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8.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1.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5.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6.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7" r:id="rId5"/>
    <p:sldMasterId id="2147483699" r:id="rId6"/>
    <p:sldMasterId id="2147483711" r:id="rId7"/>
    <p:sldMasterId id="2147483728" r:id="rId8"/>
    <p:sldMasterId id="2147483745" r:id="rId9"/>
    <p:sldMasterId id="2147483754" r:id="rId10"/>
    <p:sldMasterId id="2147483768" r:id="rId11"/>
    <p:sldMasterId id="2147483792" r:id="rId12"/>
  </p:sldMasterIdLst>
  <p:notesMasterIdLst>
    <p:notesMasterId r:id="rId236"/>
  </p:notesMasterIdLst>
  <p:sldIdLst>
    <p:sldId id="728" r:id="rId13"/>
    <p:sldId id="729" r:id="rId14"/>
    <p:sldId id="730" r:id="rId15"/>
    <p:sldId id="737" r:id="rId16"/>
    <p:sldId id="733" r:id="rId17"/>
    <p:sldId id="734" r:id="rId18"/>
    <p:sldId id="735" r:id="rId19"/>
    <p:sldId id="736" r:id="rId20"/>
    <p:sldId id="257" r:id="rId21"/>
    <p:sldId id="265" r:id="rId22"/>
    <p:sldId id="270" r:id="rId23"/>
    <p:sldId id="335" r:id="rId24"/>
    <p:sldId id="566" r:id="rId25"/>
    <p:sldId id="504" r:id="rId26"/>
    <p:sldId id="567" r:id="rId27"/>
    <p:sldId id="569" r:id="rId28"/>
    <p:sldId id="328" r:id="rId29"/>
    <p:sldId id="570" r:id="rId30"/>
    <p:sldId id="509" r:id="rId31"/>
    <p:sldId id="334" r:id="rId32"/>
    <p:sldId id="506" r:id="rId33"/>
    <p:sldId id="589" r:id="rId34"/>
    <p:sldId id="571" r:id="rId35"/>
    <p:sldId id="590" r:id="rId36"/>
    <p:sldId id="333" r:id="rId37"/>
    <p:sldId id="507" r:id="rId38"/>
    <p:sldId id="592" r:id="rId39"/>
    <p:sldId id="553" r:id="rId40"/>
    <p:sldId id="555" r:id="rId41"/>
    <p:sldId id="579" r:id="rId42"/>
    <p:sldId id="515" r:id="rId43"/>
    <p:sldId id="580" r:id="rId44"/>
    <p:sldId id="581" r:id="rId45"/>
    <p:sldId id="582" r:id="rId46"/>
    <p:sldId id="583" r:id="rId47"/>
    <p:sldId id="584" r:id="rId48"/>
    <p:sldId id="585" r:id="rId49"/>
    <p:sldId id="332" r:id="rId50"/>
    <p:sldId id="574" r:id="rId51"/>
    <p:sldId id="587" r:id="rId52"/>
    <p:sldId id="588" r:id="rId53"/>
    <p:sldId id="331" r:id="rId54"/>
    <p:sldId id="542" r:id="rId55"/>
    <p:sldId id="544" r:id="rId56"/>
    <p:sldId id="543" r:id="rId57"/>
    <p:sldId id="549" r:id="rId58"/>
    <p:sldId id="550" r:id="rId59"/>
    <p:sldId id="545" r:id="rId60"/>
    <p:sldId id="530" r:id="rId61"/>
    <p:sldId id="531" r:id="rId62"/>
    <p:sldId id="533" r:id="rId63"/>
    <p:sldId id="495" r:id="rId64"/>
    <p:sldId id="534" r:id="rId65"/>
    <p:sldId id="535" r:id="rId66"/>
    <p:sldId id="536" r:id="rId67"/>
    <p:sldId id="594" r:id="rId68"/>
    <p:sldId id="510" r:id="rId69"/>
    <p:sldId id="537" r:id="rId70"/>
    <p:sldId id="538" r:id="rId71"/>
    <p:sldId id="539" r:id="rId72"/>
    <p:sldId id="540" r:id="rId73"/>
    <p:sldId id="541" r:id="rId74"/>
    <p:sldId id="546" r:id="rId75"/>
    <p:sldId id="547" r:id="rId76"/>
    <p:sldId id="330" r:id="rId77"/>
    <p:sldId id="258" r:id="rId78"/>
    <p:sldId id="595" r:id="rId79"/>
    <p:sldId id="596" r:id="rId80"/>
    <p:sldId id="597" r:id="rId81"/>
    <p:sldId id="292" r:id="rId82"/>
    <p:sldId id="293" r:id="rId83"/>
    <p:sldId id="294" r:id="rId84"/>
    <p:sldId id="290" r:id="rId85"/>
    <p:sldId id="256" r:id="rId86"/>
    <p:sldId id="598" r:id="rId87"/>
    <p:sldId id="263" r:id="rId88"/>
    <p:sldId id="281" r:id="rId89"/>
    <p:sldId id="259" r:id="rId90"/>
    <p:sldId id="283" r:id="rId91"/>
    <p:sldId id="276" r:id="rId92"/>
    <p:sldId id="305" r:id="rId93"/>
    <p:sldId id="300" r:id="rId94"/>
    <p:sldId id="306" r:id="rId95"/>
    <p:sldId id="284" r:id="rId96"/>
    <p:sldId id="260" r:id="rId97"/>
    <p:sldId id="286" r:id="rId98"/>
    <p:sldId id="285" r:id="rId99"/>
    <p:sldId id="287" r:id="rId100"/>
    <p:sldId id="288" r:id="rId101"/>
    <p:sldId id="289" r:id="rId102"/>
    <p:sldId id="599" r:id="rId103"/>
    <p:sldId id="291" r:id="rId104"/>
    <p:sldId id="600" r:id="rId105"/>
    <p:sldId id="601" r:id="rId106"/>
    <p:sldId id="602" r:id="rId107"/>
    <p:sldId id="302" r:id="rId108"/>
    <p:sldId id="295" r:id="rId109"/>
    <p:sldId id="303" r:id="rId110"/>
    <p:sldId id="296" r:id="rId111"/>
    <p:sldId id="275" r:id="rId112"/>
    <p:sldId id="261" r:id="rId113"/>
    <p:sldId id="262" r:id="rId114"/>
    <p:sldId id="603" r:id="rId115"/>
    <p:sldId id="604" r:id="rId116"/>
    <p:sldId id="605" r:id="rId117"/>
    <p:sldId id="606" r:id="rId118"/>
    <p:sldId id="264" r:id="rId119"/>
    <p:sldId id="268" r:id="rId120"/>
    <p:sldId id="271" r:id="rId121"/>
    <p:sldId id="607" r:id="rId122"/>
    <p:sldId id="273" r:id="rId123"/>
    <p:sldId id="278" r:id="rId124"/>
    <p:sldId id="277" r:id="rId125"/>
    <p:sldId id="608" r:id="rId126"/>
    <p:sldId id="609" r:id="rId127"/>
    <p:sldId id="274" r:id="rId128"/>
    <p:sldId id="279" r:id="rId129"/>
    <p:sldId id="282" r:id="rId130"/>
    <p:sldId id="610" r:id="rId131"/>
    <p:sldId id="611" r:id="rId132"/>
    <p:sldId id="612" r:id="rId133"/>
    <p:sldId id="613" r:id="rId134"/>
    <p:sldId id="614" r:id="rId135"/>
    <p:sldId id="615" r:id="rId136"/>
    <p:sldId id="616" r:id="rId137"/>
    <p:sldId id="617" r:id="rId138"/>
    <p:sldId id="618" r:id="rId139"/>
    <p:sldId id="269" r:id="rId140"/>
    <p:sldId id="280" r:id="rId141"/>
    <p:sldId id="619" r:id="rId142"/>
    <p:sldId id="620" r:id="rId143"/>
    <p:sldId id="621" r:id="rId144"/>
    <p:sldId id="297" r:id="rId145"/>
    <p:sldId id="622" r:id="rId146"/>
    <p:sldId id="298" r:id="rId147"/>
    <p:sldId id="299" r:id="rId148"/>
    <p:sldId id="623" r:id="rId149"/>
    <p:sldId id="624" r:id="rId150"/>
    <p:sldId id="301" r:id="rId151"/>
    <p:sldId id="267" r:id="rId152"/>
    <p:sldId id="625" r:id="rId153"/>
    <p:sldId id="266" r:id="rId154"/>
    <p:sldId id="716" r:id="rId155"/>
    <p:sldId id="717" r:id="rId156"/>
    <p:sldId id="718" r:id="rId157"/>
    <p:sldId id="304" r:id="rId158"/>
    <p:sldId id="719" r:id="rId159"/>
    <p:sldId id="720" r:id="rId160"/>
    <p:sldId id="721" r:id="rId161"/>
    <p:sldId id="722" r:id="rId162"/>
    <p:sldId id="723" r:id="rId163"/>
    <p:sldId id="724" r:id="rId164"/>
    <p:sldId id="725" r:id="rId165"/>
    <p:sldId id="626" r:id="rId166"/>
    <p:sldId id="627" r:id="rId167"/>
    <p:sldId id="628" r:id="rId168"/>
    <p:sldId id="629" r:id="rId169"/>
    <p:sldId id="307" r:id="rId170"/>
    <p:sldId id="630" r:id="rId171"/>
    <p:sldId id="308" r:id="rId172"/>
    <p:sldId id="321" r:id="rId173"/>
    <p:sldId id="322" r:id="rId174"/>
    <p:sldId id="323" r:id="rId175"/>
    <p:sldId id="317" r:id="rId176"/>
    <p:sldId id="309" r:id="rId177"/>
    <p:sldId id="310" r:id="rId178"/>
    <p:sldId id="311" r:id="rId179"/>
    <p:sldId id="312" r:id="rId180"/>
    <p:sldId id="313" r:id="rId181"/>
    <p:sldId id="314" r:id="rId182"/>
    <p:sldId id="326" r:id="rId183"/>
    <p:sldId id="320" r:id="rId184"/>
    <p:sldId id="319" r:id="rId185"/>
    <p:sldId id="324" r:id="rId186"/>
    <p:sldId id="325" r:id="rId187"/>
    <p:sldId id="631" r:id="rId188"/>
    <p:sldId id="372" r:id="rId189"/>
    <p:sldId id="371" r:id="rId190"/>
    <p:sldId id="726" r:id="rId191"/>
    <p:sldId id="343" r:id="rId192"/>
    <p:sldId id="361" r:id="rId193"/>
    <p:sldId id="362" r:id="rId194"/>
    <p:sldId id="364" r:id="rId195"/>
    <p:sldId id="363" r:id="rId196"/>
    <p:sldId id="366" r:id="rId197"/>
    <p:sldId id="368" r:id="rId198"/>
    <p:sldId id="727" r:id="rId199"/>
    <p:sldId id="367" r:id="rId200"/>
    <p:sldId id="344" r:id="rId201"/>
    <p:sldId id="345" r:id="rId202"/>
    <p:sldId id="349" r:id="rId203"/>
    <p:sldId id="350" r:id="rId204"/>
    <p:sldId id="351" r:id="rId205"/>
    <p:sldId id="352" r:id="rId206"/>
    <p:sldId id="353" r:id="rId207"/>
    <p:sldId id="356" r:id="rId208"/>
    <p:sldId id="632" r:id="rId209"/>
    <p:sldId id="633" r:id="rId210"/>
    <p:sldId id="703" r:id="rId211"/>
    <p:sldId id="272" r:id="rId212"/>
    <p:sldId id="704" r:id="rId213"/>
    <p:sldId id="706" r:id="rId214"/>
    <p:sldId id="707" r:id="rId215"/>
    <p:sldId id="708" r:id="rId216"/>
    <p:sldId id="709" r:id="rId217"/>
    <p:sldId id="710" r:id="rId218"/>
    <p:sldId id="711" r:id="rId219"/>
    <p:sldId id="712" r:id="rId220"/>
    <p:sldId id="702" r:id="rId221"/>
    <p:sldId id="713" r:id="rId222"/>
    <p:sldId id="714" r:id="rId223"/>
    <p:sldId id="705" r:id="rId224"/>
    <p:sldId id="690" r:id="rId225"/>
    <p:sldId id="693" r:id="rId226"/>
    <p:sldId id="694" r:id="rId227"/>
    <p:sldId id="695" r:id="rId228"/>
    <p:sldId id="696" r:id="rId229"/>
    <p:sldId id="697" r:id="rId230"/>
    <p:sldId id="698" r:id="rId231"/>
    <p:sldId id="699" r:id="rId232"/>
    <p:sldId id="701" r:id="rId233"/>
    <p:sldId id="700" r:id="rId234"/>
    <p:sldId id="715" r:id="rId2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368376-EDD3-484B-8918-AE47DE2034E6}" v="41" dt="2023-07-20T13:25:37.821"/>
    <p1510:client id="{BD73A4EF-433D-43ED-8034-082EAB2FB839}" v="2" dt="2023-07-18T19:31:10.8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796" autoAdjust="0"/>
  </p:normalViewPr>
  <p:slideViewPr>
    <p:cSldViewPr snapToGrid="0">
      <p:cViewPr varScale="1">
        <p:scale>
          <a:sx n="75" d="100"/>
          <a:sy n="75" d="100"/>
        </p:scale>
        <p:origin x="284" y="5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slide" Target="slides/slide126.xml"/><Relationship Id="rId159" Type="http://schemas.openxmlformats.org/officeDocument/2006/relationships/slide" Target="slides/slide147.xml"/><Relationship Id="rId170" Type="http://schemas.openxmlformats.org/officeDocument/2006/relationships/slide" Target="slides/slide158.xml"/><Relationship Id="rId191" Type="http://schemas.openxmlformats.org/officeDocument/2006/relationships/slide" Target="slides/slide179.xml"/><Relationship Id="rId205" Type="http://schemas.openxmlformats.org/officeDocument/2006/relationships/slide" Target="slides/slide193.xml"/><Relationship Id="rId226" Type="http://schemas.openxmlformats.org/officeDocument/2006/relationships/slide" Target="slides/slide214.xml"/><Relationship Id="rId107" Type="http://schemas.openxmlformats.org/officeDocument/2006/relationships/slide" Target="slides/slide95.xml"/><Relationship Id="rId11" Type="http://schemas.openxmlformats.org/officeDocument/2006/relationships/slideMaster" Target="slideMasters/slideMaster8.xml"/><Relationship Id="rId32" Type="http://schemas.openxmlformats.org/officeDocument/2006/relationships/slide" Target="slides/slide20.xml"/><Relationship Id="rId53" Type="http://schemas.openxmlformats.org/officeDocument/2006/relationships/slide" Target="slides/slide41.xml"/><Relationship Id="rId74" Type="http://schemas.openxmlformats.org/officeDocument/2006/relationships/slide" Target="slides/slide62.xml"/><Relationship Id="rId128" Type="http://schemas.openxmlformats.org/officeDocument/2006/relationships/slide" Target="slides/slide116.xml"/><Relationship Id="rId149" Type="http://schemas.openxmlformats.org/officeDocument/2006/relationships/slide" Target="slides/slide137.xml"/><Relationship Id="rId5" Type="http://schemas.openxmlformats.org/officeDocument/2006/relationships/slideMaster" Target="slideMasters/slideMaster2.xml"/><Relationship Id="rId95" Type="http://schemas.openxmlformats.org/officeDocument/2006/relationships/slide" Target="slides/slide83.xml"/><Relationship Id="rId160" Type="http://schemas.openxmlformats.org/officeDocument/2006/relationships/slide" Target="slides/slide148.xml"/><Relationship Id="rId181" Type="http://schemas.openxmlformats.org/officeDocument/2006/relationships/slide" Target="slides/slide169.xml"/><Relationship Id="rId216" Type="http://schemas.openxmlformats.org/officeDocument/2006/relationships/slide" Target="slides/slide204.xml"/><Relationship Id="rId237" Type="http://schemas.openxmlformats.org/officeDocument/2006/relationships/presProps" Target="presProps.xml"/><Relationship Id="rId22" Type="http://schemas.openxmlformats.org/officeDocument/2006/relationships/slide" Target="slides/slide10.xml"/><Relationship Id="rId43" Type="http://schemas.openxmlformats.org/officeDocument/2006/relationships/slide" Target="slides/slide31.xml"/><Relationship Id="rId64" Type="http://schemas.openxmlformats.org/officeDocument/2006/relationships/slide" Target="slides/slide52.xml"/><Relationship Id="rId118" Type="http://schemas.openxmlformats.org/officeDocument/2006/relationships/slide" Target="slides/slide106.xml"/><Relationship Id="rId139" Type="http://schemas.openxmlformats.org/officeDocument/2006/relationships/slide" Target="slides/slide127.xml"/><Relationship Id="rId85" Type="http://schemas.openxmlformats.org/officeDocument/2006/relationships/slide" Target="slides/slide73.xml"/><Relationship Id="rId150" Type="http://schemas.openxmlformats.org/officeDocument/2006/relationships/slide" Target="slides/slide138.xml"/><Relationship Id="rId171" Type="http://schemas.openxmlformats.org/officeDocument/2006/relationships/slide" Target="slides/slide159.xml"/><Relationship Id="rId192" Type="http://schemas.openxmlformats.org/officeDocument/2006/relationships/slide" Target="slides/slide180.xml"/><Relationship Id="rId206" Type="http://schemas.openxmlformats.org/officeDocument/2006/relationships/slide" Target="slides/slide194.xml"/><Relationship Id="rId227" Type="http://schemas.openxmlformats.org/officeDocument/2006/relationships/slide" Target="slides/slide215.xml"/><Relationship Id="rId12" Type="http://schemas.openxmlformats.org/officeDocument/2006/relationships/slideMaster" Target="slideMasters/slideMaster9.xml"/><Relationship Id="rId33" Type="http://schemas.openxmlformats.org/officeDocument/2006/relationships/slide" Target="slides/slide21.xml"/><Relationship Id="rId108" Type="http://schemas.openxmlformats.org/officeDocument/2006/relationships/slide" Target="slides/slide96.xml"/><Relationship Id="rId129" Type="http://schemas.openxmlformats.org/officeDocument/2006/relationships/slide" Target="slides/slide117.xml"/><Relationship Id="rId54" Type="http://schemas.openxmlformats.org/officeDocument/2006/relationships/slide" Target="slides/slide42.xml"/><Relationship Id="rId75" Type="http://schemas.openxmlformats.org/officeDocument/2006/relationships/slide" Target="slides/slide63.xml"/><Relationship Id="rId96" Type="http://schemas.openxmlformats.org/officeDocument/2006/relationships/slide" Target="slides/slide84.xml"/><Relationship Id="rId140" Type="http://schemas.openxmlformats.org/officeDocument/2006/relationships/slide" Target="slides/slide128.xml"/><Relationship Id="rId161" Type="http://schemas.openxmlformats.org/officeDocument/2006/relationships/slide" Target="slides/slide149.xml"/><Relationship Id="rId182" Type="http://schemas.openxmlformats.org/officeDocument/2006/relationships/slide" Target="slides/slide170.xml"/><Relationship Id="rId217" Type="http://schemas.openxmlformats.org/officeDocument/2006/relationships/slide" Target="slides/slide205.xml"/><Relationship Id="rId6" Type="http://schemas.openxmlformats.org/officeDocument/2006/relationships/slideMaster" Target="slideMasters/slideMaster3.xml"/><Relationship Id="rId238" Type="http://schemas.openxmlformats.org/officeDocument/2006/relationships/viewProps" Target="viewProps.xml"/><Relationship Id="rId23" Type="http://schemas.openxmlformats.org/officeDocument/2006/relationships/slide" Target="slides/slide11.xml"/><Relationship Id="rId119" Type="http://schemas.openxmlformats.org/officeDocument/2006/relationships/slide" Target="slides/slide107.xml"/><Relationship Id="rId44" Type="http://schemas.openxmlformats.org/officeDocument/2006/relationships/slide" Target="slides/slide32.xml"/><Relationship Id="rId65" Type="http://schemas.openxmlformats.org/officeDocument/2006/relationships/slide" Target="slides/slide53.xml"/><Relationship Id="rId86" Type="http://schemas.openxmlformats.org/officeDocument/2006/relationships/slide" Target="slides/slide74.xml"/><Relationship Id="rId130" Type="http://schemas.openxmlformats.org/officeDocument/2006/relationships/slide" Target="slides/slide118.xml"/><Relationship Id="rId151" Type="http://schemas.openxmlformats.org/officeDocument/2006/relationships/slide" Target="slides/slide139.xml"/><Relationship Id="rId172" Type="http://schemas.openxmlformats.org/officeDocument/2006/relationships/slide" Target="slides/slide160.xml"/><Relationship Id="rId193" Type="http://schemas.openxmlformats.org/officeDocument/2006/relationships/slide" Target="slides/slide181.xml"/><Relationship Id="rId207" Type="http://schemas.openxmlformats.org/officeDocument/2006/relationships/slide" Target="slides/slide195.xml"/><Relationship Id="rId228" Type="http://schemas.openxmlformats.org/officeDocument/2006/relationships/slide" Target="slides/slide216.xml"/><Relationship Id="rId13" Type="http://schemas.openxmlformats.org/officeDocument/2006/relationships/slide" Target="slides/slide1.xml"/><Relationship Id="rId109" Type="http://schemas.openxmlformats.org/officeDocument/2006/relationships/slide" Target="slides/slide97.xml"/><Relationship Id="rId34" Type="http://schemas.openxmlformats.org/officeDocument/2006/relationships/slide" Target="slides/slide22.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20" Type="http://schemas.openxmlformats.org/officeDocument/2006/relationships/slide" Target="slides/slide108.xml"/><Relationship Id="rId141" Type="http://schemas.openxmlformats.org/officeDocument/2006/relationships/slide" Target="slides/slide129.xml"/><Relationship Id="rId7" Type="http://schemas.openxmlformats.org/officeDocument/2006/relationships/slideMaster" Target="slideMasters/slideMaster4.xml"/><Relationship Id="rId162" Type="http://schemas.openxmlformats.org/officeDocument/2006/relationships/slide" Target="slides/slide150.xml"/><Relationship Id="rId183" Type="http://schemas.openxmlformats.org/officeDocument/2006/relationships/slide" Target="slides/slide171.xml"/><Relationship Id="rId218" Type="http://schemas.openxmlformats.org/officeDocument/2006/relationships/slide" Target="slides/slide206.xml"/><Relationship Id="rId239" Type="http://schemas.openxmlformats.org/officeDocument/2006/relationships/theme" Target="theme/theme1.xml"/><Relationship Id="rId24" Type="http://schemas.openxmlformats.org/officeDocument/2006/relationships/slide" Target="slides/slide12.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31" Type="http://schemas.openxmlformats.org/officeDocument/2006/relationships/slide" Target="slides/slide119.xml"/><Relationship Id="rId152" Type="http://schemas.openxmlformats.org/officeDocument/2006/relationships/slide" Target="slides/slide140.xml"/><Relationship Id="rId173" Type="http://schemas.openxmlformats.org/officeDocument/2006/relationships/slide" Target="slides/slide161.xml"/><Relationship Id="rId194" Type="http://schemas.openxmlformats.org/officeDocument/2006/relationships/slide" Target="slides/slide182.xml"/><Relationship Id="rId208" Type="http://schemas.openxmlformats.org/officeDocument/2006/relationships/slide" Target="slides/slide196.xml"/><Relationship Id="rId229" Type="http://schemas.openxmlformats.org/officeDocument/2006/relationships/slide" Target="slides/slide217.xml"/><Relationship Id="rId240" Type="http://schemas.openxmlformats.org/officeDocument/2006/relationships/tableStyles" Target="tableStyles.xml"/><Relationship Id="rId14" Type="http://schemas.openxmlformats.org/officeDocument/2006/relationships/slide" Target="slides/slide2.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8" Type="http://schemas.openxmlformats.org/officeDocument/2006/relationships/slideMaster" Target="slideMasters/slideMaster5.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slide" Target="slides/slide151.xml"/><Relationship Id="rId184" Type="http://schemas.openxmlformats.org/officeDocument/2006/relationships/slide" Target="slides/slide172.xml"/><Relationship Id="rId219" Type="http://schemas.openxmlformats.org/officeDocument/2006/relationships/slide" Target="slides/slide207.xml"/><Relationship Id="rId230" Type="http://schemas.openxmlformats.org/officeDocument/2006/relationships/slide" Target="slides/slide218.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 Id="rId174" Type="http://schemas.openxmlformats.org/officeDocument/2006/relationships/slide" Target="slides/slide162.xml"/><Relationship Id="rId195" Type="http://schemas.openxmlformats.org/officeDocument/2006/relationships/slide" Target="slides/slide183.xml"/><Relationship Id="rId209" Type="http://schemas.openxmlformats.org/officeDocument/2006/relationships/slide" Target="slides/slide197.xml"/><Relationship Id="rId220" Type="http://schemas.openxmlformats.org/officeDocument/2006/relationships/slide" Target="slides/slide208.xml"/><Relationship Id="rId241" Type="http://schemas.microsoft.com/office/2016/11/relationships/changesInfo" Target="changesInfos/changesInfo1.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7.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slide" Target="slides/slide131.xml"/><Relationship Id="rId148" Type="http://schemas.openxmlformats.org/officeDocument/2006/relationships/slide" Target="slides/slide136.xml"/><Relationship Id="rId164" Type="http://schemas.openxmlformats.org/officeDocument/2006/relationships/slide" Target="slides/slide152.xml"/><Relationship Id="rId169" Type="http://schemas.openxmlformats.org/officeDocument/2006/relationships/slide" Target="slides/slide157.xml"/><Relationship Id="rId185" Type="http://schemas.openxmlformats.org/officeDocument/2006/relationships/slide" Target="slides/slide173.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8.xml"/><Relationship Id="rId210" Type="http://schemas.openxmlformats.org/officeDocument/2006/relationships/slide" Target="slides/slide198.xml"/><Relationship Id="rId215" Type="http://schemas.openxmlformats.org/officeDocument/2006/relationships/slide" Target="slides/slide203.xml"/><Relationship Id="rId236" Type="http://schemas.openxmlformats.org/officeDocument/2006/relationships/notesMaster" Target="notesMasters/notesMaster1.xml"/><Relationship Id="rId26" Type="http://schemas.openxmlformats.org/officeDocument/2006/relationships/slide" Target="slides/slide14.xml"/><Relationship Id="rId231" Type="http://schemas.openxmlformats.org/officeDocument/2006/relationships/slide" Target="slides/slide219.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54" Type="http://schemas.openxmlformats.org/officeDocument/2006/relationships/slide" Target="slides/slide142.xml"/><Relationship Id="rId175" Type="http://schemas.openxmlformats.org/officeDocument/2006/relationships/slide" Target="slides/slide163.xml"/><Relationship Id="rId196" Type="http://schemas.openxmlformats.org/officeDocument/2006/relationships/slide" Target="slides/slide184.xml"/><Relationship Id="rId200" Type="http://schemas.openxmlformats.org/officeDocument/2006/relationships/slide" Target="slides/slide188.xml"/><Relationship Id="rId16" Type="http://schemas.openxmlformats.org/officeDocument/2006/relationships/slide" Target="slides/slide4.xml"/><Relationship Id="rId221" Type="http://schemas.openxmlformats.org/officeDocument/2006/relationships/slide" Target="slides/slide209.xml"/><Relationship Id="rId242" Type="http://schemas.microsoft.com/office/2015/10/relationships/revisionInfo" Target="revisionInfo.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slide" Target="slides/slide132.xml"/><Relationship Id="rId90" Type="http://schemas.openxmlformats.org/officeDocument/2006/relationships/slide" Target="slides/slide78.xml"/><Relationship Id="rId165" Type="http://schemas.openxmlformats.org/officeDocument/2006/relationships/slide" Target="slides/slide153.xml"/><Relationship Id="rId186" Type="http://schemas.openxmlformats.org/officeDocument/2006/relationships/slide" Target="slides/slide174.xml"/><Relationship Id="rId211" Type="http://schemas.openxmlformats.org/officeDocument/2006/relationships/slide" Target="slides/slide199.xml"/><Relationship Id="rId232" Type="http://schemas.openxmlformats.org/officeDocument/2006/relationships/slide" Target="slides/slide220.xml"/><Relationship Id="rId27" Type="http://schemas.openxmlformats.org/officeDocument/2006/relationships/slide" Target="slides/slide15.xml"/><Relationship Id="rId48" Type="http://schemas.openxmlformats.org/officeDocument/2006/relationships/slide" Target="slides/slide36.xml"/><Relationship Id="rId69" Type="http://schemas.openxmlformats.org/officeDocument/2006/relationships/slide" Target="slides/slide57.xml"/><Relationship Id="rId113" Type="http://schemas.openxmlformats.org/officeDocument/2006/relationships/slide" Target="slides/slide101.xml"/><Relationship Id="rId134" Type="http://schemas.openxmlformats.org/officeDocument/2006/relationships/slide" Target="slides/slide122.xml"/><Relationship Id="rId80" Type="http://schemas.openxmlformats.org/officeDocument/2006/relationships/slide" Target="slides/slide68.xml"/><Relationship Id="rId155" Type="http://schemas.openxmlformats.org/officeDocument/2006/relationships/slide" Target="slides/slide143.xml"/><Relationship Id="rId176" Type="http://schemas.openxmlformats.org/officeDocument/2006/relationships/slide" Target="slides/slide164.xml"/><Relationship Id="rId197" Type="http://schemas.openxmlformats.org/officeDocument/2006/relationships/slide" Target="slides/slide185.xml"/><Relationship Id="rId201" Type="http://schemas.openxmlformats.org/officeDocument/2006/relationships/slide" Target="slides/slide189.xml"/><Relationship Id="rId222" Type="http://schemas.openxmlformats.org/officeDocument/2006/relationships/slide" Target="slides/slide210.xml"/><Relationship Id="rId17" Type="http://schemas.openxmlformats.org/officeDocument/2006/relationships/slide" Target="slides/slide5.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24" Type="http://schemas.openxmlformats.org/officeDocument/2006/relationships/slide" Target="slides/slide112.xml"/><Relationship Id="rId70" Type="http://schemas.openxmlformats.org/officeDocument/2006/relationships/slide" Target="slides/slide58.xml"/><Relationship Id="rId91" Type="http://schemas.openxmlformats.org/officeDocument/2006/relationships/slide" Target="slides/slide79.xml"/><Relationship Id="rId145" Type="http://schemas.openxmlformats.org/officeDocument/2006/relationships/slide" Target="slides/slide133.xml"/><Relationship Id="rId166" Type="http://schemas.openxmlformats.org/officeDocument/2006/relationships/slide" Target="slides/slide154.xml"/><Relationship Id="rId187" Type="http://schemas.openxmlformats.org/officeDocument/2006/relationships/slide" Target="slides/slide175.xml"/><Relationship Id="rId1" Type="http://schemas.openxmlformats.org/officeDocument/2006/relationships/customXml" Target="../customXml/item1.xml"/><Relationship Id="rId212" Type="http://schemas.openxmlformats.org/officeDocument/2006/relationships/slide" Target="slides/slide200.xml"/><Relationship Id="rId233" Type="http://schemas.openxmlformats.org/officeDocument/2006/relationships/slide" Target="slides/slide22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60" Type="http://schemas.openxmlformats.org/officeDocument/2006/relationships/slide" Target="slides/slide48.xml"/><Relationship Id="rId81" Type="http://schemas.openxmlformats.org/officeDocument/2006/relationships/slide" Target="slides/slide69.xml"/><Relationship Id="rId135" Type="http://schemas.openxmlformats.org/officeDocument/2006/relationships/slide" Target="slides/slide123.xml"/><Relationship Id="rId156" Type="http://schemas.openxmlformats.org/officeDocument/2006/relationships/slide" Target="slides/slide144.xml"/><Relationship Id="rId177" Type="http://schemas.openxmlformats.org/officeDocument/2006/relationships/slide" Target="slides/slide165.xml"/><Relationship Id="rId198" Type="http://schemas.openxmlformats.org/officeDocument/2006/relationships/slide" Target="slides/slide186.xml"/><Relationship Id="rId202" Type="http://schemas.openxmlformats.org/officeDocument/2006/relationships/slide" Target="slides/slide190.xml"/><Relationship Id="rId223" Type="http://schemas.openxmlformats.org/officeDocument/2006/relationships/slide" Target="slides/slide211.xml"/><Relationship Id="rId18" Type="http://schemas.openxmlformats.org/officeDocument/2006/relationships/slide" Target="slides/slide6.xml"/><Relationship Id="rId39" Type="http://schemas.openxmlformats.org/officeDocument/2006/relationships/slide" Target="slides/slide27.xml"/><Relationship Id="rId50" Type="http://schemas.openxmlformats.org/officeDocument/2006/relationships/slide" Target="slides/slide38.xml"/><Relationship Id="rId104" Type="http://schemas.openxmlformats.org/officeDocument/2006/relationships/slide" Target="slides/slide92.xml"/><Relationship Id="rId125" Type="http://schemas.openxmlformats.org/officeDocument/2006/relationships/slide" Target="slides/slide113.xml"/><Relationship Id="rId146" Type="http://schemas.openxmlformats.org/officeDocument/2006/relationships/slide" Target="slides/slide134.xml"/><Relationship Id="rId167" Type="http://schemas.openxmlformats.org/officeDocument/2006/relationships/slide" Target="slides/slide155.xml"/><Relationship Id="rId188" Type="http://schemas.openxmlformats.org/officeDocument/2006/relationships/slide" Target="slides/slide176.xml"/><Relationship Id="rId71" Type="http://schemas.openxmlformats.org/officeDocument/2006/relationships/slide" Target="slides/slide59.xml"/><Relationship Id="rId92" Type="http://schemas.openxmlformats.org/officeDocument/2006/relationships/slide" Target="slides/slide80.xml"/><Relationship Id="rId213" Type="http://schemas.openxmlformats.org/officeDocument/2006/relationships/slide" Target="slides/slide201.xml"/><Relationship Id="rId234" Type="http://schemas.openxmlformats.org/officeDocument/2006/relationships/slide" Target="slides/slide222.xml"/><Relationship Id="rId2" Type="http://schemas.openxmlformats.org/officeDocument/2006/relationships/customXml" Target="../customXml/item2.xml"/><Relationship Id="rId29" Type="http://schemas.openxmlformats.org/officeDocument/2006/relationships/slide" Target="slides/slide17.xml"/><Relationship Id="rId40" Type="http://schemas.openxmlformats.org/officeDocument/2006/relationships/slide" Target="slides/slide28.xml"/><Relationship Id="rId115" Type="http://schemas.openxmlformats.org/officeDocument/2006/relationships/slide" Target="slides/slide103.xml"/><Relationship Id="rId136" Type="http://schemas.openxmlformats.org/officeDocument/2006/relationships/slide" Target="slides/slide124.xml"/><Relationship Id="rId157" Type="http://schemas.openxmlformats.org/officeDocument/2006/relationships/slide" Target="slides/slide145.xml"/><Relationship Id="rId178" Type="http://schemas.openxmlformats.org/officeDocument/2006/relationships/slide" Target="slides/slide166.xml"/><Relationship Id="rId61" Type="http://schemas.openxmlformats.org/officeDocument/2006/relationships/slide" Target="slides/slide49.xml"/><Relationship Id="rId82" Type="http://schemas.openxmlformats.org/officeDocument/2006/relationships/slide" Target="slides/slide70.xml"/><Relationship Id="rId199" Type="http://schemas.openxmlformats.org/officeDocument/2006/relationships/slide" Target="slides/slide187.xml"/><Relationship Id="rId203" Type="http://schemas.openxmlformats.org/officeDocument/2006/relationships/slide" Target="slides/slide191.xml"/><Relationship Id="rId19" Type="http://schemas.openxmlformats.org/officeDocument/2006/relationships/slide" Target="slides/slide7.xml"/><Relationship Id="rId224" Type="http://schemas.openxmlformats.org/officeDocument/2006/relationships/slide" Target="slides/slide212.xml"/><Relationship Id="rId30" Type="http://schemas.openxmlformats.org/officeDocument/2006/relationships/slide" Target="slides/slide1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slide" Target="slides/slide156.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189" Type="http://schemas.openxmlformats.org/officeDocument/2006/relationships/slide" Target="slides/slide177.xml"/><Relationship Id="rId3" Type="http://schemas.openxmlformats.org/officeDocument/2006/relationships/customXml" Target="../customXml/item3.xml"/><Relationship Id="rId214" Type="http://schemas.openxmlformats.org/officeDocument/2006/relationships/slide" Target="slides/slide202.xml"/><Relationship Id="rId235" Type="http://schemas.openxmlformats.org/officeDocument/2006/relationships/slide" Target="slides/slide223.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179" Type="http://schemas.openxmlformats.org/officeDocument/2006/relationships/slide" Target="slides/slide167.xml"/><Relationship Id="rId190" Type="http://schemas.openxmlformats.org/officeDocument/2006/relationships/slide" Target="slides/slide178.xml"/><Relationship Id="rId204" Type="http://schemas.openxmlformats.org/officeDocument/2006/relationships/slide" Target="slides/slide192.xml"/><Relationship Id="rId225" Type="http://schemas.openxmlformats.org/officeDocument/2006/relationships/slide" Target="slides/slide2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Roach" userId="6a4de24c-abe0-417c-ac11-da5d1536bc61" providerId="ADAL" clId="{BD73A4EF-433D-43ED-8034-082EAB2FB839}"/>
    <pc:docChg chg="custSel addSld modSld sldOrd">
      <pc:chgData name="Jennifer Roach" userId="6a4de24c-abe0-417c-ac11-da5d1536bc61" providerId="ADAL" clId="{BD73A4EF-433D-43ED-8034-082EAB2FB839}" dt="2023-07-18T19:31:16.355" v="4"/>
      <pc:docMkLst>
        <pc:docMk/>
      </pc:docMkLst>
      <pc:sldChg chg="ord">
        <pc:chgData name="Jennifer Roach" userId="6a4de24c-abe0-417c-ac11-da5d1536bc61" providerId="ADAL" clId="{BD73A4EF-433D-43ED-8034-082EAB2FB839}" dt="2023-07-18T19:31:16.355" v="4"/>
        <pc:sldMkLst>
          <pc:docMk/>
          <pc:sldMk cId="0" sldId="257"/>
        </pc:sldMkLst>
      </pc:sldChg>
      <pc:sldChg chg="add">
        <pc:chgData name="Jennifer Roach" userId="6a4de24c-abe0-417c-ac11-da5d1536bc61" providerId="ADAL" clId="{BD73A4EF-433D-43ED-8034-082EAB2FB839}" dt="2023-07-14T18:10:12.240" v="0"/>
        <pc:sldMkLst>
          <pc:docMk/>
          <pc:sldMk cId="2644175251" sldId="343"/>
        </pc:sldMkLst>
      </pc:sldChg>
      <pc:sldChg chg="add">
        <pc:chgData name="Jennifer Roach" userId="6a4de24c-abe0-417c-ac11-da5d1536bc61" providerId="ADAL" clId="{BD73A4EF-433D-43ED-8034-082EAB2FB839}" dt="2023-07-14T18:10:12.240" v="0"/>
        <pc:sldMkLst>
          <pc:docMk/>
          <pc:sldMk cId="623711906" sldId="344"/>
        </pc:sldMkLst>
      </pc:sldChg>
      <pc:sldChg chg="add">
        <pc:chgData name="Jennifer Roach" userId="6a4de24c-abe0-417c-ac11-da5d1536bc61" providerId="ADAL" clId="{BD73A4EF-433D-43ED-8034-082EAB2FB839}" dt="2023-07-14T18:10:12.240" v="0"/>
        <pc:sldMkLst>
          <pc:docMk/>
          <pc:sldMk cId="577797103" sldId="345"/>
        </pc:sldMkLst>
      </pc:sldChg>
      <pc:sldChg chg="add">
        <pc:chgData name="Jennifer Roach" userId="6a4de24c-abe0-417c-ac11-da5d1536bc61" providerId="ADAL" clId="{BD73A4EF-433D-43ED-8034-082EAB2FB839}" dt="2023-07-14T18:10:12.240" v="0"/>
        <pc:sldMkLst>
          <pc:docMk/>
          <pc:sldMk cId="1653610511" sldId="349"/>
        </pc:sldMkLst>
      </pc:sldChg>
      <pc:sldChg chg="add">
        <pc:chgData name="Jennifer Roach" userId="6a4de24c-abe0-417c-ac11-da5d1536bc61" providerId="ADAL" clId="{BD73A4EF-433D-43ED-8034-082EAB2FB839}" dt="2023-07-14T18:10:12.240" v="0"/>
        <pc:sldMkLst>
          <pc:docMk/>
          <pc:sldMk cId="2603500245" sldId="350"/>
        </pc:sldMkLst>
      </pc:sldChg>
      <pc:sldChg chg="add">
        <pc:chgData name="Jennifer Roach" userId="6a4de24c-abe0-417c-ac11-da5d1536bc61" providerId="ADAL" clId="{BD73A4EF-433D-43ED-8034-082EAB2FB839}" dt="2023-07-14T18:10:12.240" v="0"/>
        <pc:sldMkLst>
          <pc:docMk/>
          <pc:sldMk cId="3510770017" sldId="351"/>
        </pc:sldMkLst>
      </pc:sldChg>
      <pc:sldChg chg="add">
        <pc:chgData name="Jennifer Roach" userId="6a4de24c-abe0-417c-ac11-da5d1536bc61" providerId="ADAL" clId="{BD73A4EF-433D-43ED-8034-082EAB2FB839}" dt="2023-07-14T18:10:12.240" v="0"/>
        <pc:sldMkLst>
          <pc:docMk/>
          <pc:sldMk cId="146338457" sldId="352"/>
        </pc:sldMkLst>
      </pc:sldChg>
      <pc:sldChg chg="add">
        <pc:chgData name="Jennifer Roach" userId="6a4de24c-abe0-417c-ac11-da5d1536bc61" providerId="ADAL" clId="{BD73A4EF-433D-43ED-8034-082EAB2FB839}" dt="2023-07-14T18:10:12.240" v="0"/>
        <pc:sldMkLst>
          <pc:docMk/>
          <pc:sldMk cId="2847558968" sldId="353"/>
        </pc:sldMkLst>
      </pc:sldChg>
      <pc:sldChg chg="add">
        <pc:chgData name="Jennifer Roach" userId="6a4de24c-abe0-417c-ac11-da5d1536bc61" providerId="ADAL" clId="{BD73A4EF-433D-43ED-8034-082EAB2FB839}" dt="2023-07-14T18:10:12.240" v="0"/>
        <pc:sldMkLst>
          <pc:docMk/>
          <pc:sldMk cId="45264480" sldId="356"/>
        </pc:sldMkLst>
      </pc:sldChg>
      <pc:sldChg chg="add">
        <pc:chgData name="Jennifer Roach" userId="6a4de24c-abe0-417c-ac11-da5d1536bc61" providerId="ADAL" clId="{BD73A4EF-433D-43ED-8034-082EAB2FB839}" dt="2023-07-14T18:10:12.240" v="0"/>
        <pc:sldMkLst>
          <pc:docMk/>
          <pc:sldMk cId="2280493575" sldId="361"/>
        </pc:sldMkLst>
      </pc:sldChg>
      <pc:sldChg chg="add">
        <pc:chgData name="Jennifer Roach" userId="6a4de24c-abe0-417c-ac11-da5d1536bc61" providerId="ADAL" clId="{BD73A4EF-433D-43ED-8034-082EAB2FB839}" dt="2023-07-14T18:10:12.240" v="0"/>
        <pc:sldMkLst>
          <pc:docMk/>
          <pc:sldMk cId="76209410" sldId="362"/>
        </pc:sldMkLst>
      </pc:sldChg>
      <pc:sldChg chg="add">
        <pc:chgData name="Jennifer Roach" userId="6a4de24c-abe0-417c-ac11-da5d1536bc61" providerId="ADAL" clId="{BD73A4EF-433D-43ED-8034-082EAB2FB839}" dt="2023-07-14T18:10:12.240" v="0"/>
        <pc:sldMkLst>
          <pc:docMk/>
          <pc:sldMk cId="3188675498" sldId="363"/>
        </pc:sldMkLst>
      </pc:sldChg>
      <pc:sldChg chg="add">
        <pc:chgData name="Jennifer Roach" userId="6a4de24c-abe0-417c-ac11-da5d1536bc61" providerId="ADAL" clId="{BD73A4EF-433D-43ED-8034-082EAB2FB839}" dt="2023-07-14T18:10:12.240" v="0"/>
        <pc:sldMkLst>
          <pc:docMk/>
          <pc:sldMk cId="1859221356" sldId="364"/>
        </pc:sldMkLst>
      </pc:sldChg>
      <pc:sldChg chg="add">
        <pc:chgData name="Jennifer Roach" userId="6a4de24c-abe0-417c-ac11-da5d1536bc61" providerId="ADAL" clId="{BD73A4EF-433D-43ED-8034-082EAB2FB839}" dt="2023-07-14T18:10:12.240" v="0"/>
        <pc:sldMkLst>
          <pc:docMk/>
          <pc:sldMk cId="3153319573" sldId="366"/>
        </pc:sldMkLst>
      </pc:sldChg>
      <pc:sldChg chg="add">
        <pc:chgData name="Jennifer Roach" userId="6a4de24c-abe0-417c-ac11-da5d1536bc61" providerId="ADAL" clId="{BD73A4EF-433D-43ED-8034-082EAB2FB839}" dt="2023-07-14T18:10:12.240" v="0"/>
        <pc:sldMkLst>
          <pc:docMk/>
          <pc:sldMk cId="779066888" sldId="367"/>
        </pc:sldMkLst>
      </pc:sldChg>
      <pc:sldChg chg="add">
        <pc:chgData name="Jennifer Roach" userId="6a4de24c-abe0-417c-ac11-da5d1536bc61" providerId="ADAL" clId="{BD73A4EF-433D-43ED-8034-082EAB2FB839}" dt="2023-07-14T18:10:12.240" v="0"/>
        <pc:sldMkLst>
          <pc:docMk/>
          <pc:sldMk cId="2227425852" sldId="368"/>
        </pc:sldMkLst>
      </pc:sldChg>
      <pc:sldChg chg="add">
        <pc:chgData name="Jennifer Roach" userId="6a4de24c-abe0-417c-ac11-da5d1536bc61" providerId="ADAL" clId="{BD73A4EF-433D-43ED-8034-082EAB2FB839}" dt="2023-07-14T18:10:12.240" v="0"/>
        <pc:sldMkLst>
          <pc:docMk/>
          <pc:sldMk cId="2018166144" sldId="371"/>
        </pc:sldMkLst>
      </pc:sldChg>
      <pc:sldChg chg="add">
        <pc:chgData name="Jennifer Roach" userId="6a4de24c-abe0-417c-ac11-da5d1536bc61" providerId="ADAL" clId="{BD73A4EF-433D-43ED-8034-082EAB2FB839}" dt="2023-07-14T18:10:12.240" v="0"/>
        <pc:sldMkLst>
          <pc:docMk/>
          <pc:sldMk cId="1975018912" sldId="372"/>
        </pc:sldMkLst>
      </pc:sldChg>
      <pc:sldChg chg="modSp mod">
        <pc:chgData name="Jennifer Roach" userId="6a4de24c-abe0-417c-ac11-da5d1536bc61" providerId="ADAL" clId="{BD73A4EF-433D-43ED-8034-082EAB2FB839}" dt="2023-07-14T18:10:13.102" v="1" actId="27636"/>
        <pc:sldMkLst>
          <pc:docMk/>
          <pc:sldMk cId="1032074992" sldId="619"/>
        </pc:sldMkLst>
        <pc:spChg chg="mod">
          <ac:chgData name="Jennifer Roach" userId="6a4de24c-abe0-417c-ac11-da5d1536bc61" providerId="ADAL" clId="{BD73A4EF-433D-43ED-8034-082EAB2FB839}" dt="2023-07-14T18:10:13.102" v="1" actId="27636"/>
          <ac:spMkLst>
            <pc:docMk/>
            <pc:sldMk cId="1032074992" sldId="619"/>
            <ac:spMk id="4" creationId="{D2AB6578-858D-6A2D-E15D-EE75706F95F6}"/>
          </ac:spMkLst>
        </pc:spChg>
      </pc:sldChg>
      <pc:sldChg chg="add">
        <pc:chgData name="Jennifer Roach" userId="6a4de24c-abe0-417c-ac11-da5d1536bc61" providerId="ADAL" clId="{BD73A4EF-433D-43ED-8034-082EAB2FB839}" dt="2023-07-14T18:10:12.240" v="0"/>
        <pc:sldMkLst>
          <pc:docMk/>
          <pc:sldMk cId="3342141115" sldId="726"/>
        </pc:sldMkLst>
      </pc:sldChg>
      <pc:sldChg chg="add">
        <pc:chgData name="Jennifer Roach" userId="6a4de24c-abe0-417c-ac11-da5d1536bc61" providerId="ADAL" clId="{BD73A4EF-433D-43ED-8034-082EAB2FB839}" dt="2023-07-14T18:10:12.240" v="0"/>
        <pc:sldMkLst>
          <pc:docMk/>
          <pc:sldMk cId="3621197366" sldId="727"/>
        </pc:sldMkLst>
      </pc:sldChg>
      <pc:sldChg chg="add">
        <pc:chgData name="Jennifer Roach" userId="6a4de24c-abe0-417c-ac11-da5d1536bc61" providerId="ADAL" clId="{BD73A4EF-433D-43ED-8034-082EAB2FB839}" dt="2023-07-18T19:31:10.803" v="2"/>
        <pc:sldMkLst>
          <pc:docMk/>
          <pc:sldMk cId="821666932" sldId="728"/>
        </pc:sldMkLst>
      </pc:sldChg>
      <pc:sldChg chg="add">
        <pc:chgData name="Jennifer Roach" userId="6a4de24c-abe0-417c-ac11-da5d1536bc61" providerId="ADAL" clId="{BD73A4EF-433D-43ED-8034-082EAB2FB839}" dt="2023-07-18T19:31:10.803" v="2"/>
        <pc:sldMkLst>
          <pc:docMk/>
          <pc:sldMk cId="640859417" sldId="729"/>
        </pc:sldMkLst>
      </pc:sldChg>
      <pc:sldChg chg="add">
        <pc:chgData name="Jennifer Roach" userId="6a4de24c-abe0-417c-ac11-da5d1536bc61" providerId="ADAL" clId="{BD73A4EF-433D-43ED-8034-082EAB2FB839}" dt="2023-07-18T19:31:10.803" v="2"/>
        <pc:sldMkLst>
          <pc:docMk/>
          <pc:sldMk cId="3562353540" sldId="730"/>
        </pc:sldMkLst>
      </pc:sldChg>
    </pc:docChg>
  </pc:docChgLst>
  <pc:docChgLst>
    <pc:chgData name="Leticia Mcilwain" userId="35c6ae54-376f-4565-8032-4727fc6f5788" providerId="ADAL" clId="{11368376-EDD3-484B-8918-AE47DE2034E6}"/>
    <pc:docChg chg="custSel addSld delSld modSld sldOrd">
      <pc:chgData name="Leticia Mcilwain" userId="35c6ae54-376f-4565-8032-4727fc6f5788" providerId="ADAL" clId="{11368376-EDD3-484B-8918-AE47DE2034E6}" dt="2023-07-20T13:25:37.821" v="40" actId="478"/>
      <pc:docMkLst>
        <pc:docMk/>
      </pc:docMkLst>
      <pc:sldChg chg="delSp modSp mod">
        <pc:chgData name="Leticia Mcilwain" userId="35c6ae54-376f-4565-8032-4727fc6f5788" providerId="ADAL" clId="{11368376-EDD3-484B-8918-AE47DE2034E6}" dt="2023-07-20T13:25:37.821" v="40" actId="478"/>
        <pc:sldMkLst>
          <pc:docMk/>
          <pc:sldMk cId="0" sldId="257"/>
        </pc:sldMkLst>
        <pc:spChg chg="mod">
          <ac:chgData name="Leticia Mcilwain" userId="35c6ae54-376f-4565-8032-4727fc6f5788" providerId="ADAL" clId="{11368376-EDD3-484B-8918-AE47DE2034E6}" dt="2023-07-20T12:21:36.953" v="6" actId="1076"/>
          <ac:spMkLst>
            <pc:docMk/>
            <pc:sldMk cId="0" sldId="257"/>
            <ac:spMk id="4" creationId="{00000000-0000-0000-0000-000000000000}"/>
          </ac:spMkLst>
        </pc:spChg>
        <pc:picChg chg="del mod">
          <ac:chgData name="Leticia Mcilwain" userId="35c6ae54-376f-4565-8032-4727fc6f5788" providerId="ADAL" clId="{11368376-EDD3-484B-8918-AE47DE2034E6}" dt="2023-07-20T13:25:37.821" v="40" actId="478"/>
          <ac:picMkLst>
            <pc:docMk/>
            <pc:sldMk cId="0" sldId="257"/>
            <ac:picMk id="2" creationId="{00000000-0000-0000-0000-000000000000}"/>
          </ac:picMkLst>
        </pc:picChg>
      </pc:sldChg>
      <pc:sldChg chg="delSp mod">
        <pc:chgData name="Leticia Mcilwain" userId="35c6ae54-376f-4565-8032-4727fc6f5788" providerId="ADAL" clId="{11368376-EDD3-484B-8918-AE47DE2034E6}" dt="2023-07-19T12:58:20.702" v="0" actId="478"/>
        <pc:sldMkLst>
          <pc:docMk/>
          <pc:sldMk cId="821666932" sldId="728"/>
        </pc:sldMkLst>
        <pc:spChg chg="del">
          <ac:chgData name="Leticia Mcilwain" userId="35c6ae54-376f-4565-8032-4727fc6f5788" providerId="ADAL" clId="{11368376-EDD3-484B-8918-AE47DE2034E6}" dt="2023-07-19T12:58:20.702" v="0" actId="478"/>
          <ac:spMkLst>
            <pc:docMk/>
            <pc:sldMk cId="821666932" sldId="728"/>
            <ac:spMk id="3" creationId="{7EDB6BA1-A474-32E8-E760-7B190A3147B5}"/>
          </ac:spMkLst>
        </pc:spChg>
      </pc:sldChg>
      <pc:sldChg chg="ord">
        <pc:chgData name="Leticia Mcilwain" userId="35c6ae54-376f-4565-8032-4727fc6f5788" providerId="ADAL" clId="{11368376-EDD3-484B-8918-AE47DE2034E6}" dt="2023-07-20T12:20:49.473" v="3"/>
        <pc:sldMkLst>
          <pc:docMk/>
          <pc:sldMk cId="3562353540" sldId="730"/>
        </pc:sldMkLst>
      </pc:sldChg>
      <pc:sldChg chg="new del">
        <pc:chgData name="Leticia Mcilwain" userId="35c6ae54-376f-4565-8032-4727fc6f5788" providerId="ADAL" clId="{11368376-EDD3-484B-8918-AE47DE2034E6}" dt="2023-07-20T12:21:02.829" v="5" actId="47"/>
        <pc:sldMkLst>
          <pc:docMk/>
          <pc:sldMk cId="2140144944" sldId="731"/>
        </pc:sldMkLst>
      </pc:sldChg>
      <pc:sldChg chg="addSp delSp modSp add del mod">
        <pc:chgData name="Leticia Mcilwain" userId="35c6ae54-376f-4565-8032-4727fc6f5788" providerId="ADAL" clId="{11368376-EDD3-484B-8918-AE47DE2034E6}" dt="2023-07-20T12:23:10.143" v="14" actId="47"/>
        <pc:sldMkLst>
          <pc:docMk/>
          <pc:sldMk cId="0" sldId="732"/>
        </pc:sldMkLst>
        <pc:spChg chg="add mod">
          <ac:chgData name="Leticia Mcilwain" userId="35c6ae54-376f-4565-8032-4727fc6f5788" providerId="ADAL" clId="{11368376-EDD3-484B-8918-AE47DE2034E6}" dt="2023-07-20T12:21:53.705" v="9" actId="1076"/>
          <ac:spMkLst>
            <pc:docMk/>
            <pc:sldMk cId="0" sldId="732"/>
            <ac:spMk id="3" creationId="{759F4BE9-96DE-A918-0082-9F6C20335B8D}"/>
          </ac:spMkLst>
        </pc:spChg>
        <pc:spChg chg="del">
          <ac:chgData name="Leticia Mcilwain" userId="35c6ae54-376f-4565-8032-4727fc6f5788" providerId="ADAL" clId="{11368376-EDD3-484B-8918-AE47DE2034E6}" dt="2023-07-20T12:21:48.336" v="7" actId="478"/>
          <ac:spMkLst>
            <pc:docMk/>
            <pc:sldMk cId="0" sldId="732"/>
            <ac:spMk id="4" creationId="{00000000-0000-0000-0000-000000000000}"/>
          </ac:spMkLst>
        </pc:spChg>
        <pc:spChg chg="mod">
          <ac:chgData name="Leticia Mcilwain" userId="35c6ae54-376f-4565-8032-4727fc6f5788" providerId="ADAL" clId="{11368376-EDD3-484B-8918-AE47DE2034E6}" dt="2023-07-20T12:21:59.002" v="11" actId="1076"/>
          <ac:spMkLst>
            <pc:docMk/>
            <pc:sldMk cId="0" sldId="732"/>
            <ac:spMk id="12" creationId="{00000000-0000-0000-0000-000000000000}"/>
          </ac:spMkLst>
        </pc:spChg>
        <pc:spChg chg="mod">
          <ac:chgData name="Leticia Mcilwain" userId="35c6ae54-376f-4565-8032-4727fc6f5788" providerId="ADAL" clId="{11368376-EDD3-484B-8918-AE47DE2034E6}" dt="2023-07-20T12:21:55.891" v="10" actId="1076"/>
          <ac:spMkLst>
            <pc:docMk/>
            <pc:sldMk cId="0" sldId="732"/>
            <ac:spMk id="15" creationId="{00000000-0000-0000-0000-000000000000}"/>
          </ac:spMkLst>
        </pc:spChg>
      </pc:sldChg>
      <pc:sldChg chg="add">
        <pc:chgData name="Leticia Mcilwain" userId="35c6ae54-376f-4565-8032-4727fc6f5788" providerId="ADAL" clId="{11368376-EDD3-484B-8918-AE47DE2034E6}" dt="2023-07-20T12:20:52.878" v="4"/>
        <pc:sldMkLst>
          <pc:docMk/>
          <pc:sldMk cId="2434452074" sldId="733"/>
        </pc:sldMkLst>
      </pc:sldChg>
      <pc:sldChg chg="add">
        <pc:chgData name="Leticia Mcilwain" userId="35c6ae54-376f-4565-8032-4727fc6f5788" providerId="ADAL" clId="{11368376-EDD3-484B-8918-AE47DE2034E6}" dt="2023-07-20T12:20:52.878" v="4"/>
        <pc:sldMkLst>
          <pc:docMk/>
          <pc:sldMk cId="0" sldId="734"/>
        </pc:sldMkLst>
      </pc:sldChg>
      <pc:sldChg chg="add">
        <pc:chgData name="Leticia Mcilwain" userId="35c6ae54-376f-4565-8032-4727fc6f5788" providerId="ADAL" clId="{11368376-EDD3-484B-8918-AE47DE2034E6}" dt="2023-07-20T12:20:52.878" v="4"/>
        <pc:sldMkLst>
          <pc:docMk/>
          <pc:sldMk cId="0" sldId="735"/>
        </pc:sldMkLst>
      </pc:sldChg>
      <pc:sldChg chg="add">
        <pc:chgData name="Leticia Mcilwain" userId="35c6ae54-376f-4565-8032-4727fc6f5788" providerId="ADAL" clId="{11368376-EDD3-484B-8918-AE47DE2034E6}" dt="2023-07-20T12:20:52.878" v="4"/>
        <pc:sldMkLst>
          <pc:docMk/>
          <pc:sldMk cId="679750258" sldId="736"/>
        </pc:sldMkLst>
      </pc:sldChg>
      <pc:sldChg chg="addSp delSp modSp new mod ord">
        <pc:chgData name="Leticia Mcilwain" userId="35c6ae54-376f-4565-8032-4727fc6f5788" providerId="ADAL" clId="{11368376-EDD3-484B-8918-AE47DE2034E6}" dt="2023-07-20T12:26:11.042" v="38" actId="20577"/>
        <pc:sldMkLst>
          <pc:docMk/>
          <pc:sldMk cId="2418918937" sldId="737"/>
        </pc:sldMkLst>
        <pc:spChg chg="mod">
          <ac:chgData name="Leticia Mcilwain" userId="35c6ae54-376f-4565-8032-4727fc6f5788" providerId="ADAL" clId="{11368376-EDD3-484B-8918-AE47DE2034E6}" dt="2023-07-20T12:26:11.042" v="38" actId="20577"/>
          <ac:spMkLst>
            <pc:docMk/>
            <pc:sldMk cId="2418918937" sldId="737"/>
            <ac:spMk id="2" creationId="{70A7DD5A-76B3-DBA6-6415-BC97BE054D3B}"/>
          </ac:spMkLst>
        </pc:spChg>
        <pc:spChg chg="del">
          <ac:chgData name="Leticia Mcilwain" userId="35c6ae54-376f-4565-8032-4727fc6f5788" providerId="ADAL" clId="{11368376-EDD3-484B-8918-AE47DE2034E6}" dt="2023-07-20T12:25:58.995" v="29" actId="478"/>
          <ac:spMkLst>
            <pc:docMk/>
            <pc:sldMk cId="2418918937" sldId="737"/>
            <ac:spMk id="3" creationId="{7D613A9F-98E7-76B0-3EAD-854F4473724F}"/>
          </ac:spMkLst>
        </pc:spChg>
        <pc:picChg chg="add mod">
          <ac:chgData name="Leticia Mcilwain" userId="35c6ae54-376f-4565-8032-4727fc6f5788" providerId="ADAL" clId="{11368376-EDD3-484B-8918-AE47DE2034E6}" dt="2023-07-20T12:26:02.752" v="30" actId="1076"/>
          <ac:picMkLst>
            <pc:docMk/>
            <pc:sldMk cId="2418918937" sldId="737"/>
            <ac:picMk id="4" creationId="{CF7E6DB2-AB3B-3186-42DC-8CB631194CC6}"/>
          </ac:picMkLst>
        </pc:picChg>
      </pc:sldChg>
      <pc:sldChg chg="add del setBg">
        <pc:chgData name="Leticia Mcilwain" userId="35c6ae54-376f-4565-8032-4727fc6f5788" providerId="ADAL" clId="{11368376-EDD3-484B-8918-AE47DE2034E6}" dt="2023-07-20T12:22:33.476" v="13" actId="47"/>
        <pc:sldMkLst>
          <pc:docMk/>
          <pc:sldMk cId="3203828367" sldId="737"/>
        </pc:sldMkLst>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181.svg"/><Relationship Id="rId1" Type="http://schemas.openxmlformats.org/officeDocument/2006/relationships/image" Target="../media/image180.png"/></Relationships>
</file>

<file path=ppt/diagrams/_rels/data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svg"/><Relationship Id="rId1" Type="http://schemas.openxmlformats.org/officeDocument/2006/relationships/image" Target="../media/image183.png"/><Relationship Id="rId4" Type="http://schemas.openxmlformats.org/officeDocument/2006/relationships/image" Target="../media/image186.svg"/></Relationships>
</file>

<file path=ppt/diagrams/_rels/data6.xml.rels><?xml version="1.0" encoding="UTF-8" standalone="yes"?>
<Relationships xmlns="http://schemas.openxmlformats.org/package/2006/relationships"><Relationship Id="rId8" Type="http://schemas.openxmlformats.org/officeDocument/2006/relationships/image" Target="../media/image196.sv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image" Target="../media/image190.svg"/><Relationship Id="rId1" Type="http://schemas.openxmlformats.org/officeDocument/2006/relationships/image" Target="../media/image189.png"/><Relationship Id="rId6" Type="http://schemas.openxmlformats.org/officeDocument/2006/relationships/image" Target="../media/image194.svg"/><Relationship Id="rId5" Type="http://schemas.openxmlformats.org/officeDocument/2006/relationships/image" Target="../media/image193.png"/><Relationship Id="rId4" Type="http://schemas.openxmlformats.org/officeDocument/2006/relationships/image" Target="../media/image192.svg"/></Relationships>
</file>

<file path=ppt/diagrams/_rels/drawing1.xml.rels><?xml version="1.0" encoding="UTF-8" standalone="yes"?>
<Relationships xmlns="http://schemas.openxmlformats.org/package/2006/relationships"><Relationship Id="rId2" Type="http://schemas.openxmlformats.org/officeDocument/2006/relationships/image" Target="../media/image181.svg"/><Relationship Id="rId1" Type="http://schemas.openxmlformats.org/officeDocument/2006/relationships/image" Target="../media/image18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svg"/><Relationship Id="rId1" Type="http://schemas.openxmlformats.org/officeDocument/2006/relationships/image" Target="../media/image183.png"/><Relationship Id="rId4" Type="http://schemas.openxmlformats.org/officeDocument/2006/relationships/image" Target="../media/image186.svg"/></Relationships>
</file>

<file path=ppt/diagrams/_rels/drawing6.xml.rels><?xml version="1.0" encoding="UTF-8" standalone="yes"?>
<Relationships xmlns="http://schemas.openxmlformats.org/package/2006/relationships"><Relationship Id="rId8" Type="http://schemas.openxmlformats.org/officeDocument/2006/relationships/image" Target="../media/image196.sv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image" Target="../media/image190.svg"/><Relationship Id="rId1" Type="http://schemas.openxmlformats.org/officeDocument/2006/relationships/image" Target="../media/image189.png"/><Relationship Id="rId6" Type="http://schemas.openxmlformats.org/officeDocument/2006/relationships/image" Target="../media/image194.svg"/><Relationship Id="rId5" Type="http://schemas.openxmlformats.org/officeDocument/2006/relationships/image" Target="../media/image193.png"/><Relationship Id="rId4" Type="http://schemas.openxmlformats.org/officeDocument/2006/relationships/image" Target="../media/image192.svg"/></Relationships>
</file>

<file path=ppt/diagrams/colors1.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ACD7EF-48A8-40E2-B01B-A79CAA471B0E}" type="doc">
      <dgm:prSet loTypeId="urn:microsoft.com/office/officeart/2018/2/layout/IconLabelDescriptionList" loCatId="icon" qsTypeId="urn:microsoft.com/office/officeart/2005/8/quickstyle/simple1" qsCatId="simple" csTypeId="urn:microsoft.com/office/officeart/2018/5/colors/Iconchunking_neutralbg_accent4_2" csCatId="accent4" phldr="1"/>
      <dgm:spPr/>
      <dgm:t>
        <a:bodyPr/>
        <a:lstStyle/>
        <a:p>
          <a:endParaRPr lang="en-US"/>
        </a:p>
      </dgm:t>
    </dgm:pt>
    <dgm:pt modelId="{13FD5F5E-1331-4B58-9605-59454B0492E0}">
      <dgm:prSet/>
      <dgm:spPr/>
      <dgm:t>
        <a:bodyPr/>
        <a:lstStyle/>
        <a:p>
          <a:pPr>
            <a:lnSpc>
              <a:spcPct val="100000"/>
            </a:lnSpc>
            <a:defRPr b="1"/>
          </a:pPr>
          <a:r>
            <a:rPr lang="en-US" dirty="0"/>
            <a:t>DATs function in the following report types:</a:t>
          </a:r>
        </a:p>
      </dgm:t>
    </dgm:pt>
    <dgm:pt modelId="{1E4DB2F2-E3F4-48A9-AC65-54432769142C}" type="parTrans" cxnId="{75460115-DEFA-4ADC-8587-DDFA38D445A4}">
      <dgm:prSet/>
      <dgm:spPr/>
      <dgm:t>
        <a:bodyPr/>
        <a:lstStyle/>
        <a:p>
          <a:endParaRPr lang="en-US"/>
        </a:p>
      </dgm:t>
    </dgm:pt>
    <dgm:pt modelId="{AAA19C1F-7CF8-4D0E-A9AC-33C315816460}" type="sibTrans" cxnId="{75460115-DEFA-4ADC-8587-DDFA38D445A4}">
      <dgm:prSet/>
      <dgm:spPr/>
      <dgm:t>
        <a:bodyPr/>
        <a:lstStyle/>
        <a:p>
          <a:endParaRPr lang="en-US"/>
        </a:p>
      </dgm:t>
    </dgm:pt>
    <dgm:pt modelId="{2A4B8602-FE21-4B50-B92C-5A0A6E104030}">
      <dgm:prSet custT="1"/>
      <dgm:spPr/>
      <dgm:t>
        <a:bodyPr/>
        <a:lstStyle/>
        <a:p>
          <a:pPr>
            <a:lnSpc>
              <a:spcPct val="100000"/>
            </a:lnSpc>
          </a:pPr>
          <a:r>
            <a:rPr lang="en-US" sz="1600" dirty="0"/>
            <a:t>Form Letter</a:t>
          </a:r>
        </a:p>
      </dgm:t>
    </dgm:pt>
    <dgm:pt modelId="{30405617-0A3C-4D04-9C13-3989858E2E5A}" type="parTrans" cxnId="{D994C4B4-F5A5-4CD7-A815-8B18A2666133}">
      <dgm:prSet/>
      <dgm:spPr/>
      <dgm:t>
        <a:bodyPr/>
        <a:lstStyle/>
        <a:p>
          <a:endParaRPr lang="en-US"/>
        </a:p>
      </dgm:t>
    </dgm:pt>
    <dgm:pt modelId="{2F8F1E7F-B152-443B-9232-AA841E8F7711}" type="sibTrans" cxnId="{D994C4B4-F5A5-4CD7-A815-8B18A2666133}">
      <dgm:prSet/>
      <dgm:spPr/>
      <dgm:t>
        <a:bodyPr/>
        <a:lstStyle/>
        <a:p>
          <a:endParaRPr lang="en-US"/>
        </a:p>
      </dgm:t>
    </dgm:pt>
    <dgm:pt modelId="{9CB40FFC-B512-4296-8F58-101416F63162}">
      <dgm:prSet custT="1"/>
      <dgm:spPr/>
      <dgm:t>
        <a:bodyPr/>
        <a:lstStyle/>
        <a:p>
          <a:pPr>
            <a:lnSpc>
              <a:spcPct val="100000"/>
            </a:lnSpc>
          </a:pPr>
          <a:r>
            <a:rPr lang="en-US" sz="1600" dirty="0"/>
            <a:t>Mailing Labels</a:t>
          </a:r>
        </a:p>
      </dgm:t>
    </dgm:pt>
    <dgm:pt modelId="{D63E0FDB-B757-42EE-9D41-30858528DC3C}" type="parTrans" cxnId="{36316851-C1E4-4356-9749-9B079ECD373E}">
      <dgm:prSet/>
      <dgm:spPr/>
      <dgm:t>
        <a:bodyPr/>
        <a:lstStyle/>
        <a:p>
          <a:endParaRPr lang="en-US"/>
        </a:p>
      </dgm:t>
    </dgm:pt>
    <dgm:pt modelId="{A58459EB-EAA2-4A83-B007-535365306CA7}" type="sibTrans" cxnId="{36316851-C1E4-4356-9749-9B079ECD373E}">
      <dgm:prSet/>
      <dgm:spPr/>
      <dgm:t>
        <a:bodyPr/>
        <a:lstStyle/>
        <a:p>
          <a:endParaRPr lang="en-US"/>
        </a:p>
      </dgm:t>
    </dgm:pt>
    <dgm:pt modelId="{4A869667-B936-4F51-B550-76DEA6B4FEA2}">
      <dgm:prSet custT="1"/>
      <dgm:spPr/>
      <dgm:t>
        <a:bodyPr/>
        <a:lstStyle/>
        <a:p>
          <a:pPr>
            <a:lnSpc>
              <a:spcPct val="100000"/>
            </a:lnSpc>
          </a:pPr>
          <a:r>
            <a:rPr lang="en-US" sz="1600" dirty="0"/>
            <a:t>Object Report: Text Object</a:t>
          </a:r>
        </a:p>
      </dgm:t>
    </dgm:pt>
    <dgm:pt modelId="{814136A2-4EC5-4959-B9AA-C8CF47B22291}" type="parTrans" cxnId="{8C2F8F4B-99CB-47CB-8705-25EF1FAC26F4}">
      <dgm:prSet/>
      <dgm:spPr/>
      <dgm:t>
        <a:bodyPr/>
        <a:lstStyle/>
        <a:p>
          <a:endParaRPr lang="en-US"/>
        </a:p>
      </dgm:t>
    </dgm:pt>
    <dgm:pt modelId="{044294AE-3C1F-448C-BB27-E56C66737021}" type="sibTrans" cxnId="{8C2F8F4B-99CB-47CB-8705-25EF1FAC26F4}">
      <dgm:prSet/>
      <dgm:spPr/>
      <dgm:t>
        <a:bodyPr/>
        <a:lstStyle/>
        <a:p>
          <a:endParaRPr lang="en-US"/>
        </a:p>
      </dgm:t>
    </dgm:pt>
    <dgm:pt modelId="{BC44CA1F-3DF7-4EF3-8B1C-1376CE5C3908}">
      <dgm:prSet custT="1"/>
      <dgm:spPr/>
      <dgm:t>
        <a:bodyPr/>
        <a:lstStyle/>
        <a:p>
          <a:pPr>
            <a:lnSpc>
              <a:spcPct val="100000"/>
            </a:lnSpc>
          </a:pPr>
          <a:r>
            <a:rPr lang="en-US" sz="1600" dirty="0"/>
            <a:t>Report Card Header</a:t>
          </a:r>
        </a:p>
      </dgm:t>
    </dgm:pt>
    <dgm:pt modelId="{BEC3A887-7015-4CCA-8367-EEF75E2B659B}" type="parTrans" cxnId="{202E4D60-C1EB-4C9E-8B0E-A598B9CC61F9}">
      <dgm:prSet/>
      <dgm:spPr/>
      <dgm:t>
        <a:bodyPr/>
        <a:lstStyle/>
        <a:p>
          <a:endParaRPr lang="en-US"/>
        </a:p>
      </dgm:t>
    </dgm:pt>
    <dgm:pt modelId="{62B8B37F-08BA-42F3-8999-FAC68F00DF6E}" type="sibTrans" cxnId="{202E4D60-C1EB-4C9E-8B0E-A598B9CC61F9}">
      <dgm:prSet/>
      <dgm:spPr/>
      <dgm:t>
        <a:bodyPr/>
        <a:lstStyle/>
        <a:p>
          <a:endParaRPr lang="en-US"/>
        </a:p>
      </dgm:t>
    </dgm:pt>
    <dgm:pt modelId="{FD3F0FDB-97DF-4BB8-BC2D-D4D6901E10E2}">
      <dgm:prSet custT="1"/>
      <dgm:spPr/>
      <dgm:t>
        <a:bodyPr/>
        <a:lstStyle/>
        <a:p>
          <a:pPr>
            <a:lnSpc>
              <a:spcPct val="100000"/>
            </a:lnSpc>
          </a:pPr>
          <a:r>
            <a:rPr lang="en-US" sz="1600" dirty="0"/>
            <a:t>Report Card Footer</a:t>
          </a:r>
        </a:p>
      </dgm:t>
    </dgm:pt>
    <dgm:pt modelId="{7BAC6434-2E40-40AE-9925-773A3E7264E3}" type="parTrans" cxnId="{A7D5A217-378E-4C56-ABCA-28775BF5BB6B}">
      <dgm:prSet/>
      <dgm:spPr/>
      <dgm:t>
        <a:bodyPr/>
        <a:lstStyle/>
        <a:p>
          <a:endParaRPr lang="en-US"/>
        </a:p>
      </dgm:t>
    </dgm:pt>
    <dgm:pt modelId="{B7123810-75F0-408B-A17A-4C67CC5BAFE4}" type="sibTrans" cxnId="{A7D5A217-378E-4C56-ABCA-28775BF5BB6B}">
      <dgm:prSet/>
      <dgm:spPr/>
      <dgm:t>
        <a:bodyPr/>
        <a:lstStyle/>
        <a:p>
          <a:endParaRPr lang="en-US"/>
        </a:p>
      </dgm:t>
    </dgm:pt>
    <dgm:pt modelId="{9C45662F-A6AA-4A14-B1EB-1F23B279D607}">
      <dgm:prSet/>
      <dgm:spPr/>
      <dgm:t>
        <a:bodyPr/>
        <a:lstStyle/>
        <a:p>
          <a:pPr>
            <a:lnSpc>
              <a:spcPct val="100000"/>
            </a:lnSpc>
            <a:defRPr b="1"/>
          </a:pPr>
          <a:r>
            <a:rPr lang="en-US" dirty="0"/>
            <a:t>**Note that some DATs will also function in the following reports and PowerSchool pages:</a:t>
          </a:r>
        </a:p>
      </dgm:t>
    </dgm:pt>
    <dgm:pt modelId="{1AA892EC-CB69-4DD3-A9EA-1C03430C4C1E}" type="parTrans" cxnId="{525AE77D-0DBA-4F5C-B075-E55B9B317EC3}">
      <dgm:prSet/>
      <dgm:spPr/>
      <dgm:t>
        <a:bodyPr/>
        <a:lstStyle/>
        <a:p>
          <a:endParaRPr lang="en-US"/>
        </a:p>
      </dgm:t>
    </dgm:pt>
    <dgm:pt modelId="{167DEC19-0CA5-4151-ABB8-EF2E165DFA24}" type="sibTrans" cxnId="{525AE77D-0DBA-4F5C-B075-E55B9B317EC3}">
      <dgm:prSet/>
      <dgm:spPr/>
      <dgm:t>
        <a:bodyPr/>
        <a:lstStyle/>
        <a:p>
          <a:endParaRPr lang="en-US"/>
        </a:p>
      </dgm:t>
    </dgm:pt>
    <dgm:pt modelId="{32457D2D-A2F8-443B-9F9D-F191217F9661}">
      <dgm:prSet custT="1"/>
      <dgm:spPr/>
      <dgm:t>
        <a:bodyPr/>
        <a:lstStyle/>
        <a:p>
          <a:pPr>
            <a:lnSpc>
              <a:spcPct val="100000"/>
            </a:lnSpc>
          </a:pPr>
          <a:r>
            <a:rPr lang="en-US" sz="1800" dirty="0"/>
            <a:t>List Students Group Function - usually used with student information DATs.</a:t>
          </a:r>
        </a:p>
      </dgm:t>
    </dgm:pt>
    <dgm:pt modelId="{9D84234D-48CB-4A04-983F-17D38EDAFABC}" type="parTrans" cxnId="{18FA53E4-1358-4C33-A0E7-5AB31C01416A}">
      <dgm:prSet/>
      <dgm:spPr/>
      <dgm:t>
        <a:bodyPr/>
        <a:lstStyle/>
        <a:p>
          <a:endParaRPr lang="en-US"/>
        </a:p>
      </dgm:t>
    </dgm:pt>
    <dgm:pt modelId="{2B58754F-82B2-445A-B4C5-35D960DCF035}" type="sibTrans" cxnId="{18FA53E4-1358-4C33-A0E7-5AB31C01416A}">
      <dgm:prSet/>
      <dgm:spPr/>
      <dgm:t>
        <a:bodyPr/>
        <a:lstStyle/>
        <a:p>
          <a:endParaRPr lang="en-US"/>
        </a:p>
      </dgm:t>
    </dgm:pt>
    <dgm:pt modelId="{24C0C8AA-3088-45AA-94FC-1B2EA3A72EF1}">
      <dgm:prSet custT="1"/>
      <dgm:spPr/>
      <dgm:t>
        <a:bodyPr/>
        <a:lstStyle/>
        <a:p>
          <a:pPr>
            <a:lnSpc>
              <a:spcPct val="100000"/>
            </a:lnSpc>
          </a:pPr>
          <a:r>
            <a:rPr lang="en-US" sz="1800" dirty="0"/>
            <a:t>Quick Export – usually used with student information DATs.</a:t>
          </a:r>
        </a:p>
      </dgm:t>
    </dgm:pt>
    <dgm:pt modelId="{77435679-E24E-489D-9A51-789EB79EB261}" type="parTrans" cxnId="{343032E8-1ECB-4A29-8A01-F5BC56397CC7}">
      <dgm:prSet/>
      <dgm:spPr/>
      <dgm:t>
        <a:bodyPr/>
        <a:lstStyle/>
        <a:p>
          <a:endParaRPr lang="en-US"/>
        </a:p>
      </dgm:t>
    </dgm:pt>
    <dgm:pt modelId="{0FDCA43C-95D8-4638-8A21-75D6097B5725}" type="sibTrans" cxnId="{343032E8-1ECB-4A29-8A01-F5BC56397CC7}">
      <dgm:prSet/>
      <dgm:spPr/>
      <dgm:t>
        <a:bodyPr/>
        <a:lstStyle/>
        <a:p>
          <a:endParaRPr lang="en-US"/>
        </a:p>
      </dgm:t>
    </dgm:pt>
    <dgm:pt modelId="{21D6DE24-E29F-42EB-BA25-C6883DBC5ADE}">
      <dgm:prSet custT="1"/>
      <dgm:spPr/>
      <dgm:t>
        <a:bodyPr/>
        <a:lstStyle/>
        <a:p>
          <a:pPr>
            <a:lnSpc>
              <a:spcPct val="100000"/>
            </a:lnSpc>
          </a:pPr>
          <a:r>
            <a:rPr lang="en-US" sz="1800" dirty="0"/>
            <a:t>GPA Student Screens page – usually used with GPA and Credit DATs.</a:t>
          </a:r>
        </a:p>
      </dgm:t>
    </dgm:pt>
    <dgm:pt modelId="{1FF7079E-1FA8-4CED-AC0B-B65C98DC276B}" type="parTrans" cxnId="{D134A1F8-F65A-42CF-97A2-A2CAA6899034}">
      <dgm:prSet/>
      <dgm:spPr/>
      <dgm:t>
        <a:bodyPr/>
        <a:lstStyle/>
        <a:p>
          <a:endParaRPr lang="en-US"/>
        </a:p>
      </dgm:t>
    </dgm:pt>
    <dgm:pt modelId="{A5B9D2D7-9A2D-42E5-97EF-08BB81C0FDC2}" type="sibTrans" cxnId="{D134A1F8-F65A-42CF-97A2-A2CAA6899034}">
      <dgm:prSet/>
      <dgm:spPr/>
      <dgm:t>
        <a:bodyPr/>
        <a:lstStyle/>
        <a:p>
          <a:endParaRPr lang="en-US"/>
        </a:p>
      </dgm:t>
    </dgm:pt>
    <dgm:pt modelId="{C8517AF6-A2E1-4FEE-82FD-CCE772B5E25A}">
      <dgm:prSet custT="1"/>
      <dgm:spPr/>
      <dgm:t>
        <a:bodyPr/>
        <a:lstStyle/>
        <a:p>
          <a:pPr>
            <a:lnSpc>
              <a:spcPct val="100000"/>
            </a:lnSpc>
          </a:pPr>
          <a:r>
            <a:rPr lang="en-US" sz="1800" dirty="0" err="1"/>
            <a:t>AutoSend</a:t>
          </a:r>
          <a:endParaRPr lang="en-US" sz="1800" dirty="0"/>
        </a:p>
      </dgm:t>
    </dgm:pt>
    <dgm:pt modelId="{24B7D062-93F7-49B5-920C-A5FBC98B38D9}" type="parTrans" cxnId="{E9377EAC-F86F-47A5-B362-6592793EE043}">
      <dgm:prSet/>
      <dgm:spPr/>
      <dgm:t>
        <a:bodyPr/>
        <a:lstStyle/>
        <a:p>
          <a:endParaRPr lang="en-US"/>
        </a:p>
      </dgm:t>
    </dgm:pt>
    <dgm:pt modelId="{C1C3FFB0-15E7-45FE-A772-1B6D3DE6E831}" type="sibTrans" cxnId="{E9377EAC-F86F-47A5-B362-6592793EE043}">
      <dgm:prSet/>
      <dgm:spPr/>
      <dgm:t>
        <a:bodyPr/>
        <a:lstStyle/>
        <a:p>
          <a:endParaRPr lang="en-US"/>
        </a:p>
      </dgm:t>
    </dgm:pt>
    <dgm:pt modelId="{E1ABD056-925B-4CE2-9D0E-45400002BA76}" type="pres">
      <dgm:prSet presAssocID="{1FACD7EF-48A8-40E2-B01B-A79CAA471B0E}" presName="root" presStyleCnt="0">
        <dgm:presLayoutVars>
          <dgm:dir/>
          <dgm:resizeHandles val="exact"/>
        </dgm:presLayoutVars>
      </dgm:prSet>
      <dgm:spPr/>
    </dgm:pt>
    <dgm:pt modelId="{03096D96-8778-46BC-8DB9-7CEC807CF01D}" type="pres">
      <dgm:prSet presAssocID="{13FD5F5E-1331-4B58-9605-59454B0492E0}" presName="compNode" presStyleCnt="0"/>
      <dgm:spPr/>
    </dgm:pt>
    <dgm:pt modelId="{72A74659-AFF6-49C7-93FE-77E2BC6AEF19}" type="pres">
      <dgm:prSet presAssocID="{13FD5F5E-1331-4B58-9605-59454B0492E0}" presName="iconRect" presStyleLbl="node1" presStyleIdx="0" presStyleCnt="2" custAng="0" custScaleX="109334" custScaleY="97113" custLinFactNeighborX="-11991" custLinFactNeighborY="-17827"/>
      <dgm:spPr>
        <a:ln>
          <a:noFill/>
        </a:ln>
      </dgm:spPr>
    </dgm:pt>
    <dgm:pt modelId="{91E3C89E-CF83-4911-AEF8-6D65199BF9F6}" type="pres">
      <dgm:prSet presAssocID="{13FD5F5E-1331-4B58-9605-59454B0492E0}" presName="iconSpace" presStyleCnt="0"/>
      <dgm:spPr/>
    </dgm:pt>
    <dgm:pt modelId="{C225B8D6-A684-431F-9778-959FAA81047A}" type="pres">
      <dgm:prSet presAssocID="{13FD5F5E-1331-4B58-9605-59454B0492E0}" presName="parTx" presStyleLbl="revTx" presStyleIdx="0" presStyleCnt="4" custLinFactNeighborX="-10496" custLinFactNeighborY="-23704">
        <dgm:presLayoutVars>
          <dgm:chMax val="0"/>
          <dgm:chPref val="0"/>
        </dgm:presLayoutVars>
      </dgm:prSet>
      <dgm:spPr/>
    </dgm:pt>
    <dgm:pt modelId="{F740032D-FCDC-4443-BC94-C0289B9B9FCD}" type="pres">
      <dgm:prSet presAssocID="{13FD5F5E-1331-4B58-9605-59454B0492E0}" presName="txSpace" presStyleCnt="0"/>
      <dgm:spPr/>
    </dgm:pt>
    <dgm:pt modelId="{6F03D51C-CA89-46C8-927E-CD75F096BEBC}" type="pres">
      <dgm:prSet presAssocID="{13FD5F5E-1331-4B58-9605-59454B0492E0}" presName="desTx" presStyleLbl="revTx" presStyleIdx="1" presStyleCnt="4" custScaleX="120909" custScaleY="113007" custLinFactY="-23300000" custLinFactNeighborX="972" custLinFactNeighborY="-23385966">
        <dgm:presLayoutVars/>
      </dgm:prSet>
      <dgm:spPr/>
    </dgm:pt>
    <dgm:pt modelId="{F3E22239-77F1-40D8-A20E-68CDA9DDE9D5}" type="pres">
      <dgm:prSet presAssocID="{AAA19C1F-7CF8-4D0E-A9AC-33C315816460}" presName="sibTrans" presStyleCnt="0"/>
      <dgm:spPr/>
    </dgm:pt>
    <dgm:pt modelId="{ECD56CBD-0181-417F-8F98-E120600809E7}" type="pres">
      <dgm:prSet presAssocID="{9C45662F-A6AA-4A14-B1EB-1F23B279D607}" presName="compNode" presStyleCnt="0"/>
      <dgm:spPr/>
    </dgm:pt>
    <dgm:pt modelId="{E8709A9D-2542-4B8E-A750-BD6D72B027DB}" type="pres">
      <dgm:prSet presAssocID="{9C45662F-A6AA-4A14-B1EB-1F23B279D607}" presName="iconRect" presStyleLbl="node1" presStyleIdx="1" presStyleCnt="2" custScaleX="143201" custScaleY="118055" custLinFactNeighborX="32884" custLinFactNeighborY="-1847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osed Book"/>
        </a:ext>
      </dgm:extLst>
    </dgm:pt>
    <dgm:pt modelId="{2BBBA8B6-4B83-4FB7-B7F4-63DFB49D42F6}" type="pres">
      <dgm:prSet presAssocID="{9C45662F-A6AA-4A14-B1EB-1F23B279D607}" presName="iconSpace" presStyleCnt="0"/>
      <dgm:spPr/>
    </dgm:pt>
    <dgm:pt modelId="{1D78FEF2-EAB1-4F33-BEF3-183EF2C1BAA6}" type="pres">
      <dgm:prSet presAssocID="{9C45662F-A6AA-4A14-B1EB-1F23B279D607}" presName="parTx" presStyleLbl="revTx" presStyleIdx="2" presStyleCnt="4" custScaleX="117487" custScaleY="106683" custLinFactNeighborX="-6909" custLinFactNeighborY="-6479">
        <dgm:presLayoutVars>
          <dgm:chMax val="0"/>
          <dgm:chPref val="0"/>
        </dgm:presLayoutVars>
      </dgm:prSet>
      <dgm:spPr/>
    </dgm:pt>
    <dgm:pt modelId="{DEEE60F5-0085-4019-8FB9-E4C2D808CD4C}" type="pres">
      <dgm:prSet presAssocID="{9C45662F-A6AA-4A14-B1EB-1F23B279D607}" presName="txSpace" presStyleCnt="0"/>
      <dgm:spPr/>
    </dgm:pt>
    <dgm:pt modelId="{4D36DE0D-532A-4E6A-BA28-D208CC01D35F}" type="pres">
      <dgm:prSet presAssocID="{9C45662F-A6AA-4A14-B1EB-1F23B279D607}" presName="desTx" presStyleLbl="revTx" presStyleIdx="3" presStyleCnt="4" custLinFactY="-3416439" custLinFactNeighborX="-14008" custLinFactNeighborY="-3500000">
        <dgm:presLayoutVars/>
      </dgm:prSet>
      <dgm:spPr/>
    </dgm:pt>
  </dgm:ptLst>
  <dgm:cxnLst>
    <dgm:cxn modelId="{75460115-DEFA-4ADC-8587-DDFA38D445A4}" srcId="{1FACD7EF-48A8-40E2-B01B-A79CAA471B0E}" destId="{13FD5F5E-1331-4B58-9605-59454B0492E0}" srcOrd="0" destOrd="0" parTransId="{1E4DB2F2-E3F4-48A9-AC65-54432769142C}" sibTransId="{AAA19C1F-7CF8-4D0E-A9AC-33C315816460}"/>
    <dgm:cxn modelId="{A7D5A217-378E-4C56-ABCA-28775BF5BB6B}" srcId="{13FD5F5E-1331-4B58-9605-59454B0492E0}" destId="{FD3F0FDB-97DF-4BB8-BC2D-D4D6901E10E2}" srcOrd="4" destOrd="0" parTransId="{7BAC6434-2E40-40AE-9925-773A3E7264E3}" sibTransId="{B7123810-75F0-408B-A17A-4C67CC5BAFE4}"/>
    <dgm:cxn modelId="{00EF5030-4D71-4991-9B65-FAF0093BCF97}" type="presOf" srcId="{13FD5F5E-1331-4B58-9605-59454B0492E0}" destId="{C225B8D6-A684-431F-9778-959FAA81047A}" srcOrd="0" destOrd="0" presId="urn:microsoft.com/office/officeart/2018/2/layout/IconLabelDescriptionList"/>
    <dgm:cxn modelId="{202E4D60-C1EB-4C9E-8B0E-A598B9CC61F9}" srcId="{13FD5F5E-1331-4B58-9605-59454B0492E0}" destId="{BC44CA1F-3DF7-4EF3-8B1C-1376CE5C3908}" srcOrd="3" destOrd="0" parTransId="{BEC3A887-7015-4CCA-8367-EEF75E2B659B}" sibTransId="{62B8B37F-08BA-42F3-8999-FAC68F00DF6E}"/>
    <dgm:cxn modelId="{EFC58041-8522-46F3-82C2-E60C4B1FF1E8}" type="presOf" srcId="{BC44CA1F-3DF7-4EF3-8B1C-1376CE5C3908}" destId="{6F03D51C-CA89-46C8-927E-CD75F096BEBC}" srcOrd="0" destOrd="3" presId="urn:microsoft.com/office/officeart/2018/2/layout/IconLabelDescriptionList"/>
    <dgm:cxn modelId="{E04E5A48-F1B1-463C-9864-D0E76F88D66D}" type="presOf" srcId="{24C0C8AA-3088-45AA-94FC-1B2EA3A72EF1}" destId="{4D36DE0D-532A-4E6A-BA28-D208CC01D35F}" srcOrd="0" destOrd="1" presId="urn:microsoft.com/office/officeart/2018/2/layout/IconLabelDescriptionList"/>
    <dgm:cxn modelId="{D876876A-63E4-4E11-97B1-3D9CBC9F0D62}" type="presOf" srcId="{21D6DE24-E29F-42EB-BA25-C6883DBC5ADE}" destId="{4D36DE0D-532A-4E6A-BA28-D208CC01D35F}" srcOrd="0" destOrd="2" presId="urn:microsoft.com/office/officeart/2018/2/layout/IconLabelDescriptionList"/>
    <dgm:cxn modelId="{8C2F8F4B-99CB-47CB-8705-25EF1FAC26F4}" srcId="{13FD5F5E-1331-4B58-9605-59454B0492E0}" destId="{4A869667-B936-4F51-B550-76DEA6B4FEA2}" srcOrd="2" destOrd="0" parTransId="{814136A2-4EC5-4959-B9AA-C8CF47B22291}" sibTransId="{044294AE-3C1F-448C-BB27-E56C66737021}"/>
    <dgm:cxn modelId="{CC423451-CA57-4991-87CE-FB780AA732A2}" type="presOf" srcId="{9CB40FFC-B512-4296-8F58-101416F63162}" destId="{6F03D51C-CA89-46C8-927E-CD75F096BEBC}" srcOrd="0" destOrd="1" presId="urn:microsoft.com/office/officeart/2018/2/layout/IconLabelDescriptionList"/>
    <dgm:cxn modelId="{36316851-C1E4-4356-9749-9B079ECD373E}" srcId="{13FD5F5E-1331-4B58-9605-59454B0492E0}" destId="{9CB40FFC-B512-4296-8F58-101416F63162}" srcOrd="1" destOrd="0" parTransId="{D63E0FDB-B757-42EE-9D41-30858528DC3C}" sibTransId="{A58459EB-EAA2-4A83-B007-535365306CA7}"/>
    <dgm:cxn modelId="{643F5975-BD03-4612-AED7-7F5FD36F7F58}" type="presOf" srcId="{FD3F0FDB-97DF-4BB8-BC2D-D4D6901E10E2}" destId="{6F03D51C-CA89-46C8-927E-CD75F096BEBC}" srcOrd="0" destOrd="4" presId="urn:microsoft.com/office/officeart/2018/2/layout/IconLabelDescriptionList"/>
    <dgm:cxn modelId="{525AE77D-0DBA-4F5C-B075-E55B9B317EC3}" srcId="{1FACD7EF-48A8-40E2-B01B-A79CAA471B0E}" destId="{9C45662F-A6AA-4A14-B1EB-1F23B279D607}" srcOrd="1" destOrd="0" parTransId="{1AA892EC-CB69-4DD3-A9EA-1C03430C4C1E}" sibTransId="{167DEC19-0CA5-4151-ABB8-EF2E165DFA24}"/>
    <dgm:cxn modelId="{2585E99E-D043-4409-91B5-83E4E895429D}" type="presOf" srcId="{2A4B8602-FE21-4B50-B92C-5A0A6E104030}" destId="{6F03D51C-CA89-46C8-927E-CD75F096BEBC}" srcOrd="0" destOrd="0" presId="urn:microsoft.com/office/officeart/2018/2/layout/IconLabelDescriptionList"/>
    <dgm:cxn modelId="{0819DCA4-3596-4153-BE7A-31F67399A44A}" type="presOf" srcId="{C8517AF6-A2E1-4FEE-82FD-CCE772B5E25A}" destId="{4D36DE0D-532A-4E6A-BA28-D208CC01D35F}" srcOrd="0" destOrd="3" presId="urn:microsoft.com/office/officeart/2018/2/layout/IconLabelDescriptionList"/>
    <dgm:cxn modelId="{D2AD77A8-24C5-41D6-A469-62107BF6EF56}" type="presOf" srcId="{32457D2D-A2F8-443B-9F9D-F191217F9661}" destId="{4D36DE0D-532A-4E6A-BA28-D208CC01D35F}" srcOrd="0" destOrd="0" presId="urn:microsoft.com/office/officeart/2018/2/layout/IconLabelDescriptionList"/>
    <dgm:cxn modelId="{E9377EAC-F86F-47A5-B362-6592793EE043}" srcId="{9C45662F-A6AA-4A14-B1EB-1F23B279D607}" destId="{C8517AF6-A2E1-4FEE-82FD-CCE772B5E25A}" srcOrd="3" destOrd="0" parTransId="{24B7D062-93F7-49B5-920C-A5FBC98B38D9}" sibTransId="{C1C3FFB0-15E7-45FE-A772-1B6D3DE6E831}"/>
    <dgm:cxn modelId="{7ACAA5B2-6F89-40AD-A7FD-2AE29E594A76}" type="presOf" srcId="{9C45662F-A6AA-4A14-B1EB-1F23B279D607}" destId="{1D78FEF2-EAB1-4F33-BEF3-183EF2C1BAA6}" srcOrd="0" destOrd="0" presId="urn:microsoft.com/office/officeart/2018/2/layout/IconLabelDescriptionList"/>
    <dgm:cxn modelId="{D994C4B4-F5A5-4CD7-A815-8B18A2666133}" srcId="{13FD5F5E-1331-4B58-9605-59454B0492E0}" destId="{2A4B8602-FE21-4B50-B92C-5A0A6E104030}" srcOrd="0" destOrd="0" parTransId="{30405617-0A3C-4D04-9C13-3989858E2E5A}" sibTransId="{2F8F1E7F-B152-443B-9232-AA841E8F7711}"/>
    <dgm:cxn modelId="{8986F8BD-2C68-40C3-A78E-95D65AA0A157}" type="presOf" srcId="{4A869667-B936-4F51-B550-76DEA6B4FEA2}" destId="{6F03D51C-CA89-46C8-927E-CD75F096BEBC}" srcOrd="0" destOrd="2" presId="urn:microsoft.com/office/officeart/2018/2/layout/IconLabelDescriptionList"/>
    <dgm:cxn modelId="{12C886CB-7A37-45CA-B139-E15BDC4CBD93}" type="presOf" srcId="{1FACD7EF-48A8-40E2-B01B-A79CAA471B0E}" destId="{E1ABD056-925B-4CE2-9D0E-45400002BA76}" srcOrd="0" destOrd="0" presId="urn:microsoft.com/office/officeart/2018/2/layout/IconLabelDescriptionList"/>
    <dgm:cxn modelId="{18FA53E4-1358-4C33-A0E7-5AB31C01416A}" srcId="{9C45662F-A6AA-4A14-B1EB-1F23B279D607}" destId="{32457D2D-A2F8-443B-9F9D-F191217F9661}" srcOrd="0" destOrd="0" parTransId="{9D84234D-48CB-4A04-983F-17D38EDAFABC}" sibTransId="{2B58754F-82B2-445A-B4C5-35D960DCF035}"/>
    <dgm:cxn modelId="{343032E8-1ECB-4A29-8A01-F5BC56397CC7}" srcId="{9C45662F-A6AA-4A14-B1EB-1F23B279D607}" destId="{24C0C8AA-3088-45AA-94FC-1B2EA3A72EF1}" srcOrd="1" destOrd="0" parTransId="{77435679-E24E-489D-9A51-789EB79EB261}" sibTransId="{0FDCA43C-95D8-4638-8A21-75D6097B5725}"/>
    <dgm:cxn modelId="{D134A1F8-F65A-42CF-97A2-A2CAA6899034}" srcId="{9C45662F-A6AA-4A14-B1EB-1F23B279D607}" destId="{21D6DE24-E29F-42EB-BA25-C6883DBC5ADE}" srcOrd="2" destOrd="0" parTransId="{1FF7079E-1FA8-4CED-AC0B-B65C98DC276B}" sibTransId="{A5B9D2D7-9A2D-42E5-97EF-08BB81C0FDC2}"/>
    <dgm:cxn modelId="{25A56D1C-112D-4585-9B71-3DAFE880FE33}" type="presParOf" srcId="{E1ABD056-925B-4CE2-9D0E-45400002BA76}" destId="{03096D96-8778-46BC-8DB9-7CEC807CF01D}" srcOrd="0" destOrd="0" presId="urn:microsoft.com/office/officeart/2018/2/layout/IconLabelDescriptionList"/>
    <dgm:cxn modelId="{7D71B0B2-B520-421A-B591-1FB1FDC3B55A}" type="presParOf" srcId="{03096D96-8778-46BC-8DB9-7CEC807CF01D}" destId="{72A74659-AFF6-49C7-93FE-77E2BC6AEF19}" srcOrd="0" destOrd="0" presId="urn:microsoft.com/office/officeart/2018/2/layout/IconLabelDescriptionList"/>
    <dgm:cxn modelId="{D611A19F-D99F-46A3-B548-F647B3ED5DEC}" type="presParOf" srcId="{03096D96-8778-46BC-8DB9-7CEC807CF01D}" destId="{91E3C89E-CF83-4911-AEF8-6D65199BF9F6}" srcOrd="1" destOrd="0" presId="urn:microsoft.com/office/officeart/2018/2/layout/IconLabelDescriptionList"/>
    <dgm:cxn modelId="{B3760972-59D5-4EAA-ABE2-47A5F0E876E2}" type="presParOf" srcId="{03096D96-8778-46BC-8DB9-7CEC807CF01D}" destId="{C225B8D6-A684-431F-9778-959FAA81047A}" srcOrd="2" destOrd="0" presId="urn:microsoft.com/office/officeart/2018/2/layout/IconLabelDescriptionList"/>
    <dgm:cxn modelId="{89A1C784-8F42-4899-BB0B-EC5DEA27F16C}" type="presParOf" srcId="{03096D96-8778-46BC-8DB9-7CEC807CF01D}" destId="{F740032D-FCDC-4443-BC94-C0289B9B9FCD}" srcOrd="3" destOrd="0" presId="urn:microsoft.com/office/officeart/2018/2/layout/IconLabelDescriptionList"/>
    <dgm:cxn modelId="{31BFE792-81B3-48E6-8525-A771BA09C6C6}" type="presParOf" srcId="{03096D96-8778-46BC-8DB9-7CEC807CF01D}" destId="{6F03D51C-CA89-46C8-927E-CD75F096BEBC}" srcOrd="4" destOrd="0" presId="urn:microsoft.com/office/officeart/2018/2/layout/IconLabelDescriptionList"/>
    <dgm:cxn modelId="{E499B4D8-316B-40EA-BF19-5FB14C93A127}" type="presParOf" srcId="{E1ABD056-925B-4CE2-9D0E-45400002BA76}" destId="{F3E22239-77F1-40D8-A20E-68CDA9DDE9D5}" srcOrd="1" destOrd="0" presId="urn:microsoft.com/office/officeart/2018/2/layout/IconLabelDescriptionList"/>
    <dgm:cxn modelId="{AD9A13B7-CC7D-4E25-8D1C-83DDF6C73CB0}" type="presParOf" srcId="{E1ABD056-925B-4CE2-9D0E-45400002BA76}" destId="{ECD56CBD-0181-417F-8F98-E120600809E7}" srcOrd="2" destOrd="0" presId="urn:microsoft.com/office/officeart/2018/2/layout/IconLabelDescriptionList"/>
    <dgm:cxn modelId="{E56B10A2-1A9C-4790-8E03-ACDD4BB7F500}" type="presParOf" srcId="{ECD56CBD-0181-417F-8F98-E120600809E7}" destId="{E8709A9D-2542-4B8E-A750-BD6D72B027DB}" srcOrd="0" destOrd="0" presId="urn:microsoft.com/office/officeart/2018/2/layout/IconLabelDescriptionList"/>
    <dgm:cxn modelId="{CEAE2E85-516E-4D58-9013-4F0BDE9B699B}" type="presParOf" srcId="{ECD56CBD-0181-417F-8F98-E120600809E7}" destId="{2BBBA8B6-4B83-4FB7-B7F4-63DFB49D42F6}" srcOrd="1" destOrd="0" presId="urn:microsoft.com/office/officeart/2018/2/layout/IconLabelDescriptionList"/>
    <dgm:cxn modelId="{3F9E58C6-62CA-4A7D-AF0C-9C1B98166364}" type="presParOf" srcId="{ECD56CBD-0181-417F-8F98-E120600809E7}" destId="{1D78FEF2-EAB1-4F33-BEF3-183EF2C1BAA6}" srcOrd="2" destOrd="0" presId="urn:microsoft.com/office/officeart/2018/2/layout/IconLabelDescriptionList"/>
    <dgm:cxn modelId="{D93B70EC-DA11-4FD3-A2A7-73B65A3CE922}" type="presParOf" srcId="{ECD56CBD-0181-417F-8F98-E120600809E7}" destId="{DEEE60F5-0085-4019-8FB9-E4C2D808CD4C}" srcOrd="3" destOrd="0" presId="urn:microsoft.com/office/officeart/2018/2/layout/IconLabelDescriptionList"/>
    <dgm:cxn modelId="{41718ED7-1FA3-4789-9291-A020C11F91B8}" type="presParOf" srcId="{ECD56CBD-0181-417F-8F98-E120600809E7}" destId="{4D36DE0D-532A-4E6A-BA28-D208CC01D35F}" srcOrd="4" destOrd="0" presId="urn:microsoft.com/office/officeart/2018/2/layout/IconLabelDescription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1A4740-4848-44D5-A143-2D47D5BAF48A}"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6EA7190C-6D80-4B2A-A912-CD0A95FD5939}">
      <dgm:prSet/>
      <dgm:spPr/>
      <dgm:t>
        <a:bodyPr/>
        <a:lstStyle/>
        <a:p>
          <a:r>
            <a:rPr lang="en-US"/>
            <a:t>Grades – both stored and standards-based grades</a:t>
          </a:r>
        </a:p>
      </dgm:t>
    </dgm:pt>
    <dgm:pt modelId="{00E66EB3-3B86-4BF3-AEAD-C45D88407778}" type="parTrans" cxnId="{9FB6E87D-8ED8-4058-8E30-6BA38775A774}">
      <dgm:prSet/>
      <dgm:spPr/>
      <dgm:t>
        <a:bodyPr/>
        <a:lstStyle/>
        <a:p>
          <a:endParaRPr lang="en-US"/>
        </a:p>
      </dgm:t>
    </dgm:pt>
    <dgm:pt modelId="{96679224-9085-4867-86C9-764AFB830250}" type="sibTrans" cxnId="{9FB6E87D-8ED8-4058-8E30-6BA38775A774}">
      <dgm:prSet/>
      <dgm:spPr/>
      <dgm:t>
        <a:bodyPr/>
        <a:lstStyle/>
        <a:p>
          <a:endParaRPr lang="en-US"/>
        </a:p>
      </dgm:t>
    </dgm:pt>
    <dgm:pt modelId="{41888096-F0F2-419A-885F-A96C6BB53448}">
      <dgm:prSet/>
      <dgm:spPr/>
      <dgm:t>
        <a:bodyPr/>
        <a:lstStyle/>
        <a:p>
          <a:r>
            <a:rPr lang="en-US"/>
            <a:t>GPA calculation</a:t>
          </a:r>
        </a:p>
      </dgm:t>
    </dgm:pt>
    <dgm:pt modelId="{A697B433-2F25-4649-AD1C-8E2B0B1F024D}" type="parTrans" cxnId="{3F13A8D8-34C1-42E9-AF5F-20840CB91A6F}">
      <dgm:prSet/>
      <dgm:spPr/>
      <dgm:t>
        <a:bodyPr/>
        <a:lstStyle/>
        <a:p>
          <a:endParaRPr lang="en-US"/>
        </a:p>
      </dgm:t>
    </dgm:pt>
    <dgm:pt modelId="{0439B2B9-D5EA-4661-A8DB-4E87A974627A}" type="sibTrans" cxnId="{3F13A8D8-34C1-42E9-AF5F-20840CB91A6F}">
      <dgm:prSet/>
      <dgm:spPr/>
      <dgm:t>
        <a:bodyPr/>
        <a:lstStyle/>
        <a:p>
          <a:endParaRPr lang="en-US"/>
        </a:p>
      </dgm:t>
    </dgm:pt>
    <dgm:pt modelId="{0662026E-D8E3-415B-B11F-FB952D248C3A}">
      <dgm:prSet/>
      <dgm:spPr/>
      <dgm:t>
        <a:bodyPr/>
        <a:lstStyle/>
        <a:p>
          <a:r>
            <a:rPr lang="en-US"/>
            <a:t>Honor Roll</a:t>
          </a:r>
        </a:p>
      </dgm:t>
    </dgm:pt>
    <dgm:pt modelId="{E4137F6F-D280-4BD8-8BA2-2CD5B004FEE4}" type="parTrans" cxnId="{417EB416-AB65-4C43-9F06-EA6FB99B1799}">
      <dgm:prSet/>
      <dgm:spPr/>
      <dgm:t>
        <a:bodyPr/>
        <a:lstStyle/>
        <a:p>
          <a:endParaRPr lang="en-US"/>
        </a:p>
      </dgm:t>
    </dgm:pt>
    <dgm:pt modelId="{5FCD27F0-3145-44D7-A7C2-07C9A31EE13A}" type="sibTrans" cxnId="{417EB416-AB65-4C43-9F06-EA6FB99B1799}">
      <dgm:prSet/>
      <dgm:spPr/>
      <dgm:t>
        <a:bodyPr/>
        <a:lstStyle/>
        <a:p>
          <a:endParaRPr lang="en-US"/>
        </a:p>
      </dgm:t>
    </dgm:pt>
    <dgm:pt modelId="{54DB0A42-7A6A-41D8-9530-952D4BAC214E}">
      <dgm:prSet/>
      <dgm:spPr/>
      <dgm:t>
        <a:bodyPr/>
        <a:lstStyle/>
        <a:p>
          <a:r>
            <a:rPr lang="en-US"/>
            <a:t>Daily Attendance &amp; Memberships</a:t>
          </a:r>
        </a:p>
      </dgm:t>
    </dgm:pt>
    <dgm:pt modelId="{F0E513A1-D33B-46E6-928E-D6530CEC2416}" type="parTrans" cxnId="{0D535D65-ECBD-4E5E-8BFE-0B5C30847552}">
      <dgm:prSet/>
      <dgm:spPr/>
      <dgm:t>
        <a:bodyPr/>
        <a:lstStyle/>
        <a:p>
          <a:endParaRPr lang="en-US"/>
        </a:p>
      </dgm:t>
    </dgm:pt>
    <dgm:pt modelId="{2FD74070-0DF2-468E-AF37-F9FFC7512578}" type="sibTrans" cxnId="{0D535D65-ECBD-4E5E-8BFE-0B5C30847552}">
      <dgm:prSet/>
      <dgm:spPr/>
      <dgm:t>
        <a:bodyPr/>
        <a:lstStyle/>
        <a:p>
          <a:endParaRPr lang="en-US"/>
        </a:p>
      </dgm:t>
    </dgm:pt>
    <dgm:pt modelId="{751E3A3C-48B8-4CDC-8A14-EE7A5C3BE323}">
      <dgm:prSet/>
      <dgm:spPr/>
      <dgm:t>
        <a:bodyPr/>
        <a:lstStyle/>
        <a:p>
          <a:r>
            <a:rPr lang="en-US"/>
            <a:t>Periods Attendance</a:t>
          </a:r>
        </a:p>
      </dgm:t>
    </dgm:pt>
    <dgm:pt modelId="{0E2E02DF-6A5C-41FD-AA6C-88B8864A9CD4}" type="parTrans" cxnId="{3C0EA4EC-55D7-49E0-B2F2-12A10355DDBF}">
      <dgm:prSet/>
      <dgm:spPr/>
      <dgm:t>
        <a:bodyPr/>
        <a:lstStyle/>
        <a:p>
          <a:endParaRPr lang="en-US"/>
        </a:p>
      </dgm:t>
    </dgm:pt>
    <dgm:pt modelId="{3F3E5E31-97C8-4F58-8C22-86ED7C297BE0}" type="sibTrans" cxnId="{3C0EA4EC-55D7-49E0-B2F2-12A10355DDBF}">
      <dgm:prSet/>
      <dgm:spPr/>
      <dgm:t>
        <a:bodyPr/>
        <a:lstStyle/>
        <a:p>
          <a:endParaRPr lang="en-US"/>
        </a:p>
      </dgm:t>
    </dgm:pt>
    <dgm:pt modelId="{508571F5-4886-4A20-AA11-FB6D0C33139A}">
      <dgm:prSet/>
      <dgm:spPr/>
      <dgm:t>
        <a:bodyPr/>
        <a:lstStyle/>
        <a:p>
          <a:r>
            <a:rPr lang="en-US"/>
            <a:t>Scheduling</a:t>
          </a:r>
        </a:p>
      </dgm:t>
    </dgm:pt>
    <dgm:pt modelId="{6E7805FC-FCF5-480E-8596-24F700E009D6}" type="parTrans" cxnId="{DCBA5996-00A8-4ACF-9072-1C9323CF5614}">
      <dgm:prSet/>
      <dgm:spPr/>
      <dgm:t>
        <a:bodyPr/>
        <a:lstStyle/>
        <a:p>
          <a:endParaRPr lang="en-US"/>
        </a:p>
      </dgm:t>
    </dgm:pt>
    <dgm:pt modelId="{BE5E02B8-9443-4A3D-8850-144B1BD5F380}" type="sibTrans" cxnId="{DCBA5996-00A8-4ACF-9072-1C9323CF5614}">
      <dgm:prSet/>
      <dgm:spPr/>
      <dgm:t>
        <a:bodyPr/>
        <a:lstStyle/>
        <a:p>
          <a:endParaRPr lang="en-US"/>
        </a:p>
      </dgm:t>
    </dgm:pt>
    <dgm:pt modelId="{E9A4AC97-0DD7-4BF2-B283-03E1A63A050F}">
      <dgm:prSet/>
      <dgm:spPr/>
      <dgm:t>
        <a:bodyPr/>
        <a:lstStyle/>
        <a:p>
          <a:r>
            <a:rPr lang="en-US"/>
            <a:t>Student info</a:t>
          </a:r>
        </a:p>
      </dgm:t>
    </dgm:pt>
    <dgm:pt modelId="{AC27A045-1384-4D64-B56E-3E6FA1B9EC0E}" type="parTrans" cxnId="{B48FBDAC-4AD7-40F2-A163-D314CCBDD016}">
      <dgm:prSet/>
      <dgm:spPr/>
      <dgm:t>
        <a:bodyPr/>
        <a:lstStyle/>
        <a:p>
          <a:endParaRPr lang="en-US"/>
        </a:p>
      </dgm:t>
    </dgm:pt>
    <dgm:pt modelId="{FB42B35B-BA7D-40D2-B3A1-8A2CF5B6FE8F}" type="sibTrans" cxnId="{B48FBDAC-4AD7-40F2-A163-D314CCBDD016}">
      <dgm:prSet/>
      <dgm:spPr/>
      <dgm:t>
        <a:bodyPr/>
        <a:lstStyle/>
        <a:p>
          <a:endParaRPr lang="en-US"/>
        </a:p>
      </dgm:t>
    </dgm:pt>
    <dgm:pt modelId="{71C86503-1F7F-46F0-85CD-FD4F32C86481}">
      <dgm:prSet/>
      <dgm:spPr/>
      <dgm:t>
        <a:bodyPr/>
        <a:lstStyle/>
        <a:p>
          <a:r>
            <a:rPr lang="en-US"/>
            <a:t>School Info</a:t>
          </a:r>
        </a:p>
      </dgm:t>
    </dgm:pt>
    <dgm:pt modelId="{447B983A-881B-43C7-8B8C-D87F2041CA0B}" type="parTrans" cxnId="{66B0E9E7-1D49-47D5-8063-9012E71692E1}">
      <dgm:prSet/>
      <dgm:spPr/>
      <dgm:t>
        <a:bodyPr/>
        <a:lstStyle/>
        <a:p>
          <a:endParaRPr lang="en-US"/>
        </a:p>
      </dgm:t>
    </dgm:pt>
    <dgm:pt modelId="{DF7D288B-5827-4E99-8169-954EF5F303BA}" type="sibTrans" cxnId="{66B0E9E7-1D49-47D5-8063-9012E71692E1}">
      <dgm:prSet/>
      <dgm:spPr/>
      <dgm:t>
        <a:bodyPr/>
        <a:lstStyle/>
        <a:p>
          <a:endParaRPr lang="en-US"/>
        </a:p>
      </dgm:t>
    </dgm:pt>
    <dgm:pt modelId="{89F50965-5ECC-45A9-9353-56F82F434760}">
      <dgm:prSet/>
      <dgm:spPr/>
      <dgm:t>
        <a:bodyPr/>
        <a:lstStyle/>
        <a:p>
          <a:r>
            <a:rPr lang="en-US"/>
            <a:t>Decode</a:t>
          </a:r>
        </a:p>
      </dgm:t>
    </dgm:pt>
    <dgm:pt modelId="{7BCD537D-E276-432A-A02D-4C19396BC718}" type="parTrans" cxnId="{70D489E6-DC29-493D-A7DC-B65356939734}">
      <dgm:prSet/>
      <dgm:spPr/>
      <dgm:t>
        <a:bodyPr/>
        <a:lstStyle/>
        <a:p>
          <a:endParaRPr lang="en-US"/>
        </a:p>
      </dgm:t>
    </dgm:pt>
    <dgm:pt modelId="{066CE94A-53DE-4D2C-BFA3-535E6BB15EEA}" type="sibTrans" cxnId="{70D489E6-DC29-493D-A7DC-B65356939734}">
      <dgm:prSet/>
      <dgm:spPr/>
      <dgm:t>
        <a:bodyPr/>
        <a:lstStyle/>
        <a:p>
          <a:endParaRPr lang="en-US"/>
        </a:p>
      </dgm:t>
    </dgm:pt>
    <dgm:pt modelId="{A4A1082F-D941-4CE6-8831-A82F84254E79}" type="pres">
      <dgm:prSet presAssocID="{6B1A4740-4848-44D5-A143-2D47D5BAF48A}" presName="diagram" presStyleCnt="0">
        <dgm:presLayoutVars>
          <dgm:dir/>
          <dgm:resizeHandles val="exact"/>
        </dgm:presLayoutVars>
      </dgm:prSet>
      <dgm:spPr/>
    </dgm:pt>
    <dgm:pt modelId="{7FFAE38B-AA20-48FD-8430-DB060EF265D3}" type="pres">
      <dgm:prSet presAssocID="{6EA7190C-6D80-4B2A-A912-CD0A95FD5939}" presName="node" presStyleLbl="node1" presStyleIdx="0" presStyleCnt="9">
        <dgm:presLayoutVars>
          <dgm:bulletEnabled val="1"/>
        </dgm:presLayoutVars>
      </dgm:prSet>
      <dgm:spPr/>
    </dgm:pt>
    <dgm:pt modelId="{3022A0B5-16A9-4078-B4A2-732E0EA066C3}" type="pres">
      <dgm:prSet presAssocID="{96679224-9085-4867-86C9-764AFB830250}" presName="sibTrans" presStyleCnt="0"/>
      <dgm:spPr/>
    </dgm:pt>
    <dgm:pt modelId="{332C9BCF-C926-407B-BC64-A29D5E9AF94E}" type="pres">
      <dgm:prSet presAssocID="{41888096-F0F2-419A-885F-A96C6BB53448}" presName="node" presStyleLbl="node1" presStyleIdx="1" presStyleCnt="9">
        <dgm:presLayoutVars>
          <dgm:bulletEnabled val="1"/>
        </dgm:presLayoutVars>
      </dgm:prSet>
      <dgm:spPr/>
    </dgm:pt>
    <dgm:pt modelId="{9BE081D5-C00C-49E7-BA88-12F3A047BAA3}" type="pres">
      <dgm:prSet presAssocID="{0439B2B9-D5EA-4661-A8DB-4E87A974627A}" presName="sibTrans" presStyleCnt="0"/>
      <dgm:spPr/>
    </dgm:pt>
    <dgm:pt modelId="{9176CAA0-74B4-4D6B-8212-68DC1F2C95FF}" type="pres">
      <dgm:prSet presAssocID="{0662026E-D8E3-415B-B11F-FB952D248C3A}" presName="node" presStyleLbl="node1" presStyleIdx="2" presStyleCnt="9">
        <dgm:presLayoutVars>
          <dgm:bulletEnabled val="1"/>
        </dgm:presLayoutVars>
      </dgm:prSet>
      <dgm:spPr/>
    </dgm:pt>
    <dgm:pt modelId="{CE0D498B-7E08-440C-AA46-CABF5004AEC6}" type="pres">
      <dgm:prSet presAssocID="{5FCD27F0-3145-44D7-A7C2-07C9A31EE13A}" presName="sibTrans" presStyleCnt="0"/>
      <dgm:spPr/>
    </dgm:pt>
    <dgm:pt modelId="{5B544D1D-E146-402B-8354-56323ABE2E88}" type="pres">
      <dgm:prSet presAssocID="{54DB0A42-7A6A-41D8-9530-952D4BAC214E}" presName="node" presStyleLbl="node1" presStyleIdx="3" presStyleCnt="9">
        <dgm:presLayoutVars>
          <dgm:bulletEnabled val="1"/>
        </dgm:presLayoutVars>
      </dgm:prSet>
      <dgm:spPr/>
    </dgm:pt>
    <dgm:pt modelId="{1907D157-3A41-4860-9E22-1CFE03A101E5}" type="pres">
      <dgm:prSet presAssocID="{2FD74070-0DF2-468E-AF37-F9FFC7512578}" presName="sibTrans" presStyleCnt="0"/>
      <dgm:spPr/>
    </dgm:pt>
    <dgm:pt modelId="{B5086CF1-8589-4184-829D-EEDA622DDA59}" type="pres">
      <dgm:prSet presAssocID="{751E3A3C-48B8-4CDC-8A14-EE7A5C3BE323}" presName="node" presStyleLbl="node1" presStyleIdx="4" presStyleCnt="9">
        <dgm:presLayoutVars>
          <dgm:bulletEnabled val="1"/>
        </dgm:presLayoutVars>
      </dgm:prSet>
      <dgm:spPr/>
    </dgm:pt>
    <dgm:pt modelId="{015DFD5F-6778-482D-8F28-CA1448431BF2}" type="pres">
      <dgm:prSet presAssocID="{3F3E5E31-97C8-4F58-8C22-86ED7C297BE0}" presName="sibTrans" presStyleCnt="0"/>
      <dgm:spPr/>
    </dgm:pt>
    <dgm:pt modelId="{6C8C3DA6-B358-4445-9741-9BC0508DFE20}" type="pres">
      <dgm:prSet presAssocID="{508571F5-4886-4A20-AA11-FB6D0C33139A}" presName="node" presStyleLbl="node1" presStyleIdx="5" presStyleCnt="9">
        <dgm:presLayoutVars>
          <dgm:bulletEnabled val="1"/>
        </dgm:presLayoutVars>
      </dgm:prSet>
      <dgm:spPr/>
    </dgm:pt>
    <dgm:pt modelId="{9ACA418E-9DD2-4FEB-AAF6-D06828B2CC7C}" type="pres">
      <dgm:prSet presAssocID="{BE5E02B8-9443-4A3D-8850-144B1BD5F380}" presName="sibTrans" presStyleCnt="0"/>
      <dgm:spPr/>
    </dgm:pt>
    <dgm:pt modelId="{14F2C099-2789-45D7-B116-EF3D4C501FEB}" type="pres">
      <dgm:prSet presAssocID="{E9A4AC97-0DD7-4BF2-B283-03E1A63A050F}" presName="node" presStyleLbl="node1" presStyleIdx="6" presStyleCnt="9">
        <dgm:presLayoutVars>
          <dgm:bulletEnabled val="1"/>
        </dgm:presLayoutVars>
      </dgm:prSet>
      <dgm:spPr/>
    </dgm:pt>
    <dgm:pt modelId="{F37EA472-D96A-45CA-9527-9948801890B6}" type="pres">
      <dgm:prSet presAssocID="{FB42B35B-BA7D-40D2-B3A1-8A2CF5B6FE8F}" presName="sibTrans" presStyleCnt="0"/>
      <dgm:spPr/>
    </dgm:pt>
    <dgm:pt modelId="{E5E5201A-CCC6-46A9-91C5-971743D248A5}" type="pres">
      <dgm:prSet presAssocID="{71C86503-1F7F-46F0-85CD-FD4F32C86481}" presName="node" presStyleLbl="node1" presStyleIdx="7" presStyleCnt="9">
        <dgm:presLayoutVars>
          <dgm:bulletEnabled val="1"/>
        </dgm:presLayoutVars>
      </dgm:prSet>
      <dgm:spPr/>
    </dgm:pt>
    <dgm:pt modelId="{BF0BF44A-984C-4EED-9C18-37F0DA047815}" type="pres">
      <dgm:prSet presAssocID="{DF7D288B-5827-4E99-8169-954EF5F303BA}" presName="sibTrans" presStyleCnt="0"/>
      <dgm:spPr/>
    </dgm:pt>
    <dgm:pt modelId="{737ACF5F-F61E-40EE-964D-BF3ADDED9707}" type="pres">
      <dgm:prSet presAssocID="{89F50965-5ECC-45A9-9353-56F82F434760}" presName="node" presStyleLbl="node1" presStyleIdx="8" presStyleCnt="9">
        <dgm:presLayoutVars>
          <dgm:bulletEnabled val="1"/>
        </dgm:presLayoutVars>
      </dgm:prSet>
      <dgm:spPr/>
    </dgm:pt>
  </dgm:ptLst>
  <dgm:cxnLst>
    <dgm:cxn modelId="{E06F8315-4DDE-4037-BC63-894C470F9F5D}" type="presOf" srcId="{508571F5-4886-4A20-AA11-FB6D0C33139A}" destId="{6C8C3DA6-B358-4445-9741-9BC0508DFE20}" srcOrd="0" destOrd="0" presId="urn:microsoft.com/office/officeart/2005/8/layout/default"/>
    <dgm:cxn modelId="{417EB416-AB65-4C43-9F06-EA6FB99B1799}" srcId="{6B1A4740-4848-44D5-A143-2D47D5BAF48A}" destId="{0662026E-D8E3-415B-B11F-FB952D248C3A}" srcOrd="2" destOrd="0" parTransId="{E4137F6F-D280-4BD8-8BA2-2CD5B004FEE4}" sibTransId="{5FCD27F0-3145-44D7-A7C2-07C9A31EE13A}"/>
    <dgm:cxn modelId="{7601ED1C-DAB4-467B-ADD9-66691E1D2740}" type="presOf" srcId="{6EA7190C-6D80-4B2A-A912-CD0A95FD5939}" destId="{7FFAE38B-AA20-48FD-8430-DB060EF265D3}" srcOrd="0" destOrd="0" presId="urn:microsoft.com/office/officeart/2005/8/layout/default"/>
    <dgm:cxn modelId="{89D8A432-F726-4ECA-9C60-1D4C122F2E35}" type="presOf" srcId="{71C86503-1F7F-46F0-85CD-FD4F32C86481}" destId="{E5E5201A-CCC6-46A9-91C5-971743D248A5}" srcOrd="0" destOrd="0" presId="urn:microsoft.com/office/officeart/2005/8/layout/default"/>
    <dgm:cxn modelId="{0D535D65-ECBD-4E5E-8BFE-0B5C30847552}" srcId="{6B1A4740-4848-44D5-A143-2D47D5BAF48A}" destId="{54DB0A42-7A6A-41D8-9530-952D4BAC214E}" srcOrd="3" destOrd="0" parTransId="{F0E513A1-D33B-46E6-928E-D6530CEC2416}" sibTransId="{2FD74070-0DF2-468E-AF37-F9FFC7512578}"/>
    <dgm:cxn modelId="{5ED9964C-30E6-456B-9E89-7B714C5DB0BE}" type="presOf" srcId="{751E3A3C-48B8-4CDC-8A14-EE7A5C3BE323}" destId="{B5086CF1-8589-4184-829D-EEDA622DDA59}" srcOrd="0" destOrd="0" presId="urn:microsoft.com/office/officeart/2005/8/layout/default"/>
    <dgm:cxn modelId="{5A904657-950D-40FF-AC50-1511DF2F865A}" type="presOf" srcId="{89F50965-5ECC-45A9-9353-56F82F434760}" destId="{737ACF5F-F61E-40EE-964D-BF3ADDED9707}" srcOrd="0" destOrd="0" presId="urn:microsoft.com/office/officeart/2005/8/layout/default"/>
    <dgm:cxn modelId="{9FB6E87D-8ED8-4058-8E30-6BA38775A774}" srcId="{6B1A4740-4848-44D5-A143-2D47D5BAF48A}" destId="{6EA7190C-6D80-4B2A-A912-CD0A95FD5939}" srcOrd="0" destOrd="0" parTransId="{00E66EB3-3B86-4BF3-AEAD-C45D88407778}" sibTransId="{96679224-9085-4867-86C9-764AFB830250}"/>
    <dgm:cxn modelId="{8B64C28C-0F7D-4D24-ABB1-B0C2E0F0F190}" type="presOf" srcId="{41888096-F0F2-419A-885F-A96C6BB53448}" destId="{332C9BCF-C926-407B-BC64-A29D5E9AF94E}" srcOrd="0" destOrd="0" presId="urn:microsoft.com/office/officeart/2005/8/layout/default"/>
    <dgm:cxn modelId="{DCBA5996-00A8-4ACF-9072-1C9323CF5614}" srcId="{6B1A4740-4848-44D5-A143-2D47D5BAF48A}" destId="{508571F5-4886-4A20-AA11-FB6D0C33139A}" srcOrd="5" destOrd="0" parTransId="{6E7805FC-FCF5-480E-8596-24F700E009D6}" sibTransId="{BE5E02B8-9443-4A3D-8850-144B1BD5F380}"/>
    <dgm:cxn modelId="{B48FBDAC-4AD7-40F2-A163-D314CCBDD016}" srcId="{6B1A4740-4848-44D5-A143-2D47D5BAF48A}" destId="{E9A4AC97-0DD7-4BF2-B283-03E1A63A050F}" srcOrd="6" destOrd="0" parTransId="{AC27A045-1384-4D64-B56E-3E6FA1B9EC0E}" sibTransId="{FB42B35B-BA7D-40D2-B3A1-8A2CF5B6FE8F}"/>
    <dgm:cxn modelId="{5AAEC1AD-DC72-4E64-BEFD-BC8F1027BFA4}" type="presOf" srcId="{54DB0A42-7A6A-41D8-9530-952D4BAC214E}" destId="{5B544D1D-E146-402B-8354-56323ABE2E88}" srcOrd="0" destOrd="0" presId="urn:microsoft.com/office/officeart/2005/8/layout/default"/>
    <dgm:cxn modelId="{A18CF0C9-A9E7-488B-8406-C269FADF1032}" type="presOf" srcId="{6B1A4740-4848-44D5-A143-2D47D5BAF48A}" destId="{A4A1082F-D941-4CE6-8831-A82F84254E79}" srcOrd="0" destOrd="0" presId="urn:microsoft.com/office/officeart/2005/8/layout/default"/>
    <dgm:cxn modelId="{3F13A8D8-34C1-42E9-AF5F-20840CB91A6F}" srcId="{6B1A4740-4848-44D5-A143-2D47D5BAF48A}" destId="{41888096-F0F2-419A-885F-A96C6BB53448}" srcOrd="1" destOrd="0" parTransId="{A697B433-2F25-4649-AD1C-8E2B0B1F024D}" sibTransId="{0439B2B9-D5EA-4661-A8DB-4E87A974627A}"/>
    <dgm:cxn modelId="{70D489E6-DC29-493D-A7DC-B65356939734}" srcId="{6B1A4740-4848-44D5-A143-2D47D5BAF48A}" destId="{89F50965-5ECC-45A9-9353-56F82F434760}" srcOrd="8" destOrd="0" parTransId="{7BCD537D-E276-432A-A02D-4C19396BC718}" sibTransId="{066CE94A-53DE-4D2C-BFA3-535E6BB15EEA}"/>
    <dgm:cxn modelId="{66B0E9E7-1D49-47D5-8063-9012E71692E1}" srcId="{6B1A4740-4848-44D5-A143-2D47D5BAF48A}" destId="{71C86503-1F7F-46F0-85CD-FD4F32C86481}" srcOrd="7" destOrd="0" parTransId="{447B983A-881B-43C7-8B8C-D87F2041CA0B}" sibTransId="{DF7D288B-5827-4E99-8169-954EF5F303BA}"/>
    <dgm:cxn modelId="{3C0EA4EC-55D7-49E0-B2F2-12A10355DDBF}" srcId="{6B1A4740-4848-44D5-A143-2D47D5BAF48A}" destId="{751E3A3C-48B8-4CDC-8A14-EE7A5C3BE323}" srcOrd="4" destOrd="0" parTransId="{0E2E02DF-6A5C-41FD-AA6C-88B8864A9CD4}" sibTransId="{3F3E5E31-97C8-4F58-8C22-86ED7C297BE0}"/>
    <dgm:cxn modelId="{6AA7F4F6-8AC3-4077-88D6-B9FF71B9F951}" type="presOf" srcId="{E9A4AC97-0DD7-4BF2-B283-03E1A63A050F}" destId="{14F2C099-2789-45D7-B116-EF3D4C501FEB}" srcOrd="0" destOrd="0" presId="urn:microsoft.com/office/officeart/2005/8/layout/default"/>
    <dgm:cxn modelId="{A74672FD-39E4-4CED-AE70-C7D4724E3974}" type="presOf" srcId="{0662026E-D8E3-415B-B11F-FB952D248C3A}" destId="{9176CAA0-74B4-4D6B-8212-68DC1F2C95FF}" srcOrd="0" destOrd="0" presId="urn:microsoft.com/office/officeart/2005/8/layout/default"/>
    <dgm:cxn modelId="{43185F1E-49FB-4343-BF52-C80C57902A79}" type="presParOf" srcId="{A4A1082F-D941-4CE6-8831-A82F84254E79}" destId="{7FFAE38B-AA20-48FD-8430-DB060EF265D3}" srcOrd="0" destOrd="0" presId="urn:microsoft.com/office/officeart/2005/8/layout/default"/>
    <dgm:cxn modelId="{93695B85-4516-4649-92E2-C6B56B5E87F8}" type="presParOf" srcId="{A4A1082F-D941-4CE6-8831-A82F84254E79}" destId="{3022A0B5-16A9-4078-B4A2-732E0EA066C3}" srcOrd="1" destOrd="0" presId="urn:microsoft.com/office/officeart/2005/8/layout/default"/>
    <dgm:cxn modelId="{177A56C7-8A15-4097-8541-C761B3FE6602}" type="presParOf" srcId="{A4A1082F-D941-4CE6-8831-A82F84254E79}" destId="{332C9BCF-C926-407B-BC64-A29D5E9AF94E}" srcOrd="2" destOrd="0" presId="urn:microsoft.com/office/officeart/2005/8/layout/default"/>
    <dgm:cxn modelId="{5FB13CE2-C0A9-442D-A66A-05BFFB5D8DF0}" type="presParOf" srcId="{A4A1082F-D941-4CE6-8831-A82F84254E79}" destId="{9BE081D5-C00C-49E7-BA88-12F3A047BAA3}" srcOrd="3" destOrd="0" presId="urn:microsoft.com/office/officeart/2005/8/layout/default"/>
    <dgm:cxn modelId="{A90F8915-C10E-4CA0-818C-1BAB019F535C}" type="presParOf" srcId="{A4A1082F-D941-4CE6-8831-A82F84254E79}" destId="{9176CAA0-74B4-4D6B-8212-68DC1F2C95FF}" srcOrd="4" destOrd="0" presId="urn:microsoft.com/office/officeart/2005/8/layout/default"/>
    <dgm:cxn modelId="{14740C57-C56F-4E3A-ACF9-B78DEAE9079E}" type="presParOf" srcId="{A4A1082F-D941-4CE6-8831-A82F84254E79}" destId="{CE0D498B-7E08-440C-AA46-CABF5004AEC6}" srcOrd="5" destOrd="0" presId="urn:microsoft.com/office/officeart/2005/8/layout/default"/>
    <dgm:cxn modelId="{C14C366B-905C-474C-9AFE-5334DEF97899}" type="presParOf" srcId="{A4A1082F-D941-4CE6-8831-A82F84254E79}" destId="{5B544D1D-E146-402B-8354-56323ABE2E88}" srcOrd="6" destOrd="0" presId="urn:microsoft.com/office/officeart/2005/8/layout/default"/>
    <dgm:cxn modelId="{E8666BC8-1C4D-4BF3-A7AB-94C735CBA672}" type="presParOf" srcId="{A4A1082F-D941-4CE6-8831-A82F84254E79}" destId="{1907D157-3A41-4860-9E22-1CFE03A101E5}" srcOrd="7" destOrd="0" presId="urn:microsoft.com/office/officeart/2005/8/layout/default"/>
    <dgm:cxn modelId="{3DCF48C4-BE5F-4151-9ECC-02DC8651A61E}" type="presParOf" srcId="{A4A1082F-D941-4CE6-8831-A82F84254E79}" destId="{B5086CF1-8589-4184-829D-EEDA622DDA59}" srcOrd="8" destOrd="0" presId="urn:microsoft.com/office/officeart/2005/8/layout/default"/>
    <dgm:cxn modelId="{23C3274D-D924-48D5-A16C-E933BFEA4A8D}" type="presParOf" srcId="{A4A1082F-D941-4CE6-8831-A82F84254E79}" destId="{015DFD5F-6778-482D-8F28-CA1448431BF2}" srcOrd="9" destOrd="0" presId="urn:microsoft.com/office/officeart/2005/8/layout/default"/>
    <dgm:cxn modelId="{6D8C56F9-3E6E-4B7A-B9D2-FF305080BB3B}" type="presParOf" srcId="{A4A1082F-D941-4CE6-8831-A82F84254E79}" destId="{6C8C3DA6-B358-4445-9741-9BC0508DFE20}" srcOrd="10" destOrd="0" presId="urn:microsoft.com/office/officeart/2005/8/layout/default"/>
    <dgm:cxn modelId="{D44CB029-7AA3-4BEF-9D91-2B83CDD32EB6}" type="presParOf" srcId="{A4A1082F-D941-4CE6-8831-A82F84254E79}" destId="{9ACA418E-9DD2-4FEB-AAF6-D06828B2CC7C}" srcOrd="11" destOrd="0" presId="urn:microsoft.com/office/officeart/2005/8/layout/default"/>
    <dgm:cxn modelId="{6D05A105-9605-48C0-8B13-D156700485B5}" type="presParOf" srcId="{A4A1082F-D941-4CE6-8831-A82F84254E79}" destId="{14F2C099-2789-45D7-B116-EF3D4C501FEB}" srcOrd="12" destOrd="0" presId="urn:microsoft.com/office/officeart/2005/8/layout/default"/>
    <dgm:cxn modelId="{F3FB194B-7FA9-4028-A90C-3F24E1229435}" type="presParOf" srcId="{A4A1082F-D941-4CE6-8831-A82F84254E79}" destId="{F37EA472-D96A-45CA-9527-9948801890B6}" srcOrd="13" destOrd="0" presId="urn:microsoft.com/office/officeart/2005/8/layout/default"/>
    <dgm:cxn modelId="{F0B2283A-DD4D-43F8-A4C3-762AF5511085}" type="presParOf" srcId="{A4A1082F-D941-4CE6-8831-A82F84254E79}" destId="{E5E5201A-CCC6-46A9-91C5-971743D248A5}" srcOrd="14" destOrd="0" presId="urn:microsoft.com/office/officeart/2005/8/layout/default"/>
    <dgm:cxn modelId="{9282CC65-7F40-4334-9E18-71BFEC8F34E4}" type="presParOf" srcId="{A4A1082F-D941-4CE6-8831-A82F84254E79}" destId="{BF0BF44A-984C-4EED-9C18-37F0DA047815}" srcOrd="15" destOrd="0" presId="urn:microsoft.com/office/officeart/2005/8/layout/default"/>
    <dgm:cxn modelId="{CD2DE98E-5768-42F4-8EF0-EA87D61F7C34}" type="presParOf" srcId="{A4A1082F-D941-4CE6-8831-A82F84254E79}" destId="{737ACF5F-F61E-40EE-964D-BF3ADDED9707}"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CF6B32-1152-4B4E-AF68-BFCC55E680C4}"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187EAAD2-526D-411A-AB29-D1A36F383102}">
      <dgm:prSet/>
      <dgm:spPr/>
      <dgm:t>
        <a:bodyPr/>
        <a:lstStyle/>
        <a:p>
          <a:pPr>
            <a:lnSpc>
              <a:spcPct val="100000"/>
            </a:lnSpc>
          </a:pPr>
          <a:r>
            <a:rPr lang="en-US" b="0" i="0"/>
            <a:t>Using the *contact_info data access tag (DAT) you can add certain contact information to Object Reports, Report Cards, Mailing Labels, and Form Letters by formatting various expressions. </a:t>
          </a:r>
          <a:endParaRPr lang="en-US"/>
        </a:p>
      </dgm:t>
    </dgm:pt>
    <dgm:pt modelId="{72E8799C-FA72-49DC-BE4C-4F66D3C14305}" type="parTrans" cxnId="{57EDD524-2E59-4E12-954C-04B030B5214A}">
      <dgm:prSet/>
      <dgm:spPr/>
      <dgm:t>
        <a:bodyPr/>
        <a:lstStyle/>
        <a:p>
          <a:endParaRPr lang="en-US"/>
        </a:p>
      </dgm:t>
    </dgm:pt>
    <dgm:pt modelId="{3AC159BE-047C-4590-80A7-3813512D3EA9}" type="sibTrans" cxnId="{57EDD524-2E59-4E12-954C-04B030B5214A}">
      <dgm:prSet/>
      <dgm:spPr/>
      <dgm:t>
        <a:bodyPr/>
        <a:lstStyle/>
        <a:p>
          <a:endParaRPr lang="en-US"/>
        </a:p>
      </dgm:t>
    </dgm:pt>
    <dgm:pt modelId="{F9B257AF-5DAA-49DE-BE7A-FBCE6A46CF2D}">
      <dgm:prSet/>
      <dgm:spPr/>
      <dgm:t>
        <a:bodyPr/>
        <a:lstStyle/>
        <a:p>
          <a:pPr>
            <a:lnSpc>
              <a:spcPct val="100000"/>
            </a:lnSpc>
          </a:pPr>
          <a:r>
            <a:rPr lang="en-US" b="0" i="0"/>
            <a:t>DATs can also be used to export data through traditional export tools such as Quick Export and AutoSend.</a:t>
          </a:r>
          <a:endParaRPr lang="en-US"/>
        </a:p>
      </dgm:t>
    </dgm:pt>
    <dgm:pt modelId="{94AEB240-0199-436F-B934-F583914E769D}" type="parTrans" cxnId="{F6E4C8D7-5921-4FDE-ABDE-49F3BDC67B33}">
      <dgm:prSet/>
      <dgm:spPr/>
      <dgm:t>
        <a:bodyPr/>
        <a:lstStyle/>
        <a:p>
          <a:endParaRPr lang="en-US"/>
        </a:p>
      </dgm:t>
    </dgm:pt>
    <dgm:pt modelId="{E8CD11DD-BFF7-4964-A31A-A772D521DAE8}" type="sibTrans" cxnId="{F6E4C8D7-5921-4FDE-ABDE-49F3BDC67B33}">
      <dgm:prSet/>
      <dgm:spPr/>
      <dgm:t>
        <a:bodyPr/>
        <a:lstStyle/>
        <a:p>
          <a:endParaRPr lang="en-US"/>
        </a:p>
      </dgm:t>
    </dgm:pt>
    <dgm:pt modelId="{9A70408F-1925-4F74-9C5C-C407E80CE5D9}" type="pres">
      <dgm:prSet presAssocID="{ADCF6B32-1152-4B4E-AF68-BFCC55E680C4}" presName="root" presStyleCnt="0">
        <dgm:presLayoutVars>
          <dgm:dir/>
          <dgm:resizeHandles val="exact"/>
        </dgm:presLayoutVars>
      </dgm:prSet>
      <dgm:spPr/>
    </dgm:pt>
    <dgm:pt modelId="{144190F4-81FE-4BB7-92E1-4F863401E74F}" type="pres">
      <dgm:prSet presAssocID="{187EAAD2-526D-411A-AB29-D1A36F383102}" presName="compNode" presStyleCnt="0"/>
      <dgm:spPr/>
    </dgm:pt>
    <dgm:pt modelId="{BD3F4ADC-ECBD-43DF-8A06-6FE067E1B0FC}" type="pres">
      <dgm:prSet presAssocID="{187EAAD2-526D-411A-AB29-D1A36F383102}" presName="bgRect" presStyleLbl="bgShp" presStyleIdx="0" presStyleCnt="2"/>
      <dgm:spPr/>
    </dgm:pt>
    <dgm:pt modelId="{147F7220-18CB-43B8-862D-E90984C0C051}" type="pres">
      <dgm:prSet presAssocID="{187EAAD2-526D-411A-AB29-D1A36F38310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mployee Badge"/>
        </a:ext>
      </dgm:extLst>
    </dgm:pt>
    <dgm:pt modelId="{C3C5DA28-DA4A-4112-AFA9-A151FCEEA971}" type="pres">
      <dgm:prSet presAssocID="{187EAAD2-526D-411A-AB29-D1A36F383102}" presName="spaceRect" presStyleCnt="0"/>
      <dgm:spPr/>
    </dgm:pt>
    <dgm:pt modelId="{6128EC81-C4B4-497E-A5F0-00642A4C40B1}" type="pres">
      <dgm:prSet presAssocID="{187EAAD2-526D-411A-AB29-D1A36F383102}" presName="parTx" presStyleLbl="revTx" presStyleIdx="0" presStyleCnt="2">
        <dgm:presLayoutVars>
          <dgm:chMax val="0"/>
          <dgm:chPref val="0"/>
        </dgm:presLayoutVars>
      </dgm:prSet>
      <dgm:spPr/>
    </dgm:pt>
    <dgm:pt modelId="{A0F1815D-7C34-4626-AD1B-0874072C28D5}" type="pres">
      <dgm:prSet presAssocID="{3AC159BE-047C-4590-80A7-3813512D3EA9}" presName="sibTrans" presStyleCnt="0"/>
      <dgm:spPr/>
    </dgm:pt>
    <dgm:pt modelId="{C21024F0-22EB-4954-83F8-5CB4EFFC9DC2}" type="pres">
      <dgm:prSet presAssocID="{F9B257AF-5DAA-49DE-BE7A-FBCE6A46CF2D}" presName="compNode" presStyleCnt="0"/>
      <dgm:spPr/>
    </dgm:pt>
    <dgm:pt modelId="{7B417D52-2C99-45C7-916D-D1E876BBE107}" type="pres">
      <dgm:prSet presAssocID="{F9B257AF-5DAA-49DE-BE7A-FBCE6A46CF2D}" presName="bgRect" presStyleLbl="bgShp" presStyleIdx="1" presStyleCnt="2"/>
      <dgm:spPr/>
    </dgm:pt>
    <dgm:pt modelId="{0B48FE5E-3E9D-4F4E-A38B-25A42F546007}" type="pres">
      <dgm:prSet presAssocID="{F9B257AF-5DAA-49DE-BE7A-FBCE6A46CF2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are"/>
        </a:ext>
      </dgm:extLst>
    </dgm:pt>
    <dgm:pt modelId="{DFFF1A11-19C4-40CE-A3A9-5CE0EA72636F}" type="pres">
      <dgm:prSet presAssocID="{F9B257AF-5DAA-49DE-BE7A-FBCE6A46CF2D}" presName="spaceRect" presStyleCnt="0"/>
      <dgm:spPr/>
    </dgm:pt>
    <dgm:pt modelId="{7C57AF6B-037B-433A-BC4B-23CA24D336F0}" type="pres">
      <dgm:prSet presAssocID="{F9B257AF-5DAA-49DE-BE7A-FBCE6A46CF2D}" presName="parTx" presStyleLbl="revTx" presStyleIdx="1" presStyleCnt="2">
        <dgm:presLayoutVars>
          <dgm:chMax val="0"/>
          <dgm:chPref val="0"/>
        </dgm:presLayoutVars>
      </dgm:prSet>
      <dgm:spPr/>
    </dgm:pt>
  </dgm:ptLst>
  <dgm:cxnLst>
    <dgm:cxn modelId="{57EDD524-2E59-4E12-954C-04B030B5214A}" srcId="{ADCF6B32-1152-4B4E-AF68-BFCC55E680C4}" destId="{187EAAD2-526D-411A-AB29-D1A36F383102}" srcOrd="0" destOrd="0" parTransId="{72E8799C-FA72-49DC-BE4C-4F66D3C14305}" sibTransId="{3AC159BE-047C-4590-80A7-3813512D3EA9}"/>
    <dgm:cxn modelId="{024273AF-D4CE-4330-A9CB-C7708B0F1516}" type="presOf" srcId="{ADCF6B32-1152-4B4E-AF68-BFCC55E680C4}" destId="{9A70408F-1925-4F74-9C5C-C407E80CE5D9}" srcOrd="0" destOrd="0" presId="urn:microsoft.com/office/officeart/2018/2/layout/IconVerticalSolidList"/>
    <dgm:cxn modelId="{F6E4C8D7-5921-4FDE-ABDE-49F3BDC67B33}" srcId="{ADCF6B32-1152-4B4E-AF68-BFCC55E680C4}" destId="{F9B257AF-5DAA-49DE-BE7A-FBCE6A46CF2D}" srcOrd="1" destOrd="0" parTransId="{94AEB240-0199-436F-B934-F583914E769D}" sibTransId="{E8CD11DD-BFF7-4964-A31A-A772D521DAE8}"/>
    <dgm:cxn modelId="{E8CFDBE4-5831-42ED-9278-EA13E410D161}" type="presOf" srcId="{F9B257AF-5DAA-49DE-BE7A-FBCE6A46CF2D}" destId="{7C57AF6B-037B-433A-BC4B-23CA24D336F0}" srcOrd="0" destOrd="0" presId="urn:microsoft.com/office/officeart/2018/2/layout/IconVerticalSolidList"/>
    <dgm:cxn modelId="{589CB9FD-A6F8-4C56-939C-D342DDB3B7D0}" type="presOf" srcId="{187EAAD2-526D-411A-AB29-D1A36F383102}" destId="{6128EC81-C4B4-497E-A5F0-00642A4C40B1}" srcOrd="0" destOrd="0" presId="urn:microsoft.com/office/officeart/2018/2/layout/IconVerticalSolidList"/>
    <dgm:cxn modelId="{AE38A8E7-1D98-4BCE-953F-C866280C2C95}" type="presParOf" srcId="{9A70408F-1925-4F74-9C5C-C407E80CE5D9}" destId="{144190F4-81FE-4BB7-92E1-4F863401E74F}" srcOrd="0" destOrd="0" presId="urn:microsoft.com/office/officeart/2018/2/layout/IconVerticalSolidList"/>
    <dgm:cxn modelId="{50EA969D-15EC-43E0-93FF-117053EABED0}" type="presParOf" srcId="{144190F4-81FE-4BB7-92E1-4F863401E74F}" destId="{BD3F4ADC-ECBD-43DF-8A06-6FE067E1B0FC}" srcOrd="0" destOrd="0" presId="urn:microsoft.com/office/officeart/2018/2/layout/IconVerticalSolidList"/>
    <dgm:cxn modelId="{8583FCBA-88EB-4116-8D44-6B7C0808051F}" type="presParOf" srcId="{144190F4-81FE-4BB7-92E1-4F863401E74F}" destId="{147F7220-18CB-43B8-862D-E90984C0C051}" srcOrd="1" destOrd="0" presId="urn:microsoft.com/office/officeart/2018/2/layout/IconVerticalSolidList"/>
    <dgm:cxn modelId="{05757B9D-B991-4794-B997-955215C54970}" type="presParOf" srcId="{144190F4-81FE-4BB7-92E1-4F863401E74F}" destId="{C3C5DA28-DA4A-4112-AFA9-A151FCEEA971}" srcOrd="2" destOrd="0" presId="urn:microsoft.com/office/officeart/2018/2/layout/IconVerticalSolidList"/>
    <dgm:cxn modelId="{C1102034-D8C8-47DE-BC7E-A2F3FCEB6D17}" type="presParOf" srcId="{144190F4-81FE-4BB7-92E1-4F863401E74F}" destId="{6128EC81-C4B4-497E-A5F0-00642A4C40B1}" srcOrd="3" destOrd="0" presId="urn:microsoft.com/office/officeart/2018/2/layout/IconVerticalSolidList"/>
    <dgm:cxn modelId="{7FFB85DC-DB0A-49E1-8F16-22771C7E66FE}" type="presParOf" srcId="{9A70408F-1925-4F74-9C5C-C407E80CE5D9}" destId="{A0F1815D-7C34-4626-AD1B-0874072C28D5}" srcOrd="1" destOrd="0" presId="urn:microsoft.com/office/officeart/2018/2/layout/IconVerticalSolidList"/>
    <dgm:cxn modelId="{94AF5139-7493-4D7E-A873-A1DEF8691851}" type="presParOf" srcId="{9A70408F-1925-4F74-9C5C-C407E80CE5D9}" destId="{C21024F0-22EB-4954-83F8-5CB4EFFC9DC2}" srcOrd="2" destOrd="0" presId="urn:microsoft.com/office/officeart/2018/2/layout/IconVerticalSolidList"/>
    <dgm:cxn modelId="{C0A1DDD6-06F7-4363-9956-0837CC1EB72A}" type="presParOf" srcId="{C21024F0-22EB-4954-83F8-5CB4EFFC9DC2}" destId="{7B417D52-2C99-45C7-916D-D1E876BBE107}" srcOrd="0" destOrd="0" presId="urn:microsoft.com/office/officeart/2018/2/layout/IconVerticalSolidList"/>
    <dgm:cxn modelId="{F024223A-DBAB-43B9-ADF0-6C9A63A9E347}" type="presParOf" srcId="{C21024F0-22EB-4954-83F8-5CB4EFFC9DC2}" destId="{0B48FE5E-3E9D-4F4E-A38B-25A42F546007}" srcOrd="1" destOrd="0" presId="urn:microsoft.com/office/officeart/2018/2/layout/IconVerticalSolidList"/>
    <dgm:cxn modelId="{6862539A-CB94-4BE2-8AE1-0A387C088683}" type="presParOf" srcId="{C21024F0-22EB-4954-83F8-5CB4EFFC9DC2}" destId="{DFFF1A11-19C4-40CE-A3A9-5CE0EA72636F}" srcOrd="2" destOrd="0" presId="urn:microsoft.com/office/officeart/2018/2/layout/IconVerticalSolidList"/>
    <dgm:cxn modelId="{9214F84C-E7AE-4E48-9F72-12594EAEF269}" type="presParOf" srcId="{C21024F0-22EB-4954-83F8-5CB4EFFC9DC2}" destId="{7C57AF6B-037B-433A-BC4B-23CA24D336F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1DD31A-9565-4DFC-B518-8A24B9BB88EB}"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A70ED20B-F290-4AD3-BB42-711670BC5B95}">
      <dgm:prSet/>
      <dgm:spPr/>
      <dgm:t>
        <a:bodyPr/>
        <a:lstStyle/>
        <a:p>
          <a:r>
            <a:rPr lang="en-US"/>
            <a:t>^(*DA;MM/DD/YYYY;MM/DD/YYYY) – Displays the daily attendance total for the specified date range.</a:t>
          </a:r>
        </a:p>
      </dgm:t>
    </dgm:pt>
    <dgm:pt modelId="{98694FFE-4F02-49B3-AB23-6995E369D254}" type="parTrans" cxnId="{97F271B7-3C30-480F-9869-F93E1EA9F189}">
      <dgm:prSet/>
      <dgm:spPr/>
      <dgm:t>
        <a:bodyPr/>
        <a:lstStyle/>
        <a:p>
          <a:endParaRPr lang="en-US"/>
        </a:p>
      </dgm:t>
    </dgm:pt>
    <dgm:pt modelId="{68000312-F922-4E17-B528-6ECA1BB2350A}" type="sibTrans" cxnId="{97F271B7-3C30-480F-9869-F93E1EA9F189}">
      <dgm:prSet/>
      <dgm:spPr/>
      <dgm:t>
        <a:bodyPr/>
        <a:lstStyle/>
        <a:p>
          <a:endParaRPr lang="en-US"/>
        </a:p>
      </dgm:t>
    </dgm:pt>
    <dgm:pt modelId="{5B73366F-5C10-4714-B30B-2D803BC0B1C6}">
      <dgm:prSet/>
      <dgm:spPr/>
      <dgm:t>
        <a:bodyPr/>
        <a:lstStyle/>
        <a:p>
          <a:r>
            <a:rPr lang="en-US"/>
            <a:t>^(aggmemdays;date;date) – Displays the aggregate number of membership days for the date range.</a:t>
          </a:r>
        </a:p>
      </dgm:t>
    </dgm:pt>
    <dgm:pt modelId="{F894D457-D8B8-4C0F-B933-8DBFB8529594}" type="parTrans" cxnId="{0EBD5498-0F43-4C78-AC62-FC0AAF316902}">
      <dgm:prSet/>
      <dgm:spPr/>
      <dgm:t>
        <a:bodyPr/>
        <a:lstStyle/>
        <a:p>
          <a:endParaRPr lang="en-US"/>
        </a:p>
      </dgm:t>
    </dgm:pt>
    <dgm:pt modelId="{AD476BB8-F642-45D8-9AB3-F65529D29F21}" type="sibTrans" cxnId="{0EBD5498-0F43-4C78-AC62-FC0AAF316902}">
      <dgm:prSet/>
      <dgm:spPr/>
      <dgm:t>
        <a:bodyPr/>
        <a:lstStyle/>
        <a:p>
          <a:endParaRPr lang="en-US"/>
        </a:p>
      </dgm:t>
    </dgm:pt>
    <dgm:pt modelId="{D436067F-E425-474E-BA08-DBF8B364E37B}">
      <dgm:prSet/>
      <dgm:spPr/>
      <dgm:t>
        <a:bodyPr/>
        <a:lstStyle/>
        <a:p>
          <a:r>
            <a:rPr lang="en-US"/>
            <a:t>^(*DABS</a:t>
          </a:r>
          <a:r>
            <a:rPr lang="en-US" i="1"/>
            <a:t>;term</a:t>
          </a:r>
          <a:r>
            <a:rPr lang="en-US"/>
            <a:t>) – Returns the total number of daily absences (within a term)</a:t>
          </a:r>
        </a:p>
      </dgm:t>
    </dgm:pt>
    <dgm:pt modelId="{3C809897-D0DE-4104-85CB-A2D5E80717FD}" type="parTrans" cxnId="{8BD68BD5-5307-44E8-AF34-C159D3EEF948}">
      <dgm:prSet/>
      <dgm:spPr/>
      <dgm:t>
        <a:bodyPr/>
        <a:lstStyle/>
        <a:p>
          <a:endParaRPr lang="en-US"/>
        </a:p>
      </dgm:t>
    </dgm:pt>
    <dgm:pt modelId="{6725C447-2C6F-4A20-90EC-88041F742961}" type="sibTrans" cxnId="{8BD68BD5-5307-44E8-AF34-C159D3EEF948}">
      <dgm:prSet/>
      <dgm:spPr/>
      <dgm:t>
        <a:bodyPr/>
        <a:lstStyle/>
        <a:p>
          <a:endParaRPr lang="en-US"/>
        </a:p>
      </dgm:t>
    </dgm:pt>
    <dgm:pt modelId="{11E93B79-7EA3-4701-8BE8-DE3BFDF6A658}" type="pres">
      <dgm:prSet presAssocID="{2F1DD31A-9565-4DFC-B518-8A24B9BB88EB}" presName="linear" presStyleCnt="0">
        <dgm:presLayoutVars>
          <dgm:animLvl val="lvl"/>
          <dgm:resizeHandles val="exact"/>
        </dgm:presLayoutVars>
      </dgm:prSet>
      <dgm:spPr/>
    </dgm:pt>
    <dgm:pt modelId="{E1BB34CB-AC29-47A4-B37B-06ED0EC62348}" type="pres">
      <dgm:prSet presAssocID="{A70ED20B-F290-4AD3-BB42-711670BC5B95}" presName="parentText" presStyleLbl="node1" presStyleIdx="0" presStyleCnt="3">
        <dgm:presLayoutVars>
          <dgm:chMax val="0"/>
          <dgm:bulletEnabled val="1"/>
        </dgm:presLayoutVars>
      </dgm:prSet>
      <dgm:spPr/>
    </dgm:pt>
    <dgm:pt modelId="{D16A079A-F480-4F78-BD08-38B8D9A8BD0F}" type="pres">
      <dgm:prSet presAssocID="{68000312-F922-4E17-B528-6ECA1BB2350A}" presName="spacer" presStyleCnt="0"/>
      <dgm:spPr/>
    </dgm:pt>
    <dgm:pt modelId="{B53D12DB-24BF-41C4-AC33-25C1DFC934FB}" type="pres">
      <dgm:prSet presAssocID="{5B73366F-5C10-4714-B30B-2D803BC0B1C6}" presName="parentText" presStyleLbl="node1" presStyleIdx="1" presStyleCnt="3">
        <dgm:presLayoutVars>
          <dgm:chMax val="0"/>
          <dgm:bulletEnabled val="1"/>
        </dgm:presLayoutVars>
      </dgm:prSet>
      <dgm:spPr/>
    </dgm:pt>
    <dgm:pt modelId="{EB0C7D16-769C-4D9E-9421-1606DF8203BA}" type="pres">
      <dgm:prSet presAssocID="{AD476BB8-F642-45D8-9AB3-F65529D29F21}" presName="spacer" presStyleCnt="0"/>
      <dgm:spPr/>
    </dgm:pt>
    <dgm:pt modelId="{68F0A14C-32CA-496C-A328-B45BA41F3F68}" type="pres">
      <dgm:prSet presAssocID="{D436067F-E425-474E-BA08-DBF8B364E37B}" presName="parentText" presStyleLbl="node1" presStyleIdx="2" presStyleCnt="3">
        <dgm:presLayoutVars>
          <dgm:chMax val="0"/>
          <dgm:bulletEnabled val="1"/>
        </dgm:presLayoutVars>
      </dgm:prSet>
      <dgm:spPr/>
    </dgm:pt>
  </dgm:ptLst>
  <dgm:cxnLst>
    <dgm:cxn modelId="{0E879F23-22B8-4827-9A4C-7D93C82785F5}" type="presOf" srcId="{A70ED20B-F290-4AD3-BB42-711670BC5B95}" destId="{E1BB34CB-AC29-47A4-B37B-06ED0EC62348}" srcOrd="0" destOrd="0" presId="urn:microsoft.com/office/officeart/2005/8/layout/vList2"/>
    <dgm:cxn modelId="{30EBEA39-C7AD-4EBC-B465-7A87175B7B3D}" type="presOf" srcId="{5B73366F-5C10-4714-B30B-2D803BC0B1C6}" destId="{B53D12DB-24BF-41C4-AC33-25C1DFC934FB}" srcOrd="0" destOrd="0" presId="urn:microsoft.com/office/officeart/2005/8/layout/vList2"/>
    <dgm:cxn modelId="{83D71B70-A60B-4584-97D6-BA836D298360}" type="presOf" srcId="{D436067F-E425-474E-BA08-DBF8B364E37B}" destId="{68F0A14C-32CA-496C-A328-B45BA41F3F68}" srcOrd="0" destOrd="0" presId="urn:microsoft.com/office/officeart/2005/8/layout/vList2"/>
    <dgm:cxn modelId="{0EBD5498-0F43-4C78-AC62-FC0AAF316902}" srcId="{2F1DD31A-9565-4DFC-B518-8A24B9BB88EB}" destId="{5B73366F-5C10-4714-B30B-2D803BC0B1C6}" srcOrd="1" destOrd="0" parTransId="{F894D457-D8B8-4C0F-B933-8DBFB8529594}" sibTransId="{AD476BB8-F642-45D8-9AB3-F65529D29F21}"/>
    <dgm:cxn modelId="{06DEEAA2-0CCD-43DB-AC1A-D7FB8FB309F9}" type="presOf" srcId="{2F1DD31A-9565-4DFC-B518-8A24B9BB88EB}" destId="{11E93B79-7EA3-4701-8BE8-DE3BFDF6A658}" srcOrd="0" destOrd="0" presId="urn:microsoft.com/office/officeart/2005/8/layout/vList2"/>
    <dgm:cxn modelId="{97F271B7-3C30-480F-9869-F93E1EA9F189}" srcId="{2F1DD31A-9565-4DFC-B518-8A24B9BB88EB}" destId="{A70ED20B-F290-4AD3-BB42-711670BC5B95}" srcOrd="0" destOrd="0" parTransId="{98694FFE-4F02-49B3-AB23-6995E369D254}" sibTransId="{68000312-F922-4E17-B528-6ECA1BB2350A}"/>
    <dgm:cxn modelId="{8BD68BD5-5307-44E8-AF34-C159D3EEF948}" srcId="{2F1DD31A-9565-4DFC-B518-8A24B9BB88EB}" destId="{D436067F-E425-474E-BA08-DBF8B364E37B}" srcOrd="2" destOrd="0" parTransId="{3C809897-D0DE-4104-85CB-A2D5E80717FD}" sibTransId="{6725C447-2C6F-4A20-90EC-88041F742961}"/>
    <dgm:cxn modelId="{A0DD2358-6D1C-4850-9F19-DF3C43B2E140}" type="presParOf" srcId="{11E93B79-7EA3-4701-8BE8-DE3BFDF6A658}" destId="{E1BB34CB-AC29-47A4-B37B-06ED0EC62348}" srcOrd="0" destOrd="0" presId="urn:microsoft.com/office/officeart/2005/8/layout/vList2"/>
    <dgm:cxn modelId="{2959123C-F6CB-45FA-9CB7-0939BE3A4BFF}" type="presParOf" srcId="{11E93B79-7EA3-4701-8BE8-DE3BFDF6A658}" destId="{D16A079A-F480-4F78-BD08-38B8D9A8BD0F}" srcOrd="1" destOrd="0" presId="urn:microsoft.com/office/officeart/2005/8/layout/vList2"/>
    <dgm:cxn modelId="{200D116D-1F44-48D6-9951-A1AA34D9F334}" type="presParOf" srcId="{11E93B79-7EA3-4701-8BE8-DE3BFDF6A658}" destId="{B53D12DB-24BF-41C4-AC33-25C1DFC934FB}" srcOrd="2" destOrd="0" presId="urn:microsoft.com/office/officeart/2005/8/layout/vList2"/>
    <dgm:cxn modelId="{41CDECB0-21D5-4B96-BB52-4119988968FE}" type="presParOf" srcId="{11E93B79-7EA3-4701-8BE8-DE3BFDF6A658}" destId="{EB0C7D16-769C-4D9E-9421-1606DF8203BA}" srcOrd="3" destOrd="0" presId="urn:microsoft.com/office/officeart/2005/8/layout/vList2"/>
    <dgm:cxn modelId="{DA32F98E-ABEA-492E-A5B0-85296992E2EC}" type="presParOf" srcId="{11E93B79-7EA3-4701-8BE8-DE3BFDF6A658}" destId="{68F0A14C-32CA-496C-A328-B45BA41F3F6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766FE6B-655C-4973-AFF9-51760149D6FE}" type="doc">
      <dgm:prSet loTypeId="urn:microsoft.com/office/officeart/2008/layout/LinedList" loCatId="list" qsTypeId="urn:microsoft.com/office/officeart/2005/8/quickstyle/simple4" qsCatId="simple" csTypeId="urn:microsoft.com/office/officeart/2005/8/colors/colorful1" csCatId="colorful"/>
      <dgm:spPr/>
      <dgm:t>
        <a:bodyPr/>
        <a:lstStyle/>
        <a:p>
          <a:endParaRPr lang="en-US"/>
        </a:p>
      </dgm:t>
    </dgm:pt>
    <dgm:pt modelId="{BA57C3E4-473A-46D1-9372-47278BAF4BEF}">
      <dgm:prSet/>
      <dgm:spPr/>
      <dgm:t>
        <a:bodyPr/>
        <a:lstStyle/>
        <a:p>
          <a:r>
            <a:rPr lang="en-US"/>
            <a:t>Format: ^(per.att;XX;Y;TT;__)</a:t>
          </a:r>
        </a:p>
      </dgm:t>
    </dgm:pt>
    <dgm:pt modelId="{44F06818-27D7-4B3C-A56D-A911CC33AC91}" type="parTrans" cxnId="{58CF2AC1-FC06-4FA7-BBCA-A9E28EB6E770}">
      <dgm:prSet/>
      <dgm:spPr/>
      <dgm:t>
        <a:bodyPr/>
        <a:lstStyle/>
        <a:p>
          <a:endParaRPr lang="en-US"/>
        </a:p>
      </dgm:t>
    </dgm:pt>
    <dgm:pt modelId="{10B425FF-9219-4349-B86B-5894A059278A}" type="sibTrans" cxnId="{58CF2AC1-FC06-4FA7-BBCA-A9E28EB6E770}">
      <dgm:prSet/>
      <dgm:spPr/>
      <dgm:t>
        <a:bodyPr/>
        <a:lstStyle/>
        <a:p>
          <a:endParaRPr lang="en-US"/>
        </a:p>
      </dgm:t>
    </dgm:pt>
    <dgm:pt modelId="{5E954CF0-EAF6-4075-9878-F40857BC5CB6}">
      <dgm:prSet/>
      <dgm:spPr/>
      <dgm:t>
        <a:bodyPr/>
        <a:lstStyle/>
        <a:p>
          <a:r>
            <a:rPr lang="en-US"/>
            <a:t>XX – period expression</a:t>
          </a:r>
        </a:p>
      </dgm:t>
    </dgm:pt>
    <dgm:pt modelId="{522BDD7A-7925-4A79-A405-D27D77094442}" type="parTrans" cxnId="{124A0B7B-CBEA-4500-8B25-BCAFC410EC53}">
      <dgm:prSet/>
      <dgm:spPr/>
      <dgm:t>
        <a:bodyPr/>
        <a:lstStyle/>
        <a:p>
          <a:endParaRPr lang="en-US"/>
        </a:p>
      </dgm:t>
    </dgm:pt>
    <dgm:pt modelId="{EB7B514E-662D-41B8-ABF6-67683868B484}" type="sibTrans" cxnId="{124A0B7B-CBEA-4500-8B25-BCAFC410EC53}">
      <dgm:prSet/>
      <dgm:spPr/>
      <dgm:t>
        <a:bodyPr/>
        <a:lstStyle/>
        <a:p>
          <a:endParaRPr lang="en-US"/>
        </a:p>
      </dgm:t>
    </dgm:pt>
    <dgm:pt modelId="{6FB8B9B8-0640-4FED-89D6-8161131FB853}">
      <dgm:prSet/>
      <dgm:spPr/>
      <dgm:t>
        <a:bodyPr/>
        <a:lstStyle/>
        <a:p>
          <a:r>
            <a:rPr lang="en-US"/>
            <a:t>Y – Attendance Code/List, or Category</a:t>
          </a:r>
        </a:p>
      </dgm:t>
    </dgm:pt>
    <dgm:pt modelId="{65DBDB00-8C56-4B53-8CBE-2DB810E2CD37}" type="parTrans" cxnId="{6871FB70-BB12-41BB-B6CA-A3C1333EF2F8}">
      <dgm:prSet/>
      <dgm:spPr/>
      <dgm:t>
        <a:bodyPr/>
        <a:lstStyle/>
        <a:p>
          <a:endParaRPr lang="en-US"/>
        </a:p>
      </dgm:t>
    </dgm:pt>
    <dgm:pt modelId="{84E918F7-F7A3-4F06-9CA7-0D502F6038D6}" type="sibTrans" cxnId="{6871FB70-BB12-41BB-B6CA-A3C1333EF2F8}">
      <dgm:prSet/>
      <dgm:spPr/>
      <dgm:t>
        <a:bodyPr/>
        <a:lstStyle/>
        <a:p>
          <a:endParaRPr lang="en-US"/>
        </a:p>
      </dgm:t>
    </dgm:pt>
    <dgm:pt modelId="{B4F735AB-49BA-47C9-8BF7-F8FDCE99EB2B}">
      <dgm:prSet/>
      <dgm:spPr/>
      <dgm:t>
        <a:bodyPr/>
        <a:lstStyle/>
        <a:p>
          <a:r>
            <a:rPr lang="en-US"/>
            <a:t>TT – Term or Date Range</a:t>
          </a:r>
        </a:p>
      </dgm:t>
    </dgm:pt>
    <dgm:pt modelId="{4F96233C-865F-4376-85B4-56D3ADF87720}" type="parTrans" cxnId="{FDCEE5E1-411E-4533-B455-3DB03147CF61}">
      <dgm:prSet/>
      <dgm:spPr/>
      <dgm:t>
        <a:bodyPr/>
        <a:lstStyle/>
        <a:p>
          <a:endParaRPr lang="en-US"/>
        </a:p>
      </dgm:t>
    </dgm:pt>
    <dgm:pt modelId="{22BA1C6E-2274-4949-A58A-8E27467906C0}" type="sibTrans" cxnId="{FDCEE5E1-411E-4533-B455-3DB03147CF61}">
      <dgm:prSet/>
      <dgm:spPr/>
      <dgm:t>
        <a:bodyPr/>
        <a:lstStyle/>
        <a:p>
          <a:endParaRPr lang="en-US"/>
        </a:p>
      </dgm:t>
    </dgm:pt>
    <dgm:pt modelId="{EF486F8F-F21D-47D4-A6EA-3A2517DE7708}">
      <dgm:prSet/>
      <dgm:spPr/>
      <dgm:t>
        <a:bodyPr/>
        <a:lstStyle/>
        <a:p>
          <a:r>
            <a:rPr lang="en-US"/>
            <a:t>Example: ^(per.att;1(A);SC-UNEX;S1)</a:t>
          </a:r>
        </a:p>
      </dgm:t>
    </dgm:pt>
    <dgm:pt modelId="{A039B759-EAA6-4C9E-8CF6-3DD21F18676D}" type="parTrans" cxnId="{1ACCEF6B-6E98-46D7-A5E4-73151AE0FEE2}">
      <dgm:prSet/>
      <dgm:spPr/>
      <dgm:t>
        <a:bodyPr/>
        <a:lstStyle/>
        <a:p>
          <a:endParaRPr lang="en-US"/>
        </a:p>
      </dgm:t>
    </dgm:pt>
    <dgm:pt modelId="{208A6EE1-B3D6-4213-B46C-B9DAC10D71D6}" type="sibTrans" cxnId="{1ACCEF6B-6E98-46D7-A5E4-73151AE0FEE2}">
      <dgm:prSet/>
      <dgm:spPr/>
      <dgm:t>
        <a:bodyPr/>
        <a:lstStyle/>
        <a:p>
          <a:endParaRPr lang="en-US"/>
        </a:p>
      </dgm:t>
    </dgm:pt>
    <dgm:pt modelId="{2D45EF4F-E870-4546-8E12-D2F387C585FB}" type="pres">
      <dgm:prSet presAssocID="{7766FE6B-655C-4973-AFF9-51760149D6FE}" presName="vert0" presStyleCnt="0">
        <dgm:presLayoutVars>
          <dgm:dir/>
          <dgm:animOne val="branch"/>
          <dgm:animLvl val="lvl"/>
        </dgm:presLayoutVars>
      </dgm:prSet>
      <dgm:spPr/>
    </dgm:pt>
    <dgm:pt modelId="{205B6573-AFA7-4A9D-A5EE-3E9A6042514B}" type="pres">
      <dgm:prSet presAssocID="{BA57C3E4-473A-46D1-9372-47278BAF4BEF}" presName="thickLine" presStyleLbl="alignNode1" presStyleIdx="0" presStyleCnt="5"/>
      <dgm:spPr/>
    </dgm:pt>
    <dgm:pt modelId="{3D8D55C0-5437-4AE4-ABE2-BB0897ED41AF}" type="pres">
      <dgm:prSet presAssocID="{BA57C3E4-473A-46D1-9372-47278BAF4BEF}" presName="horz1" presStyleCnt="0"/>
      <dgm:spPr/>
    </dgm:pt>
    <dgm:pt modelId="{4778A411-DDE7-49FD-9336-43C37786A9ED}" type="pres">
      <dgm:prSet presAssocID="{BA57C3E4-473A-46D1-9372-47278BAF4BEF}" presName="tx1" presStyleLbl="revTx" presStyleIdx="0" presStyleCnt="5"/>
      <dgm:spPr/>
    </dgm:pt>
    <dgm:pt modelId="{EAF52A1F-9E36-44EE-AA47-5E21453F6405}" type="pres">
      <dgm:prSet presAssocID="{BA57C3E4-473A-46D1-9372-47278BAF4BEF}" presName="vert1" presStyleCnt="0"/>
      <dgm:spPr/>
    </dgm:pt>
    <dgm:pt modelId="{9B276250-6048-4B15-A83D-64DFAD227DEF}" type="pres">
      <dgm:prSet presAssocID="{5E954CF0-EAF6-4075-9878-F40857BC5CB6}" presName="thickLine" presStyleLbl="alignNode1" presStyleIdx="1" presStyleCnt="5"/>
      <dgm:spPr/>
    </dgm:pt>
    <dgm:pt modelId="{DD7B9F8A-9703-414F-9AF9-96D2F26E4990}" type="pres">
      <dgm:prSet presAssocID="{5E954CF0-EAF6-4075-9878-F40857BC5CB6}" presName="horz1" presStyleCnt="0"/>
      <dgm:spPr/>
    </dgm:pt>
    <dgm:pt modelId="{8382C177-B699-431C-A84E-D3238CB19281}" type="pres">
      <dgm:prSet presAssocID="{5E954CF0-EAF6-4075-9878-F40857BC5CB6}" presName="tx1" presStyleLbl="revTx" presStyleIdx="1" presStyleCnt="5"/>
      <dgm:spPr/>
    </dgm:pt>
    <dgm:pt modelId="{F679E73D-C47A-49D9-9ED8-02C037FB7B9F}" type="pres">
      <dgm:prSet presAssocID="{5E954CF0-EAF6-4075-9878-F40857BC5CB6}" presName="vert1" presStyleCnt="0"/>
      <dgm:spPr/>
    </dgm:pt>
    <dgm:pt modelId="{7035B7F7-AA46-4BDD-9FC2-E69B0FF7E41C}" type="pres">
      <dgm:prSet presAssocID="{6FB8B9B8-0640-4FED-89D6-8161131FB853}" presName="thickLine" presStyleLbl="alignNode1" presStyleIdx="2" presStyleCnt="5"/>
      <dgm:spPr/>
    </dgm:pt>
    <dgm:pt modelId="{AE2F48C1-7872-4332-A309-805E6778B4BA}" type="pres">
      <dgm:prSet presAssocID="{6FB8B9B8-0640-4FED-89D6-8161131FB853}" presName="horz1" presStyleCnt="0"/>
      <dgm:spPr/>
    </dgm:pt>
    <dgm:pt modelId="{C464B1FA-70AF-4753-96ED-DDEACF242806}" type="pres">
      <dgm:prSet presAssocID="{6FB8B9B8-0640-4FED-89D6-8161131FB853}" presName="tx1" presStyleLbl="revTx" presStyleIdx="2" presStyleCnt="5"/>
      <dgm:spPr/>
    </dgm:pt>
    <dgm:pt modelId="{FFBE32AB-2E46-48A6-8D4E-130205F675DB}" type="pres">
      <dgm:prSet presAssocID="{6FB8B9B8-0640-4FED-89D6-8161131FB853}" presName="vert1" presStyleCnt="0"/>
      <dgm:spPr/>
    </dgm:pt>
    <dgm:pt modelId="{87855839-9C4E-4B63-B921-C600A8FBD8AD}" type="pres">
      <dgm:prSet presAssocID="{B4F735AB-49BA-47C9-8BF7-F8FDCE99EB2B}" presName="thickLine" presStyleLbl="alignNode1" presStyleIdx="3" presStyleCnt="5"/>
      <dgm:spPr/>
    </dgm:pt>
    <dgm:pt modelId="{EAEE0737-027A-43BE-891E-731F66068B54}" type="pres">
      <dgm:prSet presAssocID="{B4F735AB-49BA-47C9-8BF7-F8FDCE99EB2B}" presName="horz1" presStyleCnt="0"/>
      <dgm:spPr/>
    </dgm:pt>
    <dgm:pt modelId="{78C5483A-0C43-4DE9-93AE-4CBD3A298EDF}" type="pres">
      <dgm:prSet presAssocID="{B4F735AB-49BA-47C9-8BF7-F8FDCE99EB2B}" presName="tx1" presStyleLbl="revTx" presStyleIdx="3" presStyleCnt="5"/>
      <dgm:spPr/>
    </dgm:pt>
    <dgm:pt modelId="{9A788DF1-1926-45DC-B8C4-C26B97641AF2}" type="pres">
      <dgm:prSet presAssocID="{B4F735AB-49BA-47C9-8BF7-F8FDCE99EB2B}" presName="vert1" presStyleCnt="0"/>
      <dgm:spPr/>
    </dgm:pt>
    <dgm:pt modelId="{10256B5C-AF1C-4D08-B25F-501E27D1E96B}" type="pres">
      <dgm:prSet presAssocID="{EF486F8F-F21D-47D4-A6EA-3A2517DE7708}" presName="thickLine" presStyleLbl="alignNode1" presStyleIdx="4" presStyleCnt="5"/>
      <dgm:spPr/>
    </dgm:pt>
    <dgm:pt modelId="{081B08C7-FA4B-4588-A1B1-738889E81960}" type="pres">
      <dgm:prSet presAssocID="{EF486F8F-F21D-47D4-A6EA-3A2517DE7708}" presName="horz1" presStyleCnt="0"/>
      <dgm:spPr/>
    </dgm:pt>
    <dgm:pt modelId="{63837961-B4E4-4473-8C13-14DE9205A64D}" type="pres">
      <dgm:prSet presAssocID="{EF486F8F-F21D-47D4-A6EA-3A2517DE7708}" presName="tx1" presStyleLbl="revTx" presStyleIdx="4" presStyleCnt="5"/>
      <dgm:spPr/>
    </dgm:pt>
    <dgm:pt modelId="{B39646A7-8517-45A4-A532-9574A0558A8E}" type="pres">
      <dgm:prSet presAssocID="{EF486F8F-F21D-47D4-A6EA-3A2517DE7708}" presName="vert1" presStyleCnt="0"/>
      <dgm:spPr/>
    </dgm:pt>
  </dgm:ptLst>
  <dgm:cxnLst>
    <dgm:cxn modelId="{681E2609-27F1-434B-B1A7-E33ADA7587E7}" type="presOf" srcId="{6FB8B9B8-0640-4FED-89D6-8161131FB853}" destId="{C464B1FA-70AF-4753-96ED-DDEACF242806}" srcOrd="0" destOrd="0" presId="urn:microsoft.com/office/officeart/2008/layout/LinedList"/>
    <dgm:cxn modelId="{6E7B9C0B-B2A7-445D-A8C3-B4B2A59AD23E}" type="presOf" srcId="{B4F735AB-49BA-47C9-8BF7-F8FDCE99EB2B}" destId="{78C5483A-0C43-4DE9-93AE-4CBD3A298EDF}" srcOrd="0" destOrd="0" presId="urn:microsoft.com/office/officeart/2008/layout/LinedList"/>
    <dgm:cxn modelId="{426E6F21-3140-48B1-87C1-6FABC09CC15B}" type="presOf" srcId="{BA57C3E4-473A-46D1-9372-47278BAF4BEF}" destId="{4778A411-DDE7-49FD-9336-43C37786A9ED}" srcOrd="0" destOrd="0" presId="urn:microsoft.com/office/officeart/2008/layout/LinedList"/>
    <dgm:cxn modelId="{1ACCEF6B-6E98-46D7-A5E4-73151AE0FEE2}" srcId="{7766FE6B-655C-4973-AFF9-51760149D6FE}" destId="{EF486F8F-F21D-47D4-A6EA-3A2517DE7708}" srcOrd="4" destOrd="0" parTransId="{A039B759-EAA6-4C9E-8CF6-3DD21F18676D}" sibTransId="{208A6EE1-B3D6-4213-B46C-B9DAC10D71D6}"/>
    <dgm:cxn modelId="{321A7B70-DFD2-406A-9997-573E3D617430}" type="presOf" srcId="{EF486F8F-F21D-47D4-A6EA-3A2517DE7708}" destId="{63837961-B4E4-4473-8C13-14DE9205A64D}" srcOrd="0" destOrd="0" presId="urn:microsoft.com/office/officeart/2008/layout/LinedList"/>
    <dgm:cxn modelId="{6871FB70-BB12-41BB-B6CA-A3C1333EF2F8}" srcId="{7766FE6B-655C-4973-AFF9-51760149D6FE}" destId="{6FB8B9B8-0640-4FED-89D6-8161131FB853}" srcOrd="2" destOrd="0" parTransId="{65DBDB00-8C56-4B53-8CBE-2DB810E2CD37}" sibTransId="{84E918F7-F7A3-4F06-9CA7-0D502F6038D6}"/>
    <dgm:cxn modelId="{77E50057-DAA5-4706-8515-046D8F6B5D74}" type="presOf" srcId="{7766FE6B-655C-4973-AFF9-51760149D6FE}" destId="{2D45EF4F-E870-4546-8E12-D2F387C585FB}" srcOrd="0" destOrd="0" presId="urn:microsoft.com/office/officeart/2008/layout/LinedList"/>
    <dgm:cxn modelId="{124A0B7B-CBEA-4500-8B25-BCAFC410EC53}" srcId="{7766FE6B-655C-4973-AFF9-51760149D6FE}" destId="{5E954CF0-EAF6-4075-9878-F40857BC5CB6}" srcOrd="1" destOrd="0" parTransId="{522BDD7A-7925-4A79-A405-D27D77094442}" sibTransId="{EB7B514E-662D-41B8-ABF6-67683868B484}"/>
    <dgm:cxn modelId="{58CF2AC1-FC06-4FA7-BBCA-A9E28EB6E770}" srcId="{7766FE6B-655C-4973-AFF9-51760149D6FE}" destId="{BA57C3E4-473A-46D1-9372-47278BAF4BEF}" srcOrd="0" destOrd="0" parTransId="{44F06818-27D7-4B3C-A56D-A911CC33AC91}" sibTransId="{10B425FF-9219-4349-B86B-5894A059278A}"/>
    <dgm:cxn modelId="{FDCEE5E1-411E-4533-B455-3DB03147CF61}" srcId="{7766FE6B-655C-4973-AFF9-51760149D6FE}" destId="{B4F735AB-49BA-47C9-8BF7-F8FDCE99EB2B}" srcOrd="3" destOrd="0" parTransId="{4F96233C-865F-4376-85B4-56D3ADF87720}" sibTransId="{22BA1C6E-2274-4949-A58A-8E27467906C0}"/>
    <dgm:cxn modelId="{2BEA57FA-DF5C-43DE-A933-8EC0535A9234}" type="presOf" srcId="{5E954CF0-EAF6-4075-9878-F40857BC5CB6}" destId="{8382C177-B699-431C-A84E-D3238CB19281}" srcOrd="0" destOrd="0" presId="urn:microsoft.com/office/officeart/2008/layout/LinedList"/>
    <dgm:cxn modelId="{A440C752-7827-4C1C-92E0-A8A3F4561CD4}" type="presParOf" srcId="{2D45EF4F-E870-4546-8E12-D2F387C585FB}" destId="{205B6573-AFA7-4A9D-A5EE-3E9A6042514B}" srcOrd="0" destOrd="0" presId="urn:microsoft.com/office/officeart/2008/layout/LinedList"/>
    <dgm:cxn modelId="{E2CBA62C-994C-4E1A-BA76-0566274063FF}" type="presParOf" srcId="{2D45EF4F-E870-4546-8E12-D2F387C585FB}" destId="{3D8D55C0-5437-4AE4-ABE2-BB0897ED41AF}" srcOrd="1" destOrd="0" presId="urn:microsoft.com/office/officeart/2008/layout/LinedList"/>
    <dgm:cxn modelId="{A2621A72-DA6B-4826-9F19-361B8618D491}" type="presParOf" srcId="{3D8D55C0-5437-4AE4-ABE2-BB0897ED41AF}" destId="{4778A411-DDE7-49FD-9336-43C37786A9ED}" srcOrd="0" destOrd="0" presId="urn:microsoft.com/office/officeart/2008/layout/LinedList"/>
    <dgm:cxn modelId="{8B3B94B7-1285-4519-A240-EE2A237F7C75}" type="presParOf" srcId="{3D8D55C0-5437-4AE4-ABE2-BB0897ED41AF}" destId="{EAF52A1F-9E36-44EE-AA47-5E21453F6405}" srcOrd="1" destOrd="0" presId="urn:microsoft.com/office/officeart/2008/layout/LinedList"/>
    <dgm:cxn modelId="{5E41292F-F1AF-4F78-AFC9-7B183178113C}" type="presParOf" srcId="{2D45EF4F-E870-4546-8E12-D2F387C585FB}" destId="{9B276250-6048-4B15-A83D-64DFAD227DEF}" srcOrd="2" destOrd="0" presId="urn:microsoft.com/office/officeart/2008/layout/LinedList"/>
    <dgm:cxn modelId="{8F1149D5-21F0-41BD-AB4E-6AEFD8FE8C50}" type="presParOf" srcId="{2D45EF4F-E870-4546-8E12-D2F387C585FB}" destId="{DD7B9F8A-9703-414F-9AF9-96D2F26E4990}" srcOrd="3" destOrd="0" presId="urn:microsoft.com/office/officeart/2008/layout/LinedList"/>
    <dgm:cxn modelId="{5BEAA0BB-E106-4A44-BFC7-E57C26923F97}" type="presParOf" srcId="{DD7B9F8A-9703-414F-9AF9-96D2F26E4990}" destId="{8382C177-B699-431C-A84E-D3238CB19281}" srcOrd="0" destOrd="0" presId="urn:microsoft.com/office/officeart/2008/layout/LinedList"/>
    <dgm:cxn modelId="{EBD72205-D289-4378-9FF6-586B526D4AD5}" type="presParOf" srcId="{DD7B9F8A-9703-414F-9AF9-96D2F26E4990}" destId="{F679E73D-C47A-49D9-9ED8-02C037FB7B9F}" srcOrd="1" destOrd="0" presId="urn:microsoft.com/office/officeart/2008/layout/LinedList"/>
    <dgm:cxn modelId="{858F4C5D-0873-485F-89D0-357742EC07E9}" type="presParOf" srcId="{2D45EF4F-E870-4546-8E12-D2F387C585FB}" destId="{7035B7F7-AA46-4BDD-9FC2-E69B0FF7E41C}" srcOrd="4" destOrd="0" presId="urn:microsoft.com/office/officeart/2008/layout/LinedList"/>
    <dgm:cxn modelId="{F00CED9C-3B72-479D-9573-A8EE8542F3EB}" type="presParOf" srcId="{2D45EF4F-E870-4546-8E12-D2F387C585FB}" destId="{AE2F48C1-7872-4332-A309-805E6778B4BA}" srcOrd="5" destOrd="0" presId="urn:microsoft.com/office/officeart/2008/layout/LinedList"/>
    <dgm:cxn modelId="{A4754AA9-183E-4CF1-9829-DAC39A1D6172}" type="presParOf" srcId="{AE2F48C1-7872-4332-A309-805E6778B4BA}" destId="{C464B1FA-70AF-4753-96ED-DDEACF242806}" srcOrd="0" destOrd="0" presId="urn:microsoft.com/office/officeart/2008/layout/LinedList"/>
    <dgm:cxn modelId="{55382030-3117-4E20-98B8-2ABF5415860F}" type="presParOf" srcId="{AE2F48C1-7872-4332-A309-805E6778B4BA}" destId="{FFBE32AB-2E46-48A6-8D4E-130205F675DB}" srcOrd="1" destOrd="0" presId="urn:microsoft.com/office/officeart/2008/layout/LinedList"/>
    <dgm:cxn modelId="{5AB5B8A9-BC4F-49F2-9BEE-20F0D86DF5FB}" type="presParOf" srcId="{2D45EF4F-E870-4546-8E12-D2F387C585FB}" destId="{87855839-9C4E-4B63-B921-C600A8FBD8AD}" srcOrd="6" destOrd="0" presId="urn:microsoft.com/office/officeart/2008/layout/LinedList"/>
    <dgm:cxn modelId="{075D57F5-7DCA-43F7-8671-8AD52CBCFA89}" type="presParOf" srcId="{2D45EF4F-E870-4546-8E12-D2F387C585FB}" destId="{EAEE0737-027A-43BE-891E-731F66068B54}" srcOrd="7" destOrd="0" presId="urn:microsoft.com/office/officeart/2008/layout/LinedList"/>
    <dgm:cxn modelId="{F953AA84-C9EF-4BDF-B0B3-CBD7FEAE3CB6}" type="presParOf" srcId="{EAEE0737-027A-43BE-891E-731F66068B54}" destId="{78C5483A-0C43-4DE9-93AE-4CBD3A298EDF}" srcOrd="0" destOrd="0" presId="urn:microsoft.com/office/officeart/2008/layout/LinedList"/>
    <dgm:cxn modelId="{8B85174F-7DD9-43CE-8C13-6F60C96EA644}" type="presParOf" srcId="{EAEE0737-027A-43BE-891E-731F66068B54}" destId="{9A788DF1-1926-45DC-B8C4-C26B97641AF2}" srcOrd="1" destOrd="0" presId="urn:microsoft.com/office/officeart/2008/layout/LinedList"/>
    <dgm:cxn modelId="{D6511A1D-9633-4487-B931-3DDE489EB2DA}" type="presParOf" srcId="{2D45EF4F-E870-4546-8E12-D2F387C585FB}" destId="{10256B5C-AF1C-4D08-B25F-501E27D1E96B}" srcOrd="8" destOrd="0" presId="urn:microsoft.com/office/officeart/2008/layout/LinedList"/>
    <dgm:cxn modelId="{EE176C5B-C28C-4AB3-B449-D56F367CD3FE}" type="presParOf" srcId="{2D45EF4F-E870-4546-8E12-D2F387C585FB}" destId="{081B08C7-FA4B-4588-A1B1-738889E81960}" srcOrd="9" destOrd="0" presId="urn:microsoft.com/office/officeart/2008/layout/LinedList"/>
    <dgm:cxn modelId="{A8D3EB0F-D0FC-4607-90DF-418B0425071D}" type="presParOf" srcId="{081B08C7-FA4B-4588-A1B1-738889E81960}" destId="{63837961-B4E4-4473-8C13-14DE9205A64D}" srcOrd="0" destOrd="0" presId="urn:microsoft.com/office/officeart/2008/layout/LinedList"/>
    <dgm:cxn modelId="{4992CCB6-7C4F-4249-84FD-1F6E759A6718}" type="presParOf" srcId="{081B08C7-FA4B-4588-A1B1-738889E81960}" destId="{B39646A7-8517-45A4-A532-9574A0558A8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4EFFE56-3DE7-45B9-B690-F68D7E13F5A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69B017E-B39D-4C48-B86E-2C5771A8636C}">
      <dgm:prSet/>
      <dgm:spPr/>
      <dgm:t>
        <a:bodyPr/>
        <a:lstStyle/>
        <a:p>
          <a:pPr>
            <a:lnSpc>
              <a:spcPct val="100000"/>
            </a:lnSpc>
          </a:pPr>
          <a:r>
            <a:rPr lang="en-US"/>
            <a:t>Format:  ^(*period_info;XX;__)</a:t>
          </a:r>
        </a:p>
      </dgm:t>
    </dgm:pt>
    <dgm:pt modelId="{CADB2FD7-92F6-4674-AC7F-C6E85810120D}" type="parTrans" cxnId="{D068FB78-AEBA-4DE3-8427-823A272690E0}">
      <dgm:prSet/>
      <dgm:spPr/>
      <dgm:t>
        <a:bodyPr/>
        <a:lstStyle/>
        <a:p>
          <a:endParaRPr lang="en-US"/>
        </a:p>
      </dgm:t>
    </dgm:pt>
    <dgm:pt modelId="{3888662C-91FE-4035-B6D0-C5C2E27CD6C3}" type="sibTrans" cxnId="{D068FB78-AEBA-4DE3-8427-823A272690E0}">
      <dgm:prSet/>
      <dgm:spPr/>
      <dgm:t>
        <a:bodyPr/>
        <a:lstStyle/>
        <a:p>
          <a:endParaRPr lang="en-US"/>
        </a:p>
      </dgm:t>
    </dgm:pt>
    <dgm:pt modelId="{8DE29D0A-B56F-44E2-8FC5-50A067863A2F}">
      <dgm:prSet/>
      <dgm:spPr/>
      <dgm:t>
        <a:bodyPr/>
        <a:lstStyle/>
        <a:p>
          <a:pPr>
            <a:lnSpc>
              <a:spcPct val="100000"/>
            </a:lnSpc>
          </a:pPr>
          <a:r>
            <a:rPr lang="en-US" dirty="0"/>
            <a:t>XX = Section Expression (as seen on Quick Lookup or Section page)</a:t>
          </a:r>
        </a:p>
      </dgm:t>
    </dgm:pt>
    <dgm:pt modelId="{55184770-BE19-4AF8-B92F-DCF75823D2F5}" type="parTrans" cxnId="{47AB6153-8425-4FE5-B0ED-E550CD1B321C}">
      <dgm:prSet/>
      <dgm:spPr/>
      <dgm:t>
        <a:bodyPr/>
        <a:lstStyle/>
        <a:p>
          <a:endParaRPr lang="en-US"/>
        </a:p>
      </dgm:t>
    </dgm:pt>
    <dgm:pt modelId="{B8A4FD5F-B277-49A9-A52C-44A68938E4C3}" type="sibTrans" cxnId="{47AB6153-8425-4FE5-B0ED-E550CD1B321C}">
      <dgm:prSet/>
      <dgm:spPr/>
      <dgm:t>
        <a:bodyPr/>
        <a:lstStyle/>
        <a:p>
          <a:endParaRPr lang="en-US"/>
        </a:p>
      </dgm:t>
    </dgm:pt>
    <dgm:pt modelId="{C1295E86-4813-4A1B-8380-36BBB31834AF}">
      <dgm:prSet/>
      <dgm:spPr/>
      <dgm:t>
        <a:bodyPr/>
        <a:lstStyle/>
        <a:p>
          <a:pPr>
            <a:lnSpc>
              <a:spcPct val="100000"/>
            </a:lnSpc>
          </a:pPr>
          <a:r>
            <a:rPr lang="en-US"/>
            <a:t>^(*period_info;1(A);current_grade)  - returns current grade for the section</a:t>
          </a:r>
        </a:p>
      </dgm:t>
    </dgm:pt>
    <dgm:pt modelId="{3B248A2F-D761-4511-B7BE-88903B389BB8}" type="parTrans" cxnId="{FDF8AC0A-16F9-454F-971C-71A84F5DCFB6}">
      <dgm:prSet/>
      <dgm:spPr/>
      <dgm:t>
        <a:bodyPr/>
        <a:lstStyle/>
        <a:p>
          <a:endParaRPr lang="en-US"/>
        </a:p>
      </dgm:t>
    </dgm:pt>
    <dgm:pt modelId="{2CA7A897-A11A-4254-90B2-F5845072C317}" type="sibTrans" cxnId="{FDF8AC0A-16F9-454F-971C-71A84F5DCFB6}">
      <dgm:prSet/>
      <dgm:spPr/>
      <dgm:t>
        <a:bodyPr/>
        <a:lstStyle/>
        <a:p>
          <a:endParaRPr lang="en-US"/>
        </a:p>
      </dgm:t>
    </dgm:pt>
    <dgm:pt modelId="{56FFE5C6-9D9E-4010-A9D2-5A0993393C80}">
      <dgm:prSet/>
      <dgm:spPr/>
      <dgm:t>
        <a:bodyPr/>
        <a:lstStyle/>
        <a:p>
          <a:pPr>
            <a:lnSpc>
              <a:spcPct val="100000"/>
            </a:lnSpc>
          </a:pPr>
          <a:r>
            <a:rPr lang="en-US"/>
            <a:t>^(*period_info;1(A);current_section_teachers) – Returns all currently listed teachers for a section.</a:t>
          </a:r>
        </a:p>
      </dgm:t>
    </dgm:pt>
    <dgm:pt modelId="{CCC9235B-74E8-4F4B-A14C-C96722EFBDF8}" type="parTrans" cxnId="{188CE7B9-D356-46E4-9D35-BEF8F1E2E30F}">
      <dgm:prSet/>
      <dgm:spPr/>
      <dgm:t>
        <a:bodyPr/>
        <a:lstStyle/>
        <a:p>
          <a:endParaRPr lang="en-US"/>
        </a:p>
      </dgm:t>
    </dgm:pt>
    <dgm:pt modelId="{D1B46DB3-BF97-40B7-889B-417F30E18324}" type="sibTrans" cxnId="{188CE7B9-D356-46E4-9D35-BEF8F1E2E30F}">
      <dgm:prSet/>
      <dgm:spPr/>
      <dgm:t>
        <a:bodyPr/>
        <a:lstStyle/>
        <a:p>
          <a:endParaRPr lang="en-US"/>
        </a:p>
      </dgm:t>
    </dgm:pt>
    <dgm:pt modelId="{C68664EB-A74E-48F2-8372-562A7F22062D}" type="pres">
      <dgm:prSet presAssocID="{64EFFE56-3DE7-45B9-B690-F68D7E13F5AB}" presName="root" presStyleCnt="0">
        <dgm:presLayoutVars>
          <dgm:dir/>
          <dgm:resizeHandles val="exact"/>
        </dgm:presLayoutVars>
      </dgm:prSet>
      <dgm:spPr/>
    </dgm:pt>
    <dgm:pt modelId="{2A731147-E4D8-4A16-A4E7-77BC801C9C71}" type="pres">
      <dgm:prSet presAssocID="{E69B017E-B39D-4C48-B86E-2C5771A8636C}" presName="compNode" presStyleCnt="0"/>
      <dgm:spPr/>
    </dgm:pt>
    <dgm:pt modelId="{419A69DE-0BF7-4F4B-A3CC-5241A52362A1}" type="pres">
      <dgm:prSet presAssocID="{E69B017E-B39D-4C48-B86E-2C5771A8636C}" presName="bgRect" presStyleLbl="bgShp" presStyleIdx="0" presStyleCnt="4"/>
      <dgm:spPr/>
    </dgm:pt>
    <dgm:pt modelId="{8FEAA80B-2BB0-4FD4-B6CC-FE3E5977B83E}" type="pres">
      <dgm:prSet presAssocID="{E69B017E-B39D-4C48-B86E-2C5771A8636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pper board"/>
        </a:ext>
      </dgm:extLst>
    </dgm:pt>
    <dgm:pt modelId="{99B820A0-9139-4328-9E5C-E2773D7B2569}" type="pres">
      <dgm:prSet presAssocID="{E69B017E-B39D-4C48-B86E-2C5771A8636C}" presName="spaceRect" presStyleCnt="0"/>
      <dgm:spPr/>
    </dgm:pt>
    <dgm:pt modelId="{A5C15093-E112-4316-A700-23CA0CBBCA07}" type="pres">
      <dgm:prSet presAssocID="{E69B017E-B39D-4C48-B86E-2C5771A8636C}" presName="parTx" presStyleLbl="revTx" presStyleIdx="0" presStyleCnt="4">
        <dgm:presLayoutVars>
          <dgm:chMax val="0"/>
          <dgm:chPref val="0"/>
        </dgm:presLayoutVars>
      </dgm:prSet>
      <dgm:spPr/>
    </dgm:pt>
    <dgm:pt modelId="{D841A49D-33C1-4C3E-B9ED-29BA0A7D40AE}" type="pres">
      <dgm:prSet presAssocID="{3888662C-91FE-4035-B6D0-C5C2E27CD6C3}" presName="sibTrans" presStyleCnt="0"/>
      <dgm:spPr/>
    </dgm:pt>
    <dgm:pt modelId="{033D5A0E-E42F-4FC5-8B78-8681303952F7}" type="pres">
      <dgm:prSet presAssocID="{8DE29D0A-B56F-44E2-8FC5-50A067863A2F}" presName="compNode" presStyleCnt="0"/>
      <dgm:spPr/>
    </dgm:pt>
    <dgm:pt modelId="{C89F4680-AD6B-4D02-B4EA-25917ED9148B}" type="pres">
      <dgm:prSet presAssocID="{8DE29D0A-B56F-44E2-8FC5-50A067863A2F}" presName="bgRect" presStyleLbl="bgShp" presStyleIdx="1" presStyleCnt="4"/>
      <dgm:spPr/>
    </dgm:pt>
    <dgm:pt modelId="{A5A8FF6E-0BD7-4A13-9674-7748D928DF27}" type="pres">
      <dgm:prSet presAssocID="{8DE29D0A-B56F-44E2-8FC5-50A067863A2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ursor"/>
        </a:ext>
      </dgm:extLst>
    </dgm:pt>
    <dgm:pt modelId="{FC7B7A31-94E6-4CF2-A1CF-23E5702F139D}" type="pres">
      <dgm:prSet presAssocID="{8DE29D0A-B56F-44E2-8FC5-50A067863A2F}" presName="spaceRect" presStyleCnt="0"/>
      <dgm:spPr/>
    </dgm:pt>
    <dgm:pt modelId="{410009DB-2BF7-4B27-AF7C-8E107713C247}" type="pres">
      <dgm:prSet presAssocID="{8DE29D0A-B56F-44E2-8FC5-50A067863A2F}" presName="parTx" presStyleLbl="revTx" presStyleIdx="1" presStyleCnt="4">
        <dgm:presLayoutVars>
          <dgm:chMax val="0"/>
          <dgm:chPref val="0"/>
        </dgm:presLayoutVars>
      </dgm:prSet>
      <dgm:spPr/>
    </dgm:pt>
    <dgm:pt modelId="{4ED022D7-2259-4E61-BE76-6F7127AE40D4}" type="pres">
      <dgm:prSet presAssocID="{B8A4FD5F-B277-49A9-A52C-44A68938E4C3}" presName="sibTrans" presStyleCnt="0"/>
      <dgm:spPr/>
    </dgm:pt>
    <dgm:pt modelId="{0CA2C7E5-C618-4ABE-9EA4-E7610EFEE601}" type="pres">
      <dgm:prSet presAssocID="{C1295E86-4813-4A1B-8380-36BBB31834AF}" presName="compNode" presStyleCnt="0"/>
      <dgm:spPr/>
    </dgm:pt>
    <dgm:pt modelId="{0B8FF0F0-E316-4DED-996C-AE514DFCAB35}" type="pres">
      <dgm:prSet presAssocID="{C1295E86-4813-4A1B-8380-36BBB31834AF}" presName="bgRect" presStyleLbl="bgShp" presStyleIdx="2" presStyleCnt="4"/>
      <dgm:spPr/>
    </dgm:pt>
    <dgm:pt modelId="{7D05E3E2-3EB1-4150-BFF3-ABB83E8562ED}" type="pres">
      <dgm:prSet presAssocID="{C1295E86-4813-4A1B-8380-36BBB31834A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rocessor"/>
        </a:ext>
      </dgm:extLst>
    </dgm:pt>
    <dgm:pt modelId="{ED5094B9-3344-4973-A2A8-4FA2B29AD6F0}" type="pres">
      <dgm:prSet presAssocID="{C1295E86-4813-4A1B-8380-36BBB31834AF}" presName="spaceRect" presStyleCnt="0"/>
      <dgm:spPr/>
    </dgm:pt>
    <dgm:pt modelId="{CB1C1BEA-9982-46C9-937F-147604744EE7}" type="pres">
      <dgm:prSet presAssocID="{C1295E86-4813-4A1B-8380-36BBB31834AF}" presName="parTx" presStyleLbl="revTx" presStyleIdx="2" presStyleCnt="4">
        <dgm:presLayoutVars>
          <dgm:chMax val="0"/>
          <dgm:chPref val="0"/>
        </dgm:presLayoutVars>
      </dgm:prSet>
      <dgm:spPr/>
    </dgm:pt>
    <dgm:pt modelId="{CF4FE5DB-D30A-4CC1-A0C8-B47FCE495009}" type="pres">
      <dgm:prSet presAssocID="{2CA7A897-A11A-4254-90B2-F5845072C317}" presName="sibTrans" presStyleCnt="0"/>
      <dgm:spPr/>
    </dgm:pt>
    <dgm:pt modelId="{32206022-96D9-421A-BA9D-B61385E0012E}" type="pres">
      <dgm:prSet presAssocID="{56FFE5C6-9D9E-4010-A9D2-5A0993393C80}" presName="compNode" presStyleCnt="0"/>
      <dgm:spPr/>
    </dgm:pt>
    <dgm:pt modelId="{C189B677-FEB6-4009-A213-521AF8748F7B}" type="pres">
      <dgm:prSet presAssocID="{56FFE5C6-9D9E-4010-A9D2-5A0993393C80}" presName="bgRect" presStyleLbl="bgShp" presStyleIdx="3" presStyleCnt="4"/>
      <dgm:spPr/>
    </dgm:pt>
    <dgm:pt modelId="{060CF453-6E59-4E4A-84D6-E954EC4DC4AD}" type="pres">
      <dgm:prSet presAssocID="{56FFE5C6-9D9E-4010-A9D2-5A0993393C8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Gears"/>
        </a:ext>
      </dgm:extLst>
    </dgm:pt>
    <dgm:pt modelId="{7BC4AB29-C8EB-4C03-9ABC-EA086B917D11}" type="pres">
      <dgm:prSet presAssocID="{56FFE5C6-9D9E-4010-A9D2-5A0993393C80}" presName="spaceRect" presStyleCnt="0"/>
      <dgm:spPr/>
    </dgm:pt>
    <dgm:pt modelId="{2197FC02-E199-4964-98AC-2CCD7EE2500B}" type="pres">
      <dgm:prSet presAssocID="{56FFE5C6-9D9E-4010-A9D2-5A0993393C80}" presName="parTx" presStyleLbl="revTx" presStyleIdx="3" presStyleCnt="4">
        <dgm:presLayoutVars>
          <dgm:chMax val="0"/>
          <dgm:chPref val="0"/>
        </dgm:presLayoutVars>
      </dgm:prSet>
      <dgm:spPr/>
    </dgm:pt>
  </dgm:ptLst>
  <dgm:cxnLst>
    <dgm:cxn modelId="{6EF39004-EB6E-4E08-AA8F-C8D16C2A3A37}" type="presOf" srcId="{8DE29D0A-B56F-44E2-8FC5-50A067863A2F}" destId="{410009DB-2BF7-4B27-AF7C-8E107713C247}" srcOrd="0" destOrd="0" presId="urn:microsoft.com/office/officeart/2018/2/layout/IconVerticalSolidList"/>
    <dgm:cxn modelId="{8986CC05-AF6A-43E6-9761-3531F837C46A}" type="presOf" srcId="{C1295E86-4813-4A1B-8380-36BBB31834AF}" destId="{CB1C1BEA-9982-46C9-937F-147604744EE7}" srcOrd="0" destOrd="0" presId="urn:microsoft.com/office/officeart/2018/2/layout/IconVerticalSolidList"/>
    <dgm:cxn modelId="{FDF8AC0A-16F9-454F-971C-71A84F5DCFB6}" srcId="{64EFFE56-3DE7-45B9-B690-F68D7E13F5AB}" destId="{C1295E86-4813-4A1B-8380-36BBB31834AF}" srcOrd="2" destOrd="0" parTransId="{3B248A2F-D761-4511-B7BE-88903B389BB8}" sibTransId="{2CA7A897-A11A-4254-90B2-F5845072C317}"/>
    <dgm:cxn modelId="{8389281A-CDE3-4E8E-A1A0-F9F6C246C908}" type="presOf" srcId="{56FFE5C6-9D9E-4010-A9D2-5A0993393C80}" destId="{2197FC02-E199-4964-98AC-2CCD7EE2500B}" srcOrd="0" destOrd="0" presId="urn:microsoft.com/office/officeart/2018/2/layout/IconVerticalSolidList"/>
    <dgm:cxn modelId="{C6FA8B64-CCDD-4ABA-ABB1-25DFBF3295B3}" type="presOf" srcId="{64EFFE56-3DE7-45B9-B690-F68D7E13F5AB}" destId="{C68664EB-A74E-48F2-8372-562A7F22062D}" srcOrd="0" destOrd="0" presId="urn:microsoft.com/office/officeart/2018/2/layout/IconVerticalSolidList"/>
    <dgm:cxn modelId="{47AB6153-8425-4FE5-B0ED-E550CD1B321C}" srcId="{64EFFE56-3DE7-45B9-B690-F68D7E13F5AB}" destId="{8DE29D0A-B56F-44E2-8FC5-50A067863A2F}" srcOrd="1" destOrd="0" parTransId="{55184770-BE19-4AF8-B92F-DCF75823D2F5}" sibTransId="{B8A4FD5F-B277-49A9-A52C-44A68938E4C3}"/>
    <dgm:cxn modelId="{D068FB78-AEBA-4DE3-8427-823A272690E0}" srcId="{64EFFE56-3DE7-45B9-B690-F68D7E13F5AB}" destId="{E69B017E-B39D-4C48-B86E-2C5771A8636C}" srcOrd="0" destOrd="0" parTransId="{CADB2FD7-92F6-4674-AC7F-C6E85810120D}" sibTransId="{3888662C-91FE-4035-B6D0-C5C2E27CD6C3}"/>
    <dgm:cxn modelId="{C41ECF9E-13EF-4B85-975D-BD48568FE4FC}" type="presOf" srcId="{E69B017E-B39D-4C48-B86E-2C5771A8636C}" destId="{A5C15093-E112-4316-A700-23CA0CBBCA07}" srcOrd="0" destOrd="0" presId="urn:microsoft.com/office/officeart/2018/2/layout/IconVerticalSolidList"/>
    <dgm:cxn modelId="{188CE7B9-D356-46E4-9D35-BEF8F1E2E30F}" srcId="{64EFFE56-3DE7-45B9-B690-F68D7E13F5AB}" destId="{56FFE5C6-9D9E-4010-A9D2-5A0993393C80}" srcOrd="3" destOrd="0" parTransId="{CCC9235B-74E8-4F4B-A14C-C96722EFBDF8}" sibTransId="{D1B46DB3-BF97-40B7-889B-417F30E18324}"/>
    <dgm:cxn modelId="{BADFF880-1773-4BFD-AF75-03E8B3628A30}" type="presParOf" srcId="{C68664EB-A74E-48F2-8372-562A7F22062D}" destId="{2A731147-E4D8-4A16-A4E7-77BC801C9C71}" srcOrd="0" destOrd="0" presId="urn:microsoft.com/office/officeart/2018/2/layout/IconVerticalSolidList"/>
    <dgm:cxn modelId="{2BBC6C67-B896-410A-B507-23F398CD7A7B}" type="presParOf" srcId="{2A731147-E4D8-4A16-A4E7-77BC801C9C71}" destId="{419A69DE-0BF7-4F4B-A3CC-5241A52362A1}" srcOrd="0" destOrd="0" presId="urn:microsoft.com/office/officeart/2018/2/layout/IconVerticalSolidList"/>
    <dgm:cxn modelId="{C64B9A6A-7A66-4008-B3D2-69B4AAF39F0E}" type="presParOf" srcId="{2A731147-E4D8-4A16-A4E7-77BC801C9C71}" destId="{8FEAA80B-2BB0-4FD4-B6CC-FE3E5977B83E}" srcOrd="1" destOrd="0" presId="urn:microsoft.com/office/officeart/2018/2/layout/IconVerticalSolidList"/>
    <dgm:cxn modelId="{F6A646CC-A20C-4F41-9AF4-D170AB9CEB1A}" type="presParOf" srcId="{2A731147-E4D8-4A16-A4E7-77BC801C9C71}" destId="{99B820A0-9139-4328-9E5C-E2773D7B2569}" srcOrd="2" destOrd="0" presId="urn:microsoft.com/office/officeart/2018/2/layout/IconVerticalSolidList"/>
    <dgm:cxn modelId="{9E7EE018-F07F-473B-A04C-A2DA1297ADD0}" type="presParOf" srcId="{2A731147-E4D8-4A16-A4E7-77BC801C9C71}" destId="{A5C15093-E112-4316-A700-23CA0CBBCA07}" srcOrd="3" destOrd="0" presId="urn:microsoft.com/office/officeart/2018/2/layout/IconVerticalSolidList"/>
    <dgm:cxn modelId="{2EECD084-BA65-43F3-97B9-5CFB84324DDF}" type="presParOf" srcId="{C68664EB-A74E-48F2-8372-562A7F22062D}" destId="{D841A49D-33C1-4C3E-B9ED-29BA0A7D40AE}" srcOrd="1" destOrd="0" presId="urn:microsoft.com/office/officeart/2018/2/layout/IconVerticalSolidList"/>
    <dgm:cxn modelId="{6B7FB4C7-301F-4C7E-9802-1FBF03A589DF}" type="presParOf" srcId="{C68664EB-A74E-48F2-8372-562A7F22062D}" destId="{033D5A0E-E42F-4FC5-8B78-8681303952F7}" srcOrd="2" destOrd="0" presId="urn:microsoft.com/office/officeart/2018/2/layout/IconVerticalSolidList"/>
    <dgm:cxn modelId="{445EC4AE-346D-45DE-A104-38DC7A19A73F}" type="presParOf" srcId="{033D5A0E-E42F-4FC5-8B78-8681303952F7}" destId="{C89F4680-AD6B-4D02-B4EA-25917ED9148B}" srcOrd="0" destOrd="0" presId="urn:microsoft.com/office/officeart/2018/2/layout/IconVerticalSolidList"/>
    <dgm:cxn modelId="{9A5B4634-42DE-45FE-8353-9382FF96E5A3}" type="presParOf" srcId="{033D5A0E-E42F-4FC5-8B78-8681303952F7}" destId="{A5A8FF6E-0BD7-4A13-9674-7748D928DF27}" srcOrd="1" destOrd="0" presId="urn:microsoft.com/office/officeart/2018/2/layout/IconVerticalSolidList"/>
    <dgm:cxn modelId="{806A1CE8-12D0-4613-B75E-800D32BC0C74}" type="presParOf" srcId="{033D5A0E-E42F-4FC5-8B78-8681303952F7}" destId="{FC7B7A31-94E6-4CF2-A1CF-23E5702F139D}" srcOrd="2" destOrd="0" presId="urn:microsoft.com/office/officeart/2018/2/layout/IconVerticalSolidList"/>
    <dgm:cxn modelId="{DA02E8F2-4508-47E1-AF54-A61BED6C2B37}" type="presParOf" srcId="{033D5A0E-E42F-4FC5-8B78-8681303952F7}" destId="{410009DB-2BF7-4B27-AF7C-8E107713C247}" srcOrd="3" destOrd="0" presId="urn:microsoft.com/office/officeart/2018/2/layout/IconVerticalSolidList"/>
    <dgm:cxn modelId="{40106F5B-17AF-46A7-9251-635D36385645}" type="presParOf" srcId="{C68664EB-A74E-48F2-8372-562A7F22062D}" destId="{4ED022D7-2259-4E61-BE76-6F7127AE40D4}" srcOrd="3" destOrd="0" presId="urn:microsoft.com/office/officeart/2018/2/layout/IconVerticalSolidList"/>
    <dgm:cxn modelId="{BBCFA376-46C3-4F90-AE39-27D565A35B80}" type="presParOf" srcId="{C68664EB-A74E-48F2-8372-562A7F22062D}" destId="{0CA2C7E5-C618-4ABE-9EA4-E7610EFEE601}" srcOrd="4" destOrd="0" presId="urn:microsoft.com/office/officeart/2018/2/layout/IconVerticalSolidList"/>
    <dgm:cxn modelId="{5B7486BE-77D0-41E0-BCA6-F4C46F02CDC4}" type="presParOf" srcId="{0CA2C7E5-C618-4ABE-9EA4-E7610EFEE601}" destId="{0B8FF0F0-E316-4DED-996C-AE514DFCAB35}" srcOrd="0" destOrd="0" presId="urn:microsoft.com/office/officeart/2018/2/layout/IconVerticalSolidList"/>
    <dgm:cxn modelId="{33D6FFE7-3258-4E97-B89B-5F42434CD3EB}" type="presParOf" srcId="{0CA2C7E5-C618-4ABE-9EA4-E7610EFEE601}" destId="{7D05E3E2-3EB1-4150-BFF3-ABB83E8562ED}" srcOrd="1" destOrd="0" presId="urn:microsoft.com/office/officeart/2018/2/layout/IconVerticalSolidList"/>
    <dgm:cxn modelId="{44B8A89B-78B1-41B1-9D4A-6EC42DFE1D12}" type="presParOf" srcId="{0CA2C7E5-C618-4ABE-9EA4-E7610EFEE601}" destId="{ED5094B9-3344-4973-A2A8-4FA2B29AD6F0}" srcOrd="2" destOrd="0" presId="urn:microsoft.com/office/officeart/2018/2/layout/IconVerticalSolidList"/>
    <dgm:cxn modelId="{3236B09D-D7DA-485C-A171-F4CF6AB5892B}" type="presParOf" srcId="{0CA2C7E5-C618-4ABE-9EA4-E7610EFEE601}" destId="{CB1C1BEA-9982-46C9-937F-147604744EE7}" srcOrd="3" destOrd="0" presId="urn:microsoft.com/office/officeart/2018/2/layout/IconVerticalSolidList"/>
    <dgm:cxn modelId="{E1F078ED-63DA-4907-954D-CE6CABEBBDA8}" type="presParOf" srcId="{C68664EB-A74E-48F2-8372-562A7F22062D}" destId="{CF4FE5DB-D30A-4CC1-A0C8-B47FCE495009}" srcOrd="5" destOrd="0" presId="urn:microsoft.com/office/officeart/2018/2/layout/IconVerticalSolidList"/>
    <dgm:cxn modelId="{D09377EB-5F1C-44EA-B03E-CCCF80944B73}" type="presParOf" srcId="{C68664EB-A74E-48F2-8372-562A7F22062D}" destId="{32206022-96D9-421A-BA9D-B61385E0012E}" srcOrd="6" destOrd="0" presId="urn:microsoft.com/office/officeart/2018/2/layout/IconVerticalSolidList"/>
    <dgm:cxn modelId="{11EA76F2-D66F-42C3-A9F5-529A51AABF84}" type="presParOf" srcId="{32206022-96D9-421A-BA9D-B61385E0012E}" destId="{C189B677-FEB6-4009-A213-521AF8748F7B}" srcOrd="0" destOrd="0" presId="urn:microsoft.com/office/officeart/2018/2/layout/IconVerticalSolidList"/>
    <dgm:cxn modelId="{56467D36-7955-4735-8F02-B2F34A9376AA}" type="presParOf" srcId="{32206022-96D9-421A-BA9D-B61385E0012E}" destId="{060CF453-6E59-4E4A-84D6-E954EC4DC4AD}" srcOrd="1" destOrd="0" presId="urn:microsoft.com/office/officeart/2018/2/layout/IconVerticalSolidList"/>
    <dgm:cxn modelId="{C4C5F5B3-306E-4EAC-A458-46684021EA73}" type="presParOf" srcId="{32206022-96D9-421A-BA9D-B61385E0012E}" destId="{7BC4AB29-C8EB-4C03-9ABC-EA086B917D11}" srcOrd="2" destOrd="0" presId="urn:microsoft.com/office/officeart/2018/2/layout/IconVerticalSolidList"/>
    <dgm:cxn modelId="{007CA898-ACF7-4FFC-A2C2-EBAA8362673D}" type="presParOf" srcId="{32206022-96D9-421A-BA9D-B61385E0012E}" destId="{2197FC02-E199-4964-98AC-2CCD7EE2500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74659-AFF6-49C7-93FE-77E2BC6AEF19}">
      <dsp:nvSpPr>
        <dsp:cNvPr id="0" name=""/>
        <dsp:cNvSpPr/>
      </dsp:nvSpPr>
      <dsp:spPr>
        <a:xfrm>
          <a:off x="220587" y="1034035"/>
          <a:ext cx="1651515" cy="1425957"/>
        </a:xfrm>
        <a:prstGeom prst="rect">
          <a:avLst/>
        </a:prstGeom>
        <a:solidFill>
          <a:schemeClr val="accent4">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25B8D6-A684-431F-9778-959FAA81047A}">
      <dsp:nvSpPr>
        <dsp:cNvPr id="0" name=""/>
        <dsp:cNvSpPr/>
      </dsp:nvSpPr>
      <dsp:spPr>
        <a:xfrm>
          <a:off x="19225" y="2688668"/>
          <a:ext cx="4315781" cy="647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kern="1200" dirty="0"/>
            <a:t>DATs function in the following report types:</a:t>
          </a:r>
        </a:p>
      </dsp:txBody>
      <dsp:txXfrm>
        <a:off x="19225" y="2688668"/>
        <a:ext cx="4315781" cy="647367"/>
      </dsp:txXfrm>
    </dsp:sp>
    <dsp:sp modelId="{6F03D51C-CA89-46C8-927E-CD75F096BEBC}">
      <dsp:nvSpPr>
        <dsp:cNvPr id="0" name=""/>
        <dsp:cNvSpPr/>
      </dsp:nvSpPr>
      <dsp:spPr>
        <a:xfrm>
          <a:off x="62966" y="3082543"/>
          <a:ext cx="5218167" cy="1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t>Form Letter</a:t>
          </a:r>
        </a:p>
        <a:p>
          <a:pPr marL="0" lvl="0" indent="0" algn="l" defTabSz="711200">
            <a:lnSpc>
              <a:spcPct val="100000"/>
            </a:lnSpc>
            <a:spcBef>
              <a:spcPct val="0"/>
            </a:spcBef>
            <a:spcAft>
              <a:spcPct val="35000"/>
            </a:spcAft>
            <a:buNone/>
          </a:pPr>
          <a:r>
            <a:rPr lang="en-US" sz="1600" kern="1200" dirty="0"/>
            <a:t>Mailing Labels</a:t>
          </a:r>
        </a:p>
        <a:p>
          <a:pPr marL="0" lvl="0" indent="0" algn="l" defTabSz="711200">
            <a:lnSpc>
              <a:spcPct val="100000"/>
            </a:lnSpc>
            <a:spcBef>
              <a:spcPct val="0"/>
            </a:spcBef>
            <a:spcAft>
              <a:spcPct val="35000"/>
            </a:spcAft>
            <a:buNone/>
          </a:pPr>
          <a:r>
            <a:rPr lang="en-US" sz="1600" kern="1200" dirty="0"/>
            <a:t>Object Report: Text Object</a:t>
          </a:r>
        </a:p>
        <a:p>
          <a:pPr marL="0" lvl="0" indent="0" algn="l" defTabSz="711200">
            <a:lnSpc>
              <a:spcPct val="100000"/>
            </a:lnSpc>
            <a:spcBef>
              <a:spcPct val="0"/>
            </a:spcBef>
            <a:spcAft>
              <a:spcPct val="35000"/>
            </a:spcAft>
            <a:buNone/>
          </a:pPr>
          <a:r>
            <a:rPr lang="en-US" sz="1600" kern="1200" dirty="0"/>
            <a:t>Report Card Header</a:t>
          </a:r>
        </a:p>
        <a:p>
          <a:pPr marL="0" lvl="0" indent="0" algn="l" defTabSz="711200">
            <a:lnSpc>
              <a:spcPct val="100000"/>
            </a:lnSpc>
            <a:spcBef>
              <a:spcPct val="0"/>
            </a:spcBef>
            <a:spcAft>
              <a:spcPct val="35000"/>
            </a:spcAft>
            <a:buNone/>
          </a:pPr>
          <a:r>
            <a:rPr lang="en-US" sz="1600" kern="1200" dirty="0"/>
            <a:t>Report Card Footer</a:t>
          </a:r>
        </a:p>
      </dsp:txBody>
      <dsp:txXfrm>
        <a:off x="62966" y="3082543"/>
        <a:ext cx="5218167" cy="1096"/>
      </dsp:txXfrm>
    </dsp:sp>
    <dsp:sp modelId="{E8709A9D-2542-4B8E-A750-BD6D72B027DB}">
      <dsp:nvSpPr>
        <dsp:cNvPr id="0" name=""/>
        <dsp:cNvSpPr/>
      </dsp:nvSpPr>
      <dsp:spPr>
        <a:xfrm>
          <a:off x="6542236" y="916833"/>
          <a:ext cx="2163084" cy="17832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78FEF2-EAB1-4F33-BEF3-183EF2C1BAA6}">
      <dsp:nvSpPr>
        <dsp:cNvPr id="0" name=""/>
        <dsp:cNvSpPr/>
      </dsp:nvSpPr>
      <dsp:spPr>
        <a:xfrm>
          <a:off x="5696269" y="2878443"/>
          <a:ext cx="5070481" cy="690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kern="1200" dirty="0"/>
            <a:t>**Note that some DATs will also function in the following reports and PowerSchool pages:</a:t>
          </a:r>
        </a:p>
      </dsp:txBody>
      <dsp:txXfrm>
        <a:off x="5696269" y="2878443"/>
        <a:ext cx="5070481" cy="690630"/>
      </dsp:txXfrm>
    </dsp:sp>
    <dsp:sp modelId="{4D36DE0D-532A-4E6A-BA28-D208CC01D35F}">
      <dsp:nvSpPr>
        <dsp:cNvPr id="0" name=""/>
        <dsp:cNvSpPr/>
      </dsp:nvSpPr>
      <dsp:spPr>
        <a:xfrm>
          <a:off x="5767242" y="3568398"/>
          <a:ext cx="4315781" cy="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US" sz="1800" kern="1200" dirty="0"/>
            <a:t>List Students Group Function - usually used with student information DATs.</a:t>
          </a:r>
        </a:p>
        <a:p>
          <a:pPr marL="0" lvl="0" indent="0" algn="l" defTabSz="800100">
            <a:lnSpc>
              <a:spcPct val="100000"/>
            </a:lnSpc>
            <a:spcBef>
              <a:spcPct val="0"/>
            </a:spcBef>
            <a:spcAft>
              <a:spcPct val="35000"/>
            </a:spcAft>
            <a:buNone/>
          </a:pPr>
          <a:r>
            <a:rPr lang="en-US" sz="1800" kern="1200" dirty="0"/>
            <a:t>Quick Export – usually used with student information DATs.</a:t>
          </a:r>
        </a:p>
        <a:p>
          <a:pPr marL="0" lvl="0" indent="0" algn="l" defTabSz="800100">
            <a:lnSpc>
              <a:spcPct val="100000"/>
            </a:lnSpc>
            <a:spcBef>
              <a:spcPct val="0"/>
            </a:spcBef>
            <a:spcAft>
              <a:spcPct val="35000"/>
            </a:spcAft>
            <a:buNone/>
          </a:pPr>
          <a:r>
            <a:rPr lang="en-US" sz="1800" kern="1200" dirty="0"/>
            <a:t>GPA Student Screens page – usually used with GPA and Credit DATs.</a:t>
          </a:r>
        </a:p>
        <a:p>
          <a:pPr marL="0" lvl="0" indent="0" algn="l" defTabSz="800100">
            <a:lnSpc>
              <a:spcPct val="100000"/>
            </a:lnSpc>
            <a:spcBef>
              <a:spcPct val="0"/>
            </a:spcBef>
            <a:spcAft>
              <a:spcPct val="35000"/>
            </a:spcAft>
            <a:buNone/>
          </a:pPr>
          <a:r>
            <a:rPr lang="en-US" sz="1800" kern="1200" dirty="0" err="1"/>
            <a:t>AutoSend</a:t>
          </a:r>
          <a:endParaRPr lang="en-US" sz="1800" kern="1200" dirty="0"/>
        </a:p>
      </dsp:txBody>
      <dsp:txXfrm>
        <a:off x="5767242" y="3568398"/>
        <a:ext cx="4315781" cy="9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FAE38B-AA20-48FD-8430-DB060EF265D3}">
      <dsp:nvSpPr>
        <dsp:cNvPr id="0" name=""/>
        <dsp:cNvSpPr/>
      </dsp:nvSpPr>
      <dsp:spPr>
        <a:xfrm>
          <a:off x="0" y="589663"/>
          <a:ext cx="1940718" cy="11644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Grades – both stored and standards-based grades</a:t>
          </a:r>
        </a:p>
      </dsp:txBody>
      <dsp:txXfrm>
        <a:off x="0" y="589663"/>
        <a:ext cx="1940718" cy="1164431"/>
      </dsp:txXfrm>
    </dsp:sp>
    <dsp:sp modelId="{332C9BCF-C926-407B-BC64-A29D5E9AF94E}">
      <dsp:nvSpPr>
        <dsp:cNvPr id="0" name=""/>
        <dsp:cNvSpPr/>
      </dsp:nvSpPr>
      <dsp:spPr>
        <a:xfrm>
          <a:off x="2134790" y="589663"/>
          <a:ext cx="1940718" cy="11644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GPA calculation</a:t>
          </a:r>
        </a:p>
      </dsp:txBody>
      <dsp:txXfrm>
        <a:off x="2134790" y="589663"/>
        <a:ext cx="1940718" cy="1164431"/>
      </dsp:txXfrm>
    </dsp:sp>
    <dsp:sp modelId="{9176CAA0-74B4-4D6B-8212-68DC1F2C95FF}">
      <dsp:nvSpPr>
        <dsp:cNvPr id="0" name=""/>
        <dsp:cNvSpPr/>
      </dsp:nvSpPr>
      <dsp:spPr>
        <a:xfrm>
          <a:off x="4269580" y="589663"/>
          <a:ext cx="1940718" cy="11644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Honor Roll</a:t>
          </a:r>
        </a:p>
      </dsp:txBody>
      <dsp:txXfrm>
        <a:off x="4269580" y="589663"/>
        <a:ext cx="1940718" cy="1164431"/>
      </dsp:txXfrm>
    </dsp:sp>
    <dsp:sp modelId="{5B544D1D-E146-402B-8354-56323ABE2E88}">
      <dsp:nvSpPr>
        <dsp:cNvPr id="0" name=""/>
        <dsp:cNvSpPr/>
      </dsp:nvSpPr>
      <dsp:spPr>
        <a:xfrm>
          <a:off x="0" y="1948165"/>
          <a:ext cx="1940718" cy="11644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Daily Attendance &amp; Memberships</a:t>
          </a:r>
        </a:p>
      </dsp:txBody>
      <dsp:txXfrm>
        <a:off x="0" y="1948165"/>
        <a:ext cx="1940718" cy="1164431"/>
      </dsp:txXfrm>
    </dsp:sp>
    <dsp:sp modelId="{B5086CF1-8589-4184-829D-EEDA622DDA59}">
      <dsp:nvSpPr>
        <dsp:cNvPr id="0" name=""/>
        <dsp:cNvSpPr/>
      </dsp:nvSpPr>
      <dsp:spPr>
        <a:xfrm>
          <a:off x="2134790" y="1948165"/>
          <a:ext cx="1940718" cy="11644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Periods Attendance</a:t>
          </a:r>
        </a:p>
      </dsp:txBody>
      <dsp:txXfrm>
        <a:off x="2134790" y="1948165"/>
        <a:ext cx="1940718" cy="1164431"/>
      </dsp:txXfrm>
    </dsp:sp>
    <dsp:sp modelId="{6C8C3DA6-B358-4445-9741-9BC0508DFE20}">
      <dsp:nvSpPr>
        <dsp:cNvPr id="0" name=""/>
        <dsp:cNvSpPr/>
      </dsp:nvSpPr>
      <dsp:spPr>
        <a:xfrm>
          <a:off x="4269580" y="1948165"/>
          <a:ext cx="1940718" cy="11644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Scheduling</a:t>
          </a:r>
        </a:p>
      </dsp:txBody>
      <dsp:txXfrm>
        <a:off x="4269580" y="1948165"/>
        <a:ext cx="1940718" cy="1164431"/>
      </dsp:txXfrm>
    </dsp:sp>
    <dsp:sp modelId="{14F2C099-2789-45D7-B116-EF3D4C501FEB}">
      <dsp:nvSpPr>
        <dsp:cNvPr id="0" name=""/>
        <dsp:cNvSpPr/>
      </dsp:nvSpPr>
      <dsp:spPr>
        <a:xfrm>
          <a:off x="0" y="3306668"/>
          <a:ext cx="1940718" cy="11644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Student info</a:t>
          </a:r>
        </a:p>
      </dsp:txBody>
      <dsp:txXfrm>
        <a:off x="0" y="3306668"/>
        <a:ext cx="1940718" cy="1164431"/>
      </dsp:txXfrm>
    </dsp:sp>
    <dsp:sp modelId="{E5E5201A-CCC6-46A9-91C5-971743D248A5}">
      <dsp:nvSpPr>
        <dsp:cNvPr id="0" name=""/>
        <dsp:cNvSpPr/>
      </dsp:nvSpPr>
      <dsp:spPr>
        <a:xfrm>
          <a:off x="2134790" y="3306668"/>
          <a:ext cx="1940718" cy="11644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School Info</a:t>
          </a:r>
        </a:p>
      </dsp:txBody>
      <dsp:txXfrm>
        <a:off x="2134790" y="3306668"/>
        <a:ext cx="1940718" cy="1164431"/>
      </dsp:txXfrm>
    </dsp:sp>
    <dsp:sp modelId="{737ACF5F-F61E-40EE-964D-BF3ADDED9707}">
      <dsp:nvSpPr>
        <dsp:cNvPr id="0" name=""/>
        <dsp:cNvSpPr/>
      </dsp:nvSpPr>
      <dsp:spPr>
        <a:xfrm>
          <a:off x="4269580" y="3306668"/>
          <a:ext cx="1940718" cy="11644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Decode</a:t>
          </a:r>
        </a:p>
      </dsp:txBody>
      <dsp:txXfrm>
        <a:off x="4269580" y="3306668"/>
        <a:ext cx="1940718" cy="11644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3F4ADC-ECBD-43DF-8A06-6FE067E1B0FC}">
      <dsp:nvSpPr>
        <dsp:cNvPr id="0" name=""/>
        <dsp:cNvSpPr/>
      </dsp:nvSpPr>
      <dsp:spPr>
        <a:xfrm>
          <a:off x="0" y="707288"/>
          <a:ext cx="10515600" cy="130576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7F7220-18CB-43B8-862D-E90984C0C051}">
      <dsp:nvSpPr>
        <dsp:cNvPr id="0" name=""/>
        <dsp:cNvSpPr/>
      </dsp:nvSpPr>
      <dsp:spPr>
        <a:xfrm>
          <a:off x="394993" y="1001085"/>
          <a:ext cx="718169" cy="7181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28EC81-C4B4-497E-A5F0-00642A4C40B1}">
      <dsp:nvSpPr>
        <dsp:cNvPr id="0" name=""/>
        <dsp:cNvSpPr/>
      </dsp:nvSpPr>
      <dsp:spPr>
        <a:xfrm>
          <a:off x="1508156" y="707288"/>
          <a:ext cx="9007443" cy="1305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93" tIns="138193" rIns="138193" bIns="138193" numCol="1" spcCol="1270" anchor="ctr" anchorCtr="0">
          <a:noAutofit/>
        </a:bodyPr>
        <a:lstStyle/>
        <a:p>
          <a:pPr marL="0" lvl="0" indent="0" algn="l" defTabSz="977900">
            <a:lnSpc>
              <a:spcPct val="100000"/>
            </a:lnSpc>
            <a:spcBef>
              <a:spcPct val="0"/>
            </a:spcBef>
            <a:spcAft>
              <a:spcPct val="35000"/>
            </a:spcAft>
            <a:buNone/>
          </a:pPr>
          <a:r>
            <a:rPr lang="en-US" sz="2200" b="0" i="0" kern="1200"/>
            <a:t>Using the *contact_info data access tag (DAT) you can add certain contact information to Object Reports, Report Cards, Mailing Labels, and Form Letters by formatting various expressions. </a:t>
          </a:r>
          <a:endParaRPr lang="en-US" sz="2200" kern="1200"/>
        </a:p>
      </dsp:txBody>
      <dsp:txXfrm>
        <a:off x="1508156" y="707288"/>
        <a:ext cx="9007443" cy="1305763"/>
      </dsp:txXfrm>
    </dsp:sp>
    <dsp:sp modelId="{7B417D52-2C99-45C7-916D-D1E876BBE107}">
      <dsp:nvSpPr>
        <dsp:cNvPr id="0" name=""/>
        <dsp:cNvSpPr/>
      </dsp:nvSpPr>
      <dsp:spPr>
        <a:xfrm>
          <a:off x="0" y="2339492"/>
          <a:ext cx="10515600" cy="130576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48FE5E-3E9D-4F4E-A38B-25A42F546007}">
      <dsp:nvSpPr>
        <dsp:cNvPr id="0" name=""/>
        <dsp:cNvSpPr/>
      </dsp:nvSpPr>
      <dsp:spPr>
        <a:xfrm>
          <a:off x="394993" y="2633289"/>
          <a:ext cx="718169" cy="7181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57AF6B-037B-433A-BC4B-23CA24D336F0}">
      <dsp:nvSpPr>
        <dsp:cNvPr id="0" name=""/>
        <dsp:cNvSpPr/>
      </dsp:nvSpPr>
      <dsp:spPr>
        <a:xfrm>
          <a:off x="1508156" y="2339492"/>
          <a:ext cx="9007443" cy="1305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93" tIns="138193" rIns="138193" bIns="138193" numCol="1" spcCol="1270" anchor="ctr" anchorCtr="0">
          <a:noAutofit/>
        </a:bodyPr>
        <a:lstStyle/>
        <a:p>
          <a:pPr marL="0" lvl="0" indent="0" algn="l" defTabSz="977900">
            <a:lnSpc>
              <a:spcPct val="100000"/>
            </a:lnSpc>
            <a:spcBef>
              <a:spcPct val="0"/>
            </a:spcBef>
            <a:spcAft>
              <a:spcPct val="35000"/>
            </a:spcAft>
            <a:buNone/>
          </a:pPr>
          <a:r>
            <a:rPr lang="en-US" sz="2200" b="0" i="0" kern="1200"/>
            <a:t>DATs can also be used to export data through traditional export tools such as Quick Export and AutoSend.</a:t>
          </a:r>
          <a:endParaRPr lang="en-US" sz="2200" kern="1200"/>
        </a:p>
      </dsp:txBody>
      <dsp:txXfrm>
        <a:off x="1508156" y="2339492"/>
        <a:ext cx="9007443" cy="13057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BB34CB-AC29-47A4-B37B-06ED0EC62348}">
      <dsp:nvSpPr>
        <dsp:cNvPr id="0" name=""/>
        <dsp:cNvSpPr/>
      </dsp:nvSpPr>
      <dsp:spPr>
        <a:xfrm>
          <a:off x="0" y="80644"/>
          <a:ext cx="6666833" cy="170469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^(*DA;MM/DD/YYYY;MM/DD/YYYY) – Displays the daily attendance total for the specified date range.</a:t>
          </a:r>
        </a:p>
      </dsp:txBody>
      <dsp:txXfrm>
        <a:off x="83216" y="163860"/>
        <a:ext cx="6500401" cy="1538258"/>
      </dsp:txXfrm>
    </dsp:sp>
    <dsp:sp modelId="{B53D12DB-24BF-41C4-AC33-25C1DFC934FB}">
      <dsp:nvSpPr>
        <dsp:cNvPr id="0" name=""/>
        <dsp:cNvSpPr/>
      </dsp:nvSpPr>
      <dsp:spPr>
        <a:xfrm>
          <a:off x="0" y="1874614"/>
          <a:ext cx="6666833" cy="1704690"/>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^(aggmemdays;date;date) – Displays the aggregate number of membership days for the date range.</a:t>
          </a:r>
        </a:p>
      </dsp:txBody>
      <dsp:txXfrm>
        <a:off x="83216" y="1957830"/>
        <a:ext cx="6500401" cy="1538258"/>
      </dsp:txXfrm>
    </dsp:sp>
    <dsp:sp modelId="{68F0A14C-32CA-496C-A328-B45BA41F3F68}">
      <dsp:nvSpPr>
        <dsp:cNvPr id="0" name=""/>
        <dsp:cNvSpPr/>
      </dsp:nvSpPr>
      <dsp:spPr>
        <a:xfrm>
          <a:off x="0" y="3668585"/>
          <a:ext cx="6666833" cy="170469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^(*DABS</a:t>
          </a:r>
          <a:r>
            <a:rPr lang="en-US" sz="3100" i="1" kern="1200"/>
            <a:t>;term</a:t>
          </a:r>
          <a:r>
            <a:rPr lang="en-US" sz="3100" kern="1200"/>
            <a:t>) – Returns the total number of daily absences (within a term)</a:t>
          </a:r>
        </a:p>
      </dsp:txBody>
      <dsp:txXfrm>
        <a:off x="83216" y="3751801"/>
        <a:ext cx="6500401" cy="15382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5B6573-AFA7-4A9D-A5EE-3E9A6042514B}">
      <dsp:nvSpPr>
        <dsp:cNvPr id="0" name=""/>
        <dsp:cNvSpPr/>
      </dsp:nvSpPr>
      <dsp:spPr>
        <a:xfrm>
          <a:off x="0" y="665"/>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778A411-DDE7-49FD-9336-43C37786A9ED}">
      <dsp:nvSpPr>
        <dsp:cNvPr id="0" name=""/>
        <dsp:cNvSpPr/>
      </dsp:nvSpPr>
      <dsp:spPr>
        <a:xfrm>
          <a:off x="0" y="665"/>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Format: ^(per.att;XX;Y;TT;__)</a:t>
          </a:r>
        </a:p>
      </dsp:txBody>
      <dsp:txXfrm>
        <a:off x="0" y="665"/>
        <a:ext cx="6666833" cy="1090517"/>
      </dsp:txXfrm>
    </dsp:sp>
    <dsp:sp modelId="{9B276250-6048-4B15-A83D-64DFAD227DEF}">
      <dsp:nvSpPr>
        <dsp:cNvPr id="0" name=""/>
        <dsp:cNvSpPr/>
      </dsp:nvSpPr>
      <dsp:spPr>
        <a:xfrm>
          <a:off x="0" y="1091183"/>
          <a:ext cx="666683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382C177-B699-431C-A84E-D3238CB19281}">
      <dsp:nvSpPr>
        <dsp:cNvPr id="0" name=""/>
        <dsp:cNvSpPr/>
      </dsp:nvSpPr>
      <dsp:spPr>
        <a:xfrm>
          <a:off x="0" y="1091183"/>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XX – period expression</a:t>
          </a:r>
        </a:p>
      </dsp:txBody>
      <dsp:txXfrm>
        <a:off x="0" y="1091183"/>
        <a:ext cx="6666833" cy="1090517"/>
      </dsp:txXfrm>
    </dsp:sp>
    <dsp:sp modelId="{7035B7F7-AA46-4BDD-9FC2-E69B0FF7E41C}">
      <dsp:nvSpPr>
        <dsp:cNvPr id="0" name=""/>
        <dsp:cNvSpPr/>
      </dsp:nvSpPr>
      <dsp:spPr>
        <a:xfrm>
          <a:off x="0" y="2181701"/>
          <a:ext cx="6666833"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464B1FA-70AF-4753-96ED-DDEACF242806}">
      <dsp:nvSpPr>
        <dsp:cNvPr id="0" name=""/>
        <dsp:cNvSpPr/>
      </dsp:nvSpPr>
      <dsp:spPr>
        <a:xfrm>
          <a:off x="0" y="2181701"/>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Y – Attendance Code/List, or Category</a:t>
          </a:r>
        </a:p>
      </dsp:txBody>
      <dsp:txXfrm>
        <a:off x="0" y="2181701"/>
        <a:ext cx="6666833" cy="1090517"/>
      </dsp:txXfrm>
    </dsp:sp>
    <dsp:sp modelId="{87855839-9C4E-4B63-B921-C600A8FBD8AD}">
      <dsp:nvSpPr>
        <dsp:cNvPr id="0" name=""/>
        <dsp:cNvSpPr/>
      </dsp:nvSpPr>
      <dsp:spPr>
        <a:xfrm>
          <a:off x="0" y="3272218"/>
          <a:ext cx="6666833"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8C5483A-0C43-4DE9-93AE-4CBD3A298EDF}">
      <dsp:nvSpPr>
        <dsp:cNvPr id="0" name=""/>
        <dsp:cNvSpPr/>
      </dsp:nvSpPr>
      <dsp:spPr>
        <a:xfrm>
          <a:off x="0" y="3272218"/>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TT – Term or Date Range</a:t>
          </a:r>
        </a:p>
      </dsp:txBody>
      <dsp:txXfrm>
        <a:off x="0" y="3272218"/>
        <a:ext cx="6666833" cy="1090517"/>
      </dsp:txXfrm>
    </dsp:sp>
    <dsp:sp modelId="{10256B5C-AF1C-4D08-B25F-501E27D1E96B}">
      <dsp:nvSpPr>
        <dsp:cNvPr id="0" name=""/>
        <dsp:cNvSpPr/>
      </dsp:nvSpPr>
      <dsp:spPr>
        <a:xfrm>
          <a:off x="0" y="4362736"/>
          <a:ext cx="6666833"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3837961-B4E4-4473-8C13-14DE9205A64D}">
      <dsp:nvSpPr>
        <dsp:cNvPr id="0" name=""/>
        <dsp:cNvSpPr/>
      </dsp:nvSpPr>
      <dsp:spPr>
        <a:xfrm>
          <a:off x="0" y="4362736"/>
          <a:ext cx="6666833" cy="1090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Example: ^(per.att;1(A);SC-UNEX;S1)</a:t>
          </a:r>
        </a:p>
      </dsp:txBody>
      <dsp:txXfrm>
        <a:off x="0" y="4362736"/>
        <a:ext cx="6666833" cy="10905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9A69DE-0BF7-4F4B-A3CC-5241A52362A1}">
      <dsp:nvSpPr>
        <dsp:cNvPr id="0" name=""/>
        <dsp:cNvSpPr/>
      </dsp:nvSpPr>
      <dsp:spPr>
        <a:xfrm>
          <a:off x="0" y="1805"/>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EAA80B-2BB0-4FD4-B6CC-FE3E5977B83E}">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C15093-E112-4316-A700-23CA0CBBCA07}">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Format:  ^(*period_info;XX;__)</a:t>
          </a:r>
        </a:p>
      </dsp:txBody>
      <dsp:txXfrm>
        <a:off x="1057183" y="1805"/>
        <a:ext cx="9458416" cy="915310"/>
      </dsp:txXfrm>
    </dsp:sp>
    <dsp:sp modelId="{C89F4680-AD6B-4D02-B4EA-25917ED9148B}">
      <dsp:nvSpPr>
        <dsp:cNvPr id="0" name=""/>
        <dsp:cNvSpPr/>
      </dsp:nvSpPr>
      <dsp:spPr>
        <a:xfrm>
          <a:off x="0" y="1145944"/>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A8FF6E-0BD7-4A13-9674-7748D928DF27}">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0009DB-2BF7-4B27-AF7C-8E107713C247}">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XX = Section Expression (as seen on Quick Lookup or Section page)</a:t>
          </a:r>
        </a:p>
      </dsp:txBody>
      <dsp:txXfrm>
        <a:off x="1057183" y="1145944"/>
        <a:ext cx="9458416" cy="915310"/>
      </dsp:txXfrm>
    </dsp:sp>
    <dsp:sp modelId="{0B8FF0F0-E316-4DED-996C-AE514DFCAB35}">
      <dsp:nvSpPr>
        <dsp:cNvPr id="0" name=""/>
        <dsp:cNvSpPr/>
      </dsp:nvSpPr>
      <dsp:spPr>
        <a:xfrm>
          <a:off x="0" y="2290082"/>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05E3E2-3EB1-4150-BFF3-ABB83E8562ED}">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1C1BEA-9982-46C9-937F-147604744EE7}">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^(*period_info;1(A);current_grade)  - returns current grade for the section</a:t>
          </a:r>
        </a:p>
      </dsp:txBody>
      <dsp:txXfrm>
        <a:off x="1057183" y="2290082"/>
        <a:ext cx="9458416" cy="915310"/>
      </dsp:txXfrm>
    </dsp:sp>
    <dsp:sp modelId="{C189B677-FEB6-4009-A213-521AF8748F7B}">
      <dsp:nvSpPr>
        <dsp:cNvPr id="0" name=""/>
        <dsp:cNvSpPr/>
      </dsp:nvSpPr>
      <dsp:spPr>
        <a:xfrm>
          <a:off x="0" y="3434221"/>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0CF453-6E59-4E4A-84D6-E954EC4DC4AD}">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97FC02-E199-4964-98AC-2CCD7EE2500B}">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^(*period_info;1(A);current_section_teachers) – Returns all currently listed teachers for a section.</a:t>
          </a:r>
        </a:p>
      </dsp:txBody>
      <dsp:txXfrm>
        <a:off x="1057183" y="3434221"/>
        <a:ext cx="9458416" cy="91531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A1C154-B14E-4D0E-B6DD-F600B62CB540}" type="datetimeFigureOut">
              <a:rPr lang="en-US" smtClean="0"/>
              <a:t>7/19/2023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5ECF62-25DC-42D7-A329-C24DB5F45D8B}" type="slidenum">
              <a:rPr lang="en-US" smtClean="0"/>
              <a:t>‹#›</a:t>
            </a:fld>
            <a:endParaRPr lang="en-US"/>
          </a:p>
        </p:txBody>
      </p:sp>
    </p:spTree>
    <p:extLst>
      <p:ext uri="{BB962C8B-B14F-4D97-AF65-F5344CB8AC3E}">
        <p14:creationId xmlns:p14="http://schemas.microsoft.com/office/powerpoint/2010/main" val="272932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PE" dirty="0"/>
          </a:p>
        </p:txBody>
      </p:sp>
    </p:spTree>
    <p:extLst>
      <p:ext uri="{BB962C8B-B14F-4D97-AF65-F5344CB8AC3E}">
        <p14:creationId xmlns:p14="http://schemas.microsoft.com/office/powerpoint/2010/main" val="758837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4"/>
        <p:cNvGrpSpPr/>
        <p:nvPr/>
      </p:nvGrpSpPr>
      <p:grpSpPr>
        <a:xfrm>
          <a:off x="0" y="0"/>
          <a:ext cx="0" cy="0"/>
          <a:chOff x="0" y="0"/>
          <a:chExt cx="0" cy="0"/>
        </a:xfrm>
      </p:grpSpPr>
      <p:sp>
        <p:nvSpPr>
          <p:cNvPr id="4595" name="Google Shape;4595;gdb81e101f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6" name="Google Shape;4596;gdb81e101f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360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4"/>
        <p:cNvGrpSpPr/>
        <p:nvPr/>
      </p:nvGrpSpPr>
      <p:grpSpPr>
        <a:xfrm>
          <a:off x="0" y="0"/>
          <a:ext cx="0" cy="0"/>
          <a:chOff x="0" y="0"/>
          <a:chExt cx="0" cy="0"/>
        </a:xfrm>
      </p:grpSpPr>
      <p:sp>
        <p:nvSpPr>
          <p:cNvPr id="4595" name="Google Shape;4595;gdb81e101f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6" name="Google Shape;4596;gdb81e101f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8225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221E5-7225-48EB-A4EE-420E7BFCF705}" type="slidenum">
              <a:rPr kumimoji="0" lang="en-US" sz="1200" b="0" i="0" u="none" strike="noStrike" kern="1200" cap="none" spc="0" normalizeH="0" baseline="0" noProof="0" smtClean="0">
                <a:ln>
                  <a:noFill/>
                </a:ln>
                <a:solidFill>
                  <a:srgbClr val="465562"/>
                </a:solidFill>
                <a:effectLst/>
                <a:uLnTx/>
                <a:uFillTx/>
                <a:latin typeface="Euphemia"/>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465562"/>
              </a:solidFill>
              <a:effectLst/>
              <a:uLnTx/>
              <a:uFillTx/>
              <a:latin typeface="Euphemia"/>
              <a:ea typeface="+mn-ea"/>
              <a:cs typeface="Arial"/>
              <a:sym typeface="Arial"/>
            </a:endParaRPr>
          </a:p>
        </p:txBody>
      </p:sp>
    </p:spTree>
    <p:extLst>
      <p:ext uri="{BB962C8B-B14F-4D97-AF65-F5344CB8AC3E}">
        <p14:creationId xmlns:p14="http://schemas.microsoft.com/office/powerpoint/2010/main" val="3857993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9912BDC-9987-4504-A6B8-2FB42006E1FE}"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63345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221E5-7225-48EB-A4EE-420E7BFCF705}" type="slidenum">
              <a:rPr kumimoji="0" lang="en-US" sz="1200" b="0" i="0" u="none" strike="noStrike" kern="1200" cap="none" spc="0" normalizeH="0" baseline="0" noProof="0" smtClean="0">
                <a:ln>
                  <a:noFill/>
                </a:ln>
                <a:solidFill>
                  <a:srgbClr val="465562"/>
                </a:solidFill>
                <a:effectLst/>
                <a:uLnTx/>
                <a:uFillTx/>
                <a:latin typeface="Euphemia"/>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465562"/>
              </a:solidFill>
              <a:effectLst/>
              <a:uLnTx/>
              <a:uFillTx/>
              <a:latin typeface="Euphemia"/>
              <a:ea typeface="+mn-ea"/>
              <a:cs typeface="Arial"/>
              <a:sym typeface="Arial"/>
            </a:endParaRPr>
          </a:p>
        </p:txBody>
      </p:sp>
    </p:spTree>
    <p:extLst>
      <p:ext uri="{BB962C8B-B14F-4D97-AF65-F5344CB8AC3E}">
        <p14:creationId xmlns:p14="http://schemas.microsoft.com/office/powerpoint/2010/main" val="1958745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221E5-7225-48EB-A4EE-420E7BFCF705}" type="slidenum">
              <a:rPr kumimoji="0" lang="en-US" sz="1200" b="0" i="0" u="none" strike="noStrike" kern="1200" cap="none" spc="0" normalizeH="0" baseline="0" noProof="0" smtClean="0">
                <a:ln>
                  <a:noFill/>
                </a:ln>
                <a:solidFill>
                  <a:srgbClr val="465562"/>
                </a:solidFill>
                <a:effectLst/>
                <a:uLnTx/>
                <a:uFillTx/>
                <a:latin typeface="Euphemia"/>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465562"/>
              </a:solidFill>
              <a:effectLst/>
              <a:uLnTx/>
              <a:uFillTx/>
              <a:latin typeface="Euphemia"/>
              <a:ea typeface="+mn-ea"/>
              <a:cs typeface="Arial"/>
              <a:sym typeface="Arial"/>
            </a:endParaRPr>
          </a:p>
        </p:txBody>
      </p:sp>
    </p:spTree>
    <p:extLst>
      <p:ext uri="{BB962C8B-B14F-4D97-AF65-F5344CB8AC3E}">
        <p14:creationId xmlns:p14="http://schemas.microsoft.com/office/powerpoint/2010/main" val="2014625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221E5-7225-48EB-A4EE-420E7BFCF705}" type="slidenum">
              <a:rPr kumimoji="0" lang="en-US" sz="1200" b="0" i="0" u="none" strike="noStrike" kern="1200" cap="none" spc="0" normalizeH="0" baseline="0" noProof="0" smtClean="0">
                <a:ln>
                  <a:noFill/>
                </a:ln>
                <a:solidFill>
                  <a:srgbClr val="465562"/>
                </a:solidFill>
                <a:effectLst/>
                <a:uLnTx/>
                <a:uFillTx/>
                <a:latin typeface="Euphemia"/>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srgbClr val="465562"/>
              </a:solidFill>
              <a:effectLst/>
              <a:uLnTx/>
              <a:uFillTx/>
              <a:latin typeface="Euphemia"/>
              <a:ea typeface="+mn-ea"/>
              <a:cs typeface="Arial"/>
              <a:sym typeface="Arial"/>
            </a:endParaRPr>
          </a:p>
        </p:txBody>
      </p:sp>
    </p:spTree>
    <p:extLst>
      <p:ext uri="{BB962C8B-B14F-4D97-AF65-F5344CB8AC3E}">
        <p14:creationId xmlns:p14="http://schemas.microsoft.com/office/powerpoint/2010/main" val="3109144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221E5-7225-48EB-A4EE-420E7BFCF705}" type="slidenum">
              <a:rPr kumimoji="0" lang="en-US" sz="1200" b="0" i="0" u="none" strike="noStrike" kern="1200" cap="none" spc="0" normalizeH="0" baseline="0" noProof="0" smtClean="0">
                <a:ln>
                  <a:noFill/>
                </a:ln>
                <a:solidFill>
                  <a:srgbClr val="465562"/>
                </a:solidFill>
                <a:effectLst/>
                <a:uLnTx/>
                <a:uFillTx/>
                <a:latin typeface="Euphemia"/>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srgbClr val="465562"/>
              </a:solidFill>
              <a:effectLst/>
              <a:uLnTx/>
              <a:uFillTx/>
              <a:latin typeface="Euphemia"/>
              <a:ea typeface="+mn-ea"/>
              <a:cs typeface="Arial"/>
              <a:sym typeface="Arial"/>
            </a:endParaRPr>
          </a:p>
        </p:txBody>
      </p:sp>
    </p:spTree>
    <p:extLst>
      <p:ext uri="{BB962C8B-B14F-4D97-AF65-F5344CB8AC3E}">
        <p14:creationId xmlns:p14="http://schemas.microsoft.com/office/powerpoint/2010/main" val="2544497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221E5-7225-48EB-A4EE-420E7BFCF705}" type="slidenum">
              <a:rPr kumimoji="0" lang="en-US" sz="1200" b="0" i="0" u="none" strike="noStrike" kern="1200" cap="none" spc="0" normalizeH="0" baseline="0" noProof="0" smtClean="0">
                <a:ln>
                  <a:noFill/>
                </a:ln>
                <a:solidFill>
                  <a:srgbClr val="465562"/>
                </a:solidFill>
                <a:effectLst/>
                <a:uLnTx/>
                <a:uFillTx/>
                <a:latin typeface="Euphemia"/>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srgbClr val="465562"/>
              </a:solidFill>
              <a:effectLst/>
              <a:uLnTx/>
              <a:uFillTx/>
              <a:latin typeface="Euphemia"/>
              <a:ea typeface="+mn-ea"/>
              <a:cs typeface="Arial"/>
              <a:sym typeface="Arial"/>
            </a:endParaRPr>
          </a:p>
        </p:txBody>
      </p:sp>
    </p:spTree>
    <p:extLst>
      <p:ext uri="{BB962C8B-B14F-4D97-AF65-F5344CB8AC3E}">
        <p14:creationId xmlns:p14="http://schemas.microsoft.com/office/powerpoint/2010/main" val="2988287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221E5-7225-48EB-A4EE-420E7BFCF705}" type="slidenum">
              <a:rPr kumimoji="0" lang="en-US" sz="1200" b="0" i="0" u="none" strike="noStrike" kern="1200" cap="none" spc="0" normalizeH="0" baseline="0" noProof="0" smtClean="0">
                <a:ln>
                  <a:noFill/>
                </a:ln>
                <a:solidFill>
                  <a:srgbClr val="465562"/>
                </a:solidFill>
                <a:effectLst/>
                <a:uLnTx/>
                <a:uFillTx/>
                <a:latin typeface="Euphemia"/>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465562"/>
              </a:solidFill>
              <a:effectLst/>
              <a:uLnTx/>
              <a:uFillTx/>
              <a:latin typeface="Euphemia"/>
              <a:ea typeface="+mn-ea"/>
              <a:cs typeface="Arial"/>
              <a:sym typeface="Arial"/>
            </a:endParaRPr>
          </a:p>
        </p:txBody>
      </p:sp>
    </p:spTree>
    <p:extLst>
      <p:ext uri="{BB962C8B-B14F-4D97-AF65-F5344CB8AC3E}">
        <p14:creationId xmlns:p14="http://schemas.microsoft.com/office/powerpoint/2010/main" val="2805222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6"/>
        <p:cNvGrpSpPr/>
        <p:nvPr/>
      </p:nvGrpSpPr>
      <p:grpSpPr>
        <a:xfrm>
          <a:off x="0" y="0"/>
          <a:ext cx="0" cy="0"/>
          <a:chOff x="0" y="0"/>
          <a:chExt cx="0" cy="0"/>
        </a:xfrm>
      </p:grpSpPr>
      <p:sp>
        <p:nvSpPr>
          <p:cNvPr id="2527" name="Google Shape;2527;gb1c2217c3f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8" name="Google Shape;2528;gb1c2217c3f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2991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221E5-7225-48EB-A4EE-420E7BFCF705}" type="slidenum">
              <a:rPr kumimoji="0" lang="en-US" sz="1200" b="0" i="0" u="none" strike="noStrike" kern="1200" cap="none" spc="0" normalizeH="0" baseline="0" noProof="0" smtClean="0">
                <a:ln>
                  <a:noFill/>
                </a:ln>
                <a:solidFill>
                  <a:srgbClr val="465562"/>
                </a:solidFill>
                <a:effectLst/>
                <a:uLnTx/>
                <a:uFillTx/>
                <a:latin typeface="Euphemia"/>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srgbClr val="465562"/>
              </a:solidFill>
              <a:effectLst/>
              <a:uLnTx/>
              <a:uFillTx/>
              <a:latin typeface="Euphemia"/>
              <a:ea typeface="+mn-ea"/>
              <a:cs typeface="Arial"/>
              <a:sym typeface="Arial"/>
            </a:endParaRPr>
          </a:p>
        </p:txBody>
      </p:sp>
    </p:spTree>
    <p:extLst>
      <p:ext uri="{BB962C8B-B14F-4D97-AF65-F5344CB8AC3E}">
        <p14:creationId xmlns:p14="http://schemas.microsoft.com/office/powerpoint/2010/main" val="1118913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221E5-7225-48EB-A4EE-420E7BFCF705}" type="slidenum">
              <a:rPr kumimoji="0" lang="en-US" sz="1200" b="0" i="0" u="none" strike="noStrike" kern="1200" cap="none" spc="0" normalizeH="0" baseline="0" noProof="0" smtClean="0">
                <a:ln>
                  <a:noFill/>
                </a:ln>
                <a:solidFill>
                  <a:srgbClr val="465562"/>
                </a:solidFill>
                <a:effectLst/>
                <a:uLnTx/>
                <a:uFillTx/>
                <a:latin typeface="Euphemia"/>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srgbClr val="465562"/>
              </a:solidFill>
              <a:effectLst/>
              <a:uLnTx/>
              <a:uFillTx/>
              <a:latin typeface="Euphemia"/>
              <a:ea typeface="+mn-ea"/>
              <a:cs typeface="Arial"/>
              <a:sym typeface="Arial"/>
            </a:endParaRPr>
          </a:p>
        </p:txBody>
      </p:sp>
    </p:spTree>
    <p:extLst>
      <p:ext uri="{BB962C8B-B14F-4D97-AF65-F5344CB8AC3E}">
        <p14:creationId xmlns:p14="http://schemas.microsoft.com/office/powerpoint/2010/main" val="3589353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221E5-7225-48EB-A4EE-420E7BFCF705}" type="slidenum">
              <a:rPr kumimoji="0" lang="en-US" sz="1200" b="0" i="0" u="none" strike="noStrike" kern="1200" cap="none" spc="0" normalizeH="0" baseline="0" noProof="0" smtClean="0">
                <a:ln>
                  <a:noFill/>
                </a:ln>
                <a:solidFill>
                  <a:srgbClr val="465562"/>
                </a:solidFill>
                <a:effectLst/>
                <a:uLnTx/>
                <a:uFillTx/>
                <a:latin typeface="Euphemia"/>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465562"/>
              </a:solidFill>
              <a:effectLst/>
              <a:uLnTx/>
              <a:uFillTx/>
              <a:latin typeface="Euphemia"/>
              <a:ea typeface="+mn-ea"/>
              <a:cs typeface="Arial"/>
              <a:sym typeface="Arial"/>
            </a:endParaRPr>
          </a:p>
        </p:txBody>
      </p:sp>
    </p:spTree>
    <p:extLst>
      <p:ext uri="{BB962C8B-B14F-4D97-AF65-F5344CB8AC3E}">
        <p14:creationId xmlns:p14="http://schemas.microsoft.com/office/powerpoint/2010/main" val="3313958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221E5-7225-48EB-A4EE-420E7BFCF705}" type="slidenum">
              <a:rPr kumimoji="0" lang="en-US" sz="1200" b="0" i="0" u="none" strike="noStrike" kern="1200" cap="none" spc="0" normalizeH="0" baseline="0" noProof="0" smtClean="0">
                <a:ln>
                  <a:noFill/>
                </a:ln>
                <a:solidFill>
                  <a:srgbClr val="465562"/>
                </a:solidFill>
                <a:effectLst/>
                <a:uLnTx/>
                <a:uFillTx/>
                <a:latin typeface="Euphemia"/>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465562"/>
              </a:solidFill>
              <a:effectLst/>
              <a:uLnTx/>
              <a:uFillTx/>
              <a:latin typeface="Euphemia"/>
              <a:ea typeface="+mn-ea"/>
              <a:cs typeface="Arial"/>
              <a:sym typeface="Arial"/>
            </a:endParaRPr>
          </a:p>
        </p:txBody>
      </p:sp>
    </p:spTree>
    <p:extLst>
      <p:ext uri="{BB962C8B-B14F-4D97-AF65-F5344CB8AC3E}">
        <p14:creationId xmlns:p14="http://schemas.microsoft.com/office/powerpoint/2010/main" val="1903856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221E5-7225-48EB-A4EE-420E7BFCF705}" type="slidenum">
              <a:rPr kumimoji="0" lang="en-US" sz="1200" b="0" i="0" u="none" strike="noStrike" kern="1200" cap="none" spc="0" normalizeH="0" baseline="0" noProof="0" smtClean="0">
                <a:ln>
                  <a:noFill/>
                </a:ln>
                <a:solidFill>
                  <a:srgbClr val="465562"/>
                </a:solidFill>
                <a:effectLst/>
                <a:uLnTx/>
                <a:uFillTx/>
                <a:latin typeface="Euphemia"/>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srgbClr val="465562"/>
              </a:solidFill>
              <a:effectLst/>
              <a:uLnTx/>
              <a:uFillTx/>
              <a:latin typeface="Euphemia"/>
              <a:ea typeface="+mn-ea"/>
              <a:cs typeface="Arial"/>
              <a:sym typeface="Arial"/>
            </a:endParaRPr>
          </a:p>
        </p:txBody>
      </p:sp>
    </p:spTree>
    <p:extLst>
      <p:ext uri="{BB962C8B-B14F-4D97-AF65-F5344CB8AC3E}">
        <p14:creationId xmlns:p14="http://schemas.microsoft.com/office/powerpoint/2010/main" val="2046506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221E5-7225-48EB-A4EE-420E7BFCF705}" type="slidenum">
              <a:rPr kumimoji="0" lang="en-US" sz="1200" b="0" i="0" u="none" strike="noStrike" kern="1200" cap="none" spc="0" normalizeH="0" baseline="0" noProof="0" smtClean="0">
                <a:ln>
                  <a:noFill/>
                </a:ln>
                <a:solidFill>
                  <a:srgbClr val="465562"/>
                </a:solidFill>
                <a:effectLst/>
                <a:uLnTx/>
                <a:uFillTx/>
                <a:latin typeface="Euphemia"/>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srgbClr val="465562"/>
              </a:solidFill>
              <a:effectLst/>
              <a:uLnTx/>
              <a:uFillTx/>
              <a:latin typeface="Euphemia"/>
              <a:ea typeface="+mn-ea"/>
              <a:cs typeface="Arial"/>
              <a:sym typeface="Arial"/>
            </a:endParaRPr>
          </a:p>
        </p:txBody>
      </p:sp>
    </p:spTree>
    <p:extLst>
      <p:ext uri="{BB962C8B-B14F-4D97-AF65-F5344CB8AC3E}">
        <p14:creationId xmlns:p14="http://schemas.microsoft.com/office/powerpoint/2010/main" val="1867382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221E5-7225-48EB-A4EE-420E7BFCF705}" type="slidenum">
              <a:rPr kumimoji="0" lang="en-US" sz="1200" b="0" i="0" u="none" strike="noStrike" kern="1200" cap="none" spc="0" normalizeH="0" baseline="0" noProof="0" smtClean="0">
                <a:ln>
                  <a:noFill/>
                </a:ln>
                <a:solidFill>
                  <a:srgbClr val="465562"/>
                </a:solidFill>
                <a:effectLst/>
                <a:uLnTx/>
                <a:uFillTx/>
                <a:latin typeface="Euphemia"/>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srgbClr val="465562"/>
              </a:solidFill>
              <a:effectLst/>
              <a:uLnTx/>
              <a:uFillTx/>
              <a:latin typeface="Euphemia"/>
              <a:ea typeface="+mn-ea"/>
              <a:cs typeface="Arial"/>
              <a:sym typeface="Arial"/>
            </a:endParaRPr>
          </a:p>
        </p:txBody>
      </p:sp>
    </p:spTree>
    <p:extLst>
      <p:ext uri="{BB962C8B-B14F-4D97-AF65-F5344CB8AC3E}">
        <p14:creationId xmlns:p14="http://schemas.microsoft.com/office/powerpoint/2010/main" val="35883490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221E5-7225-48EB-A4EE-420E7BFCF705}" type="slidenum">
              <a:rPr kumimoji="0" lang="en-US" sz="1200" b="0" i="0" u="none" strike="noStrike" kern="1200" cap="none" spc="0" normalizeH="0" baseline="0" noProof="0" smtClean="0">
                <a:ln>
                  <a:noFill/>
                </a:ln>
                <a:solidFill>
                  <a:srgbClr val="465562"/>
                </a:solidFill>
                <a:effectLst/>
                <a:uLnTx/>
                <a:uFillTx/>
                <a:latin typeface="Euphemia"/>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srgbClr val="465562"/>
              </a:solidFill>
              <a:effectLst/>
              <a:uLnTx/>
              <a:uFillTx/>
              <a:latin typeface="Euphemia"/>
              <a:ea typeface="+mn-ea"/>
              <a:cs typeface="Arial"/>
              <a:sym typeface="Arial"/>
            </a:endParaRPr>
          </a:p>
        </p:txBody>
      </p:sp>
    </p:spTree>
    <p:extLst>
      <p:ext uri="{BB962C8B-B14F-4D97-AF65-F5344CB8AC3E}">
        <p14:creationId xmlns:p14="http://schemas.microsoft.com/office/powerpoint/2010/main" val="18023392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4"/>
        <p:cNvGrpSpPr/>
        <p:nvPr/>
      </p:nvGrpSpPr>
      <p:grpSpPr>
        <a:xfrm>
          <a:off x="0" y="0"/>
          <a:ext cx="0" cy="0"/>
          <a:chOff x="0" y="0"/>
          <a:chExt cx="0" cy="0"/>
        </a:xfrm>
      </p:grpSpPr>
      <p:sp>
        <p:nvSpPr>
          <p:cNvPr id="4595" name="Google Shape;4595;gdb81e101f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6" name="Google Shape;4596;gdb81e101f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6603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9"/>
        <p:cNvGrpSpPr/>
        <p:nvPr/>
      </p:nvGrpSpPr>
      <p:grpSpPr>
        <a:xfrm>
          <a:off x="0" y="0"/>
          <a:ext cx="0" cy="0"/>
          <a:chOff x="0" y="0"/>
          <a:chExt cx="0" cy="0"/>
        </a:xfrm>
      </p:grpSpPr>
      <p:sp>
        <p:nvSpPr>
          <p:cNvPr id="2510" name="Google Shape;2510;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1" name="Google Shape;2511;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0781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6"/>
        <p:cNvGrpSpPr/>
        <p:nvPr/>
      </p:nvGrpSpPr>
      <p:grpSpPr>
        <a:xfrm>
          <a:off x="0" y="0"/>
          <a:ext cx="0" cy="0"/>
          <a:chOff x="0" y="0"/>
          <a:chExt cx="0" cy="0"/>
        </a:xfrm>
      </p:grpSpPr>
      <p:sp>
        <p:nvSpPr>
          <p:cNvPr id="5217" name="Google Shape;5217;g7b44e76ffb_0_29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8" name="Google Shape;5218;g7b44e76ffb_0_29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41993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1"/>
        <p:cNvGrpSpPr/>
        <p:nvPr/>
      </p:nvGrpSpPr>
      <p:grpSpPr>
        <a:xfrm>
          <a:off x="0" y="0"/>
          <a:ext cx="0" cy="0"/>
          <a:chOff x="0" y="0"/>
          <a:chExt cx="0" cy="0"/>
        </a:xfrm>
      </p:grpSpPr>
      <p:sp>
        <p:nvSpPr>
          <p:cNvPr id="9482" name="Google Shape;9482;ga953684262_0_157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83" name="Google Shape;9483;ga953684262_0_157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18904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65a5c374d8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65a5c374d8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65a5c374d8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65a5c374d8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65a5c374d8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65a5c374d8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65a5c374d8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65a5c374d8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65a5c374d8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65a5c374d8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90029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is a tilde (</a:t>
            </a:r>
            <a:r>
              <a:rPr lang="en-US" dirty="0" err="1"/>
              <a:t>til</a:t>
            </a:r>
            <a:r>
              <a:rPr lang="en-US" dirty="0"/>
              <a:t>-duh)</a:t>
            </a:r>
          </a:p>
          <a:p>
            <a:r>
              <a:rPr lang="en-US" dirty="0"/>
              <a:t>^ is a caret (</a:t>
            </a:r>
            <a:r>
              <a:rPr lang="en-US" dirty="0" err="1"/>
              <a:t>keh-ruht</a:t>
            </a:r>
            <a:r>
              <a:rPr lang="en-US" dirty="0"/>
              <a:t>/carrot)</a:t>
            </a:r>
          </a:p>
        </p:txBody>
      </p:sp>
    </p:spTree>
    <p:extLst>
      <p:ext uri="{BB962C8B-B14F-4D97-AF65-F5344CB8AC3E}">
        <p14:creationId xmlns:p14="http://schemas.microsoft.com/office/powerpoint/2010/main" val="37154970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67105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2368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7"/>
        <p:cNvGrpSpPr/>
        <p:nvPr/>
      </p:nvGrpSpPr>
      <p:grpSpPr>
        <a:xfrm>
          <a:off x="0" y="0"/>
          <a:ext cx="0" cy="0"/>
          <a:chOff x="0" y="0"/>
          <a:chExt cx="0" cy="0"/>
        </a:xfrm>
      </p:grpSpPr>
      <p:sp>
        <p:nvSpPr>
          <p:cNvPr id="2498" name="Google Shape;24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9" name="Google Shape;24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62473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next 3 slides are a side quest RE Log Entries</a:t>
            </a:r>
          </a:p>
        </p:txBody>
      </p:sp>
    </p:spTree>
    <p:extLst>
      <p:ext uri="{BB962C8B-B14F-4D97-AF65-F5344CB8AC3E}">
        <p14:creationId xmlns:p14="http://schemas.microsoft.com/office/powerpoint/2010/main" val="29574679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70302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43060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End of Log Entry Side Quest</a:t>
            </a:r>
          </a:p>
        </p:txBody>
      </p:sp>
    </p:spTree>
    <p:extLst>
      <p:ext uri="{BB962C8B-B14F-4D97-AF65-F5344CB8AC3E}">
        <p14:creationId xmlns:p14="http://schemas.microsoft.com/office/powerpoint/2010/main" val="16755366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next 3 slides are a side quest RE Log Entries</a:t>
            </a:r>
          </a:p>
        </p:txBody>
      </p:sp>
    </p:spTree>
    <p:extLst>
      <p:ext uri="{BB962C8B-B14F-4D97-AF65-F5344CB8AC3E}">
        <p14:creationId xmlns:p14="http://schemas.microsoft.com/office/powerpoint/2010/main" val="39226892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63704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451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63244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93671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7429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8"/>
        <p:cNvGrpSpPr/>
        <p:nvPr/>
      </p:nvGrpSpPr>
      <p:grpSpPr>
        <a:xfrm>
          <a:off x="0" y="0"/>
          <a:ext cx="0" cy="0"/>
          <a:chOff x="0" y="0"/>
          <a:chExt cx="0" cy="0"/>
        </a:xfrm>
      </p:grpSpPr>
      <p:sp>
        <p:nvSpPr>
          <p:cNvPr id="4509" name="Google Shape;4509;gb1c2217c3f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0" name="Google Shape;4510;gb1c2217c3f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8423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47453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71209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94097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8054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390319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34009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65a5c374d8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65a5c374d8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53437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028582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7741952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65a5c374d8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65a5c374d8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9043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4"/>
        <p:cNvGrpSpPr/>
        <p:nvPr/>
      </p:nvGrpSpPr>
      <p:grpSpPr>
        <a:xfrm>
          <a:off x="0" y="0"/>
          <a:ext cx="0" cy="0"/>
          <a:chOff x="0" y="0"/>
          <a:chExt cx="0" cy="0"/>
        </a:xfrm>
      </p:grpSpPr>
      <p:sp>
        <p:nvSpPr>
          <p:cNvPr id="4595" name="Google Shape;4595;gdb81e101f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6" name="Google Shape;4596;gdb81e101f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1683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47400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26479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65a5c374d8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65a5c374d8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91670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060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31092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65a5c374d8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65a5c374d8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83856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12506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05024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7d9b7f7f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7d9b7f7f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65a5c374d8_0_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65a5c374d8_0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4"/>
        <p:cNvGrpSpPr/>
        <p:nvPr/>
      </p:nvGrpSpPr>
      <p:grpSpPr>
        <a:xfrm>
          <a:off x="0" y="0"/>
          <a:ext cx="0" cy="0"/>
          <a:chOff x="0" y="0"/>
          <a:chExt cx="0" cy="0"/>
        </a:xfrm>
      </p:grpSpPr>
      <p:sp>
        <p:nvSpPr>
          <p:cNvPr id="4595" name="Google Shape;4595;gdb81e101f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6" name="Google Shape;4596;gdb81e101f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50596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6e75915ab6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6e75915ab6_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PE" dirty="0"/>
          </a:p>
        </p:txBody>
      </p:sp>
    </p:spTree>
    <p:extLst>
      <p:ext uri="{BB962C8B-B14F-4D97-AF65-F5344CB8AC3E}">
        <p14:creationId xmlns:p14="http://schemas.microsoft.com/office/powerpoint/2010/main" val="7588378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d96d257566_1_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d96d257566_1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30751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1"/>
        <p:cNvGrpSpPr/>
        <p:nvPr/>
      </p:nvGrpSpPr>
      <p:grpSpPr>
        <a:xfrm>
          <a:off x="0" y="0"/>
          <a:ext cx="0" cy="0"/>
          <a:chOff x="0" y="0"/>
          <a:chExt cx="0" cy="0"/>
        </a:xfrm>
      </p:grpSpPr>
      <p:sp>
        <p:nvSpPr>
          <p:cNvPr id="2582" name="Google Shape;2582;gda75c58848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3" name="Google Shape;2583;gda75c58848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09738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1"/>
        <p:cNvGrpSpPr/>
        <p:nvPr/>
      </p:nvGrpSpPr>
      <p:grpSpPr>
        <a:xfrm>
          <a:off x="0" y="0"/>
          <a:ext cx="0" cy="0"/>
          <a:chOff x="0" y="0"/>
          <a:chExt cx="0" cy="0"/>
        </a:xfrm>
      </p:grpSpPr>
      <p:sp>
        <p:nvSpPr>
          <p:cNvPr id="2582" name="Google Shape;2582;gda75c58848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3" name="Google Shape;2583;gda75c58848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95864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1"/>
        <p:cNvGrpSpPr/>
        <p:nvPr/>
      </p:nvGrpSpPr>
      <p:grpSpPr>
        <a:xfrm>
          <a:off x="0" y="0"/>
          <a:ext cx="0" cy="0"/>
          <a:chOff x="0" y="0"/>
          <a:chExt cx="0" cy="0"/>
        </a:xfrm>
      </p:grpSpPr>
      <p:sp>
        <p:nvSpPr>
          <p:cNvPr id="2582" name="Google Shape;2582;gda75c58848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3" name="Google Shape;2583;gda75c58848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44639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1"/>
        <p:cNvGrpSpPr/>
        <p:nvPr/>
      </p:nvGrpSpPr>
      <p:grpSpPr>
        <a:xfrm>
          <a:off x="0" y="0"/>
          <a:ext cx="0" cy="0"/>
          <a:chOff x="0" y="0"/>
          <a:chExt cx="0" cy="0"/>
        </a:xfrm>
      </p:grpSpPr>
      <p:sp>
        <p:nvSpPr>
          <p:cNvPr id="2582" name="Google Shape;2582;gda75c58848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3" name="Google Shape;2583;gda75c58848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69935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1"/>
        <p:cNvGrpSpPr/>
        <p:nvPr/>
      </p:nvGrpSpPr>
      <p:grpSpPr>
        <a:xfrm>
          <a:off x="0" y="0"/>
          <a:ext cx="0" cy="0"/>
          <a:chOff x="0" y="0"/>
          <a:chExt cx="0" cy="0"/>
        </a:xfrm>
      </p:grpSpPr>
      <p:sp>
        <p:nvSpPr>
          <p:cNvPr id="2582" name="Google Shape;2582;gda75c58848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3" name="Google Shape;2583;gda75c58848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1324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1"/>
        <p:cNvGrpSpPr/>
        <p:nvPr/>
      </p:nvGrpSpPr>
      <p:grpSpPr>
        <a:xfrm>
          <a:off x="0" y="0"/>
          <a:ext cx="0" cy="0"/>
          <a:chOff x="0" y="0"/>
          <a:chExt cx="0" cy="0"/>
        </a:xfrm>
      </p:grpSpPr>
      <p:sp>
        <p:nvSpPr>
          <p:cNvPr id="2582" name="Google Shape;2582;gda75c58848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3" name="Google Shape;2583;gda75c58848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98072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1"/>
        <p:cNvGrpSpPr/>
        <p:nvPr/>
      </p:nvGrpSpPr>
      <p:grpSpPr>
        <a:xfrm>
          <a:off x="0" y="0"/>
          <a:ext cx="0" cy="0"/>
          <a:chOff x="0" y="0"/>
          <a:chExt cx="0" cy="0"/>
        </a:xfrm>
      </p:grpSpPr>
      <p:sp>
        <p:nvSpPr>
          <p:cNvPr id="2582" name="Google Shape;2582;gda75c58848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3" name="Google Shape;2583;gda75c58848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0944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4"/>
        <p:cNvGrpSpPr/>
        <p:nvPr/>
      </p:nvGrpSpPr>
      <p:grpSpPr>
        <a:xfrm>
          <a:off x="0" y="0"/>
          <a:ext cx="0" cy="0"/>
          <a:chOff x="0" y="0"/>
          <a:chExt cx="0" cy="0"/>
        </a:xfrm>
      </p:grpSpPr>
      <p:sp>
        <p:nvSpPr>
          <p:cNvPr id="4595" name="Google Shape;4595;gdb81e101f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6" name="Google Shape;4596;gdb81e101f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699735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1"/>
        <p:cNvGrpSpPr/>
        <p:nvPr/>
      </p:nvGrpSpPr>
      <p:grpSpPr>
        <a:xfrm>
          <a:off x="0" y="0"/>
          <a:ext cx="0" cy="0"/>
          <a:chOff x="0" y="0"/>
          <a:chExt cx="0" cy="0"/>
        </a:xfrm>
      </p:grpSpPr>
      <p:sp>
        <p:nvSpPr>
          <p:cNvPr id="9482" name="Google Shape;9482;ga953684262_0_157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83" name="Google Shape;9483;ga953684262_0_157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189047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D39977-EDDF-4572-8FB2-C8D06B0DB9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3137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D39977-EDDF-4572-8FB2-C8D06B0DB9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3225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D39977-EDDF-4572-8FB2-C8D06B0DB9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914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4"/>
        <p:cNvGrpSpPr/>
        <p:nvPr/>
      </p:nvGrpSpPr>
      <p:grpSpPr>
        <a:xfrm>
          <a:off x="0" y="0"/>
          <a:ext cx="0" cy="0"/>
          <a:chOff x="0" y="0"/>
          <a:chExt cx="0" cy="0"/>
        </a:xfrm>
      </p:grpSpPr>
      <p:sp>
        <p:nvSpPr>
          <p:cNvPr id="4595" name="Google Shape;4595;gdb81e101f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6" name="Google Shape;4596;gdb81e101f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32526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jpg"/><Relationship Id="rId1" Type="http://schemas.openxmlformats.org/officeDocument/2006/relationships/slideMaster" Target="../slideMasters/slideMaster8.xml"/><Relationship Id="rId4" Type="http://schemas.openxmlformats.org/officeDocument/2006/relationships/image" Target="../media/image11.emf"/></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jpg"/><Relationship Id="rId1" Type="http://schemas.openxmlformats.org/officeDocument/2006/relationships/slideMaster" Target="../slideMasters/slideMaster9.xml"/><Relationship Id="rId4" Type="http://schemas.openxmlformats.org/officeDocument/2006/relationships/image" Target="../media/image11.emf"/></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43" name="Google Shape;43;p2"/>
          <p:cNvGrpSpPr/>
          <p:nvPr/>
        </p:nvGrpSpPr>
        <p:grpSpPr>
          <a:xfrm>
            <a:off x="264989" y="4587151"/>
            <a:ext cx="2013747" cy="2006312"/>
            <a:chOff x="198742" y="3345875"/>
            <a:chExt cx="1510310" cy="1504734"/>
          </a:xfrm>
          <a:solidFill>
            <a:schemeClr val="accent5">
              <a:lumMod val="75000"/>
            </a:schemeClr>
          </a:solidFill>
        </p:grpSpPr>
        <p:sp>
          <p:nvSpPr>
            <p:cNvPr id="44" name="Google Shape;44;p2"/>
            <p:cNvSpPr/>
            <p:nvPr/>
          </p:nvSpPr>
          <p:spPr>
            <a:xfrm>
              <a:off x="377283" y="4150854"/>
              <a:ext cx="155917" cy="260076"/>
            </a:xfrm>
            <a:custGeom>
              <a:avLst/>
              <a:gdLst/>
              <a:ahLst/>
              <a:cxnLst/>
              <a:rect l="l" t="t" r="r" b="b"/>
              <a:pathLst>
                <a:path w="4838" h="8070" extrusionOk="0">
                  <a:moveTo>
                    <a:pt x="2737" y="1548"/>
                  </a:moveTo>
                  <a:lnTo>
                    <a:pt x="2737" y="1548"/>
                  </a:lnTo>
                  <a:cubicBezTo>
                    <a:pt x="2633" y="1940"/>
                    <a:pt x="2413" y="2286"/>
                    <a:pt x="2159" y="2586"/>
                  </a:cubicBezTo>
                  <a:cubicBezTo>
                    <a:pt x="1940" y="2863"/>
                    <a:pt x="1698" y="3117"/>
                    <a:pt x="1478" y="3383"/>
                  </a:cubicBezTo>
                  <a:cubicBezTo>
                    <a:pt x="1536" y="3337"/>
                    <a:pt x="1605" y="3290"/>
                    <a:pt x="1675" y="3244"/>
                  </a:cubicBezTo>
                  <a:cubicBezTo>
                    <a:pt x="1913" y="3108"/>
                    <a:pt x="2195" y="3028"/>
                    <a:pt x="2471" y="3028"/>
                  </a:cubicBezTo>
                  <a:cubicBezTo>
                    <a:pt x="2569" y="3028"/>
                    <a:pt x="2666" y="3038"/>
                    <a:pt x="2760" y="3060"/>
                  </a:cubicBezTo>
                  <a:cubicBezTo>
                    <a:pt x="2402" y="3094"/>
                    <a:pt x="2055" y="3210"/>
                    <a:pt x="1755" y="3383"/>
                  </a:cubicBezTo>
                  <a:cubicBezTo>
                    <a:pt x="1525" y="3510"/>
                    <a:pt x="1317" y="3671"/>
                    <a:pt x="1144" y="3856"/>
                  </a:cubicBezTo>
                  <a:cubicBezTo>
                    <a:pt x="1017" y="4052"/>
                    <a:pt x="913" y="4272"/>
                    <a:pt x="844" y="4491"/>
                  </a:cubicBezTo>
                  <a:cubicBezTo>
                    <a:pt x="728" y="4849"/>
                    <a:pt x="682" y="5253"/>
                    <a:pt x="670" y="5645"/>
                  </a:cubicBezTo>
                  <a:cubicBezTo>
                    <a:pt x="613" y="5253"/>
                    <a:pt x="624" y="4849"/>
                    <a:pt x="728" y="4456"/>
                  </a:cubicBezTo>
                  <a:cubicBezTo>
                    <a:pt x="832" y="4075"/>
                    <a:pt x="1028" y="3706"/>
                    <a:pt x="1271" y="3394"/>
                  </a:cubicBezTo>
                  <a:cubicBezTo>
                    <a:pt x="1525" y="3071"/>
                    <a:pt x="1813" y="2806"/>
                    <a:pt x="2067" y="2517"/>
                  </a:cubicBezTo>
                  <a:cubicBezTo>
                    <a:pt x="2333" y="2229"/>
                    <a:pt x="2575" y="1905"/>
                    <a:pt x="2737" y="1548"/>
                  </a:cubicBezTo>
                  <a:close/>
                  <a:moveTo>
                    <a:pt x="2136" y="1"/>
                  </a:moveTo>
                  <a:lnTo>
                    <a:pt x="2136" y="1"/>
                  </a:lnTo>
                  <a:cubicBezTo>
                    <a:pt x="2333" y="416"/>
                    <a:pt x="2217" y="936"/>
                    <a:pt x="1986" y="1340"/>
                  </a:cubicBezTo>
                  <a:cubicBezTo>
                    <a:pt x="1755" y="1744"/>
                    <a:pt x="1409" y="2067"/>
                    <a:pt x="1121" y="2436"/>
                  </a:cubicBezTo>
                  <a:cubicBezTo>
                    <a:pt x="370" y="3394"/>
                    <a:pt x="1" y="4618"/>
                    <a:pt x="116" y="5830"/>
                  </a:cubicBezTo>
                  <a:cubicBezTo>
                    <a:pt x="186" y="6626"/>
                    <a:pt x="474" y="7400"/>
                    <a:pt x="924" y="8069"/>
                  </a:cubicBezTo>
                  <a:cubicBezTo>
                    <a:pt x="820" y="7746"/>
                    <a:pt x="797" y="7377"/>
                    <a:pt x="809" y="6984"/>
                  </a:cubicBezTo>
                  <a:cubicBezTo>
                    <a:pt x="844" y="6130"/>
                    <a:pt x="1398" y="5310"/>
                    <a:pt x="2194" y="4999"/>
                  </a:cubicBezTo>
                  <a:cubicBezTo>
                    <a:pt x="2448" y="4896"/>
                    <a:pt x="2727" y="4847"/>
                    <a:pt x="3010" y="4847"/>
                  </a:cubicBezTo>
                  <a:cubicBezTo>
                    <a:pt x="3615" y="4847"/>
                    <a:pt x="4236" y="5071"/>
                    <a:pt x="4653" y="5472"/>
                  </a:cubicBezTo>
                  <a:cubicBezTo>
                    <a:pt x="4837" y="5137"/>
                    <a:pt x="4803" y="4710"/>
                    <a:pt x="4595" y="4387"/>
                  </a:cubicBezTo>
                  <a:cubicBezTo>
                    <a:pt x="4416" y="4133"/>
                    <a:pt x="4107" y="4025"/>
                    <a:pt x="3792" y="4025"/>
                  </a:cubicBezTo>
                  <a:cubicBezTo>
                    <a:pt x="3721" y="4025"/>
                    <a:pt x="3649" y="4030"/>
                    <a:pt x="3579" y="4041"/>
                  </a:cubicBezTo>
                  <a:cubicBezTo>
                    <a:pt x="3787" y="3845"/>
                    <a:pt x="3972" y="3637"/>
                    <a:pt x="4075" y="3360"/>
                  </a:cubicBezTo>
                  <a:cubicBezTo>
                    <a:pt x="4156" y="3106"/>
                    <a:pt x="4110" y="2760"/>
                    <a:pt x="3902" y="2598"/>
                  </a:cubicBezTo>
                  <a:cubicBezTo>
                    <a:pt x="3831" y="2551"/>
                    <a:pt x="3733" y="2528"/>
                    <a:pt x="3631" y="2528"/>
                  </a:cubicBezTo>
                  <a:cubicBezTo>
                    <a:pt x="3484" y="2528"/>
                    <a:pt x="3328" y="2574"/>
                    <a:pt x="3233" y="2656"/>
                  </a:cubicBezTo>
                  <a:cubicBezTo>
                    <a:pt x="3452" y="2182"/>
                    <a:pt x="3498" y="1617"/>
                    <a:pt x="3348" y="1097"/>
                  </a:cubicBezTo>
                  <a:cubicBezTo>
                    <a:pt x="3175" y="520"/>
                    <a:pt x="2667" y="266"/>
                    <a:pt x="2136" y="1"/>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67260" y="3345875"/>
              <a:ext cx="246669" cy="616802"/>
            </a:xfrm>
            <a:custGeom>
              <a:avLst/>
              <a:gdLst/>
              <a:ahLst/>
              <a:cxnLst/>
              <a:rect l="l" t="t" r="r" b="b"/>
              <a:pathLst>
                <a:path w="7654" h="19139" extrusionOk="0">
                  <a:moveTo>
                    <a:pt x="0" y="1"/>
                  </a:moveTo>
                  <a:cubicBezTo>
                    <a:pt x="2020" y="2713"/>
                    <a:pt x="1385" y="4502"/>
                    <a:pt x="2770" y="9131"/>
                  </a:cubicBezTo>
                  <a:cubicBezTo>
                    <a:pt x="4523" y="14988"/>
                    <a:pt x="2245" y="18345"/>
                    <a:pt x="825" y="19136"/>
                  </a:cubicBezTo>
                  <a:lnTo>
                    <a:pt x="825" y="19136"/>
                  </a:lnTo>
                  <a:cubicBezTo>
                    <a:pt x="3488" y="17657"/>
                    <a:pt x="5217" y="14646"/>
                    <a:pt x="5160" y="11601"/>
                  </a:cubicBezTo>
                  <a:cubicBezTo>
                    <a:pt x="5137" y="10366"/>
                    <a:pt x="4848" y="9142"/>
                    <a:pt x="4663" y="7896"/>
                  </a:cubicBezTo>
                  <a:cubicBezTo>
                    <a:pt x="4490" y="6649"/>
                    <a:pt x="4444" y="5368"/>
                    <a:pt x="4894" y="4202"/>
                  </a:cubicBezTo>
                  <a:cubicBezTo>
                    <a:pt x="5356" y="3048"/>
                    <a:pt x="6418" y="2055"/>
                    <a:pt x="7653" y="2021"/>
                  </a:cubicBezTo>
                  <a:cubicBezTo>
                    <a:pt x="7233" y="1863"/>
                    <a:pt x="6772" y="1786"/>
                    <a:pt x="6307" y="1786"/>
                  </a:cubicBezTo>
                  <a:cubicBezTo>
                    <a:pt x="5101" y="1786"/>
                    <a:pt x="3873" y="2311"/>
                    <a:pt x="3290" y="3336"/>
                  </a:cubicBezTo>
                  <a:cubicBezTo>
                    <a:pt x="3094" y="1824"/>
                    <a:pt x="1512" y="197"/>
                    <a:pt x="0" y="1"/>
                  </a:cubicBezTo>
                  <a:close/>
                  <a:moveTo>
                    <a:pt x="825" y="19136"/>
                  </a:moveTo>
                  <a:cubicBezTo>
                    <a:pt x="823" y="19136"/>
                    <a:pt x="821" y="19137"/>
                    <a:pt x="820" y="19138"/>
                  </a:cubicBezTo>
                  <a:cubicBezTo>
                    <a:pt x="821" y="19137"/>
                    <a:pt x="823" y="19136"/>
                    <a:pt x="825" y="19136"/>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04384" y="3952590"/>
              <a:ext cx="251117" cy="581449"/>
            </a:xfrm>
            <a:custGeom>
              <a:avLst/>
              <a:gdLst/>
              <a:ahLst/>
              <a:cxnLst/>
              <a:rect l="l" t="t" r="r" b="b"/>
              <a:pathLst>
                <a:path w="7792" h="18042" extrusionOk="0">
                  <a:moveTo>
                    <a:pt x="6498" y="308"/>
                  </a:moveTo>
                  <a:cubicBezTo>
                    <a:pt x="6568" y="308"/>
                    <a:pt x="6638" y="310"/>
                    <a:pt x="6707" y="312"/>
                  </a:cubicBezTo>
                  <a:cubicBezTo>
                    <a:pt x="6095" y="358"/>
                    <a:pt x="5472" y="439"/>
                    <a:pt x="4883" y="624"/>
                  </a:cubicBezTo>
                  <a:cubicBezTo>
                    <a:pt x="4283" y="797"/>
                    <a:pt x="3729" y="1074"/>
                    <a:pt x="3244" y="1467"/>
                  </a:cubicBezTo>
                  <a:cubicBezTo>
                    <a:pt x="2759" y="1836"/>
                    <a:pt x="2321" y="2286"/>
                    <a:pt x="1940" y="2759"/>
                  </a:cubicBezTo>
                  <a:cubicBezTo>
                    <a:pt x="1547" y="3256"/>
                    <a:pt x="1213" y="3775"/>
                    <a:pt x="970" y="4352"/>
                  </a:cubicBezTo>
                  <a:cubicBezTo>
                    <a:pt x="1166" y="3752"/>
                    <a:pt x="1478" y="3198"/>
                    <a:pt x="1847" y="2690"/>
                  </a:cubicBezTo>
                  <a:cubicBezTo>
                    <a:pt x="2228" y="2182"/>
                    <a:pt x="2667" y="1732"/>
                    <a:pt x="3163" y="1351"/>
                  </a:cubicBezTo>
                  <a:cubicBezTo>
                    <a:pt x="3648" y="959"/>
                    <a:pt x="4248" y="682"/>
                    <a:pt x="4848" y="520"/>
                  </a:cubicBezTo>
                  <a:cubicBezTo>
                    <a:pt x="5391" y="387"/>
                    <a:pt x="5952" y="308"/>
                    <a:pt x="6498" y="308"/>
                  </a:cubicBezTo>
                  <a:close/>
                  <a:moveTo>
                    <a:pt x="6146" y="0"/>
                  </a:moveTo>
                  <a:cubicBezTo>
                    <a:pt x="4312" y="0"/>
                    <a:pt x="2639" y="815"/>
                    <a:pt x="1536" y="2413"/>
                  </a:cubicBezTo>
                  <a:cubicBezTo>
                    <a:pt x="301" y="4191"/>
                    <a:pt x="1" y="6488"/>
                    <a:pt x="231" y="8634"/>
                  </a:cubicBezTo>
                  <a:cubicBezTo>
                    <a:pt x="633" y="12466"/>
                    <a:pt x="2174" y="15579"/>
                    <a:pt x="5151" y="17997"/>
                  </a:cubicBezTo>
                  <a:lnTo>
                    <a:pt x="5151" y="17997"/>
                  </a:lnTo>
                  <a:cubicBezTo>
                    <a:pt x="3279" y="16467"/>
                    <a:pt x="2110" y="13898"/>
                    <a:pt x="1801" y="11555"/>
                  </a:cubicBezTo>
                  <a:cubicBezTo>
                    <a:pt x="1697" y="10747"/>
                    <a:pt x="1674" y="9939"/>
                    <a:pt x="1743" y="9131"/>
                  </a:cubicBezTo>
                  <a:cubicBezTo>
                    <a:pt x="1790" y="8750"/>
                    <a:pt x="1894" y="8392"/>
                    <a:pt x="1986" y="8034"/>
                  </a:cubicBezTo>
                  <a:cubicBezTo>
                    <a:pt x="2101" y="7653"/>
                    <a:pt x="2217" y="7296"/>
                    <a:pt x="2274" y="6903"/>
                  </a:cubicBezTo>
                  <a:cubicBezTo>
                    <a:pt x="2344" y="6511"/>
                    <a:pt x="2263" y="6084"/>
                    <a:pt x="1974" y="5818"/>
                  </a:cubicBezTo>
                  <a:cubicBezTo>
                    <a:pt x="1836" y="5696"/>
                    <a:pt x="1671" y="5630"/>
                    <a:pt x="1515" y="5630"/>
                  </a:cubicBezTo>
                  <a:cubicBezTo>
                    <a:pt x="1362" y="5630"/>
                    <a:pt x="1217" y="5694"/>
                    <a:pt x="1116" y="5831"/>
                  </a:cubicBezTo>
                  <a:lnTo>
                    <a:pt x="1116" y="5831"/>
                  </a:lnTo>
                  <a:cubicBezTo>
                    <a:pt x="2097" y="4385"/>
                    <a:pt x="3584" y="3725"/>
                    <a:pt x="5206" y="3360"/>
                  </a:cubicBezTo>
                  <a:cubicBezTo>
                    <a:pt x="6753" y="3013"/>
                    <a:pt x="7792" y="1697"/>
                    <a:pt x="6626" y="1074"/>
                  </a:cubicBezTo>
                  <a:cubicBezTo>
                    <a:pt x="6799" y="1005"/>
                    <a:pt x="7030" y="1028"/>
                    <a:pt x="7215" y="947"/>
                  </a:cubicBezTo>
                  <a:cubicBezTo>
                    <a:pt x="7515" y="820"/>
                    <a:pt x="7630" y="439"/>
                    <a:pt x="7342" y="208"/>
                  </a:cubicBezTo>
                  <a:cubicBezTo>
                    <a:pt x="7203" y="93"/>
                    <a:pt x="6995" y="47"/>
                    <a:pt x="6811" y="35"/>
                  </a:cubicBezTo>
                  <a:cubicBezTo>
                    <a:pt x="6587" y="12"/>
                    <a:pt x="6365" y="0"/>
                    <a:pt x="6146" y="0"/>
                  </a:cubicBezTo>
                  <a:close/>
                  <a:moveTo>
                    <a:pt x="5151" y="17997"/>
                  </a:moveTo>
                  <a:cubicBezTo>
                    <a:pt x="5169" y="18012"/>
                    <a:pt x="5188" y="18027"/>
                    <a:pt x="5206" y="18042"/>
                  </a:cubicBezTo>
                  <a:cubicBezTo>
                    <a:pt x="5188" y="18027"/>
                    <a:pt x="5169" y="18012"/>
                    <a:pt x="5151" y="17997"/>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263778" y="3940827"/>
              <a:ext cx="112828" cy="243930"/>
            </a:xfrm>
            <a:custGeom>
              <a:avLst/>
              <a:gdLst/>
              <a:ahLst/>
              <a:cxnLst/>
              <a:rect l="l" t="t" r="r" b="b"/>
              <a:pathLst>
                <a:path w="3501" h="7569" extrusionOk="0">
                  <a:moveTo>
                    <a:pt x="261" y="1736"/>
                  </a:moveTo>
                  <a:lnTo>
                    <a:pt x="261" y="1736"/>
                  </a:lnTo>
                  <a:cubicBezTo>
                    <a:pt x="266" y="1749"/>
                    <a:pt x="272" y="1761"/>
                    <a:pt x="279" y="1774"/>
                  </a:cubicBezTo>
                  <a:cubicBezTo>
                    <a:pt x="273" y="1761"/>
                    <a:pt x="267" y="1749"/>
                    <a:pt x="261" y="1736"/>
                  </a:cubicBezTo>
                  <a:close/>
                  <a:moveTo>
                    <a:pt x="1236" y="0"/>
                  </a:moveTo>
                  <a:cubicBezTo>
                    <a:pt x="911" y="0"/>
                    <a:pt x="585" y="125"/>
                    <a:pt x="349" y="354"/>
                  </a:cubicBezTo>
                  <a:cubicBezTo>
                    <a:pt x="1" y="713"/>
                    <a:pt x="46" y="1291"/>
                    <a:pt x="261" y="1736"/>
                  </a:cubicBezTo>
                  <a:lnTo>
                    <a:pt x="261" y="1736"/>
                  </a:lnTo>
                  <a:cubicBezTo>
                    <a:pt x="159" y="1498"/>
                    <a:pt x="327" y="1193"/>
                    <a:pt x="568" y="1127"/>
                  </a:cubicBezTo>
                  <a:cubicBezTo>
                    <a:pt x="618" y="1112"/>
                    <a:pt x="668" y="1105"/>
                    <a:pt x="718" y="1105"/>
                  </a:cubicBezTo>
                  <a:cubicBezTo>
                    <a:pt x="937" y="1105"/>
                    <a:pt x="1150" y="1238"/>
                    <a:pt x="1272" y="1416"/>
                  </a:cubicBezTo>
                  <a:cubicBezTo>
                    <a:pt x="1434" y="1624"/>
                    <a:pt x="1468" y="1912"/>
                    <a:pt x="1434" y="2189"/>
                  </a:cubicBezTo>
                  <a:cubicBezTo>
                    <a:pt x="1411" y="2455"/>
                    <a:pt x="1318" y="2709"/>
                    <a:pt x="1237" y="2974"/>
                  </a:cubicBezTo>
                  <a:cubicBezTo>
                    <a:pt x="753" y="4498"/>
                    <a:pt x="799" y="5998"/>
                    <a:pt x="1122" y="7568"/>
                  </a:cubicBezTo>
                  <a:cubicBezTo>
                    <a:pt x="776" y="5871"/>
                    <a:pt x="1745" y="3632"/>
                    <a:pt x="2599" y="2236"/>
                  </a:cubicBezTo>
                  <a:cubicBezTo>
                    <a:pt x="2682" y="2101"/>
                    <a:pt x="3501" y="905"/>
                    <a:pt x="3040" y="905"/>
                  </a:cubicBezTo>
                  <a:cubicBezTo>
                    <a:pt x="2987" y="905"/>
                    <a:pt x="2919" y="920"/>
                    <a:pt x="2830" y="954"/>
                  </a:cubicBezTo>
                  <a:cubicBezTo>
                    <a:pt x="2657" y="1012"/>
                    <a:pt x="2530" y="1185"/>
                    <a:pt x="2449" y="1335"/>
                  </a:cubicBezTo>
                  <a:cubicBezTo>
                    <a:pt x="2449" y="850"/>
                    <a:pt x="2230" y="354"/>
                    <a:pt x="1768" y="123"/>
                  </a:cubicBezTo>
                  <a:cubicBezTo>
                    <a:pt x="1602" y="40"/>
                    <a:pt x="1419" y="0"/>
                    <a:pt x="1236" y="0"/>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98742" y="3499890"/>
              <a:ext cx="263782" cy="461659"/>
            </a:xfrm>
            <a:custGeom>
              <a:avLst/>
              <a:gdLst/>
              <a:ahLst/>
              <a:cxnLst/>
              <a:rect l="l" t="t" r="r" b="b"/>
              <a:pathLst>
                <a:path w="8185" h="14325" extrusionOk="0">
                  <a:moveTo>
                    <a:pt x="1651" y="1628"/>
                  </a:moveTo>
                  <a:lnTo>
                    <a:pt x="1651" y="1628"/>
                  </a:lnTo>
                  <a:cubicBezTo>
                    <a:pt x="2078" y="2517"/>
                    <a:pt x="2598" y="3359"/>
                    <a:pt x="3267" y="4075"/>
                  </a:cubicBezTo>
                  <a:cubicBezTo>
                    <a:pt x="3902" y="4802"/>
                    <a:pt x="4641" y="5460"/>
                    <a:pt x="5333" y="6164"/>
                  </a:cubicBezTo>
                  <a:cubicBezTo>
                    <a:pt x="6003" y="6868"/>
                    <a:pt x="6661" y="7641"/>
                    <a:pt x="7030" y="8576"/>
                  </a:cubicBezTo>
                  <a:cubicBezTo>
                    <a:pt x="7215" y="9038"/>
                    <a:pt x="7353" y="9511"/>
                    <a:pt x="7388" y="10019"/>
                  </a:cubicBezTo>
                  <a:cubicBezTo>
                    <a:pt x="7411" y="10262"/>
                    <a:pt x="7388" y="10504"/>
                    <a:pt x="7365" y="10746"/>
                  </a:cubicBezTo>
                  <a:cubicBezTo>
                    <a:pt x="7330" y="11000"/>
                    <a:pt x="7261" y="11243"/>
                    <a:pt x="7180" y="11474"/>
                  </a:cubicBezTo>
                  <a:cubicBezTo>
                    <a:pt x="7480" y="10539"/>
                    <a:pt x="7318" y="9511"/>
                    <a:pt x="6926" y="8611"/>
                  </a:cubicBezTo>
                  <a:cubicBezTo>
                    <a:pt x="6545" y="7722"/>
                    <a:pt x="5910" y="6960"/>
                    <a:pt x="5229" y="6268"/>
                  </a:cubicBezTo>
                  <a:cubicBezTo>
                    <a:pt x="4548" y="5552"/>
                    <a:pt x="3798" y="4906"/>
                    <a:pt x="3163" y="4156"/>
                  </a:cubicBezTo>
                  <a:cubicBezTo>
                    <a:pt x="2851" y="3786"/>
                    <a:pt x="2540" y="3382"/>
                    <a:pt x="2297" y="2955"/>
                  </a:cubicBezTo>
                  <a:cubicBezTo>
                    <a:pt x="2055" y="2540"/>
                    <a:pt x="1836" y="2090"/>
                    <a:pt x="1651" y="1628"/>
                  </a:cubicBezTo>
                  <a:close/>
                  <a:moveTo>
                    <a:pt x="4952" y="0"/>
                  </a:moveTo>
                  <a:lnTo>
                    <a:pt x="4952" y="0"/>
                  </a:lnTo>
                  <a:cubicBezTo>
                    <a:pt x="4467" y="577"/>
                    <a:pt x="4306" y="1328"/>
                    <a:pt x="4260" y="2113"/>
                  </a:cubicBezTo>
                  <a:cubicBezTo>
                    <a:pt x="3948" y="854"/>
                    <a:pt x="1605" y="1893"/>
                    <a:pt x="1143" y="589"/>
                  </a:cubicBezTo>
                  <a:lnTo>
                    <a:pt x="1143" y="589"/>
                  </a:lnTo>
                  <a:cubicBezTo>
                    <a:pt x="1639" y="1997"/>
                    <a:pt x="0" y="3452"/>
                    <a:pt x="1720" y="4502"/>
                  </a:cubicBezTo>
                  <a:cubicBezTo>
                    <a:pt x="924" y="4733"/>
                    <a:pt x="728" y="4883"/>
                    <a:pt x="81" y="5402"/>
                  </a:cubicBezTo>
                  <a:cubicBezTo>
                    <a:pt x="1120" y="5402"/>
                    <a:pt x="1616" y="5656"/>
                    <a:pt x="1616" y="5656"/>
                  </a:cubicBezTo>
                  <a:cubicBezTo>
                    <a:pt x="1374" y="5841"/>
                    <a:pt x="1097" y="6176"/>
                    <a:pt x="1097" y="6176"/>
                  </a:cubicBezTo>
                  <a:cubicBezTo>
                    <a:pt x="1285" y="6161"/>
                    <a:pt x="1472" y="6154"/>
                    <a:pt x="1656" y="6154"/>
                  </a:cubicBezTo>
                  <a:cubicBezTo>
                    <a:pt x="2828" y="6154"/>
                    <a:pt x="3917" y="6449"/>
                    <a:pt x="4895" y="7157"/>
                  </a:cubicBezTo>
                  <a:cubicBezTo>
                    <a:pt x="4467" y="7157"/>
                    <a:pt x="4017" y="7457"/>
                    <a:pt x="3948" y="7884"/>
                  </a:cubicBezTo>
                  <a:cubicBezTo>
                    <a:pt x="3867" y="8311"/>
                    <a:pt x="4144" y="8761"/>
                    <a:pt x="4560" y="8900"/>
                  </a:cubicBezTo>
                  <a:cubicBezTo>
                    <a:pt x="4329" y="8692"/>
                    <a:pt x="4375" y="8196"/>
                    <a:pt x="4641" y="7976"/>
                  </a:cubicBezTo>
                  <a:cubicBezTo>
                    <a:pt x="4803" y="7844"/>
                    <a:pt x="5018" y="7786"/>
                    <a:pt x="5243" y="7786"/>
                  </a:cubicBezTo>
                  <a:cubicBezTo>
                    <a:pt x="5353" y="7786"/>
                    <a:pt x="5466" y="7800"/>
                    <a:pt x="5576" y="7826"/>
                  </a:cubicBezTo>
                  <a:cubicBezTo>
                    <a:pt x="6499" y="8022"/>
                    <a:pt x="6787" y="9350"/>
                    <a:pt x="6903" y="10146"/>
                  </a:cubicBezTo>
                  <a:cubicBezTo>
                    <a:pt x="7118" y="11585"/>
                    <a:pt x="6600" y="13090"/>
                    <a:pt x="5751" y="14258"/>
                  </a:cubicBezTo>
                  <a:lnTo>
                    <a:pt x="5751" y="14258"/>
                  </a:lnTo>
                  <a:cubicBezTo>
                    <a:pt x="6161" y="13713"/>
                    <a:pt x="6687" y="13285"/>
                    <a:pt x="7065" y="12697"/>
                  </a:cubicBezTo>
                  <a:cubicBezTo>
                    <a:pt x="7272" y="12362"/>
                    <a:pt x="7434" y="12016"/>
                    <a:pt x="7561" y="11670"/>
                  </a:cubicBezTo>
                  <a:cubicBezTo>
                    <a:pt x="8184" y="9996"/>
                    <a:pt x="7849" y="8288"/>
                    <a:pt x="6891" y="6672"/>
                  </a:cubicBezTo>
                  <a:cubicBezTo>
                    <a:pt x="5749" y="4767"/>
                    <a:pt x="4548" y="2297"/>
                    <a:pt x="4952" y="0"/>
                  </a:cubicBezTo>
                  <a:close/>
                  <a:moveTo>
                    <a:pt x="5751" y="14258"/>
                  </a:moveTo>
                  <a:lnTo>
                    <a:pt x="5751" y="14258"/>
                  </a:lnTo>
                  <a:cubicBezTo>
                    <a:pt x="5735" y="14280"/>
                    <a:pt x="5719" y="14302"/>
                    <a:pt x="5702" y="14325"/>
                  </a:cubicBezTo>
                  <a:cubicBezTo>
                    <a:pt x="5719" y="14303"/>
                    <a:pt x="5735" y="14281"/>
                    <a:pt x="5751" y="14258"/>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1099" y="3551970"/>
              <a:ext cx="53594" cy="164070"/>
            </a:xfrm>
            <a:custGeom>
              <a:avLst/>
              <a:gdLst/>
              <a:ahLst/>
              <a:cxnLst/>
              <a:rect l="l" t="t" r="r" b="b"/>
              <a:pathLst>
                <a:path w="1663" h="5091" extrusionOk="0">
                  <a:moveTo>
                    <a:pt x="208" y="0"/>
                  </a:moveTo>
                  <a:lnTo>
                    <a:pt x="208" y="0"/>
                  </a:lnTo>
                  <a:cubicBezTo>
                    <a:pt x="1" y="1882"/>
                    <a:pt x="462" y="3648"/>
                    <a:pt x="1663" y="5091"/>
                  </a:cubicBezTo>
                  <a:cubicBezTo>
                    <a:pt x="1166" y="3394"/>
                    <a:pt x="693" y="1697"/>
                    <a:pt x="208" y="0"/>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233323" y="4247214"/>
              <a:ext cx="216182" cy="282732"/>
            </a:xfrm>
            <a:custGeom>
              <a:avLst/>
              <a:gdLst/>
              <a:ahLst/>
              <a:cxnLst/>
              <a:rect l="l" t="t" r="r" b="b"/>
              <a:pathLst>
                <a:path w="6708" h="8773" extrusionOk="0">
                  <a:moveTo>
                    <a:pt x="1778" y="2124"/>
                  </a:moveTo>
                  <a:lnTo>
                    <a:pt x="1778" y="2124"/>
                  </a:lnTo>
                  <a:cubicBezTo>
                    <a:pt x="1929" y="2609"/>
                    <a:pt x="2102" y="3105"/>
                    <a:pt x="2309" y="3579"/>
                  </a:cubicBezTo>
                  <a:cubicBezTo>
                    <a:pt x="2506" y="4052"/>
                    <a:pt x="2725" y="4514"/>
                    <a:pt x="2990" y="4952"/>
                  </a:cubicBezTo>
                  <a:cubicBezTo>
                    <a:pt x="3233" y="5391"/>
                    <a:pt x="3521" y="5795"/>
                    <a:pt x="3833" y="6187"/>
                  </a:cubicBezTo>
                  <a:cubicBezTo>
                    <a:pt x="4145" y="6580"/>
                    <a:pt x="4491" y="6937"/>
                    <a:pt x="4837" y="7295"/>
                  </a:cubicBezTo>
                  <a:cubicBezTo>
                    <a:pt x="4456" y="6995"/>
                    <a:pt x="4099" y="6649"/>
                    <a:pt x="3764" y="6280"/>
                  </a:cubicBezTo>
                  <a:cubicBezTo>
                    <a:pt x="3429" y="5899"/>
                    <a:pt x="3140" y="5483"/>
                    <a:pt x="2887" y="5033"/>
                  </a:cubicBezTo>
                  <a:cubicBezTo>
                    <a:pt x="2621" y="4583"/>
                    <a:pt x="2413" y="4110"/>
                    <a:pt x="2217" y="3625"/>
                  </a:cubicBezTo>
                  <a:cubicBezTo>
                    <a:pt x="2032" y="3128"/>
                    <a:pt x="1894" y="2621"/>
                    <a:pt x="1778" y="2124"/>
                  </a:cubicBezTo>
                  <a:close/>
                  <a:moveTo>
                    <a:pt x="1386" y="0"/>
                  </a:moveTo>
                  <a:lnTo>
                    <a:pt x="1386" y="0"/>
                  </a:lnTo>
                  <a:cubicBezTo>
                    <a:pt x="867" y="1039"/>
                    <a:pt x="924" y="2667"/>
                    <a:pt x="1536" y="3648"/>
                  </a:cubicBezTo>
                  <a:cubicBezTo>
                    <a:pt x="1109" y="3452"/>
                    <a:pt x="93" y="2263"/>
                    <a:pt x="1" y="2263"/>
                  </a:cubicBezTo>
                  <a:cubicBezTo>
                    <a:pt x="370" y="4698"/>
                    <a:pt x="4722" y="7815"/>
                    <a:pt x="6707" y="8773"/>
                  </a:cubicBezTo>
                  <a:cubicBezTo>
                    <a:pt x="4145" y="6430"/>
                    <a:pt x="2275" y="3348"/>
                    <a:pt x="1386" y="0"/>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643643" y="4521244"/>
              <a:ext cx="260044" cy="150728"/>
            </a:xfrm>
            <a:custGeom>
              <a:avLst/>
              <a:gdLst/>
              <a:ahLst/>
              <a:cxnLst/>
              <a:rect l="l" t="t" r="r" b="b"/>
              <a:pathLst>
                <a:path w="8069" h="4677" extrusionOk="0">
                  <a:moveTo>
                    <a:pt x="5010" y="1978"/>
                  </a:moveTo>
                  <a:lnTo>
                    <a:pt x="5010" y="1978"/>
                  </a:lnTo>
                  <a:cubicBezTo>
                    <a:pt x="5102" y="2347"/>
                    <a:pt x="5010" y="2740"/>
                    <a:pt x="4825" y="3063"/>
                  </a:cubicBezTo>
                  <a:cubicBezTo>
                    <a:pt x="4779" y="3132"/>
                    <a:pt x="4744" y="3190"/>
                    <a:pt x="4698" y="3271"/>
                  </a:cubicBezTo>
                  <a:cubicBezTo>
                    <a:pt x="4975" y="3052"/>
                    <a:pt x="5218" y="2809"/>
                    <a:pt x="5495" y="2590"/>
                  </a:cubicBezTo>
                  <a:cubicBezTo>
                    <a:pt x="5795" y="2336"/>
                    <a:pt x="6141" y="2117"/>
                    <a:pt x="6534" y="2013"/>
                  </a:cubicBezTo>
                  <a:lnTo>
                    <a:pt x="6534" y="2013"/>
                  </a:lnTo>
                  <a:cubicBezTo>
                    <a:pt x="6164" y="2174"/>
                    <a:pt x="5853" y="2417"/>
                    <a:pt x="5564" y="2682"/>
                  </a:cubicBezTo>
                  <a:cubicBezTo>
                    <a:pt x="5275" y="2936"/>
                    <a:pt x="4998" y="3225"/>
                    <a:pt x="4687" y="3467"/>
                  </a:cubicBezTo>
                  <a:cubicBezTo>
                    <a:pt x="4364" y="3721"/>
                    <a:pt x="4006" y="3917"/>
                    <a:pt x="3613" y="4021"/>
                  </a:cubicBezTo>
                  <a:cubicBezTo>
                    <a:pt x="3374" y="4084"/>
                    <a:pt x="3131" y="4113"/>
                    <a:pt x="2891" y="4113"/>
                  </a:cubicBezTo>
                  <a:cubicBezTo>
                    <a:pt x="2737" y="4113"/>
                    <a:pt x="2585" y="4101"/>
                    <a:pt x="2436" y="4079"/>
                  </a:cubicBezTo>
                  <a:cubicBezTo>
                    <a:pt x="2817" y="4067"/>
                    <a:pt x="3221" y="4021"/>
                    <a:pt x="3590" y="3906"/>
                  </a:cubicBezTo>
                  <a:cubicBezTo>
                    <a:pt x="3821" y="3836"/>
                    <a:pt x="4017" y="3733"/>
                    <a:pt x="4225" y="3606"/>
                  </a:cubicBezTo>
                  <a:cubicBezTo>
                    <a:pt x="4410" y="3409"/>
                    <a:pt x="4571" y="3213"/>
                    <a:pt x="4698" y="2994"/>
                  </a:cubicBezTo>
                  <a:cubicBezTo>
                    <a:pt x="4871" y="2694"/>
                    <a:pt x="4987" y="2359"/>
                    <a:pt x="5010" y="1978"/>
                  </a:cubicBezTo>
                  <a:close/>
                  <a:moveTo>
                    <a:pt x="3100" y="0"/>
                  </a:moveTo>
                  <a:cubicBezTo>
                    <a:pt x="2928" y="0"/>
                    <a:pt x="2756" y="41"/>
                    <a:pt x="2609" y="120"/>
                  </a:cubicBezTo>
                  <a:cubicBezTo>
                    <a:pt x="3209" y="743"/>
                    <a:pt x="3394" y="1782"/>
                    <a:pt x="3082" y="2578"/>
                  </a:cubicBezTo>
                  <a:cubicBezTo>
                    <a:pt x="2759" y="3363"/>
                    <a:pt x="1940" y="3940"/>
                    <a:pt x="1085" y="3963"/>
                  </a:cubicBezTo>
                  <a:cubicBezTo>
                    <a:pt x="1039" y="3965"/>
                    <a:pt x="992" y="3966"/>
                    <a:pt x="945" y="3966"/>
                  </a:cubicBezTo>
                  <a:cubicBezTo>
                    <a:pt x="614" y="3966"/>
                    <a:pt x="294" y="3929"/>
                    <a:pt x="0" y="3848"/>
                  </a:cubicBezTo>
                  <a:lnTo>
                    <a:pt x="0" y="3848"/>
                  </a:lnTo>
                  <a:cubicBezTo>
                    <a:pt x="670" y="4298"/>
                    <a:pt x="1443" y="4587"/>
                    <a:pt x="2240" y="4656"/>
                  </a:cubicBezTo>
                  <a:cubicBezTo>
                    <a:pt x="2382" y="4670"/>
                    <a:pt x="2525" y="4676"/>
                    <a:pt x="2667" y="4676"/>
                  </a:cubicBezTo>
                  <a:cubicBezTo>
                    <a:pt x="3731" y="4676"/>
                    <a:pt x="4799" y="4304"/>
                    <a:pt x="5633" y="3663"/>
                  </a:cubicBezTo>
                  <a:cubicBezTo>
                    <a:pt x="5991" y="3375"/>
                    <a:pt x="6326" y="3028"/>
                    <a:pt x="6730" y="2798"/>
                  </a:cubicBezTo>
                  <a:cubicBezTo>
                    <a:pt x="6994" y="2629"/>
                    <a:pt x="7296" y="2521"/>
                    <a:pt x="7587" y="2521"/>
                  </a:cubicBezTo>
                  <a:cubicBezTo>
                    <a:pt x="7754" y="2521"/>
                    <a:pt x="7917" y="2556"/>
                    <a:pt x="8069" y="2636"/>
                  </a:cubicBezTo>
                  <a:cubicBezTo>
                    <a:pt x="7815" y="2105"/>
                    <a:pt x="7538" y="1597"/>
                    <a:pt x="6972" y="1424"/>
                  </a:cubicBezTo>
                  <a:cubicBezTo>
                    <a:pt x="6775" y="1360"/>
                    <a:pt x="6566" y="1328"/>
                    <a:pt x="6356" y="1328"/>
                  </a:cubicBezTo>
                  <a:cubicBezTo>
                    <a:pt x="6037" y="1328"/>
                    <a:pt x="5713" y="1400"/>
                    <a:pt x="5414" y="1539"/>
                  </a:cubicBezTo>
                  <a:cubicBezTo>
                    <a:pt x="5564" y="1378"/>
                    <a:pt x="5610" y="1043"/>
                    <a:pt x="5472" y="870"/>
                  </a:cubicBezTo>
                  <a:cubicBezTo>
                    <a:pt x="5372" y="716"/>
                    <a:pt x="5184" y="649"/>
                    <a:pt x="4992" y="649"/>
                  </a:cubicBezTo>
                  <a:cubicBezTo>
                    <a:pt x="4896" y="649"/>
                    <a:pt x="4798" y="666"/>
                    <a:pt x="4710" y="697"/>
                  </a:cubicBezTo>
                  <a:cubicBezTo>
                    <a:pt x="4444" y="789"/>
                    <a:pt x="4237" y="985"/>
                    <a:pt x="4029" y="1193"/>
                  </a:cubicBezTo>
                  <a:cubicBezTo>
                    <a:pt x="4087" y="812"/>
                    <a:pt x="4006" y="397"/>
                    <a:pt x="3683" y="177"/>
                  </a:cubicBezTo>
                  <a:cubicBezTo>
                    <a:pt x="3513" y="58"/>
                    <a:pt x="3306" y="0"/>
                    <a:pt x="3100" y="0"/>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092637" y="4437292"/>
              <a:ext cx="616415" cy="247024"/>
            </a:xfrm>
            <a:custGeom>
              <a:avLst/>
              <a:gdLst/>
              <a:ahLst/>
              <a:cxnLst/>
              <a:rect l="l" t="t" r="r" b="b"/>
              <a:pathLst>
                <a:path w="19127" h="7665" extrusionOk="0">
                  <a:moveTo>
                    <a:pt x="24" y="6802"/>
                  </a:moveTo>
                  <a:cubicBezTo>
                    <a:pt x="16" y="6817"/>
                    <a:pt x="8" y="6831"/>
                    <a:pt x="0" y="6845"/>
                  </a:cubicBezTo>
                  <a:cubicBezTo>
                    <a:pt x="8" y="6831"/>
                    <a:pt x="16" y="6817"/>
                    <a:pt x="24" y="6802"/>
                  </a:cubicBezTo>
                  <a:close/>
                  <a:moveTo>
                    <a:pt x="17107" y="1"/>
                  </a:moveTo>
                  <a:lnTo>
                    <a:pt x="17107" y="1"/>
                  </a:lnTo>
                  <a:cubicBezTo>
                    <a:pt x="17084" y="1247"/>
                    <a:pt x="16091" y="2309"/>
                    <a:pt x="14937" y="2771"/>
                  </a:cubicBezTo>
                  <a:cubicBezTo>
                    <a:pt x="14257" y="3031"/>
                    <a:pt x="13542" y="3125"/>
                    <a:pt x="12819" y="3125"/>
                  </a:cubicBezTo>
                  <a:cubicBezTo>
                    <a:pt x="12291" y="3125"/>
                    <a:pt x="11758" y="3075"/>
                    <a:pt x="11231" y="3002"/>
                  </a:cubicBezTo>
                  <a:cubicBezTo>
                    <a:pt x="9996" y="2817"/>
                    <a:pt x="8773" y="2528"/>
                    <a:pt x="7526" y="2494"/>
                  </a:cubicBezTo>
                  <a:cubicBezTo>
                    <a:pt x="7477" y="2493"/>
                    <a:pt x="7428" y="2492"/>
                    <a:pt x="7379" y="2492"/>
                  </a:cubicBezTo>
                  <a:cubicBezTo>
                    <a:pt x="4409" y="2492"/>
                    <a:pt x="1475" y="4192"/>
                    <a:pt x="24" y="6802"/>
                  </a:cubicBezTo>
                  <a:lnTo>
                    <a:pt x="24" y="6802"/>
                  </a:lnTo>
                  <a:cubicBezTo>
                    <a:pt x="620" y="5750"/>
                    <a:pt x="2608" y="4254"/>
                    <a:pt x="5957" y="4254"/>
                  </a:cubicBezTo>
                  <a:cubicBezTo>
                    <a:pt x="7135" y="4254"/>
                    <a:pt x="8482" y="4440"/>
                    <a:pt x="9996" y="4895"/>
                  </a:cubicBezTo>
                  <a:cubicBezTo>
                    <a:pt x="14625" y="6280"/>
                    <a:pt x="16414" y="5645"/>
                    <a:pt x="19127" y="7665"/>
                  </a:cubicBezTo>
                  <a:cubicBezTo>
                    <a:pt x="18942" y="6141"/>
                    <a:pt x="17314" y="4560"/>
                    <a:pt x="15802" y="4375"/>
                  </a:cubicBezTo>
                  <a:cubicBezTo>
                    <a:pt x="17211" y="3567"/>
                    <a:pt x="17672" y="1513"/>
                    <a:pt x="17107" y="1"/>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520888" y="4504099"/>
              <a:ext cx="587411" cy="236840"/>
            </a:xfrm>
            <a:custGeom>
              <a:avLst/>
              <a:gdLst/>
              <a:ahLst/>
              <a:cxnLst/>
              <a:rect l="l" t="t" r="r" b="b"/>
              <a:pathLst>
                <a:path w="18227" h="7349" extrusionOk="0">
                  <a:moveTo>
                    <a:pt x="0" y="2302"/>
                  </a:moveTo>
                  <a:lnTo>
                    <a:pt x="0" y="2302"/>
                  </a:lnTo>
                  <a:cubicBezTo>
                    <a:pt x="8" y="2312"/>
                    <a:pt x="16" y="2321"/>
                    <a:pt x="23" y="2331"/>
                  </a:cubicBezTo>
                  <a:lnTo>
                    <a:pt x="23" y="2331"/>
                  </a:lnTo>
                  <a:cubicBezTo>
                    <a:pt x="16" y="2321"/>
                    <a:pt x="8" y="2312"/>
                    <a:pt x="0" y="2302"/>
                  </a:cubicBezTo>
                  <a:close/>
                  <a:moveTo>
                    <a:pt x="17741" y="825"/>
                  </a:moveTo>
                  <a:lnTo>
                    <a:pt x="17741" y="825"/>
                  </a:lnTo>
                  <a:cubicBezTo>
                    <a:pt x="17753" y="1448"/>
                    <a:pt x="17695" y="2083"/>
                    <a:pt x="17522" y="2695"/>
                  </a:cubicBezTo>
                  <a:cubicBezTo>
                    <a:pt x="17361" y="3295"/>
                    <a:pt x="17095" y="3884"/>
                    <a:pt x="16703" y="4380"/>
                  </a:cubicBezTo>
                  <a:cubicBezTo>
                    <a:pt x="16310" y="4865"/>
                    <a:pt x="15860" y="5315"/>
                    <a:pt x="15364" y="5696"/>
                  </a:cubicBezTo>
                  <a:cubicBezTo>
                    <a:pt x="14856" y="6065"/>
                    <a:pt x="14302" y="6365"/>
                    <a:pt x="13701" y="6573"/>
                  </a:cubicBezTo>
                  <a:cubicBezTo>
                    <a:pt x="14279" y="6331"/>
                    <a:pt x="14798" y="5996"/>
                    <a:pt x="15283" y="5603"/>
                  </a:cubicBezTo>
                  <a:cubicBezTo>
                    <a:pt x="15768" y="5211"/>
                    <a:pt x="16206" y="4784"/>
                    <a:pt x="16587" y="4288"/>
                  </a:cubicBezTo>
                  <a:cubicBezTo>
                    <a:pt x="16957" y="3803"/>
                    <a:pt x="17234" y="3249"/>
                    <a:pt x="17418" y="2660"/>
                  </a:cubicBezTo>
                  <a:cubicBezTo>
                    <a:pt x="17591" y="2071"/>
                    <a:pt x="17684" y="1448"/>
                    <a:pt x="17741" y="825"/>
                  </a:cubicBezTo>
                  <a:close/>
                  <a:moveTo>
                    <a:pt x="17525" y="1"/>
                  </a:moveTo>
                  <a:cubicBezTo>
                    <a:pt x="17355" y="1"/>
                    <a:pt x="17190" y="114"/>
                    <a:pt x="17107" y="294"/>
                  </a:cubicBezTo>
                  <a:cubicBezTo>
                    <a:pt x="17014" y="490"/>
                    <a:pt x="17060" y="721"/>
                    <a:pt x="16980" y="883"/>
                  </a:cubicBezTo>
                  <a:cubicBezTo>
                    <a:pt x="16793" y="529"/>
                    <a:pt x="16543" y="375"/>
                    <a:pt x="16276" y="375"/>
                  </a:cubicBezTo>
                  <a:cubicBezTo>
                    <a:pt x="15654" y="375"/>
                    <a:pt x="14937" y="1212"/>
                    <a:pt x="14694" y="2302"/>
                  </a:cubicBezTo>
                  <a:cubicBezTo>
                    <a:pt x="14332" y="3900"/>
                    <a:pt x="13680" y="5386"/>
                    <a:pt x="12248" y="6368"/>
                  </a:cubicBezTo>
                  <a:lnTo>
                    <a:pt x="12248" y="6368"/>
                  </a:lnTo>
                  <a:cubicBezTo>
                    <a:pt x="12497" y="6165"/>
                    <a:pt x="12466" y="5797"/>
                    <a:pt x="12224" y="5534"/>
                  </a:cubicBezTo>
                  <a:cubicBezTo>
                    <a:pt x="12020" y="5303"/>
                    <a:pt x="11698" y="5205"/>
                    <a:pt x="11382" y="5205"/>
                  </a:cubicBezTo>
                  <a:cubicBezTo>
                    <a:pt x="11304" y="5205"/>
                    <a:pt x="11226" y="5211"/>
                    <a:pt x="11151" y="5223"/>
                  </a:cubicBezTo>
                  <a:cubicBezTo>
                    <a:pt x="10758" y="5280"/>
                    <a:pt x="10400" y="5396"/>
                    <a:pt x="10019" y="5511"/>
                  </a:cubicBezTo>
                  <a:cubicBezTo>
                    <a:pt x="9662" y="5627"/>
                    <a:pt x="9315" y="5730"/>
                    <a:pt x="8923" y="5765"/>
                  </a:cubicBezTo>
                  <a:cubicBezTo>
                    <a:pt x="8633" y="5794"/>
                    <a:pt x="8341" y="5807"/>
                    <a:pt x="8049" y="5807"/>
                  </a:cubicBezTo>
                  <a:cubicBezTo>
                    <a:pt x="7529" y="5807"/>
                    <a:pt x="7009" y="5767"/>
                    <a:pt x="6499" y="5707"/>
                  </a:cubicBezTo>
                  <a:cubicBezTo>
                    <a:pt x="4144" y="5397"/>
                    <a:pt x="1562" y="4219"/>
                    <a:pt x="23" y="2331"/>
                  </a:cubicBezTo>
                  <a:lnTo>
                    <a:pt x="23" y="2331"/>
                  </a:lnTo>
                  <a:cubicBezTo>
                    <a:pt x="2456" y="5325"/>
                    <a:pt x="5553" y="6874"/>
                    <a:pt x="9419" y="7277"/>
                  </a:cubicBezTo>
                  <a:cubicBezTo>
                    <a:pt x="9853" y="7324"/>
                    <a:pt x="10292" y="7349"/>
                    <a:pt x="10732" y="7349"/>
                  </a:cubicBezTo>
                  <a:cubicBezTo>
                    <a:pt x="12472" y="7349"/>
                    <a:pt x="14220" y="6959"/>
                    <a:pt x="15629" y="5973"/>
                  </a:cubicBezTo>
                  <a:cubicBezTo>
                    <a:pt x="17418" y="4772"/>
                    <a:pt x="18226" y="2822"/>
                    <a:pt x="18018" y="698"/>
                  </a:cubicBezTo>
                  <a:cubicBezTo>
                    <a:pt x="17995" y="513"/>
                    <a:pt x="17961" y="305"/>
                    <a:pt x="17845" y="167"/>
                  </a:cubicBezTo>
                  <a:cubicBezTo>
                    <a:pt x="17753" y="51"/>
                    <a:pt x="17638" y="1"/>
                    <a:pt x="17525" y="1"/>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869816" y="4685024"/>
              <a:ext cx="247411" cy="99744"/>
            </a:xfrm>
            <a:custGeom>
              <a:avLst/>
              <a:gdLst/>
              <a:ahLst/>
              <a:cxnLst/>
              <a:rect l="l" t="t" r="r" b="b"/>
              <a:pathLst>
                <a:path w="7677" h="3095" extrusionOk="0">
                  <a:moveTo>
                    <a:pt x="5806" y="2910"/>
                  </a:moveTo>
                  <a:cubicBezTo>
                    <a:pt x="5816" y="2915"/>
                    <a:pt x="5826" y="2920"/>
                    <a:pt x="5836" y="2925"/>
                  </a:cubicBezTo>
                  <a:lnTo>
                    <a:pt x="5836" y="2925"/>
                  </a:lnTo>
                  <a:cubicBezTo>
                    <a:pt x="5826" y="2920"/>
                    <a:pt x="5816" y="2915"/>
                    <a:pt x="5806" y="2910"/>
                  </a:cubicBezTo>
                  <a:close/>
                  <a:moveTo>
                    <a:pt x="6529" y="0"/>
                  </a:moveTo>
                  <a:cubicBezTo>
                    <a:pt x="6205" y="0"/>
                    <a:pt x="5442" y="521"/>
                    <a:pt x="5345" y="578"/>
                  </a:cubicBezTo>
                  <a:cubicBezTo>
                    <a:pt x="4136" y="1312"/>
                    <a:pt x="2331" y="2139"/>
                    <a:pt x="756" y="2139"/>
                  </a:cubicBezTo>
                  <a:cubicBezTo>
                    <a:pt x="497" y="2139"/>
                    <a:pt x="244" y="2116"/>
                    <a:pt x="0" y="2067"/>
                  </a:cubicBezTo>
                  <a:lnTo>
                    <a:pt x="0" y="2067"/>
                  </a:lnTo>
                  <a:cubicBezTo>
                    <a:pt x="745" y="2220"/>
                    <a:pt x="1474" y="2309"/>
                    <a:pt x="2199" y="2309"/>
                  </a:cubicBezTo>
                  <a:cubicBezTo>
                    <a:pt x="3002" y="2309"/>
                    <a:pt x="3799" y="2200"/>
                    <a:pt x="4606" y="1952"/>
                  </a:cubicBezTo>
                  <a:cubicBezTo>
                    <a:pt x="4860" y="1871"/>
                    <a:pt x="5125" y="1779"/>
                    <a:pt x="5379" y="1755"/>
                  </a:cubicBezTo>
                  <a:cubicBezTo>
                    <a:pt x="5444" y="1747"/>
                    <a:pt x="5508" y="1743"/>
                    <a:pt x="5573" y="1743"/>
                  </a:cubicBezTo>
                  <a:cubicBezTo>
                    <a:pt x="5786" y="1743"/>
                    <a:pt x="5996" y="1790"/>
                    <a:pt x="6164" y="1906"/>
                  </a:cubicBezTo>
                  <a:cubicBezTo>
                    <a:pt x="6383" y="2067"/>
                    <a:pt x="6522" y="2356"/>
                    <a:pt x="6453" y="2621"/>
                  </a:cubicBezTo>
                  <a:cubicBezTo>
                    <a:pt x="6400" y="2813"/>
                    <a:pt x="6196" y="2959"/>
                    <a:pt x="5995" y="2959"/>
                  </a:cubicBezTo>
                  <a:cubicBezTo>
                    <a:pt x="5941" y="2959"/>
                    <a:pt x="5887" y="2948"/>
                    <a:pt x="5836" y="2925"/>
                  </a:cubicBezTo>
                  <a:lnTo>
                    <a:pt x="5836" y="2925"/>
                  </a:lnTo>
                  <a:cubicBezTo>
                    <a:pt x="6045" y="3029"/>
                    <a:pt x="6289" y="3095"/>
                    <a:pt x="6526" y="3095"/>
                  </a:cubicBezTo>
                  <a:cubicBezTo>
                    <a:pt x="6784" y="3095"/>
                    <a:pt x="7032" y="3017"/>
                    <a:pt x="7215" y="2829"/>
                  </a:cubicBezTo>
                  <a:cubicBezTo>
                    <a:pt x="7572" y="2471"/>
                    <a:pt x="7676" y="1882"/>
                    <a:pt x="7445" y="1421"/>
                  </a:cubicBezTo>
                  <a:cubicBezTo>
                    <a:pt x="7215" y="959"/>
                    <a:pt x="6730" y="740"/>
                    <a:pt x="6233" y="740"/>
                  </a:cubicBezTo>
                  <a:cubicBezTo>
                    <a:pt x="6395" y="659"/>
                    <a:pt x="6568" y="520"/>
                    <a:pt x="6626" y="347"/>
                  </a:cubicBezTo>
                  <a:cubicBezTo>
                    <a:pt x="6725" y="92"/>
                    <a:pt x="6666" y="0"/>
                    <a:pt x="6529" y="0"/>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094119" y="4599331"/>
              <a:ext cx="461691" cy="251278"/>
            </a:xfrm>
            <a:custGeom>
              <a:avLst/>
              <a:gdLst/>
              <a:ahLst/>
              <a:cxnLst/>
              <a:rect l="l" t="t" r="r" b="b"/>
              <a:pathLst>
                <a:path w="14326" h="7797" extrusionOk="0">
                  <a:moveTo>
                    <a:pt x="4065" y="497"/>
                  </a:moveTo>
                  <a:cubicBezTo>
                    <a:pt x="4130" y="497"/>
                    <a:pt x="4195" y="498"/>
                    <a:pt x="4260" y="502"/>
                  </a:cubicBezTo>
                  <a:cubicBezTo>
                    <a:pt x="4756" y="548"/>
                    <a:pt x="5241" y="663"/>
                    <a:pt x="5703" y="859"/>
                  </a:cubicBezTo>
                  <a:cubicBezTo>
                    <a:pt x="6626" y="1240"/>
                    <a:pt x="7411" y="1887"/>
                    <a:pt x="8115" y="2568"/>
                  </a:cubicBezTo>
                  <a:cubicBezTo>
                    <a:pt x="8842" y="3226"/>
                    <a:pt x="9489" y="3964"/>
                    <a:pt x="10216" y="4622"/>
                  </a:cubicBezTo>
                  <a:cubicBezTo>
                    <a:pt x="10931" y="5292"/>
                    <a:pt x="11774" y="5811"/>
                    <a:pt x="12651" y="6238"/>
                  </a:cubicBezTo>
                  <a:cubicBezTo>
                    <a:pt x="12201" y="6054"/>
                    <a:pt x="11751" y="5834"/>
                    <a:pt x="11324" y="5592"/>
                  </a:cubicBezTo>
                  <a:cubicBezTo>
                    <a:pt x="10908" y="5349"/>
                    <a:pt x="10504" y="5049"/>
                    <a:pt x="10124" y="4726"/>
                  </a:cubicBezTo>
                  <a:cubicBezTo>
                    <a:pt x="9373" y="4080"/>
                    <a:pt x="8727" y="3329"/>
                    <a:pt x="8011" y="2660"/>
                  </a:cubicBezTo>
                  <a:cubicBezTo>
                    <a:pt x="7319" y="1991"/>
                    <a:pt x="6557" y="1356"/>
                    <a:pt x="5668" y="963"/>
                  </a:cubicBezTo>
                  <a:cubicBezTo>
                    <a:pt x="5101" y="713"/>
                    <a:pt x="4483" y="552"/>
                    <a:pt x="3860" y="552"/>
                  </a:cubicBezTo>
                  <a:cubicBezTo>
                    <a:pt x="3507" y="552"/>
                    <a:pt x="3152" y="604"/>
                    <a:pt x="2805" y="721"/>
                  </a:cubicBezTo>
                  <a:cubicBezTo>
                    <a:pt x="3036" y="629"/>
                    <a:pt x="3279" y="571"/>
                    <a:pt x="3533" y="525"/>
                  </a:cubicBezTo>
                  <a:cubicBezTo>
                    <a:pt x="3710" y="508"/>
                    <a:pt x="3888" y="497"/>
                    <a:pt x="4065" y="497"/>
                  </a:cubicBezTo>
                  <a:close/>
                  <a:moveTo>
                    <a:pt x="4401" y="0"/>
                  </a:moveTo>
                  <a:cubicBezTo>
                    <a:pt x="3819" y="0"/>
                    <a:pt x="3235" y="101"/>
                    <a:pt x="2655" y="317"/>
                  </a:cubicBezTo>
                  <a:cubicBezTo>
                    <a:pt x="2309" y="444"/>
                    <a:pt x="1963" y="605"/>
                    <a:pt x="1628" y="813"/>
                  </a:cubicBezTo>
                  <a:cubicBezTo>
                    <a:pt x="1005" y="1194"/>
                    <a:pt x="555" y="1760"/>
                    <a:pt x="1" y="2175"/>
                  </a:cubicBezTo>
                  <a:cubicBezTo>
                    <a:pt x="1003" y="1438"/>
                    <a:pt x="2249" y="927"/>
                    <a:pt x="3516" y="927"/>
                  </a:cubicBezTo>
                  <a:cubicBezTo>
                    <a:pt x="3737" y="927"/>
                    <a:pt x="3958" y="942"/>
                    <a:pt x="4179" y="975"/>
                  </a:cubicBezTo>
                  <a:cubicBezTo>
                    <a:pt x="4975" y="1090"/>
                    <a:pt x="6303" y="1379"/>
                    <a:pt x="6499" y="2302"/>
                  </a:cubicBezTo>
                  <a:cubicBezTo>
                    <a:pt x="6580" y="2625"/>
                    <a:pt x="6545" y="2983"/>
                    <a:pt x="6349" y="3237"/>
                  </a:cubicBezTo>
                  <a:cubicBezTo>
                    <a:pt x="6231" y="3382"/>
                    <a:pt x="6022" y="3463"/>
                    <a:pt x="5822" y="3463"/>
                  </a:cubicBezTo>
                  <a:cubicBezTo>
                    <a:pt x="5671" y="3463"/>
                    <a:pt x="5525" y="3417"/>
                    <a:pt x="5426" y="3318"/>
                  </a:cubicBezTo>
                  <a:lnTo>
                    <a:pt x="5426" y="3318"/>
                  </a:lnTo>
                  <a:cubicBezTo>
                    <a:pt x="5548" y="3676"/>
                    <a:pt x="5916" y="3943"/>
                    <a:pt x="6295" y="3943"/>
                  </a:cubicBezTo>
                  <a:cubicBezTo>
                    <a:pt x="6344" y="3943"/>
                    <a:pt x="6393" y="3939"/>
                    <a:pt x="6441" y="3930"/>
                  </a:cubicBezTo>
                  <a:cubicBezTo>
                    <a:pt x="6880" y="3860"/>
                    <a:pt x="7169" y="3410"/>
                    <a:pt x="7169" y="2983"/>
                  </a:cubicBezTo>
                  <a:cubicBezTo>
                    <a:pt x="7988" y="4103"/>
                    <a:pt x="8254" y="5396"/>
                    <a:pt x="8150" y="6769"/>
                  </a:cubicBezTo>
                  <a:cubicBezTo>
                    <a:pt x="8150" y="6769"/>
                    <a:pt x="8484" y="6504"/>
                    <a:pt x="8669" y="6250"/>
                  </a:cubicBezTo>
                  <a:cubicBezTo>
                    <a:pt x="8669" y="6250"/>
                    <a:pt x="8923" y="6769"/>
                    <a:pt x="8923" y="7796"/>
                  </a:cubicBezTo>
                  <a:cubicBezTo>
                    <a:pt x="9442" y="7150"/>
                    <a:pt x="9593" y="6942"/>
                    <a:pt x="9823" y="6157"/>
                  </a:cubicBezTo>
                  <a:cubicBezTo>
                    <a:pt x="10207" y="6781"/>
                    <a:pt x="10644" y="6960"/>
                    <a:pt x="11114" y="6960"/>
                  </a:cubicBezTo>
                  <a:cubicBezTo>
                    <a:pt x="11746" y="6960"/>
                    <a:pt x="12436" y="6636"/>
                    <a:pt x="13130" y="6636"/>
                  </a:cubicBezTo>
                  <a:cubicBezTo>
                    <a:pt x="13332" y="6636"/>
                    <a:pt x="13535" y="6663"/>
                    <a:pt x="13736" y="6735"/>
                  </a:cubicBezTo>
                  <a:cubicBezTo>
                    <a:pt x="12432" y="6273"/>
                    <a:pt x="13471" y="3930"/>
                    <a:pt x="12213" y="3618"/>
                  </a:cubicBezTo>
                  <a:cubicBezTo>
                    <a:pt x="12986" y="3560"/>
                    <a:pt x="13713" y="3399"/>
                    <a:pt x="14325" y="2925"/>
                  </a:cubicBezTo>
                  <a:lnTo>
                    <a:pt x="14325" y="2925"/>
                  </a:lnTo>
                  <a:cubicBezTo>
                    <a:pt x="14014" y="2980"/>
                    <a:pt x="13700" y="3005"/>
                    <a:pt x="13384" y="3005"/>
                  </a:cubicBezTo>
                  <a:cubicBezTo>
                    <a:pt x="11370" y="3005"/>
                    <a:pt x="9300" y="1974"/>
                    <a:pt x="7653" y="986"/>
                  </a:cubicBezTo>
                  <a:cubicBezTo>
                    <a:pt x="6597" y="360"/>
                    <a:pt x="5501" y="0"/>
                    <a:pt x="4401" y="0"/>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338532" y="4596882"/>
              <a:ext cx="164070" cy="48438"/>
            </a:xfrm>
            <a:custGeom>
              <a:avLst/>
              <a:gdLst/>
              <a:ahLst/>
              <a:cxnLst/>
              <a:rect l="l" t="t" r="r" b="b"/>
              <a:pathLst>
                <a:path w="5091" h="1503" extrusionOk="0">
                  <a:moveTo>
                    <a:pt x="0" y="0"/>
                  </a:moveTo>
                  <a:lnTo>
                    <a:pt x="0" y="0"/>
                  </a:lnTo>
                  <a:cubicBezTo>
                    <a:pt x="1221" y="1016"/>
                    <a:pt x="2689" y="1503"/>
                    <a:pt x="4238" y="1503"/>
                  </a:cubicBezTo>
                  <a:cubicBezTo>
                    <a:pt x="4520" y="1503"/>
                    <a:pt x="4804" y="1487"/>
                    <a:pt x="5090" y="1455"/>
                  </a:cubicBezTo>
                  <a:cubicBezTo>
                    <a:pt x="3394" y="970"/>
                    <a:pt x="1697" y="485"/>
                    <a:pt x="0" y="0"/>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524981" y="4602103"/>
              <a:ext cx="282732" cy="216150"/>
            </a:xfrm>
            <a:custGeom>
              <a:avLst/>
              <a:gdLst/>
              <a:ahLst/>
              <a:cxnLst/>
              <a:rect l="l" t="t" r="r" b="b"/>
              <a:pathLst>
                <a:path w="8773" h="6707" extrusionOk="0">
                  <a:moveTo>
                    <a:pt x="1466" y="1881"/>
                  </a:moveTo>
                  <a:lnTo>
                    <a:pt x="1466" y="1881"/>
                  </a:lnTo>
                  <a:cubicBezTo>
                    <a:pt x="1813" y="2228"/>
                    <a:pt x="2170" y="2562"/>
                    <a:pt x="2574" y="2874"/>
                  </a:cubicBezTo>
                  <a:cubicBezTo>
                    <a:pt x="2967" y="3186"/>
                    <a:pt x="3382" y="3474"/>
                    <a:pt x="3821" y="3728"/>
                  </a:cubicBezTo>
                  <a:cubicBezTo>
                    <a:pt x="4248" y="3994"/>
                    <a:pt x="4710" y="4202"/>
                    <a:pt x="5183" y="4409"/>
                  </a:cubicBezTo>
                  <a:cubicBezTo>
                    <a:pt x="5668" y="4594"/>
                    <a:pt x="6153" y="4767"/>
                    <a:pt x="6649" y="4940"/>
                  </a:cubicBezTo>
                  <a:cubicBezTo>
                    <a:pt x="6129" y="4825"/>
                    <a:pt x="5622" y="4675"/>
                    <a:pt x="5148" y="4502"/>
                  </a:cubicBezTo>
                  <a:cubicBezTo>
                    <a:pt x="4652" y="4305"/>
                    <a:pt x="4190" y="4098"/>
                    <a:pt x="3729" y="3832"/>
                  </a:cubicBezTo>
                  <a:cubicBezTo>
                    <a:pt x="3278" y="3578"/>
                    <a:pt x="2863" y="3290"/>
                    <a:pt x="2494" y="2955"/>
                  </a:cubicBezTo>
                  <a:cubicBezTo>
                    <a:pt x="2113" y="2620"/>
                    <a:pt x="1766" y="2274"/>
                    <a:pt x="1466" y="1881"/>
                  </a:cubicBezTo>
                  <a:close/>
                  <a:moveTo>
                    <a:pt x="0" y="0"/>
                  </a:moveTo>
                  <a:lnTo>
                    <a:pt x="0" y="0"/>
                  </a:lnTo>
                  <a:cubicBezTo>
                    <a:pt x="947" y="1985"/>
                    <a:pt x="4063" y="6325"/>
                    <a:pt x="6499" y="6706"/>
                  </a:cubicBezTo>
                  <a:cubicBezTo>
                    <a:pt x="6499" y="6602"/>
                    <a:pt x="5321" y="5598"/>
                    <a:pt x="5114" y="5160"/>
                  </a:cubicBezTo>
                  <a:lnTo>
                    <a:pt x="5114" y="5160"/>
                  </a:lnTo>
                  <a:cubicBezTo>
                    <a:pt x="5664" y="5501"/>
                    <a:pt x="6398" y="5673"/>
                    <a:pt x="7120" y="5673"/>
                  </a:cubicBezTo>
                  <a:cubicBezTo>
                    <a:pt x="7716" y="5673"/>
                    <a:pt x="8303" y="5556"/>
                    <a:pt x="8773" y="5321"/>
                  </a:cubicBezTo>
                  <a:cubicBezTo>
                    <a:pt x="5425" y="4444"/>
                    <a:pt x="2332" y="2562"/>
                    <a:pt x="0" y="0"/>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12890" y="4523597"/>
              <a:ext cx="315088" cy="295397"/>
            </a:xfrm>
            <a:custGeom>
              <a:avLst/>
              <a:gdLst/>
              <a:ahLst/>
              <a:cxnLst/>
              <a:rect l="l" t="t" r="r" b="b"/>
              <a:pathLst>
                <a:path w="9777" h="9166" extrusionOk="0">
                  <a:moveTo>
                    <a:pt x="4155" y="5379"/>
                  </a:moveTo>
                  <a:cubicBezTo>
                    <a:pt x="4155" y="5379"/>
                    <a:pt x="2055" y="6815"/>
                    <a:pt x="1466" y="6815"/>
                  </a:cubicBezTo>
                  <a:cubicBezTo>
                    <a:pt x="1361" y="6815"/>
                    <a:pt x="1304" y="6769"/>
                    <a:pt x="1316" y="6661"/>
                  </a:cubicBezTo>
                  <a:cubicBezTo>
                    <a:pt x="1385" y="5922"/>
                    <a:pt x="4155" y="5379"/>
                    <a:pt x="4155" y="5379"/>
                  </a:cubicBezTo>
                  <a:close/>
                  <a:moveTo>
                    <a:pt x="4005" y="5783"/>
                  </a:moveTo>
                  <a:cubicBezTo>
                    <a:pt x="4005" y="5783"/>
                    <a:pt x="2444" y="8031"/>
                    <a:pt x="1906" y="8031"/>
                  </a:cubicBezTo>
                  <a:cubicBezTo>
                    <a:pt x="1864" y="8031"/>
                    <a:pt x="1829" y="8017"/>
                    <a:pt x="1801" y="7988"/>
                  </a:cubicBezTo>
                  <a:cubicBezTo>
                    <a:pt x="1397" y="7584"/>
                    <a:pt x="4005" y="5783"/>
                    <a:pt x="4005" y="5783"/>
                  </a:cubicBezTo>
                  <a:close/>
                  <a:moveTo>
                    <a:pt x="4432" y="5633"/>
                  </a:moveTo>
                  <a:cubicBezTo>
                    <a:pt x="4432" y="5633"/>
                    <a:pt x="3867" y="8404"/>
                    <a:pt x="3140" y="8473"/>
                  </a:cubicBezTo>
                  <a:cubicBezTo>
                    <a:pt x="3130" y="8474"/>
                    <a:pt x="3120" y="8474"/>
                    <a:pt x="3111" y="8474"/>
                  </a:cubicBezTo>
                  <a:cubicBezTo>
                    <a:pt x="2467" y="8474"/>
                    <a:pt x="4432" y="5633"/>
                    <a:pt x="4432" y="5633"/>
                  </a:cubicBezTo>
                  <a:close/>
                  <a:moveTo>
                    <a:pt x="5310" y="1"/>
                  </a:moveTo>
                  <a:cubicBezTo>
                    <a:pt x="3948" y="1178"/>
                    <a:pt x="5621" y="2551"/>
                    <a:pt x="5621" y="2551"/>
                  </a:cubicBezTo>
                  <a:cubicBezTo>
                    <a:pt x="5488" y="2495"/>
                    <a:pt x="5355" y="2471"/>
                    <a:pt x="5227" y="2471"/>
                  </a:cubicBezTo>
                  <a:cubicBezTo>
                    <a:pt x="4570" y="2471"/>
                    <a:pt x="4028" y="3094"/>
                    <a:pt x="4028" y="3094"/>
                  </a:cubicBezTo>
                  <a:cubicBezTo>
                    <a:pt x="5852" y="3336"/>
                    <a:pt x="5010" y="4779"/>
                    <a:pt x="2493" y="4998"/>
                  </a:cubicBezTo>
                  <a:cubicBezTo>
                    <a:pt x="0" y="5206"/>
                    <a:pt x="716" y="7030"/>
                    <a:pt x="889" y="7699"/>
                  </a:cubicBezTo>
                  <a:cubicBezTo>
                    <a:pt x="1050" y="8242"/>
                    <a:pt x="750" y="8911"/>
                    <a:pt x="646" y="9108"/>
                  </a:cubicBezTo>
                  <a:lnTo>
                    <a:pt x="600" y="9154"/>
                  </a:lnTo>
                  <a:cubicBezTo>
                    <a:pt x="600" y="9154"/>
                    <a:pt x="623" y="9154"/>
                    <a:pt x="635" y="9142"/>
                  </a:cubicBezTo>
                  <a:lnTo>
                    <a:pt x="635" y="9142"/>
                  </a:lnTo>
                  <a:cubicBezTo>
                    <a:pt x="623" y="9154"/>
                    <a:pt x="623" y="9165"/>
                    <a:pt x="623" y="9165"/>
                  </a:cubicBezTo>
                  <a:lnTo>
                    <a:pt x="658" y="9131"/>
                  </a:lnTo>
                  <a:cubicBezTo>
                    <a:pt x="826" y="9047"/>
                    <a:pt x="1286" y="8836"/>
                    <a:pt x="1748" y="8836"/>
                  </a:cubicBezTo>
                  <a:cubicBezTo>
                    <a:pt x="1859" y="8836"/>
                    <a:pt x="1970" y="8848"/>
                    <a:pt x="2078" y="8877"/>
                  </a:cubicBezTo>
                  <a:cubicBezTo>
                    <a:pt x="2345" y="8952"/>
                    <a:pt x="2805" y="9114"/>
                    <a:pt x="3272" y="9114"/>
                  </a:cubicBezTo>
                  <a:cubicBezTo>
                    <a:pt x="3957" y="9114"/>
                    <a:pt x="4655" y="8766"/>
                    <a:pt x="4779" y="7284"/>
                  </a:cubicBezTo>
                  <a:cubicBezTo>
                    <a:pt x="4903" y="5697"/>
                    <a:pt x="5533" y="4772"/>
                    <a:pt x="6042" y="4772"/>
                  </a:cubicBezTo>
                  <a:cubicBezTo>
                    <a:pt x="6336" y="4772"/>
                    <a:pt x="6590" y="5081"/>
                    <a:pt x="6683" y="5749"/>
                  </a:cubicBezTo>
                  <a:cubicBezTo>
                    <a:pt x="6683" y="5749"/>
                    <a:pt x="7572" y="4975"/>
                    <a:pt x="7226" y="4144"/>
                  </a:cubicBezTo>
                  <a:lnTo>
                    <a:pt x="7226" y="4144"/>
                  </a:lnTo>
                  <a:cubicBezTo>
                    <a:pt x="7226" y="4144"/>
                    <a:pt x="7925" y="5008"/>
                    <a:pt x="8754" y="5008"/>
                  </a:cubicBezTo>
                  <a:cubicBezTo>
                    <a:pt x="9086" y="5008"/>
                    <a:pt x="9439" y="4869"/>
                    <a:pt x="9777" y="4479"/>
                  </a:cubicBezTo>
                  <a:lnTo>
                    <a:pt x="9777" y="4479"/>
                  </a:lnTo>
                  <a:cubicBezTo>
                    <a:pt x="9777" y="4479"/>
                    <a:pt x="9634" y="4539"/>
                    <a:pt x="9425" y="4539"/>
                  </a:cubicBezTo>
                  <a:cubicBezTo>
                    <a:pt x="9176" y="4539"/>
                    <a:pt x="8832" y="4453"/>
                    <a:pt x="8530" y="4075"/>
                  </a:cubicBezTo>
                  <a:cubicBezTo>
                    <a:pt x="7964" y="3371"/>
                    <a:pt x="8565" y="2817"/>
                    <a:pt x="7791" y="2009"/>
                  </a:cubicBezTo>
                  <a:lnTo>
                    <a:pt x="7780" y="2009"/>
                  </a:lnTo>
                  <a:lnTo>
                    <a:pt x="7780" y="1997"/>
                  </a:lnTo>
                  <a:cubicBezTo>
                    <a:pt x="6972" y="1201"/>
                    <a:pt x="6418" y="1824"/>
                    <a:pt x="5714" y="1259"/>
                  </a:cubicBezTo>
                  <a:cubicBezTo>
                    <a:pt x="5010" y="693"/>
                    <a:pt x="5310" y="1"/>
                    <a:pt x="5310" y="1"/>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 name="Google Shape;59;p2"/>
          <p:cNvGrpSpPr/>
          <p:nvPr/>
        </p:nvGrpSpPr>
        <p:grpSpPr>
          <a:xfrm>
            <a:off x="9913431" y="4587151"/>
            <a:ext cx="2014261" cy="2005796"/>
            <a:chOff x="7435073" y="3345875"/>
            <a:chExt cx="1510696" cy="1504347"/>
          </a:xfrm>
          <a:solidFill>
            <a:schemeClr val="accent5">
              <a:lumMod val="75000"/>
            </a:schemeClr>
          </a:solidFill>
        </p:grpSpPr>
        <p:sp>
          <p:nvSpPr>
            <p:cNvPr id="60" name="Google Shape;60;p2"/>
            <p:cNvSpPr/>
            <p:nvPr/>
          </p:nvSpPr>
          <p:spPr>
            <a:xfrm>
              <a:off x="8612440" y="4150854"/>
              <a:ext cx="155143" cy="260076"/>
            </a:xfrm>
            <a:custGeom>
              <a:avLst/>
              <a:gdLst/>
              <a:ahLst/>
              <a:cxnLst/>
              <a:rect l="l" t="t" r="r" b="b"/>
              <a:pathLst>
                <a:path w="4814" h="8070" extrusionOk="0">
                  <a:moveTo>
                    <a:pt x="2066" y="1548"/>
                  </a:moveTo>
                  <a:lnTo>
                    <a:pt x="2066" y="1548"/>
                  </a:lnTo>
                  <a:cubicBezTo>
                    <a:pt x="2216" y="1905"/>
                    <a:pt x="2470" y="2229"/>
                    <a:pt x="2724" y="2517"/>
                  </a:cubicBezTo>
                  <a:cubicBezTo>
                    <a:pt x="2990" y="2806"/>
                    <a:pt x="3278" y="3071"/>
                    <a:pt x="3521" y="3394"/>
                  </a:cubicBezTo>
                  <a:cubicBezTo>
                    <a:pt x="3763" y="3706"/>
                    <a:pt x="3971" y="4075"/>
                    <a:pt x="4063" y="4456"/>
                  </a:cubicBezTo>
                  <a:cubicBezTo>
                    <a:pt x="4167" y="4849"/>
                    <a:pt x="4179" y="5253"/>
                    <a:pt x="4121" y="5645"/>
                  </a:cubicBezTo>
                  <a:cubicBezTo>
                    <a:pt x="4109" y="5253"/>
                    <a:pt x="4063" y="4849"/>
                    <a:pt x="3948" y="4491"/>
                  </a:cubicBezTo>
                  <a:cubicBezTo>
                    <a:pt x="3879" y="4260"/>
                    <a:pt x="3775" y="4052"/>
                    <a:pt x="3648" y="3856"/>
                  </a:cubicBezTo>
                  <a:cubicBezTo>
                    <a:pt x="3463" y="3671"/>
                    <a:pt x="3255" y="3510"/>
                    <a:pt x="3047" y="3383"/>
                  </a:cubicBezTo>
                  <a:cubicBezTo>
                    <a:pt x="2736" y="3210"/>
                    <a:pt x="2413" y="3094"/>
                    <a:pt x="2032" y="3060"/>
                  </a:cubicBezTo>
                  <a:cubicBezTo>
                    <a:pt x="2126" y="3038"/>
                    <a:pt x="2222" y="3028"/>
                    <a:pt x="2319" y="3028"/>
                  </a:cubicBezTo>
                  <a:cubicBezTo>
                    <a:pt x="2591" y="3028"/>
                    <a:pt x="2870" y="3108"/>
                    <a:pt x="3117" y="3244"/>
                  </a:cubicBezTo>
                  <a:cubicBezTo>
                    <a:pt x="3186" y="3290"/>
                    <a:pt x="3244" y="3337"/>
                    <a:pt x="3313" y="3383"/>
                  </a:cubicBezTo>
                  <a:cubicBezTo>
                    <a:pt x="3105" y="3106"/>
                    <a:pt x="2851" y="2863"/>
                    <a:pt x="2644" y="2586"/>
                  </a:cubicBezTo>
                  <a:cubicBezTo>
                    <a:pt x="2378" y="2286"/>
                    <a:pt x="2159" y="1940"/>
                    <a:pt x="2066" y="1548"/>
                  </a:cubicBezTo>
                  <a:close/>
                  <a:moveTo>
                    <a:pt x="2678" y="1"/>
                  </a:moveTo>
                  <a:cubicBezTo>
                    <a:pt x="2147" y="266"/>
                    <a:pt x="1639" y="532"/>
                    <a:pt x="1466" y="1097"/>
                  </a:cubicBezTo>
                  <a:cubicBezTo>
                    <a:pt x="1316" y="1605"/>
                    <a:pt x="1351" y="2171"/>
                    <a:pt x="1582" y="2656"/>
                  </a:cubicBezTo>
                  <a:cubicBezTo>
                    <a:pt x="1492" y="2573"/>
                    <a:pt x="1338" y="2523"/>
                    <a:pt x="1190" y="2523"/>
                  </a:cubicBezTo>
                  <a:cubicBezTo>
                    <a:pt x="1090" y="2523"/>
                    <a:pt x="994" y="2547"/>
                    <a:pt x="924" y="2598"/>
                  </a:cubicBezTo>
                  <a:cubicBezTo>
                    <a:pt x="693" y="2760"/>
                    <a:pt x="647" y="3106"/>
                    <a:pt x="751" y="3360"/>
                  </a:cubicBezTo>
                  <a:cubicBezTo>
                    <a:pt x="831" y="3625"/>
                    <a:pt x="1039" y="3845"/>
                    <a:pt x="1235" y="4041"/>
                  </a:cubicBezTo>
                  <a:cubicBezTo>
                    <a:pt x="1167" y="4030"/>
                    <a:pt x="1097" y="4025"/>
                    <a:pt x="1028" y="4025"/>
                  </a:cubicBezTo>
                  <a:cubicBezTo>
                    <a:pt x="719" y="4025"/>
                    <a:pt x="410" y="4133"/>
                    <a:pt x="231" y="4387"/>
                  </a:cubicBezTo>
                  <a:cubicBezTo>
                    <a:pt x="12" y="4710"/>
                    <a:pt x="0" y="5137"/>
                    <a:pt x="173" y="5472"/>
                  </a:cubicBezTo>
                  <a:cubicBezTo>
                    <a:pt x="593" y="5060"/>
                    <a:pt x="1201" y="4842"/>
                    <a:pt x="1793" y="4842"/>
                  </a:cubicBezTo>
                  <a:cubicBezTo>
                    <a:pt x="2081" y="4842"/>
                    <a:pt x="2364" y="4893"/>
                    <a:pt x="2620" y="4999"/>
                  </a:cubicBezTo>
                  <a:cubicBezTo>
                    <a:pt x="3417" y="5310"/>
                    <a:pt x="3994" y="6130"/>
                    <a:pt x="4006" y="6984"/>
                  </a:cubicBezTo>
                  <a:cubicBezTo>
                    <a:pt x="4017" y="7377"/>
                    <a:pt x="3994" y="7734"/>
                    <a:pt x="3890" y="8069"/>
                  </a:cubicBezTo>
                  <a:cubicBezTo>
                    <a:pt x="4340" y="7400"/>
                    <a:pt x="4629" y="6626"/>
                    <a:pt x="4698" y="5830"/>
                  </a:cubicBezTo>
                  <a:cubicBezTo>
                    <a:pt x="4814" y="4629"/>
                    <a:pt x="4444" y="3394"/>
                    <a:pt x="3705" y="2436"/>
                  </a:cubicBezTo>
                  <a:cubicBezTo>
                    <a:pt x="3417" y="2079"/>
                    <a:pt x="3071" y="1744"/>
                    <a:pt x="2840" y="1340"/>
                  </a:cubicBezTo>
                  <a:cubicBezTo>
                    <a:pt x="2586" y="936"/>
                    <a:pt x="2470" y="416"/>
                    <a:pt x="2678" y="1"/>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8530228" y="3345875"/>
              <a:ext cx="246669" cy="616802"/>
            </a:xfrm>
            <a:custGeom>
              <a:avLst/>
              <a:gdLst/>
              <a:ahLst/>
              <a:cxnLst/>
              <a:rect l="l" t="t" r="r" b="b"/>
              <a:pathLst>
                <a:path w="7654" h="19139" extrusionOk="0">
                  <a:moveTo>
                    <a:pt x="7653" y="1"/>
                  </a:moveTo>
                  <a:lnTo>
                    <a:pt x="7653" y="1"/>
                  </a:lnTo>
                  <a:cubicBezTo>
                    <a:pt x="6141" y="197"/>
                    <a:pt x="4560" y="1824"/>
                    <a:pt x="4363" y="3336"/>
                  </a:cubicBezTo>
                  <a:cubicBezTo>
                    <a:pt x="3780" y="2311"/>
                    <a:pt x="2552" y="1786"/>
                    <a:pt x="1346" y="1786"/>
                  </a:cubicBezTo>
                  <a:cubicBezTo>
                    <a:pt x="882" y="1786"/>
                    <a:pt x="420" y="1863"/>
                    <a:pt x="0" y="2021"/>
                  </a:cubicBezTo>
                  <a:cubicBezTo>
                    <a:pt x="1235" y="2055"/>
                    <a:pt x="2309" y="3048"/>
                    <a:pt x="2771" y="4202"/>
                  </a:cubicBezTo>
                  <a:cubicBezTo>
                    <a:pt x="3209" y="5368"/>
                    <a:pt x="3175" y="6649"/>
                    <a:pt x="3001" y="7896"/>
                  </a:cubicBezTo>
                  <a:cubicBezTo>
                    <a:pt x="2805" y="9142"/>
                    <a:pt x="2517" y="10366"/>
                    <a:pt x="2494" y="11601"/>
                  </a:cubicBezTo>
                  <a:cubicBezTo>
                    <a:pt x="2436" y="14648"/>
                    <a:pt x="4167" y="17661"/>
                    <a:pt x="6834" y="19138"/>
                  </a:cubicBezTo>
                  <a:cubicBezTo>
                    <a:pt x="5425" y="18353"/>
                    <a:pt x="3128" y="14994"/>
                    <a:pt x="4883" y="9131"/>
                  </a:cubicBezTo>
                  <a:cubicBezTo>
                    <a:pt x="6268" y="4502"/>
                    <a:pt x="5633" y="2713"/>
                    <a:pt x="7653" y="1"/>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8587142" y="3952590"/>
              <a:ext cx="251858" cy="581449"/>
            </a:xfrm>
            <a:custGeom>
              <a:avLst/>
              <a:gdLst/>
              <a:ahLst/>
              <a:cxnLst/>
              <a:rect l="l" t="t" r="r" b="b"/>
              <a:pathLst>
                <a:path w="7815" h="18042" extrusionOk="0">
                  <a:moveTo>
                    <a:pt x="1283" y="311"/>
                  </a:moveTo>
                  <a:cubicBezTo>
                    <a:pt x="1858" y="311"/>
                    <a:pt x="2438" y="373"/>
                    <a:pt x="2990" y="532"/>
                  </a:cubicBezTo>
                  <a:cubicBezTo>
                    <a:pt x="3602" y="682"/>
                    <a:pt x="4190" y="959"/>
                    <a:pt x="4675" y="1351"/>
                  </a:cubicBezTo>
                  <a:cubicBezTo>
                    <a:pt x="5171" y="1744"/>
                    <a:pt x="5622" y="2182"/>
                    <a:pt x="5991" y="2690"/>
                  </a:cubicBezTo>
                  <a:cubicBezTo>
                    <a:pt x="6372" y="3198"/>
                    <a:pt x="6672" y="3740"/>
                    <a:pt x="6868" y="4352"/>
                  </a:cubicBezTo>
                  <a:cubicBezTo>
                    <a:pt x="6626" y="3775"/>
                    <a:pt x="6291" y="3256"/>
                    <a:pt x="5910" y="2759"/>
                  </a:cubicBezTo>
                  <a:cubicBezTo>
                    <a:pt x="5518" y="2286"/>
                    <a:pt x="5079" y="1836"/>
                    <a:pt x="4594" y="1467"/>
                  </a:cubicBezTo>
                  <a:cubicBezTo>
                    <a:pt x="4098" y="1086"/>
                    <a:pt x="3555" y="820"/>
                    <a:pt x="2967" y="624"/>
                  </a:cubicBezTo>
                  <a:cubicBezTo>
                    <a:pt x="2367" y="439"/>
                    <a:pt x="1755" y="358"/>
                    <a:pt x="1132" y="312"/>
                  </a:cubicBezTo>
                  <a:cubicBezTo>
                    <a:pt x="1182" y="311"/>
                    <a:pt x="1233" y="311"/>
                    <a:pt x="1283" y="311"/>
                  </a:cubicBezTo>
                  <a:close/>
                  <a:moveTo>
                    <a:pt x="1676" y="0"/>
                  </a:moveTo>
                  <a:cubicBezTo>
                    <a:pt x="1455" y="0"/>
                    <a:pt x="1231" y="12"/>
                    <a:pt x="1005" y="35"/>
                  </a:cubicBezTo>
                  <a:cubicBezTo>
                    <a:pt x="808" y="47"/>
                    <a:pt x="612" y="93"/>
                    <a:pt x="462" y="208"/>
                  </a:cubicBezTo>
                  <a:cubicBezTo>
                    <a:pt x="173" y="439"/>
                    <a:pt x="289" y="797"/>
                    <a:pt x="601" y="947"/>
                  </a:cubicBezTo>
                  <a:cubicBezTo>
                    <a:pt x="797" y="1028"/>
                    <a:pt x="1028" y="993"/>
                    <a:pt x="1189" y="1074"/>
                  </a:cubicBezTo>
                  <a:cubicBezTo>
                    <a:pt x="0" y="1697"/>
                    <a:pt x="1039" y="3013"/>
                    <a:pt x="2597" y="3360"/>
                  </a:cubicBezTo>
                  <a:cubicBezTo>
                    <a:pt x="4212" y="3723"/>
                    <a:pt x="5703" y="4378"/>
                    <a:pt x="6685" y="5810"/>
                  </a:cubicBezTo>
                  <a:lnTo>
                    <a:pt x="6685" y="5810"/>
                  </a:lnTo>
                  <a:cubicBezTo>
                    <a:pt x="6588" y="5687"/>
                    <a:pt x="6448" y="5630"/>
                    <a:pt x="6298" y="5630"/>
                  </a:cubicBezTo>
                  <a:cubicBezTo>
                    <a:pt x="6138" y="5630"/>
                    <a:pt x="5968" y="5696"/>
                    <a:pt x="5829" y="5818"/>
                  </a:cubicBezTo>
                  <a:cubicBezTo>
                    <a:pt x="5541" y="6084"/>
                    <a:pt x="5472" y="6511"/>
                    <a:pt x="5529" y="6903"/>
                  </a:cubicBezTo>
                  <a:cubicBezTo>
                    <a:pt x="5587" y="7296"/>
                    <a:pt x="5702" y="7653"/>
                    <a:pt x="5818" y="8034"/>
                  </a:cubicBezTo>
                  <a:cubicBezTo>
                    <a:pt x="5933" y="8392"/>
                    <a:pt x="6037" y="8738"/>
                    <a:pt x="6060" y="9131"/>
                  </a:cubicBezTo>
                  <a:cubicBezTo>
                    <a:pt x="6153" y="9939"/>
                    <a:pt x="6106" y="10758"/>
                    <a:pt x="6003" y="11555"/>
                  </a:cubicBezTo>
                  <a:cubicBezTo>
                    <a:pt x="5703" y="13913"/>
                    <a:pt x="4510" y="16502"/>
                    <a:pt x="2616" y="18027"/>
                  </a:cubicBezTo>
                  <a:lnTo>
                    <a:pt x="2616" y="18027"/>
                  </a:lnTo>
                  <a:cubicBezTo>
                    <a:pt x="5628" y="15605"/>
                    <a:pt x="7181" y="12493"/>
                    <a:pt x="7584" y="8634"/>
                  </a:cubicBezTo>
                  <a:cubicBezTo>
                    <a:pt x="7815" y="6488"/>
                    <a:pt x="7503" y="4191"/>
                    <a:pt x="6280" y="2413"/>
                  </a:cubicBezTo>
                  <a:cubicBezTo>
                    <a:pt x="5197" y="815"/>
                    <a:pt x="3526" y="0"/>
                    <a:pt x="1676" y="0"/>
                  </a:cubicBezTo>
                  <a:close/>
                  <a:moveTo>
                    <a:pt x="2616" y="18027"/>
                  </a:moveTo>
                  <a:cubicBezTo>
                    <a:pt x="2610" y="18032"/>
                    <a:pt x="2604" y="18037"/>
                    <a:pt x="2597" y="18042"/>
                  </a:cubicBezTo>
                  <a:cubicBezTo>
                    <a:pt x="2604" y="18037"/>
                    <a:pt x="2610" y="18032"/>
                    <a:pt x="2616" y="18027"/>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8767519" y="3940827"/>
              <a:ext cx="112571" cy="243930"/>
            </a:xfrm>
            <a:custGeom>
              <a:avLst/>
              <a:gdLst/>
              <a:ahLst/>
              <a:cxnLst/>
              <a:rect l="l" t="t" r="r" b="b"/>
              <a:pathLst>
                <a:path w="3493" h="7569" extrusionOk="0">
                  <a:moveTo>
                    <a:pt x="3255" y="1706"/>
                  </a:moveTo>
                  <a:cubicBezTo>
                    <a:pt x="3244" y="1729"/>
                    <a:pt x="3233" y="1751"/>
                    <a:pt x="3222" y="1774"/>
                  </a:cubicBezTo>
                  <a:cubicBezTo>
                    <a:pt x="3236" y="1752"/>
                    <a:pt x="3247" y="1729"/>
                    <a:pt x="3255" y="1706"/>
                  </a:cubicBezTo>
                  <a:close/>
                  <a:moveTo>
                    <a:pt x="2268" y="0"/>
                  </a:moveTo>
                  <a:cubicBezTo>
                    <a:pt x="2084" y="0"/>
                    <a:pt x="1899" y="40"/>
                    <a:pt x="1733" y="123"/>
                  </a:cubicBezTo>
                  <a:cubicBezTo>
                    <a:pt x="1271" y="354"/>
                    <a:pt x="1063" y="850"/>
                    <a:pt x="1063" y="1335"/>
                  </a:cubicBezTo>
                  <a:cubicBezTo>
                    <a:pt x="971" y="1185"/>
                    <a:pt x="844" y="1012"/>
                    <a:pt x="671" y="954"/>
                  </a:cubicBezTo>
                  <a:cubicBezTo>
                    <a:pt x="583" y="920"/>
                    <a:pt x="514" y="905"/>
                    <a:pt x="462" y="905"/>
                  </a:cubicBezTo>
                  <a:cubicBezTo>
                    <a:pt x="1" y="905"/>
                    <a:pt x="819" y="2101"/>
                    <a:pt x="902" y="2236"/>
                  </a:cubicBezTo>
                  <a:cubicBezTo>
                    <a:pt x="1749" y="3621"/>
                    <a:pt x="2721" y="5834"/>
                    <a:pt x="2399" y="7526"/>
                  </a:cubicBezTo>
                  <a:lnTo>
                    <a:pt x="2399" y="7526"/>
                  </a:lnTo>
                  <a:cubicBezTo>
                    <a:pt x="2703" y="5971"/>
                    <a:pt x="2744" y="4484"/>
                    <a:pt x="2275" y="2974"/>
                  </a:cubicBezTo>
                  <a:cubicBezTo>
                    <a:pt x="2183" y="2709"/>
                    <a:pt x="2102" y="2455"/>
                    <a:pt x="2068" y="2189"/>
                  </a:cubicBezTo>
                  <a:cubicBezTo>
                    <a:pt x="2045" y="1935"/>
                    <a:pt x="2068" y="1624"/>
                    <a:pt x="2229" y="1416"/>
                  </a:cubicBezTo>
                  <a:cubicBezTo>
                    <a:pt x="2351" y="1238"/>
                    <a:pt x="2565" y="1105"/>
                    <a:pt x="2783" y="1105"/>
                  </a:cubicBezTo>
                  <a:cubicBezTo>
                    <a:pt x="2833" y="1105"/>
                    <a:pt x="2884" y="1112"/>
                    <a:pt x="2933" y="1127"/>
                  </a:cubicBezTo>
                  <a:cubicBezTo>
                    <a:pt x="3175" y="1190"/>
                    <a:pt x="3340" y="1473"/>
                    <a:pt x="3255" y="1706"/>
                  </a:cubicBezTo>
                  <a:lnTo>
                    <a:pt x="3255" y="1706"/>
                  </a:lnTo>
                  <a:cubicBezTo>
                    <a:pt x="3457" y="1265"/>
                    <a:pt x="3493" y="705"/>
                    <a:pt x="3153" y="354"/>
                  </a:cubicBezTo>
                  <a:cubicBezTo>
                    <a:pt x="2924" y="125"/>
                    <a:pt x="2596" y="0"/>
                    <a:pt x="2268" y="0"/>
                  </a:cubicBezTo>
                  <a:close/>
                  <a:moveTo>
                    <a:pt x="2399" y="7526"/>
                  </a:moveTo>
                  <a:cubicBezTo>
                    <a:pt x="2396" y="7540"/>
                    <a:pt x="2394" y="7554"/>
                    <a:pt x="2391" y="7568"/>
                  </a:cubicBezTo>
                  <a:cubicBezTo>
                    <a:pt x="2394" y="7554"/>
                    <a:pt x="2397" y="7540"/>
                    <a:pt x="2399" y="7526"/>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8681987" y="3499149"/>
              <a:ext cx="263782" cy="461659"/>
            </a:xfrm>
            <a:custGeom>
              <a:avLst/>
              <a:gdLst/>
              <a:ahLst/>
              <a:cxnLst/>
              <a:rect l="l" t="t" r="r" b="b"/>
              <a:pathLst>
                <a:path w="8185" h="14325" extrusionOk="0">
                  <a:moveTo>
                    <a:pt x="6557" y="1674"/>
                  </a:moveTo>
                  <a:lnTo>
                    <a:pt x="6557" y="1674"/>
                  </a:lnTo>
                  <a:cubicBezTo>
                    <a:pt x="6372" y="2113"/>
                    <a:pt x="6153" y="2563"/>
                    <a:pt x="5911" y="3001"/>
                  </a:cubicBezTo>
                  <a:cubicBezTo>
                    <a:pt x="5657" y="3417"/>
                    <a:pt x="5357" y="3821"/>
                    <a:pt x="5045" y="4190"/>
                  </a:cubicBezTo>
                  <a:cubicBezTo>
                    <a:pt x="4387" y="4940"/>
                    <a:pt x="3637" y="5598"/>
                    <a:pt x="2979" y="6302"/>
                  </a:cubicBezTo>
                  <a:cubicBezTo>
                    <a:pt x="2298" y="6995"/>
                    <a:pt x="1663" y="7757"/>
                    <a:pt x="1270" y="8657"/>
                  </a:cubicBezTo>
                  <a:cubicBezTo>
                    <a:pt x="889" y="9534"/>
                    <a:pt x="716" y="10562"/>
                    <a:pt x="1028" y="11508"/>
                  </a:cubicBezTo>
                  <a:cubicBezTo>
                    <a:pt x="947" y="11277"/>
                    <a:pt x="889" y="11035"/>
                    <a:pt x="843" y="10793"/>
                  </a:cubicBezTo>
                  <a:cubicBezTo>
                    <a:pt x="809" y="10539"/>
                    <a:pt x="797" y="10296"/>
                    <a:pt x="809" y="10054"/>
                  </a:cubicBezTo>
                  <a:cubicBezTo>
                    <a:pt x="855" y="9557"/>
                    <a:pt x="970" y="9073"/>
                    <a:pt x="1178" y="8611"/>
                  </a:cubicBezTo>
                  <a:cubicBezTo>
                    <a:pt x="1547" y="7688"/>
                    <a:pt x="2194" y="6903"/>
                    <a:pt x="2875" y="6199"/>
                  </a:cubicBezTo>
                  <a:cubicBezTo>
                    <a:pt x="3544" y="5483"/>
                    <a:pt x="4271" y="4825"/>
                    <a:pt x="4941" y="4109"/>
                  </a:cubicBezTo>
                  <a:cubicBezTo>
                    <a:pt x="5599" y="3382"/>
                    <a:pt x="6118" y="2551"/>
                    <a:pt x="6557" y="1674"/>
                  </a:cubicBezTo>
                  <a:close/>
                  <a:moveTo>
                    <a:pt x="3233" y="0"/>
                  </a:moveTo>
                  <a:lnTo>
                    <a:pt x="3233" y="0"/>
                  </a:lnTo>
                  <a:cubicBezTo>
                    <a:pt x="3637" y="2286"/>
                    <a:pt x="2448" y="4756"/>
                    <a:pt x="1305" y="6660"/>
                  </a:cubicBezTo>
                  <a:cubicBezTo>
                    <a:pt x="335" y="8276"/>
                    <a:pt x="1" y="9996"/>
                    <a:pt x="624" y="11670"/>
                  </a:cubicBezTo>
                  <a:cubicBezTo>
                    <a:pt x="751" y="12016"/>
                    <a:pt x="913" y="12362"/>
                    <a:pt x="1132" y="12697"/>
                  </a:cubicBezTo>
                  <a:cubicBezTo>
                    <a:pt x="1501" y="13309"/>
                    <a:pt x="2067" y="13759"/>
                    <a:pt x="2482" y="14325"/>
                  </a:cubicBezTo>
                  <a:cubicBezTo>
                    <a:pt x="1617" y="13136"/>
                    <a:pt x="1074" y="11624"/>
                    <a:pt x="1293" y="10135"/>
                  </a:cubicBezTo>
                  <a:cubicBezTo>
                    <a:pt x="1409" y="9350"/>
                    <a:pt x="1697" y="8022"/>
                    <a:pt x="2621" y="7815"/>
                  </a:cubicBezTo>
                  <a:cubicBezTo>
                    <a:pt x="2722" y="7792"/>
                    <a:pt x="2827" y="7779"/>
                    <a:pt x="2933" y="7779"/>
                  </a:cubicBezTo>
                  <a:cubicBezTo>
                    <a:pt x="3154" y="7779"/>
                    <a:pt x="3376" y="7835"/>
                    <a:pt x="3556" y="7976"/>
                  </a:cubicBezTo>
                  <a:cubicBezTo>
                    <a:pt x="3798" y="8172"/>
                    <a:pt x="3856" y="8669"/>
                    <a:pt x="3625" y="8900"/>
                  </a:cubicBezTo>
                  <a:cubicBezTo>
                    <a:pt x="4029" y="8749"/>
                    <a:pt x="4318" y="8311"/>
                    <a:pt x="4248" y="7872"/>
                  </a:cubicBezTo>
                  <a:cubicBezTo>
                    <a:pt x="4179" y="7445"/>
                    <a:pt x="3729" y="7157"/>
                    <a:pt x="3290" y="7157"/>
                  </a:cubicBezTo>
                  <a:cubicBezTo>
                    <a:pt x="4264" y="6441"/>
                    <a:pt x="5349" y="6154"/>
                    <a:pt x="6516" y="6154"/>
                  </a:cubicBezTo>
                  <a:cubicBezTo>
                    <a:pt x="6704" y="6154"/>
                    <a:pt x="6895" y="6161"/>
                    <a:pt x="7088" y="6176"/>
                  </a:cubicBezTo>
                  <a:cubicBezTo>
                    <a:pt x="7088" y="6176"/>
                    <a:pt x="6811" y="5841"/>
                    <a:pt x="6568" y="5656"/>
                  </a:cubicBezTo>
                  <a:cubicBezTo>
                    <a:pt x="6568" y="5656"/>
                    <a:pt x="7088" y="5391"/>
                    <a:pt x="8115" y="5391"/>
                  </a:cubicBezTo>
                  <a:cubicBezTo>
                    <a:pt x="7469" y="4871"/>
                    <a:pt x="7261" y="4733"/>
                    <a:pt x="6465" y="4502"/>
                  </a:cubicBezTo>
                  <a:cubicBezTo>
                    <a:pt x="8184" y="3440"/>
                    <a:pt x="6557" y="1986"/>
                    <a:pt x="7042" y="589"/>
                  </a:cubicBezTo>
                  <a:lnTo>
                    <a:pt x="7042" y="589"/>
                  </a:lnTo>
                  <a:cubicBezTo>
                    <a:pt x="6580" y="1882"/>
                    <a:pt x="4248" y="843"/>
                    <a:pt x="3925" y="2101"/>
                  </a:cubicBezTo>
                  <a:cubicBezTo>
                    <a:pt x="3867" y="1351"/>
                    <a:pt x="3717" y="600"/>
                    <a:pt x="3233" y="0"/>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8689432" y="3551970"/>
              <a:ext cx="53594" cy="164070"/>
            </a:xfrm>
            <a:custGeom>
              <a:avLst/>
              <a:gdLst/>
              <a:ahLst/>
              <a:cxnLst/>
              <a:rect l="l" t="t" r="r" b="b"/>
              <a:pathLst>
                <a:path w="1663" h="5091" extrusionOk="0">
                  <a:moveTo>
                    <a:pt x="1466" y="0"/>
                  </a:moveTo>
                  <a:cubicBezTo>
                    <a:pt x="970" y="1697"/>
                    <a:pt x="497" y="3394"/>
                    <a:pt x="1" y="5091"/>
                  </a:cubicBezTo>
                  <a:cubicBezTo>
                    <a:pt x="1201" y="3648"/>
                    <a:pt x="1663" y="1882"/>
                    <a:pt x="1466" y="0"/>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8694653" y="4247214"/>
              <a:ext cx="216150" cy="282732"/>
            </a:xfrm>
            <a:custGeom>
              <a:avLst/>
              <a:gdLst/>
              <a:ahLst/>
              <a:cxnLst/>
              <a:rect l="l" t="t" r="r" b="b"/>
              <a:pathLst>
                <a:path w="6707" h="8773" extrusionOk="0">
                  <a:moveTo>
                    <a:pt x="4952" y="2124"/>
                  </a:moveTo>
                  <a:cubicBezTo>
                    <a:pt x="4837" y="2644"/>
                    <a:pt x="4675" y="3140"/>
                    <a:pt x="4502" y="3625"/>
                  </a:cubicBezTo>
                  <a:cubicBezTo>
                    <a:pt x="4317" y="4110"/>
                    <a:pt x="4098" y="4571"/>
                    <a:pt x="3844" y="5033"/>
                  </a:cubicBezTo>
                  <a:cubicBezTo>
                    <a:pt x="3578" y="5483"/>
                    <a:pt x="3290" y="5899"/>
                    <a:pt x="2955" y="6280"/>
                  </a:cubicBezTo>
                  <a:cubicBezTo>
                    <a:pt x="2632" y="6649"/>
                    <a:pt x="2286" y="6995"/>
                    <a:pt x="1893" y="7295"/>
                  </a:cubicBezTo>
                  <a:cubicBezTo>
                    <a:pt x="2239" y="6949"/>
                    <a:pt x="2574" y="6591"/>
                    <a:pt x="2886" y="6187"/>
                  </a:cubicBezTo>
                  <a:cubicBezTo>
                    <a:pt x="3186" y="5795"/>
                    <a:pt x="3474" y="5379"/>
                    <a:pt x="3740" y="4941"/>
                  </a:cubicBezTo>
                  <a:cubicBezTo>
                    <a:pt x="3994" y="4514"/>
                    <a:pt x="4213" y="4052"/>
                    <a:pt x="4421" y="3579"/>
                  </a:cubicBezTo>
                  <a:cubicBezTo>
                    <a:pt x="4606" y="3105"/>
                    <a:pt x="4779" y="2609"/>
                    <a:pt x="4952" y="2124"/>
                  </a:cubicBezTo>
                  <a:close/>
                  <a:moveTo>
                    <a:pt x="5321" y="0"/>
                  </a:moveTo>
                  <a:cubicBezTo>
                    <a:pt x="4444" y="3348"/>
                    <a:pt x="2574" y="6430"/>
                    <a:pt x="0" y="8773"/>
                  </a:cubicBezTo>
                  <a:cubicBezTo>
                    <a:pt x="1997" y="7815"/>
                    <a:pt x="6337" y="4698"/>
                    <a:pt x="6706" y="2263"/>
                  </a:cubicBezTo>
                  <a:lnTo>
                    <a:pt x="6706" y="2263"/>
                  </a:lnTo>
                  <a:cubicBezTo>
                    <a:pt x="6614" y="2263"/>
                    <a:pt x="5598" y="3452"/>
                    <a:pt x="5171" y="3648"/>
                  </a:cubicBezTo>
                  <a:cubicBezTo>
                    <a:pt x="5783" y="2667"/>
                    <a:pt x="5841" y="1039"/>
                    <a:pt x="5321" y="0"/>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8240084" y="4520181"/>
              <a:ext cx="259657" cy="150696"/>
            </a:xfrm>
            <a:custGeom>
              <a:avLst/>
              <a:gdLst/>
              <a:ahLst/>
              <a:cxnLst/>
              <a:rect l="l" t="t" r="r" b="b"/>
              <a:pathLst>
                <a:path w="8057" h="4676" extrusionOk="0">
                  <a:moveTo>
                    <a:pt x="3070" y="2023"/>
                  </a:moveTo>
                  <a:lnTo>
                    <a:pt x="3070" y="2023"/>
                  </a:lnTo>
                  <a:cubicBezTo>
                    <a:pt x="3093" y="2380"/>
                    <a:pt x="3209" y="2727"/>
                    <a:pt x="3382" y="3027"/>
                  </a:cubicBezTo>
                  <a:cubicBezTo>
                    <a:pt x="3521" y="3258"/>
                    <a:pt x="3671" y="3465"/>
                    <a:pt x="3867" y="3639"/>
                  </a:cubicBezTo>
                  <a:cubicBezTo>
                    <a:pt x="4063" y="3766"/>
                    <a:pt x="4282" y="3869"/>
                    <a:pt x="4502" y="3939"/>
                  </a:cubicBezTo>
                  <a:cubicBezTo>
                    <a:pt x="4859" y="4054"/>
                    <a:pt x="5263" y="4100"/>
                    <a:pt x="5656" y="4112"/>
                  </a:cubicBezTo>
                  <a:cubicBezTo>
                    <a:pt x="5502" y="4134"/>
                    <a:pt x="5347" y="4146"/>
                    <a:pt x="5191" y="4146"/>
                  </a:cubicBezTo>
                  <a:cubicBezTo>
                    <a:pt x="4949" y="4146"/>
                    <a:pt x="4706" y="4117"/>
                    <a:pt x="4467" y="4054"/>
                  </a:cubicBezTo>
                  <a:cubicBezTo>
                    <a:pt x="4075" y="3950"/>
                    <a:pt x="3717" y="3754"/>
                    <a:pt x="3405" y="3500"/>
                  </a:cubicBezTo>
                  <a:cubicBezTo>
                    <a:pt x="3082" y="3258"/>
                    <a:pt x="2805" y="2969"/>
                    <a:pt x="2516" y="2715"/>
                  </a:cubicBezTo>
                  <a:cubicBezTo>
                    <a:pt x="2228" y="2450"/>
                    <a:pt x="1916" y="2207"/>
                    <a:pt x="1558" y="2046"/>
                  </a:cubicBezTo>
                  <a:lnTo>
                    <a:pt x="1558" y="2046"/>
                  </a:lnTo>
                  <a:cubicBezTo>
                    <a:pt x="1939" y="2150"/>
                    <a:pt x="2285" y="2369"/>
                    <a:pt x="2597" y="2623"/>
                  </a:cubicBezTo>
                  <a:cubicBezTo>
                    <a:pt x="2863" y="2842"/>
                    <a:pt x="3128" y="3085"/>
                    <a:pt x="3382" y="3304"/>
                  </a:cubicBezTo>
                  <a:cubicBezTo>
                    <a:pt x="3347" y="3246"/>
                    <a:pt x="3301" y="3177"/>
                    <a:pt x="3255" y="3096"/>
                  </a:cubicBezTo>
                  <a:cubicBezTo>
                    <a:pt x="3070" y="2784"/>
                    <a:pt x="2978" y="2380"/>
                    <a:pt x="3070" y="2023"/>
                  </a:cubicBezTo>
                  <a:close/>
                  <a:moveTo>
                    <a:pt x="4980" y="1"/>
                  </a:moveTo>
                  <a:cubicBezTo>
                    <a:pt x="4769" y="1"/>
                    <a:pt x="4554" y="66"/>
                    <a:pt x="4375" y="187"/>
                  </a:cubicBezTo>
                  <a:cubicBezTo>
                    <a:pt x="4063" y="395"/>
                    <a:pt x="3982" y="822"/>
                    <a:pt x="4028" y="1192"/>
                  </a:cubicBezTo>
                  <a:cubicBezTo>
                    <a:pt x="3832" y="995"/>
                    <a:pt x="3624" y="799"/>
                    <a:pt x="3359" y="707"/>
                  </a:cubicBezTo>
                  <a:cubicBezTo>
                    <a:pt x="3274" y="677"/>
                    <a:pt x="3180" y="662"/>
                    <a:pt x="3088" y="662"/>
                  </a:cubicBezTo>
                  <a:cubicBezTo>
                    <a:pt x="2890" y="662"/>
                    <a:pt x="2695" y="731"/>
                    <a:pt x="2586" y="880"/>
                  </a:cubicBezTo>
                  <a:cubicBezTo>
                    <a:pt x="2470" y="1053"/>
                    <a:pt x="2505" y="1376"/>
                    <a:pt x="2643" y="1538"/>
                  </a:cubicBezTo>
                  <a:cubicBezTo>
                    <a:pt x="2352" y="1410"/>
                    <a:pt x="2025" y="1343"/>
                    <a:pt x="1699" y="1343"/>
                  </a:cubicBezTo>
                  <a:cubicBezTo>
                    <a:pt x="1495" y="1343"/>
                    <a:pt x="1292" y="1369"/>
                    <a:pt x="1097" y="1422"/>
                  </a:cubicBezTo>
                  <a:cubicBezTo>
                    <a:pt x="519" y="1596"/>
                    <a:pt x="254" y="2103"/>
                    <a:pt x="0" y="2634"/>
                  </a:cubicBezTo>
                  <a:cubicBezTo>
                    <a:pt x="147" y="2571"/>
                    <a:pt x="304" y="2543"/>
                    <a:pt x="462" y="2543"/>
                  </a:cubicBezTo>
                  <a:cubicBezTo>
                    <a:pt x="764" y="2543"/>
                    <a:pt x="1074" y="2645"/>
                    <a:pt x="1339" y="2796"/>
                  </a:cubicBezTo>
                  <a:cubicBezTo>
                    <a:pt x="1743" y="3027"/>
                    <a:pt x="2055" y="3373"/>
                    <a:pt x="2436" y="3662"/>
                  </a:cubicBezTo>
                  <a:cubicBezTo>
                    <a:pt x="3265" y="4319"/>
                    <a:pt x="4308" y="4676"/>
                    <a:pt x="5369" y="4676"/>
                  </a:cubicBezTo>
                  <a:cubicBezTo>
                    <a:pt x="5519" y="4676"/>
                    <a:pt x="5668" y="4669"/>
                    <a:pt x="5818" y="4654"/>
                  </a:cubicBezTo>
                  <a:cubicBezTo>
                    <a:pt x="6614" y="4585"/>
                    <a:pt x="7399" y="4296"/>
                    <a:pt x="8057" y="3846"/>
                  </a:cubicBezTo>
                  <a:lnTo>
                    <a:pt x="8057" y="3846"/>
                  </a:lnTo>
                  <a:cubicBezTo>
                    <a:pt x="7792" y="3934"/>
                    <a:pt x="7478" y="3964"/>
                    <a:pt x="7149" y="3964"/>
                  </a:cubicBezTo>
                  <a:cubicBezTo>
                    <a:pt x="7090" y="3964"/>
                    <a:pt x="7031" y="3963"/>
                    <a:pt x="6972" y="3962"/>
                  </a:cubicBezTo>
                  <a:cubicBezTo>
                    <a:pt x="6129" y="3939"/>
                    <a:pt x="5310" y="3373"/>
                    <a:pt x="4986" y="2577"/>
                  </a:cubicBezTo>
                  <a:cubicBezTo>
                    <a:pt x="4663" y="1780"/>
                    <a:pt x="4871" y="730"/>
                    <a:pt x="5460" y="130"/>
                  </a:cubicBezTo>
                  <a:cubicBezTo>
                    <a:pt x="5316" y="42"/>
                    <a:pt x="5149" y="1"/>
                    <a:pt x="4980" y="1"/>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435073" y="4437292"/>
              <a:ext cx="616415" cy="247024"/>
            </a:xfrm>
            <a:custGeom>
              <a:avLst/>
              <a:gdLst/>
              <a:ahLst/>
              <a:cxnLst/>
              <a:rect l="l" t="t" r="r" b="b"/>
              <a:pathLst>
                <a:path w="19127" h="7665" extrusionOk="0">
                  <a:moveTo>
                    <a:pt x="19103" y="6803"/>
                  </a:moveTo>
                  <a:cubicBezTo>
                    <a:pt x="19111" y="6817"/>
                    <a:pt x="19119" y="6831"/>
                    <a:pt x="19127" y="6845"/>
                  </a:cubicBezTo>
                  <a:cubicBezTo>
                    <a:pt x="19119" y="6831"/>
                    <a:pt x="19111" y="6817"/>
                    <a:pt x="19103" y="6803"/>
                  </a:cubicBezTo>
                  <a:close/>
                  <a:moveTo>
                    <a:pt x="2021" y="1"/>
                  </a:moveTo>
                  <a:cubicBezTo>
                    <a:pt x="1455" y="1513"/>
                    <a:pt x="1917" y="3567"/>
                    <a:pt x="3337" y="4375"/>
                  </a:cubicBezTo>
                  <a:cubicBezTo>
                    <a:pt x="1813" y="4560"/>
                    <a:pt x="185" y="6141"/>
                    <a:pt x="1" y="7665"/>
                  </a:cubicBezTo>
                  <a:cubicBezTo>
                    <a:pt x="2713" y="5645"/>
                    <a:pt x="4502" y="6280"/>
                    <a:pt x="9131" y="4895"/>
                  </a:cubicBezTo>
                  <a:cubicBezTo>
                    <a:pt x="10645" y="4440"/>
                    <a:pt x="11992" y="4254"/>
                    <a:pt x="13170" y="4254"/>
                  </a:cubicBezTo>
                  <a:cubicBezTo>
                    <a:pt x="16519" y="4254"/>
                    <a:pt x="18507" y="5750"/>
                    <a:pt x="19103" y="6803"/>
                  </a:cubicBezTo>
                  <a:lnTo>
                    <a:pt x="19103" y="6803"/>
                  </a:lnTo>
                  <a:cubicBezTo>
                    <a:pt x="17653" y="4192"/>
                    <a:pt x="14729" y="2492"/>
                    <a:pt x="11749" y="2492"/>
                  </a:cubicBezTo>
                  <a:cubicBezTo>
                    <a:pt x="11700" y="2492"/>
                    <a:pt x="11650" y="2493"/>
                    <a:pt x="11601" y="2494"/>
                  </a:cubicBezTo>
                  <a:cubicBezTo>
                    <a:pt x="10354" y="2528"/>
                    <a:pt x="9131" y="2817"/>
                    <a:pt x="7896" y="3002"/>
                  </a:cubicBezTo>
                  <a:cubicBezTo>
                    <a:pt x="7369" y="3075"/>
                    <a:pt x="6837" y="3125"/>
                    <a:pt x="6309" y="3125"/>
                  </a:cubicBezTo>
                  <a:cubicBezTo>
                    <a:pt x="5588" y="3125"/>
                    <a:pt x="4876" y="3031"/>
                    <a:pt x="4202" y="2771"/>
                  </a:cubicBezTo>
                  <a:cubicBezTo>
                    <a:pt x="3048" y="2309"/>
                    <a:pt x="2044" y="1247"/>
                    <a:pt x="2021" y="1"/>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8035858" y="4504873"/>
              <a:ext cx="587378" cy="237162"/>
            </a:xfrm>
            <a:custGeom>
              <a:avLst/>
              <a:gdLst/>
              <a:ahLst/>
              <a:cxnLst/>
              <a:rect l="l" t="t" r="r" b="b"/>
              <a:pathLst>
                <a:path w="18226" h="7359" extrusionOk="0">
                  <a:moveTo>
                    <a:pt x="508" y="801"/>
                  </a:moveTo>
                  <a:cubicBezTo>
                    <a:pt x="543" y="1424"/>
                    <a:pt x="635" y="2047"/>
                    <a:pt x="820" y="2636"/>
                  </a:cubicBezTo>
                  <a:cubicBezTo>
                    <a:pt x="993" y="3225"/>
                    <a:pt x="1270" y="3790"/>
                    <a:pt x="1662" y="4264"/>
                  </a:cubicBezTo>
                  <a:cubicBezTo>
                    <a:pt x="2032" y="4760"/>
                    <a:pt x="2482" y="5187"/>
                    <a:pt x="2955" y="5579"/>
                  </a:cubicBezTo>
                  <a:cubicBezTo>
                    <a:pt x="3451" y="5972"/>
                    <a:pt x="3971" y="6307"/>
                    <a:pt x="4548" y="6549"/>
                  </a:cubicBezTo>
                  <a:cubicBezTo>
                    <a:pt x="3948" y="6341"/>
                    <a:pt x="3394" y="6041"/>
                    <a:pt x="2886" y="5672"/>
                  </a:cubicBezTo>
                  <a:cubicBezTo>
                    <a:pt x="2378" y="5291"/>
                    <a:pt x="1928" y="4841"/>
                    <a:pt x="1547" y="4356"/>
                  </a:cubicBezTo>
                  <a:cubicBezTo>
                    <a:pt x="1154" y="3860"/>
                    <a:pt x="877" y="3271"/>
                    <a:pt x="716" y="2671"/>
                  </a:cubicBezTo>
                  <a:cubicBezTo>
                    <a:pt x="566" y="2059"/>
                    <a:pt x="485" y="1424"/>
                    <a:pt x="508" y="801"/>
                  </a:cubicBezTo>
                  <a:close/>
                  <a:moveTo>
                    <a:pt x="710" y="0"/>
                  </a:moveTo>
                  <a:cubicBezTo>
                    <a:pt x="598" y="0"/>
                    <a:pt x="484" y="51"/>
                    <a:pt x="393" y="166"/>
                  </a:cubicBezTo>
                  <a:cubicBezTo>
                    <a:pt x="277" y="316"/>
                    <a:pt x="231" y="512"/>
                    <a:pt x="219" y="708"/>
                  </a:cubicBezTo>
                  <a:cubicBezTo>
                    <a:pt x="0" y="2798"/>
                    <a:pt x="808" y="4748"/>
                    <a:pt x="2597" y="5983"/>
                  </a:cubicBezTo>
                  <a:cubicBezTo>
                    <a:pt x="4021" y="6963"/>
                    <a:pt x="5770" y="7358"/>
                    <a:pt x="7518" y="7358"/>
                  </a:cubicBezTo>
                  <a:cubicBezTo>
                    <a:pt x="7954" y="7358"/>
                    <a:pt x="8389" y="7334"/>
                    <a:pt x="8819" y="7288"/>
                  </a:cubicBezTo>
                  <a:cubicBezTo>
                    <a:pt x="12662" y="6884"/>
                    <a:pt x="15802" y="5326"/>
                    <a:pt x="18226" y="2301"/>
                  </a:cubicBezTo>
                  <a:lnTo>
                    <a:pt x="18226" y="2301"/>
                  </a:lnTo>
                  <a:cubicBezTo>
                    <a:pt x="16691" y="4206"/>
                    <a:pt x="14094" y="5406"/>
                    <a:pt x="11727" y="5706"/>
                  </a:cubicBezTo>
                  <a:cubicBezTo>
                    <a:pt x="11225" y="5771"/>
                    <a:pt x="10723" y="5809"/>
                    <a:pt x="10221" y="5809"/>
                  </a:cubicBezTo>
                  <a:cubicBezTo>
                    <a:pt x="9915" y="5809"/>
                    <a:pt x="9609" y="5795"/>
                    <a:pt x="9303" y="5764"/>
                  </a:cubicBezTo>
                  <a:cubicBezTo>
                    <a:pt x="8934" y="5730"/>
                    <a:pt x="8565" y="5626"/>
                    <a:pt x="8207" y="5522"/>
                  </a:cubicBezTo>
                  <a:cubicBezTo>
                    <a:pt x="7838" y="5406"/>
                    <a:pt x="7468" y="5291"/>
                    <a:pt x="7087" y="5233"/>
                  </a:cubicBezTo>
                  <a:cubicBezTo>
                    <a:pt x="7004" y="5221"/>
                    <a:pt x="6920" y="5214"/>
                    <a:pt x="6835" y="5214"/>
                  </a:cubicBezTo>
                  <a:cubicBezTo>
                    <a:pt x="6518" y="5214"/>
                    <a:pt x="6203" y="5306"/>
                    <a:pt x="6002" y="5533"/>
                  </a:cubicBezTo>
                  <a:cubicBezTo>
                    <a:pt x="5746" y="5812"/>
                    <a:pt x="5726" y="6198"/>
                    <a:pt x="6026" y="6411"/>
                  </a:cubicBezTo>
                  <a:lnTo>
                    <a:pt x="6026" y="6411"/>
                  </a:lnTo>
                  <a:cubicBezTo>
                    <a:pt x="4561" y="5430"/>
                    <a:pt x="3910" y="3940"/>
                    <a:pt x="3532" y="2301"/>
                  </a:cubicBezTo>
                  <a:cubicBezTo>
                    <a:pt x="3289" y="1225"/>
                    <a:pt x="2570" y="393"/>
                    <a:pt x="1951" y="393"/>
                  </a:cubicBezTo>
                  <a:cubicBezTo>
                    <a:pt x="1687" y="393"/>
                    <a:pt x="1441" y="545"/>
                    <a:pt x="1258" y="893"/>
                  </a:cubicBezTo>
                  <a:cubicBezTo>
                    <a:pt x="1177" y="720"/>
                    <a:pt x="1212" y="489"/>
                    <a:pt x="1120" y="304"/>
                  </a:cubicBezTo>
                  <a:cubicBezTo>
                    <a:pt x="1043" y="117"/>
                    <a:pt x="879" y="0"/>
                    <a:pt x="710" y="0"/>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8026931" y="4685024"/>
              <a:ext cx="247378" cy="99744"/>
            </a:xfrm>
            <a:custGeom>
              <a:avLst/>
              <a:gdLst/>
              <a:ahLst/>
              <a:cxnLst/>
              <a:rect l="l" t="t" r="r" b="b"/>
              <a:pathLst>
                <a:path w="7676" h="3095" extrusionOk="0">
                  <a:moveTo>
                    <a:pt x="1870" y="2910"/>
                  </a:moveTo>
                  <a:cubicBezTo>
                    <a:pt x="1860" y="2915"/>
                    <a:pt x="1850" y="2920"/>
                    <a:pt x="1840" y="2925"/>
                  </a:cubicBezTo>
                  <a:lnTo>
                    <a:pt x="1840" y="2925"/>
                  </a:lnTo>
                  <a:cubicBezTo>
                    <a:pt x="1850" y="2920"/>
                    <a:pt x="1860" y="2915"/>
                    <a:pt x="1870" y="2910"/>
                  </a:cubicBezTo>
                  <a:close/>
                  <a:moveTo>
                    <a:pt x="1152" y="0"/>
                  </a:moveTo>
                  <a:cubicBezTo>
                    <a:pt x="1016" y="0"/>
                    <a:pt x="955" y="92"/>
                    <a:pt x="1050" y="347"/>
                  </a:cubicBezTo>
                  <a:cubicBezTo>
                    <a:pt x="1108" y="520"/>
                    <a:pt x="1281" y="659"/>
                    <a:pt x="1443" y="740"/>
                  </a:cubicBezTo>
                  <a:cubicBezTo>
                    <a:pt x="958" y="740"/>
                    <a:pt x="462" y="959"/>
                    <a:pt x="231" y="1421"/>
                  </a:cubicBezTo>
                  <a:cubicBezTo>
                    <a:pt x="0" y="1882"/>
                    <a:pt x="104" y="2471"/>
                    <a:pt x="462" y="2829"/>
                  </a:cubicBezTo>
                  <a:cubicBezTo>
                    <a:pt x="644" y="3017"/>
                    <a:pt x="892" y="3095"/>
                    <a:pt x="1150" y="3095"/>
                  </a:cubicBezTo>
                  <a:cubicBezTo>
                    <a:pt x="1387" y="3095"/>
                    <a:pt x="1632" y="3029"/>
                    <a:pt x="1840" y="2925"/>
                  </a:cubicBezTo>
                  <a:lnTo>
                    <a:pt x="1840" y="2925"/>
                  </a:lnTo>
                  <a:cubicBezTo>
                    <a:pt x="1790" y="2948"/>
                    <a:pt x="1735" y="2959"/>
                    <a:pt x="1681" y="2959"/>
                  </a:cubicBezTo>
                  <a:cubicBezTo>
                    <a:pt x="1480" y="2959"/>
                    <a:pt x="1276" y="2813"/>
                    <a:pt x="1224" y="2621"/>
                  </a:cubicBezTo>
                  <a:cubicBezTo>
                    <a:pt x="1154" y="2356"/>
                    <a:pt x="1293" y="2067"/>
                    <a:pt x="1512" y="1906"/>
                  </a:cubicBezTo>
                  <a:cubicBezTo>
                    <a:pt x="1681" y="1790"/>
                    <a:pt x="1890" y="1743"/>
                    <a:pt x="2103" y="1743"/>
                  </a:cubicBezTo>
                  <a:cubicBezTo>
                    <a:pt x="2168" y="1743"/>
                    <a:pt x="2233" y="1747"/>
                    <a:pt x="2297" y="1755"/>
                  </a:cubicBezTo>
                  <a:cubicBezTo>
                    <a:pt x="2551" y="1779"/>
                    <a:pt x="2816" y="1871"/>
                    <a:pt x="3070" y="1952"/>
                  </a:cubicBezTo>
                  <a:cubicBezTo>
                    <a:pt x="3877" y="2200"/>
                    <a:pt x="4674" y="2309"/>
                    <a:pt x="5477" y="2309"/>
                  </a:cubicBezTo>
                  <a:cubicBezTo>
                    <a:pt x="6202" y="2309"/>
                    <a:pt x="6931" y="2220"/>
                    <a:pt x="7676" y="2067"/>
                  </a:cubicBezTo>
                  <a:lnTo>
                    <a:pt x="7676" y="2067"/>
                  </a:lnTo>
                  <a:cubicBezTo>
                    <a:pt x="7433" y="2116"/>
                    <a:pt x="7180" y="2139"/>
                    <a:pt x="6920" y="2139"/>
                  </a:cubicBezTo>
                  <a:cubicBezTo>
                    <a:pt x="5346" y="2139"/>
                    <a:pt x="3542" y="1312"/>
                    <a:pt x="2343" y="578"/>
                  </a:cubicBezTo>
                  <a:cubicBezTo>
                    <a:pt x="2238" y="521"/>
                    <a:pt x="1478" y="0"/>
                    <a:pt x="1152" y="0"/>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588702" y="4598751"/>
              <a:ext cx="462046" cy="251471"/>
            </a:xfrm>
            <a:custGeom>
              <a:avLst/>
              <a:gdLst/>
              <a:ahLst/>
              <a:cxnLst/>
              <a:rect l="l" t="t" r="r" b="b"/>
              <a:pathLst>
                <a:path w="14337" h="7803" extrusionOk="0">
                  <a:moveTo>
                    <a:pt x="14315" y="2166"/>
                  </a:moveTo>
                  <a:lnTo>
                    <a:pt x="14315" y="2166"/>
                  </a:lnTo>
                  <a:cubicBezTo>
                    <a:pt x="14322" y="2171"/>
                    <a:pt x="14330" y="2176"/>
                    <a:pt x="14337" y="2182"/>
                  </a:cubicBezTo>
                  <a:cubicBezTo>
                    <a:pt x="14330" y="2176"/>
                    <a:pt x="14322" y="2171"/>
                    <a:pt x="14315" y="2166"/>
                  </a:cubicBezTo>
                  <a:close/>
                  <a:moveTo>
                    <a:pt x="10203" y="481"/>
                  </a:moveTo>
                  <a:cubicBezTo>
                    <a:pt x="10389" y="481"/>
                    <a:pt x="10577" y="494"/>
                    <a:pt x="10759" y="520"/>
                  </a:cubicBezTo>
                  <a:cubicBezTo>
                    <a:pt x="11001" y="543"/>
                    <a:pt x="11243" y="623"/>
                    <a:pt x="11474" y="704"/>
                  </a:cubicBezTo>
                  <a:cubicBezTo>
                    <a:pt x="11139" y="597"/>
                    <a:pt x="10791" y="548"/>
                    <a:pt x="10443" y="548"/>
                  </a:cubicBezTo>
                  <a:cubicBezTo>
                    <a:pt x="9820" y="548"/>
                    <a:pt x="9193" y="702"/>
                    <a:pt x="8623" y="947"/>
                  </a:cubicBezTo>
                  <a:cubicBezTo>
                    <a:pt x="7723" y="1339"/>
                    <a:pt x="6961" y="1974"/>
                    <a:pt x="6268" y="2655"/>
                  </a:cubicBezTo>
                  <a:cubicBezTo>
                    <a:pt x="5564" y="3336"/>
                    <a:pt x="4918" y="4086"/>
                    <a:pt x="4168" y="4721"/>
                  </a:cubicBezTo>
                  <a:cubicBezTo>
                    <a:pt x="3787" y="5033"/>
                    <a:pt x="3383" y="5333"/>
                    <a:pt x="2967" y="5587"/>
                  </a:cubicBezTo>
                  <a:cubicBezTo>
                    <a:pt x="2552" y="5829"/>
                    <a:pt x="2102" y="6048"/>
                    <a:pt x="1640" y="6233"/>
                  </a:cubicBezTo>
                  <a:cubicBezTo>
                    <a:pt x="2517" y="5795"/>
                    <a:pt x="3371" y="5275"/>
                    <a:pt x="4075" y="4617"/>
                  </a:cubicBezTo>
                  <a:cubicBezTo>
                    <a:pt x="4826" y="3982"/>
                    <a:pt x="5472" y="3244"/>
                    <a:pt x="6165" y="2551"/>
                  </a:cubicBezTo>
                  <a:cubicBezTo>
                    <a:pt x="6880" y="1870"/>
                    <a:pt x="7654" y="1224"/>
                    <a:pt x="8577" y="854"/>
                  </a:cubicBezTo>
                  <a:cubicBezTo>
                    <a:pt x="9039" y="658"/>
                    <a:pt x="9512" y="531"/>
                    <a:pt x="10020" y="485"/>
                  </a:cubicBezTo>
                  <a:cubicBezTo>
                    <a:pt x="10080" y="482"/>
                    <a:pt x="10142" y="481"/>
                    <a:pt x="10203" y="481"/>
                  </a:cubicBezTo>
                  <a:close/>
                  <a:moveTo>
                    <a:pt x="9936" y="1"/>
                  </a:moveTo>
                  <a:cubicBezTo>
                    <a:pt x="8832" y="1"/>
                    <a:pt x="7730" y="358"/>
                    <a:pt x="6672" y="993"/>
                  </a:cubicBezTo>
                  <a:cubicBezTo>
                    <a:pt x="5026" y="1981"/>
                    <a:pt x="2956" y="3012"/>
                    <a:pt x="942" y="3012"/>
                  </a:cubicBezTo>
                  <a:cubicBezTo>
                    <a:pt x="626" y="3012"/>
                    <a:pt x="312" y="2987"/>
                    <a:pt x="1" y="2932"/>
                  </a:cubicBezTo>
                  <a:lnTo>
                    <a:pt x="1" y="2932"/>
                  </a:lnTo>
                  <a:cubicBezTo>
                    <a:pt x="601" y="3417"/>
                    <a:pt x="1340" y="3578"/>
                    <a:pt x="2113" y="3624"/>
                  </a:cubicBezTo>
                  <a:cubicBezTo>
                    <a:pt x="855" y="3936"/>
                    <a:pt x="1894" y="6279"/>
                    <a:pt x="601" y="6741"/>
                  </a:cubicBezTo>
                  <a:cubicBezTo>
                    <a:pt x="801" y="6670"/>
                    <a:pt x="1002" y="6642"/>
                    <a:pt x="1203" y="6642"/>
                  </a:cubicBezTo>
                  <a:cubicBezTo>
                    <a:pt x="1894" y="6642"/>
                    <a:pt x="2582" y="6967"/>
                    <a:pt x="3215" y="6967"/>
                  </a:cubicBezTo>
                  <a:cubicBezTo>
                    <a:pt x="3686" y="6967"/>
                    <a:pt x="4126" y="6788"/>
                    <a:pt x="4514" y="6164"/>
                  </a:cubicBezTo>
                  <a:cubicBezTo>
                    <a:pt x="4745" y="6949"/>
                    <a:pt x="4883" y="7157"/>
                    <a:pt x="5403" y="7803"/>
                  </a:cubicBezTo>
                  <a:cubicBezTo>
                    <a:pt x="5403" y="6764"/>
                    <a:pt x="5668" y="6256"/>
                    <a:pt x="5668" y="6256"/>
                  </a:cubicBezTo>
                  <a:cubicBezTo>
                    <a:pt x="5853" y="6510"/>
                    <a:pt x="6188" y="6776"/>
                    <a:pt x="6188" y="6776"/>
                  </a:cubicBezTo>
                  <a:cubicBezTo>
                    <a:pt x="6084" y="5391"/>
                    <a:pt x="6338" y="4109"/>
                    <a:pt x="7169" y="2990"/>
                  </a:cubicBezTo>
                  <a:cubicBezTo>
                    <a:pt x="7169" y="3417"/>
                    <a:pt x="7469" y="3867"/>
                    <a:pt x="7884" y="3936"/>
                  </a:cubicBezTo>
                  <a:cubicBezTo>
                    <a:pt x="7931" y="3944"/>
                    <a:pt x="7978" y="3947"/>
                    <a:pt x="8024" y="3947"/>
                  </a:cubicBezTo>
                  <a:cubicBezTo>
                    <a:pt x="8413" y="3947"/>
                    <a:pt x="8778" y="3694"/>
                    <a:pt x="8912" y="3313"/>
                  </a:cubicBezTo>
                  <a:lnTo>
                    <a:pt x="8912" y="3313"/>
                  </a:lnTo>
                  <a:cubicBezTo>
                    <a:pt x="8814" y="3416"/>
                    <a:pt x="8660" y="3466"/>
                    <a:pt x="8501" y="3466"/>
                  </a:cubicBezTo>
                  <a:cubicBezTo>
                    <a:pt x="8306" y="3466"/>
                    <a:pt x="8103" y="3390"/>
                    <a:pt x="7988" y="3244"/>
                  </a:cubicBezTo>
                  <a:cubicBezTo>
                    <a:pt x="7781" y="3001"/>
                    <a:pt x="7757" y="2643"/>
                    <a:pt x="7827" y="2309"/>
                  </a:cubicBezTo>
                  <a:cubicBezTo>
                    <a:pt x="8035" y="1385"/>
                    <a:pt x="9350" y="1097"/>
                    <a:pt x="10147" y="981"/>
                  </a:cubicBezTo>
                  <a:cubicBezTo>
                    <a:pt x="10372" y="948"/>
                    <a:pt x="10598" y="932"/>
                    <a:pt x="10823" y="932"/>
                  </a:cubicBezTo>
                  <a:cubicBezTo>
                    <a:pt x="12071" y="932"/>
                    <a:pt x="13311" y="1421"/>
                    <a:pt x="14315" y="2166"/>
                  </a:cubicBezTo>
                  <a:lnTo>
                    <a:pt x="14315" y="2166"/>
                  </a:lnTo>
                  <a:cubicBezTo>
                    <a:pt x="13748" y="1741"/>
                    <a:pt x="13302" y="1207"/>
                    <a:pt x="12698" y="820"/>
                  </a:cubicBezTo>
                  <a:cubicBezTo>
                    <a:pt x="12375" y="600"/>
                    <a:pt x="12028" y="450"/>
                    <a:pt x="11682" y="312"/>
                  </a:cubicBezTo>
                  <a:cubicBezTo>
                    <a:pt x="11104" y="100"/>
                    <a:pt x="10520" y="1"/>
                    <a:pt x="9936" y="1"/>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641522" y="4596882"/>
              <a:ext cx="164102" cy="48438"/>
            </a:xfrm>
            <a:custGeom>
              <a:avLst/>
              <a:gdLst/>
              <a:ahLst/>
              <a:cxnLst/>
              <a:rect l="l" t="t" r="r" b="b"/>
              <a:pathLst>
                <a:path w="5092" h="1503" extrusionOk="0">
                  <a:moveTo>
                    <a:pt x="5091" y="0"/>
                  </a:moveTo>
                  <a:cubicBezTo>
                    <a:pt x="3394" y="485"/>
                    <a:pt x="1698" y="970"/>
                    <a:pt x="1" y="1455"/>
                  </a:cubicBezTo>
                  <a:cubicBezTo>
                    <a:pt x="287" y="1487"/>
                    <a:pt x="571" y="1503"/>
                    <a:pt x="853" y="1503"/>
                  </a:cubicBezTo>
                  <a:cubicBezTo>
                    <a:pt x="2402" y="1503"/>
                    <a:pt x="3870" y="1016"/>
                    <a:pt x="5091" y="0"/>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8336798" y="4602103"/>
              <a:ext cx="282732" cy="216150"/>
            </a:xfrm>
            <a:custGeom>
              <a:avLst/>
              <a:gdLst/>
              <a:ahLst/>
              <a:cxnLst/>
              <a:rect l="l" t="t" r="r" b="b"/>
              <a:pathLst>
                <a:path w="8773" h="6707" extrusionOk="0">
                  <a:moveTo>
                    <a:pt x="7295" y="1870"/>
                  </a:moveTo>
                  <a:lnTo>
                    <a:pt x="7295" y="1870"/>
                  </a:lnTo>
                  <a:cubicBezTo>
                    <a:pt x="6995" y="2251"/>
                    <a:pt x="6649" y="2609"/>
                    <a:pt x="6268" y="2943"/>
                  </a:cubicBezTo>
                  <a:cubicBezTo>
                    <a:pt x="5898" y="3267"/>
                    <a:pt x="5483" y="3555"/>
                    <a:pt x="5033" y="3821"/>
                  </a:cubicBezTo>
                  <a:cubicBezTo>
                    <a:pt x="4583" y="4075"/>
                    <a:pt x="4109" y="4294"/>
                    <a:pt x="3613" y="4479"/>
                  </a:cubicBezTo>
                  <a:cubicBezTo>
                    <a:pt x="3128" y="4675"/>
                    <a:pt x="2620" y="4813"/>
                    <a:pt x="2112" y="4929"/>
                  </a:cubicBezTo>
                  <a:cubicBezTo>
                    <a:pt x="2609" y="4767"/>
                    <a:pt x="3094" y="4594"/>
                    <a:pt x="3578" y="4398"/>
                  </a:cubicBezTo>
                  <a:cubicBezTo>
                    <a:pt x="4052" y="4190"/>
                    <a:pt x="4513" y="3982"/>
                    <a:pt x="4940" y="3717"/>
                  </a:cubicBezTo>
                  <a:cubicBezTo>
                    <a:pt x="5391" y="3474"/>
                    <a:pt x="5795" y="3186"/>
                    <a:pt x="6187" y="2863"/>
                  </a:cubicBezTo>
                  <a:cubicBezTo>
                    <a:pt x="6579" y="2562"/>
                    <a:pt x="6937" y="2216"/>
                    <a:pt x="7295" y="1870"/>
                  </a:cubicBezTo>
                  <a:close/>
                  <a:moveTo>
                    <a:pt x="8773" y="0"/>
                  </a:moveTo>
                  <a:lnTo>
                    <a:pt x="8773" y="0"/>
                  </a:lnTo>
                  <a:cubicBezTo>
                    <a:pt x="6429" y="2562"/>
                    <a:pt x="3347" y="4421"/>
                    <a:pt x="0" y="5321"/>
                  </a:cubicBezTo>
                  <a:cubicBezTo>
                    <a:pt x="470" y="5556"/>
                    <a:pt x="1057" y="5673"/>
                    <a:pt x="1652" y="5673"/>
                  </a:cubicBezTo>
                  <a:cubicBezTo>
                    <a:pt x="2373" y="5673"/>
                    <a:pt x="3104" y="5501"/>
                    <a:pt x="3648" y="5160"/>
                  </a:cubicBezTo>
                  <a:lnTo>
                    <a:pt x="3648" y="5160"/>
                  </a:lnTo>
                  <a:cubicBezTo>
                    <a:pt x="3440" y="5598"/>
                    <a:pt x="2262" y="6602"/>
                    <a:pt x="2262" y="6706"/>
                  </a:cubicBezTo>
                  <a:cubicBezTo>
                    <a:pt x="4698" y="6325"/>
                    <a:pt x="7815" y="1985"/>
                    <a:pt x="8773" y="0"/>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8616533" y="4523210"/>
              <a:ext cx="315475" cy="295397"/>
            </a:xfrm>
            <a:custGeom>
              <a:avLst/>
              <a:gdLst/>
              <a:ahLst/>
              <a:cxnLst/>
              <a:rect l="l" t="t" r="r" b="b"/>
              <a:pathLst>
                <a:path w="9789" h="9166" extrusionOk="0">
                  <a:moveTo>
                    <a:pt x="5610" y="5391"/>
                  </a:moveTo>
                  <a:cubicBezTo>
                    <a:pt x="5610" y="5391"/>
                    <a:pt x="8380" y="5945"/>
                    <a:pt x="8461" y="6673"/>
                  </a:cubicBezTo>
                  <a:cubicBezTo>
                    <a:pt x="8471" y="6781"/>
                    <a:pt x="8413" y="6827"/>
                    <a:pt x="8306" y="6827"/>
                  </a:cubicBezTo>
                  <a:cubicBezTo>
                    <a:pt x="7710" y="6827"/>
                    <a:pt x="5610" y="5391"/>
                    <a:pt x="5610" y="5391"/>
                  </a:cubicBezTo>
                  <a:close/>
                  <a:moveTo>
                    <a:pt x="5772" y="5795"/>
                  </a:moveTo>
                  <a:cubicBezTo>
                    <a:pt x="5772" y="5796"/>
                    <a:pt x="8369" y="7596"/>
                    <a:pt x="7976" y="8000"/>
                  </a:cubicBezTo>
                  <a:cubicBezTo>
                    <a:pt x="7949" y="8028"/>
                    <a:pt x="7916" y="8040"/>
                    <a:pt x="7876" y="8040"/>
                  </a:cubicBezTo>
                  <a:cubicBezTo>
                    <a:pt x="7348" y="8040"/>
                    <a:pt x="5772" y="5796"/>
                    <a:pt x="5772" y="5795"/>
                  </a:cubicBezTo>
                  <a:close/>
                  <a:moveTo>
                    <a:pt x="5344" y="5645"/>
                  </a:moveTo>
                  <a:cubicBezTo>
                    <a:pt x="5345" y="5646"/>
                    <a:pt x="7310" y="8486"/>
                    <a:pt x="6654" y="8486"/>
                  </a:cubicBezTo>
                  <a:cubicBezTo>
                    <a:pt x="6645" y="8486"/>
                    <a:pt x="6636" y="8486"/>
                    <a:pt x="6626" y="8485"/>
                  </a:cubicBezTo>
                  <a:cubicBezTo>
                    <a:pt x="5899" y="8416"/>
                    <a:pt x="5345" y="5646"/>
                    <a:pt x="5344" y="5645"/>
                  </a:cubicBezTo>
                  <a:close/>
                  <a:moveTo>
                    <a:pt x="4479" y="1"/>
                  </a:moveTo>
                  <a:cubicBezTo>
                    <a:pt x="4479" y="1"/>
                    <a:pt x="4767" y="694"/>
                    <a:pt x="4075" y="1259"/>
                  </a:cubicBezTo>
                  <a:cubicBezTo>
                    <a:pt x="3359" y="1825"/>
                    <a:pt x="2817" y="1213"/>
                    <a:pt x="2009" y="1998"/>
                  </a:cubicBezTo>
                  <a:lnTo>
                    <a:pt x="2009" y="2009"/>
                  </a:lnTo>
                  <a:lnTo>
                    <a:pt x="1997" y="2009"/>
                  </a:lnTo>
                  <a:cubicBezTo>
                    <a:pt x="1201" y="2817"/>
                    <a:pt x="1824" y="3371"/>
                    <a:pt x="1258" y="4076"/>
                  </a:cubicBezTo>
                  <a:cubicBezTo>
                    <a:pt x="953" y="4456"/>
                    <a:pt x="611" y="4543"/>
                    <a:pt x="360" y="4543"/>
                  </a:cubicBezTo>
                  <a:cubicBezTo>
                    <a:pt x="147" y="4543"/>
                    <a:pt x="0" y="4480"/>
                    <a:pt x="0" y="4480"/>
                  </a:cubicBezTo>
                  <a:lnTo>
                    <a:pt x="0" y="4480"/>
                  </a:lnTo>
                  <a:cubicBezTo>
                    <a:pt x="344" y="4866"/>
                    <a:pt x="699" y="5004"/>
                    <a:pt x="1032" y="5004"/>
                  </a:cubicBezTo>
                  <a:cubicBezTo>
                    <a:pt x="1863" y="5004"/>
                    <a:pt x="2551" y="4145"/>
                    <a:pt x="2551" y="4145"/>
                  </a:cubicBezTo>
                  <a:lnTo>
                    <a:pt x="2551" y="4145"/>
                  </a:lnTo>
                  <a:cubicBezTo>
                    <a:pt x="2205" y="4964"/>
                    <a:pt x="3105" y="5749"/>
                    <a:pt x="3105" y="5749"/>
                  </a:cubicBezTo>
                  <a:cubicBezTo>
                    <a:pt x="3194" y="5075"/>
                    <a:pt x="3445" y="4764"/>
                    <a:pt x="3738" y="4764"/>
                  </a:cubicBezTo>
                  <a:cubicBezTo>
                    <a:pt x="4242" y="4764"/>
                    <a:pt x="4871" y="5688"/>
                    <a:pt x="5010" y="7273"/>
                  </a:cubicBezTo>
                  <a:cubicBezTo>
                    <a:pt x="5126" y="8762"/>
                    <a:pt x="5822" y="9109"/>
                    <a:pt x="6508" y="9109"/>
                  </a:cubicBezTo>
                  <a:cubicBezTo>
                    <a:pt x="6976" y="9109"/>
                    <a:pt x="7439" y="8947"/>
                    <a:pt x="7711" y="8877"/>
                  </a:cubicBezTo>
                  <a:cubicBezTo>
                    <a:pt x="7819" y="8845"/>
                    <a:pt x="7933" y="8832"/>
                    <a:pt x="8047" y="8832"/>
                  </a:cubicBezTo>
                  <a:cubicBezTo>
                    <a:pt x="8502" y="8832"/>
                    <a:pt x="8962" y="9046"/>
                    <a:pt x="9119" y="9120"/>
                  </a:cubicBezTo>
                  <a:lnTo>
                    <a:pt x="9165" y="9166"/>
                  </a:lnTo>
                  <a:cubicBezTo>
                    <a:pt x="9165" y="9166"/>
                    <a:pt x="9165" y="9154"/>
                    <a:pt x="9154" y="9143"/>
                  </a:cubicBezTo>
                  <a:lnTo>
                    <a:pt x="9154" y="9143"/>
                  </a:lnTo>
                  <a:cubicBezTo>
                    <a:pt x="9165" y="9154"/>
                    <a:pt x="9177" y="9154"/>
                    <a:pt x="9177" y="9154"/>
                  </a:cubicBezTo>
                  <a:lnTo>
                    <a:pt x="9130" y="9108"/>
                  </a:lnTo>
                  <a:cubicBezTo>
                    <a:pt x="9038" y="8912"/>
                    <a:pt x="8726" y="8242"/>
                    <a:pt x="8888" y="7700"/>
                  </a:cubicBezTo>
                  <a:cubicBezTo>
                    <a:pt x="9073" y="7030"/>
                    <a:pt x="9788" y="5195"/>
                    <a:pt x="7284" y="4999"/>
                  </a:cubicBezTo>
                  <a:cubicBezTo>
                    <a:pt x="4790" y="4791"/>
                    <a:pt x="3936" y="3337"/>
                    <a:pt x="5760" y="3094"/>
                  </a:cubicBezTo>
                  <a:cubicBezTo>
                    <a:pt x="5760" y="3094"/>
                    <a:pt x="5208" y="2461"/>
                    <a:pt x="4546" y="2461"/>
                  </a:cubicBezTo>
                  <a:cubicBezTo>
                    <a:pt x="4420" y="2461"/>
                    <a:pt x="4289" y="2484"/>
                    <a:pt x="4158" y="2539"/>
                  </a:cubicBezTo>
                  <a:lnTo>
                    <a:pt x="4158" y="2539"/>
                  </a:lnTo>
                  <a:cubicBezTo>
                    <a:pt x="4230" y="2491"/>
                    <a:pt x="5782" y="1158"/>
                    <a:pt x="4479" y="1"/>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 name="Google Shape;75;p2"/>
          <p:cNvGrpSpPr/>
          <p:nvPr/>
        </p:nvGrpSpPr>
        <p:grpSpPr>
          <a:xfrm>
            <a:off x="264475" y="265151"/>
            <a:ext cx="2014261" cy="2005796"/>
            <a:chOff x="198356" y="293351"/>
            <a:chExt cx="1510696" cy="1504347"/>
          </a:xfrm>
          <a:solidFill>
            <a:schemeClr val="accent5">
              <a:lumMod val="75000"/>
            </a:schemeClr>
          </a:solidFill>
        </p:grpSpPr>
        <p:sp>
          <p:nvSpPr>
            <p:cNvPr id="76" name="Google Shape;76;p2"/>
            <p:cNvSpPr/>
            <p:nvPr/>
          </p:nvSpPr>
          <p:spPr>
            <a:xfrm>
              <a:off x="376542" y="732644"/>
              <a:ext cx="155175" cy="260076"/>
            </a:xfrm>
            <a:custGeom>
              <a:avLst/>
              <a:gdLst/>
              <a:ahLst/>
              <a:cxnLst/>
              <a:rect l="l" t="t" r="r" b="b"/>
              <a:pathLst>
                <a:path w="4815" h="8070" extrusionOk="0">
                  <a:moveTo>
                    <a:pt x="693" y="2425"/>
                  </a:moveTo>
                  <a:lnTo>
                    <a:pt x="693" y="2425"/>
                  </a:lnTo>
                  <a:cubicBezTo>
                    <a:pt x="705" y="2817"/>
                    <a:pt x="751" y="3221"/>
                    <a:pt x="867" y="3579"/>
                  </a:cubicBezTo>
                  <a:cubicBezTo>
                    <a:pt x="936" y="3810"/>
                    <a:pt x="1040" y="4018"/>
                    <a:pt x="1167" y="4214"/>
                  </a:cubicBezTo>
                  <a:cubicBezTo>
                    <a:pt x="1351" y="4410"/>
                    <a:pt x="1559" y="4560"/>
                    <a:pt x="1778" y="4699"/>
                  </a:cubicBezTo>
                  <a:cubicBezTo>
                    <a:pt x="2078" y="4872"/>
                    <a:pt x="2413" y="4987"/>
                    <a:pt x="2783" y="5010"/>
                  </a:cubicBezTo>
                  <a:cubicBezTo>
                    <a:pt x="2687" y="5035"/>
                    <a:pt x="2588" y="5047"/>
                    <a:pt x="2489" y="5047"/>
                  </a:cubicBezTo>
                  <a:cubicBezTo>
                    <a:pt x="2219" y="5047"/>
                    <a:pt x="1943" y="4961"/>
                    <a:pt x="1698" y="4826"/>
                  </a:cubicBezTo>
                  <a:cubicBezTo>
                    <a:pt x="1628" y="4780"/>
                    <a:pt x="1571" y="4733"/>
                    <a:pt x="1501" y="4699"/>
                  </a:cubicBezTo>
                  <a:lnTo>
                    <a:pt x="1501" y="4699"/>
                  </a:lnTo>
                  <a:cubicBezTo>
                    <a:pt x="1721" y="4964"/>
                    <a:pt x="1963" y="5218"/>
                    <a:pt x="2182" y="5484"/>
                  </a:cubicBezTo>
                  <a:cubicBezTo>
                    <a:pt x="2436" y="5795"/>
                    <a:pt x="2656" y="6142"/>
                    <a:pt x="2760" y="6522"/>
                  </a:cubicBezTo>
                  <a:cubicBezTo>
                    <a:pt x="2598" y="6165"/>
                    <a:pt x="2356" y="5853"/>
                    <a:pt x="2090" y="5564"/>
                  </a:cubicBezTo>
                  <a:cubicBezTo>
                    <a:pt x="1836" y="5276"/>
                    <a:pt x="1548" y="4999"/>
                    <a:pt x="1294" y="4676"/>
                  </a:cubicBezTo>
                  <a:cubicBezTo>
                    <a:pt x="1051" y="4364"/>
                    <a:pt x="855" y="4006"/>
                    <a:pt x="751" y="3614"/>
                  </a:cubicBezTo>
                  <a:cubicBezTo>
                    <a:pt x="647" y="3221"/>
                    <a:pt x="636" y="2817"/>
                    <a:pt x="693" y="2425"/>
                  </a:cubicBezTo>
                  <a:close/>
                  <a:moveTo>
                    <a:pt x="924" y="1"/>
                  </a:moveTo>
                  <a:cubicBezTo>
                    <a:pt x="474" y="670"/>
                    <a:pt x="185" y="1444"/>
                    <a:pt x="116" y="2240"/>
                  </a:cubicBezTo>
                  <a:cubicBezTo>
                    <a:pt x="1" y="3441"/>
                    <a:pt x="370" y="4676"/>
                    <a:pt x="1109" y="5634"/>
                  </a:cubicBezTo>
                  <a:cubicBezTo>
                    <a:pt x="1397" y="5992"/>
                    <a:pt x="1744" y="6326"/>
                    <a:pt x="1975" y="6730"/>
                  </a:cubicBezTo>
                  <a:cubicBezTo>
                    <a:pt x="2240" y="7134"/>
                    <a:pt x="2356" y="7654"/>
                    <a:pt x="2136" y="8069"/>
                  </a:cubicBezTo>
                  <a:cubicBezTo>
                    <a:pt x="2667" y="7815"/>
                    <a:pt x="3175" y="7538"/>
                    <a:pt x="3348" y="6973"/>
                  </a:cubicBezTo>
                  <a:cubicBezTo>
                    <a:pt x="3510" y="6465"/>
                    <a:pt x="3464" y="5911"/>
                    <a:pt x="3233" y="5414"/>
                  </a:cubicBezTo>
                  <a:lnTo>
                    <a:pt x="3233" y="5414"/>
                  </a:lnTo>
                  <a:cubicBezTo>
                    <a:pt x="3327" y="5502"/>
                    <a:pt x="3476" y="5550"/>
                    <a:pt x="3618" y="5550"/>
                  </a:cubicBezTo>
                  <a:cubicBezTo>
                    <a:pt x="3720" y="5550"/>
                    <a:pt x="3818" y="5525"/>
                    <a:pt x="3891" y="5472"/>
                  </a:cubicBezTo>
                  <a:cubicBezTo>
                    <a:pt x="4122" y="5311"/>
                    <a:pt x="4168" y="4964"/>
                    <a:pt x="4064" y="4710"/>
                  </a:cubicBezTo>
                  <a:cubicBezTo>
                    <a:pt x="3983" y="4445"/>
                    <a:pt x="3775" y="4237"/>
                    <a:pt x="3579" y="4029"/>
                  </a:cubicBezTo>
                  <a:lnTo>
                    <a:pt x="3579" y="4029"/>
                  </a:lnTo>
                  <a:cubicBezTo>
                    <a:pt x="3651" y="4041"/>
                    <a:pt x="3725" y="4046"/>
                    <a:pt x="3799" y="4046"/>
                  </a:cubicBezTo>
                  <a:cubicBezTo>
                    <a:pt x="4106" y="4046"/>
                    <a:pt x="4416" y="3943"/>
                    <a:pt x="4583" y="3683"/>
                  </a:cubicBezTo>
                  <a:cubicBezTo>
                    <a:pt x="4803" y="3371"/>
                    <a:pt x="4814" y="2933"/>
                    <a:pt x="4641" y="2598"/>
                  </a:cubicBezTo>
                  <a:lnTo>
                    <a:pt x="4641" y="2598"/>
                  </a:lnTo>
                  <a:cubicBezTo>
                    <a:pt x="4226" y="3013"/>
                    <a:pt x="3614" y="3232"/>
                    <a:pt x="3014" y="3232"/>
                  </a:cubicBezTo>
                  <a:cubicBezTo>
                    <a:pt x="2730" y="3232"/>
                    <a:pt x="2450" y="3183"/>
                    <a:pt x="2194" y="3083"/>
                  </a:cubicBezTo>
                  <a:cubicBezTo>
                    <a:pt x="1397" y="2760"/>
                    <a:pt x="820" y="1940"/>
                    <a:pt x="809" y="1086"/>
                  </a:cubicBezTo>
                  <a:cubicBezTo>
                    <a:pt x="797" y="693"/>
                    <a:pt x="820" y="336"/>
                    <a:pt x="924" y="1"/>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67260" y="1180896"/>
              <a:ext cx="246669" cy="616802"/>
            </a:xfrm>
            <a:custGeom>
              <a:avLst/>
              <a:gdLst/>
              <a:ahLst/>
              <a:cxnLst/>
              <a:rect l="l" t="t" r="r" b="b"/>
              <a:pathLst>
                <a:path w="7654" h="19139" extrusionOk="0">
                  <a:moveTo>
                    <a:pt x="820" y="1"/>
                  </a:moveTo>
                  <a:lnTo>
                    <a:pt x="820" y="1"/>
                  </a:lnTo>
                  <a:cubicBezTo>
                    <a:pt x="822" y="2"/>
                    <a:pt x="823" y="3"/>
                    <a:pt x="825" y="4"/>
                  </a:cubicBezTo>
                  <a:lnTo>
                    <a:pt x="825" y="4"/>
                  </a:lnTo>
                  <a:cubicBezTo>
                    <a:pt x="823" y="3"/>
                    <a:pt x="822" y="2"/>
                    <a:pt x="820" y="1"/>
                  </a:cubicBezTo>
                  <a:close/>
                  <a:moveTo>
                    <a:pt x="825" y="4"/>
                  </a:moveTo>
                  <a:cubicBezTo>
                    <a:pt x="2245" y="794"/>
                    <a:pt x="4523" y="4152"/>
                    <a:pt x="2770" y="10008"/>
                  </a:cubicBezTo>
                  <a:cubicBezTo>
                    <a:pt x="1385" y="14637"/>
                    <a:pt x="2020" y="16426"/>
                    <a:pt x="0" y="19138"/>
                  </a:cubicBezTo>
                  <a:cubicBezTo>
                    <a:pt x="1512" y="18954"/>
                    <a:pt x="3094" y="17315"/>
                    <a:pt x="3290" y="15803"/>
                  </a:cubicBezTo>
                  <a:cubicBezTo>
                    <a:pt x="3873" y="16828"/>
                    <a:pt x="5101" y="17353"/>
                    <a:pt x="6307" y="17353"/>
                  </a:cubicBezTo>
                  <a:cubicBezTo>
                    <a:pt x="6772" y="17353"/>
                    <a:pt x="7233" y="17276"/>
                    <a:pt x="7653" y="17118"/>
                  </a:cubicBezTo>
                  <a:cubicBezTo>
                    <a:pt x="6418" y="17084"/>
                    <a:pt x="5356" y="16091"/>
                    <a:pt x="4894" y="14937"/>
                  </a:cubicBezTo>
                  <a:cubicBezTo>
                    <a:pt x="4444" y="13771"/>
                    <a:pt x="4490" y="12490"/>
                    <a:pt x="4663" y="11243"/>
                  </a:cubicBezTo>
                  <a:cubicBezTo>
                    <a:pt x="4848" y="10008"/>
                    <a:pt x="5137" y="8773"/>
                    <a:pt x="5160" y="7538"/>
                  </a:cubicBezTo>
                  <a:cubicBezTo>
                    <a:pt x="5217" y="4493"/>
                    <a:pt x="3489" y="1482"/>
                    <a:pt x="825" y="4"/>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05512" y="609535"/>
              <a:ext cx="251471" cy="581449"/>
            </a:xfrm>
            <a:custGeom>
              <a:avLst/>
              <a:gdLst/>
              <a:ahLst/>
              <a:cxnLst/>
              <a:rect l="l" t="t" r="r" b="b"/>
              <a:pathLst>
                <a:path w="7803" h="18042" extrusionOk="0">
                  <a:moveTo>
                    <a:pt x="935" y="13690"/>
                  </a:moveTo>
                  <a:cubicBezTo>
                    <a:pt x="1178" y="14267"/>
                    <a:pt x="1512" y="14786"/>
                    <a:pt x="1905" y="15283"/>
                  </a:cubicBezTo>
                  <a:cubicBezTo>
                    <a:pt x="2286" y="15756"/>
                    <a:pt x="2724" y="16206"/>
                    <a:pt x="3209" y="16575"/>
                  </a:cubicBezTo>
                  <a:cubicBezTo>
                    <a:pt x="3705" y="16956"/>
                    <a:pt x="4248" y="17233"/>
                    <a:pt x="4848" y="17418"/>
                  </a:cubicBezTo>
                  <a:cubicBezTo>
                    <a:pt x="5437" y="17603"/>
                    <a:pt x="6060" y="17695"/>
                    <a:pt x="6672" y="17730"/>
                  </a:cubicBezTo>
                  <a:cubicBezTo>
                    <a:pt x="6587" y="17733"/>
                    <a:pt x="6502" y="17735"/>
                    <a:pt x="6416" y="17735"/>
                  </a:cubicBezTo>
                  <a:cubicBezTo>
                    <a:pt x="5884" y="17735"/>
                    <a:pt x="5340" y="17671"/>
                    <a:pt x="4813" y="17522"/>
                  </a:cubicBezTo>
                  <a:cubicBezTo>
                    <a:pt x="4213" y="17360"/>
                    <a:pt x="3613" y="17083"/>
                    <a:pt x="3128" y="16691"/>
                  </a:cubicBezTo>
                  <a:cubicBezTo>
                    <a:pt x="2632" y="16310"/>
                    <a:pt x="2193" y="15860"/>
                    <a:pt x="1812" y="15352"/>
                  </a:cubicBezTo>
                  <a:cubicBezTo>
                    <a:pt x="1443" y="14844"/>
                    <a:pt x="1131" y="14302"/>
                    <a:pt x="935" y="13690"/>
                  </a:cubicBezTo>
                  <a:close/>
                  <a:moveTo>
                    <a:pt x="5206" y="0"/>
                  </a:moveTo>
                  <a:cubicBezTo>
                    <a:pt x="2193" y="2424"/>
                    <a:pt x="635" y="5541"/>
                    <a:pt x="231" y="9408"/>
                  </a:cubicBezTo>
                  <a:cubicBezTo>
                    <a:pt x="0" y="11554"/>
                    <a:pt x="300" y="13851"/>
                    <a:pt x="1524" y="15629"/>
                  </a:cubicBezTo>
                  <a:cubicBezTo>
                    <a:pt x="2606" y="17227"/>
                    <a:pt x="4277" y="18042"/>
                    <a:pt x="6135" y="18042"/>
                  </a:cubicBezTo>
                  <a:cubicBezTo>
                    <a:pt x="6358" y="18042"/>
                    <a:pt x="6583" y="18030"/>
                    <a:pt x="6810" y="18007"/>
                  </a:cubicBezTo>
                  <a:cubicBezTo>
                    <a:pt x="6995" y="17995"/>
                    <a:pt x="7191" y="17949"/>
                    <a:pt x="7341" y="17834"/>
                  </a:cubicBezTo>
                  <a:cubicBezTo>
                    <a:pt x="7630" y="17603"/>
                    <a:pt x="7514" y="17245"/>
                    <a:pt x="7214" y="17095"/>
                  </a:cubicBezTo>
                  <a:cubicBezTo>
                    <a:pt x="7007" y="17014"/>
                    <a:pt x="6776" y="17060"/>
                    <a:pt x="6614" y="16968"/>
                  </a:cubicBezTo>
                  <a:cubicBezTo>
                    <a:pt x="7803" y="16345"/>
                    <a:pt x="6764" y="15040"/>
                    <a:pt x="5206" y="14694"/>
                  </a:cubicBezTo>
                  <a:cubicBezTo>
                    <a:pt x="3599" y="14318"/>
                    <a:pt x="2094" y="13672"/>
                    <a:pt x="1112" y="12224"/>
                  </a:cubicBezTo>
                  <a:lnTo>
                    <a:pt x="1112" y="12224"/>
                  </a:lnTo>
                  <a:cubicBezTo>
                    <a:pt x="1213" y="12356"/>
                    <a:pt x="1354" y="12416"/>
                    <a:pt x="1504" y="12416"/>
                  </a:cubicBezTo>
                  <a:cubicBezTo>
                    <a:pt x="1664" y="12416"/>
                    <a:pt x="1834" y="12347"/>
                    <a:pt x="1974" y="12224"/>
                  </a:cubicBezTo>
                  <a:cubicBezTo>
                    <a:pt x="2263" y="11958"/>
                    <a:pt x="2332" y="11531"/>
                    <a:pt x="2274" y="11139"/>
                  </a:cubicBezTo>
                  <a:cubicBezTo>
                    <a:pt x="2216" y="10746"/>
                    <a:pt x="2101" y="10389"/>
                    <a:pt x="1985" y="10019"/>
                  </a:cubicBezTo>
                  <a:cubicBezTo>
                    <a:pt x="1870" y="9650"/>
                    <a:pt x="1766" y="9304"/>
                    <a:pt x="1743" y="8923"/>
                  </a:cubicBezTo>
                  <a:cubicBezTo>
                    <a:pt x="1651" y="8115"/>
                    <a:pt x="1697" y="7284"/>
                    <a:pt x="1801" y="6499"/>
                  </a:cubicBezTo>
                  <a:cubicBezTo>
                    <a:pt x="2101" y="4133"/>
                    <a:pt x="3301" y="1535"/>
                    <a:pt x="5206" y="0"/>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263681" y="958816"/>
              <a:ext cx="113119" cy="243930"/>
            </a:xfrm>
            <a:custGeom>
              <a:avLst/>
              <a:gdLst/>
              <a:ahLst/>
              <a:cxnLst/>
              <a:rect l="l" t="t" r="r" b="b"/>
              <a:pathLst>
                <a:path w="3510" h="7569" extrusionOk="0">
                  <a:moveTo>
                    <a:pt x="282" y="5795"/>
                  </a:moveTo>
                  <a:cubicBezTo>
                    <a:pt x="278" y="5803"/>
                    <a:pt x="274" y="5811"/>
                    <a:pt x="270" y="5820"/>
                  </a:cubicBezTo>
                  <a:lnTo>
                    <a:pt x="270" y="5820"/>
                  </a:lnTo>
                  <a:cubicBezTo>
                    <a:pt x="274" y="5811"/>
                    <a:pt x="278" y="5803"/>
                    <a:pt x="282" y="5795"/>
                  </a:cubicBezTo>
                  <a:close/>
                  <a:moveTo>
                    <a:pt x="1125" y="1"/>
                  </a:moveTo>
                  <a:cubicBezTo>
                    <a:pt x="802" y="1571"/>
                    <a:pt x="756" y="3071"/>
                    <a:pt x="1240" y="4606"/>
                  </a:cubicBezTo>
                  <a:cubicBezTo>
                    <a:pt x="1321" y="4860"/>
                    <a:pt x="1414" y="5126"/>
                    <a:pt x="1437" y="5380"/>
                  </a:cubicBezTo>
                  <a:cubicBezTo>
                    <a:pt x="1471" y="5657"/>
                    <a:pt x="1437" y="5945"/>
                    <a:pt x="1275" y="6165"/>
                  </a:cubicBezTo>
                  <a:cubicBezTo>
                    <a:pt x="1150" y="6337"/>
                    <a:pt x="930" y="6470"/>
                    <a:pt x="706" y="6470"/>
                  </a:cubicBezTo>
                  <a:cubicBezTo>
                    <a:pt x="661" y="6470"/>
                    <a:pt x="616" y="6465"/>
                    <a:pt x="571" y="6453"/>
                  </a:cubicBezTo>
                  <a:cubicBezTo>
                    <a:pt x="325" y="6375"/>
                    <a:pt x="155" y="6069"/>
                    <a:pt x="270" y="5820"/>
                  </a:cubicBezTo>
                  <a:lnTo>
                    <a:pt x="270" y="5820"/>
                  </a:lnTo>
                  <a:cubicBezTo>
                    <a:pt x="50" y="6267"/>
                    <a:pt x="0" y="6864"/>
                    <a:pt x="352" y="7215"/>
                  </a:cubicBezTo>
                  <a:cubicBezTo>
                    <a:pt x="588" y="7444"/>
                    <a:pt x="914" y="7569"/>
                    <a:pt x="1239" y="7569"/>
                  </a:cubicBezTo>
                  <a:cubicBezTo>
                    <a:pt x="1422" y="7569"/>
                    <a:pt x="1605" y="7529"/>
                    <a:pt x="1771" y="7446"/>
                  </a:cubicBezTo>
                  <a:cubicBezTo>
                    <a:pt x="2233" y="7215"/>
                    <a:pt x="2452" y="6719"/>
                    <a:pt x="2452" y="6234"/>
                  </a:cubicBezTo>
                  <a:cubicBezTo>
                    <a:pt x="2533" y="6395"/>
                    <a:pt x="2660" y="6569"/>
                    <a:pt x="2833" y="6626"/>
                  </a:cubicBezTo>
                  <a:cubicBezTo>
                    <a:pt x="2919" y="6658"/>
                    <a:pt x="2986" y="6673"/>
                    <a:pt x="3038" y="6673"/>
                  </a:cubicBezTo>
                  <a:cubicBezTo>
                    <a:pt x="3510" y="6673"/>
                    <a:pt x="2686" y="5469"/>
                    <a:pt x="2602" y="5334"/>
                  </a:cubicBezTo>
                  <a:cubicBezTo>
                    <a:pt x="1748" y="3937"/>
                    <a:pt x="779" y="1698"/>
                    <a:pt x="1125" y="1"/>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98356" y="1182765"/>
              <a:ext cx="263782" cy="462046"/>
            </a:xfrm>
            <a:custGeom>
              <a:avLst/>
              <a:gdLst/>
              <a:ahLst/>
              <a:cxnLst/>
              <a:rect l="l" t="t" r="r" b="b"/>
              <a:pathLst>
                <a:path w="8185" h="14337" extrusionOk="0">
                  <a:moveTo>
                    <a:pt x="7157" y="2817"/>
                  </a:moveTo>
                  <a:lnTo>
                    <a:pt x="7157" y="2817"/>
                  </a:lnTo>
                  <a:cubicBezTo>
                    <a:pt x="7250" y="3048"/>
                    <a:pt x="7307" y="3290"/>
                    <a:pt x="7342" y="3533"/>
                  </a:cubicBezTo>
                  <a:cubicBezTo>
                    <a:pt x="7377" y="3786"/>
                    <a:pt x="7388" y="4029"/>
                    <a:pt x="7377" y="4271"/>
                  </a:cubicBezTo>
                  <a:cubicBezTo>
                    <a:pt x="7330" y="4768"/>
                    <a:pt x="7215" y="5252"/>
                    <a:pt x="7019" y="5714"/>
                  </a:cubicBezTo>
                  <a:cubicBezTo>
                    <a:pt x="6638" y="6637"/>
                    <a:pt x="5992" y="7422"/>
                    <a:pt x="5310" y="8126"/>
                  </a:cubicBezTo>
                  <a:cubicBezTo>
                    <a:pt x="4653" y="8854"/>
                    <a:pt x="3914" y="9500"/>
                    <a:pt x="3244" y="10216"/>
                  </a:cubicBezTo>
                  <a:cubicBezTo>
                    <a:pt x="2586" y="10943"/>
                    <a:pt x="2067" y="11774"/>
                    <a:pt x="1628" y="12663"/>
                  </a:cubicBezTo>
                  <a:cubicBezTo>
                    <a:pt x="1825" y="12213"/>
                    <a:pt x="2032" y="11762"/>
                    <a:pt x="2286" y="11335"/>
                  </a:cubicBezTo>
                  <a:cubicBezTo>
                    <a:pt x="2529" y="10908"/>
                    <a:pt x="2829" y="10504"/>
                    <a:pt x="3152" y="10135"/>
                  </a:cubicBezTo>
                  <a:cubicBezTo>
                    <a:pt x="3798" y="9385"/>
                    <a:pt x="4549" y="8738"/>
                    <a:pt x="5207" y="8023"/>
                  </a:cubicBezTo>
                  <a:cubicBezTo>
                    <a:pt x="5888" y="7330"/>
                    <a:pt x="6522" y="6568"/>
                    <a:pt x="6915" y="5668"/>
                  </a:cubicBezTo>
                  <a:cubicBezTo>
                    <a:pt x="7307" y="4791"/>
                    <a:pt x="7481" y="3763"/>
                    <a:pt x="7157" y="2817"/>
                  </a:cubicBezTo>
                  <a:close/>
                  <a:moveTo>
                    <a:pt x="5703" y="0"/>
                  </a:moveTo>
                  <a:cubicBezTo>
                    <a:pt x="6569" y="1189"/>
                    <a:pt x="7111" y="2701"/>
                    <a:pt x="6903" y="4190"/>
                  </a:cubicBezTo>
                  <a:cubicBezTo>
                    <a:pt x="6788" y="4987"/>
                    <a:pt x="6499" y="6314"/>
                    <a:pt x="5576" y="6510"/>
                  </a:cubicBezTo>
                  <a:cubicBezTo>
                    <a:pt x="5472" y="6533"/>
                    <a:pt x="5364" y="6546"/>
                    <a:pt x="5256" y="6546"/>
                  </a:cubicBezTo>
                  <a:cubicBezTo>
                    <a:pt x="5031" y="6546"/>
                    <a:pt x="4809" y="6490"/>
                    <a:pt x="4629" y="6349"/>
                  </a:cubicBezTo>
                  <a:cubicBezTo>
                    <a:pt x="4387" y="6153"/>
                    <a:pt x="4329" y="5656"/>
                    <a:pt x="4560" y="5425"/>
                  </a:cubicBezTo>
                  <a:lnTo>
                    <a:pt x="4560" y="5425"/>
                  </a:lnTo>
                  <a:cubicBezTo>
                    <a:pt x="4156" y="5576"/>
                    <a:pt x="3868" y="6026"/>
                    <a:pt x="3937" y="6453"/>
                  </a:cubicBezTo>
                  <a:cubicBezTo>
                    <a:pt x="4018" y="6891"/>
                    <a:pt x="4456" y="7180"/>
                    <a:pt x="4895" y="7180"/>
                  </a:cubicBezTo>
                  <a:cubicBezTo>
                    <a:pt x="3909" y="7894"/>
                    <a:pt x="2808" y="8179"/>
                    <a:pt x="1625" y="8179"/>
                  </a:cubicBezTo>
                  <a:cubicBezTo>
                    <a:pt x="1451" y="8179"/>
                    <a:pt x="1275" y="8173"/>
                    <a:pt x="1097" y="8161"/>
                  </a:cubicBezTo>
                  <a:lnTo>
                    <a:pt x="1097" y="8161"/>
                  </a:lnTo>
                  <a:cubicBezTo>
                    <a:pt x="1097" y="8161"/>
                    <a:pt x="1374" y="8484"/>
                    <a:pt x="1617" y="8681"/>
                  </a:cubicBezTo>
                  <a:cubicBezTo>
                    <a:pt x="1617" y="8681"/>
                    <a:pt x="1097" y="8934"/>
                    <a:pt x="70" y="8934"/>
                  </a:cubicBezTo>
                  <a:cubicBezTo>
                    <a:pt x="728" y="9454"/>
                    <a:pt x="924" y="9604"/>
                    <a:pt x="1721" y="9835"/>
                  </a:cubicBezTo>
                  <a:cubicBezTo>
                    <a:pt x="1" y="10885"/>
                    <a:pt x="1628" y="12340"/>
                    <a:pt x="1144" y="13736"/>
                  </a:cubicBezTo>
                  <a:cubicBezTo>
                    <a:pt x="1605" y="12443"/>
                    <a:pt x="3937" y="13482"/>
                    <a:pt x="4260" y="12224"/>
                  </a:cubicBezTo>
                  <a:cubicBezTo>
                    <a:pt x="4318" y="12974"/>
                    <a:pt x="4479" y="13725"/>
                    <a:pt x="4953" y="14336"/>
                  </a:cubicBezTo>
                  <a:cubicBezTo>
                    <a:pt x="4549" y="12039"/>
                    <a:pt x="5749" y="9569"/>
                    <a:pt x="6880" y="7665"/>
                  </a:cubicBezTo>
                  <a:cubicBezTo>
                    <a:pt x="7850" y="6049"/>
                    <a:pt x="8185" y="4329"/>
                    <a:pt x="7561" y="2655"/>
                  </a:cubicBezTo>
                  <a:cubicBezTo>
                    <a:pt x="7434" y="2309"/>
                    <a:pt x="7273" y="1963"/>
                    <a:pt x="7053" y="1640"/>
                  </a:cubicBezTo>
                  <a:cubicBezTo>
                    <a:pt x="6684" y="1016"/>
                    <a:pt x="6118" y="566"/>
                    <a:pt x="5703" y="0"/>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401099" y="1427533"/>
              <a:ext cx="53594" cy="164070"/>
            </a:xfrm>
            <a:custGeom>
              <a:avLst/>
              <a:gdLst/>
              <a:ahLst/>
              <a:cxnLst/>
              <a:rect l="l" t="t" r="r" b="b"/>
              <a:pathLst>
                <a:path w="1663" h="5091" extrusionOk="0">
                  <a:moveTo>
                    <a:pt x="1663" y="0"/>
                  </a:moveTo>
                  <a:lnTo>
                    <a:pt x="1663" y="0"/>
                  </a:lnTo>
                  <a:cubicBezTo>
                    <a:pt x="462" y="1443"/>
                    <a:pt x="1" y="3221"/>
                    <a:pt x="208" y="5091"/>
                  </a:cubicBezTo>
                  <a:cubicBezTo>
                    <a:pt x="693" y="3382"/>
                    <a:pt x="1166" y="1697"/>
                    <a:pt x="1663" y="0"/>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233323" y="613628"/>
              <a:ext cx="216182" cy="282732"/>
            </a:xfrm>
            <a:custGeom>
              <a:avLst/>
              <a:gdLst/>
              <a:ahLst/>
              <a:cxnLst/>
              <a:rect l="l" t="t" r="r" b="b"/>
              <a:pathLst>
                <a:path w="6708" h="8773" extrusionOk="0">
                  <a:moveTo>
                    <a:pt x="4814" y="1478"/>
                  </a:moveTo>
                  <a:lnTo>
                    <a:pt x="4814" y="1478"/>
                  </a:lnTo>
                  <a:cubicBezTo>
                    <a:pt x="4468" y="1824"/>
                    <a:pt x="4133" y="2182"/>
                    <a:pt x="3822" y="2586"/>
                  </a:cubicBezTo>
                  <a:cubicBezTo>
                    <a:pt x="3521" y="2978"/>
                    <a:pt x="3233" y="3394"/>
                    <a:pt x="2967" y="3821"/>
                  </a:cubicBezTo>
                  <a:cubicBezTo>
                    <a:pt x="2713" y="4260"/>
                    <a:pt x="2494" y="4721"/>
                    <a:pt x="2286" y="5194"/>
                  </a:cubicBezTo>
                  <a:cubicBezTo>
                    <a:pt x="2102" y="5668"/>
                    <a:pt x="1929" y="6164"/>
                    <a:pt x="1755" y="6660"/>
                  </a:cubicBezTo>
                  <a:cubicBezTo>
                    <a:pt x="1871" y="6141"/>
                    <a:pt x="2032" y="5633"/>
                    <a:pt x="2206" y="5160"/>
                  </a:cubicBezTo>
                  <a:cubicBezTo>
                    <a:pt x="2390" y="4664"/>
                    <a:pt x="2610" y="4202"/>
                    <a:pt x="2863" y="3740"/>
                  </a:cubicBezTo>
                  <a:cubicBezTo>
                    <a:pt x="3129" y="3290"/>
                    <a:pt x="3418" y="2874"/>
                    <a:pt x="3752" y="2493"/>
                  </a:cubicBezTo>
                  <a:cubicBezTo>
                    <a:pt x="4075" y="2124"/>
                    <a:pt x="4422" y="1778"/>
                    <a:pt x="4814" y="1478"/>
                  </a:cubicBezTo>
                  <a:close/>
                  <a:moveTo>
                    <a:pt x="6707" y="0"/>
                  </a:moveTo>
                  <a:lnTo>
                    <a:pt x="6707" y="0"/>
                  </a:lnTo>
                  <a:cubicBezTo>
                    <a:pt x="4722" y="958"/>
                    <a:pt x="370" y="4075"/>
                    <a:pt x="1" y="6510"/>
                  </a:cubicBezTo>
                  <a:cubicBezTo>
                    <a:pt x="105" y="6510"/>
                    <a:pt x="1109" y="5333"/>
                    <a:pt x="1548" y="5125"/>
                  </a:cubicBezTo>
                  <a:lnTo>
                    <a:pt x="1548" y="5125"/>
                  </a:lnTo>
                  <a:cubicBezTo>
                    <a:pt x="924" y="6106"/>
                    <a:pt x="867" y="7734"/>
                    <a:pt x="1386" y="8773"/>
                  </a:cubicBezTo>
                  <a:cubicBezTo>
                    <a:pt x="2263" y="5425"/>
                    <a:pt x="4145" y="2343"/>
                    <a:pt x="6707" y="0"/>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44384" y="472697"/>
              <a:ext cx="260044" cy="150535"/>
            </a:xfrm>
            <a:custGeom>
              <a:avLst/>
              <a:gdLst/>
              <a:ahLst/>
              <a:cxnLst/>
              <a:rect l="l" t="t" r="r" b="b"/>
              <a:pathLst>
                <a:path w="8069" h="4671" extrusionOk="0">
                  <a:moveTo>
                    <a:pt x="2840" y="533"/>
                  </a:moveTo>
                  <a:cubicBezTo>
                    <a:pt x="3089" y="533"/>
                    <a:pt x="3342" y="563"/>
                    <a:pt x="3590" y="622"/>
                  </a:cubicBezTo>
                  <a:cubicBezTo>
                    <a:pt x="3983" y="726"/>
                    <a:pt x="4341" y="934"/>
                    <a:pt x="4664" y="1176"/>
                  </a:cubicBezTo>
                  <a:cubicBezTo>
                    <a:pt x="4975" y="1418"/>
                    <a:pt x="5252" y="1707"/>
                    <a:pt x="5541" y="1972"/>
                  </a:cubicBezTo>
                  <a:cubicBezTo>
                    <a:pt x="5830" y="2226"/>
                    <a:pt x="6141" y="2469"/>
                    <a:pt x="6499" y="2630"/>
                  </a:cubicBezTo>
                  <a:cubicBezTo>
                    <a:pt x="6118" y="2526"/>
                    <a:pt x="5772" y="2319"/>
                    <a:pt x="5472" y="2053"/>
                  </a:cubicBezTo>
                  <a:cubicBezTo>
                    <a:pt x="5195" y="1834"/>
                    <a:pt x="4929" y="1592"/>
                    <a:pt x="4675" y="1372"/>
                  </a:cubicBezTo>
                  <a:lnTo>
                    <a:pt x="4675" y="1372"/>
                  </a:lnTo>
                  <a:cubicBezTo>
                    <a:pt x="4721" y="1430"/>
                    <a:pt x="4756" y="1511"/>
                    <a:pt x="4802" y="1580"/>
                  </a:cubicBezTo>
                  <a:cubicBezTo>
                    <a:pt x="4987" y="1892"/>
                    <a:pt x="5079" y="2296"/>
                    <a:pt x="4987" y="2665"/>
                  </a:cubicBezTo>
                  <a:cubicBezTo>
                    <a:pt x="4964" y="2296"/>
                    <a:pt x="4848" y="1949"/>
                    <a:pt x="4675" y="1649"/>
                  </a:cubicBezTo>
                  <a:cubicBezTo>
                    <a:pt x="4548" y="1418"/>
                    <a:pt x="4387" y="1222"/>
                    <a:pt x="4202" y="1049"/>
                  </a:cubicBezTo>
                  <a:cubicBezTo>
                    <a:pt x="3994" y="911"/>
                    <a:pt x="3775" y="818"/>
                    <a:pt x="3567" y="737"/>
                  </a:cubicBezTo>
                  <a:cubicBezTo>
                    <a:pt x="3198" y="622"/>
                    <a:pt x="2794" y="587"/>
                    <a:pt x="2413" y="564"/>
                  </a:cubicBezTo>
                  <a:cubicBezTo>
                    <a:pt x="2553" y="543"/>
                    <a:pt x="2695" y="533"/>
                    <a:pt x="2840" y="533"/>
                  </a:cubicBezTo>
                  <a:close/>
                  <a:moveTo>
                    <a:pt x="2688" y="0"/>
                  </a:moveTo>
                  <a:cubicBezTo>
                    <a:pt x="2539" y="0"/>
                    <a:pt x="2389" y="8"/>
                    <a:pt x="2240" y="22"/>
                  </a:cubicBezTo>
                  <a:cubicBezTo>
                    <a:pt x="1443" y="91"/>
                    <a:pt x="658" y="380"/>
                    <a:pt x="1" y="830"/>
                  </a:cubicBezTo>
                  <a:cubicBezTo>
                    <a:pt x="251" y="746"/>
                    <a:pt x="546" y="707"/>
                    <a:pt x="856" y="707"/>
                  </a:cubicBezTo>
                  <a:cubicBezTo>
                    <a:pt x="932" y="707"/>
                    <a:pt x="1009" y="710"/>
                    <a:pt x="1086" y="714"/>
                  </a:cubicBezTo>
                  <a:cubicBezTo>
                    <a:pt x="1928" y="737"/>
                    <a:pt x="2759" y="1303"/>
                    <a:pt x="3071" y="2099"/>
                  </a:cubicBezTo>
                  <a:cubicBezTo>
                    <a:pt x="3394" y="2884"/>
                    <a:pt x="3186" y="3946"/>
                    <a:pt x="2598" y="4546"/>
                  </a:cubicBezTo>
                  <a:cubicBezTo>
                    <a:pt x="2748" y="4630"/>
                    <a:pt x="2918" y="4671"/>
                    <a:pt x="3088" y="4671"/>
                  </a:cubicBezTo>
                  <a:cubicBezTo>
                    <a:pt x="3296" y="4671"/>
                    <a:pt x="3505" y="4609"/>
                    <a:pt x="3683" y="4489"/>
                  </a:cubicBezTo>
                  <a:cubicBezTo>
                    <a:pt x="3994" y="4269"/>
                    <a:pt x="4087" y="3854"/>
                    <a:pt x="4029" y="3485"/>
                  </a:cubicBezTo>
                  <a:lnTo>
                    <a:pt x="4029" y="3485"/>
                  </a:lnTo>
                  <a:cubicBezTo>
                    <a:pt x="4225" y="3681"/>
                    <a:pt x="4433" y="3865"/>
                    <a:pt x="4698" y="3969"/>
                  </a:cubicBezTo>
                  <a:cubicBezTo>
                    <a:pt x="4783" y="3999"/>
                    <a:pt x="4877" y="4014"/>
                    <a:pt x="4970" y="4014"/>
                  </a:cubicBezTo>
                  <a:cubicBezTo>
                    <a:pt x="5167" y="4014"/>
                    <a:pt x="5362" y="3945"/>
                    <a:pt x="5472" y="3796"/>
                  </a:cubicBezTo>
                  <a:cubicBezTo>
                    <a:pt x="5587" y="3623"/>
                    <a:pt x="5553" y="3288"/>
                    <a:pt x="5414" y="3138"/>
                  </a:cubicBezTo>
                  <a:lnTo>
                    <a:pt x="5414" y="3138"/>
                  </a:lnTo>
                  <a:cubicBezTo>
                    <a:pt x="5705" y="3266"/>
                    <a:pt x="6032" y="3333"/>
                    <a:pt x="6361" y="3333"/>
                  </a:cubicBezTo>
                  <a:cubicBezTo>
                    <a:pt x="6566" y="3333"/>
                    <a:pt x="6773" y="3307"/>
                    <a:pt x="6972" y="3254"/>
                  </a:cubicBezTo>
                  <a:cubicBezTo>
                    <a:pt x="7549" y="3081"/>
                    <a:pt x="7803" y="2573"/>
                    <a:pt x="8069" y="2042"/>
                  </a:cubicBezTo>
                  <a:lnTo>
                    <a:pt x="8069" y="2042"/>
                  </a:lnTo>
                  <a:cubicBezTo>
                    <a:pt x="7918" y="2105"/>
                    <a:pt x="7759" y="2133"/>
                    <a:pt x="7598" y="2133"/>
                  </a:cubicBezTo>
                  <a:cubicBezTo>
                    <a:pt x="7293" y="2133"/>
                    <a:pt x="6983" y="2032"/>
                    <a:pt x="6718" y="1880"/>
                  </a:cubicBezTo>
                  <a:cubicBezTo>
                    <a:pt x="6314" y="1649"/>
                    <a:pt x="6003" y="1303"/>
                    <a:pt x="5622" y="1014"/>
                  </a:cubicBezTo>
                  <a:cubicBezTo>
                    <a:pt x="4792" y="357"/>
                    <a:pt x="3749" y="0"/>
                    <a:pt x="2688" y="0"/>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1092637" y="459258"/>
              <a:ext cx="616415" cy="247024"/>
            </a:xfrm>
            <a:custGeom>
              <a:avLst/>
              <a:gdLst/>
              <a:ahLst/>
              <a:cxnLst/>
              <a:rect l="l" t="t" r="r" b="b"/>
              <a:pathLst>
                <a:path w="19127" h="7665" extrusionOk="0">
                  <a:moveTo>
                    <a:pt x="0" y="831"/>
                  </a:moveTo>
                  <a:cubicBezTo>
                    <a:pt x="7" y="843"/>
                    <a:pt x="13" y="854"/>
                    <a:pt x="19" y="866"/>
                  </a:cubicBezTo>
                  <a:lnTo>
                    <a:pt x="19" y="866"/>
                  </a:lnTo>
                  <a:cubicBezTo>
                    <a:pt x="13" y="854"/>
                    <a:pt x="7" y="843"/>
                    <a:pt x="0" y="831"/>
                  </a:cubicBezTo>
                  <a:close/>
                  <a:moveTo>
                    <a:pt x="19127" y="0"/>
                  </a:moveTo>
                  <a:cubicBezTo>
                    <a:pt x="16414" y="2020"/>
                    <a:pt x="14625" y="1385"/>
                    <a:pt x="9996" y="2770"/>
                  </a:cubicBezTo>
                  <a:cubicBezTo>
                    <a:pt x="8481" y="3226"/>
                    <a:pt x="7134" y="3411"/>
                    <a:pt x="5955" y="3411"/>
                  </a:cubicBezTo>
                  <a:cubicBezTo>
                    <a:pt x="2599" y="3411"/>
                    <a:pt x="610" y="1910"/>
                    <a:pt x="19" y="866"/>
                  </a:cubicBezTo>
                  <a:lnTo>
                    <a:pt x="19" y="866"/>
                  </a:lnTo>
                  <a:cubicBezTo>
                    <a:pt x="1468" y="3469"/>
                    <a:pt x="4406" y="5173"/>
                    <a:pt x="7379" y="5173"/>
                  </a:cubicBezTo>
                  <a:cubicBezTo>
                    <a:pt x="7428" y="5173"/>
                    <a:pt x="7477" y="5172"/>
                    <a:pt x="7526" y="5171"/>
                  </a:cubicBezTo>
                  <a:cubicBezTo>
                    <a:pt x="8773" y="5137"/>
                    <a:pt x="9996" y="4848"/>
                    <a:pt x="11231" y="4663"/>
                  </a:cubicBezTo>
                  <a:cubicBezTo>
                    <a:pt x="11758" y="4590"/>
                    <a:pt x="12291" y="4540"/>
                    <a:pt x="12819" y="4540"/>
                  </a:cubicBezTo>
                  <a:cubicBezTo>
                    <a:pt x="13542" y="4540"/>
                    <a:pt x="14257" y="4634"/>
                    <a:pt x="14937" y="4894"/>
                  </a:cubicBezTo>
                  <a:cubicBezTo>
                    <a:pt x="16091" y="5356"/>
                    <a:pt x="17084" y="6418"/>
                    <a:pt x="17107" y="7664"/>
                  </a:cubicBezTo>
                  <a:cubicBezTo>
                    <a:pt x="17672" y="6152"/>
                    <a:pt x="17211" y="4098"/>
                    <a:pt x="15802" y="3290"/>
                  </a:cubicBezTo>
                  <a:cubicBezTo>
                    <a:pt x="17314" y="3105"/>
                    <a:pt x="18942" y="1512"/>
                    <a:pt x="19127" y="0"/>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521243" y="401893"/>
              <a:ext cx="587056" cy="236808"/>
            </a:xfrm>
            <a:custGeom>
              <a:avLst/>
              <a:gdLst/>
              <a:ahLst/>
              <a:cxnLst/>
              <a:rect l="l" t="t" r="r" b="b"/>
              <a:pathLst>
                <a:path w="18216" h="7348" extrusionOk="0">
                  <a:moveTo>
                    <a:pt x="46" y="4991"/>
                  </a:moveTo>
                  <a:lnTo>
                    <a:pt x="46" y="4991"/>
                  </a:lnTo>
                  <a:cubicBezTo>
                    <a:pt x="31" y="5009"/>
                    <a:pt x="16" y="5028"/>
                    <a:pt x="1" y="5047"/>
                  </a:cubicBezTo>
                  <a:cubicBezTo>
                    <a:pt x="16" y="5028"/>
                    <a:pt x="31" y="5009"/>
                    <a:pt x="46" y="4991"/>
                  </a:cubicBezTo>
                  <a:close/>
                  <a:moveTo>
                    <a:pt x="13679" y="799"/>
                  </a:moveTo>
                  <a:lnTo>
                    <a:pt x="13679" y="799"/>
                  </a:lnTo>
                  <a:cubicBezTo>
                    <a:pt x="14268" y="1007"/>
                    <a:pt x="14833" y="1307"/>
                    <a:pt x="15330" y="1688"/>
                  </a:cubicBezTo>
                  <a:cubicBezTo>
                    <a:pt x="15837" y="2057"/>
                    <a:pt x="16288" y="2507"/>
                    <a:pt x="16680" y="2992"/>
                  </a:cubicBezTo>
                  <a:cubicBezTo>
                    <a:pt x="17061" y="3488"/>
                    <a:pt x="17338" y="4077"/>
                    <a:pt x="17500" y="4689"/>
                  </a:cubicBezTo>
                  <a:cubicBezTo>
                    <a:pt x="17661" y="5289"/>
                    <a:pt x="17730" y="5924"/>
                    <a:pt x="17719" y="6547"/>
                  </a:cubicBezTo>
                  <a:cubicBezTo>
                    <a:pt x="17673" y="5924"/>
                    <a:pt x="17580" y="5301"/>
                    <a:pt x="17396" y="4712"/>
                  </a:cubicBezTo>
                  <a:cubicBezTo>
                    <a:pt x="17223" y="4123"/>
                    <a:pt x="16946" y="3558"/>
                    <a:pt x="16565" y="3084"/>
                  </a:cubicBezTo>
                  <a:cubicBezTo>
                    <a:pt x="16184" y="2588"/>
                    <a:pt x="15734" y="2161"/>
                    <a:pt x="15260" y="1769"/>
                  </a:cubicBezTo>
                  <a:cubicBezTo>
                    <a:pt x="14776" y="1376"/>
                    <a:pt x="14256" y="1053"/>
                    <a:pt x="13679" y="799"/>
                  </a:cubicBezTo>
                  <a:close/>
                  <a:moveTo>
                    <a:pt x="10724" y="0"/>
                  </a:moveTo>
                  <a:cubicBezTo>
                    <a:pt x="10283" y="0"/>
                    <a:pt x="9842" y="25"/>
                    <a:pt x="9408" y="72"/>
                  </a:cubicBezTo>
                  <a:cubicBezTo>
                    <a:pt x="5577" y="462"/>
                    <a:pt x="2464" y="2015"/>
                    <a:pt x="46" y="4991"/>
                  </a:cubicBezTo>
                  <a:lnTo>
                    <a:pt x="46" y="4991"/>
                  </a:lnTo>
                  <a:cubicBezTo>
                    <a:pt x="1575" y="3119"/>
                    <a:pt x="4145" y="1939"/>
                    <a:pt x="6488" y="1642"/>
                  </a:cubicBezTo>
                  <a:cubicBezTo>
                    <a:pt x="6990" y="1577"/>
                    <a:pt x="7492" y="1539"/>
                    <a:pt x="7994" y="1539"/>
                  </a:cubicBezTo>
                  <a:cubicBezTo>
                    <a:pt x="8300" y="1539"/>
                    <a:pt x="8606" y="1553"/>
                    <a:pt x="8912" y="1584"/>
                  </a:cubicBezTo>
                  <a:cubicBezTo>
                    <a:pt x="9293" y="1619"/>
                    <a:pt x="9651" y="1722"/>
                    <a:pt x="10008" y="1826"/>
                  </a:cubicBezTo>
                  <a:cubicBezTo>
                    <a:pt x="10389" y="1942"/>
                    <a:pt x="10747" y="2057"/>
                    <a:pt x="11140" y="2115"/>
                  </a:cubicBezTo>
                  <a:cubicBezTo>
                    <a:pt x="11220" y="2127"/>
                    <a:pt x="11303" y="2134"/>
                    <a:pt x="11386" y="2134"/>
                  </a:cubicBezTo>
                  <a:cubicBezTo>
                    <a:pt x="11697" y="2134"/>
                    <a:pt x="12013" y="2042"/>
                    <a:pt x="12213" y="1815"/>
                  </a:cubicBezTo>
                  <a:cubicBezTo>
                    <a:pt x="12469" y="1536"/>
                    <a:pt x="12489" y="1150"/>
                    <a:pt x="12189" y="937"/>
                  </a:cubicBezTo>
                  <a:lnTo>
                    <a:pt x="12189" y="937"/>
                  </a:lnTo>
                  <a:cubicBezTo>
                    <a:pt x="13654" y="1918"/>
                    <a:pt x="14317" y="3409"/>
                    <a:pt x="14683" y="5047"/>
                  </a:cubicBezTo>
                  <a:cubicBezTo>
                    <a:pt x="14926" y="6123"/>
                    <a:pt x="15645" y="6955"/>
                    <a:pt x="16268" y="6955"/>
                  </a:cubicBezTo>
                  <a:cubicBezTo>
                    <a:pt x="16534" y="6955"/>
                    <a:pt x="16782" y="6803"/>
                    <a:pt x="16969" y="6455"/>
                  </a:cubicBezTo>
                  <a:cubicBezTo>
                    <a:pt x="17038" y="6628"/>
                    <a:pt x="17003" y="6859"/>
                    <a:pt x="17096" y="7044"/>
                  </a:cubicBezTo>
                  <a:cubicBezTo>
                    <a:pt x="17172" y="7231"/>
                    <a:pt x="17341" y="7348"/>
                    <a:pt x="17513" y="7348"/>
                  </a:cubicBezTo>
                  <a:cubicBezTo>
                    <a:pt x="17627" y="7348"/>
                    <a:pt x="17742" y="7297"/>
                    <a:pt x="17834" y="7182"/>
                  </a:cubicBezTo>
                  <a:cubicBezTo>
                    <a:pt x="17950" y="7032"/>
                    <a:pt x="17984" y="6836"/>
                    <a:pt x="18007" y="6640"/>
                  </a:cubicBezTo>
                  <a:cubicBezTo>
                    <a:pt x="18215" y="4550"/>
                    <a:pt x="17407" y="2611"/>
                    <a:pt x="15618" y="1365"/>
                  </a:cubicBezTo>
                  <a:cubicBezTo>
                    <a:pt x="14209" y="389"/>
                    <a:pt x="12463" y="0"/>
                    <a:pt x="10724" y="0"/>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869816" y="359127"/>
              <a:ext cx="247411" cy="99454"/>
            </a:xfrm>
            <a:custGeom>
              <a:avLst/>
              <a:gdLst/>
              <a:ahLst/>
              <a:cxnLst/>
              <a:rect l="l" t="t" r="r" b="b"/>
              <a:pathLst>
                <a:path w="7677" h="3086" extrusionOk="0">
                  <a:moveTo>
                    <a:pt x="5867" y="157"/>
                  </a:moveTo>
                  <a:cubicBezTo>
                    <a:pt x="5846" y="165"/>
                    <a:pt x="5826" y="175"/>
                    <a:pt x="5806" y="187"/>
                  </a:cubicBezTo>
                  <a:cubicBezTo>
                    <a:pt x="5826" y="176"/>
                    <a:pt x="5846" y="166"/>
                    <a:pt x="5867" y="157"/>
                  </a:cubicBezTo>
                  <a:close/>
                  <a:moveTo>
                    <a:pt x="23" y="1013"/>
                  </a:moveTo>
                  <a:cubicBezTo>
                    <a:pt x="15" y="1015"/>
                    <a:pt x="8" y="1016"/>
                    <a:pt x="0" y="1018"/>
                  </a:cubicBezTo>
                  <a:cubicBezTo>
                    <a:pt x="8" y="1016"/>
                    <a:pt x="15" y="1015"/>
                    <a:pt x="23" y="1013"/>
                  </a:cubicBezTo>
                  <a:close/>
                  <a:moveTo>
                    <a:pt x="6533" y="1"/>
                  </a:moveTo>
                  <a:cubicBezTo>
                    <a:pt x="6306" y="1"/>
                    <a:pt x="6071" y="60"/>
                    <a:pt x="5867" y="157"/>
                  </a:cubicBezTo>
                  <a:lnTo>
                    <a:pt x="5867" y="157"/>
                  </a:lnTo>
                  <a:cubicBezTo>
                    <a:pt x="5911" y="139"/>
                    <a:pt x="5958" y="131"/>
                    <a:pt x="6004" y="131"/>
                  </a:cubicBezTo>
                  <a:cubicBezTo>
                    <a:pt x="6202" y="131"/>
                    <a:pt x="6401" y="278"/>
                    <a:pt x="6453" y="475"/>
                  </a:cubicBezTo>
                  <a:cubicBezTo>
                    <a:pt x="6522" y="729"/>
                    <a:pt x="6383" y="1018"/>
                    <a:pt x="6164" y="1180"/>
                  </a:cubicBezTo>
                  <a:cubicBezTo>
                    <a:pt x="5990" y="1308"/>
                    <a:pt x="5773" y="1349"/>
                    <a:pt x="5552" y="1349"/>
                  </a:cubicBezTo>
                  <a:cubicBezTo>
                    <a:pt x="5494" y="1349"/>
                    <a:pt x="5437" y="1346"/>
                    <a:pt x="5379" y="1341"/>
                  </a:cubicBezTo>
                  <a:cubicBezTo>
                    <a:pt x="5125" y="1306"/>
                    <a:pt x="4860" y="1214"/>
                    <a:pt x="4606" y="1133"/>
                  </a:cubicBezTo>
                  <a:cubicBezTo>
                    <a:pt x="3804" y="886"/>
                    <a:pt x="3012" y="781"/>
                    <a:pt x="2214" y="781"/>
                  </a:cubicBezTo>
                  <a:cubicBezTo>
                    <a:pt x="1492" y="781"/>
                    <a:pt x="765" y="867"/>
                    <a:pt x="23" y="1013"/>
                  </a:cubicBezTo>
                  <a:lnTo>
                    <a:pt x="23" y="1013"/>
                  </a:lnTo>
                  <a:cubicBezTo>
                    <a:pt x="259" y="968"/>
                    <a:pt x="505" y="947"/>
                    <a:pt x="756" y="947"/>
                  </a:cubicBezTo>
                  <a:cubicBezTo>
                    <a:pt x="2331" y="947"/>
                    <a:pt x="4136" y="1774"/>
                    <a:pt x="5345" y="2507"/>
                  </a:cubicBezTo>
                  <a:cubicBezTo>
                    <a:pt x="5442" y="2564"/>
                    <a:pt x="6205" y="3085"/>
                    <a:pt x="6529" y="3085"/>
                  </a:cubicBezTo>
                  <a:cubicBezTo>
                    <a:pt x="6666" y="3085"/>
                    <a:pt x="6725" y="2993"/>
                    <a:pt x="6626" y="2738"/>
                  </a:cubicBezTo>
                  <a:cubicBezTo>
                    <a:pt x="6568" y="2565"/>
                    <a:pt x="6395" y="2438"/>
                    <a:pt x="6233" y="2345"/>
                  </a:cubicBezTo>
                  <a:cubicBezTo>
                    <a:pt x="6730" y="2345"/>
                    <a:pt x="7215" y="2126"/>
                    <a:pt x="7445" y="1664"/>
                  </a:cubicBezTo>
                  <a:cubicBezTo>
                    <a:pt x="7676" y="1203"/>
                    <a:pt x="7572" y="614"/>
                    <a:pt x="7215" y="256"/>
                  </a:cubicBezTo>
                  <a:cubicBezTo>
                    <a:pt x="7034" y="75"/>
                    <a:pt x="6788" y="1"/>
                    <a:pt x="6533" y="1"/>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1093378" y="293351"/>
              <a:ext cx="461659" cy="251632"/>
            </a:xfrm>
            <a:custGeom>
              <a:avLst/>
              <a:gdLst/>
              <a:ahLst/>
              <a:cxnLst/>
              <a:rect l="l" t="t" r="r" b="b"/>
              <a:pathLst>
                <a:path w="14325" h="7808" extrusionOk="0">
                  <a:moveTo>
                    <a:pt x="1" y="5633"/>
                  </a:moveTo>
                  <a:cubicBezTo>
                    <a:pt x="17" y="5645"/>
                    <a:pt x="34" y="5657"/>
                    <a:pt x="51" y="5670"/>
                  </a:cubicBezTo>
                  <a:lnTo>
                    <a:pt x="51" y="5670"/>
                  </a:lnTo>
                  <a:cubicBezTo>
                    <a:pt x="34" y="5657"/>
                    <a:pt x="17" y="5645"/>
                    <a:pt x="1" y="5633"/>
                  </a:cubicBezTo>
                  <a:close/>
                  <a:moveTo>
                    <a:pt x="12697" y="1570"/>
                  </a:moveTo>
                  <a:lnTo>
                    <a:pt x="12697" y="1570"/>
                  </a:lnTo>
                  <a:cubicBezTo>
                    <a:pt x="11820" y="2009"/>
                    <a:pt x="10966" y="2528"/>
                    <a:pt x="10262" y="3186"/>
                  </a:cubicBezTo>
                  <a:cubicBezTo>
                    <a:pt x="9512" y="3821"/>
                    <a:pt x="8865" y="4559"/>
                    <a:pt x="8173" y="5252"/>
                  </a:cubicBezTo>
                  <a:cubicBezTo>
                    <a:pt x="7469" y="5933"/>
                    <a:pt x="6684" y="6579"/>
                    <a:pt x="5760" y="6960"/>
                  </a:cubicBezTo>
                  <a:cubicBezTo>
                    <a:pt x="5299" y="7145"/>
                    <a:pt x="4825" y="7272"/>
                    <a:pt x="4317" y="7318"/>
                  </a:cubicBezTo>
                  <a:cubicBezTo>
                    <a:pt x="4257" y="7321"/>
                    <a:pt x="4196" y="7322"/>
                    <a:pt x="4135" y="7322"/>
                  </a:cubicBezTo>
                  <a:cubicBezTo>
                    <a:pt x="3953" y="7322"/>
                    <a:pt x="3769" y="7309"/>
                    <a:pt x="3579" y="7284"/>
                  </a:cubicBezTo>
                  <a:cubicBezTo>
                    <a:pt x="3336" y="7260"/>
                    <a:pt x="3094" y="7191"/>
                    <a:pt x="2863" y="7099"/>
                  </a:cubicBezTo>
                  <a:lnTo>
                    <a:pt x="2863" y="7099"/>
                  </a:lnTo>
                  <a:cubicBezTo>
                    <a:pt x="3203" y="7208"/>
                    <a:pt x="3556" y="7258"/>
                    <a:pt x="3909" y="7258"/>
                  </a:cubicBezTo>
                  <a:cubicBezTo>
                    <a:pt x="4527" y="7258"/>
                    <a:pt x="5149" y="7106"/>
                    <a:pt x="5714" y="6856"/>
                  </a:cubicBezTo>
                  <a:cubicBezTo>
                    <a:pt x="6614" y="6464"/>
                    <a:pt x="7376" y="5829"/>
                    <a:pt x="8069" y="5148"/>
                  </a:cubicBezTo>
                  <a:cubicBezTo>
                    <a:pt x="8773" y="4479"/>
                    <a:pt x="9431" y="3728"/>
                    <a:pt x="10181" y="3094"/>
                  </a:cubicBezTo>
                  <a:cubicBezTo>
                    <a:pt x="10550" y="2770"/>
                    <a:pt x="10954" y="2470"/>
                    <a:pt x="11370" y="2228"/>
                  </a:cubicBezTo>
                  <a:cubicBezTo>
                    <a:pt x="11797" y="1974"/>
                    <a:pt x="12236" y="1766"/>
                    <a:pt x="12697" y="1570"/>
                  </a:cubicBezTo>
                  <a:close/>
                  <a:moveTo>
                    <a:pt x="8935" y="0"/>
                  </a:moveTo>
                  <a:cubicBezTo>
                    <a:pt x="8935" y="1039"/>
                    <a:pt x="8681" y="1547"/>
                    <a:pt x="8681" y="1547"/>
                  </a:cubicBezTo>
                  <a:cubicBezTo>
                    <a:pt x="8484" y="1304"/>
                    <a:pt x="8150" y="1027"/>
                    <a:pt x="8150" y="1027"/>
                  </a:cubicBezTo>
                  <a:lnTo>
                    <a:pt x="8150" y="1027"/>
                  </a:lnTo>
                  <a:cubicBezTo>
                    <a:pt x="8254" y="2413"/>
                    <a:pt x="8000" y="3694"/>
                    <a:pt x="7168" y="4825"/>
                  </a:cubicBezTo>
                  <a:cubicBezTo>
                    <a:pt x="7168" y="4386"/>
                    <a:pt x="6868" y="3936"/>
                    <a:pt x="6453" y="3867"/>
                  </a:cubicBezTo>
                  <a:cubicBezTo>
                    <a:pt x="6408" y="3860"/>
                    <a:pt x="6362" y="3856"/>
                    <a:pt x="6317" y="3856"/>
                  </a:cubicBezTo>
                  <a:cubicBezTo>
                    <a:pt x="5927" y="3856"/>
                    <a:pt x="5560" y="4118"/>
                    <a:pt x="5426" y="4490"/>
                  </a:cubicBezTo>
                  <a:cubicBezTo>
                    <a:pt x="5522" y="4388"/>
                    <a:pt x="5671" y="4340"/>
                    <a:pt x="5825" y="4340"/>
                  </a:cubicBezTo>
                  <a:cubicBezTo>
                    <a:pt x="6021" y="4340"/>
                    <a:pt x="6226" y="4417"/>
                    <a:pt x="6349" y="4559"/>
                  </a:cubicBezTo>
                  <a:cubicBezTo>
                    <a:pt x="6557" y="4802"/>
                    <a:pt x="6580" y="5171"/>
                    <a:pt x="6511" y="5494"/>
                  </a:cubicBezTo>
                  <a:cubicBezTo>
                    <a:pt x="6303" y="6418"/>
                    <a:pt x="4975" y="6706"/>
                    <a:pt x="4190" y="6822"/>
                  </a:cubicBezTo>
                  <a:cubicBezTo>
                    <a:pt x="3965" y="6855"/>
                    <a:pt x="3739" y="6871"/>
                    <a:pt x="3513" y="6871"/>
                  </a:cubicBezTo>
                  <a:cubicBezTo>
                    <a:pt x="2277" y="6871"/>
                    <a:pt x="1050" y="6393"/>
                    <a:pt x="51" y="5670"/>
                  </a:cubicBezTo>
                  <a:lnTo>
                    <a:pt x="51" y="5670"/>
                  </a:lnTo>
                  <a:cubicBezTo>
                    <a:pt x="604" y="6080"/>
                    <a:pt x="1045" y="6602"/>
                    <a:pt x="1628" y="6983"/>
                  </a:cubicBezTo>
                  <a:cubicBezTo>
                    <a:pt x="1963" y="7203"/>
                    <a:pt x="2309" y="7364"/>
                    <a:pt x="2655" y="7491"/>
                  </a:cubicBezTo>
                  <a:cubicBezTo>
                    <a:pt x="3233" y="7707"/>
                    <a:pt x="3817" y="7808"/>
                    <a:pt x="4400" y="7808"/>
                  </a:cubicBezTo>
                  <a:cubicBezTo>
                    <a:pt x="5505" y="7808"/>
                    <a:pt x="6607" y="7445"/>
                    <a:pt x="7665" y="6810"/>
                  </a:cubicBezTo>
                  <a:cubicBezTo>
                    <a:pt x="9310" y="5823"/>
                    <a:pt x="11376" y="4802"/>
                    <a:pt x="13381" y="4802"/>
                  </a:cubicBezTo>
                  <a:cubicBezTo>
                    <a:pt x="13698" y="4802"/>
                    <a:pt x="14013" y="4828"/>
                    <a:pt x="14325" y="4883"/>
                  </a:cubicBezTo>
                  <a:cubicBezTo>
                    <a:pt x="13736" y="4386"/>
                    <a:pt x="13009" y="4225"/>
                    <a:pt x="12224" y="4190"/>
                  </a:cubicBezTo>
                  <a:cubicBezTo>
                    <a:pt x="13482" y="3867"/>
                    <a:pt x="12443" y="1535"/>
                    <a:pt x="13736" y="1074"/>
                  </a:cubicBezTo>
                  <a:lnTo>
                    <a:pt x="13736" y="1074"/>
                  </a:lnTo>
                  <a:cubicBezTo>
                    <a:pt x="13541" y="1142"/>
                    <a:pt x="13344" y="1168"/>
                    <a:pt x="13147" y="1168"/>
                  </a:cubicBezTo>
                  <a:cubicBezTo>
                    <a:pt x="12454" y="1168"/>
                    <a:pt x="11763" y="840"/>
                    <a:pt x="11129" y="840"/>
                  </a:cubicBezTo>
                  <a:cubicBezTo>
                    <a:pt x="10659" y="840"/>
                    <a:pt x="10220" y="1021"/>
                    <a:pt x="9835" y="1651"/>
                  </a:cubicBezTo>
                  <a:cubicBezTo>
                    <a:pt x="9592" y="854"/>
                    <a:pt x="9454" y="647"/>
                    <a:pt x="8935" y="0"/>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338532" y="498382"/>
              <a:ext cx="164070" cy="48309"/>
            </a:xfrm>
            <a:custGeom>
              <a:avLst/>
              <a:gdLst/>
              <a:ahLst/>
              <a:cxnLst/>
              <a:rect l="l" t="t" r="r" b="b"/>
              <a:pathLst>
                <a:path w="5091" h="1499" extrusionOk="0">
                  <a:moveTo>
                    <a:pt x="4271" y="1"/>
                  </a:moveTo>
                  <a:cubicBezTo>
                    <a:pt x="2710" y="1"/>
                    <a:pt x="1229" y="486"/>
                    <a:pt x="0" y="1499"/>
                  </a:cubicBezTo>
                  <a:cubicBezTo>
                    <a:pt x="1697" y="1014"/>
                    <a:pt x="3394" y="541"/>
                    <a:pt x="5090" y="44"/>
                  </a:cubicBezTo>
                  <a:cubicBezTo>
                    <a:pt x="4815" y="15"/>
                    <a:pt x="4542" y="1"/>
                    <a:pt x="4271" y="1"/>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24981" y="325320"/>
              <a:ext cx="282377" cy="216537"/>
            </a:xfrm>
            <a:custGeom>
              <a:avLst/>
              <a:gdLst/>
              <a:ahLst/>
              <a:cxnLst/>
              <a:rect l="l" t="t" r="r" b="b"/>
              <a:pathLst>
                <a:path w="8762" h="6719" extrusionOk="0">
                  <a:moveTo>
                    <a:pt x="6649" y="1778"/>
                  </a:moveTo>
                  <a:lnTo>
                    <a:pt x="6649" y="1778"/>
                  </a:lnTo>
                  <a:cubicBezTo>
                    <a:pt x="6153" y="1940"/>
                    <a:pt x="5668" y="2113"/>
                    <a:pt x="5195" y="2309"/>
                  </a:cubicBezTo>
                  <a:cubicBezTo>
                    <a:pt x="4710" y="2517"/>
                    <a:pt x="4248" y="2736"/>
                    <a:pt x="3821" y="2990"/>
                  </a:cubicBezTo>
                  <a:cubicBezTo>
                    <a:pt x="3371" y="3233"/>
                    <a:pt x="2967" y="3521"/>
                    <a:pt x="2574" y="3844"/>
                  </a:cubicBezTo>
                  <a:cubicBezTo>
                    <a:pt x="2193" y="4145"/>
                    <a:pt x="1824" y="4491"/>
                    <a:pt x="1466" y="4837"/>
                  </a:cubicBezTo>
                  <a:cubicBezTo>
                    <a:pt x="1766" y="4468"/>
                    <a:pt x="2113" y="4098"/>
                    <a:pt x="2494" y="3775"/>
                  </a:cubicBezTo>
                  <a:cubicBezTo>
                    <a:pt x="2863" y="3440"/>
                    <a:pt x="3290" y="3152"/>
                    <a:pt x="3729" y="2886"/>
                  </a:cubicBezTo>
                  <a:cubicBezTo>
                    <a:pt x="4179" y="2632"/>
                    <a:pt x="4652" y="2413"/>
                    <a:pt x="5148" y="2229"/>
                  </a:cubicBezTo>
                  <a:cubicBezTo>
                    <a:pt x="5633" y="2044"/>
                    <a:pt x="6141" y="1894"/>
                    <a:pt x="6649" y="1778"/>
                  </a:cubicBezTo>
                  <a:close/>
                  <a:moveTo>
                    <a:pt x="6499" y="1"/>
                  </a:moveTo>
                  <a:lnTo>
                    <a:pt x="6499" y="1"/>
                  </a:lnTo>
                  <a:cubicBezTo>
                    <a:pt x="4063" y="382"/>
                    <a:pt x="947" y="4722"/>
                    <a:pt x="0" y="6719"/>
                  </a:cubicBezTo>
                  <a:cubicBezTo>
                    <a:pt x="2332" y="4145"/>
                    <a:pt x="5414" y="2286"/>
                    <a:pt x="8761" y="1386"/>
                  </a:cubicBezTo>
                  <a:cubicBezTo>
                    <a:pt x="8297" y="1151"/>
                    <a:pt x="7712" y="1034"/>
                    <a:pt x="7118" y="1034"/>
                  </a:cubicBezTo>
                  <a:cubicBezTo>
                    <a:pt x="6398" y="1034"/>
                    <a:pt x="5664" y="1206"/>
                    <a:pt x="5114" y="1547"/>
                  </a:cubicBezTo>
                  <a:lnTo>
                    <a:pt x="5114" y="1547"/>
                  </a:lnTo>
                  <a:cubicBezTo>
                    <a:pt x="5321" y="1109"/>
                    <a:pt x="6499" y="105"/>
                    <a:pt x="6499" y="1"/>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213245" y="324966"/>
              <a:ext cx="314379" cy="295397"/>
            </a:xfrm>
            <a:custGeom>
              <a:avLst/>
              <a:gdLst/>
              <a:ahLst/>
              <a:cxnLst/>
              <a:rect l="l" t="t" r="r" b="b"/>
              <a:pathLst>
                <a:path w="9755" h="9166" extrusionOk="0">
                  <a:moveTo>
                    <a:pt x="1889" y="1128"/>
                  </a:moveTo>
                  <a:cubicBezTo>
                    <a:pt x="2421" y="1128"/>
                    <a:pt x="3994" y="3382"/>
                    <a:pt x="3994" y="3382"/>
                  </a:cubicBezTo>
                  <a:cubicBezTo>
                    <a:pt x="3994" y="3382"/>
                    <a:pt x="1386" y="1570"/>
                    <a:pt x="1790" y="1166"/>
                  </a:cubicBezTo>
                  <a:cubicBezTo>
                    <a:pt x="1817" y="1140"/>
                    <a:pt x="1850" y="1128"/>
                    <a:pt x="1889" y="1128"/>
                  </a:cubicBezTo>
                  <a:close/>
                  <a:moveTo>
                    <a:pt x="3104" y="680"/>
                  </a:moveTo>
                  <a:cubicBezTo>
                    <a:pt x="3112" y="680"/>
                    <a:pt x="3120" y="680"/>
                    <a:pt x="3129" y="681"/>
                  </a:cubicBezTo>
                  <a:cubicBezTo>
                    <a:pt x="3856" y="751"/>
                    <a:pt x="4421" y="3521"/>
                    <a:pt x="4421" y="3521"/>
                  </a:cubicBezTo>
                  <a:cubicBezTo>
                    <a:pt x="4421" y="3521"/>
                    <a:pt x="2449" y="680"/>
                    <a:pt x="3104" y="680"/>
                  </a:cubicBezTo>
                  <a:close/>
                  <a:moveTo>
                    <a:pt x="1447" y="2339"/>
                  </a:moveTo>
                  <a:cubicBezTo>
                    <a:pt x="2041" y="2339"/>
                    <a:pt x="4144" y="3786"/>
                    <a:pt x="4144" y="3786"/>
                  </a:cubicBezTo>
                  <a:cubicBezTo>
                    <a:pt x="4144" y="3786"/>
                    <a:pt x="1374" y="3221"/>
                    <a:pt x="1293" y="2493"/>
                  </a:cubicBezTo>
                  <a:cubicBezTo>
                    <a:pt x="1283" y="2385"/>
                    <a:pt x="1341" y="2339"/>
                    <a:pt x="1447" y="2339"/>
                  </a:cubicBezTo>
                  <a:close/>
                  <a:moveTo>
                    <a:pt x="624" y="0"/>
                  </a:moveTo>
                  <a:cubicBezTo>
                    <a:pt x="624" y="0"/>
                    <a:pt x="624" y="12"/>
                    <a:pt x="635" y="35"/>
                  </a:cubicBezTo>
                  <a:cubicBezTo>
                    <a:pt x="624" y="12"/>
                    <a:pt x="612" y="12"/>
                    <a:pt x="612" y="12"/>
                  </a:cubicBezTo>
                  <a:lnTo>
                    <a:pt x="612" y="12"/>
                  </a:lnTo>
                  <a:lnTo>
                    <a:pt x="647" y="58"/>
                  </a:lnTo>
                  <a:cubicBezTo>
                    <a:pt x="751" y="254"/>
                    <a:pt x="1051" y="924"/>
                    <a:pt x="901" y="1478"/>
                  </a:cubicBezTo>
                  <a:cubicBezTo>
                    <a:pt x="705" y="2136"/>
                    <a:pt x="1" y="3971"/>
                    <a:pt x="2494" y="4167"/>
                  </a:cubicBezTo>
                  <a:cubicBezTo>
                    <a:pt x="4999" y="4375"/>
                    <a:pt x="5841" y="5829"/>
                    <a:pt x="4029" y="6072"/>
                  </a:cubicBezTo>
                  <a:cubicBezTo>
                    <a:pt x="4029" y="6072"/>
                    <a:pt x="4573" y="6705"/>
                    <a:pt x="5239" y="6705"/>
                  </a:cubicBezTo>
                  <a:cubicBezTo>
                    <a:pt x="5365" y="6705"/>
                    <a:pt x="5495" y="6682"/>
                    <a:pt x="5627" y="6628"/>
                  </a:cubicBezTo>
                  <a:lnTo>
                    <a:pt x="5627" y="6628"/>
                  </a:lnTo>
                  <a:cubicBezTo>
                    <a:pt x="5512" y="6696"/>
                    <a:pt x="3978" y="8012"/>
                    <a:pt x="5287" y="9165"/>
                  </a:cubicBezTo>
                  <a:cubicBezTo>
                    <a:pt x="5287" y="9165"/>
                    <a:pt x="4999" y="8473"/>
                    <a:pt x="5691" y="7907"/>
                  </a:cubicBezTo>
                  <a:cubicBezTo>
                    <a:pt x="6395" y="7341"/>
                    <a:pt x="6938" y="7953"/>
                    <a:pt x="7746" y="7168"/>
                  </a:cubicBezTo>
                  <a:lnTo>
                    <a:pt x="7746" y="7157"/>
                  </a:lnTo>
                  <a:lnTo>
                    <a:pt x="7769" y="7157"/>
                  </a:lnTo>
                  <a:cubicBezTo>
                    <a:pt x="8554" y="6349"/>
                    <a:pt x="7942" y="5806"/>
                    <a:pt x="8496" y="5091"/>
                  </a:cubicBezTo>
                  <a:cubicBezTo>
                    <a:pt x="8801" y="4710"/>
                    <a:pt x="9144" y="4623"/>
                    <a:pt x="9394" y="4623"/>
                  </a:cubicBezTo>
                  <a:cubicBezTo>
                    <a:pt x="9607" y="4623"/>
                    <a:pt x="9754" y="4687"/>
                    <a:pt x="9754" y="4687"/>
                  </a:cubicBezTo>
                  <a:cubicBezTo>
                    <a:pt x="9411" y="4300"/>
                    <a:pt x="9055" y="4162"/>
                    <a:pt x="8722" y="4162"/>
                  </a:cubicBezTo>
                  <a:cubicBezTo>
                    <a:pt x="7892" y="4162"/>
                    <a:pt x="7203" y="5021"/>
                    <a:pt x="7203" y="5021"/>
                  </a:cubicBezTo>
                  <a:cubicBezTo>
                    <a:pt x="7549" y="4202"/>
                    <a:pt x="6649" y="3417"/>
                    <a:pt x="6649" y="3417"/>
                  </a:cubicBezTo>
                  <a:cubicBezTo>
                    <a:pt x="6560" y="4091"/>
                    <a:pt x="6309" y="4402"/>
                    <a:pt x="6016" y="4402"/>
                  </a:cubicBezTo>
                  <a:cubicBezTo>
                    <a:pt x="5512" y="4402"/>
                    <a:pt x="4883" y="3478"/>
                    <a:pt x="4745" y="1893"/>
                  </a:cubicBezTo>
                  <a:cubicBezTo>
                    <a:pt x="4614" y="400"/>
                    <a:pt x="3927" y="49"/>
                    <a:pt x="3255" y="49"/>
                  </a:cubicBezTo>
                  <a:cubicBezTo>
                    <a:pt x="2795" y="49"/>
                    <a:pt x="2341" y="214"/>
                    <a:pt x="2078" y="289"/>
                  </a:cubicBezTo>
                  <a:cubicBezTo>
                    <a:pt x="1967" y="322"/>
                    <a:pt x="1851" y="336"/>
                    <a:pt x="1734" y="336"/>
                  </a:cubicBezTo>
                  <a:cubicBezTo>
                    <a:pt x="1281" y="336"/>
                    <a:pt x="826" y="129"/>
                    <a:pt x="670" y="46"/>
                  </a:cubicBezTo>
                  <a:lnTo>
                    <a:pt x="624" y="0"/>
                  </a:ln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2"/>
          <p:cNvGrpSpPr/>
          <p:nvPr/>
        </p:nvGrpSpPr>
        <p:grpSpPr>
          <a:xfrm>
            <a:off x="9913431" y="264635"/>
            <a:ext cx="2013747" cy="2006312"/>
            <a:chOff x="7435073" y="292964"/>
            <a:chExt cx="1510310" cy="1504734"/>
          </a:xfrm>
          <a:solidFill>
            <a:schemeClr val="accent5">
              <a:lumMod val="75000"/>
            </a:schemeClr>
          </a:solidFill>
        </p:grpSpPr>
        <p:sp>
          <p:nvSpPr>
            <p:cNvPr id="92" name="Google Shape;92;p2"/>
            <p:cNvSpPr/>
            <p:nvPr/>
          </p:nvSpPr>
          <p:spPr>
            <a:xfrm>
              <a:off x="8610958" y="732644"/>
              <a:ext cx="155884" cy="260076"/>
            </a:xfrm>
            <a:custGeom>
              <a:avLst/>
              <a:gdLst/>
              <a:ahLst/>
              <a:cxnLst/>
              <a:rect l="l" t="t" r="r" b="b"/>
              <a:pathLst>
                <a:path w="4837" h="8070" extrusionOk="0">
                  <a:moveTo>
                    <a:pt x="4167" y="2425"/>
                  </a:moveTo>
                  <a:lnTo>
                    <a:pt x="4167" y="2425"/>
                  </a:lnTo>
                  <a:cubicBezTo>
                    <a:pt x="4225" y="2817"/>
                    <a:pt x="4213" y="3221"/>
                    <a:pt x="4109" y="3614"/>
                  </a:cubicBezTo>
                  <a:cubicBezTo>
                    <a:pt x="4017" y="4006"/>
                    <a:pt x="3809" y="4364"/>
                    <a:pt x="3567" y="4676"/>
                  </a:cubicBezTo>
                  <a:cubicBezTo>
                    <a:pt x="3324" y="4999"/>
                    <a:pt x="3036" y="5276"/>
                    <a:pt x="2770" y="5564"/>
                  </a:cubicBezTo>
                  <a:cubicBezTo>
                    <a:pt x="2516" y="5853"/>
                    <a:pt x="2262" y="6165"/>
                    <a:pt x="2112" y="6522"/>
                  </a:cubicBezTo>
                  <a:cubicBezTo>
                    <a:pt x="2205" y="6142"/>
                    <a:pt x="2424" y="5795"/>
                    <a:pt x="2690" y="5484"/>
                  </a:cubicBezTo>
                  <a:cubicBezTo>
                    <a:pt x="2897" y="5218"/>
                    <a:pt x="3151" y="4953"/>
                    <a:pt x="3359" y="4699"/>
                  </a:cubicBezTo>
                  <a:lnTo>
                    <a:pt x="3359" y="4699"/>
                  </a:lnTo>
                  <a:cubicBezTo>
                    <a:pt x="3301" y="4733"/>
                    <a:pt x="3232" y="4780"/>
                    <a:pt x="3163" y="4826"/>
                  </a:cubicBezTo>
                  <a:cubicBezTo>
                    <a:pt x="2926" y="4961"/>
                    <a:pt x="2646" y="5047"/>
                    <a:pt x="2373" y="5047"/>
                  </a:cubicBezTo>
                  <a:cubicBezTo>
                    <a:pt x="2273" y="5047"/>
                    <a:pt x="2174" y="5035"/>
                    <a:pt x="2078" y="5010"/>
                  </a:cubicBezTo>
                  <a:cubicBezTo>
                    <a:pt x="2436" y="4987"/>
                    <a:pt x="2782" y="4872"/>
                    <a:pt x="3093" y="4699"/>
                  </a:cubicBezTo>
                  <a:cubicBezTo>
                    <a:pt x="3324" y="4560"/>
                    <a:pt x="3521" y="4410"/>
                    <a:pt x="3694" y="4214"/>
                  </a:cubicBezTo>
                  <a:cubicBezTo>
                    <a:pt x="3821" y="4018"/>
                    <a:pt x="3925" y="3798"/>
                    <a:pt x="3994" y="3579"/>
                  </a:cubicBezTo>
                  <a:cubicBezTo>
                    <a:pt x="4109" y="3221"/>
                    <a:pt x="4155" y="2817"/>
                    <a:pt x="4167" y="2425"/>
                  </a:cubicBezTo>
                  <a:close/>
                  <a:moveTo>
                    <a:pt x="3913" y="1"/>
                  </a:moveTo>
                  <a:cubicBezTo>
                    <a:pt x="4017" y="324"/>
                    <a:pt x="4040" y="693"/>
                    <a:pt x="4028" y="1086"/>
                  </a:cubicBezTo>
                  <a:cubicBezTo>
                    <a:pt x="3994" y="1940"/>
                    <a:pt x="3440" y="2760"/>
                    <a:pt x="2643" y="3083"/>
                  </a:cubicBezTo>
                  <a:cubicBezTo>
                    <a:pt x="2391" y="3182"/>
                    <a:pt x="2113" y="3229"/>
                    <a:pt x="1831" y="3229"/>
                  </a:cubicBezTo>
                  <a:cubicBezTo>
                    <a:pt x="1225" y="3229"/>
                    <a:pt x="603" y="3008"/>
                    <a:pt x="185" y="2598"/>
                  </a:cubicBezTo>
                  <a:lnTo>
                    <a:pt x="185" y="2598"/>
                  </a:lnTo>
                  <a:cubicBezTo>
                    <a:pt x="0" y="2933"/>
                    <a:pt x="35" y="3371"/>
                    <a:pt x="242" y="3683"/>
                  </a:cubicBezTo>
                  <a:cubicBezTo>
                    <a:pt x="419" y="3943"/>
                    <a:pt x="723" y="4046"/>
                    <a:pt x="1034" y="4046"/>
                  </a:cubicBezTo>
                  <a:cubicBezTo>
                    <a:pt x="1109" y="4046"/>
                    <a:pt x="1184" y="4041"/>
                    <a:pt x="1258" y="4029"/>
                  </a:cubicBezTo>
                  <a:lnTo>
                    <a:pt x="1258" y="4029"/>
                  </a:lnTo>
                  <a:cubicBezTo>
                    <a:pt x="1050" y="4237"/>
                    <a:pt x="866" y="4433"/>
                    <a:pt x="762" y="4710"/>
                  </a:cubicBezTo>
                  <a:cubicBezTo>
                    <a:pt x="681" y="4964"/>
                    <a:pt x="727" y="5311"/>
                    <a:pt x="935" y="5472"/>
                  </a:cubicBezTo>
                  <a:cubicBezTo>
                    <a:pt x="1008" y="5521"/>
                    <a:pt x="1111" y="5545"/>
                    <a:pt x="1217" y="5545"/>
                  </a:cubicBezTo>
                  <a:cubicBezTo>
                    <a:pt x="1361" y="5545"/>
                    <a:pt x="1511" y="5501"/>
                    <a:pt x="1604" y="5414"/>
                  </a:cubicBezTo>
                  <a:lnTo>
                    <a:pt x="1604" y="5414"/>
                  </a:lnTo>
                  <a:cubicBezTo>
                    <a:pt x="1385" y="5888"/>
                    <a:pt x="1339" y="6453"/>
                    <a:pt x="1489" y="6973"/>
                  </a:cubicBezTo>
                  <a:cubicBezTo>
                    <a:pt x="1662" y="7550"/>
                    <a:pt x="2170" y="7815"/>
                    <a:pt x="2701" y="8069"/>
                  </a:cubicBezTo>
                  <a:cubicBezTo>
                    <a:pt x="2516" y="7654"/>
                    <a:pt x="2632" y="7134"/>
                    <a:pt x="2863" y="6730"/>
                  </a:cubicBezTo>
                  <a:cubicBezTo>
                    <a:pt x="3093" y="6326"/>
                    <a:pt x="3440" y="6003"/>
                    <a:pt x="3728" y="5634"/>
                  </a:cubicBezTo>
                  <a:cubicBezTo>
                    <a:pt x="4479" y="4676"/>
                    <a:pt x="4836" y="3452"/>
                    <a:pt x="4721" y="2240"/>
                  </a:cubicBezTo>
                  <a:cubicBezTo>
                    <a:pt x="4652" y="1444"/>
                    <a:pt x="4363" y="670"/>
                    <a:pt x="3913" y="1"/>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8530228" y="1180896"/>
              <a:ext cx="246669" cy="616802"/>
            </a:xfrm>
            <a:custGeom>
              <a:avLst/>
              <a:gdLst/>
              <a:ahLst/>
              <a:cxnLst/>
              <a:rect l="l" t="t" r="r" b="b"/>
              <a:pathLst>
                <a:path w="7654" h="19139" extrusionOk="0">
                  <a:moveTo>
                    <a:pt x="6834" y="1"/>
                  </a:moveTo>
                  <a:cubicBezTo>
                    <a:pt x="4167" y="1478"/>
                    <a:pt x="2436" y="4491"/>
                    <a:pt x="2494" y="7538"/>
                  </a:cubicBezTo>
                  <a:cubicBezTo>
                    <a:pt x="2517" y="8773"/>
                    <a:pt x="2805" y="10008"/>
                    <a:pt x="3001" y="11243"/>
                  </a:cubicBezTo>
                  <a:cubicBezTo>
                    <a:pt x="3175" y="12490"/>
                    <a:pt x="3209" y="13771"/>
                    <a:pt x="2771" y="14937"/>
                  </a:cubicBezTo>
                  <a:cubicBezTo>
                    <a:pt x="2309" y="16091"/>
                    <a:pt x="1235" y="17084"/>
                    <a:pt x="0" y="17118"/>
                  </a:cubicBezTo>
                  <a:cubicBezTo>
                    <a:pt x="420" y="17276"/>
                    <a:pt x="882" y="17353"/>
                    <a:pt x="1346" y="17353"/>
                  </a:cubicBezTo>
                  <a:cubicBezTo>
                    <a:pt x="2552" y="17353"/>
                    <a:pt x="3780" y="16828"/>
                    <a:pt x="4363" y="15803"/>
                  </a:cubicBezTo>
                  <a:cubicBezTo>
                    <a:pt x="4560" y="17315"/>
                    <a:pt x="6141" y="18954"/>
                    <a:pt x="7653" y="19138"/>
                  </a:cubicBezTo>
                  <a:cubicBezTo>
                    <a:pt x="5633" y="16426"/>
                    <a:pt x="6268" y="14637"/>
                    <a:pt x="4883" y="10008"/>
                  </a:cubicBezTo>
                  <a:cubicBezTo>
                    <a:pt x="3128" y="4145"/>
                    <a:pt x="5425" y="786"/>
                    <a:pt x="6834" y="1"/>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8588624" y="609535"/>
              <a:ext cx="251117" cy="581449"/>
            </a:xfrm>
            <a:custGeom>
              <a:avLst/>
              <a:gdLst/>
              <a:ahLst/>
              <a:cxnLst/>
              <a:rect l="l" t="t" r="r" b="b"/>
              <a:pathLst>
                <a:path w="7792" h="18042" extrusionOk="0">
                  <a:moveTo>
                    <a:pt x="6822" y="13690"/>
                  </a:moveTo>
                  <a:cubicBezTo>
                    <a:pt x="6626" y="14279"/>
                    <a:pt x="6326" y="14844"/>
                    <a:pt x="5945" y="15352"/>
                  </a:cubicBezTo>
                  <a:cubicBezTo>
                    <a:pt x="5576" y="15860"/>
                    <a:pt x="5125" y="16298"/>
                    <a:pt x="4629" y="16691"/>
                  </a:cubicBezTo>
                  <a:cubicBezTo>
                    <a:pt x="4144" y="17083"/>
                    <a:pt x="3556" y="17360"/>
                    <a:pt x="2944" y="17510"/>
                  </a:cubicBezTo>
                  <a:cubicBezTo>
                    <a:pt x="2386" y="17661"/>
                    <a:pt x="1799" y="17731"/>
                    <a:pt x="1219" y="17731"/>
                  </a:cubicBezTo>
                  <a:cubicBezTo>
                    <a:pt x="1174" y="17731"/>
                    <a:pt x="1130" y="17731"/>
                    <a:pt x="1086" y="17730"/>
                  </a:cubicBezTo>
                  <a:cubicBezTo>
                    <a:pt x="1709" y="17695"/>
                    <a:pt x="2321" y="17603"/>
                    <a:pt x="2921" y="17418"/>
                  </a:cubicBezTo>
                  <a:cubicBezTo>
                    <a:pt x="3509" y="17245"/>
                    <a:pt x="4075" y="16968"/>
                    <a:pt x="4548" y="16575"/>
                  </a:cubicBezTo>
                  <a:cubicBezTo>
                    <a:pt x="5033" y="16206"/>
                    <a:pt x="5472" y="15756"/>
                    <a:pt x="5864" y="15283"/>
                  </a:cubicBezTo>
                  <a:cubicBezTo>
                    <a:pt x="6245" y="14786"/>
                    <a:pt x="6580" y="14267"/>
                    <a:pt x="6822" y="13690"/>
                  </a:cubicBezTo>
                  <a:close/>
                  <a:moveTo>
                    <a:pt x="2586" y="0"/>
                  </a:moveTo>
                  <a:cubicBezTo>
                    <a:pt x="4491" y="1536"/>
                    <a:pt x="5691" y="4133"/>
                    <a:pt x="5991" y="6499"/>
                  </a:cubicBezTo>
                  <a:cubicBezTo>
                    <a:pt x="6095" y="7307"/>
                    <a:pt x="6118" y="8115"/>
                    <a:pt x="6049" y="8923"/>
                  </a:cubicBezTo>
                  <a:cubicBezTo>
                    <a:pt x="6003" y="9292"/>
                    <a:pt x="5899" y="9650"/>
                    <a:pt x="5806" y="10019"/>
                  </a:cubicBezTo>
                  <a:cubicBezTo>
                    <a:pt x="5691" y="10389"/>
                    <a:pt x="5576" y="10746"/>
                    <a:pt x="5518" y="11139"/>
                  </a:cubicBezTo>
                  <a:cubicBezTo>
                    <a:pt x="5460" y="11531"/>
                    <a:pt x="5529" y="11958"/>
                    <a:pt x="5818" y="12224"/>
                  </a:cubicBezTo>
                  <a:cubicBezTo>
                    <a:pt x="5958" y="12347"/>
                    <a:pt x="6125" y="12416"/>
                    <a:pt x="6283" y="12416"/>
                  </a:cubicBezTo>
                  <a:cubicBezTo>
                    <a:pt x="6429" y="12416"/>
                    <a:pt x="6568" y="12356"/>
                    <a:pt x="6667" y="12225"/>
                  </a:cubicBezTo>
                  <a:lnTo>
                    <a:pt x="6667" y="12225"/>
                  </a:lnTo>
                  <a:cubicBezTo>
                    <a:pt x="5686" y="13673"/>
                    <a:pt x="4203" y="14318"/>
                    <a:pt x="2586" y="14694"/>
                  </a:cubicBezTo>
                  <a:cubicBezTo>
                    <a:pt x="1039" y="15040"/>
                    <a:pt x="1" y="16345"/>
                    <a:pt x="1166" y="16968"/>
                  </a:cubicBezTo>
                  <a:cubicBezTo>
                    <a:pt x="993" y="17037"/>
                    <a:pt x="762" y="17014"/>
                    <a:pt x="578" y="17095"/>
                  </a:cubicBezTo>
                  <a:cubicBezTo>
                    <a:pt x="278" y="17233"/>
                    <a:pt x="162" y="17603"/>
                    <a:pt x="451" y="17834"/>
                  </a:cubicBezTo>
                  <a:cubicBezTo>
                    <a:pt x="589" y="17949"/>
                    <a:pt x="797" y="17995"/>
                    <a:pt x="982" y="18007"/>
                  </a:cubicBezTo>
                  <a:cubicBezTo>
                    <a:pt x="1205" y="18030"/>
                    <a:pt x="1427" y="18042"/>
                    <a:pt x="1647" y="18042"/>
                  </a:cubicBezTo>
                  <a:cubicBezTo>
                    <a:pt x="3480" y="18042"/>
                    <a:pt x="5155" y="17227"/>
                    <a:pt x="6268" y="15629"/>
                  </a:cubicBezTo>
                  <a:cubicBezTo>
                    <a:pt x="7492" y="13851"/>
                    <a:pt x="7792" y="11554"/>
                    <a:pt x="7561" y="9408"/>
                  </a:cubicBezTo>
                  <a:cubicBezTo>
                    <a:pt x="7157" y="5552"/>
                    <a:pt x="5599" y="2424"/>
                    <a:pt x="2586" y="0"/>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8767326" y="958816"/>
              <a:ext cx="112861" cy="243930"/>
            </a:xfrm>
            <a:custGeom>
              <a:avLst/>
              <a:gdLst/>
              <a:ahLst/>
              <a:cxnLst/>
              <a:rect l="l" t="t" r="r" b="b"/>
              <a:pathLst>
                <a:path w="3502" h="7569" extrusionOk="0">
                  <a:moveTo>
                    <a:pt x="2397" y="1"/>
                  </a:moveTo>
                  <a:cubicBezTo>
                    <a:pt x="2400" y="15"/>
                    <a:pt x="2402" y="29"/>
                    <a:pt x="2405" y="43"/>
                  </a:cubicBezTo>
                  <a:lnTo>
                    <a:pt x="2405" y="43"/>
                  </a:lnTo>
                  <a:cubicBezTo>
                    <a:pt x="2403" y="29"/>
                    <a:pt x="2400" y="15"/>
                    <a:pt x="2397" y="1"/>
                  </a:cubicBezTo>
                  <a:close/>
                  <a:moveTo>
                    <a:pt x="3228" y="5795"/>
                  </a:moveTo>
                  <a:cubicBezTo>
                    <a:pt x="3238" y="5814"/>
                    <a:pt x="3247" y="5833"/>
                    <a:pt x="3256" y="5853"/>
                  </a:cubicBezTo>
                  <a:lnTo>
                    <a:pt x="3256" y="5853"/>
                  </a:lnTo>
                  <a:cubicBezTo>
                    <a:pt x="3248" y="5833"/>
                    <a:pt x="3239" y="5814"/>
                    <a:pt x="3228" y="5795"/>
                  </a:cubicBezTo>
                  <a:close/>
                  <a:moveTo>
                    <a:pt x="2405" y="43"/>
                  </a:moveTo>
                  <a:cubicBezTo>
                    <a:pt x="2727" y="1735"/>
                    <a:pt x="1755" y="3948"/>
                    <a:pt x="908" y="5334"/>
                  </a:cubicBezTo>
                  <a:cubicBezTo>
                    <a:pt x="825" y="5469"/>
                    <a:pt x="1" y="6673"/>
                    <a:pt x="472" y="6673"/>
                  </a:cubicBezTo>
                  <a:cubicBezTo>
                    <a:pt x="524" y="6673"/>
                    <a:pt x="591" y="6658"/>
                    <a:pt x="677" y="6626"/>
                  </a:cubicBezTo>
                  <a:cubicBezTo>
                    <a:pt x="850" y="6569"/>
                    <a:pt x="977" y="6395"/>
                    <a:pt x="1069" y="6234"/>
                  </a:cubicBezTo>
                  <a:cubicBezTo>
                    <a:pt x="1069" y="6719"/>
                    <a:pt x="1277" y="7215"/>
                    <a:pt x="1739" y="7446"/>
                  </a:cubicBezTo>
                  <a:cubicBezTo>
                    <a:pt x="1905" y="7529"/>
                    <a:pt x="2090" y="7569"/>
                    <a:pt x="2274" y="7569"/>
                  </a:cubicBezTo>
                  <a:cubicBezTo>
                    <a:pt x="2602" y="7569"/>
                    <a:pt x="2930" y="7444"/>
                    <a:pt x="3159" y="7215"/>
                  </a:cubicBezTo>
                  <a:cubicBezTo>
                    <a:pt x="3501" y="6872"/>
                    <a:pt x="3463" y="6296"/>
                    <a:pt x="3256" y="5853"/>
                  </a:cubicBezTo>
                  <a:lnTo>
                    <a:pt x="3256" y="5853"/>
                  </a:lnTo>
                  <a:cubicBezTo>
                    <a:pt x="3352" y="6096"/>
                    <a:pt x="3185" y="6378"/>
                    <a:pt x="2939" y="6453"/>
                  </a:cubicBezTo>
                  <a:cubicBezTo>
                    <a:pt x="2895" y="6465"/>
                    <a:pt x="2849" y="6470"/>
                    <a:pt x="2804" y="6470"/>
                  </a:cubicBezTo>
                  <a:cubicBezTo>
                    <a:pt x="2581" y="6470"/>
                    <a:pt x="2360" y="6337"/>
                    <a:pt x="2235" y="6165"/>
                  </a:cubicBezTo>
                  <a:cubicBezTo>
                    <a:pt x="2074" y="5945"/>
                    <a:pt x="2051" y="5657"/>
                    <a:pt x="2074" y="5380"/>
                  </a:cubicBezTo>
                  <a:cubicBezTo>
                    <a:pt x="2108" y="5126"/>
                    <a:pt x="2189" y="4860"/>
                    <a:pt x="2281" y="4606"/>
                  </a:cubicBezTo>
                  <a:cubicBezTo>
                    <a:pt x="2750" y="3085"/>
                    <a:pt x="2709" y="1598"/>
                    <a:pt x="2405" y="43"/>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8681633" y="1182024"/>
              <a:ext cx="263750" cy="461659"/>
            </a:xfrm>
            <a:custGeom>
              <a:avLst/>
              <a:gdLst/>
              <a:ahLst/>
              <a:cxnLst/>
              <a:rect l="l" t="t" r="r" b="b"/>
              <a:pathLst>
                <a:path w="8184" h="14325" extrusionOk="0">
                  <a:moveTo>
                    <a:pt x="2482" y="0"/>
                  </a:moveTo>
                  <a:lnTo>
                    <a:pt x="2482" y="0"/>
                  </a:lnTo>
                  <a:cubicBezTo>
                    <a:pt x="2465" y="22"/>
                    <a:pt x="2449" y="44"/>
                    <a:pt x="2433" y="67"/>
                  </a:cubicBezTo>
                  <a:lnTo>
                    <a:pt x="2433" y="67"/>
                  </a:lnTo>
                  <a:cubicBezTo>
                    <a:pt x="2450" y="45"/>
                    <a:pt x="2466" y="23"/>
                    <a:pt x="2482" y="0"/>
                  </a:cubicBezTo>
                  <a:close/>
                  <a:moveTo>
                    <a:pt x="1016" y="2851"/>
                  </a:moveTo>
                  <a:cubicBezTo>
                    <a:pt x="704" y="3786"/>
                    <a:pt x="866" y="4814"/>
                    <a:pt x="1258" y="5714"/>
                  </a:cubicBezTo>
                  <a:cubicBezTo>
                    <a:pt x="1651" y="6603"/>
                    <a:pt x="2286" y="7376"/>
                    <a:pt x="2955" y="8069"/>
                  </a:cubicBezTo>
                  <a:cubicBezTo>
                    <a:pt x="3636" y="8773"/>
                    <a:pt x="4386" y="9419"/>
                    <a:pt x="5021" y="10169"/>
                  </a:cubicBezTo>
                  <a:cubicBezTo>
                    <a:pt x="5344" y="10550"/>
                    <a:pt x="5645" y="10954"/>
                    <a:pt x="5887" y="11370"/>
                  </a:cubicBezTo>
                  <a:cubicBezTo>
                    <a:pt x="6129" y="11785"/>
                    <a:pt x="6349" y="12236"/>
                    <a:pt x="6533" y="12697"/>
                  </a:cubicBezTo>
                  <a:cubicBezTo>
                    <a:pt x="6106" y="11820"/>
                    <a:pt x="5587" y="10966"/>
                    <a:pt x="4917" y="10262"/>
                  </a:cubicBezTo>
                  <a:cubicBezTo>
                    <a:pt x="4282" y="9523"/>
                    <a:pt x="3555" y="8877"/>
                    <a:pt x="2863" y="8161"/>
                  </a:cubicBezTo>
                  <a:cubicBezTo>
                    <a:pt x="2182" y="7457"/>
                    <a:pt x="1535" y="6672"/>
                    <a:pt x="1154" y="5760"/>
                  </a:cubicBezTo>
                  <a:cubicBezTo>
                    <a:pt x="970" y="5298"/>
                    <a:pt x="843" y="4814"/>
                    <a:pt x="797" y="4317"/>
                  </a:cubicBezTo>
                  <a:cubicBezTo>
                    <a:pt x="785" y="4063"/>
                    <a:pt x="797" y="3821"/>
                    <a:pt x="820" y="3579"/>
                  </a:cubicBezTo>
                  <a:cubicBezTo>
                    <a:pt x="854" y="3336"/>
                    <a:pt x="924" y="3082"/>
                    <a:pt x="1016" y="2851"/>
                  </a:cubicBezTo>
                  <a:close/>
                  <a:moveTo>
                    <a:pt x="2433" y="67"/>
                  </a:moveTo>
                  <a:cubicBezTo>
                    <a:pt x="2024" y="612"/>
                    <a:pt x="1497" y="1040"/>
                    <a:pt x="1120" y="1628"/>
                  </a:cubicBezTo>
                  <a:cubicBezTo>
                    <a:pt x="912" y="1963"/>
                    <a:pt x="750" y="2309"/>
                    <a:pt x="623" y="2655"/>
                  </a:cubicBezTo>
                  <a:cubicBezTo>
                    <a:pt x="0" y="4329"/>
                    <a:pt x="335" y="6037"/>
                    <a:pt x="1293" y="7653"/>
                  </a:cubicBezTo>
                  <a:cubicBezTo>
                    <a:pt x="2436" y="9558"/>
                    <a:pt x="3636" y="12028"/>
                    <a:pt x="3232" y="14325"/>
                  </a:cubicBezTo>
                  <a:cubicBezTo>
                    <a:pt x="3728" y="13748"/>
                    <a:pt x="3878" y="12997"/>
                    <a:pt x="3925" y="12224"/>
                  </a:cubicBezTo>
                  <a:cubicBezTo>
                    <a:pt x="4248" y="13471"/>
                    <a:pt x="6579" y="12432"/>
                    <a:pt x="7041" y="13736"/>
                  </a:cubicBezTo>
                  <a:cubicBezTo>
                    <a:pt x="6545" y="12339"/>
                    <a:pt x="8184" y="10874"/>
                    <a:pt x="6464" y="9823"/>
                  </a:cubicBezTo>
                  <a:cubicBezTo>
                    <a:pt x="7260" y="9592"/>
                    <a:pt x="7457" y="9442"/>
                    <a:pt x="8115" y="8934"/>
                  </a:cubicBezTo>
                  <a:cubicBezTo>
                    <a:pt x="7076" y="8934"/>
                    <a:pt x="6568" y="8669"/>
                    <a:pt x="6568" y="8669"/>
                  </a:cubicBezTo>
                  <a:cubicBezTo>
                    <a:pt x="6810" y="8484"/>
                    <a:pt x="7087" y="8149"/>
                    <a:pt x="7087" y="8149"/>
                  </a:cubicBezTo>
                  <a:lnTo>
                    <a:pt x="7087" y="8149"/>
                  </a:lnTo>
                  <a:cubicBezTo>
                    <a:pt x="6899" y="8164"/>
                    <a:pt x="6713" y="8171"/>
                    <a:pt x="6528" y="8171"/>
                  </a:cubicBezTo>
                  <a:cubicBezTo>
                    <a:pt x="5357" y="8171"/>
                    <a:pt x="4267" y="7876"/>
                    <a:pt x="3290" y="7168"/>
                  </a:cubicBezTo>
                  <a:cubicBezTo>
                    <a:pt x="3728" y="7168"/>
                    <a:pt x="4167" y="6868"/>
                    <a:pt x="4236" y="6441"/>
                  </a:cubicBezTo>
                  <a:cubicBezTo>
                    <a:pt x="4317" y="6014"/>
                    <a:pt x="4040" y="5564"/>
                    <a:pt x="3625" y="5425"/>
                  </a:cubicBezTo>
                  <a:lnTo>
                    <a:pt x="3625" y="5425"/>
                  </a:lnTo>
                  <a:cubicBezTo>
                    <a:pt x="3855" y="5633"/>
                    <a:pt x="3809" y="6130"/>
                    <a:pt x="3555" y="6349"/>
                  </a:cubicBezTo>
                  <a:cubicBezTo>
                    <a:pt x="3385" y="6481"/>
                    <a:pt x="3167" y="6539"/>
                    <a:pt x="2942" y="6539"/>
                  </a:cubicBezTo>
                  <a:cubicBezTo>
                    <a:pt x="2831" y="6539"/>
                    <a:pt x="2719" y="6525"/>
                    <a:pt x="2609" y="6499"/>
                  </a:cubicBezTo>
                  <a:cubicBezTo>
                    <a:pt x="1685" y="6303"/>
                    <a:pt x="1397" y="4975"/>
                    <a:pt x="1281" y="4179"/>
                  </a:cubicBezTo>
                  <a:cubicBezTo>
                    <a:pt x="1066" y="2740"/>
                    <a:pt x="1585" y="1235"/>
                    <a:pt x="2433" y="67"/>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8689432" y="1427533"/>
              <a:ext cx="53594" cy="164070"/>
            </a:xfrm>
            <a:custGeom>
              <a:avLst/>
              <a:gdLst/>
              <a:ahLst/>
              <a:cxnLst/>
              <a:rect l="l" t="t" r="r" b="b"/>
              <a:pathLst>
                <a:path w="1663" h="5091" extrusionOk="0">
                  <a:moveTo>
                    <a:pt x="1" y="0"/>
                  </a:moveTo>
                  <a:lnTo>
                    <a:pt x="1" y="0"/>
                  </a:lnTo>
                  <a:cubicBezTo>
                    <a:pt x="497" y="1697"/>
                    <a:pt x="970" y="3382"/>
                    <a:pt x="1466" y="5091"/>
                  </a:cubicBezTo>
                  <a:cubicBezTo>
                    <a:pt x="1663" y="3221"/>
                    <a:pt x="1201" y="1443"/>
                    <a:pt x="1" y="0"/>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8694653" y="613628"/>
              <a:ext cx="216150" cy="282732"/>
            </a:xfrm>
            <a:custGeom>
              <a:avLst/>
              <a:gdLst/>
              <a:ahLst/>
              <a:cxnLst/>
              <a:rect l="l" t="t" r="r" b="b"/>
              <a:pathLst>
                <a:path w="6707" h="8773" extrusionOk="0">
                  <a:moveTo>
                    <a:pt x="1870" y="1478"/>
                  </a:moveTo>
                  <a:cubicBezTo>
                    <a:pt x="2251" y="1778"/>
                    <a:pt x="2609" y="2124"/>
                    <a:pt x="2944" y="2505"/>
                  </a:cubicBezTo>
                  <a:cubicBezTo>
                    <a:pt x="3278" y="2874"/>
                    <a:pt x="3567" y="3290"/>
                    <a:pt x="3821" y="3740"/>
                  </a:cubicBezTo>
                  <a:cubicBezTo>
                    <a:pt x="4086" y="4190"/>
                    <a:pt x="4294" y="4664"/>
                    <a:pt x="4490" y="5160"/>
                  </a:cubicBezTo>
                  <a:cubicBezTo>
                    <a:pt x="4675" y="5645"/>
                    <a:pt x="4813" y="6153"/>
                    <a:pt x="4929" y="6660"/>
                  </a:cubicBezTo>
                  <a:cubicBezTo>
                    <a:pt x="4779" y="6164"/>
                    <a:pt x="4606" y="5668"/>
                    <a:pt x="4398" y="5194"/>
                  </a:cubicBezTo>
                  <a:cubicBezTo>
                    <a:pt x="4202" y="4721"/>
                    <a:pt x="3982" y="4260"/>
                    <a:pt x="3728" y="3832"/>
                  </a:cubicBezTo>
                  <a:cubicBezTo>
                    <a:pt x="3474" y="3382"/>
                    <a:pt x="3186" y="2978"/>
                    <a:pt x="2874" y="2586"/>
                  </a:cubicBezTo>
                  <a:cubicBezTo>
                    <a:pt x="2574" y="2193"/>
                    <a:pt x="2216" y="1836"/>
                    <a:pt x="1870" y="1478"/>
                  </a:cubicBezTo>
                  <a:close/>
                  <a:moveTo>
                    <a:pt x="0" y="0"/>
                  </a:moveTo>
                  <a:cubicBezTo>
                    <a:pt x="2574" y="2343"/>
                    <a:pt x="4433" y="5425"/>
                    <a:pt x="5321" y="8773"/>
                  </a:cubicBezTo>
                  <a:cubicBezTo>
                    <a:pt x="5841" y="7734"/>
                    <a:pt x="5783" y="6106"/>
                    <a:pt x="5171" y="5125"/>
                  </a:cubicBezTo>
                  <a:lnTo>
                    <a:pt x="5171" y="5125"/>
                  </a:lnTo>
                  <a:cubicBezTo>
                    <a:pt x="5598" y="5333"/>
                    <a:pt x="6614" y="6510"/>
                    <a:pt x="6706" y="6510"/>
                  </a:cubicBezTo>
                  <a:cubicBezTo>
                    <a:pt x="6337" y="4075"/>
                    <a:pt x="1997" y="958"/>
                    <a:pt x="0" y="0"/>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8240438" y="471601"/>
              <a:ext cx="260044" cy="150728"/>
            </a:xfrm>
            <a:custGeom>
              <a:avLst/>
              <a:gdLst/>
              <a:ahLst/>
              <a:cxnLst/>
              <a:rect l="l" t="t" r="r" b="b"/>
              <a:pathLst>
                <a:path w="8069" h="4677" extrusionOk="0">
                  <a:moveTo>
                    <a:pt x="5210" y="567"/>
                  </a:moveTo>
                  <a:cubicBezTo>
                    <a:pt x="5356" y="567"/>
                    <a:pt x="5501" y="577"/>
                    <a:pt x="5645" y="598"/>
                  </a:cubicBezTo>
                  <a:cubicBezTo>
                    <a:pt x="5252" y="621"/>
                    <a:pt x="4848" y="656"/>
                    <a:pt x="4491" y="771"/>
                  </a:cubicBezTo>
                  <a:cubicBezTo>
                    <a:pt x="4260" y="852"/>
                    <a:pt x="4052" y="945"/>
                    <a:pt x="3856" y="1083"/>
                  </a:cubicBezTo>
                  <a:cubicBezTo>
                    <a:pt x="3660" y="1268"/>
                    <a:pt x="3498" y="1464"/>
                    <a:pt x="3371" y="1683"/>
                  </a:cubicBezTo>
                  <a:cubicBezTo>
                    <a:pt x="3198" y="1983"/>
                    <a:pt x="3082" y="2318"/>
                    <a:pt x="3059" y="2699"/>
                  </a:cubicBezTo>
                  <a:cubicBezTo>
                    <a:pt x="2967" y="2330"/>
                    <a:pt x="3059" y="1949"/>
                    <a:pt x="3244" y="1614"/>
                  </a:cubicBezTo>
                  <a:cubicBezTo>
                    <a:pt x="3290" y="1545"/>
                    <a:pt x="3325" y="1487"/>
                    <a:pt x="3371" y="1406"/>
                  </a:cubicBezTo>
                  <a:lnTo>
                    <a:pt x="3371" y="1406"/>
                  </a:lnTo>
                  <a:cubicBezTo>
                    <a:pt x="3106" y="1626"/>
                    <a:pt x="2852" y="1868"/>
                    <a:pt x="2586" y="2087"/>
                  </a:cubicBezTo>
                  <a:cubicBezTo>
                    <a:pt x="2274" y="2353"/>
                    <a:pt x="1928" y="2560"/>
                    <a:pt x="1547" y="2664"/>
                  </a:cubicBezTo>
                  <a:cubicBezTo>
                    <a:pt x="1905" y="2503"/>
                    <a:pt x="2217" y="2260"/>
                    <a:pt x="2505" y="2006"/>
                  </a:cubicBezTo>
                  <a:cubicBezTo>
                    <a:pt x="2794" y="1741"/>
                    <a:pt x="3071" y="1452"/>
                    <a:pt x="3394" y="1210"/>
                  </a:cubicBezTo>
                  <a:cubicBezTo>
                    <a:pt x="3706" y="968"/>
                    <a:pt x="4064" y="760"/>
                    <a:pt x="4456" y="656"/>
                  </a:cubicBezTo>
                  <a:cubicBezTo>
                    <a:pt x="4705" y="597"/>
                    <a:pt x="4958" y="567"/>
                    <a:pt x="5210" y="567"/>
                  </a:cubicBezTo>
                  <a:close/>
                  <a:moveTo>
                    <a:pt x="5403" y="1"/>
                  </a:moveTo>
                  <a:cubicBezTo>
                    <a:pt x="4341" y="1"/>
                    <a:pt x="3281" y="374"/>
                    <a:pt x="2436" y="1025"/>
                  </a:cubicBezTo>
                  <a:cubicBezTo>
                    <a:pt x="2078" y="1314"/>
                    <a:pt x="1744" y="1660"/>
                    <a:pt x="1340" y="1891"/>
                  </a:cubicBezTo>
                  <a:cubicBezTo>
                    <a:pt x="1077" y="2052"/>
                    <a:pt x="777" y="2157"/>
                    <a:pt x="486" y="2157"/>
                  </a:cubicBezTo>
                  <a:cubicBezTo>
                    <a:pt x="318" y="2157"/>
                    <a:pt x="153" y="2122"/>
                    <a:pt x="1" y="2041"/>
                  </a:cubicBezTo>
                  <a:lnTo>
                    <a:pt x="1" y="2041"/>
                  </a:lnTo>
                  <a:cubicBezTo>
                    <a:pt x="255" y="2584"/>
                    <a:pt x="532" y="3080"/>
                    <a:pt x="1097" y="3253"/>
                  </a:cubicBezTo>
                  <a:cubicBezTo>
                    <a:pt x="1299" y="3317"/>
                    <a:pt x="1508" y="3349"/>
                    <a:pt x="1718" y="3349"/>
                  </a:cubicBezTo>
                  <a:cubicBezTo>
                    <a:pt x="2037" y="3349"/>
                    <a:pt x="2356" y="3277"/>
                    <a:pt x="2655" y="3138"/>
                  </a:cubicBezTo>
                  <a:lnTo>
                    <a:pt x="2655" y="3138"/>
                  </a:lnTo>
                  <a:cubicBezTo>
                    <a:pt x="2505" y="3299"/>
                    <a:pt x="2471" y="3634"/>
                    <a:pt x="2598" y="3807"/>
                  </a:cubicBezTo>
                  <a:cubicBezTo>
                    <a:pt x="2698" y="3961"/>
                    <a:pt x="2890" y="4033"/>
                    <a:pt x="3082" y="4033"/>
                  </a:cubicBezTo>
                  <a:cubicBezTo>
                    <a:pt x="3179" y="4033"/>
                    <a:pt x="3275" y="4015"/>
                    <a:pt x="3359" y="3980"/>
                  </a:cubicBezTo>
                  <a:cubicBezTo>
                    <a:pt x="3613" y="3888"/>
                    <a:pt x="3833" y="3692"/>
                    <a:pt x="4041" y="3484"/>
                  </a:cubicBezTo>
                  <a:lnTo>
                    <a:pt x="4041" y="3484"/>
                  </a:lnTo>
                  <a:cubicBezTo>
                    <a:pt x="3983" y="3865"/>
                    <a:pt x="4064" y="4280"/>
                    <a:pt x="4387" y="4500"/>
                  </a:cubicBezTo>
                  <a:cubicBezTo>
                    <a:pt x="4556" y="4619"/>
                    <a:pt x="4764" y="4677"/>
                    <a:pt x="4971" y="4677"/>
                  </a:cubicBezTo>
                  <a:cubicBezTo>
                    <a:pt x="5145" y="4677"/>
                    <a:pt x="5319" y="4636"/>
                    <a:pt x="5472" y="4557"/>
                  </a:cubicBezTo>
                  <a:cubicBezTo>
                    <a:pt x="4860" y="3934"/>
                    <a:pt x="4675" y="2895"/>
                    <a:pt x="4987" y="2099"/>
                  </a:cubicBezTo>
                  <a:cubicBezTo>
                    <a:pt x="5310" y="1314"/>
                    <a:pt x="6130" y="737"/>
                    <a:pt x="6984" y="714"/>
                  </a:cubicBezTo>
                  <a:cubicBezTo>
                    <a:pt x="7032" y="712"/>
                    <a:pt x="7080" y="712"/>
                    <a:pt x="7127" y="712"/>
                  </a:cubicBezTo>
                  <a:cubicBezTo>
                    <a:pt x="7464" y="712"/>
                    <a:pt x="7775" y="748"/>
                    <a:pt x="8069" y="829"/>
                  </a:cubicBezTo>
                  <a:cubicBezTo>
                    <a:pt x="7399" y="390"/>
                    <a:pt x="6626" y="102"/>
                    <a:pt x="5830" y="21"/>
                  </a:cubicBezTo>
                  <a:cubicBezTo>
                    <a:pt x="5688" y="7"/>
                    <a:pt x="5545" y="1"/>
                    <a:pt x="5403" y="1"/>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7435073" y="459258"/>
              <a:ext cx="616415" cy="247024"/>
            </a:xfrm>
            <a:custGeom>
              <a:avLst/>
              <a:gdLst/>
              <a:ahLst/>
              <a:cxnLst/>
              <a:rect l="l" t="t" r="r" b="b"/>
              <a:pathLst>
                <a:path w="19127" h="7665" extrusionOk="0">
                  <a:moveTo>
                    <a:pt x="19127" y="831"/>
                  </a:moveTo>
                  <a:cubicBezTo>
                    <a:pt x="19121" y="843"/>
                    <a:pt x="19114" y="854"/>
                    <a:pt x="19108" y="866"/>
                  </a:cubicBezTo>
                  <a:lnTo>
                    <a:pt x="19108" y="866"/>
                  </a:lnTo>
                  <a:cubicBezTo>
                    <a:pt x="19114" y="854"/>
                    <a:pt x="19121" y="843"/>
                    <a:pt x="19127" y="831"/>
                  </a:cubicBezTo>
                  <a:close/>
                  <a:moveTo>
                    <a:pt x="1" y="0"/>
                  </a:moveTo>
                  <a:cubicBezTo>
                    <a:pt x="185" y="1512"/>
                    <a:pt x="1813" y="3105"/>
                    <a:pt x="3337" y="3290"/>
                  </a:cubicBezTo>
                  <a:cubicBezTo>
                    <a:pt x="1917" y="4098"/>
                    <a:pt x="1455" y="6152"/>
                    <a:pt x="2021" y="7664"/>
                  </a:cubicBezTo>
                  <a:cubicBezTo>
                    <a:pt x="2044" y="6418"/>
                    <a:pt x="3048" y="5356"/>
                    <a:pt x="4202" y="4894"/>
                  </a:cubicBezTo>
                  <a:cubicBezTo>
                    <a:pt x="4876" y="4634"/>
                    <a:pt x="5588" y="4540"/>
                    <a:pt x="6309" y="4540"/>
                  </a:cubicBezTo>
                  <a:cubicBezTo>
                    <a:pt x="6837" y="4540"/>
                    <a:pt x="7369" y="4590"/>
                    <a:pt x="7896" y="4663"/>
                  </a:cubicBezTo>
                  <a:cubicBezTo>
                    <a:pt x="9131" y="4848"/>
                    <a:pt x="10354" y="5137"/>
                    <a:pt x="11601" y="5171"/>
                  </a:cubicBezTo>
                  <a:cubicBezTo>
                    <a:pt x="11650" y="5172"/>
                    <a:pt x="11700" y="5173"/>
                    <a:pt x="11749" y="5173"/>
                  </a:cubicBezTo>
                  <a:cubicBezTo>
                    <a:pt x="14732" y="5173"/>
                    <a:pt x="17659" y="3469"/>
                    <a:pt x="19108" y="866"/>
                  </a:cubicBezTo>
                  <a:lnTo>
                    <a:pt x="19108" y="866"/>
                  </a:lnTo>
                  <a:cubicBezTo>
                    <a:pt x="18518" y="1910"/>
                    <a:pt x="16529" y="3411"/>
                    <a:pt x="13172" y="3411"/>
                  </a:cubicBezTo>
                  <a:cubicBezTo>
                    <a:pt x="11993" y="3411"/>
                    <a:pt x="10646" y="3226"/>
                    <a:pt x="9131" y="2770"/>
                  </a:cubicBezTo>
                  <a:cubicBezTo>
                    <a:pt x="4502" y="1385"/>
                    <a:pt x="2713" y="2020"/>
                    <a:pt x="1" y="0"/>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8035858" y="402634"/>
              <a:ext cx="587024" cy="236840"/>
            </a:xfrm>
            <a:custGeom>
              <a:avLst/>
              <a:gdLst/>
              <a:ahLst/>
              <a:cxnLst/>
              <a:rect l="l" t="t" r="r" b="b"/>
              <a:pathLst>
                <a:path w="18215" h="7349" extrusionOk="0">
                  <a:moveTo>
                    <a:pt x="18207" y="5038"/>
                  </a:moveTo>
                  <a:cubicBezTo>
                    <a:pt x="18210" y="5041"/>
                    <a:pt x="18212" y="5044"/>
                    <a:pt x="18214" y="5047"/>
                  </a:cubicBezTo>
                  <a:cubicBezTo>
                    <a:pt x="18212" y="5044"/>
                    <a:pt x="18210" y="5041"/>
                    <a:pt x="18207" y="5038"/>
                  </a:cubicBezTo>
                  <a:close/>
                  <a:moveTo>
                    <a:pt x="4525" y="776"/>
                  </a:moveTo>
                  <a:lnTo>
                    <a:pt x="4525" y="776"/>
                  </a:lnTo>
                  <a:cubicBezTo>
                    <a:pt x="3948" y="1030"/>
                    <a:pt x="3428" y="1353"/>
                    <a:pt x="2943" y="1746"/>
                  </a:cubicBezTo>
                  <a:cubicBezTo>
                    <a:pt x="2470" y="2138"/>
                    <a:pt x="2020" y="2565"/>
                    <a:pt x="1639" y="3061"/>
                  </a:cubicBezTo>
                  <a:cubicBezTo>
                    <a:pt x="1270" y="3546"/>
                    <a:pt x="993" y="4100"/>
                    <a:pt x="808" y="4689"/>
                  </a:cubicBezTo>
                  <a:cubicBezTo>
                    <a:pt x="635" y="5278"/>
                    <a:pt x="543" y="5901"/>
                    <a:pt x="485" y="6524"/>
                  </a:cubicBezTo>
                  <a:cubicBezTo>
                    <a:pt x="473" y="5901"/>
                    <a:pt x="531" y="5266"/>
                    <a:pt x="704" y="4666"/>
                  </a:cubicBezTo>
                  <a:cubicBezTo>
                    <a:pt x="866" y="4054"/>
                    <a:pt x="1143" y="3465"/>
                    <a:pt x="1524" y="2969"/>
                  </a:cubicBezTo>
                  <a:cubicBezTo>
                    <a:pt x="1916" y="2484"/>
                    <a:pt x="2366" y="2034"/>
                    <a:pt x="2874" y="1665"/>
                  </a:cubicBezTo>
                  <a:cubicBezTo>
                    <a:pt x="3371" y="1284"/>
                    <a:pt x="3925" y="984"/>
                    <a:pt x="4525" y="776"/>
                  </a:cubicBezTo>
                  <a:close/>
                  <a:moveTo>
                    <a:pt x="7494" y="0"/>
                  </a:moveTo>
                  <a:cubicBezTo>
                    <a:pt x="5754" y="0"/>
                    <a:pt x="4007" y="390"/>
                    <a:pt x="2597" y="1376"/>
                  </a:cubicBezTo>
                  <a:cubicBezTo>
                    <a:pt x="808" y="2588"/>
                    <a:pt x="0" y="4527"/>
                    <a:pt x="219" y="6651"/>
                  </a:cubicBezTo>
                  <a:cubicBezTo>
                    <a:pt x="231" y="6836"/>
                    <a:pt x="277" y="7044"/>
                    <a:pt x="393" y="7182"/>
                  </a:cubicBezTo>
                  <a:cubicBezTo>
                    <a:pt x="485" y="7298"/>
                    <a:pt x="598" y="7349"/>
                    <a:pt x="709" y="7349"/>
                  </a:cubicBezTo>
                  <a:cubicBezTo>
                    <a:pt x="875" y="7349"/>
                    <a:pt x="1037" y="7235"/>
                    <a:pt x="1120" y="7055"/>
                  </a:cubicBezTo>
                  <a:cubicBezTo>
                    <a:pt x="1212" y="6847"/>
                    <a:pt x="1166" y="6628"/>
                    <a:pt x="1258" y="6466"/>
                  </a:cubicBezTo>
                  <a:cubicBezTo>
                    <a:pt x="1442" y="6820"/>
                    <a:pt x="1689" y="6974"/>
                    <a:pt x="1954" y="6974"/>
                  </a:cubicBezTo>
                  <a:cubicBezTo>
                    <a:pt x="2572" y="6974"/>
                    <a:pt x="3290" y="6137"/>
                    <a:pt x="3532" y="5047"/>
                  </a:cubicBezTo>
                  <a:cubicBezTo>
                    <a:pt x="3906" y="3449"/>
                    <a:pt x="4547" y="1963"/>
                    <a:pt x="5978" y="981"/>
                  </a:cubicBezTo>
                  <a:lnTo>
                    <a:pt x="5978" y="981"/>
                  </a:lnTo>
                  <a:cubicBezTo>
                    <a:pt x="5729" y="1184"/>
                    <a:pt x="5761" y="1552"/>
                    <a:pt x="6002" y="1815"/>
                  </a:cubicBezTo>
                  <a:cubicBezTo>
                    <a:pt x="6206" y="2046"/>
                    <a:pt x="6528" y="2144"/>
                    <a:pt x="6850" y="2144"/>
                  </a:cubicBezTo>
                  <a:cubicBezTo>
                    <a:pt x="6930" y="2144"/>
                    <a:pt x="7009" y="2138"/>
                    <a:pt x="7087" y="2126"/>
                  </a:cubicBezTo>
                  <a:cubicBezTo>
                    <a:pt x="7468" y="2069"/>
                    <a:pt x="7838" y="1953"/>
                    <a:pt x="8207" y="1838"/>
                  </a:cubicBezTo>
                  <a:cubicBezTo>
                    <a:pt x="8565" y="1722"/>
                    <a:pt x="8911" y="1619"/>
                    <a:pt x="9303" y="1584"/>
                  </a:cubicBezTo>
                  <a:cubicBezTo>
                    <a:pt x="9594" y="1555"/>
                    <a:pt x="9886" y="1542"/>
                    <a:pt x="10177" y="1542"/>
                  </a:cubicBezTo>
                  <a:cubicBezTo>
                    <a:pt x="10697" y="1542"/>
                    <a:pt x="11217" y="1583"/>
                    <a:pt x="11727" y="1642"/>
                  </a:cubicBezTo>
                  <a:cubicBezTo>
                    <a:pt x="14090" y="1953"/>
                    <a:pt x="16683" y="3138"/>
                    <a:pt x="18207" y="5038"/>
                  </a:cubicBezTo>
                  <a:lnTo>
                    <a:pt x="18207" y="5038"/>
                  </a:lnTo>
                  <a:cubicBezTo>
                    <a:pt x="15796" y="2031"/>
                    <a:pt x="12670" y="475"/>
                    <a:pt x="8807" y="72"/>
                  </a:cubicBezTo>
                  <a:cubicBezTo>
                    <a:pt x="8374" y="25"/>
                    <a:pt x="7934" y="0"/>
                    <a:pt x="7494" y="0"/>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8026931" y="359127"/>
              <a:ext cx="247378" cy="99454"/>
            </a:xfrm>
            <a:custGeom>
              <a:avLst/>
              <a:gdLst/>
              <a:ahLst/>
              <a:cxnLst/>
              <a:rect l="l" t="t" r="r" b="b"/>
              <a:pathLst>
                <a:path w="7676" h="3086" extrusionOk="0">
                  <a:moveTo>
                    <a:pt x="1810" y="157"/>
                  </a:moveTo>
                  <a:cubicBezTo>
                    <a:pt x="1830" y="166"/>
                    <a:pt x="1850" y="176"/>
                    <a:pt x="1870" y="187"/>
                  </a:cubicBezTo>
                  <a:cubicBezTo>
                    <a:pt x="1850" y="175"/>
                    <a:pt x="1830" y="165"/>
                    <a:pt x="1810" y="157"/>
                  </a:cubicBezTo>
                  <a:close/>
                  <a:moveTo>
                    <a:pt x="7654" y="1013"/>
                  </a:moveTo>
                  <a:cubicBezTo>
                    <a:pt x="7661" y="1015"/>
                    <a:pt x="7669" y="1016"/>
                    <a:pt x="7676" y="1018"/>
                  </a:cubicBezTo>
                  <a:cubicBezTo>
                    <a:pt x="7669" y="1016"/>
                    <a:pt x="7661" y="1015"/>
                    <a:pt x="7654" y="1013"/>
                  </a:cubicBezTo>
                  <a:close/>
                  <a:moveTo>
                    <a:pt x="1143" y="1"/>
                  </a:moveTo>
                  <a:cubicBezTo>
                    <a:pt x="888" y="1"/>
                    <a:pt x="642" y="75"/>
                    <a:pt x="462" y="256"/>
                  </a:cubicBezTo>
                  <a:cubicBezTo>
                    <a:pt x="104" y="614"/>
                    <a:pt x="0" y="1203"/>
                    <a:pt x="231" y="1664"/>
                  </a:cubicBezTo>
                  <a:cubicBezTo>
                    <a:pt x="462" y="2126"/>
                    <a:pt x="958" y="2345"/>
                    <a:pt x="1443" y="2345"/>
                  </a:cubicBezTo>
                  <a:cubicBezTo>
                    <a:pt x="1281" y="2438"/>
                    <a:pt x="1108" y="2565"/>
                    <a:pt x="1050" y="2738"/>
                  </a:cubicBezTo>
                  <a:cubicBezTo>
                    <a:pt x="955" y="2993"/>
                    <a:pt x="1016" y="3085"/>
                    <a:pt x="1152" y="3085"/>
                  </a:cubicBezTo>
                  <a:cubicBezTo>
                    <a:pt x="1478" y="3085"/>
                    <a:pt x="2238" y="2564"/>
                    <a:pt x="2343" y="2507"/>
                  </a:cubicBezTo>
                  <a:cubicBezTo>
                    <a:pt x="3542" y="1774"/>
                    <a:pt x="5346" y="947"/>
                    <a:pt x="6920" y="947"/>
                  </a:cubicBezTo>
                  <a:cubicBezTo>
                    <a:pt x="7172" y="947"/>
                    <a:pt x="7417" y="968"/>
                    <a:pt x="7654" y="1013"/>
                  </a:cubicBezTo>
                  <a:lnTo>
                    <a:pt x="7654" y="1013"/>
                  </a:lnTo>
                  <a:cubicBezTo>
                    <a:pt x="6911" y="867"/>
                    <a:pt x="6184" y="781"/>
                    <a:pt x="5462" y="781"/>
                  </a:cubicBezTo>
                  <a:cubicBezTo>
                    <a:pt x="4664" y="781"/>
                    <a:pt x="3872" y="886"/>
                    <a:pt x="3070" y="1133"/>
                  </a:cubicBezTo>
                  <a:cubicBezTo>
                    <a:pt x="2816" y="1214"/>
                    <a:pt x="2551" y="1306"/>
                    <a:pt x="2297" y="1341"/>
                  </a:cubicBezTo>
                  <a:cubicBezTo>
                    <a:pt x="2240" y="1346"/>
                    <a:pt x="2182" y="1349"/>
                    <a:pt x="2124" y="1349"/>
                  </a:cubicBezTo>
                  <a:cubicBezTo>
                    <a:pt x="1903" y="1349"/>
                    <a:pt x="1686" y="1308"/>
                    <a:pt x="1512" y="1180"/>
                  </a:cubicBezTo>
                  <a:cubicBezTo>
                    <a:pt x="1293" y="1018"/>
                    <a:pt x="1154" y="729"/>
                    <a:pt x="1224" y="475"/>
                  </a:cubicBezTo>
                  <a:cubicBezTo>
                    <a:pt x="1275" y="278"/>
                    <a:pt x="1474" y="131"/>
                    <a:pt x="1672" y="131"/>
                  </a:cubicBezTo>
                  <a:cubicBezTo>
                    <a:pt x="1719" y="131"/>
                    <a:pt x="1765" y="139"/>
                    <a:pt x="1810" y="157"/>
                  </a:cubicBezTo>
                  <a:lnTo>
                    <a:pt x="1810" y="157"/>
                  </a:lnTo>
                  <a:cubicBezTo>
                    <a:pt x="1606" y="60"/>
                    <a:pt x="1370" y="1"/>
                    <a:pt x="1143" y="1"/>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7588347" y="292964"/>
              <a:ext cx="462046" cy="251471"/>
            </a:xfrm>
            <a:custGeom>
              <a:avLst/>
              <a:gdLst/>
              <a:ahLst/>
              <a:cxnLst/>
              <a:rect l="l" t="t" r="r" b="b"/>
              <a:pathLst>
                <a:path w="14337" h="7803" extrusionOk="0">
                  <a:moveTo>
                    <a:pt x="1674" y="1559"/>
                  </a:moveTo>
                  <a:lnTo>
                    <a:pt x="1674" y="1559"/>
                  </a:lnTo>
                  <a:cubicBezTo>
                    <a:pt x="2124" y="1744"/>
                    <a:pt x="2574" y="1963"/>
                    <a:pt x="3001" y="2205"/>
                  </a:cubicBezTo>
                  <a:cubicBezTo>
                    <a:pt x="3428" y="2448"/>
                    <a:pt x="3832" y="2759"/>
                    <a:pt x="4202" y="3071"/>
                  </a:cubicBezTo>
                  <a:cubicBezTo>
                    <a:pt x="4952" y="3717"/>
                    <a:pt x="5598" y="4468"/>
                    <a:pt x="6314" y="5137"/>
                  </a:cubicBezTo>
                  <a:cubicBezTo>
                    <a:pt x="6995" y="5818"/>
                    <a:pt x="7768" y="6453"/>
                    <a:pt x="8657" y="6834"/>
                  </a:cubicBezTo>
                  <a:cubicBezTo>
                    <a:pt x="9222" y="7086"/>
                    <a:pt x="9849" y="7248"/>
                    <a:pt x="10480" y="7248"/>
                  </a:cubicBezTo>
                  <a:cubicBezTo>
                    <a:pt x="10829" y="7248"/>
                    <a:pt x="11179" y="7199"/>
                    <a:pt x="11520" y="7088"/>
                  </a:cubicBezTo>
                  <a:lnTo>
                    <a:pt x="11520" y="7088"/>
                  </a:lnTo>
                  <a:cubicBezTo>
                    <a:pt x="11289" y="7169"/>
                    <a:pt x="11035" y="7226"/>
                    <a:pt x="10793" y="7272"/>
                  </a:cubicBezTo>
                  <a:cubicBezTo>
                    <a:pt x="10621" y="7289"/>
                    <a:pt x="10450" y="7305"/>
                    <a:pt x="10278" y="7305"/>
                  </a:cubicBezTo>
                  <a:cubicBezTo>
                    <a:pt x="10207" y="7305"/>
                    <a:pt x="10136" y="7302"/>
                    <a:pt x="10065" y="7296"/>
                  </a:cubicBezTo>
                  <a:cubicBezTo>
                    <a:pt x="9569" y="7261"/>
                    <a:pt x="9084" y="7145"/>
                    <a:pt x="8623" y="6938"/>
                  </a:cubicBezTo>
                  <a:cubicBezTo>
                    <a:pt x="7688" y="6568"/>
                    <a:pt x="6914" y="5910"/>
                    <a:pt x="6210" y="5241"/>
                  </a:cubicBezTo>
                  <a:cubicBezTo>
                    <a:pt x="5483" y="4571"/>
                    <a:pt x="4837" y="3833"/>
                    <a:pt x="4121" y="3175"/>
                  </a:cubicBezTo>
                  <a:cubicBezTo>
                    <a:pt x="3394" y="2505"/>
                    <a:pt x="2563" y="1986"/>
                    <a:pt x="1674" y="1559"/>
                  </a:cubicBezTo>
                  <a:close/>
                  <a:moveTo>
                    <a:pt x="5402" y="1"/>
                  </a:moveTo>
                  <a:cubicBezTo>
                    <a:pt x="4883" y="647"/>
                    <a:pt x="4733" y="855"/>
                    <a:pt x="4502" y="1640"/>
                  </a:cubicBezTo>
                  <a:cubicBezTo>
                    <a:pt x="4118" y="1016"/>
                    <a:pt x="3681" y="837"/>
                    <a:pt x="3212" y="837"/>
                  </a:cubicBezTo>
                  <a:cubicBezTo>
                    <a:pt x="2581" y="837"/>
                    <a:pt x="1893" y="1161"/>
                    <a:pt x="1203" y="1161"/>
                  </a:cubicBezTo>
                  <a:cubicBezTo>
                    <a:pt x="1002" y="1161"/>
                    <a:pt x="801" y="1134"/>
                    <a:pt x="601" y="1063"/>
                  </a:cubicBezTo>
                  <a:lnTo>
                    <a:pt x="601" y="1063"/>
                  </a:lnTo>
                  <a:cubicBezTo>
                    <a:pt x="1893" y="1524"/>
                    <a:pt x="854" y="3867"/>
                    <a:pt x="2113" y="4179"/>
                  </a:cubicBezTo>
                  <a:cubicBezTo>
                    <a:pt x="1351" y="4237"/>
                    <a:pt x="612" y="4398"/>
                    <a:pt x="0" y="4872"/>
                  </a:cubicBezTo>
                  <a:cubicBezTo>
                    <a:pt x="311" y="4817"/>
                    <a:pt x="625" y="4792"/>
                    <a:pt x="941" y="4792"/>
                  </a:cubicBezTo>
                  <a:cubicBezTo>
                    <a:pt x="2956" y="4792"/>
                    <a:pt x="5025" y="5823"/>
                    <a:pt x="6672" y="6811"/>
                  </a:cubicBezTo>
                  <a:cubicBezTo>
                    <a:pt x="7729" y="7445"/>
                    <a:pt x="8831" y="7803"/>
                    <a:pt x="9936" y="7803"/>
                  </a:cubicBezTo>
                  <a:cubicBezTo>
                    <a:pt x="10519" y="7803"/>
                    <a:pt x="11103" y="7703"/>
                    <a:pt x="11681" y="7492"/>
                  </a:cubicBezTo>
                  <a:cubicBezTo>
                    <a:pt x="12028" y="7353"/>
                    <a:pt x="12374" y="7203"/>
                    <a:pt x="12697" y="6984"/>
                  </a:cubicBezTo>
                  <a:cubicBezTo>
                    <a:pt x="13321" y="6603"/>
                    <a:pt x="13771" y="6049"/>
                    <a:pt x="14336" y="5622"/>
                  </a:cubicBezTo>
                  <a:lnTo>
                    <a:pt x="14336" y="5622"/>
                  </a:lnTo>
                  <a:cubicBezTo>
                    <a:pt x="13324" y="6359"/>
                    <a:pt x="12077" y="6870"/>
                    <a:pt x="10809" y="6870"/>
                  </a:cubicBezTo>
                  <a:cubicBezTo>
                    <a:pt x="10589" y="6870"/>
                    <a:pt x="10367" y="6855"/>
                    <a:pt x="10146" y="6822"/>
                  </a:cubicBezTo>
                  <a:cubicBezTo>
                    <a:pt x="9350" y="6707"/>
                    <a:pt x="8022" y="6418"/>
                    <a:pt x="7826" y="5495"/>
                  </a:cubicBezTo>
                  <a:cubicBezTo>
                    <a:pt x="7757" y="5183"/>
                    <a:pt x="7780" y="4814"/>
                    <a:pt x="7988" y="4560"/>
                  </a:cubicBezTo>
                  <a:cubicBezTo>
                    <a:pt x="8099" y="4423"/>
                    <a:pt x="8306" y="4345"/>
                    <a:pt x="8507" y="4345"/>
                  </a:cubicBezTo>
                  <a:cubicBezTo>
                    <a:pt x="8661" y="4345"/>
                    <a:pt x="8811" y="4390"/>
                    <a:pt x="8911" y="4491"/>
                  </a:cubicBezTo>
                  <a:cubicBezTo>
                    <a:pt x="8776" y="4127"/>
                    <a:pt x="8398" y="3857"/>
                    <a:pt x="8013" y="3857"/>
                  </a:cubicBezTo>
                  <a:cubicBezTo>
                    <a:pt x="7970" y="3857"/>
                    <a:pt x="7927" y="3860"/>
                    <a:pt x="7884" y="3867"/>
                  </a:cubicBezTo>
                  <a:cubicBezTo>
                    <a:pt x="7445" y="3937"/>
                    <a:pt x="7157" y="4387"/>
                    <a:pt x="7157" y="4814"/>
                  </a:cubicBezTo>
                  <a:cubicBezTo>
                    <a:pt x="6337" y="3694"/>
                    <a:pt x="6083" y="2401"/>
                    <a:pt x="6176" y="1028"/>
                  </a:cubicBezTo>
                  <a:lnTo>
                    <a:pt x="6176" y="1028"/>
                  </a:lnTo>
                  <a:cubicBezTo>
                    <a:pt x="6176" y="1028"/>
                    <a:pt x="5852" y="1293"/>
                    <a:pt x="5656" y="1547"/>
                  </a:cubicBezTo>
                  <a:cubicBezTo>
                    <a:pt x="5656" y="1547"/>
                    <a:pt x="5402" y="1028"/>
                    <a:pt x="5402" y="1"/>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7641522" y="498382"/>
              <a:ext cx="164102" cy="48309"/>
            </a:xfrm>
            <a:custGeom>
              <a:avLst/>
              <a:gdLst/>
              <a:ahLst/>
              <a:cxnLst/>
              <a:rect l="l" t="t" r="r" b="b"/>
              <a:pathLst>
                <a:path w="5092" h="1499" extrusionOk="0">
                  <a:moveTo>
                    <a:pt x="820" y="1"/>
                  </a:moveTo>
                  <a:cubicBezTo>
                    <a:pt x="549" y="1"/>
                    <a:pt x="276" y="15"/>
                    <a:pt x="1" y="44"/>
                  </a:cubicBezTo>
                  <a:cubicBezTo>
                    <a:pt x="1698" y="541"/>
                    <a:pt x="3394" y="1014"/>
                    <a:pt x="5091" y="1499"/>
                  </a:cubicBezTo>
                  <a:cubicBezTo>
                    <a:pt x="3862" y="486"/>
                    <a:pt x="2381" y="1"/>
                    <a:pt x="820" y="1"/>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8336798" y="325320"/>
              <a:ext cx="282732" cy="216537"/>
            </a:xfrm>
            <a:custGeom>
              <a:avLst/>
              <a:gdLst/>
              <a:ahLst/>
              <a:cxnLst/>
              <a:rect l="l" t="t" r="r" b="b"/>
              <a:pathLst>
                <a:path w="8773" h="6719" extrusionOk="0">
                  <a:moveTo>
                    <a:pt x="2112" y="1767"/>
                  </a:moveTo>
                  <a:lnTo>
                    <a:pt x="2112" y="1767"/>
                  </a:lnTo>
                  <a:cubicBezTo>
                    <a:pt x="2632" y="1882"/>
                    <a:pt x="3140" y="2044"/>
                    <a:pt x="3613" y="2205"/>
                  </a:cubicBezTo>
                  <a:cubicBezTo>
                    <a:pt x="4109" y="2402"/>
                    <a:pt x="4571" y="2609"/>
                    <a:pt x="5033" y="2875"/>
                  </a:cubicBezTo>
                  <a:cubicBezTo>
                    <a:pt x="5483" y="3129"/>
                    <a:pt x="5898" y="3417"/>
                    <a:pt x="6268" y="3752"/>
                  </a:cubicBezTo>
                  <a:cubicBezTo>
                    <a:pt x="6649" y="4087"/>
                    <a:pt x="6995" y="4433"/>
                    <a:pt x="7295" y="4826"/>
                  </a:cubicBezTo>
                  <a:cubicBezTo>
                    <a:pt x="6949" y="4479"/>
                    <a:pt x="6591" y="4145"/>
                    <a:pt x="6187" y="3821"/>
                  </a:cubicBezTo>
                  <a:cubicBezTo>
                    <a:pt x="5795" y="3521"/>
                    <a:pt x="5379" y="3233"/>
                    <a:pt x="4940" y="2979"/>
                  </a:cubicBezTo>
                  <a:cubicBezTo>
                    <a:pt x="4513" y="2713"/>
                    <a:pt x="4052" y="2494"/>
                    <a:pt x="3578" y="2298"/>
                  </a:cubicBezTo>
                  <a:cubicBezTo>
                    <a:pt x="3094" y="2113"/>
                    <a:pt x="2609" y="1940"/>
                    <a:pt x="2112" y="1767"/>
                  </a:cubicBezTo>
                  <a:close/>
                  <a:moveTo>
                    <a:pt x="2262" y="1"/>
                  </a:moveTo>
                  <a:cubicBezTo>
                    <a:pt x="2262" y="105"/>
                    <a:pt x="3440" y="1120"/>
                    <a:pt x="3648" y="1547"/>
                  </a:cubicBezTo>
                  <a:cubicBezTo>
                    <a:pt x="3104" y="1206"/>
                    <a:pt x="2373" y="1034"/>
                    <a:pt x="1652" y="1034"/>
                  </a:cubicBezTo>
                  <a:cubicBezTo>
                    <a:pt x="1057" y="1034"/>
                    <a:pt x="470" y="1151"/>
                    <a:pt x="0" y="1386"/>
                  </a:cubicBezTo>
                  <a:cubicBezTo>
                    <a:pt x="3347" y="2263"/>
                    <a:pt x="6429" y="4145"/>
                    <a:pt x="8773" y="6719"/>
                  </a:cubicBezTo>
                  <a:cubicBezTo>
                    <a:pt x="7815" y="4722"/>
                    <a:pt x="4698" y="382"/>
                    <a:pt x="2262" y="1"/>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8616146" y="324579"/>
              <a:ext cx="315120" cy="295011"/>
            </a:xfrm>
            <a:custGeom>
              <a:avLst/>
              <a:gdLst/>
              <a:ahLst/>
              <a:cxnLst/>
              <a:rect l="l" t="t" r="r" b="b"/>
              <a:pathLst>
                <a:path w="9778" h="9154" extrusionOk="0">
                  <a:moveTo>
                    <a:pt x="7872" y="1136"/>
                  </a:moveTo>
                  <a:cubicBezTo>
                    <a:pt x="7913" y="1136"/>
                    <a:pt x="7949" y="1149"/>
                    <a:pt x="7977" y="1178"/>
                  </a:cubicBezTo>
                  <a:cubicBezTo>
                    <a:pt x="8381" y="1582"/>
                    <a:pt x="5772" y="3394"/>
                    <a:pt x="5772" y="3394"/>
                  </a:cubicBezTo>
                  <a:cubicBezTo>
                    <a:pt x="5772" y="3394"/>
                    <a:pt x="7334" y="1136"/>
                    <a:pt x="7872" y="1136"/>
                  </a:cubicBezTo>
                  <a:close/>
                  <a:moveTo>
                    <a:pt x="6663" y="692"/>
                  </a:moveTo>
                  <a:cubicBezTo>
                    <a:pt x="7329" y="692"/>
                    <a:pt x="5356" y="3533"/>
                    <a:pt x="5356" y="3533"/>
                  </a:cubicBezTo>
                  <a:cubicBezTo>
                    <a:pt x="5356" y="3533"/>
                    <a:pt x="5910" y="763"/>
                    <a:pt x="6638" y="693"/>
                  </a:cubicBezTo>
                  <a:cubicBezTo>
                    <a:pt x="6646" y="692"/>
                    <a:pt x="6655" y="692"/>
                    <a:pt x="6663" y="692"/>
                  </a:cubicBezTo>
                  <a:close/>
                  <a:moveTo>
                    <a:pt x="8320" y="2351"/>
                  </a:moveTo>
                  <a:cubicBezTo>
                    <a:pt x="8426" y="2351"/>
                    <a:pt x="8483" y="2397"/>
                    <a:pt x="8473" y="2505"/>
                  </a:cubicBezTo>
                  <a:cubicBezTo>
                    <a:pt x="8392" y="3244"/>
                    <a:pt x="5622" y="3798"/>
                    <a:pt x="5622" y="3798"/>
                  </a:cubicBezTo>
                  <a:cubicBezTo>
                    <a:pt x="5622" y="3798"/>
                    <a:pt x="7726" y="2351"/>
                    <a:pt x="8320" y="2351"/>
                  </a:cubicBezTo>
                  <a:close/>
                  <a:moveTo>
                    <a:pt x="9154" y="1"/>
                  </a:moveTo>
                  <a:lnTo>
                    <a:pt x="9119" y="35"/>
                  </a:lnTo>
                  <a:cubicBezTo>
                    <a:pt x="8952" y="119"/>
                    <a:pt x="8491" y="330"/>
                    <a:pt x="8029" y="330"/>
                  </a:cubicBezTo>
                  <a:cubicBezTo>
                    <a:pt x="7918" y="330"/>
                    <a:pt x="7807" y="318"/>
                    <a:pt x="7700" y="289"/>
                  </a:cubicBezTo>
                  <a:cubicBezTo>
                    <a:pt x="7433" y="215"/>
                    <a:pt x="6974" y="53"/>
                    <a:pt x="6508" y="53"/>
                  </a:cubicBezTo>
                  <a:cubicBezTo>
                    <a:pt x="5823" y="53"/>
                    <a:pt x="5122" y="403"/>
                    <a:pt x="4999" y="1894"/>
                  </a:cubicBezTo>
                  <a:cubicBezTo>
                    <a:pt x="4874" y="3473"/>
                    <a:pt x="4245" y="4395"/>
                    <a:pt x="3736" y="4395"/>
                  </a:cubicBezTo>
                  <a:cubicBezTo>
                    <a:pt x="3442" y="4395"/>
                    <a:pt x="3187" y="4086"/>
                    <a:pt x="3094" y="3417"/>
                  </a:cubicBezTo>
                  <a:cubicBezTo>
                    <a:pt x="3094" y="3417"/>
                    <a:pt x="2205" y="4202"/>
                    <a:pt x="2552" y="5022"/>
                  </a:cubicBezTo>
                  <a:cubicBezTo>
                    <a:pt x="2552" y="5022"/>
                    <a:pt x="1852" y="4158"/>
                    <a:pt x="1024" y="4158"/>
                  </a:cubicBezTo>
                  <a:cubicBezTo>
                    <a:pt x="691" y="4158"/>
                    <a:pt x="338" y="4297"/>
                    <a:pt x="1" y="4687"/>
                  </a:cubicBezTo>
                  <a:cubicBezTo>
                    <a:pt x="1" y="4687"/>
                    <a:pt x="144" y="4627"/>
                    <a:pt x="352" y="4627"/>
                  </a:cubicBezTo>
                  <a:cubicBezTo>
                    <a:pt x="602" y="4627"/>
                    <a:pt x="945" y="4713"/>
                    <a:pt x="1247" y="5091"/>
                  </a:cubicBezTo>
                  <a:cubicBezTo>
                    <a:pt x="1813" y="5795"/>
                    <a:pt x="1213" y="6349"/>
                    <a:pt x="1986" y="7157"/>
                  </a:cubicBezTo>
                  <a:lnTo>
                    <a:pt x="1998" y="7157"/>
                  </a:lnTo>
                  <a:lnTo>
                    <a:pt x="1998" y="7169"/>
                  </a:lnTo>
                  <a:cubicBezTo>
                    <a:pt x="2806" y="7965"/>
                    <a:pt x="3360" y="7342"/>
                    <a:pt x="4064" y="7907"/>
                  </a:cubicBezTo>
                  <a:cubicBezTo>
                    <a:pt x="4768" y="8461"/>
                    <a:pt x="4468" y="9154"/>
                    <a:pt x="4468" y="9154"/>
                  </a:cubicBezTo>
                  <a:cubicBezTo>
                    <a:pt x="5830" y="7988"/>
                    <a:pt x="4156" y="6626"/>
                    <a:pt x="4156" y="6626"/>
                  </a:cubicBezTo>
                  <a:lnTo>
                    <a:pt x="4156" y="6626"/>
                  </a:lnTo>
                  <a:cubicBezTo>
                    <a:pt x="4288" y="6682"/>
                    <a:pt x="4419" y="6705"/>
                    <a:pt x="4547" y="6705"/>
                  </a:cubicBezTo>
                  <a:cubicBezTo>
                    <a:pt x="5208" y="6705"/>
                    <a:pt x="5760" y="6072"/>
                    <a:pt x="5760" y="6072"/>
                  </a:cubicBezTo>
                  <a:cubicBezTo>
                    <a:pt x="3925" y="5830"/>
                    <a:pt x="4779" y="4387"/>
                    <a:pt x="7284" y="4168"/>
                  </a:cubicBezTo>
                  <a:cubicBezTo>
                    <a:pt x="9777" y="3960"/>
                    <a:pt x="9062" y="2136"/>
                    <a:pt x="8889" y="1467"/>
                  </a:cubicBezTo>
                  <a:cubicBezTo>
                    <a:pt x="8727" y="924"/>
                    <a:pt x="9027" y="255"/>
                    <a:pt x="9131" y="58"/>
                  </a:cubicBezTo>
                  <a:lnTo>
                    <a:pt x="9177" y="12"/>
                  </a:lnTo>
                  <a:lnTo>
                    <a:pt x="9177" y="12"/>
                  </a:lnTo>
                  <a:cubicBezTo>
                    <a:pt x="9177" y="12"/>
                    <a:pt x="9154" y="12"/>
                    <a:pt x="9142" y="24"/>
                  </a:cubicBezTo>
                  <a:cubicBezTo>
                    <a:pt x="9154" y="12"/>
                    <a:pt x="9154" y="1"/>
                    <a:pt x="9154" y="1"/>
                  </a:cubicBezTo>
                  <a:close/>
                </a:path>
              </a:pathLst>
            </a:custGeom>
            <a:grp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2"/>
          <p:cNvGrpSpPr/>
          <p:nvPr/>
        </p:nvGrpSpPr>
        <p:grpSpPr>
          <a:xfrm>
            <a:off x="6552882" y="441323"/>
            <a:ext cx="3094580" cy="198933"/>
            <a:chOff x="4856159" y="254356"/>
            <a:chExt cx="3296315" cy="211872"/>
          </a:xfrm>
        </p:grpSpPr>
        <p:sp>
          <p:nvSpPr>
            <p:cNvPr id="136" name="Google Shape;136;p2"/>
            <p:cNvSpPr/>
            <p:nvPr/>
          </p:nvSpPr>
          <p:spPr>
            <a:xfrm>
              <a:off x="4856159"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w="28575" cap="flat" cmpd="sng">
              <a:solidFill>
                <a:schemeClr val="accent2"/>
              </a:solidFill>
              <a:prstDash val="solid"/>
              <a:round/>
              <a:headEnd type="none" w="sm" len="sm"/>
              <a:tailEnd type="none" w="sm" len="sm"/>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8008169" y="254356"/>
              <a:ext cx="144305" cy="211872"/>
            </a:xfrm>
            <a:custGeom>
              <a:avLst/>
              <a:gdLst/>
              <a:ahLst/>
              <a:cxnLst/>
              <a:rect l="l" t="t" r="r" b="b"/>
              <a:pathLst>
                <a:path w="4468" h="6560" extrusionOk="0">
                  <a:moveTo>
                    <a:pt x="524" y="1"/>
                  </a:moveTo>
                  <a:cubicBezTo>
                    <a:pt x="484" y="1"/>
                    <a:pt x="444" y="2"/>
                    <a:pt x="405" y="3"/>
                  </a:cubicBezTo>
                  <a:cubicBezTo>
                    <a:pt x="278" y="3"/>
                    <a:pt x="174" y="118"/>
                    <a:pt x="197" y="234"/>
                  </a:cubicBezTo>
                  <a:cubicBezTo>
                    <a:pt x="197" y="372"/>
                    <a:pt x="278" y="476"/>
                    <a:pt x="405" y="476"/>
                  </a:cubicBezTo>
                  <a:cubicBezTo>
                    <a:pt x="1374" y="499"/>
                    <a:pt x="2286" y="961"/>
                    <a:pt x="2863" y="1688"/>
                  </a:cubicBezTo>
                  <a:cubicBezTo>
                    <a:pt x="3152" y="2046"/>
                    <a:pt x="3383" y="2450"/>
                    <a:pt x="3498" y="2900"/>
                  </a:cubicBezTo>
                  <a:cubicBezTo>
                    <a:pt x="3521" y="3004"/>
                    <a:pt x="3544" y="3108"/>
                    <a:pt x="3567" y="3223"/>
                  </a:cubicBezTo>
                  <a:lnTo>
                    <a:pt x="3613" y="3558"/>
                  </a:lnTo>
                  <a:lnTo>
                    <a:pt x="3613" y="3893"/>
                  </a:lnTo>
                  <a:cubicBezTo>
                    <a:pt x="3602" y="3985"/>
                    <a:pt x="3602" y="4089"/>
                    <a:pt x="3567" y="4193"/>
                  </a:cubicBezTo>
                  <a:cubicBezTo>
                    <a:pt x="3487" y="4585"/>
                    <a:pt x="3233" y="4931"/>
                    <a:pt x="2921" y="5162"/>
                  </a:cubicBezTo>
                  <a:cubicBezTo>
                    <a:pt x="2651" y="5370"/>
                    <a:pt x="2277" y="5466"/>
                    <a:pt x="1953" y="5466"/>
                  </a:cubicBezTo>
                  <a:cubicBezTo>
                    <a:pt x="1917" y="5466"/>
                    <a:pt x="1882" y="5465"/>
                    <a:pt x="1847" y="5462"/>
                  </a:cubicBezTo>
                  <a:cubicBezTo>
                    <a:pt x="1559" y="5428"/>
                    <a:pt x="1328" y="5197"/>
                    <a:pt x="1270" y="4943"/>
                  </a:cubicBezTo>
                  <a:cubicBezTo>
                    <a:pt x="1259" y="4885"/>
                    <a:pt x="1259" y="4816"/>
                    <a:pt x="1259" y="4758"/>
                  </a:cubicBezTo>
                  <a:cubicBezTo>
                    <a:pt x="1259" y="4735"/>
                    <a:pt x="1270" y="4712"/>
                    <a:pt x="1293" y="4712"/>
                  </a:cubicBezTo>
                  <a:cubicBezTo>
                    <a:pt x="1317" y="4678"/>
                    <a:pt x="1351" y="4678"/>
                    <a:pt x="1374" y="4678"/>
                  </a:cubicBezTo>
                  <a:cubicBezTo>
                    <a:pt x="1439" y="4696"/>
                    <a:pt x="1504" y="4705"/>
                    <a:pt x="1568" y="4705"/>
                  </a:cubicBezTo>
                  <a:cubicBezTo>
                    <a:pt x="1861" y="4705"/>
                    <a:pt x="2134" y="4519"/>
                    <a:pt x="2228" y="4216"/>
                  </a:cubicBezTo>
                  <a:cubicBezTo>
                    <a:pt x="2332" y="3858"/>
                    <a:pt x="2124" y="3489"/>
                    <a:pt x="1767" y="3373"/>
                  </a:cubicBezTo>
                  <a:cubicBezTo>
                    <a:pt x="1697" y="3350"/>
                    <a:pt x="1640" y="3339"/>
                    <a:pt x="1559" y="3339"/>
                  </a:cubicBezTo>
                  <a:lnTo>
                    <a:pt x="1374" y="3339"/>
                  </a:lnTo>
                  <a:cubicBezTo>
                    <a:pt x="889" y="3339"/>
                    <a:pt x="428" y="3627"/>
                    <a:pt x="197" y="4031"/>
                  </a:cubicBezTo>
                  <a:cubicBezTo>
                    <a:pt x="81" y="4239"/>
                    <a:pt x="1" y="4481"/>
                    <a:pt x="1" y="4712"/>
                  </a:cubicBezTo>
                  <a:cubicBezTo>
                    <a:pt x="1" y="4908"/>
                    <a:pt x="35" y="5105"/>
                    <a:pt x="93" y="5278"/>
                  </a:cubicBezTo>
                  <a:cubicBezTo>
                    <a:pt x="324" y="6005"/>
                    <a:pt x="1016" y="6524"/>
                    <a:pt x="1767" y="6559"/>
                  </a:cubicBezTo>
                  <a:cubicBezTo>
                    <a:pt x="1783" y="6559"/>
                    <a:pt x="1799" y="6559"/>
                    <a:pt x="1815" y="6559"/>
                  </a:cubicBezTo>
                  <a:cubicBezTo>
                    <a:pt x="2476" y="6559"/>
                    <a:pt x="3059" y="6330"/>
                    <a:pt x="3533" y="5936"/>
                  </a:cubicBezTo>
                  <a:cubicBezTo>
                    <a:pt x="4017" y="5532"/>
                    <a:pt x="4341" y="4955"/>
                    <a:pt x="4433" y="4354"/>
                  </a:cubicBezTo>
                  <a:cubicBezTo>
                    <a:pt x="4468" y="4193"/>
                    <a:pt x="4468" y="4054"/>
                    <a:pt x="4468" y="3893"/>
                  </a:cubicBezTo>
                  <a:lnTo>
                    <a:pt x="4433" y="3454"/>
                  </a:lnTo>
                  <a:lnTo>
                    <a:pt x="4364" y="3039"/>
                  </a:lnTo>
                  <a:cubicBezTo>
                    <a:pt x="4318" y="2912"/>
                    <a:pt x="4283" y="2761"/>
                    <a:pt x="4248" y="2635"/>
                  </a:cubicBezTo>
                  <a:cubicBezTo>
                    <a:pt x="4064" y="2104"/>
                    <a:pt x="3752" y="1607"/>
                    <a:pt x="3371" y="1215"/>
                  </a:cubicBezTo>
                  <a:cubicBezTo>
                    <a:pt x="2626" y="436"/>
                    <a:pt x="1571" y="1"/>
                    <a:pt x="524" y="1"/>
                  </a:cubicBezTo>
                  <a:close/>
                </a:path>
              </a:pathLst>
            </a:custGeom>
            <a:solidFill>
              <a:schemeClr val="accent2"/>
            </a:solidFill>
            <a:ln w="28575" cap="flat" cmpd="sng">
              <a:solidFill>
                <a:schemeClr val="accent2"/>
              </a:solidFill>
              <a:prstDash val="solid"/>
              <a:round/>
              <a:headEnd type="none" w="sm" len="sm"/>
              <a:tailEnd type="none" w="sm" len="sm"/>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2"/>
          <p:cNvGrpSpPr/>
          <p:nvPr/>
        </p:nvGrpSpPr>
        <p:grpSpPr>
          <a:xfrm>
            <a:off x="2544086" y="441323"/>
            <a:ext cx="3094247" cy="198933"/>
            <a:chOff x="1018925" y="254356"/>
            <a:chExt cx="3295960" cy="211872"/>
          </a:xfrm>
        </p:grpSpPr>
        <p:sp>
          <p:nvSpPr>
            <p:cNvPr id="139" name="Google Shape;139;p2"/>
            <p:cNvSpPr/>
            <p:nvPr/>
          </p:nvSpPr>
          <p:spPr>
            <a:xfrm>
              <a:off x="1149795"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w="28575" cap="flat" cmpd="sng">
              <a:solidFill>
                <a:schemeClr val="accent2"/>
              </a:solidFill>
              <a:prstDash val="solid"/>
              <a:round/>
              <a:headEnd type="none" w="sm" len="sm"/>
              <a:tailEnd type="none" w="sm" len="sm"/>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018925" y="254356"/>
              <a:ext cx="143950" cy="211872"/>
            </a:xfrm>
            <a:custGeom>
              <a:avLst/>
              <a:gdLst/>
              <a:ahLst/>
              <a:cxnLst/>
              <a:rect l="l" t="t" r="r" b="b"/>
              <a:pathLst>
                <a:path w="4457" h="6560" extrusionOk="0">
                  <a:moveTo>
                    <a:pt x="3933" y="1"/>
                  </a:moveTo>
                  <a:cubicBezTo>
                    <a:pt x="2886" y="1"/>
                    <a:pt x="1831" y="436"/>
                    <a:pt x="1097" y="1215"/>
                  </a:cubicBezTo>
                  <a:cubicBezTo>
                    <a:pt x="705" y="1607"/>
                    <a:pt x="405" y="2104"/>
                    <a:pt x="209" y="2635"/>
                  </a:cubicBezTo>
                  <a:cubicBezTo>
                    <a:pt x="174" y="2761"/>
                    <a:pt x="139" y="2912"/>
                    <a:pt x="93" y="3039"/>
                  </a:cubicBezTo>
                  <a:lnTo>
                    <a:pt x="24" y="3454"/>
                  </a:lnTo>
                  <a:lnTo>
                    <a:pt x="1" y="3893"/>
                  </a:lnTo>
                  <a:cubicBezTo>
                    <a:pt x="1" y="4054"/>
                    <a:pt x="1" y="4193"/>
                    <a:pt x="24" y="4354"/>
                  </a:cubicBezTo>
                  <a:cubicBezTo>
                    <a:pt x="105" y="4955"/>
                    <a:pt x="440" y="5532"/>
                    <a:pt x="913" y="5936"/>
                  </a:cubicBezTo>
                  <a:cubicBezTo>
                    <a:pt x="1397" y="6330"/>
                    <a:pt x="1992" y="6559"/>
                    <a:pt x="2642" y="6559"/>
                  </a:cubicBezTo>
                  <a:cubicBezTo>
                    <a:pt x="2658" y="6559"/>
                    <a:pt x="2674" y="6559"/>
                    <a:pt x="2690" y="6559"/>
                  </a:cubicBezTo>
                  <a:cubicBezTo>
                    <a:pt x="3441" y="6524"/>
                    <a:pt x="4133" y="6005"/>
                    <a:pt x="4364" y="5278"/>
                  </a:cubicBezTo>
                  <a:cubicBezTo>
                    <a:pt x="4422" y="5105"/>
                    <a:pt x="4456" y="4908"/>
                    <a:pt x="4456" y="4712"/>
                  </a:cubicBezTo>
                  <a:cubicBezTo>
                    <a:pt x="4456" y="4481"/>
                    <a:pt x="4387" y="4239"/>
                    <a:pt x="4272" y="4031"/>
                  </a:cubicBezTo>
                  <a:cubicBezTo>
                    <a:pt x="4041" y="3627"/>
                    <a:pt x="3579" y="3339"/>
                    <a:pt x="3083" y="3339"/>
                  </a:cubicBezTo>
                  <a:lnTo>
                    <a:pt x="2898" y="3339"/>
                  </a:lnTo>
                  <a:cubicBezTo>
                    <a:pt x="2829" y="3339"/>
                    <a:pt x="2771" y="3350"/>
                    <a:pt x="2690" y="3373"/>
                  </a:cubicBezTo>
                  <a:cubicBezTo>
                    <a:pt x="2333" y="3489"/>
                    <a:pt x="2136" y="3858"/>
                    <a:pt x="2229" y="4216"/>
                  </a:cubicBezTo>
                  <a:cubicBezTo>
                    <a:pt x="2323" y="4519"/>
                    <a:pt x="2597" y="4705"/>
                    <a:pt x="2889" y="4705"/>
                  </a:cubicBezTo>
                  <a:cubicBezTo>
                    <a:pt x="2953" y="4705"/>
                    <a:pt x="3018" y="4696"/>
                    <a:pt x="3083" y="4678"/>
                  </a:cubicBezTo>
                  <a:cubicBezTo>
                    <a:pt x="3117" y="4678"/>
                    <a:pt x="3141" y="4678"/>
                    <a:pt x="3175" y="4712"/>
                  </a:cubicBezTo>
                  <a:cubicBezTo>
                    <a:pt x="3187" y="4712"/>
                    <a:pt x="3198" y="4735"/>
                    <a:pt x="3198" y="4758"/>
                  </a:cubicBezTo>
                  <a:cubicBezTo>
                    <a:pt x="3198" y="4816"/>
                    <a:pt x="3198" y="4885"/>
                    <a:pt x="3187" y="4943"/>
                  </a:cubicBezTo>
                  <a:cubicBezTo>
                    <a:pt x="3129" y="5197"/>
                    <a:pt x="2898" y="5428"/>
                    <a:pt x="2610" y="5462"/>
                  </a:cubicBezTo>
                  <a:cubicBezTo>
                    <a:pt x="2575" y="5465"/>
                    <a:pt x="2540" y="5466"/>
                    <a:pt x="2505" y="5466"/>
                  </a:cubicBezTo>
                  <a:cubicBezTo>
                    <a:pt x="2180" y="5466"/>
                    <a:pt x="1806" y="5370"/>
                    <a:pt x="1536" y="5162"/>
                  </a:cubicBezTo>
                  <a:cubicBezTo>
                    <a:pt x="1224" y="4931"/>
                    <a:pt x="970" y="4585"/>
                    <a:pt x="890" y="4193"/>
                  </a:cubicBezTo>
                  <a:cubicBezTo>
                    <a:pt x="855" y="4089"/>
                    <a:pt x="855" y="3985"/>
                    <a:pt x="844" y="3893"/>
                  </a:cubicBezTo>
                  <a:lnTo>
                    <a:pt x="844" y="3558"/>
                  </a:lnTo>
                  <a:lnTo>
                    <a:pt x="890" y="3223"/>
                  </a:lnTo>
                  <a:cubicBezTo>
                    <a:pt x="913" y="3108"/>
                    <a:pt x="936" y="3004"/>
                    <a:pt x="959" y="2900"/>
                  </a:cubicBezTo>
                  <a:cubicBezTo>
                    <a:pt x="1074" y="2450"/>
                    <a:pt x="1305" y="2046"/>
                    <a:pt x="1594" y="1688"/>
                  </a:cubicBezTo>
                  <a:cubicBezTo>
                    <a:pt x="2171" y="961"/>
                    <a:pt x="3083" y="499"/>
                    <a:pt x="4052" y="476"/>
                  </a:cubicBezTo>
                  <a:cubicBezTo>
                    <a:pt x="4179" y="476"/>
                    <a:pt x="4272" y="372"/>
                    <a:pt x="4272" y="234"/>
                  </a:cubicBezTo>
                  <a:cubicBezTo>
                    <a:pt x="4283" y="118"/>
                    <a:pt x="4179" y="3"/>
                    <a:pt x="4052" y="3"/>
                  </a:cubicBezTo>
                  <a:cubicBezTo>
                    <a:pt x="4013" y="2"/>
                    <a:pt x="3973" y="1"/>
                    <a:pt x="3933" y="1"/>
                  </a:cubicBezTo>
                  <a:close/>
                </a:path>
              </a:pathLst>
            </a:custGeom>
            <a:solidFill>
              <a:schemeClr val="accent2"/>
            </a:solidFill>
            <a:ln w="28575" cap="flat" cmpd="sng">
              <a:solidFill>
                <a:schemeClr val="accent2"/>
              </a:solidFill>
              <a:prstDash val="solid"/>
              <a:round/>
              <a:headEnd type="none" w="sm" len="sm"/>
              <a:tailEnd type="none" w="sm" len="sm"/>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 name="Google Shape;142;p2"/>
          <p:cNvGrpSpPr/>
          <p:nvPr/>
        </p:nvGrpSpPr>
        <p:grpSpPr>
          <a:xfrm rot="10800000">
            <a:off x="2544086" y="6266790"/>
            <a:ext cx="3094580" cy="198933"/>
            <a:chOff x="4856159" y="254356"/>
            <a:chExt cx="3296315" cy="211872"/>
          </a:xfrm>
        </p:grpSpPr>
        <p:sp>
          <p:nvSpPr>
            <p:cNvPr id="143" name="Google Shape;143;p2"/>
            <p:cNvSpPr/>
            <p:nvPr/>
          </p:nvSpPr>
          <p:spPr>
            <a:xfrm>
              <a:off x="4856159"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w="28575" cap="flat" cmpd="sng">
              <a:solidFill>
                <a:schemeClr val="accent2"/>
              </a:solidFill>
              <a:prstDash val="solid"/>
              <a:round/>
              <a:headEnd type="none" w="sm" len="sm"/>
              <a:tailEnd type="none" w="sm" len="sm"/>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8008169" y="254356"/>
              <a:ext cx="144305" cy="211872"/>
            </a:xfrm>
            <a:custGeom>
              <a:avLst/>
              <a:gdLst/>
              <a:ahLst/>
              <a:cxnLst/>
              <a:rect l="l" t="t" r="r" b="b"/>
              <a:pathLst>
                <a:path w="4468" h="6560" extrusionOk="0">
                  <a:moveTo>
                    <a:pt x="524" y="1"/>
                  </a:moveTo>
                  <a:cubicBezTo>
                    <a:pt x="484" y="1"/>
                    <a:pt x="444" y="2"/>
                    <a:pt x="405" y="3"/>
                  </a:cubicBezTo>
                  <a:cubicBezTo>
                    <a:pt x="278" y="3"/>
                    <a:pt x="174" y="118"/>
                    <a:pt x="197" y="234"/>
                  </a:cubicBezTo>
                  <a:cubicBezTo>
                    <a:pt x="197" y="372"/>
                    <a:pt x="278" y="476"/>
                    <a:pt x="405" y="476"/>
                  </a:cubicBezTo>
                  <a:cubicBezTo>
                    <a:pt x="1374" y="499"/>
                    <a:pt x="2286" y="961"/>
                    <a:pt x="2863" y="1688"/>
                  </a:cubicBezTo>
                  <a:cubicBezTo>
                    <a:pt x="3152" y="2046"/>
                    <a:pt x="3383" y="2450"/>
                    <a:pt x="3498" y="2900"/>
                  </a:cubicBezTo>
                  <a:cubicBezTo>
                    <a:pt x="3521" y="3004"/>
                    <a:pt x="3544" y="3108"/>
                    <a:pt x="3567" y="3223"/>
                  </a:cubicBezTo>
                  <a:lnTo>
                    <a:pt x="3613" y="3558"/>
                  </a:lnTo>
                  <a:lnTo>
                    <a:pt x="3613" y="3893"/>
                  </a:lnTo>
                  <a:cubicBezTo>
                    <a:pt x="3602" y="3985"/>
                    <a:pt x="3602" y="4089"/>
                    <a:pt x="3567" y="4193"/>
                  </a:cubicBezTo>
                  <a:cubicBezTo>
                    <a:pt x="3487" y="4585"/>
                    <a:pt x="3233" y="4931"/>
                    <a:pt x="2921" y="5162"/>
                  </a:cubicBezTo>
                  <a:cubicBezTo>
                    <a:pt x="2651" y="5370"/>
                    <a:pt x="2277" y="5466"/>
                    <a:pt x="1953" y="5466"/>
                  </a:cubicBezTo>
                  <a:cubicBezTo>
                    <a:pt x="1917" y="5466"/>
                    <a:pt x="1882" y="5465"/>
                    <a:pt x="1847" y="5462"/>
                  </a:cubicBezTo>
                  <a:cubicBezTo>
                    <a:pt x="1559" y="5428"/>
                    <a:pt x="1328" y="5197"/>
                    <a:pt x="1270" y="4943"/>
                  </a:cubicBezTo>
                  <a:cubicBezTo>
                    <a:pt x="1259" y="4885"/>
                    <a:pt x="1259" y="4816"/>
                    <a:pt x="1259" y="4758"/>
                  </a:cubicBezTo>
                  <a:cubicBezTo>
                    <a:pt x="1259" y="4735"/>
                    <a:pt x="1270" y="4712"/>
                    <a:pt x="1293" y="4712"/>
                  </a:cubicBezTo>
                  <a:cubicBezTo>
                    <a:pt x="1317" y="4678"/>
                    <a:pt x="1351" y="4678"/>
                    <a:pt x="1374" y="4678"/>
                  </a:cubicBezTo>
                  <a:cubicBezTo>
                    <a:pt x="1439" y="4696"/>
                    <a:pt x="1504" y="4705"/>
                    <a:pt x="1568" y="4705"/>
                  </a:cubicBezTo>
                  <a:cubicBezTo>
                    <a:pt x="1861" y="4705"/>
                    <a:pt x="2134" y="4519"/>
                    <a:pt x="2228" y="4216"/>
                  </a:cubicBezTo>
                  <a:cubicBezTo>
                    <a:pt x="2332" y="3858"/>
                    <a:pt x="2124" y="3489"/>
                    <a:pt x="1767" y="3373"/>
                  </a:cubicBezTo>
                  <a:cubicBezTo>
                    <a:pt x="1697" y="3350"/>
                    <a:pt x="1640" y="3339"/>
                    <a:pt x="1559" y="3339"/>
                  </a:cubicBezTo>
                  <a:lnTo>
                    <a:pt x="1374" y="3339"/>
                  </a:lnTo>
                  <a:cubicBezTo>
                    <a:pt x="889" y="3339"/>
                    <a:pt x="428" y="3627"/>
                    <a:pt x="197" y="4031"/>
                  </a:cubicBezTo>
                  <a:cubicBezTo>
                    <a:pt x="81" y="4239"/>
                    <a:pt x="1" y="4481"/>
                    <a:pt x="1" y="4712"/>
                  </a:cubicBezTo>
                  <a:cubicBezTo>
                    <a:pt x="1" y="4908"/>
                    <a:pt x="35" y="5105"/>
                    <a:pt x="93" y="5278"/>
                  </a:cubicBezTo>
                  <a:cubicBezTo>
                    <a:pt x="324" y="6005"/>
                    <a:pt x="1016" y="6524"/>
                    <a:pt x="1767" y="6559"/>
                  </a:cubicBezTo>
                  <a:cubicBezTo>
                    <a:pt x="1783" y="6559"/>
                    <a:pt x="1799" y="6559"/>
                    <a:pt x="1815" y="6559"/>
                  </a:cubicBezTo>
                  <a:cubicBezTo>
                    <a:pt x="2476" y="6559"/>
                    <a:pt x="3059" y="6330"/>
                    <a:pt x="3533" y="5936"/>
                  </a:cubicBezTo>
                  <a:cubicBezTo>
                    <a:pt x="4017" y="5532"/>
                    <a:pt x="4341" y="4955"/>
                    <a:pt x="4433" y="4354"/>
                  </a:cubicBezTo>
                  <a:cubicBezTo>
                    <a:pt x="4468" y="4193"/>
                    <a:pt x="4468" y="4054"/>
                    <a:pt x="4468" y="3893"/>
                  </a:cubicBezTo>
                  <a:lnTo>
                    <a:pt x="4433" y="3454"/>
                  </a:lnTo>
                  <a:lnTo>
                    <a:pt x="4364" y="3039"/>
                  </a:lnTo>
                  <a:cubicBezTo>
                    <a:pt x="4318" y="2912"/>
                    <a:pt x="4283" y="2761"/>
                    <a:pt x="4248" y="2635"/>
                  </a:cubicBezTo>
                  <a:cubicBezTo>
                    <a:pt x="4064" y="2104"/>
                    <a:pt x="3752" y="1607"/>
                    <a:pt x="3371" y="1215"/>
                  </a:cubicBezTo>
                  <a:cubicBezTo>
                    <a:pt x="2626" y="436"/>
                    <a:pt x="1571" y="1"/>
                    <a:pt x="524" y="1"/>
                  </a:cubicBezTo>
                  <a:close/>
                </a:path>
              </a:pathLst>
            </a:custGeom>
            <a:solidFill>
              <a:schemeClr val="accent2"/>
            </a:solidFill>
            <a:ln w="28575" cap="flat" cmpd="sng">
              <a:solidFill>
                <a:schemeClr val="accent2"/>
              </a:solidFill>
              <a:prstDash val="solid"/>
              <a:round/>
              <a:headEnd type="none" w="sm" len="sm"/>
              <a:tailEnd type="none" w="sm" len="sm"/>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 name="Google Shape;145;p2"/>
          <p:cNvGrpSpPr/>
          <p:nvPr/>
        </p:nvGrpSpPr>
        <p:grpSpPr>
          <a:xfrm rot="10800000">
            <a:off x="6553215" y="6266790"/>
            <a:ext cx="3094247" cy="198933"/>
            <a:chOff x="1018925" y="254356"/>
            <a:chExt cx="3295960" cy="211872"/>
          </a:xfrm>
        </p:grpSpPr>
        <p:sp>
          <p:nvSpPr>
            <p:cNvPr id="146" name="Google Shape;146;p2"/>
            <p:cNvSpPr/>
            <p:nvPr/>
          </p:nvSpPr>
          <p:spPr>
            <a:xfrm>
              <a:off x="1149795"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w="28575" cap="flat" cmpd="sng">
              <a:solidFill>
                <a:schemeClr val="accent2"/>
              </a:solidFill>
              <a:prstDash val="solid"/>
              <a:round/>
              <a:headEnd type="none" w="sm" len="sm"/>
              <a:tailEnd type="none" w="sm" len="sm"/>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018925" y="254356"/>
              <a:ext cx="143950" cy="211872"/>
            </a:xfrm>
            <a:custGeom>
              <a:avLst/>
              <a:gdLst/>
              <a:ahLst/>
              <a:cxnLst/>
              <a:rect l="l" t="t" r="r" b="b"/>
              <a:pathLst>
                <a:path w="4457" h="6560" extrusionOk="0">
                  <a:moveTo>
                    <a:pt x="3933" y="1"/>
                  </a:moveTo>
                  <a:cubicBezTo>
                    <a:pt x="2886" y="1"/>
                    <a:pt x="1831" y="436"/>
                    <a:pt x="1097" y="1215"/>
                  </a:cubicBezTo>
                  <a:cubicBezTo>
                    <a:pt x="705" y="1607"/>
                    <a:pt x="405" y="2104"/>
                    <a:pt x="209" y="2635"/>
                  </a:cubicBezTo>
                  <a:cubicBezTo>
                    <a:pt x="174" y="2761"/>
                    <a:pt x="139" y="2912"/>
                    <a:pt x="93" y="3039"/>
                  </a:cubicBezTo>
                  <a:lnTo>
                    <a:pt x="24" y="3454"/>
                  </a:lnTo>
                  <a:lnTo>
                    <a:pt x="1" y="3893"/>
                  </a:lnTo>
                  <a:cubicBezTo>
                    <a:pt x="1" y="4054"/>
                    <a:pt x="1" y="4193"/>
                    <a:pt x="24" y="4354"/>
                  </a:cubicBezTo>
                  <a:cubicBezTo>
                    <a:pt x="105" y="4955"/>
                    <a:pt x="440" y="5532"/>
                    <a:pt x="913" y="5936"/>
                  </a:cubicBezTo>
                  <a:cubicBezTo>
                    <a:pt x="1397" y="6330"/>
                    <a:pt x="1992" y="6559"/>
                    <a:pt x="2642" y="6559"/>
                  </a:cubicBezTo>
                  <a:cubicBezTo>
                    <a:pt x="2658" y="6559"/>
                    <a:pt x="2674" y="6559"/>
                    <a:pt x="2690" y="6559"/>
                  </a:cubicBezTo>
                  <a:cubicBezTo>
                    <a:pt x="3441" y="6524"/>
                    <a:pt x="4133" y="6005"/>
                    <a:pt x="4364" y="5278"/>
                  </a:cubicBezTo>
                  <a:cubicBezTo>
                    <a:pt x="4422" y="5105"/>
                    <a:pt x="4456" y="4908"/>
                    <a:pt x="4456" y="4712"/>
                  </a:cubicBezTo>
                  <a:cubicBezTo>
                    <a:pt x="4456" y="4481"/>
                    <a:pt x="4387" y="4239"/>
                    <a:pt x="4272" y="4031"/>
                  </a:cubicBezTo>
                  <a:cubicBezTo>
                    <a:pt x="4041" y="3627"/>
                    <a:pt x="3579" y="3339"/>
                    <a:pt x="3083" y="3339"/>
                  </a:cubicBezTo>
                  <a:lnTo>
                    <a:pt x="2898" y="3339"/>
                  </a:lnTo>
                  <a:cubicBezTo>
                    <a:pt x="2829" y="3339"/>
                    <a:pt x="2771" y="3350"/>
                    <a:pt x="2690" y="3373"/>
                  </a:cubicBezTo>
                  <a:cubicBezTo>
                    <a:pt x="2333" y="3489"/>
                    <a:pt x="2136" y="3858"/>
                    <a:pt x="2229" y="4216"/>
                  </a:cubicBezTo>
                  <a:cubicBezTo>
                    <a:pt x="2323" y="4519"/>
                    <a:pt x="2597" y="4705"/>
                    <a:pt x="2889" y="4705"/>
                  </a:cubicBezTo>
                  <a:cubicBezTo>
                    <a:pt x="2953" y="4705"/>
                    <a:pt x="3018" y="4696"/>
                    <a:pt x="3083" y="4678"/>
                  </a:cubicBezTo>
                  <a:cubicBezTo>
                    <a:pt x="3117" y="4678"/>
                    <a:pt x="3141" y="4678"/>
                    <a:pt x="3175" y="4712"/>
                  </a:cubicBezTo>
                  <a:cubicBezTo>
                    <a:pt x="3187" y="4712"/>
                    <a:pt x="3198" y="4735"/>
                    <a:pt x="3198" y="4758"/>
                  </a:cubicBezTo>
                  <a:cubicBezTo>
                    <a:pt x="3198" y="4816"/>
                    <a:pt x="3198" y="4885"/>
                    <a:pt x="3187" y="4943"/>
                  </a:cubicBezTo>
                  <a:cubicBezTo>
                    <a:pt x="3129" y="5197"/>
                    <a:pt x="2898" y="5428"/>
                    <a:pt x="2610" y="5462"/>
                  </a:cubicBezTo>
                  <a:cubicBezTo>
                    <a:pt x="2575" y="5465"/>
                    <a:pt x="2540" y="5466"/>
                    <a:pt x="2505" y="5466"/>
                  </a:cubicBezTo>
                  <a:cubicBezTo>
                    <a:pt x="2180" y="5466"/>
                    <a:pt x="1806" y="5370"/>
                    <a:pt x="1536" y="5162"/>
                  </a:cubicBezTo>
                  <a:cubicBezTo>
                    <a:pt x="1224" y="4931"/>
                    <a:pt x="970" y="4585"/>
                    <a:pt x="890" y="4193"/>
                  </a:cubicBezTo>
                  <a:cubicBezTo>
                    <a:pt x="855" y="4089"/>
                    <a:pt x="855" y="3985"/>
                    <a:pt x="844" y="3893"/>
                  </a:cubicBezTo>
                  <a:lnTo>
                    <a:pt x="844" y="3558"/>
                  </a:lnTo>
                  <a:lnTo>
                    <a:pt x="890" y="3223"/>
                  </a:lnTo>
                  <a:cubicBezTo>
                    <a:pt x="913" y="3108"/>
                    <a:pt x="936" y="3004"/>
                    <a:pt x="959" y="2900"/>
                  </a:cubicBezTo>
                  <a:cubicBezTo>
                    <a:pt x="1074" y="2450"/>
                    <a:pt x="1305" y="2046"/>
                    <a:pt x="1594" y="1688"/>
                  </a:cubicBezTo>
                  <a:cubicBezTo>
                    <a:pt x="2171" y="961"/>
                    <a:pt x="3083" y="499"/>
                    <a:pt x="4052" y="476"/>
                  </a:cubicBezTo>
                  <a:cubicBezTo>
                    <a:pt x="4179" y="476"/>
                    <a:pt x="4272" y="372"/>
                    <a:pt x="4272" y="234"/>
                  </a:cubicBezTo>
                  <a:cubicBezTo>
                    <a:pt x="4283" y="118"/>
                    <a:pt x="4179" y="3"/>
                    <a:pt x="4052" y="3"/>
                  </a:cubicBezTo>
                  <a:cubicBezTo>
                    <a:pt x="4013" y="2"/>
                    <a:pt x="3973" y="1"/>
                    <a:pt x="3933" y="1"/>
                  </a:cubicBezTo>
                  <a:close/>
                </a:path>
              </a:pathLst>
            </a:custGeom>
            <a:solidFill>
              <a:schemeClr val="accent2"/>
            </a:solidFill>
            <a:ln w="28575" cap="flat" cmpd="sng">
              <a:solidFill>
                <a:schemeClr val="accent2"/>
              </a:solidFill>
              <a:prstDash val="solid"/>
              <a:round/>
              <a:headEnd type="none" w="sm" len="sm"/>
              <a:tailEnd type="none" w="sm" len="sm"/>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 name="Google Shape;148;p2"/>
          <p:cNvGrpSpPr/>
          <p:nvPr/>
        </p:nvGrpSpPr>
        <p:grpSpPr>
          <a:xfrm>
            <a:off x="5902748" y="6271436"/>
            <a:ext cx="422931" cy="384761"/>
            <a:chOff x="4520653" y="4806269"/>
            <a:chExt cx="189780" cy="172662"/>
          </a:xfrm>
        </p:grpSpPr>
        <p:sp>
          <p:nvSpPr>
            <p:cNvPr id="149" name="Google Shape;149;p2"/>
            <p:cNvSpPr/>
            <p:nvPr/>
          </p:nvSpPr>
          <p:spPr>
            <a:xfrm>
              <a:off x="4579176" y="4806269"/>
              <a:ext cx="73477" cy="172662"/>
            </a:xfrm>
            <a:custGeom>
              <a:avLst/>
              <a:gdLst/>
              <a:ahLst/>
              <a:cxnLst/>
              <a:rect l="l" t="t" r="r" b="b"/>
              <a:pathLst>
                <a:path w="2275" h="5346" extrusionOk="0">
                  <a:moveTo>
                    <a:pt x="1131" y="1"/>
                  </a:moveTo>
                  <a:cubicBezTo>
                    <a:pt x="1131" y="1"/>
                    <a:pt x="0" y="1201"/>
                    <a:pt x="0" y="2679"/>
                  </a:cubicBezTo>
                  <a:cubicBezTo>
                    <a:pt x="0" y="4145"/>
                    <a:pt x="1131" y="5345"/>
                    <a:pt x="1131" y="5345"/>
                  </a:cubicBezTo>
                  <a:cubicBezTo>
                    <a:pt x="1131" y="5345"/>
                    <a:pt x="2274" y="4145"/>
                    <a:pt x="2274" y="2679"/>
                  </a:cubicBezTo>
                  <a:cubicBezTo>
                    <a:pt x="2274" y="1201"/>
                    <a:pt x="1131" y="1"/>
                    <a:pt x="1131"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520653" y="4826423"/>
              <a:ext cx="60396" cy="60429"/>
            </a:xfrm>
            <a:custGeom>
              <a:avLst/>
              <a:gdLst/>
              <a:ahLst/>
              <a:cxnLst/>
              <a:rect l="l" t="t" r="r" b="b"/>
              <a:pathLst>
                <a:path w="1870" h="1871" extrusionOk="0">
                  <a:moveTo>
                    <a:pt x="1870" y="0"/>
                  </a:moveTo>
                  <a:lnTo>
                    <a:pt x="1870" y="0"/>
                  </a:lnTo>
                  <a:cubicBezTo>
                    <a:pt x="1870" y="0"/>
                    <a:pt x="1062" y="23"/>
                    <a:pt x="543" y="531"/>
                  </a:cubicBezTo>
                  <a:cubicBezTo>
                    <a:pt x="35" y="1062"/>
                    <a:pt x="0" y="1870"/>
                    <a:pt x="0" y="1870"/>
                  </a:cubicBezTo>
                  <a:cubicBezTo>
                    <a:pt x="0" y="1870"/>
                    <a:pt x="808" y="1847"/>
                    <a:pt x="1327" y="1328"/>
                  </a:cubicBezTo>
                  <a:cubicBezTo>
                    <a:pt x="1847" y="808"/>
                    <a:pt x="1870" y="0"/>
                    <a:pt x="1870"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4650359" y="4826423"/>
              <a:ext cx="60073" cy="60429"/>
            </a:xfrm>
            <a:custGeom>
              <a:avLst/>
              <a:gdLst/>
              <a:ahLst/>
              <a:cxnLst/>
              <a:rect l="l" t="t" r="r" b="b"/>
              <a:pathLst>
                <a:path w="1860" h="1871" extrusionOk="0">
                  <a:moveTo>
                    <a:pt x="1" y="0"/>
                  </a:moveTo>
                  <a:cubicBezTo>
                    <a:pt x="1" y="0"/>
                    <a:pt x="12" y="808"/>
                    <a:pt x="532" y="1328"/>
                  </a:cubicBezTo>
                  <a:cubicBezTo>
                    <a:pt x="1051" y="1847"/>
                    <a:pt x="1859" y="1870"/>
                    <a:pt x="1859" y="1870"/>
                  </a:cubicBezTo>
                  <a:cubicBezTo>
                    <a:pt x="1859" y="1870"/>
                    <a:pt x="1836" y="1062"/>
                    <a:pt x="1328" y="531"/>
                  </a:cubicBezTo>
                  <a:cubicBezTo>
                    <a:pt x="809" y="23"/>
                    <a:pt x="1" y="0"/>
                    <a:pt x="1"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 name="Google Shape;152;p2"/>
          <p:cNvSpPr txBox="1">
            <a:spLocks noGrp="1"/>
          </p:cNvSpPr>
          <p:nvPr>
            <p:ph type="ctrTitle"/>
          </p:nvPr>
        </p:nvSpPr>
        <p:spPr>
          <a:xfrm>
            <a:off x="1860600" y="2270933"/>
            <a:ext cx="8470800" cy="1531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2"/>
              </a:buClr>
              <a:buSzPts val="5200"/>
              <a:buNone/>
              <a:defRPr sz="6667">
                <a:solidFill>
                  <a:schemeClr val="accent5"/>
                </a:solidFill>
              </a:defRPr>
            </a:lvl1pPr>
            <a:lvl2pPr lvl="1" algn="ctr">
              <a:spcBef>
                <a:spcPts val="0"/>
              </a:spcBef>
              <a:spcAft>
                <a:spcPts val="0"/>
              </a:spcAft>
              <a:buClr>
                <a:schemeClr val="lt2"/>
              </a:buClr>
              <a:buSzPts val="5200"/>
              <a:buNone/>
              <a:defRPr sz="6933">
                <a:solidFill>
                  <a:schemeClr val="lt2"/>
                </a:solidFill>
              </a:defRPr>
            </a:lvl2pPr>
            <a:lvl3pPr lvl="2" algn="ctr">
              <a:spcBef>
                <a:spcPts val="0"/>
              </a:spcBef>
              <a:spcAft>
                <a:spcPts val="0"/>
              </a:spcAft>
              <a:buClr>
                <a:schemeClr val="lt2"/>
              </a:buClr>
              <a:buSzPts val="5200"/>
              <a:buNone/>
              <a:defRPr sz="6933">
                <a:solidFill>
                  <a:schemeClr val="lt2"/>
                </a:solidFill>
              </a:defRPr>
            </a:lvl3pPr>
            <a:lvl4pPr lvl="3" algn="ctr">
              <a:spcBef>
                <a:spcPts val="0"/>
              </a:spcBef>
              <a:spcAft>
                <a:spcPts val="0"/>
              </a:spcAft>
              <a:buClr>
                <a:schemeClr val="lt2"/>
              </a:buClr>
              <a:buSzPts val="5200"/>
              <a:buNone/>
              <a:defRPr sz="6933">
                <a:solidFill>
                  <a:schemeClr val="lt2"/>
                </a:solidFill>
              </a:defRPr>
            </a:lvl4pPr>
            <a:lvl5pPr lvl="4" algn="ctr">
              <a:spcBef>
                <a:spcPts val="0"/>
              </a:spcBef>
              <a:spcAft>
                <a:spcPts val="0"/>
              </a:spcAft>
              <a:buClr>
                <a:schemeClr val="lt2"/>
              </a:buClr>
              <a:buSzPts val="5200"/>
              <a:buNone/>
              <a:defRPr sz="6933">
                <a:solidFill>
                  <a:schemeClr val="lt2"/>
                </a:solidFill>
              </a:defRPr>
            </a:lvl5pPr>
            <a:lvl6pPr lvl="5" algn="ctr">
              <a:spcBef>
                <a:spcPts val="0"/>
              </a:spcBef>
              <a:spcAft>
                <a:spcPts val="0"/>
              </a:spcAft>
              <a:buClr>
                <a:schemeClr val="lt2"/>
              </a:buClr>
              <a:buSzPts val="5200"/>
              <a:buNone/>
              <a:defRPr sz="6933">
                <a:solidFill>
                  <a:schemeClr val="lt2"/>
                </a:solidFill>
              </a:defRPr>
            </a:lvl6pPr>
            <a:lvl7pPr lvl="6" algn="ctr">
              <a:spcBef>
                <a:spcPts val="0"/>
              </a:spcBef>
              <a:spcAft>
                <a:spcPts val="0"/>
              </a:spcAft>
              <a:buClr>
                <a:schemeClr val="lt2"/>
              </a:buClr>
              <a:buSzPts val="5200"/>
              <a:buNone/>
              <a:defRPr sz="6933">
                <a:solidFill>
                  <a:schemeClr val="lt2"/>
                </a:solidFill>
              </a:defRPr>
            </a:lvl7pPr>
            <a:lvl8pPr lvl="7" algn="ctr">
              <a:spcBef>
                <a:spcPts val="0"/>
              </a:spcBef>
              <a:spcAft>
                <a:spcPts val="0"/>
              </a:spcAft>
              <a:buClr>
                <a:schemeClr val="lt2"/>
              </a:buClr>
              <a:buSzPts val="5200"/>
              <a:buNone/>
              <a:defRPr sz="6933">
                <a:solidFill>
                  <a:schemeClr val="lt2"/>
                </a:solidFill>
              </a:defRPr>
            </a:lvl8pPr>
            <a:lvl9pPr lvl="8" algn="ctr">
              <a:spcBef>
                <a:spcPts val="0"/>
              </a:spcBef>
              <a:spcAft>
                <a:spcPts val="0"/>
              </a:spcAft>
              <a:buClr>
                <a:schemeClr val="lt2"/>
              </a:buClr>
              <a:buSzPts val="5200"/>
              <a:buNone/>
              <a:defRPr sz="6933">
                <a:solidFill>
                  <a:schemeClr val="lt2"/>
                </a:solidFill>
              </a:defRPr>
            </a:lvl9pPr>
          </a:lstStyle>
          <a:p>
            <a:endParaRPr/>
          </a:p>
        </p:txBody>
      </p:sp>
      <p:sp>
        <p:nvSpPr>
          <p:cNvPr id="153" name="Google Shape;153;p2"/>
          <p:cNvSpPr txBox="1">
            <a:spLocks noGrp="1"/>
          </p:cNvSpPr>
          <p:nvPr>
            <p:ph type="subTitle" idx="1"/>
          </p:nvPr>
        </p:nvSpPr>
        <p:spPr>
          <a:xfrm>
            <a:off x="1860600" y="3687419"/>
            <a:ext cx="8470800" cy="69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lt2"/>
              </a:buClr>
              <a:buSzPts val="2800"/>
              <a:buNone/>
              <a:defRPr sz="2400">
                <a:solidFill>
                  <a:schemeClr val="lt2"/>
                </a:solidFill>
              </a:defRPr>
            </a:lvl1pPr>
            <a:lvl2pPr lvl="1" algn="ctr">
              <a:lnSpc>
                <a:spcPct val="100000"/>
              </a:lnSpc>
              <a:spcBef>
                <a:spcPts val="0"/>
              </a:spcBef>
              <a:spcAft>
                <a:spcPts val="0"/>
              </a:spcAft>
              <a:buClr>
                <a:schemeClr val="lt2"/>
              </a:buClr>
              <a:buSzPts val="2800"/>
              <a:buNone/>
              <a:defRPr sz="3733">
                <a:solidFill>
                  <a:schemeClr val="lt2"/>
                </a:solidFill>
              </a:defRPr>
            </a:lvl2pPr>
            <a:lvl3pPr lvl="2" algn="ctr">
              <a:lnSpc>
                <a:spcPct val="100000"/>
              </a:lnSpc>
              <a:spcBef>
                <a:spcPts val="0"/>
              </a:spcBef>
              <a:spcAft>
                <a:spcPts val="0"/>
              </a:spcAft>
              <a:buClr>
                <a:schemeClr val="lt2"/>
              </a:buClr>
              <a:buSzPts val="2800"/>
              <a:buNone/>
              <a:defRPr sz="3733">
                <a:solidFill>
                  <a:schemeClr val="lt2"/>
                </a:solidFill>
              </a:defRPr>
            </a:lvl3pPr>
            <a:lvl4pPr lvl="3" algn="ctr">
              <a:lnSpc>
                <a:spcPct val="100000"/>
              </a:lnSpc>
              <a:spcBef>
                <a:spcPts val="0"/>
              </a:spcBef>
              <a:spcAft>
                <a:spcPts val="0"/>
              </a:spcAft>
              <a:buClr>
                <a:schemeClr val="lt2"/>
              </a:buClr>
              <a:buSzPts val="2800"/>
              <a:buNone/>
              <a:defRPr sz="3733">
                <a:solidFill>
                  <a:schemeClr val="lt2"/>
                </a:solidFill>
              </a:defRPr>
            </a:lvl4pPr>
            <a:lvl5pPr lvl="4" algn="ctr">
              <a:lnSpc>
                <a:spcPct val="100000"/>
              </a:lnSpc>
              <a:spcBef>
                <a:spcPts val="0"/>
              </a:spcBef>
              <a:spcAft>
                <a:spcPts val="0"/>
              </a:spcAft>
              <a:buClr>
                <a:schemeClr val="lt2"/>
              </a:buClr>
              <a:buSzPts val="2800"/>
              <a:buNone/>
              <a:defRPr sz="3733">
                <a:solidFill>
                  <a:schemeClr val="lt2"/>
                </a:solidFill>
              </a:defRPr>
            </a:lvl5pPr>
            <a:lvl6pPr lvl="5" algn="ctr">
              <a:lnSpc>
                <a:spcPct val="100000"/>
              </a:lnSpc>
              <a:spcBef>
                <a:spcPts val="0"/>
              </a:spcBef>
              <a:spcAft>
                <a:spcPts val="0"/>
              </a:spcAft>
              <a:buClr>
                <a:schemeClr val="lt2"/>
              </a:buClr>
              <a:buSzPts val="2800"/>
              <a:buNone/>
              <a:defRPr sz="3733">
                <a:solidFill>
                  <a:schemeClr val="lt2"/>
                </a:solidFill>
              </a:defRPr>
            </a:lvl6pPr>
            <a:lvl7pPr lvl="6" algn="ctr">
              <a:lnSpc>
                <a:spcPct val="100000"/>
              </a:lnSpc>
              <a:spcBef>
                <a:spcPts val="0"/>
              </a:spcBef>
              <a:spcAft>
                <a:spcPts val="0"/>
              </a:spcAft>
              <a:buClr>
                <a:schemeClr val="lt2"/>
              </a:buClr>
              <a:buSzPts val="2800"/>
              <a:buNone/>
              <a:defRPr sz="3733">
                <a:solidFill>
                  <a:schemeClr val="lt2"/>
                </a:solidFill>
              </a:defRPr>
            </a:lvl7pPr>
            <a:lvl8pPr lvl="7" algn="ctr">
              <a:lnSpc>
                <a:spcPct val="100000"/>
              </a:lnSpc>
              <a:spcBef>
                <a:spcPts val="0"/>
              </a:spcBef>
              <a:spcAft>
                <a:spcPts val="0"/>
              </a:spcAft>
              <a:buClr>
                <a:schemeClr val="lt2"/>
              </a:buClr>
              <a:buSzPts val="2800"/>
              <a:buNone/>
              <a:defRPr sz="3733">
                <a:solidFill>
                  <a:schemeClr val="lt2"/>
                </a:solidFill>
              </a:defRPr>
            </a:lvl8pPr>
            <a:lvl9pPr lvl="8" algn="ctr">
              <a:lnSpc>
                <a:spcPct val="100000"/>
              </a:lnSpc>
              <a:spcBef>
                <a:spcPts val="0"/>
              </a:spcBef>
              <a:spcAft>
                <a:spcPts val="0"/>
              </a:spcAft>
              <a:buClr>
                <a:schemeClr val="lt2"/>
              </a:buClr>
              <a:buSzPts val="2800"/>
              <a:buNone/>
              <a:defRPr sz="3733">
                <a:solidFill>
                  <a:schemeClr val="lt2"/>
                </a:solidFill>
              </a:defRPr>
            </a:lvl9pPr>
          </a:lstStyle>
          <a:p>
            <a:endParaRPr/>
          </a:p>
        </p:txBody>
      </p:sp>
      <p:grpSp>
        <p:nvGrpSpPr>
          <p:cNvPr id="154" name="Google Shape;148;p2"/>
          <p:cNvGrpSpPr/>
          <p:nvPr userDrawn="1"/>
        </p:nvGrpSpPr>
        <p:grpSpPr>
          <a:xfrm rot="10800000">
            <a:off x="5876827" y="293077"/>
            <a:ext cx="422931" cy="384761"/>
            <a:chOff x="4520653" y="4806269"/>
            <a:chExt cx="189780" cy="172662"/>
          </a:xfrm>
        </p:grpSpPr>
        <p:sp>
          <p:nvSpPr>
            <p:cNvPr id="155" name="Google Shape;149;p2"/>
            <p:cNvSpPr/>
            <p:nvPr/>
          </p:nvSpPr>
          <p:spPr>
            <a:xfrm>
              <a:off x="4579176" y="4806269"/>
              <a:ext cx="73477" cy="172662"/>
            </a:xfrm>
            <a:custGeom>
              <a:avLst/>
              <a:gdLst/>
              <a:ahLst/>
              <a:cxnLst/>
              <a:rect l="l" t="t" r="r" b="b"/>
              <a:pathLst>
                <a:path w="2275" h="5346" extrusionOk="0">
                  <a:moveTo>
                    <a:pt x="1131" y="1"/>
                  </a:moveTo>
                  <a:cubicBezTo>
                    <a:pt x="1131" y="1"/>
                    <a:pt x="0" y="1201"/>
                    <a:pt x="0" y="2679"/>
                  </a:cubicBezTo>
                  <a:cubicBezTo>
                    <a:pt x="0" y="4145"/>
                    <a:pt x="1131" y="5345"/>
                    <a:pt x="1131" y="5345"/>
                  </a:cubicBezTo>
                  <a:cubicBezTo>
                    <a:pt x="1131" y="5345"/>
                    <a:pt x="2274" y="4145"/>
                    <a:pt x="2274" y="2679"/>
                  </a:cubicBezTo>
                  <a:cubicBezTo>
                    <a:pt x="2274" y="1201"/>
                    <a:pt x="1131" y="1"/>
                    <a:pt x="1131"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0;p2"/>
            <p:cNvSpPr/>
            <p:nvPr/>
          </p:nvSpPr>
          <p:spPr>
            <a:xfrm>
              <a:off x="4520653" y="4826423"/>
              <a:ext cx="60396" cy="60429"/>
            </a:xfrm>
            <a:custGeom>
              <a:avLst/>
              <a:gdLst/>
              <a:ahLst/>
              <a:cxnLst/>
              <a:rect l="l" t="t" r="r" b="b"/>
              <a:pathLst>
                <a:path w="1870" h="1871" extrusionOk="0">
                  <a:moveTo>
                    <a:pt x="1870" y="0"/>
                  </a:moveTo>
                  <a:lnTo>
                    <a:pt x="1870" y="0"/>
                  </a:lnTo>
                  <a:cubicBezTo>
                    <a:pt x="1870" y="0"/>
                    <a:pt x="1062" y="23"/>
                    <a:pt x="543" y="531"/>
                  </a:cubicBezTo>
                  <a:cubicBezTo>
                    <a:pt x="35" y="1062"/>
                    <a:pt x="0" y="1870"/>
                    <a:pt x="0" y="1870"/>
                  </a:cubicBezTo>
                  <a:cubicBezTo>
                    <a:pt x="0" y="1870"/>
                    <a:pt x="808" y="1847"/>
                    <a:pt x="1327" y="1328"/>
                  </a:cubicBezTo>
                  <a:cubicBezTo>
                    <a:pt x="1847" y="808"/>
                    <a:pt x="1870" y="0"/>
                    <a:pt x="1870"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1;p2"/>
            <p:cNvSpPr/>
            <p:nvPr/>
          </p:nvSpPr>
          <p:spPr>
            <a:xfrm>
              <a:off x="4650359" y="4826423"/>
              <a:ext cx="60073" cy="60429"/>
            </a:xfrm>
            <a:custGeom>
              <a:avLst/>
              <a:gdLst/>
              <a:ahLst/>
              <a:cxnLst/>
              <a:rect l="l" t="t" r="r" b="b"/>
              <a:pathLst>
                <a:path w="1860" h="1871" extrusionOk="0">
                  <a:moveTo>
                    <a:pt x="1" y="0"/>
                  </a:moveTo>
                  <a:cubicBezTo>
                    <a:pt x="1" y="0"/>
                    <a:pt x="12" y="808"/>
                    <a:pt x="532" y="1328"/>
                  </a:cubicBezTo>
                  <a:cubicBezTo>
                    <a:pt x="1051" y="1847"/>
                    <a:pt x="1859" y="1870"/>
                    <a:pt x="1859" y="1870"/>
                  </a:cubicBezTo>
                  <a:cubicBezTo>
                    <a:pt x="1859" y="1870"/>
                    <a:pt x="1836" y="1062"/>
                    <a:pt x="1328" y="531"/>
                  </a:cubicBezTo>
                  <a:cubicBezTo>
                    <a:pt x="809" y="23"/>
                    <a:pt x="1" y="0"/>
                    <a:pt x="1"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58" name="Imagen 157"/>
          <p:cNvPicPr>
            <a:picLocks noChangeAspect="1"/>
          </p:cNvPicPr>
          <p:nvPr userDrawn="1"/>
        </p:nvPicPr>
        <p:blipFill>
          <a:blip r:embed="rId3"/>
          <a:stretch>
            <a:fillRect/>
          </a:stretch>
        </p:blipFill>
        <p:spPr>
          <a:xfrm>
            <a:off x="5510029" y="144185"/>
            <a:ext cx="1171943" cy="1071899"/>
          </a:xfrm>
          <a:prstGeom prst="rect">
            <a:avLst/>
          </a:prstGeom>
        </p:spPr>
      </p:pic>
    </p:spTree>
    <p:extLst>
      <p:ext uri="{BB962C8B-B14F-4D97-AF65-F5344CB8AC3E}">
        <p14:creationId xmlns:p14="http://schemas.microsoft.com/office/powerpoint/2010/main" val="3939068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blipFill>
          <a:blip r:embed="rId2">
            <a:alphaModFix/>
          </a:blip>
          <a:stretch>
            <a:fillRect/>
          </a:stretch>
        </a:blipFill>
        <a:effectLst/>
      </p:bgPr>
    </p:bg>
    <p:spTree>
      <p:nvGrpSpPr>
        <p:cNvPr id="1" name="Shape 1621"/>
        <p:cNvGrpSpPr/>
        <p:nvPr/>
      </p:nvGrpSpPr>
      <p:grpSpPr>
        <a:xfrm>
          <a:off x="0" y="0"/>
          <a:ext cx="0" cy="0"/>
          <a:chOff x="0" y="0"/>
          <a:chExt cx="0" cy="0"/>
        </a:xfrm>
      </p:grpSpPr>
      <p:grpSp>
        <p:nvGrpSpPr>
          <p:cNvPr id="1628" name="Google Shape;1628;p21"/>
          <p:cNvGrpSpPr/>
          <p:nvPr/>
        </p:nvGrpSpPr>
        <p:grpSpPr>
          <a:xfrm>
            <a:off x="101569" y="153250"/>
            <a:ext cx="12090528" cy="6507221"/>
            <a:chOff x="76177" y="114937"/>
            <a:chExt cx="9067896" cy="4880416"/>
          </a:xfrm>
        </p:grpSpPr>
        <p:grpSp>
          <p:nvGrpSpPr>
            <p:cNvPr id="1629" name="Google Shape;1629;p21"/>
            <p:cNvGrpSpPr/>
            <p:nvPr/>
          </p:nvGrpSpPr>
          <p:grpSpPr>
            <a:xfrm>
              <a:off x="194306" y="1034696"/>
              <a:ext cx="213648" cy="3005896"/>
              <a:chOff x="194306" y="1034696"/>
              <a:chExt cx="213648" cy="3005896"/>
            </a:xfrm>
          </p:grpSpPr>
          <p:sp>
            <p:nvSpPr>
              <p:cNvPr id="1630" name="Google Shape;1630;p21"/>
              <p:cNvSpPr/>
              <p:nvPr/>
            </p:nvSpPr>
            <p:spPr>
              <a:xfrm>
                <a:off x="196179" y="1165533"/>
                <a:ext cx="14921" cy="1487494"/>
              </a:xfrm>
              <a:custGeom>
                <a:avLst/>
                <a:gdLst/>
                <a:ahLst/>
                <a:cxnLst/>
                <a:rect l="l" t="t" r="r" b="b"/>
                <a:pathLst>
                  <a:path w="462" h="46056" extrusionOk="0">
                    <a:moveTo>
                      <a:pt x="0" y="1"/>
                    </a:moveTo>
                    <a:lnTo>
                      <a:pt x="0" y="46056"/>
                    </a:lnTo>
                    <a:lnTo>
                      <a:pt x="462" y="46056"/>
                    </a:lnTo>
                    <a:lnTo>
                      <a:pt x="462"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1"/>
              <p:cNvSpPr/>
              <p:nvPr/>
            </p:nvSpPr>
            <p:spPr>
              <a:xfrm>
                <a:off x="194306" y="1034696"/>
                <a:ext cx="213648" cy="143918"/>
              </a:xfrm>
              <a:custGeom>
                <a:avLst/>
                <a:gdLst/>
                <a:ahLst/>
                <a:cxnLst/>
                <a:rect l="l" t="t" r="r" b="b"/>
                <a:pathLst>
                  <a:path w="6615" h="4456" extrusionOk="0">
                    <a:moveTo>
                      <a:pt x="3925" y="0"/>
                    </a:moveTo>
                    <a:lnTo>
                      <a:pt x="3498" y="35"/>
                    </a:lnTo>
                    <a:lnTo>
                      <a:pt x="3071" y="104"/>
                    </a:lnTo>
                    <a:cubicBezTo>
                      <a:pt x="2944" y="151"/>
                      <a:pt x="2805" y="174"/>
                      <a:pt x="2667" y="220"/>
                    </a:cubicBezTo>
                    <a:cubicBezTo>
                      <a:pt x="2136" y="404"/>
                      <a:pt x="1651" y="705"/>
                      <a:pt x="1259" y="1097"/>
                    </a:cubicBezTo>
                    <a:cubicBezTo>
                      <a:pt x="451" y="1859"/>
                      <a:pt x="1" y="2978"/>
                      <a:pt x="47" y="4052"/>
                    </a:cubicBezTo>
                    <a:cubicBezTo>
                      <a:pt x="47" y="4183"/>
                      <a:pt x="149" y="4272"/>
                      <a:pt x="258" y="4272"/>
                    </a:cubicBezTo>
                    <a:cubicBezTo>
                      <a:pt x="265" y="4272"/>
                      <a:pt x="271" y="4272"/>
                      <a:pt x="278" y="4271"/>
                    </a:cubicBezTo>
                    <a:cubicBezTo>
                      <a:pt x="405" y="4271"/>
                      <a:pt x="508" y="4167"/>
                      <a:pt x="508" y="4052"/>
                    </a:cubicBezTo>
                    <a:cubicBezTo>
                      <a:pt x="543" y="3094"/>
                      <a:pt x="1005" y="2182"/>
                      <a:pt x="1720" y="1605"/>
                    </a:cubicBezTo>
                    <a:cubicBezTo>
                      <a:pt x="2078" y="1316"/>
                      <a:pt x="2482" y="1085"/>
                      <a:pt x="2932" y="970"/>
                    </a:cubicBezTo>
                    <a:cubicBezTo>
                      <a:pt x="3048" y="935"/>
                      <a:pt x="3152" y="924"/>
                      <a:pt x="3267" y="901"/>
                    </a:cubicBezTo>
                    <a:lnTo>
                      <a:pt x="3590" y="855"/>
                    </a:lnTo>
                    <a:lnTo>
                      <a:pt x="3925" y="855"/>
                    </a:lnTo>
                    <a:cubicBezTo>
                      <a:pt x="4029" y="866"/>
                      <a:pt x="4133" y="866"/>
                      <a:pt x="4225" y="901"/>
                    </a:cubicBezTo>
                    <a:cubicBezTo>
                      <a:pt x="4618" y="982"/>
                      <a:pt x="4964" y="1224"/>
                      <a:pt x="5195" y="1547"/>
                    </a:cubicBezTo>
                    <a:cubicBezTo>
                      <a:pt x="5426" y="1847"/>
                      <a:pt x="5529" y="2263"/>
                      <a:pt x="5495" y="2609"/>
                    </a:cubicBezTo>
                    <a:cubicBezTo>
                      <a:pt x="5472" y="2898"/>
                      <a:pt x="5241" y="3128"/>
                      <a:pt x="4975" y="3186"/>
                    </a:cubicBezTo>
                    <a:cubicBezTo>
                      <a:pt x="4918" y="3209"/>
                      <a:pt x="4848" y="3209"/>
                      <a:pt x="4791" y="3209"/>
                    </a:cubicBezTo>
                    <a:cubicBezTo>
                      <a:pt x="4779" y="3209"/>
                      <a:pt x="4756" y="3186"/>
                      <a:pt x="4756" y="3175"/>
                    </a:cubicBezTo>
                    <a:cubicBezTo>
                      <a:pt x="4722" y="3152"/>
                      <a:pt x="4722" y="3117"/>
                      <a:pt x="4722" y="3094"/>
                    </a:cubicBezTo>
                    <a:cubicBezTo>
                      <a:pt x="4825" y="2725"/>
                      <a:pt x="4618" y="2355"/>
                      <a:pt x="4260" y="2240"/>
                    </a:cubicBezTo>
                    <a:cubicBezTo>
                      <a:pt x="4197" y="2222"/>
                      <a:pt x="4134" y="2213"/>
                      <a:pt x="4072" y="2213"/>
                    </a:cubicBezTo>
                    <a:cubicBezTo>
                      <a:pt x="3777" y="2213"/>
                      <a:pt x="3501" y="2406"/>
                      <a:pt x="3406" y="2701"/>
                    </a:cubicBezTo>
                    <a:cubicBezTo>
                      <a:pt x="3394" y="2771"/>
                      <a:pt x="3383" y="2828"/>
                      <a:pt x="3383" y="2898"/>
                    </a:cubicBezTo>
                    <a:lnTo>
                      <a:pt x="3383" y="3094"/>
                    </a:lnTo>
                    <a:cubicBezTo>
                      <a:pt x="3383" y="3579"/>
                      <a:pt x="3671" y="4040"/>
                      <a:pt x="4075" y="4271"/>
                    </a:cubicBezTo>
                    <a:cubicBezTo>
                      <a:pt x="4271" y="4387"/>
                      <a:pt x="4514" y="4456"/>
                      <a:pt x="4745" y="4456"/>
                    </a:cubicBezTo>
                    <a:cubicBezTo>
                      <a:pt x="4952" y="4456"/>
                      <a:pt x="5137" y="4433"/>
                      <a:pt x="5310" y="4375"/>
                    </a:cubicBezTo>
                    <a:cubicBezTo>
                      <a:pt x="6049" y="4144"/>
                      <a:pt x="6568" y="3452"/>
                      <a:pt x="6603" y="2701"/>
                    </a:cubicBezTo>
                    <a:cubicBezTo>
                      <a:pt x="6614" y="2020"/>
                      <a:pt x="6384" y="1420"/>
                      <a:pt x="5980" y="924"/>
                    </a:cubicBezTo>
                    <a:cubicBezTo>
                      <a:pt x="5576" y="451"/>
                      <a:pt x="4999" y="116"/>
                      <a:pt x="4387" y="35"/>
                    </a:cubicBezTo>
                    <a:cubicBezTo>
                      <a:pt x="4237" y="0"/>
                      <a:pt x="4087" y="0"/>
                      <a:pt x="392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1"/>
              <p:cNvSpPr/>
              <p:nvPr/>
            </p:nvSpPr>
            <p:spPr>
              <a:xfrm>
                <a:off x="196179" y="2421874"/>
                <a:ext cx="14921" cy="1487494"/>
              </a:xfrm>
              <a:custGeom>
                <a:avLst/>
                <a:gdLst/>
                <a:ahLst/>
                <a:cxnLst/>
                <a:rect l="l" t="t" r="r" b="b"/>
                <a:pathLst>
                  <a:path w="462" h="46056" extrusionOk="0">
                    <a:moveTo>
                      <a:pt x="0" y="0"/>
                    </a:moveTo>
                    <a:lnTo>
                      <a:pt x="0" y="46055"/>
                    </a:lnTo>
                    <a:lnTo>
                      <a:pt x="462" y="46055"/>
                    </a:lnTo>
                    <a:lnTo>
                      <a:pt x="462" y="0"/>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1"/>
              <p:cNvSpPr/>
              <p:nvPr/>
            </p:nvSpPr>
            <p:spPr>
              <a:xfrm>
                <a:off x="194306" y="3896287"/>
                <a:ext cx="213648" cy="144305"/>
              </a:xfrm>
              <a:custGeom>
                <a:avLst/>
                <a:gdLst/>
                <a:ahLst/>
                <a:cxnLst/>
                <a:rect l="l" t="t" r="r" b="b"/>
                <a:pathLst>
                  <a:path w="6615" h="4468" extrusionOk="0">
                    <a:moveTo>
                      <a:pt x="4745" y="0"/>
                    </a:moveTo>
                    <a:cubicBezTo>
                      <a:pt x="4514" y="0"/>
                      <a:pt x="4271" y="81"/>
                      <a:pt x="4075" y="197"/>
                    </a:cubicBezTo>
                    <a:cubicBezTo>
                      <a:pt x="3671" y="427"/>
                      <a:pt x="3383" y="889"/>
                      <a:pt x="3383" y="1374"/>
                    </a:cubicBezTo>
                    <a:lnTo>
                      <a:pt x="3383" y="1559"/>
                    </a:lnTo>
                    <a:cubicBezTo>
                      <a:pt x="3383" y="1639"/>
                      <a:pt x="3394" y="1697"/>
                      <a:pt x="3406" y="1766"/>
                    </a:cubicBezTo>
                    <a:cubicBezTo>
                      <a:pt x="3501" y="2062"/>
                      <a:pt x="3777" y="2255"/>
                      <a:pt x="4072" y="2255"/>
                    </a:cubicBezTo>
                    <a:cubicBezTo>
                      <a:pt x="4134" y="2255"/>
                      <a:pt x="4197" y="2246"/>
                      <a:pt x="4260" y="2228"/>
                    </a:cubicBezTo>
                    <a:cubicBezTo>
                      <a:pt x="4618" y="2113"/>
                      <a:pt x="4825" y="1732"/>
                      <a:pt x="4722" y="1374"/>
                    </a:cubicBezTo>
                    <a:cubicBezTo>
                      <a:pt x="4722" y="1351"/>
                      <a:pt x="4722" y="1316"/>
                      <a:pt x="4756" y="1293"/>
                    </a:cubicBezTo>
                    <a:cubicBezTo>
                      <a:pt x="4756" y="1270"/>
                      <a:pt x="4779" y="1259"/>
                      <a:pt x="4791" y="1259"/>
                    </a:cubicBezTo>
                    <a:cubicBezTo>
                      <a:pt x="4848" y="1259"/>
                      <a:pt x="4918" y="1259"/>
                      <a:pt x="4975" y="1270"/>
                    </a:cubicBezTo>
                    <a:cubicBezTo>
                      <a:pt x="5241" y="1328"/>
                      <a:pt x="5472" y="1559"/>
                      <a:pt x="5495" y="1847"/>
                    </a:cubicBezTo>
                    <a:cubicBezTo>
                      <a:pt x="5529" y="2194"/>
                      <a:pt x="5426" y="2621"/>
                      <a:pt x="5195" y="2921"/>
                    </a:cubicBezTo>
                    <a:cubicBezTo>
                      <a:pt x="4964" y="3232"/>
                      <a:pt x="4618" y="3486"/>
                      <a:pt x="4225" y="3567"/>
                    </a:cubicBezTo>
                    <a:cubicBezTo>
                      <a:pt x="4133" y="3602"/>
                      <a:pt x="4029" y="3602"/>
                      <a:pt x="3925" y="3613"/>
                    </a:cubicBezTo>
                    <a:lnTo>
                      <a:pt x="3590" y="3613"/>
                    </a:lnTo>
                    <a:lnTo>
                      <a:pt x="3267" y="3567"/>
                    </a:lnTo>
                    <a:cubicBezTo>
                      <a:pt x="3152" y="3544"/>
                      <a:pt x="3048" y="3521"/>
                      <a:pt x="2932" y="3498"/>
                    </a:cubicBezTo>
                    <a:cubicBezTo>
                      <a:pt x="2482" y="3382"/>
                      <a:pt x="2078" y="3152"/>
                      <a:pt x="1720" y="2863"/>
                    </a:cubicBezTo>
                    <a:cubicBezTo>
                      <a:pt x="1005" y="2286"/>
                      <a:pt x="543" y="1374"/>
                      <a:pt x="508" y="404"/>
                    </a:cubicBezTo>
                    <a:cubicBezTo>
                      <a:pt x="508" y="289"/>
                      <a:pt x="405" y="197"/>
                      <a:pt x="278" y="197"/>
                    </a:cubicBezTo>
                    <a:cubicBezTo>
                      <a:pt x="267" y="194"/>
                      <a:pt x="256" y="193"/>
                      <a:pt x="245" y="193"/>
                    </a:cubicBezTo>
                    <a:cubicBezTo>
                      <a:pt x="141" y="193"/>
                      <a:pt x="47" y="289"/>
                      <a:pt x="47" y="404"/>
                    </a:cubicBezTo>
                    <a:cubicBezTo>
                      <a:pt x="1" y="1489"/>
                      <a:pt x="451" y="2598"/>
                      <a:pt x="1259" y="3371"/>
                    </a:cubicBezTo>
                    <a:cubicBezTo>
                      <a:pt x="1651" y="3752"/>
                      <a:pt x="2136" y="4063"/>
                      <a:pt x="2667" y="4248"/>
                    </a:cubicBezTo>
                    <a:cubicBezTo>
                      <a:pt x="2805" y="4294"/>
                      <a:pt x="2944" y="4317"/>
                      <a:pt x="3071" y="4364"/>
                    </a:cubicBezTo>
                    <a:lnTo>
                      <a:pt x="3498" y="4433"/>
                    </a:lnTo>
                    <a:lnTo>
                      <a:pt x="3925" y="4467"/>
                    </a:lnTo>
                    <a:cubicBezTo>
                      <a:pt x="4087" y="4467"/>
                      <a:pt x="4237" y="4467"/>
                      <a:pt x="4387" y="4433"/>
                    </a:cubicBezTo>
                    <a:cubicBezTo>
                      <a:pt x="4999" y="4352"/>
                      <a:pt x="5576" y="4017"/>
                      <a:pt x="5980" y="3544"/>
                    </a:cubicBezTo>
                    <a:cubicBezTo>
                      <a:pt x="6384" y="3048"/>
                      <a:pt x="6614" y="2447"/>
                      <a:pt x="6603" y="1766"/>
                    </a:cubicBezTo>
                    <a:cubicBezTo>
                      <a:pt x="6568" y="1016"/>
                      <a:pt x="6049" y="324"/>
                      <a:pt x="5310" y="93"/>
                    </a:cubicBezTo>
                    <a:cubicBezTo>
                      <a:pt x="5137" y="35"/>
                      <a:pt x="4952" y="0"/>
                      <a:pt x="474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4" name="Google Shape;1634;p21"/>
            <p:cNvGrpSpPr/>
            <p:nvPr/>
          </p:nvGrpSpPr>
          <p:grpSpPr>
            <a:xfrm>
              <a:off x="1005226" y="210401"/>
              <a:ext cx="8138847" cy="211872"/>
              <a:chOff x="1005226" y="199492"/>
              <a:chExt cx="8138847" cy="211872"/>
            </a:xfrm>
          </p:grpSpPr>
          <p:sp>
            <p:nvSpPr>
              <p:cNvPr id="1635" name="Google Shape;1635;p21"/>
              <p:cNvSpPr/>
              <p:nvPr/>
            </p:nvSpPr>
            <p:spPr>
              <a:xfrm>
                <a:off x="4842450" y="199550"/>
                <a:ext cx="4301622" cy="14950"/>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36" name="Google Shape;1636;p21"/>
              <p:cNvGrpSpPr/>
              <p:nvPr/>
            </p:nvGrpSpPr>
            <p:grpSpPr>
              <a:xfrm>
                <a:off x="1005226" y="199492"/>
                <a:ext cx="3295960" cy="211872"/>
                <a:chOff x="1018925" y="254356"/>
                <a:chExt cx="3295960" cy="211872"/>
              </a:xfrm>
            </p:grpSpPr>
            <p:sp>
              <p:nvSpPr>
                <p:cNvPr id="1637" name="Google Shape;1637;p21"/>
                <p:cNvSpPr/>
                <p:nvPr/>
              </p:nvSpPr>
              <p:spPr>
                <a:xfrm>
                  <a:off x="1149795"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1"/>
                <p:cNvSpPr/>
                <p:nvPr/>
              </p:nvSpPr>
              <p:spPr>
                <a:xfrm>
                  <a:off x="1018925" y="254356"/>
                  <a:ext cx="143950" cy="211872"/>
                </a:xfrm>
                <a:custGeom>
                  <a:avLst/>
                  <a:gdLst/>
                  <a:ahLst/>
                  <a:cxnLst/>
                  <a:rect l="l" t="t" r="r" b="b"/>
                  <a:pathLst>
                    <a:path w="4457" h="6560" extrusionOk="0">
                      <a:moveTo>
                        <a:pt x="3933" y="1"/>
                      </a:moveTo>
                      <a:cubicBezTo>
                        <a:pt x="2886" y="1"/>
                        <a:pt x="1831" y="436"/>
                        <a:pt x="1097" y="1215"/>
                      </a:cubicBezTo>
                      <a:cubicBezTo>
                        <a:pt x="705" y="1607"/>
                        <a:pt x="405" y="2104"/>
                        <a:pt x="209" y="2635"/>
                      </a:cubicBezTo>
                      <a:cubicBezTo>
                        <a:pt x="174" y="2761"/>
                        <a:pt x="139" y="2912"/>
                        <a:pt x="93" y="3039"/>
                      </a:cubicBezTo>
                      <a:lnTo>
                        <a:pt x="24" y="3454"/>
                      </a:lnTo>
                      <a:lnTo>
                        <a:pt x="1" y="3893"/>
                      </a:lnTo>
                      <a:cubicBezTo>
                        <a:pt x="1" y="4054"/>
                        <a:pt x="1" y="4193"/>
                        <a:pt x="24" y="4354"/>
                      </a:cubicBezTo>
                      <a:cubicBezTo>
                        <a:pt x="105" y="4955"/>
                        <a:pt x="440" y="5532"/>
                        <a:pt x="913" y="5936"/>
                      </a:cubicBezTo>
                      <a:cubicBezTo>
                        <a:pt x="1397" y="6330"/>
                        <a:pt x="1992" y="6559"/>
                        <a:pt x="2642" y="6559"/>
                      </a:cubicBezTo>
                      <a:cubicBezTo>
                        <a:pt x="2658" y="6559"/>
                        <a:pt x="2674" y="6559"/>
                        <a:pt x="2690" y="6559"/>
                      </a:cubicBezTo>
                      <a:cubicBezTo>
                        <a:pt x="3441" y="6524"/>
                        <a:pt x="4133" y="6005"/>
                        <a:pt x="4364" y="5278"/>
                      </a:cubicBezTo>
                      <a:cubicBezTo>
                        <a:pt x="4422" y="5105"/>
                        <a:pt x="4456" y="4908"/>
                        <a:pt x="4456" y="4712"/>
                      </a:cubicBezTo>
                      <a:cubicBezTo>
                        <a:pt x="4456" y="4481"/>
                        <a:pt x="4387" y="4239"/>
                        <a:pt x="4272" y="4031"/>
                      </a:cubicBezTo>
                      <a:cubicBezTo>
                        <a:pt x="4041" y="3627"/>
                        <a:pt x="3579" y="3339"/>
                        <a:pt x="3083" y="3339"/>
                      </a:cubicBezTo>
                      <a:lnTo>
                        <a:pt x="2898" y="3339"/>
                      </a:lnTo>
                      <a:cubicBezTo>
                        <a:pt x="2829" y="3339"/>
                        <a:pt x="2771" y="3350"/>
                        <a:pt x="2690" y="3373"/>
                      </a:cubicBezTo>
                      <a:cubicBezTo>
                        <a:pt x="2333" y="3489"/>
                        <a:pt x="2136" y="3858"/>
                        <a:pt x="2229" y="4216"/>
                      </a:cubicBezTo>
                      <a:cubicBezTo>
                        <a:pt x="2323" y="4519"/>
                        <a:pt x="2597" y="4705"/>
                        <a:pt x="2889" y="4705"/>
                      </a:cubicBezTo>
                      <a:cubicBezTo>
                        <a:pt x="2953" y="4705"/>
                        <a:pt x="3018" y="4696"/>
                        <a:pt x="3083" y="4678"/>
                      </a:cubicBezTo>
                      <a:cubicBezTo>
                        <a:pt x="3117" y="4678"/>
                        <a:pt x="3141" y="4678"/>
                        <a:pt x="3175" y="4712"/>
                      </a:cubicBezTo>
                      <a:cubicBezTo>
                        <a:pt x="3187" y="4712"/>
                        <a:pt x="3198" y="4735"/>
                        <a:pt x="3198" y="4758"/>
                      </a:cubicBezTo>
                      <a:cubicBezTo>
                        <a:pt x="3198" y="4816"/>
                        <a:pt x="3198" y="4885"/>
                        <a:pt x="3187" y="4943"/>
                      </a:cubicBezTo>
                      <a:cubicBezTo>
                        <a:pt x="3129" y="5197"/>
                        <a:pt x="2898" y="5428"/>
                        <a:pt x="2610" y="5462"/>
                      </a:cubicBezTo>
                      <a:cubicBezTo>
                        <a:pt x="2575" y="5465"/>
                        <a:pt x="2540" y="5466"/>
                        <a:pt x="2505" y="5466"/>
                      </a:cubicBezTo>
                      <a:cubicBezTo>
                        <a:pt x="2180" y="5466"/>
                        <a:pt x="1806" y="5370"/>
                        <a:pt x="1536" y="5162"/>
                      </a:cubicBezTo>
                      <a:cubicBezTo>
                        <a:pt x="1224" y="4931"/>
                        <a:pt x="970" y="4585"/>
                        <a:pt x="890" y="4193"/>
                      </a:cubicBezTo>
                      <a:cubicBezTo>
                        <a:pt x="855" y="4089"/>
                        <a:pt x="855" y="3985"/>
                        <a:pt x="844" y="3893"/>
                      </a:cubicBezTo>
                      <a:lnTo>
                        <a:pt x="844" y="3558"/>
                      </a:lnTo>
                      <a:lnTo>
                        <a:pt x="890" y="3223"/>
                      </a:lnTo>
                      <a:cubicBezTo>
                        <a:pt x="913" y="3108"/>
                        <a:pt x="936" y="3004"/>
                        <a:pt x="959" y="2900"/>
                      </a:cubicBezTo>
                      <a:cubicBezTo>
                        <a:pt x="1074" y="2450"/>
                        <a:pt x="1305" y="2046"/>
                        <a:pt x="1594" y="1688"/>
                      </a:cubicBezTo>
                      <a:cubicBezTo>
                        <a:pt x="2171" y="961"/>
                        <a:pt x="3083" y="499"/>
                        <a:pt x="4052" y="476"/>
                      </a:cubicBezTo>
                      <a:cubicBezTo>
                        <a:pt x="4179" y="476"/>
                        <a:pt x="4272" y="372"/>
                        <a:pt x="4272" y="234"/>
                      </a:cubicBezTo>
                      <a:cubicBezTo>
                        <a:pt x="4283" y="118"/>
                        <a:pt x="4179" y="3"/>
                        <a:pt x="4052" y="3"/>
                      </a:cubicBezTo>
                      <a:cubicBezTo>
                        <a:pt x="4013" y="2"/>
                        <a:pt x="3973" y="1"/>
                        <a:pt x="393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39" name="Google Shape;1639;p21"/>
            <p:cNvGrpSpPr/>
            <p:nvPr/>
          </p:nvGrpSpPr>
          <p:grpSpPr>
            <a:xfrm>
              <a:off x="91453" y="114937"/>
              <a:ext cx="750045" cy="777207"/>
              <a:chOff x="54877" y="169801"/>
              <a:chExt cx="750045" cy="777207"/>
            </a:xfrm>
          </p:grpSpPr>
          <p:sp>
            <p:nvSpPr>
              <p:cNvPr id="1640" name="Google Shape;1640;p21"/>
              <p:cNvSpPr/>
              <p:nvPr/>
            </p:nvSpPr>
            <p:spPr>
              <a:xfrm>
                <a:off x="541762" y="169801"/>
                <a:ext cx="179348" cy="271428"/>
              </a:xfrm>
              <a:custGeom>
                <a:avLst/>
                <a:gdLst/>
                <a:ahLst/>
                <a:cxnLst/>
                <a:rect l="l" t="t" r="r" b="b"/>
                <a:pathLst>
                  <a:path w="5553" h="8404" extrusionOk="0">
                    <a:moveTo>
                      <a:pt x="2528" y="1"/>
                    </a:moveTo>
                    <a:cubicBezTo>
                      <a:pt x="3013" y="1490"/>
                      <a:pt x="2459" y="2148"/>
                      <a:pt x="2367" y="4375"/>
                    </a:cubicBezTo>
                    <a:cubicBezTo>
                      <a:pt x="2228" y="7157"/>
                      <a:pt x="728" y="8265"/>
                      <a:pt x="0" y="8404"/>
                    </a:cubicBezTo>
                    <a:cubicBezTo>
                      <a:pt x="1362" y="8150"/>
                      <a:pt x="2574" y="7111"/>
                      <a:pt x="3013" y="5783"/>
                    </a:cubicBezTo>
                    <a:cubicBezTo>
                      <a:pt x="3186" y="5241"/>
                      <a:pt x="3244" y="4675"/>
                      <a:pt x="3359" y="4110"/>
                    </a:cubicBezTo>
                    <a:cubicBezTo>
                      <a:pt x="3475" y="3544"/>
                      <a:pt x="3648" y="2990"/>
                      <a:pt x="4017" y="2552"/>
                    </a:cubicBezTo>
                    <a:cubicBezTo>
                      <a:pt x="4319" y="2213"/>
                      <a:pt x="4760" y="1968"/>
                      <a:pt x="5205" y="1968"/>
                    </a:cubicBezTo>
                    <a:cubicBezTo>
                      <a:pt x="5322" y="1968"/>
                      <a:pt x="5438" y="1985"/>
                      <a:pt x="5552" y="2021"/>
                    </a:cubicBezTo>
                    <a:cubicBezTo>
                      <a:pt x="5235" y="1760"/>
                      <a:pt x="4801" y="1611"/>
                      <a:pt x="4382" y="1611"/>
                    </a:cubicBezTo>
                    <a:cubicBezTo>
                      <a:pt x="4039" y="1611"/>
                      <a:pt x="3706" y="1710"/>
                      <a:pt x="3452" y="1928"/>
                    </a:cubicBezTo>
                    <a:cubicBezTo>
                      <a:pt x="3602" y="1259"/>
                      <a:pt x="3151" y="301"/>
                      <a:pt x="2528"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1"/>
              <p:cNvSpPr/>
              <p:nvPr/>
            </p:nvSpPr>
            <p:spPr>
              <a:xfrm>
                <a:off x="501487" y="224223"/>
                <a:ext cx="96214" cy="214036"/>
              </a:xfrm>
              <a:custGeom>
                <a:avLst/>
                <a:gdLst/>
                <a:ahLst/>
                <a:cxnLst/>
                <a:rect l="l" t="t" r="r" b="b"/>
                <a:pathLst>
                  <a:path w="2979" h="6627" extrusionOk="0">
                    <a:moveTo>
                      <a:pt x="1236" y="543"/>
                    </a:moveTo>
                    <a:cubicBezTo>
                      <a:pt x="1293" y="982"/>
                      <a:pt x="1386" y="1432"/>
                      <a:pt x="1571" y="1836"/>
                    </a:cubicBezTo>
                    <a:cubicBezTo>
                      <a:pt x="1744" y="2252"/>
                      <a:pt x="1963" y="2644"/>
                      <a:pt x="2171" y="3048"/>
                    </a:cubicBezTo>
                    <a:cubicBezTo>
                      <a:pt x="2355" y="3452"/>
                      <a:pt x="2517" y="3891"/>
                      <a:pt x="2540" y="4352"/>
                    </a:cubicBezTo>
                    <a:cubicBezTo>
                      <a:pt x="2552" y="4583"/>
                      <a:pt x="2540" y="4814"/>
                      <a:pt x="2482" y="5022"/>
                    </a:cubicBezTo>
                    <a:cubicBezTo>
                      <a:pt x="2459" y="5137"/>
                      <a:pt x="2413" y="5241"/>
                      <a:pt x="2367" y="5345"/>
                    </a:cubicBezTo>
                    <a:cubicBezTo>
                      <a:pt x="2309" y="5449"/>
                      <a:pt x="2252" y="5541"/>
                      <a:pt x="2182" y="5634"/>
                    </a:cubicBezTo>
                    <a:cubicBezTo>
                      <a:pt x="2448" y="5276"/>
                      <a:pt x="2540" y="4791"/>
                      <a:pt x="2494" y="4364"/>
                    </a:cubicBezTo>
                    <a:cubicBezTo>
                      <a:pt x="2471" y="3914"/>
                      <a:pt x="2298" y="3498"/>
                      <a:pt x="2101" y="3094"/>
                    </a:cubicBezTo>
                    <a:cubicBezTo>
                      <a:pt x="1917" y="2690"/>
                      <a:pt x="1686" y="2298"/>
                      <a:pt x="1524" y="1871"/>
                    </a:cubicBezTo>
                    <a:cubicBezTo>
                      <a:pt x="1444" y="1651"/>
                      <a:pt x="1386" y="1432"/>
                      <a:pt x="1328" y="1213"/>
                    </a:cubicBezTo>
                    <a:cubicBezTo>
                      <a:pt x="1282" y="1005"/>
                      <a:pt x="1259" y="774"/>
                      <a:pt x="1236" y="543"/>
                    </a:cubicBezTo>
                    <a:close/>
                    <a:moveTo>
                      <a:pt x="1190" y="1"/>
                    </a:moveTo>
                    <a:cubicBezTo>
                      <a:pt x="1190" y="682"/>
                      <a:pt x="266" y="1074"/>
                      <a:pt x="855" y="1778"/>
                    </a:cubicBezTo>
                    <a:cubicBezTo>
                      <a:pt x="800" y="1777"/>
                      <a:pt x="751" y="1776"/>
                      <a:pt x="706" y="1776"/>
                    </a:cubicBezTo>
                    <a:cubicBezTo>
                      <a:pt x="436" y="1776"/>
                      <a:pt x="307" y="1810"/>
                      <a:pt x="1" y="1928"/>
                    </a:cubicBezTo>
                    <a:cubicBezTo>
                      <a:pt x="451" y="2079"/>
                      <a:pt x="636" y="2275"/>
                      <a:pt x="636" y="2275"/>
                    </a:cubicBezTo>
                    <a:cubicBezTo>
                      <a:pt x="509" y="2309"/>
                      <a:pt x="335" y="2413"/>
                      <a:pt x="335" y="2413"/>
                    </a:cubicBezTo>
                    <a:cubicBezTo>
                      <a:pt x="959" y="2586"/>
                      <a:pt x="1478" y="2875"/>
                      <a:pt x="1836" y="3406"/>
                    </a:cubicBezTo>
                    <a:cubicBezTo>
                      <a:pt x="1790" y="3391"/>
                      <a:pt x="1739" y="3384"/>
                      <a:pt x="1688" y="3384"/>
                    </a:cubicBezTo>
                    <a:cubicBezTo>
                      <a:pt x="1535" y="3384"/>
                      <a:pt x="1377" y="3449"/>
                      <a:pt x="1317" y="3579"/>
                    </a:cubicBezTo>
                    <a:cubicBezTo>
                      <a:pt x="1213" y="3752"/>
                      <a:pt x="1270" y="4006"/>
                      <a:pt x="1432" y="4122"/>
                    </a:cubicBezTo>
                    <a:cubicBezTo>
                      <a:pt x="1363" y="3983"/>
                      <a:pt x="1455" y="3787"/>
                      <a:pt x="1605" y="3729"/>
                    </a:cubicBezTo>
                    <a:cubicBezTo>
                      <a:pt x="1645" y="3713"/>
                      <a:pt x="1687" y="3705"/>
                      <a:pt x="1729" y="3705"/>
                    </a:cubicBezTo>
                    <a:cubicBezTo>
                      <a:pt x="1834" y="3705"/>
                      <a:pt x="1942" y="3749"/>
                      <a:pt x="2032" y="3798"/>
                    </a:cubicBezTo>
                    <a:cubicBezTo>
                      <a:pt x="2413" y="4029"/>
                      <a:pt x="2321" y="4641"/>
                      <a:pt x="2263" y="4999"/>
                    </a:cubicBezTo>
                    <a:cubicBezTo>
                      <a:pt x="2138" y="5672"/>
                      <a:pt x="1685" y="6244"/>
                      <a:pt x="1150" y="6614"/>
                    </a:cubicBezTo>
                    <a:lnTo>
                      <a:pt x="1150" y="6614"/>
                    </a:lnTo>
                    <a:cubicBezTo>
                      <a:pt x="1411" y="6437"/>
                      <a:pt x="1715" y="6333"/>
                      <a:pt x="1963" y="6118"/>
                    </a:cubicBezTo>
                    <a:cubicBezTo>
                      <a:pt x="2113" y="6003"/>
                      <a:pt x="2228" y="5876"/>
                      <a:pt x="2344" y="5749"/>
                    </a:cubicBezTo>
                    <a:cubicBezTo>
                      <a:pt x="2863" y="5114"/>
                      <a:pt x="2979" y="4318"/>
                      <a:pt x="2806" y="3464"/>
                    </a:cubicBezTo>
                    <a:cubicBezTo>
                      <a:pt x="2598" y="2471"/>
                      <a:pt x="2436" y="1213"/>
                      <a:pt x="2956" y="289"/>
                    </a:cubicBezTo>
                    <a:lnTo>
                      <a:pt x="2956" y="289"/>
                    </a:lnTo>
                    <a:cubicBezTo>
                      <a:pt x="2632" y="509"/>
                      <a:pt x="2459" y="797"/>
                      <a:pt x="2309" y="1132"/>
                    </a:cubicBezTo>
                    <a:cubicBezTo>
                      <a:pt x="2355" y="543"/>
                      <a:pt x="1190" y="636"/>
                      <a:pt x="1190" y="1"/>
                    </a:cubicBezTo>
                    <a:close/>
                    <a:moveTo>
                      <a:pt x="1150" y="6614"/>
                    </a:moveTo>
                    <a:cubicBezTo>
                      <a:pt x="1144" y="6618"/>
                      <a:pt x="1138" y="6622"/>
                      <a:pt x="1132" y="6626"/>
                    </a:cubicBezTo>
                    <a:cubicBezTo>
                      <a:pt x="1138" y="6622"/>
                      <a:pt x="1144" y="6618"/>
                      <a:pt x="1150" y="6614"/>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1"/>
              <p:cNvSpPr/>
              <p:nvPr/>
            </p:nvSpPr>
            <p:spPr>
              <a:xfrm>
                <a:off x="595796" y="264853"/>
                <a:ext cx="13856" cy="78321"/>
              </a:xfrm>
              <a:custGeom>
                <a:avLst/>
                <a:gdLst/>
                <a:ahLst/>
                <a:cxnLst/>
                <a:rect l="l" t="t" r="r" b="b"/>
                <a:pathLst>
                  <a:path w="429" h="2425" extrusionOk="0">
                    <a:moveTo>
                      <a:pt x="428" y="1"/>
                    </a:moveTo>
                    <a:lnTo>
                      <a:pt x="428" y="1"/>
                    </a:lnTo>
                    <a:cubicBezTo>
                      <a:pt x="47" y="786"/>
                      <a:pt x="1" y="1617"/>
                      <a:pt x="301" y="2425"/>
                    </a:cubicBezTo>
                    <a:lnTo>
                      <a:pt x="42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1"/>
              <p:cNvSpPr/>
              <p:nvPr/>
            </p:nvSpPr>
            <p:spPr>
              <a:xfrm>
                <a:off x="658453" y="406155"/>
                <a:ext cx="77579" cy="101802"/>
              </a:xfrm>
              <a:custGeom>
                <a:avLst/>
                <a:gdLst/>
                <a:ahLst/>
                <a:cxnLst/>
                <a:rect l="l" t="t" r="r" b="b"/>
                <a:pathLst>
                  <a:path w="2402" h="3152" extrusionOk="0">
                    <a:moveTo>
                      <a:pt x="2020" y="728"/>
                    </a:moveTo>
                    <a:cubicBezTo>
                      <a:pt x="1905" y="889"/>
                      <a:pt x="1755" y="993"/>
                      <a:pt x="1593" y="1086"/>
                    </a:cubicBezTo>
                    <a:cubicBezTo>
                      <a:pt x="1443" y="1155"/>
                      <a:pt x="1304" y="1213"/>
                      <a:pt x="1154" y="1282"/>
                    </a:cubicBezTo>
                    <a:cubicBezTo>
                      <a:pt x="1189" y="1270"/>
                      <a:pt x="1235" y="1270"/>
                      <a:pt x="1258" y="1270"/>
                    </a:cubicBezTo>
                    <a:cubicBezTo>
                      <a:pt x="1285" y="1269"/>
                      <a:pt x="1311" y="1268"/>
                      <a:pt x="1337" y="1268"/>
                    </a:cubicBezTo>
                    <a:cubicBezTo>
                      <a:pt x="1483" y="1268"/>
                      <a:pt x="1627" y="1298"/>
                      <a:pt x="1755" y="1386"/>
                    </a:cubicBezTo>
                    <a:cubicBezTo>
                      <a:pt x="1629" y="1341"/>
                      <a:pt x="1504" y="1324"/>
                      <a:pt x="1379" y="1324"/>
                    </a:cubicBezTo>
                    <a:cubicBezTo>
                      <a:pt x="1342" y="1324"/>
                      <a:pt x="1306" y="1325"/>
                      <a:pt x="1270" y="1328"/>
                    </a:cubicBezTo>
                    <a:cubicBezTo>
                      <a:pt x="1154" y="1340"/>
                      <a:pt x="1039" y="1374"/>
                      <a:pt x="924" y="1409"/>
                    </a:cubicBezTo>
                    <a:cubicBezTo>
                      <a:pt x="843" y="1467"/>
                      <a:pt x="750" y="1547"/>
                      <a:pt x="681" y="1628"/>
                    </a:cubicBezTo>
                    <a:cubicBezTo>
                      <a:pt x="566" y="1755"/>
                      <a:pt x="485" y="1917"/>
                      <a:pt x="393" y="2078"/>
                    </a:cubicBezTo>
                    <a:cubicBezTo>
                      <a:pt x="450" y="1905"/>
                      <a:pt x="520" y="1732"/>
                      <a:pt x="635" y="1582"/>
                    </a:cubicBezTo>
                    <a:cubicBezTo>
                      <a:pt x="750" y="1443"/>
                      <a:pt x="912" y="1328"/>
                      <a:pt x="1074" y="1236"/>
                    </a:cubicBezTo>
                    <a:cubicBezTo>
                      <a:pt x="1224" y="1155"/>
                      <a:pt x="1408" y="1074"/>
                      <a:pt x="1558" y="1005"/>
                    </a:cubicBezTo>
                    <a:cubicBezTo>
                      <a:pt x="1720" y="936"/>
                      <a:pt x="1882" y="843"/>
                      <a:pt x="2020" y="728"/>
                    </a:cubicBezTo>
                    <a:close/>
                    <a:moveTo>
                      <a:pt x="2066" y="1"/>
                    </a:moveTo>
                    <a:cubicBezTo>
                      <a:pt x="2055" y="197"/>
                      <a:pt x="1928" y="405"/>
                      <a:pt x="1755" y="520"/>
                    </a:cubicBezTo>
                    <a:cubicBezTo>
                      <a:pt x="1582" y="647"/>
                      <a:pt x="1374" y="716"/>
                      <a:pt x="1189" y="820"/>
                    </a:cubicBezTo>
                    <a:cubicBezTo>
                      <a:pt x="693" y="1086"/>
                      <a:pt x="323" y="1524"/>
                      <a:pt x="150" y="2067"/>
                    </a:cubicBezTo>
                    <a:cubicBezTo>
                      <a:pt x="35" y="2413"/>
                      <a:pt x="0" y="2782"/>
                      <a:pt x="81" y="3152"/>
                    </a:cubicBezTo>
                    <a:cubicBezTo>
                      <a:pt x="93" y="3002"/>
                      <a:pt x="150" y="2840"/>
                      <a:pt x="219" y="2679"/>
                    </a:cubicBezTo>
                    <a:cubicBezTo>
                      <a:pt x="388" y="2329"/>
                      <a:pt x="766" y="2101"/>
                      <a:pt x="1149" y="2101"/>
                    </a:cubicBezTo>
                    <a:cubicBezTo>
                      <a:pt x="1159" y="2101"/>
                      <a:pt x="1168" y="2101"/>
                      <a:pt x="1178" y="2101"/>
                    </a:cubicBezTo>
                    <a:cubicBezTo>
                      <a:pt x="1558" y="2113"/>
                      <a:pt x="1962" y="2390"/>
                      <a:pt x="2112" y="2759"/>
                    </a:cubicBezTo>
                    <a:cubicBezTo>
                      <a:pt x="2251" y="2655"/>
                      <a:pt x="2332" y="2471"/>
                      <a:pt x="2286" y="2286"/>
                    </a:cubicBezTo>
                    <a:cubicBezTo>
                      <a:pt x="2251" y="2113"/>
                      <a:pt x="2101" y="1998"/>
                      <a:pt x="1928" y="1963"/>
                    </a:cubicBezTo>
                    <a:cubicBezTo>
                      <a:pt x="2043" y="1917"/>
                      <a:pt x="2170" y="1859"/>
                      <a:pt x="2251" y="1778"/>
                    </a:cubicBezTo>
                    <a:cubicBezTo>
                      <a:pt x="2343" y="1686"/>
                      <a:pt x="2389" y="1524"/>
                      <a:pt x="2332" y="1420"/>
                    </a:cubicBezTo>
                    <a:cubicBezTo>
                      <a:pt x="2296" y="1358"/>
                      <a:pt x="2192" y="1316"/>
                      <a:pt x="2109" y="1316"/>
                    </a:cubicBezTo>
                    <a:cubicBezTo>
                      <a:pt x="2085" y="1316"/>
                      <a:pt x="2062" y="1320"/>
                      <a:pt x="2043" y="1328"/>
                    </a:cubicBezTo>
                    <a:cubicBezTo>
                      <a:pt x="2228" y="1166"/>
                      <a:pt x="2343" y="936"/>
                      <a:pt x="2366" y="693"/>
                    </a:cubicBezTo>
                    <a:cubicBezTo>
                      <a:pt x="2401" y="416"/>
                      <a:pt x="2239" y="208"/>
                      <a:pt x="206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1"/>
              <p:cNvSpPr/>
              <p:nvPr/>
            </p:nvSpPr>
            <p:spPr>
              <a:xfrm>
                <a:off x="635716" y="325540"/>
                <a:ext cx="167043" cy="246172"/>
              </a:xfrm>
              <a:custGeom>
                <a:avLst/>
                <a:gdLst/>
                <a:ahLst/>
                <a:cxnLst/>
                <a:rect l="l" t="t" r="r" b="b"/>
                <a:pathLst>
                  <a:path w="5172" h="7622" extrusionOk="0">
                    <a:moveTo>
                      <a:pt x="3617" y="180"/>
                    </a:moveTo>
                    <a:cubicBezTo>
                      <a:pt x="3743" y="180"/>
                      <a:pt x="3870" y="191"/>
                      <a:pt x="3994" y="211"/>
                    </a:cubicBezTo>
                    <a:cubicBezTo>
                      <a:pt x="4282" y="257"/>
                      <a:pt x="4559" y="338"/>
                      <a:pt x="4813" y="477"/>
                    </a:cubicBezTo>
                    <a:cubicBezTo>
                      <a:pt x="4548" y="373"/>
                      <a:pt x="4271" y="292"/>
                      <a:pt x="3982" y="257"/>
                    </a:cubicBezTo>
                    <a:cubicBezTo>
                      <a:pt x="3873" y="244"/>
                      <a:pt x="3761" y="235"/>
                      <a:pt x="3650" y="235"/>
                    </a:cubicBezTo>
                    <a:cubicBezTo>
                      <a:pt x="3481" y="235"/>
                      <a:pt x="3312" y="255"/>
                      <a:pt x="3151" y="304"/>
                    </a:cubicBezTo>
                    <a:cubicBezTo>
                      <a:pt x="2874" y="361"/>
                      <a:pt x="2609" y="477"/>
                      <a:pt x="2355" y="604"/>
                    </a:cubicBezTo>
                    <a:cubicBezTo>
                      <a:pt x="2112" y="731"/>
                      <a:pt x="1858" y="892"/>
                      <a:pt x="1662" y="1088"/>
                    </a:cubicBezTo>
                    <a:cubicBezTo>
                      <a:pt x="1847" y="881"/>
                      <a:pt x="2078" y="708"/>
                      <a:pt x="2332" y="557"/>
                    </a:cubicBezTo>
                    <a:cubicBezTo>
                      <a:pt x="2586" y="419"/>
                      <a:pt x="2851" y="315"/>
                      <a:pt x="3128" y="246"/>
                    </a:cubicBezTo>
                    <a:cubicBezTo>
                      <a:pt x="3286" y="200"/>
                      <a:pt x="3451" y="180"/>
                      <a:pt x="3617" y="180"/>
                    </a:cubicBezTo>
                    <a:close/>
                    <a:moveTo>
                      <a:pt x="3586" y="1"/>
                    </a:moveTo>
                    <a:cubicBezTo>
                      <a:pt x="3134" y="1"/>
                      <a:pt x="2678" y="125"/>
                      <a:pt x="2251" y="384"/>
                    </a:cubicBezTo>
                    <a:cubicBezTo>
                      <a:pt x="1397" y="904"/>
                      <a:pt x="854" y="1816"/>
                      <a:pt x="543" y="2751"/>
                    </a:cubicBezTo>
                    <a:cubicBezTo>
                      <a:pt x="0" y="4447"/>
                      <a:pt x="69" y="6040"/>
                      <a:pt x="900" y="7622"/>
                    </a:cubicBezTo>
                    <a:cubicBezTo>
                      <a:pt x="381" y="6617"/>
                      <a:pt x="358" y="5313"/>
                      <a:pt x="670" y="4274"/>
                    </a:cubicBezTo>
                    <a:cubicBezTo>
                      <a:pt x="762" y="3905"/>
                      <a:pt x="912" y="3559"/>
                      <a:pt x="1097" y="3247"/>
                    </a:cubicBezTo>
                    <a:cubicBezTo>
                      <a:pt x="1189" y="3085"/>
                      <a:pt x="1304" y="2958"/>
                      <a:pt x="1397" y="2820"/>
                    </a:cubicBezTo>
                    <a:cubicBezTo>
                      <a:pt x="1512" y="2693"/>
                      <a:pt x="1628" y="2566"/>
                      <a:pt x="1731" y="2404"/>
                    </a:cubicBezTo>
                    <a:cubicBezTo>
                      <a:pt x="1835" y="2266"/>
                      <a:pt x="1882" y="2058"/>
                      <a:pt x="1801" y="1896"/>
                    </a:cubicBezTo>
                    <a:cubicBezTo>
                      <a:pt x="1752" y="1791"/>
                      <a:pt x="1652" y="1714"/>
                      <a:pt x="1548" y="1714"/>
                    </a:cubicBezTo>
                    <a:cubicBezTo>
                      <a:pt x="1513" y="1714"/>
                      <a:pt x="1477" y="1723"/>
                      <a:pt x="1443" y="1742"/>
                    </a:cubicBezTo>
                    <a:lnTo>
                      <a:pt x="1443" y="1742"/>
                    </a:lnTo>
                    <a:cubicBezTo>
                      <a:pt x="1861" y="1469"/>
                      <a:pt x="2319" y="1368"/>
                      <a:pt x="2786" y="1368"/>
                    </a:cubicBezTo>
                    <a:cubicBezTo>
                      <a:pt x="3061" y="1368"/>
                      <a:pt x="3338" y="1403"/>
                      <a:pt x="3613" y="1458"/>
                    </a:cubicBezTo>
                    <a:cubicBezTo>
                      <a:pt x="3719" y="1478"/>
                      <a:pt x="3824" y="1488"/>
                      <a:pt x="3925" y="1488"/>
                    </a:cubicBezTo>
                    <a:cubicBezTo>
                      <a:pt x="4507" y="1488"/>
                      <a:pt x="4952" y="1168"/>
                      <a:pt x="4617" y="765"/>
                    </a:cubicBezTo>
                    <a:cubicBezTo>
                      <a:pt x="4709" y="765"/>
                      <a:pt x="4790" y="823"/>
                      <a:pt x="4894" y="823"/>
                    </a:cubicBezTo>
                    <a:cubicBezTo>
                      <a:pt x="5056" y="823"/>
                      <a:pt x="5171" y="696"/>
                      <a:pt x="5079" y="534"/>
                    </a:cubicBezTo>
                    <a:cubicBezTo>
                      <a:pt x="5033" y="465"/>
                      <a:pt x="4963" y="407"/>
                      <a:pt x="4894" y="361"/>
                    </a:cubicBezTo>
                    <a:cubicBezTo>
                      <a:pt x="4484" y="125"/>
                      <a:pt x="4037" y="1"/>
                      <a:pt x="358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1"/>
              <p:cNvSpPr/>
              <p:nvPr/>
            </p:nvSpPr>
            <p:spPr>
              <a:xfrm>
                <a:off x="657323" y="289722"/>
                <a:ext cx="76836" cy="103417"/>
              </a:xfrm>
              <a:custGeom>
                <a:avLst/>
                <a:gdLst/>
                <a:ahLst/>
                <a:cxnLst/>
                <a:rect l="l" t="t" r="r" b="b"/>
                <a:pathLst>
                  <a:path w="2379" h="3202" extrusionOk="0">
                    <a:moveTo>
                      <a:pt x="727" y="597"/>
                    </a:moveTo>
                    <a:cubicBezTo>
                      <a:pt x="727" y="603"/>
                      <a:pt x="727" y="610"/>
                      <a:pt x="728" y="616"/>
                    </a:cubicBezTo>
                    <a:cubicBezTo>
                      <a:pt x="727" y="610"/>
                      <a:pt x="727" y="604"/>
                      <a:pt x="727" y="597"/>
                    </a:cubicBezTo>
                    <a:close/>
                    <a:moveTo>
                      <a:pt x="1214" y="0"/>
                    </a:moveTo>
                    <a:cubicBezTo>
                      <a:pt x="1146" y="0"/>
                      <a:pt x="1079" y="13"/>
                      <a:pt x="1016" y="39"/>
                    </a:cubicBezTo>
                    <a:cubicBezTo>
                      <a:pt x="814" y="129"/>
                      <a:pt x="721" y="372"/>
                      <a:pt x="727" y="597"/>
                    </a:cubicBezTo>
                    <a:lnTo>
                      <a:pt x="727" y="597"/>
                    </a:lnTo>
                    <a:cubicBezTo>
                      <a:pt x="729" y="485"/>
                      <a:pt x="837" y="396"/>
                      <a:pt x="961" y="396"/>
                    </a:cubicBezTo>
                    <a:cubicBezTo>
                      <a:pt x="968" y="396"/>
                      <a:pt x="975" y="396"/>
                      <a:pt x="982" y="397"/>
                    </a:cubicBezTo>
                    <a:cubicBezTo>
                      <a:pt x="1109" y="420"/>
                      <a:pt x="1189" y="535"/>
                      <a:pt x="1224" y="651"/>
                    </a:cubicBezTo>
                    <a:cubicBezTo>
                      <a:pt x="1236" y="778"/>
                      <a:pt x="1189" y="905"/>
                      <a:pt x="1132" y="1009"/>
                    </a:cubicBezTo>
                    <a:cubicBezTo>
                      <a:pt x="1074" y="1112"/>
                      <a:pt x="993" y="1205"/>
                      <a:pt x="901" y="1297"/>
                    </a:cubicBezTo>
                    <a:cubicBezTo>
                      <a:pt x="416" y="1840"/>
                      <a:pt x="151" y="2474"/>
                      <a:pt x="1" y="3202"/>
                    </a:cubicBezTo>
                    <a:cubicBezTo>
                      <a:pt x="162" y="2417"/>
                      <a:pt x="993" y="1666"/>
                      <a:pt x="1617" y="1251"/>
                    </a:cubicBezTo>
                    <a:cubicBezTo>
                      <a:pt x="1674" y="1193"/>
                      <a:pt x="2378" y="778"/>
                      <a:pt x="1940" y="743"/>
                    </a:cubicBezTo>
                    <a:cubicBezTo>
                      <a:pt x="1934" y="742"/>
                      <a:pt x="1927" y="742"/>
                      <a:pt x="1921" y="742"/>
                    </a:cubicBezTo>
                    <a:cubicBezTo>
                      <a:pt x="1853" y="742"/>
                      <a:pt x="1761" y="793"/>
                      <a:pt x="1709" y="835"/>
                    </a:cubicBezTo>
                    <a:cubicBezTo>
                      <a:pt x="1801" y="628"/>
                      <a:pt x="1801" y="385"/>
                      <a:pt x="1651" y="201"/>
                    </a:cubicBezTo>
                    <a:cubicBezTo>
                      <a:pt x="1552" y="77"/>
                      <a:pt x="1383" y="0"/>
                      <a:pt x="121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1"/>
              <p:cNvSpPr/>
              <p:nvPr/>
            </p:nvSpPr>
            <p:spPr>
              <a:xfrm>
                <a:off x="525387" y="476240"/>
                <a:ext cx="150991" cy="227439"/>
              </a:xfrm>
              <a:custGeom>
                <a:avLst/>
                <a:gdLst/>
                <a:ahLst/>
                <a:cxnLst/>
                <a:rect l="l" t="t" r="r" b="b"/>
                <a:pathLst>
                  <a:path w="4675" h="7042" extrusionOk="0">
                    <a:moveTo>
                      <a:pt x="288" y="670"/>
                    </a:moveTo>
                    <a:cubicBezTo>
                      <a:pt x="288" y="671"/>
                      <a:pt x="289" y="672"/>
                      <a:pt x="289" y="673"/>
                    </a:cubicBezTo>
                    <a:lnTo>
                      <a:pt x="289" y="673"/>
                    </a:lnTo>
                    <a:cubicBezTo>
                      <a:pt x="289" y="672"/>
                      <a:pt x="288" y="671"/>
                      <a:pt x="288" y="670"/>
                    </a:cubicBezTo>
                    <a:close/>
                    <a:moveTo>
                      <a:pt x="634" y="1166"/>
                    </a:moveTo>
                    <a:cubicBezTo>
                      <a:pt x="934" y="1559"/>
                      <a:pt x="1269" y="1928"/>
                      <a:pt x="1650" y="2228"/>
                    </a:cubicBezTo>
                    <a:cubicBezTo>
                      <a:pt x="2042" y="2517"/>
                      <a:pt x="2481" y="2759"/>
                      <a:pt x="2885" y="3048"/>
                    </a:cubicBezTo>
                    <a:cubicBezTo>
                      <a:pt x="3289" y="3336"/>
                      <a:pt x="3670" y="3660"/>
                      <a:pt x="3959" y="4087"/>
                    </a:cubicBezTo>
                    <a:cubicBezTo>
                      <a:pt x="4097" y="4306"/>
                      <a:pt x="4213" y="4525"/>
                      <a:pt x="4282" y="4768"/>
                    </a:cubicBezTo>
                    <a:cubicBezTo>
                      <a:pt x="4305" y="4883"/>
                      <a:pt x="4339" y="5010"/>
                      <a:pt x="4339" y="5149"/>
                    </a:cubicBezTo>
                    <a:cubicBezTo>
                      <a:pt x="4339" y="5276"/>
                      <a:pt x="4339" y="5391"/>
                      <a:pt x="4316" y="5518"/>
                    </a:cubicBezTo>
                    <a:cubicBezTo>
                      <a:pt x="4328" y="5391"/>
                      <a:pt x="4328" y="5276"/>
                      <a:pt x="4316" y="5149"/>
                    </a:cubicBezTo>
                    <a:cubicBezTo>
                      <a:pt x="4293" y="5010"/>
                      <a:pt x="4270" y="4895"/>
                      <a:pt x="4236" y="4779"/>
                    </a:cubicBezTo>
                    <a:lnTo>
                      <a:pt x="4109" y="4433"/>
                    </a:lnTo>
                    <a:cubicBezTo>
                      <a:pt x="4051" y="4318"/>
                      <a:pt x="3993" y="4225"/>
                      <a:pt x="3924" y="4121"/>
                    </a:cubicBezTo>
                    <a:cubicBezTo>
                      <a:pt x="3647" y="3717"/>
                      <a:pt x="3254" y="3394"/>
                      <a:pt x="2850" y="3106"/>
                    </a:cubicBezTo>
                    <a:cubicBezTo>
                      <a:pt x="2446" y="2817"/>
                      <a:pt x="2019" y="2575"/>
                      <a:pt x="1627" y="2251"/>
                    </a:cubicBezTo>
                    <a:cubicBezTo>
                      <a:pt x="1419" y="2101"/>
                      <a:pt x="1246" y="1928"/>
                      <a:pt x="1073" y="1755"/>
                    </a:cubicBezTo>
                    <a:cubicBezTo>
                      <a:pt x="923" y="1559"/>
                      <a:pt x="761" y="1363"/>
                      <a:pt x="634" y="1166"/>
                    </a:cubicBezTo>
                    <a:close/>
                    <a:moveTo>
                      <a:pt x="2135" y="1"/>
                    </a:moveTo>
                    <a:cubicBezTo>
                      <a:pt x="1927" y="370"/>
                      <a:pt x="1916" y="739"/>
                      <a:pt x="1973" y="1132"/>
                    </a:cubicBezTo>
                    <a:cubicBezTo>
                      <a:pt x="1880" y="935"/>
                      <a:pt x="1700" y="886"/>
                      <a:pt x="1487" y="886"/>
                    </a:cubicBezTo>
                    <a:cubicBezTo>
                      <a:pt x="1283" y="886"/>
                      <a:pt x="1050" y="931"/>
                      <a:pt x="837" y="931"/>
                    </a:cubicBezTo>
                    <a:cubicBezTo>
                      <a:pt x="611" y="931"/>
                      <a:pt x="408" y="881"/>
                      <a:pt x="289" y="673"/>
                    </a:cubicBezTo>
                    <a:lnTo>
                      <a:pt x="289" y="673"/>
                    </a:lnTo>
                    <a:cubicBezTo>
                      <a:pt x="656" y="1319"/>
                      <a:pt x="1" y="2206"/>
                      <a:pt x="946" y="2552"/>
                    </a:cubicBezTo>
                    <a:cubicBezTo>
                      <a:pt x="577" y="2736"/>
                      <a:pt x="484" y="2840"/>
                      <a:pt x="219" y="3152"/>
                    </a:cubicBezTo>
                    <a:cubicBezTo>
                      <a:pt x="406" y="3114"/>
                      <a:pt x="560" y="3102"/>
                      <a:pt x="680" y="3102"/>
                    </a:cubicBezTo>
                    <a:cubicBezTo>
                      <a:pt x="895" y="3102"/>
                      <a:pt x="1004" y="3140"/>
                      <a:pt x="1004" y="3140"/>
                    </a:cubicBezTo>
                    <a:cubicBezTo>
                      <a:pt x="911" y="3256"/>
                      <a:pt x="807" y="3440"/>
                      <a:pt x="807" y="3440"/>
                    </a:cubicBezTo>
                    <a:cubicBezTo>
                      <a:pt x="1101" y="3366"/>
                      <a:pt x="1391" y="3323"/>
                      <a:pt x="1676" y="3323"/>
                    </a:cubicBezTo>
                    <a:cubicBezTo>
                      <a:pt x="2052" y="3323"/>
                      <a:pt x="2420" y="3397"/>
                      <a:pt x="2781" y="3567"/>
                    </a:cubicBezTo>
                    <a:cubicBezTo>
                      <a:pt x="2562" y="3613"/>
                      <a:pt x="2377" y="3798"/>
                      <a:pt x="2377" y="4017"/>
                    </a:cubicBezTo>
                    <a:cubicBezTo>
                      <a:pt x="2377" y="4237"/>
                      <a:pt x="2562" y="4433"/>
                      <a:pt x="2781" y="4468"/>
                    </a:cubicBezTo>
                    <a:cubicBezTo>
                      <a:pt x="2643" y="4375"/>
                      <a:pt x="2620" y="4133"/>
                      <a:pt x="2724" y="4006"/>
                    </a:cubicBezTo>
                    <a:cubicBezTo>
                      <a:pt x="2815" y="3884"/>
                      <a:pt x="2970" y="3842"/>
                      <a:pt x="3116" y="3842"/>
                    </a:cubicBezTo>
                    <a:cubicBezTo>
                      <a:pt x="3136" y="3842"/>
                      <a:pt x="3155" y="3843"/>
                      <a:pt x="3174" y="3844"/>
                    </a:cubicBezTo>
                    <a:cubicBezTo>
                      <a:pt x="3647" y="3856"/>
                      <a:pt x="3924" y="4491"/>
                      <a:pt x="4051" y="4872"/>
                    </a:cubicBezTo>
                    <a:cubicBezTo>
                      <a:pt x="4291" y="5570"/>
                      <a:pt x="4180" y="6370"/>
                      <a:pt x="3851" y="7025"/>
                    </a:cubicBezTo>
                    <a:lnTo>
                      <a:pt x="3851" y="7025"/>
                    </a:lnTo>
                    <a:cubicBezTo>
                      <a:pt x="4012" y="6709"/>
                      <a:pt x="4238" y="6447"/>
                      <a:pt x="4363" y="6107"/>
                    </a:cubicBezTo>
                    <a:cubicBezTo>
                      <a:pt x="4443" y="5922"/>
                      <a:pt x="4478" y="5737"/>
                      <a:pt x="4524" y="5541"/>
                    </a:cubicBezTo>
                    <a:cubicBezTo>
                      <a:pt x="4674" y="4664"/>
                      <a:pt x="4351" y="3833"/>
                      <a:pt x="3716" y="3117"/>
                    </a:cubicBezTo>
                    <a:cubicBezTo>
                      <a:pt x="2966" y="2286"/>
                      <a:pt x="2146" y="1178"/>
                      <a:pt x="2135" y="1"/>
                    </a:cubicBezTo>
                    <a:close/>
                    <a:moveTo>
                      <a:pt x="3851" y="7025"/>
                    </a:moveTo>
                    <a:cubicBezTo>
                      <a:pt x="3849" y="7031"/>
                      <a:pt x="3846" y="7036"/>
                      <a:pt x="3843" y="7042"/>
                    </a:cubicBezTo>
                    <a:cubicBezTo>
                      <a:pt x="3846" y="7036"/>
                      <a:pt x="3849" y="7031"/>
                      <a:pt x="3851" y="7025"/>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1"/>
              <p:cNvSpPr/>
              <p:nvPr/>
            </p:nvSpPr>
            <p:spPr>
              <a:xfrm>
                <a:off x="594698" y="415489"/>
                <a:ext cx="61527" cy="150636"/>
              </a:xfrm>
              <a:custGeom>
                <a:avLst/>
                <a:gdLst/>
                <a:ahLst/>
                <a:cxnLst/>
                <a:rect l="l" t="t" r="r" b="b"/>
                <a:pathLst>
                  <a:path w="1905" h="4664" extrusionOk="0">
                    <a:moveTo>
                      <a:pt x="1051" y="970"/>
                    </a:moveTo>
                    <a:lnTo>
                      <a:pt x="1051" y="970"/>
                    </a:lnTo>
                    <a:cubicBezTo>
                      <a:pt x="1039" y="1178"/>
                      <a:pt x="1016" y="1431"/>
                      <a:pt x="1016" y="1662"/>
                    </a:cubicBezTo>
                    <a:cubicBezTo>
                      <a:pt x="1016" y="1893"/>
                      <a:pt x="1016" y="2136"/>
                      <a:pt x="1039" y="2366"/>
                    </a:cubicBezTo>
                    <a:cubicBezTo>
                      <a:pt x="1062" y="2597"/>
                      <a:pt x="1108" y="2828"/>
                      <a:pt x="1166" y="3047"/>
                    </a:cubicBezTo>
                    <a:cubicBezTo>
                      <a:pt x="1224" y="3255"/>
                      <a:pt x="1305" y="3475"/>
                      <a:pt x="1385" y="3694"/>
                    </a:cubicBezTo>
                    <a:cubicBezTo>
                      <a:pt x="1282" y="3486"/>
                      <a:pt x="1201" y="3290"/>
                      <a:pt x="1120" y="3071"/>
                    </a:cubicBezTo>
                    <a:cubicBezTo>
                      <a:pt x="1051" y="2851"/>
                      <a:pt x="1005" y="2620"/>
                      <a:pt x="981" y="2390"/>
                    </a:cubicBezTo>
                    <a:cubicBezTo>
                      <a:pt x="947" y="2159"/>
                      <a:pt x="947" y="1916"/>
                      <a:pt x="970" y="1685"/>
                    </a:cubicBezTo>
                    <a:cubicBezTo>
                      <a:pt x="981" y="1443"/>
                      <a:pt x="1016" y="1212"/>
                      <a:pt x="1051" y="970"/>
                    </a:cubicBezTo>
                    <a:close/>
                    <a:moveTo>
                      <a:pt x="1305" y="0"/>
                    </a:moveTo>
                    <a:lnTo>
                      <a:pt x="1305" y="0"/>
                    </a:lnTo>
                    <a:cubicBezTo>
                      <a:pt x="878" y="323"/>
                      <a:pt x="612" y="1027"/>
                      <a:pt x="681" y="1558"/>
                    </a:cubicBezTo>
                    <a:cubicBezTo>
                      <a:pt x="531" y="1385"/>
                      <a:pt x="335" y="704"/>
                      <a:pt x="289" y="693"/>
                    </a:cubicBezTo>
                    <a:lnTo>
                      <a:pt x="289" y="693"/>
                    </a:lnTo>
                    <a:cubicBezTo>
                      <a:pt x="0" y="1789"/>
                      <a:pt x="1247" y="3890"/>
                      <a:pt x="1905" y="4663"/>
                    </a:cubicBezTo>
                    <a:cubicBezTo>
                      <a:pt x="1259" y="3198"/>
                      <a:pt x="1051" y="1570"/>
                      <a:pt x="130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1"/>
              <p:cNvSpPr/>
              <p:nvPr/>
            </p:nvSpPr>
            <p:spPr>
              <a:xfrm>
                <a:off x="54877" y="680522"/>
                <a:ext cx="264710" cy="194269"/>
              </a:xfrm>
              <a:custGeom>
                <a:avLst/>
                <a:gdLst/>
                <a:ahLst/>
                <a:cxnLst/>
                <a:rect l="l" t="t" r="r" b="b"/>
                <a:pathLst>
                  <a:path w="8196" h="6015" extrusionOk="0">
                    <a:moveTo>
                      <a:pt x="8196" y="1"/>
                    </a:moveTo>
                    <a:lnTo>
                      <a:pt x="8196" y="1"/>
                    </a:lnTo>
                    <a:cubicBezTo>
                      <a:pt x="8127" y="740"/>
                      <a:pt x="7134" y="2321"/>
                      <a:pt x="4352" y="2656"/>
                    </a:cubicBezTo>
                    <a:cubicBezTo>
                      <a:pt x="2634" y="2855"/>
                      <a:pt x="1872" y="3273"/>
                      <a:pt x="891" y="3273"/>
                    </a:cubicBezTo>
                    <a:cubicBezTo>
                      <a:pt x="619" y="3273"/>
                      <a:pt x="331" y="3241"/>
                      <a:pt x="1" y="3164"/>
                    </a:cubicBezTo>
                    <a:lnTo>
                      <a:pt x="1" y="3164"/>
                    </a:lnTo>
                    <a:cubicBezTo>
                      <a:pt x="301" y="3651"/>
                      <a:pt x="989" y="3994"/>
                      <a:pt x="1602" y="3994"/>
                    </a:cubicBezTo>
                    <a:cubicBezTo>
                      <a:pt x="1744" y="3994"/>
                      <a:pt x="1881" y="3976"/>
                      <a:pt x="2009" y="3937"/>
                    </a:cubicBezTo>
                    <a:lnTo>
                      <a:pt x="2009" y="3937"/>
                    </a:lnTo>
                    <a:cubicBezTo>
                      <a:pt x="1570" y="4526"/>
                      <a:pt x="1732" y="5484"/>
                      <a:pt x="2263" y="6015"/>
                    </a:cubicBezTo>
                    <a:cubicBezTo>
                      <a:pt x="2044" y="5484"/>
                      <a:pt x="2263" y="4849"/>
                      <a:pt x="2655" y="4445"/>
                    </a:cubicBezTo>
                    <a:cubicBezTo>
                      <a:pt x="3059" y="4041"/>
                      <a:pt x="3625" y="3810"/>
                      <a:pt x="4179" y="3660"/>
                    </a:cubicBezTo>
                    <a:cubicBezTo>
                      <a:pt x="4722" y="3521"/>
                      <a:pt x="5287" y="3418"/>
                      <a:pt x="5818" y="3198"/>
                    </a:cubicBezTo>
                    <a:cubicBezTo>
                      <a:pt x="7122" y="2667"/>
                      <a:pt x="8069" y="1386"/>
                      <a:pt x="819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1"/>
              <p:cNvSpPr/>
              <p:nvPr/>
            </p:nvSpPr>
            <p:spPr>
              <a:xfrm>
                <a:off x="104454" y="652584"/>
                <a:ext cx="213293" cy="97700"/>
              </a:xfrm>
              <a:custGeom>
                <a:avLst/>
                <a:gdLst/>
                <a:ahLst/>
                <a:cxnLst/>
                <a:rect l="l" t="t" r="r" b="b"/>
                <a:pathLst>
                  <a:path w="6604" h="3025" extrusionOk="0">
                    <a:moveTo>
                      <a:pt x="6603" y="716"/>
                    </a:moveTo>
                    <a:lnTo>
                      <a:pt x="6603" y="716"/>
                    </a:lnTo>
                    <a:cubicBezTo>
                      <a:pt x="6596" y="727"/>
                      <a:pt x="6590" y="739"/>
                      <a:pt x="6583" y="751"/>
                    </a:cubicBezTo>
                    <a:lnTo>
                      <a:pt x="6583" y="751"/>
                    </a:lnTo>
                    <a:cubicBezTo>
                      <a:pt x="6590" y="739"/>
                      <a:pt x="6597" y="728"/>
                      <a:pt x="6603" y="716"/>
                    </a:cubicBezTo>
                    <a:close/>
                    <a:moveTo>
                      <a:pt x="4" y="1316"/>
                    </a:moveTo>
                    <a:cubicBezTo>
                      <a:pt x="3" y="1316"/>
                      <a:pt x="2" y="1316"/>
                      <a:pt x="1" y="1316"/>
                    </a:cubicBezTo>
                    <a:cubicBezTo>
                      <a:pt x="2" y="1316"/>
                      <a:pt x="3" y="1316"/>
                      <a:pt x="4" y="1316"/>
                    </a:cubicBezTo>
                    <a:close/>
                    <a:moveTo>
                      <a:pt x="509" y="1328"/>
                    </a:moveTo>
                    <a:cubicBezTo>
                      <a:pt x="740" y="1328"/>
                      <a:pt x="959" y="1328"/>
                      <a:pt x="1190" y="1362"/>
                    </a:cubicBezTo>
                    <a:cubicBezTo>
                      <a:pt x="1421" y="1385"/>
                      <a:pt x="1628" y="1432"/>
                      <a:pt x="1848" y="1501"/>
                    </a:cubicBezTo>
                    <a:cubicBezTo>
                      <a:pt x="2286" y="1628"/>
                      <a:pt x="2690" y="1836"/>
                      <a:pt x="3106" y="1997"/>
                    </a:cubicBezTo>
                    <a:cubicBezTo>
                      <a:pt x="3521" y="2147"/>
                      <a:pt x="3960" y="2286"/>
                      <a:pt x="4399" y="2286"/>
                    </a:cubicBezTo>
                    <a:cubicBezTo>
                      <a:pt x="4836" y="2286"/>
                      <a:pt x="5284" y="2166"/>
                      <a:pt x="5616" y="1884"/>
                    </a:cubicBezTo>
                    <a:lnTo>
                      <a:pt x="5616" y="1884"/>
                    </a:lnTo>
                    <a:cubicBezTo>
                      <a:pt x="5536" y="1954"/>
                      <a:pt x="5462" y="2015"/>
                      <a:pt x="5380" y="2066"/>
                    </a:cubicBezTo>
                    <a:cubicBezTo>
                      <a:pt x="5287" y="2124"/>
                      <a:pt x="5183" y="2159"/>
                      <a:pt x="5080" y="2205"/>
                    </a:cubicBezTo>
                    <a:cubicBezTo>
                      <a:pt x="4860" y="2286"/>
                      <a:pt x="4629" y="2320"/>
                      <a:pt x="4422" y="2320"/>
                    </a:cubicBezTo>
                    <a:cubicBezTo>
                      <a:pt x="4387" y="2322"/>
                      <a:pt x="4353" y="2323"/>
                      <a:pt x="4319" y="2323"/>
                    </a:cubicBezTo>
                    <a:cubicBezTo>
                      <a:pt x="3894" y="2323"/>
                      <a:pt x="3479" y="2194"/>
                      <a:pt x="3094" y="2055"/>
                    </a:cubicBezTo>
                    <a:cubicBezTo>
                      <a:pt x="2667" y="1905"/>
                      <a:pt x="2252" y="1709"/>
                      <a:pt x="1836" y="1559"/>
                    </a:cubicBezTo>
                    <a:cubicBezTo>
                      <a:pt x="1421" y="1420"/>
                      <a:pt x="970" y="1339"/>
                      <a:pt x="509" y="1328"/>
                    </a:cubicBezTo>
                    <a:close/>
                    <a:moveTo>
                      <a:pt x="1813" y="0"/>
                    </a:moveTo>
                    <a:cubicBezTo>
                      <a:pt x="1721" y="370"/>
                      <a:pt x="1686" y="474"/>
                      <a:pt x="1744" y="854"/>
                    </a:cubicBezTo>
                    <a:cubicBezTo>
                      <a:pt x="1579" y="735"/>
                      <a:pt x="1435" y="689"/>
                      <a:pt x="1305" y="689"/>
                    </a:cubicBezTo>
                    <a:cubicBezTo>
                      <a:pt x="840" y="689"/>
                      <a:pt x="533" y="1278"/>
                      <a:pt x="4" y="1316"/>
                    </a:cubicBezTo>
                    <a:lnTo>
                      <a:pt x="4" y="1316"/>
                    </a:lnTo>
                    <a:cubicBezTo>
                      <a:pt x="15" y="1315"/>
                      <a:pt x="26" y="1315"/>
                      <a:pt x="37" y="1315"/>
                    </a:cubicBezTo>
                    <a:cubicBezTo>
                      <a:pt x="615" y="1315"/>
                      <a:pt x="635" y="2359"/>
                      <a:pt x="1156" y="2359"/>
                    </a:cubicBezTo>
                    <a:cubicBezTo>
                      <a:pt x="1174" y="2359"/>
                      <a:pt x="1193" y="2358"/>
                      <a:pt x="1213" y="2355"/>
                    </a:cubicBezTo>
                    <a:lnTo>
                      <a:pt x="1213" y="2355"/>
                    </a:lnTo>
                    <a:cubicBezTo>
                      <a:pt x="866" y="2517"/>
                      <a:pt x="578" y="2713"/>
                      <a:pt x="416" y="3024"/>
                    </a:cubicBezTo>
                    <a:cubicBezTo>
                      <a:pt x="989" y="2650"/>
                      <a:pt x="1706" y="2537"/>
                      <a:pt x="2410" y="2537"/>
                    </a:cubicBezTo>
                    <a:cubicBezTo>
                      <a:pt x="2814" y="2537"/>
                      <a:pt x="3213" y="2574"/>
                      <a:pt x="3579" y="2620"/>
                    </a:cubicBezTo>
                    <a:cubicBezTo>
                      <a:pt x="3739" y="2642"/>
                      <a:pt x="3897" y="2653"/>
                      <a:pt x="4052" y="2653"/>
                    </a:cubicBezTo>
                    <a:cubicBezTo>
                      <a:pt x="4721" y="2653"/>
                      <a:pt x="5331" y="2445"/>
                      <a:pt x="5818" y="1986"/>
                    </a:cubicBezTo>
                    <a:cubicBezTo>
                      <a:pt x="5934" y="1870"/>
                      <a:pt x="6049" y="1743"/>
                      <a:pt x="6165" y="1582"/>
                    </a:cubicBezTo>
                    <a:cubicBezTo>
                      <a:pt x="6342" y="1327"/>
                      <a:pt x="6434" y="1020"/>
                      <a:pt x="6583" y="751"/>
                    </a:cubicBezTo>
                    <a:lnTo>
                      <a:pt x="6583" y="751"/>
                    </a:lnTo>
                    <a:cubicBezTo>
                      <a:pt x="6258" y="1313"/>
                      <a:pt x="5713" y="1805"/>
                      <a:pt x="5068" y="1986"/>
                    </a:cubicBezTo>
                    <a:cubicBezTo>
                      <a:pt x="4897" y="2037"/>
                      <a:pt x="4659" y="2091"/>
                      <a:pt x="4432" y="2091"/>
                    </a:cubicBezTo>
                    <a:cubicBezTo>
                      <a:pt x="4199" y="2091"/>
                      <a:pt x="3979" y="2034"/>
                      <a:pt x="3856" y="1859"/>
                    </a:cubicBezTo>
                    <a:cubicBezTo>
                      <a:pt x="3764" y="1743"/>
                      <a:pt x="3706" y="1582"/>
                      <a:pt x="3752" y="1443"/>
                    </a:cubicBezTo>
                    <a:cubicBezTo>
                      <a:pt x="3790" y="1320"/>
                      <a:pt x="3921" y="1220"/>
                      <a:pt x="4043" y="1220"/>
                    </a:cubicBezTo>
                    <a:cubicBezTo>
                      <a:pt x="4070" y="1220"/>
                      <a:pt x="4097" y="1225"/>
                      <a:pt x="4122" y="1235"/>
                    </a:cubicBezTo>
                    <a:cubicBezTo>
                      <a:pt x="4045" y="1151"/>
                      <a:pt x="3925" y="1106"/>
                      <a:pt x="3805" y="1106"/>
                    </a:cubicBezTo>
                    <a:cubicBezTo>
                      <a:pt x="3726" y="1106"/>
                      <a:pt x="3647" y="1125"/>
                      <a:pt x="3579" y="1166"/>
                    </a:cubicBezTo>
                    <a:cubicBezTo>
                      <a:pt x="3406" y="1270"/>
                      <a:pt x="3371" y="1512"/>
                      <a:pt x="3452" y="1697"/>
                    </a:cubicBezTo>
                    <a:cubicBezTo>
                      <a:pt x="2898" y="1385"/>
                      <a:pt x="2552" y="878"/>
                      <a:pt x="2332" y="289"/>
                    </a:cubicBezTo>
                    <a:cubicBezTo>
                      <a:pt x="2332" y="289"/>
                      <a:pt x="2252" y="462"/>
                      <a:pt x="2205" y="601"/>
                    </a:cubicBezTo>
                    <a:cubicBezTo>
                      <a:pt x="2205" y="601"/>
                      <a:pt x="2009" y="427"/>
                      <a:pt x="181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1"/>
              <p:cNvSpPr/>
              <p:nvPr/>
            </p:nvSpPr>
            <p:spPr>
              <a:xfrm>
                <a:off x="149186" y="747442"/>
                <a:ext cx="77966" cy="14405"/>
              </a:xfrm>
              <a:custGeom>
                <a:avLst/>
                <a:gdLst/>
                <a:ahLst/>
                <a:cxnLst/>
                <a:rect l="l" t="t" r="r" b="b"/>
                <a:pathLst>
                  <a:path w="2414" h="446" extrusionOk="0">
                    <a:moveTo>
                      <a:pt x="1581" y="1"/>
                    </a:moveTo>
                    <a:cubicBezTo>
                      <a:pt x="1036" y="1"/>
                      <a:pt x="498" y="154"/>
                      <a:pt x="1" y="445"/>
                    </a:cubicBezTo>
                    <a:cubicBezTo>
                      <a:pt x="809" y="341"/>
                      <a:pt x="1605" y="226"/>
                      <a:pt x="2413" y="122"/>
                    </a:cubicBezTo>
                    <a:cubicBezTo>
                      <a:pt x="2137" y="40"/>
                      <a:pt x="1858" y="1"/>
                      <a:pt x="158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1"/>
              <p:cNvSpPr/>
              <p:nvPr/>
            </p:nvSpPr>
            <p:spPr>
              <a:xfrm>
                <a:off x="298691" y="793369"/>
                <a:ext cx="96957" cy="80970"/>
              </a:xfrm>
              <a:custGeom>
                <a:avLst/>
                <a:gdLst/>
                <a:ahLst/>
                <a:cxnLst/>
                <a:rect l="l" t="t" r="r" b="b"/>
                <a:pathLst>
                  <a:path w="3002" h="2507" extrusionOk="0">
                    <a:moveTo>
                      <a:pt x="1236" y="1251"/>
                    </a:moveTo>
                    <a:cubicBezTo>
                      <a:pt x="1228" y="1262"/>
                      <a:pt x="1223" y="1274"/>
                      <a:pt x="1220" y="1286"/>
                    </a:cubicBezTo>
                    <a:lnTo>
                      <a:pt x="1220" y="1286"/>
                    </a:lnTo>
                    <a:cubicBezTo>
                      <a:pt x="1225" y="1274"/>
                      <a:pt x="1230" y="1263"/>
                      <a:pt x="1236" y="1251"/>
                    </a:cubicBezTo>
                    <a:close/>
                    <a:moveTo>
                      <a:pt x="1963" y="431"/>
                    </a:moveTo>
                    <a:lnTo>
                      <a:pt x="1963" y="431"/>
                    </a:lnTo>
                    <a:cubicBezTo>
                      <a:pt x="1813" y="524"/>
                      <a:pt x="1663" y="616"/>
                      <a:pt x="1536" y="755"/>
                    </a:cubicBezTo>
                    <a:cubicBezTo>
                      <a:pt x="1466" y="824"/>
                      <a:pt x="1386" y="928"/>
                      <a:pt x="1351" y="1009"/>
                    </a:cubicBezTo>
                    <a:cubicBezTo>
                      <a:pt x="1305" y="1124"/>
                      <a:pt x="1293" y="1239"/>
                      <a:pt x="1293" y="1355"/>
                    </a:cubicBezTo>
                    <a:cubicBezTo>
                      <a:pt x="1293" y="1516"/>
                      <a:pt x="1316" y="1678"/>
                      <a:pt x="1374" y="1828"/>
                    </a:cubicBezTo>
                    <a:cubicBezTo>
                      <a:pt x="1259" y="1701"/>
                      <a:pt x="1212" y="1528"/>
                      <a:pt x="1212" y="1355"/>
                    </a:cubicBezTo>
                    <a:cubicBezTo>
                      <a:pt x="1212" y="1339"/>
                      <a:pt x="1212" y="1312"/>
                      <a:pt x="1220" y="1286"/>
                    </a:cubicBezTo>
                    <a:lnTo>
                      <a:pt x="1220" y="1286"/>
                    </a:lnTo>
                    <a:cubicBezTo>
                      <a:pt x="1159" y="1426"/>
                      <a:pt x="1115" y="1573"/>
                      <a:pt x="1051" y="1701"/>
                    </a:cubicBezTo>
                    <a:cubicBezTo>
                      <a:pt x="982" y="1863"/>
                      <a:pt x="901" y="2036"/>
                      <a:pt x="751" y="2151"/>
                    </a:cubicBezTo>
                    <a:cubicBezTo>
                      <a:pt x="866" y="2001"/>
                      <a:pt x="935" y="1851"/>
                      <a:pt x="1005" y="1678"/>
                    </a:cubicBezTo>
                    <a:cubicBezTo>
                      <a:pt x="1062" y="1505"/>
                      <a:pt x="1120" y="1332"/>
                      <a:pt x="1189" y="1170"/>
                    </a:cubicBezTo>
                    <a:cubicBezTo>
                      <a:pt x="1259" y="997"/>
                      <a:pt x="1363" y="835"/>
                      <a:pt x="1501" y="720"/>
                    </a:cubicBezTo>
                    <a:cubicBezTo>
                      <a:pt x="1640" y="593"/>
                      <a:pt x="1813" y="501"/>
                      <a:pt x="1963" y="431"/>
                    </a:cubicBezTo>
                    <a:close/>
                    <a:moveTo>
                      <a:pt x="2759" y="0"/>
                    </a:moveTo>
                    <a:cubicBezTo>
                      <a:pt x="2479" y="0"/>
                      <a:pt x="2196" y="61"/>
                      <a:pt x="1928" y="178"/>
                    </a:cubicBezTo>
                    <a:cubicBezTo>
                      <a:pt x="1420" y="385"/>
                      <a:pt x="1005" y="812"/>
                      <a:pt x="774" y="1309"/>
                    </a:cubicBezTo>
                    <a:cubicBezTo>
                      <a:pt x="682" y="1516"/>
                      <a:pt x="624" y="1713"/>
                      <a:pt x="508" y="1909"/>
                    </a:cubicBezTo>
                    <a:cubicBezTo>
                      <a:pt x="393" y="2082"/>
                      <a:pt x="220" y="2232"/>
                      <a:pt x="1" y="2232"/>
                    </a:cubicBezTo>
                    <a:cubicBezTo>
                      <a:pt x="192" y="2374"/>
                      <a:pt x="393" y="2506"/>
                      <a:pt x="618" y="2506"/>
                    </a:cubicBezTo>
                    <a:cubicBezTo>
                      <a:pt x="650" y="2506"/>
                      <a:pt x="683" y="2503"/>
                      <a:pt x="716" y="2498"/>
                    </a:cubicBezTo>
                    <a:cubicBezTo>
                      <a:pt x="959" y="2451"/>
                      <a:pt x="1178" y="2313"/>
                      <a:pt x="1316" y="2117"/>
                    </a:cubicBezTo>
                    <a:lnTo>
                      <a:pt x="1316" y="2117"/>
                    </a:lnTo>
                    <a:cubicBezTo>
                      <a:pt x="1293" y="2221"/>
                      <a:pt x="1351" y="2371"/>
                      <a:pt x="1432" y="2405"/>
                    </a:cubicBezTo>
                    <a:cubicBezTo>
                      <a:pt x="1464" y="2422"/>
                      <a:pt x="1500" y="2429"/>
                      <a:pt x="1535" y="2429"/>
                    </a:cubicBezTo>
                    <a:cubicBezTo>
                      <a:pt x="1626" y="2429"/>
                      <a:pt x="1720" y="2382"/>
                      <a:pt x="1778" y="2324"/>
                    </a:cubicBezTo>
                    <a:cubicBezTo>
                      <a:pt x="1870" y="2221"/>
                      <a:pt x="1905" y="2105"/>
                      <a:pt x="1951" y="1978"/>
                    </a:cubicBezTo>
                    <a:cubicBezTo>
                      <a:pt x="2009" y="2140"/>
                      <a:pt x="2136" y="2290"/>
                      <a:pt x="2309" y="2313"/>
                    </a:cubicBezTo>
                    <a:cubicBezTo>
                      <a:pt x="2319" y="2314"/>
                      <a:pt x="2329" y="2314"/>
                      <a:pt x="2339" y="2314"/>
                    </a:cubicBezTo>
                    <a:cubicBezTo>
                      <a:pt x="2504" y="2314"/>
                      <a:pt x="2683" y="2224"/>
                      <a:pt x="2759" y="2094"/>
                    </a:cubicBezTo>
                    <a:cubicBezTo>
                      <a:pt x="2390" y="1978"/>
                      <a:pt x="2078" y="1586"/>
                      <a:pt x="2044" y="1193"/>
                    </a:cubicBezTo>
                    <a:cubicBezTo>
                      <a:pt x="1997" y="812"/>
                      <a:pt x="2194" y="408"/>
                      <a:pt x="2540" y="201"/>
                    </a:cubicBezTo>
                    <a:cubicBezTo>
                      <a:pt x="2701" y="120"/>
                      <a:pt x="2852" y="39"/>
                      <a:pt x="3002" y="16"/>
                    </a:cubicBezTo>
                    <a:cubicBezTo>
                      <a:pt x="2921" y="6"/>
                      <a:pt x="2840" y="0"/>
                      <a:pt x="275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1"/>
              <p:cNvSpPr/>
              <p:nvPr/>
            </p:nvSpPr>
            <p:spPr>
              <a:xfrm>
                <a:off x="215557" y="777027"/>
                <a:ext cx="244977" cy="169982"/>
              </a:xfrm>
              <a:custGeom>
                <a:avLst/>
                <a:gdLst/>
                <a:ahLst/>
                <a:cxnLst/>
                <a:rect l="l" t="t" r="r" b="b"/>
                <a:pathLst>
                  <a:path w="7585" h="5263" extrusionOk="0">
                    <a:moveTo>
                      <a:pt x="1109" y="1757"/>
                    </a:moveTo>
                    <a:lnTo>
                      <a:pt x="1109" y="1757"/>
                    </a:lnTo>
                    <a:cubicBezTo>
                      <a:pt x="935" y="1988"/>
                      <a:pt x="785" y="2242"/>
                      <a:pt x="670" y="2496"/>
                    </a:cubicBezTo>
                    <a:cubicBezTo>
                      <a:pt x="555" y="2761"/>
                      <a:pt x="474" y="3027"/>
                      <a:pt x="428" y="3304"/>
                    </a:cubicBezTo>
                    <a:cubicBezTo>
                      <a:pt x="381" y="3581"/>
                      <a:pt x="381" y="3869"/>
                      <a:pt x="439" y="4146"/>
                    </a:cubicBezTo>
                    <a:cubicBezTo>
                      <a:pt x="497" y="4412"/>
                      <a:pt x="601" y="4689"/>
                      <a:pt x="716" y="4954"/>
                    </a:cubicBezTo>
                    <a:cubicBezTo>
                      <a:pt x="578" y="4700"/>
                      <a:pt x="474" y="4435"/>
                      <a:pt x="404" y="4158"/>
                    </a:cubicBezTo>
                    <a:cubicBezTo>
                      <a:pt x="347" y="3881"/>
                      <a:pt x="312" y="3581"/>
                      <a:pt x="370" y="3292"/>
                    </a:cubicBezTo>
                    <a:cubicBezTo>
                      <a:pt x="416" y="3004"/>
                      <a:pt x="497" y="2727"/>
                      <a:pt x="624" y="2473"/>
                    </a:cubicBezTo>
                    <a:cubicBezTo>
                      <a:pt x="762" y="2207"/>
                      <a:pt x="901" y="1965"/>
                      <a:pt x="1109" y="1757"/>
                    </a:cubicBezTo>
                    <a:close/>
                    <a:moveTo>
                      <a:pt x="5224" y="1"/>
                    </a:moveTo>
                    <a:cubicBezTo>
                      <a:pt x="4391" y="1"/>
                      <a:pt x="3557" y="183"/>
                      <a:pt x="2713" y="533"/>
                    </a:cubicBezTo>
                    <a:cubicBezTo>
                      <a:pt x="1790" y="903"/>
                      <a:pt x="935" y="1526"/>
                      <a:pt x="474" y="2403"/>
                    </a:cubicBezTo>
                    <a:cubicBezTo>
                      <a:pt x="0" y="3292"/>
                      <a:pt x="81" y="4262"/>
                      <a:pt x="635" y="5070"/>
                    </a:cubicBezTo>
                    <a:cubicBezTo>
                      <a:pt x="670" y="5139"/>
                      <a:pt x="728" y="5208"/>
                      <a:pt x="820" y="5243"/>
                    </a:cubicBezTo>
                    <a:cubicBezTo>
                      <a:pt x="851" y="5256"/>
                      <a:pt x="880" y="5262"/>
                      <a:pt x="907" y="5262"/>
                    </a:cubicBezTo>
                    <a:cubicBezTo>
                      <a:pt x="1022" y="5262"/>
                      <a:pt x="1097" y="5154"/>
                      <a:pt x="1097" y="5024"/>
                    </a:cubicBezTo>
                    <a:cubicBezTo>
                      <a:pt x="1097" y="4920"/>
                      <a:pt x="1016" y="4827"/>
                      <a:pt x="1016" y="4747"/>
                    </a:cubicBezTo>
                    <a:lnTo>
                      <a:pt x="1016" y="4747"/>
                    </a:lnTo>
                    <a:cubicBezTo>
                      <a:pt x="1108" y="4809"/>
                      <a:pt x="1193" y="4837"/>
                      <a:pt x="1270" y="4837"/>
                    </a:cubicBezTo>
                    <a:cubicBezTo>
                      <a:pt x="1617" y="4837"/>
                      <a:pt x="1791" y="4259"/>
                      <a:pt x="1640" y="3673"/>
                    </a:cubicBezTo>
                    <a:cubicBezTo>
                      <a:pt x="1435" y="2956"/>
                      <a:pt x="1387" y="2194"/>
                      <a:pt x="1751" y="1498"/>
                    </a:cubicBezTo>
                    <a:lnTo>
                      <a:pt x="1751" y="1498"/>
                    </a:lnTo>
                    <a:cubicBezTo>
                      <a:pt x="1687" y="1640"/>
                      <a:pt x="1778" y="1795"/>
                      <a:pt x="1940" y="1849"/>
                    </a:cubicBezTo>
                    <a:cubicBezTo>
                      <a:pt x="1986" y="1865"/>
                      <a:pt x="2034" y="1872"/>
                      <a:pt x="2082" y="1872"/>
                    </a:cubicBezTo>
                    <a:cubicBezTo>
                      <a:pt x="2214" y="1872"/>
                      <a:pt x="2346" y="1818"/>
                      <a:pt x="2448" y="1734"/>
                    </a:cubicBezTo>
                    <a:cubicBezTo>
                      <a:pt x="2598" y="1630"/>
                      <a:pt x="2713" y="1503"/>
                      <a:pt x="2840" y="1365"/>
                    </a:cubicBezTo>
                    <a:cubicBezTo>
                      <a:pt x="2955" y="1249"/>
                      <a:pt x="3082" y="1122"/>
                      <a:pt x="3232" y="1041"/>
                    </a:cubicBezTo>
                    <a:cubicBezTo>
                      <a:pt x="3533" y="834"/>
                      <a:pt x="3879" y="660"/>
                      <a:pt x="4225" y="533"/>
                    </a:cubicBezTo>
                    <a:cubicBezTo>
                      <a:pt x="4774" y="324"/>
                      <a:pt x="5399" y="203"/>
                      <a:pt x="6020" y="203"/>
                    </a:cubicBezTo>
                    <a:cubicBezTo>
                      <a:pt x="6562" y="203"/>
                      <a:pt x="7100" y="295"/>
                      <a:pt x="7584" y="499"/>
                    </a:cubicBezTo>
                    <a:cubicBezTo>
                      <a:pt x="6794" y="163"/>
                      <a:pt x="6010" y="1"/>
                      <a:pt x="5224"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1"/>
              <p:cNvSpPr/>
              <p:nvPr/>
            </p:nvSpPr>
            <p:spPr>
              <a:xfrm>
                <a:off x="178641" y="799473"/>
                <a:ext cx="102189" cy="73509"/>
              </a:xfrm>
              <a:custGeom>
                <a:avLst/>
                <a:gdLst/>
                <a:ahLst/>
                <a:cxnLst/>
                <a:rect l="l" t="t" r="r" b="b"/>
                <a:pathLst>
                  <a:path w="3164" h="2276" extrusionOk="0">
                    <a:moveTo>
                      <a:pt x="3163" y="0"/>
                    </a:moveTo>
                    <a:lnTo>
                      <a:pt x="3163" y="0"/>
                    </a:lnTo>
                    <a:cubicBezTo>
                      <a:pt x="2448" y="208"/>
                      <a:pt x="1836" y="519"/>
                      <a:pt x="1328" y="1050"/>
                    </a:cubicBezTo>
                    <a:cubicBezTo>
                      <a:pt x="1236" y="1143"/>
                      <a:pt x="1155" y="1235"/>
                      <a:pt x="1051" y="1316"/>
                    </a:cubicBezTo>
                    <a:cubicBezTo>
                      <a:pt x="966" y="1373"/>
                      <a:pt x="865" y="1414"/>
                      <a:pt x="767" y="1414"/>
                    </a:cubicBezTo>
                    <a:cubicBezTo>
                      <a:pt x="746" y="1414"/>
                      <a:pt x="725" y="1412"/>
                      <a:pt x="705" y="1408"/>
                    </a:cubicBezTo>
                    <a:cubicBezTo>
                      <a:pt x="578" y="1397"/>
                      <a:pt x="462" y="1316"/>
                      <a:pt x="428" y="1201"/>
                    </a:cubicBezTo>
                    <a:cubicBezTo>
                      <a:pt x="405" y="1085"/>
                      <a:pt x="509" y="935"/>
                      <a:pt x="636" y="935"/>
                    </a:cubicBezTo>
                    <a:cubicBezTo>
                      <a:pt x="405" y="935"/>
                      <a:pt x="139" y="1050"/>
                      <a:pt x="70" y="1270"/>
                    </a:cubicBezTo>
                    <a:cubicBezTo>
                      <a:pt x="1" y="1489"/>
                      <a:pt x="105" y="1755"/>
                      <a:pt x="289" y="1893"/>
                    </a:cubicBezTo>
                    <a:cubicBezTo>
                      <a:pt x="382" y="1957"/>
                      <a:pt x="488" y="1985"/>
                      <a:pt x="598" y="1985"/>
                    </a:cubicBezTo>
                    <a:cubicBezTo>
                      <a:pt x="708" y="1985"/>
                      <a:pt x="820" y="1957"/>
                      <a:pt x="924" y="1905"/>
                    </a:cubicBezTo>
                    <a:lnTo>
                      <a:pt x="924" y="1905"/>
                    </a:lnTo>
                    <a:cubicBezTo>
                      <a:pt x="878" y="1974"/>
                      <a:pt x="832" y="2066"/>
                      <a:pt x="855" y="2147"/>
                    </a:cubicBezTo>
                    <a:cubicBezTo>
                      <a:pt x="868" y="2239"/>
                      <a:pt x="896" y="2276"/>
                      <a:pt x="933" y="2276"/>
                    </a:cubicBezTo>
                    <a:cubicBezTo>
                      <a:pt x="1061" y="2276"/>
                      <a:pt x="1292" y="1831"/>
                      <a:pt x="1328" y="1778"/>
                    </a:cubicBezTo>
                    <a:cubicBezTo>
                      <a:pt x="1721" y="1097"/>
                      <a:pt x="2390" y="231"/>
                      <a:pt x="316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1"/>
              <p:cNvSpPr/>
              <p:nvPr/>
            </p:nvSpPr>
            <p:spPr>
              <a:xfrm>
                <a:off x="359443" y="660045"/>
                <a:ext cx="231186" cy="135811"/>
              </a:xfrm>
              <a:custGeom>
                <a:avLst/>
                <a:gdLst/>
                <a:ahLst/>
                <a:cxnLst/>
                <a:rect l="l" t="t" r="r" b="b"/>
                <a:pathLst>
                  <a:path w="7158" h="4205" extrusionOk="0">
                    <a:moveTo>
                      <a:pt x="520" y="266"/>
                    </a:moveTo>
                    <a:lnTo>
                      <a:pt x="520" y="266"/>
                    </a:lnTo>
                    <a:cubicBezTo>
                      <a:pt x="521" y="266"/>
                      <a:pt x="521" y="266"/>
                      <a:pt x="521" y="266"/>
                    </a:cubicBezTo>
                    <a:lnTo>
                      <a:pt x="521" y="266"/>
                    </a:lnTo>
                    <a:cubicBezTo>
                      <a:pt x="521" y="266"/>
                      <a:pt x="521" y="266"/>
                      <a:pt x="520" y="266"/>
                    </a:cubicBezTo>
                    <a:close/>
                    <a:moveTo>
                      <a:pt x="1017" y="589"/>
                    </a:moveTo>
                    <a:lnTo>
                      <a:pt x="1017" y="589"/>
                    </a:lnTo>
                    <a:cubicBezTo>
                      <a:pt x="1236" y="704"/>
                      <a:pt x="1455" y="854"/>
                      <a:pt x="1640" y="993"/>
                    </a:cubicBezTo>
                    <a:cubicBezTo>
                      <a:pt x="1848" y="1143"/>
                      <a:pt x="2021" y="1316"/>
                      <a:pt x="2194" y="1501"/>
                    </a:cubicBezTo>
                    <a:cubicBezTo>
                      <a:pt x="2517" y="1859"/>
                      <a:pt x="2806" y="2286"/>
                      <a:pt x="3129" y="2655"/>
                    </a:cubicBezTo>
                    <a:cubicBezTo>
                      <a:pt x="3441" y="3047"/>
                      <a:pt x="3787" y="3405"/>
                      <a:pt x="4214" y="3648"/>
                    </a:cubicBezTo>
                    <a:cubicBezTo>
                      <a:pt x="4306" y="3705"/>
                      <a:pt x="4422" y="3763"/>
                      <a:pt x="4537" y="3809"/>
                    </a:cubicBezTo>
                    <a:cubicBezTo>
                      <a:pt x="4653" y="3855"/>
                      <a:pt x="4768" y="3902"/>
                      <a:pt x="4883" y="3925"/>
                    </a:cubicBezTo>
                    <a:cubicBezTo>
                      <a:pt x="4999" y="3959"/>
                      <a:pt x="5137" y="3971"/>
                      <a:pt x="5253" y="3971"/>
                    </a:cubicBezTo>
                    <a:cubicBezTo>
                      <a:pt x="5380" y="3971"/>
                      <a:pt x="5495" y="3959"/>
                      <a:pt x="5622" y="3936"/>
                    </a:cubicBezTo>
                    <a:lnTo>
                      <a:pt x="5622" y="3936"/>
                    </a:lnTo>
                    <a:cubicBezTo>
                      <a:pt x="5507" y="3971"/>
                      <a:pt x="5380" y="3982"/>
                      <a:pt x="5253" y="3994"/>
                    </a:cubicBezTo>
                    <a:cubicBezTo>
                      <a:pt x="5114" y="3994"/>
                      <a:pt x="4999" y="3982"/>
                      <a:pt x="4872" y="3971"/>
                    </a:cubicBezTo>
                    <a:cubicBezTo>
                      <a:pt x="4630" y="3925"/>
                      <a:pt x="4399" y="3821"/>
                      <a:pt x="4168" y="3705"/>
                    </a:cubicBezTo>
                    <a:cubicBezTo>
                      <a:pt x="3718" y="3463"/>
                      <a:pt x="3371" y="3105"/>
                      <a:pt x="3060" y="2713"/>
                    </a:cubicBezTo>
                    <a:cubicBezTo>
                      <a:pt x="2771" y="2309"/>
                      <a:pt x="2494" y="1893"/>
                      <a:pt x="2159" y="1535"/>
                    </a:cubicBezTo>
                    <a:cubicBezTo>
                      <a:pt x="1848" y="1154"/>
                      <a:pt x="1444" y="854"/>
                      <a:pt x="1017" y="589"/>
                    </a:cubicBezTo>
                    <a:close/>
                    <a:moveTo>
                      <a:pt x="3002" y="0"/>
                    </a:moveTo>
                    <a:lnTo>
                      <a:pt x="3002" y="0"/>
                    </a:lnTo>
                    <a:cubicBezTo>
                      <a:pt x="2702" y="300"/>
                      <a:pt x="2621" y="393"/>
                      <a:pt x="2448" y="785"/>
                    </a:cubicBezTo>
                    <a:cubicBezTo>
                      <a:pt x="2263" y="385"/>
                      <a:pt x="2004" y="295"/>
                      <a:pt x="1715" y="295"/>
                    </a:cubicBezTo>
                    <a:cubicBezTo>
                      <a:pt x="1478" y="295"/>
                      <a:pt x="1220" y="355"/>
                      <a:pt x="965" y="355"/>
                    </a:cubicBezTo>
                    <a:cubicBezTo>
                      <a:pt x="815" y="355"/>
                      <a:pt x="665" y="334"/>
                      <a:pt x="521" y="266"/>
                    </a:cubicBezTo>
                    <a:lnTo>
                      <a:pt x="521" y="266"/>
                    </a:lnTo>
                    <a:cubicBezTo>
                      <a:pt x="1155" y="567"/>
                      <a:pt x="486" y="1674"/>
                      <a:pt x="1109" y="1905"/>
                    </a:cubicBezTo>
                    <a:cubicBezTo>
                      <a:pt x="717" y="1905"/>
                      <a:pt x="336" y="1928"/>
                      <a:pt x="1" y="2147"/>
                    </a:cubicBezTo>
                    <a:cubicBezTo>
                      <a:pt x="52" y="2144"/>
                      <a:pt x="103" y="2143"/>
                      <a:pt x="154" y="2143"/>
                    </a:cubicBezTo>
                    <a:cubicBezTo>
                      <a:pt x="1269" y="2143"/>
                      <a:pt x="2372" y="2847"/>
                      <a:pt x="3233" y="3509"/>
                    </a:cubicBezTo>
                    <a:cubicBezTo>
                      <a:pt x="3808" y="3952"/>
                      <a:pt x="4445" y="4204"/>
                      <a:pt x="5106" y="4204"/>
                    </a:cubicBezTo>
                    <a:cubicBezTo>
                      <a:pt x="5307" y="4204"/>
                      <a:pt x="5510" y="4181"/>
                      <a:pt x="5715" y="4132"/>
                    </a:cubicBezTo>
                    <a:cubicBezTo>
                      <a:pt x="5888" y="4086"/>
                      <a:pt x="6072" y="4017"/>
                      <a:pt x="6257" y="3936"/>
                    </a:cubicBezTo>
                    <a:cubicBezTo>
                      <a:pt x="6592" y="3786"/>
                      <a:pt x="6857" y="3532"/>
                      <a:pt x="7157" y="3347"/>
                    </a:cubicBezTo>
                    <a:lnTo>
                      <a:pt x="7157" y="3347"/>
                    </a:lnTo>
                    <a:cubicBezTo>
                      <a:pt x="6702" y="3621"/>
                      <a:pt x="6158" y="3787"/>
                      <a:pt x="5619" y="3787"/>
                    </a:cubicBezTo>
                    <a:cubicBezTo>
                      <a:pt x="5406" y="3787"/>
                      <a:pt x="5193" y="3761"/>
                      <a:pt x="4987" y="3705"/>
                    </a:cubicBezTo>
                    <a:cubicBezTo>
                      <a:pt x="4595" y="3613"/>
                      <a:pt x="3949" y="3394"/>
                      <a:pt x="3902" y="2920"/>
                    </a:cubicBezTo>
                    <a:cubicBezTo>
                      <a:pt x="3891" y="2759"/>
                      <a:pt x="3925" y="2574"/>
                      <a:pt x="4041" y="2459"/>
                    </a:cubicBezTo>
                    <a:cubicBezTo>
                      <a:pt x="4097" y="2402"/>
                      <a:pt x="4184" y="2374"/>
                      <a:pt x="4270" y="2374"/>
                    </a:cubicBezTo>
                    <a:cubicBezTo>
                      <a:pt x="4360" y="2374"/>
                      <a:pt x="4449" y="2405"/>
                      <a:pt x="4503" y="2470"/>
                    </a:cubicBezTo>
                    <a:cubicBezTo>
                      <a:pt x="4456" y="2251"/>
                      <a:pt x="4237" y="2089"/>
                      <a:pt x="4029" y="2089"/>
                    </a:cubicBezTo>
                    <a:cubicBezTo>
                      <a:pt x="3810" y="2112"/>
                      <a:pt x="3637" y="2309"/>
                      <a:pt x="3602" y="2528"/>
                    </a:cubicBezTo>
                    <a:cubicBezTo>
                      <a:pt x="3256" y="1916"/>
                      <a:pt x="3198" y="1258"/>
                      <a:pt x="3325" y="566"/>
                    </a:cubicBezTo>
                    <a:lnTo>
                      <a:pt x="3325" y="566"/>
                    </a:lnTo>
                    <a:cubicBezTo>
                      <a:pt x="3325" y="566"/>
                      <a:pt x="3152" y="681"/>
                      <a:pt x="3037" y="797"/>
                    </a:cubicBezTo>
                    <a:cubicBezTo>
                      <a:pt x="3037" y="797"/>
                      <a:pt x="2944" y="520"/>
                      <a:pt x="3002"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1"/>
              <p:cNvSpPr/>
              <p:nvPr/>
            </p:nvSpPr>
            <p:spPr>
              <a:xfrm>
                <a:off x="300920" y="740983"/>
                <a:ext cx="152154" cy="44344"/>
              </a:xfrm>
              <a:custGeom>
                <a:avLst/>
                <a:gdLst/>
                <a:ahLst/>
                <a:cxnLst/>
                <a:rect l="l" t="t" r="r" b="b"/>
                <a:pathLst>
                  <a:path w="4711" h="1373" extrusionOk="0">
                    <a:moveTo>
                      <a:pt x="2355" y="622"/>
                    </a:moveTo>
                    <a:cubicBezTo>
                      <a:pt x="2586" y="645"/>
                      <a:pt x="2817" y="668"/>
                      <a:pt x="3048" y="715"/>
                    </a:cubicBezTo>
                    <a:cubicBezTo>
                      <a:pt x="3279" y="761"/>
                      <a:pt x="3487" y="830"/>
                      <a:pt x="3706" y="911"/>
                    </a:cubicBezTo>
                    <a:cubicBezTo>
                      <a:pt x="3487" y="853"/>
                      <a:pt x="3267" y="795"/>
                      <a:pt x="3036" y="761"/>
                    </a:cubicBezTo>
                    <a:cubicBezTo>
                      <a:pt x="2806" y="715"/>
                      <a:pt x="2586" y="680"/>
                      <a:pt x="2355" y="680"/>
                    </a:cubicBezTo>
                    <a:cubicBezTo>
                      <a:pt x="2298" y="677"/>
                      <a:pt x="2240" y="676"/>
                      <a:pt x="2182" y="676"/>
                    </a:cubicBezTo>
                    <a:cubicBezTo>
                      <a:pt x="2008" y="676"/>
                      <a:pt x="1833" y="689"/>
                      <a:pt x="1651" y="715"/>
                    </a:cubicBezTo>
                    <a:cubicBezTo>
                      <a:pt x="1421" y="726"/>
                      <a:pt x="1190" y="772"/>
                      <a:pt x="947" y="818"/>
                    </a:cubicBezTo>
                    <a:cubicBezTo>
                      <a:pt x="1178" y="761"/>
                      <a:pt x="1421" y="703"/>
                      <a:pt x="1651" y="668"/>
                    </a:cubicBezTo>
                    <a:cubicBezTo>
                      <a:pt x="1882" y="645"/>
                      <a:pt x="2125" y="622"/>
                      <a:pt x="2355" y="622"/>
                    </a:cubicBezTo>
                    <a:close/>
                    <a:moveTo>
                      <a:pt x="1149" y="0"/>
                    </a:moveTo>
                    <a:cubicBezTo>
                      <a:pt x="956" y="0"/>
                      <a:pt x="778" y="25"/>
                      <a:pt x="624" y="80"/>
                    </a:cubicBezTo>
                    <a:cubicBezTo>
                      <a:pt x="659" y="126"/>
                      <a:pt x="1351" y="264"/>
                      <a:pt x="1524" y="391"/>
                    </a:cubicBezTo>
                    <a:cubicBezTo>
                      <a:pt x="1498" y="390"/>
                      <a:pt x="1472" y="389"/>
                      <a:pt x="1445" y="389"/>
                    </a:cubicBezTo>
                    <a:cubicBezTo>
                      <a:pt x="928" y="389"/>
                      <a:pt x="308" y="701"/>
                      <a:pt x="1" y="1119"/>
                    </a:cubicBezTo>
                    <a:cubicBezTo>
                      <a:pt x="628" y="973"/>
                      <a:pt x="1275" y="900"/>
                      <a:pt x="1922" y="900"/>
                    </a:cubicBezTo>
                    <a:cubicBezTo>
                      <a:pt x="2870" y="900"/>
                      <a:pt x="3818" y="1057"/>
                      <a:pt x="4710" y="1372"/>
                    </a:cubicBezTo>
                    <a:cubicBezTo>
                      <a:pt x="4008" y="868"/>
                      <a:pt x="2300" y="0"/>
                      <a:pt x="114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1"/>
              <p:cNvSpPr/>
              <p:nvPr/>
            </p:nvSpPr>
            <p:spPr>
              <a:xfrm>
                <a:off x="597863" y="752481"/>
                <a:ext cx="93404" cy="163942"/>
              </a:xfrm>
              <a:custGeom>
                <a:avLst/>
                <a:gdLst/>
                <a:ahLst/>
                <a:cxnLst/>
                <a:rect l="l" t="t" r="r" b="b"/>
                <a:pathLst>
                  <a:path w="2892" h="5076" extrusionOk="0">
                    <a:moveTo>
                      <a:pt x="410" y="1"/>
                    </a:moveTo>
                    <a:cubicBezTo>
                      <a:pt x="410" y="1"/>
                      <a:pt x="1" y="5075"/>
                      <a:pt x="1285" y="5075"/>
                    </a:cubicBezTo>
                    <a:cubicBezTo>
                      <a:pt x="1330" y="5075"/>
                      <a:pt x="1377" y="5069"/>
                      <a:pt x="1426" y="5056"/>
                    </a:cubicBezTo>
                    <a:cubicBezTo>
                      <a:pt x="2892" y="4675"/>
                      <a:pt x="410" y="1"/>
                      <a:pt x="41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1"/>
              <p:cNvSpPr/>
              <p:nvPr/>
            </p:nvSpPr>
            <p:spPr>
              <a:xfrm>
                <a:off x="636814" y="750995"/>
                <a:ext cx="139848" cy="103740"/>
              </a:xfrm>
              <a:custGeom>
                <a:avLst/>
                <a:gdLst/>
                <a:ahLst/>
                <a:cxnLst/>
                <a:rect l="l" t="t" r="r" b="b"/>
                <a:pathLst>
                  <a:path w="4330" h="3212" extrusionOk="0">
                    <a:moveTo>
                      <a:pt x="1" y="1"/>
                    </a:moveTo>
                    <a:lnTo>
                      <a:pt x="1" y="1"/>
                    </a:lnTo>
                    <a:cubicBezTo>
                      <a:pt x="1" y="1"/>
                      <a:pt x="1740" y="3212"/>
                      <a:pt x="2867" y="3212"/>
                    </a:cubicBezTo>
                    <a:cubicBezTo>
                      <a:pt x="3021" y="3212"/>
                      <a:pt x="3165" y="3151"/>
                      <a:pt x="3290" y="3013"/>
                    </a:cubicBezTo>
                    <a:cubicBezTo>
                      <a:pt x="4329" y="1870"/>
                      <a:pt x="1" y="1"/>
                      <a:pt x="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1"/>
              <p:cNvSpPr/>
              <p:nvPr/>
            </p:nvSpPr>
            <p:spPr>
              <a:xfrm>
                <a:off x="635328" y="716566"/>
                <a:ext cx="169594" cy="45184"/>
              </a:xfrm>
              <a:custGeom>
                <a:avLst/>
                <a:gdLst/>
                <a:ahLst/>
                <a:cxnLst/>
                <a:rect l="l" t="t" r="r" b="b"/>
                <a:pathLst>
                  <a:path w="5251" h="1399" extrusionOk="0">
                    <a:moveTo>
                      <a:pt x="3070" y="1"/>
                    </a:moveTo>
                    <a:cubicBezTo>
                      <a:pt x="1641" y="1"/>
                      <a:pt x="1" y="282"/>
                      <a:pt x="1" y="282"/>
                    </a:cubicBezTo>
                    <a:cubicBezTo>
                      <a:pt x="1" y="282"/>
                      <a:pt x="2633" y="1398"/>
                      <a:pt x="4133" y="1398"/>
                    </a:cubicBezTo>
                    <a:cubicBezTo>
                      <a:pt x="4673" y="1398"/>
                      <a:pt x="5067" y="1253"/>
                      <a:pt x="5137" y="859"/>
                    </a:cubicBezTo>
                    <a:cubicBezTo>
                      <a:pt x="5251" y="186"/>
                      <a:pt x="4230" y="1"/>
                      <a:pt x="307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9" name="Google Shape;1659;p21"/>
            <p:cNvGrpSpPr/>
            <p:nvPr/>
          </p:nvGrpSpPr>
          <p:grpSpPr>
            <a:xfrm>
              <a:off x="76177" y="4248700"/>
              <a:ext cx="779177" cy="746654"/>
              <a:chOff x="39601" y="4212124"/>
              <a:chExt cx="779177" cy="746654"/>
            </a:xfrm>
          </p:grpSpPr>
          <p:sp>
            <p:nvSpPr>
              <p:cNvPr id="1660" name="Google Shape;1660;p21"/>
              <p:cNvSpPr/>
              <p:nvPr/>
            </p:nvSpPr>
            <p:spPr>
              <a:xfrm>
                <a:off x="39601" y="4292577"/>
                <a:ext cx="271428" cy="179348"/>
              </a:xfrm>
              <a:custGeom>
                <a:avLst/>
                <a:gdLst/>
                <a:ahLst/>
                <a:cxnLst/>
                <a:rect l="l" t="t" r="r" b="b"/>
                <a:pathLst>
                  <a:path w="8404" h="5553" extrusionOk="0">
                    <a:moveTo>
                      <a:pt x="2020" y="0"/>
                    </a:moveTo>
                    <a:lnTo>
                      <a:pt x="2020" y="0"/>
                    </a:lnTo>
                    <a:cubicBezTo>
                      <a:pt x="1547" y="577"/>
                      <a:pt x="1443" y="1524"/>
                      <a:pt x="1940" y="2089"/>
                    </a:cubicBezTo>
                    <a:cubicBezTo>
                      <a:pt x="1854" y="2072"/>
                      <a:pt x="1765" y="2064"/>
                      <a:pt x="1673" y="2064"/>
                    </a:cubicBezTo>
                    <a:cubicBezTo>
                      <a:pt x="1031" y="2064"/>
                      <a:pt x="273" y="2468"/>
                      <a:pt x="0" y="3013"/>
                    </a:cubicBezTo>
                    <a:cubicBezTo>
                      <a:pt x="440" y="2873"/>
                      <a:pt x="809" y="2822"/>
                      <a:pt x="1167" y="2822"/>
                    </a:cubicBezTo>
                    <a:cubicBezTo>
                      <a:pt x="2020" y="2822"/>
                      <a:pt x="2814" y="3113"/>
                      <a:pt x="4375" y="3186"/>
                    </a:cubicBezTo>
                    <a:cubicBezTo>
                      <a:pt x="7131" y="3333"/>
                      <a:pt x="8249" y="4785"/>
                      <a:pt x="8397" y="5514"/>
                    </a:cubicBezTo>
                    <a:lnTo>
                      <a:pt x="8397" y="5514"/>
                    </a:lnTo>
                    <a:cubicBezTo>
                      <a:pt x="8142" y="4156"/>
                      <a:pt x="7110" y="2963"/>
                      <a:pt x="5795" y="2540"/>
                    </a:cubicBezTo>
                    <a:cubicBezTo>
                      <a:pt x="5241" y="2366"/>
                      <a:pt x="4675" y="2309"/>
                      <a:pt x="4121" y="2193"/>
                    </a:cubicBezTo>
                    <a:cubicBezTo>
                      <a:pt x="3555" y="2078"/>
                      <a:pt x="2990" y="1905"/>
                      <a:pt x="2563" y="1524"/>
                    </a:cubicBezTo>
                    <a:cubicBezTo>
                      <a:pt x="2124" y="1154"/>
                      <a:pt x="1847" y="543"/>
                      <a:pt x="2020" y="0"/>
                    </a:cubicBezTo>
                    <a:close/>
                    <a:moveTo>
                      <a:pt x="8397" y="5514"/>
                    </a:moveTo>
                    <a:cubicBezTo>
                      <a:pt x="8399" y="5527"/>
                      <a:pt x="8401" y="5540"/>
                      <a:pt x="8403" y="5552"/>
                    </a:cubicBezTo>
                    <a:cubicBezTo>
                      <a:pt x="8401" y="5540"/>
                      <a:pt x="8399" y="5527"/>
                      <a:pt x="8397" y="5514"/>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1"/>
              <p:cNvSpPr/>
              <p:nvPr/>
            </p:nvSpPr>
            <p:spPr>
              <a:xfrm>
                <a:off x="94765" y="4416697"/>
                <a:ext cx="214036" cy="95859"/>
              </a:xfrm>
              <a:custGeom>
                <a:avLst/>
                <a:gdLst/>
                <a:ahLst/>
                <a:cxnLst/>
                <a:rect l="l" t="t" r="r" b="b"/>
                <a:pathLst>
                  <a:path w="6627" h="2968" extrusionOk="0">
                    <a:moveTo>
                      <a:pt x="4496" y="424"/>
                    </a:moveTo>
                    <a:cubicBezTo>
                      <a:pt x="4675" y="424"/>
                      <a:pt x="4852" y="441"/>
                      <a:pt x="5022" y="486"/>
                    </a:cubicBezTo>
                    <a:cubicBezTo>
                      <a:pt x="5137" y="509"/>
                      <a:pt x="5229" y="555"/>
                      <a:pt x="5333" y="601"/>
                    </a:cubicBezTo>
                    <a:cubicBezTo>
                      <a:pt x="5437" y="659"/>
                      <a:pt x="5541" y="717"/>
                      <a:pt x="5622" y="786"/>
                    </a:cubicBezTo>
                    <a:cubicBezTo>
                      <a:pt x="5315" y="548"/>
                      <a:pt x="4924" y="455"/>
                      <a:pt x="4542" y="455"/>
                    </a:cubicBezTo>
                    <a:cubicBezTo>
                      <a:pt x="4478" y="455"/>
                      <a:pt x="4415" y="458"/>
                      <a:pt x="4352" y="463"/>
                    </a:cubicBezTo>
                    <a:cubicBezTo>
                      <a:pt x="3914" y="497"/>
                      <a:pt x="3487" y="670"/>
                      <a:pt x="3083" y="855"/>
                    </a:cubicBezTo>
                    <a:cubicBezTo>
                      <a:pt x="2679" y="1040"/>
                      <a:pt x="2298" y="1271"/>
                      <a:pt x="1859" y="1432"/>
                    </a:cubicBezTo>
                    <a:cubicBezTo>
                      <a:pt x="1640" y="1525"/>
                      <a:pt x="1432" y="1582"/>
                      <a:pt x="1213" y="1640"/>
                    </a:cubicBezTo>
                    <a:cubicBezTo>
                      <a:pt x="993" y="1675"/>
                      <a:pt x="762" y="1709"/>
                      <a:pt x="532" y="1721"/>
                    </a:cubicBezTo>
                    <a:cubicBezTo>
                      <a:pt x="982" y="1663"/>
                      <a:pt x="1432" y="1582"/>
                      <a:pt x="1836" y="1386"/>
                    </a:cubicBezTo>
                    <a:cubicBezTo>
                      <a:pt x="2240" y="1224"/>
                      <a:pt x="2621" y="994"/>
                      <a:pt x="3048" y="797"/>
                    </a:cubicBezTo>
                    <a:cubicBezTo>
                      <a:pt x="3452" y="613"/>
                      <a:pt x="3879" y="451"/>
                      <a:pt x="4341" y="428"/>
                    </a:cubicBezTo>
                    <a:cubicBezTo>
                      <a:pt x="4393" y="425"/>
                      <a:pt x="4444" y="424"/>
                      <a:pt x="4496" y="424"/>
                    </a:cubicBezTo>
                    <a:close/>
                    <a:moveTo>
                      <a:pt x="6597" y="1795"/>
                    </a:moveTo>
                    <a:cubicBezTo>
                      <a:pt x="6606" y="1809"/>
                      <a:pt x="6616" y="1823"/>
                      <a:pt x="6626" y="1836"/>
                    </a:cubicBezTo>
                    <a:cubicBezTo>
                      <a:pt x="6617" y="1823"/>
                      <a:pt x="6607" y="1809"/>
                      <a:pt x="6597" y="1795"/>
                    </a:cubicBezTo>
                    <a:close/>
                    <a:moveTo>
                      <a:pt x="289" y="1"/>
                    </a:moveTo>
                    <a:lnTo>
                      <a:pt x="289" y="1"/>
                    </a:lnTo>
                    <a:cubicBezTo>
                      <a:pt x="485" y="336"/>
                      <a:pt x="786" y="509"/>
                      <a:pt x="1120" y="659"/>
                    </a:cubicBezTo>
                    <a:cubicBezTo>
                      <a:pt x="1109" y="658"/>
                      <a:pt x="1098" y="657"/>
                      <a:pt x="1087" y="657"/>
                    </a:cubicBezTo>
                    <a:cubicBezTo>
                      <a:pt x="535" y="657"/>
                      <a:pt x="623" y="1778"/>
                      <a:pt x="1" y="1778"/>
                    </a:cubicBezTo>
                    <a:cubicBezTo>
                      <a:pt x="517" y="1778"/>
                      <a:pt x="861" y="2309"/>
                      <a:pt x="1309" y="2309"/>
                    </a:cubicBezTo>
                    <a:cubicBezTo>
                      <a:pt x="1452" y="2309"/>
                      <a:pt x="1605" y="2255"/>
                      <a:pt x="1778" y="2113"/>
                    </a:cubicBezTo>
                    <a:lnTo>
                      <a:pt x="1778" y="2113"/>
                    </a:lnTo>
                    <a:cubicBezTo>
                      <a:pt x="1755" y="2494"/>
                      <a:pt x="1790" y="2598"/>
                      <a:pt x="1917" y="2967"/>
                    </a:cubicBezTo>
                    <a:cubicBezTo>
                      <a:pt x="2078" y="2517"/>
                      <a:pt x="2263" y="2332"/>
                      <a:pt x="2263" y="2332"/>
                    </a:cubicBezTo>
                    <a:cubicBezTo>
                      <a:pt x="2309" y="2459"/>
                      <a:pt x="2413" y="2633"/>
                      <a:pt x="2413" y="2633"/>
                    </a:cubicBezTo>
                    <a:cubicBezTo>
                      <a:pt x="2586" y="2009"/>
                      <a:pt x="2875" y="1490"/>
                      <a:pt x="3406" y="1132"/>
                    </a:cubicBezTo>
                    <a:lnTo>
                      <a:pt x="3406" y="1132"/>
                    </a:lnTo>
                    <a:cubicBezTo>
                      <a:pt x="3348" y="1317"/>
                      <a:pt x="3406" y="1571"/>
                      <a:pt x="3579" y="1651"/>
                    </a:cubicBezTo>
                    <a:cubicBezTo>
                      <a:pt x="3638" y="1687"/>
                      <a:pt x="3706" y="1704"/>
                      <a:pt x="3773" y="1704"/>
                    </a:cubicBezTo>
                    <a:cubicBezTo>
                      <a:pt x="3903" y="1704"/>
                      <a:pt x="4034" y="1642"/>
                      <a:pt x="4110" y="1536"/>
                    </a:cubicBezTo>
                    <a:lnTo>
                      <a:pt x="4110" y="1536"/>
                    </a:lnTo>
                    <a:cubicBezTo>
                      <a:pt x="4080" y="1552"/>
                      <a:pt x="4047" y="1559"/>
                      <a:pt x="4012" y="1559"/>
                    </a:cubicBezTo>
                    <a:cubicBezTo>
                      <a:pt x="3895" y="1559"/>
                      <a:pt x="3762" y="1478"/>
                      <a:pt x="3717" y="1363"/>
                    </a:cubicBezTo>
                    <a:cubicBezTo>
                      <a:pt x="3660" y="1224"/>
                      <a:pt x="3717" y="1063"/>
                      <a:pt x="3798" y="936"/>
                    </a:cubicBezTo>
                    <a:cubicBezTo>
                      <a:pt x="3934" y="712"/>
                      <a:pt x="4197" y="652"/>
                      <a:pt x="4464" y="652"/>
                    </a:cubicBezTo>
                    <a:cubicBezTo>
                      <a:pt x="4651" y="652"/>
                      <a:pt x="4840" y="681"/>
                      <a:pt x="4987" y="705"/>
                    </a:cubicBezTo>
                    <a:cubicBezTo>
                      <a:pt x="5651" y="829"/>
                      <a:pt x="6216" y="1271"/>
                      <a:pt x="6597" y="1795"/>
                    </a:cubicBezTo>
                    <a:lnTo>
                      <a:pt x="6597" y="1795"/>
                    </a:lnTo>
                    <a:cubicBezTo>
                      <a:pt x="6420" y="1539"/>
                      <a:pt x="6326" y="1246"/>
                      <a:pt x="6118" y="1005"/>
                    </a:cubicBezTo>
                    <a:cubicBezTo>
                      <a:pt x="6003" y="855"/>
                      <a:pt x="5876" y="740"/>
                      <a:pt x="5737" y="624"/>
                    </a:cubicBezTo>
                    <a:cubicBezTo>
                      <a:pt x="5283" y="252"/>
                      <a:pt x="4751" y="87"/>
                      <a:pt x="4172" y="87"/>
                    </a:cubicBezTo>
                    <a:cubicBezTo>
                      <a:pt x="3943" y="87"/>
                      <a:pt x="3706" y="113"/>
                      <a:pt x="3463" y="162"/>
                    </a:cubicBezTo>
                    <a:cubicBezTo>
                      <a:pt x="2971" y="266"/>
                      <a:pt x="2413" y="354"/>
                      <a:pt x="1864" y="354"/>
                    </a:cubicBezTo>
                    <a:cubicBezTo>
                      <a:pt x="1305" y="354"/>
                      <a:pt x="755" y="263"/>
                      <a:pt x="289"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1"/>
              <p:cNvSpPr/>
              <p:nvPr/>
            </p:nvSpPr>
            <p:spPr>
              <a:xfrm>
                <a:off x="135395" y="4404391"/>
                <a:ext cx="78321" cy="10367"/>
              </a:xfrm>
              <a:custGeom>
                <a:avLst/>
                <a:gdLst/>
                <a:ahLst/>
                <a:cxnLst/>
                <a:rect l="l" t="t" r="r" b="b"/>
                <a:pathLst>
                  <a:path w="2425" h="321" extrusionOk="0">
                    <a:moveTo>
                      <a:pt x="1" y="1"/>
                    </a:moveTo>
                    <a:lnTo>
                      <a:pt x="1" y="1"/>
                    </a:lnTo>
                    <a:cubicBezTo>
                      <a:pt x="434" y="211"/>
                      <a:pt x="897" y="320"/>
                      <a:pt x="1365" y="320"/>
                    </a:cubicBezTo>
                    <a:cubicBezTo>
                      <a:pt x="1719" y="320"/>
                      <a:pt x="2076" y="257"/>
                      <a:pt x="2425" y="128"/>
                    </a:cubicBezTo>
                    <a:lnTo>
                      <a:pt x="1"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1"/>
              <p:cNvSpPr/>
              <p:nvPr/>
            </p:nvSpPr>
            <p:spPr>
              <a:xfrm>
                <a:off x="276309" y="4278980"/>
                <a:ext cx="102189" cy="75447"/>
              </a:xfrm>
              <a:custGeom>
                <a:avLst/>
                <a:gdLst/>
                <a:ahLst/>
                <a:cxnLst/>
                <a:rect l="l" t="t" r="r" b="b"/>
                <a:pathLst>
                  <a:path w="3164" h="2336" extrusionOk="0">
                    <a:moveTo>
                      <a:pt x="1284" y="1199"/>
                    </a:moveTo>
                    <a:cubicBezTo>
                      <a:pt x="1286" y="1205"/>
                      <a:pt x="1290" y="1212"/>
                      <a:pt x="1294" y="1218"/>
                    </a:cubicBezTo>
                    <a:cubicBezTo>
                      <a:pt x="1290" y="1211"/>
                      <a:pt x="1287" y="1205"/>
                      <a:pt x="1284" y="1199"/>
                    </a:cubicBezTo>
                    <a:close/>
                    <a:moveTo>
                      <a:pt x="740" y="340"/>
                    </a:moveTo>
                    <a:lnTo>
                      <a:pt x="740" y="340"/>
                    </a:lnTo>
                    <a:cubicBezTo>
                      <a:pt x="901" y="467"/>
                      <a:pt x="1005" y="617"/>
                      <a:pt x="1086" y="779"/>
                    </a:cubicBezTo>
                    <a:cubicBezTo>
                      <a:pt x="1152" y="923"/>
                      <a:pt x="1208" y="1056"/>
                      <a:pt x="1284" y="1199"/>
                    </a:cubicBezTo>
                    <a:lnTo>
                      <a:pt x="1284" y="1199"/>
                    </a:lnTo>
                    <a:cubicBezTo>
                      <a:pt x="1271" y="1168"/>
                      <a:pt x="1271" y="1133"/>
                      <a:pt x="1271" y="1114"/>
                    </a:cubicBezTo>
                    <a:cubicBezTo>
                      <a:pt x="1259" y="941"/>
                      <a:pt x="1294" y="767"/>
                      <a:pt x="1386" y="617"/>
                    </a:cubicBezTo>
                    <a:lnTo>
                      <a:pt x="1386" y="617"/>
                    </a:lnTo>
                    <a:cubicBezTo>
                      <a:pt x="1328" y="779"/>
                      <a:pt x="1317" y="941"/>
                      <a:pt x="1328" y="1091"/>
                    </a:cubicBezTo>
                    <a:cubicBezTo>
                      <a:pt x="1340" y="1206"/>
                      <a:pt x="1375" y="1322"/>
                      <a:pt x="1421" y="1437"/>
                    </a:cubicBezTo>
                    <a:cubicBezTo>
                      <a:pt x="1478" y="1529"/>
                      <a:pt x="1548" y="1610"/>
                      <a:pt x="1628" y="1691"/>
                    </a:cubicBezTo>
                    <a:cubicBezTo>
                      <a:pt x="1767" y="1806"/>
                      <a:pt x="1929" y="1887"/>
                      <a:pt x="2079" y="1979"/>
                    </a:cubicBezTo>
                    <a:cubicBezTo>
                      <a:pt x="1905" y="1922"/>
                      <a:pt x="1732" y="1852"/>
                      <a:pt x="1594" y="1726"/>
                    </a:cubicBezTo>
                    <a:cubicBezTo>
                      <a:pt x="1444" y="1610"/>
                      <a:pt x="1328" y="1460"/>
                      <a:pt x="1248" y="1298"/>
                    </a:cubicBezTo>
                    <a:cubicBezTo>
                      <a:pt x="1155" y="1137"/>
                      <a:pt x="1086" y="964"/>
                      <a:pt x="1017" y="802"/>
                    </a:cubicBezTo>
                    <a:cubicBezTo>
                      <a:pt x="936" y="652"/>
                      <a:pt x="855" y="490"/>
                      <a:pt x="740" y="340"/>
                    </a:cubicBezTo>
                    <a:close/>
                    <a:moveTo>
                      <a:pt x="619" y="1"/>
                    </a:moveTo>
                    <a:cubicBezTo>
                      <a:pt x="380" y="1"/>
                      <a:pt x="200" y="149"/>
                      <a:pt x="1" y="306"/>
                    </a:cubicBezTo>
                    <a:cubicBezTo>
                      <a:pt x="209" y="306"/>
                      <a:pt x="393" y="444"/>
                      <a:pt x="520" y="617"/>
                    </a:cubicBezTo>
                    <a:cubicBezTo>
                      <a:pt x="659" y="791"/>
                      <a:pt x="728" y="998"/>
                      <a:pt x="832" y="1183"/>
                    </a:cubicBezTo>
                    <a:cubicBezTo>
                      <a:pt x="1086" y="1679"/>
                      <a:pt x="1536" y="2049"/>
                      <a:pt x="2067" y="2222"/>
                    </a:cubicBezTo>
                    <a:cubicBezTo>
                      <a:pt x="2285" y="2294"/>
                      <a:pt x="2517" y="2335"/>
                      <a:pt x="2751" y="2335"/>
                    </a:cubicBezTo>
                    <a:cubicBezTo>
                      <a:pt x="2888" y="2335"/>
                      <a:pt x="3027" y="2321"/>
                      <a:pt x="3164" y="2291"/>
                    </a:cubicBezTo>
                    <a:cubicBezTo>
                      <a:pt x="3002" y="2280"/>
                      <a:pt x="2840" y="2222"/>
                      <a:pt x="2690" y="2153"/>
                    </a:cubicBezTo>
                    <a:cubicBezTo>
                      <a:pt x="2333" y="1979"/>
                      <a:pt x="2102" y="1587"/>
                      <a:pt x="2113" y="1195"/>
                    </a:cubicBezTo>
                    <a:cubicBezTo>
                      <a:pt x="2125" y="814"/>
                      <a:pt x="2402" y="410"/>
                      <a:pt x="2760" y="260"/>
                    </a:cubicBezTo>
                    <a:cubicBezTo>
                      <a:pt x="2676" y="148"/>
                      <a:pt x="2539" y="73"/>
                      <a:pt x="2398" y="73"/>
                    </a:cubicBezTo>
                    <a:cubicBezTo>
                      <a:pt x="2365" y="73"/>
                      <a:pt x="2331" y="78"/>
                      <a:pt x="2298" y="86"/>
                    </a:cubicBezTo>
                    <a:cubicBezTo>
                      <a:pt x="2125" y="121"/>
                      <a:pt x="2009" y="271"/>
                      <a:pt x="1963" y="444"/>
                    </a:cubicBezTo>
                    <a:cubicBezTo>
                      <a:pt x="1929" y="329"/>
                      <a:pt x="1859" y="202"/>
                      <a:pt x="1779" y="121"/>
                    </a:cubicBezTo>
                    <a:cubicBezTo>
                      <a:pt x="1722" y="57"/>
                      <a:pt x="1627" y="15"/>
                      <a:pt x="1539" y="15"/>
                    </a:cubicBezTo>
                    <a:cubicBezTo>
                      <a:pt x="1501" y="15"/>
                      <a:pt x="1464" y="23"/>
                      <a:pt x="1432" y="40"/>
                    </a:cubicBezTo>
                    <a:cubicBezTo>
                      <a:pt x="1340" y="86"/>
                      <a:pt x="1305" y="248"/>
                      <a:pt x="1328" y="329"/>
                    </a:cubicBezTo>
                    <a:cubicBezTo>
                      <a:pt x="1167" y="144"/>
                      <a:pt x="936" y="29"/>
                      <a:pt x="694" y="6"/>
                    </a:cubicBezTo>
                    <a:cubicBezTo>
                      <a:pt x="668" y="2"/>
                      <a:pt x="643" y="1"/>
                      <a:pt x="619"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1"/>
              <p:cNvSpPr/>
              <p:nvPr/>
            </p:nvSpPr>
            <p:spPr>
              <a:xfrm>
                <a:off x="191690" y="4213222"/>
                <a:ext cx="250176" cy="158775"/>
              </a:xfrm>
              <a:custGeom>
                <a:avLst/>
                <a:gdLst/>
                <a:ahLst/>
                <a:cxnLst/>
                <a:rect l="l" t="t" r="r" b="b"/>
                <a:pathLst>
                  <a:path w="7746" h="4916" extrusionOk="0">
                    <a:moveTo>
                      <a:pt x="601" y="287"/>
                    </a:moveTo>
                    <a:lnTo>
                      <a:pt x="601" y="287"/>
                    </a:lnTo>
                    <a:cubicBezTo>
                      <a:pt x="486" y="564"/>
                      <a:pt x="416" y="841"/>
                      <a:pt x="393" y="1130"/>
                    </a:cubicBezTo>
                    <a:cubicBezTo>
                      <a:pt x="359" y="1407"/>
                      <a:pt x="359" y="1695"/>
                      <a:pt x="428" y="1961"/>
                    </a:cubicBezTo>
                    <a:cubicBezTo>
                      <a:pt x="486" y="2238"/>
                      <a:pt x="601" y="2503"/>
                      <a:pt x="739" y="2757"/>
                    </a:cubicBezTo>
                    <a:cubicBezTo>
                      <a:pt x="866" y="3000"/>
                      <a:pt x="1028" y="3254"/>
                      <a:pt x="1224" y="3450"/>
                    </a:cubicBezTo>
                    <a:cubicBezTo>
                      <a:pt x="1005" y="3265"/>
                      <a:pt x="832" y="3034"/>
                      <a:pt x="693" y="2769"/>
                    </a:cubicBezTo>
                    <a:cubicBezTo>
                      <a:pt x="543" y="2526"/>
                      <a:pt x="439" y="2249"/>
                      <a:pt x="370" y="1972"/>
                    </a:cubicBezTo>
                    <a:cubicBezTo>
                      <a:pt x="301" y="1707"/>
                      <a:pt x="301" y="1395"/>
                      <a:pt x="347" y="1107"/>
                    </a:cubicBezTo>
                    <a:cubicBezTo>
                      <a:pt x="382" y="818"/>
                      <a:pt x="474" y="553"/>
                      <a:pt x="601" y="287"/>
                    </a:cubicBezTo>
                    <a:close/>
                    <a:moveTo>
                      <a:pt x="770" y="0"/>
                    </a:moveTo>
                    <a:cubicBezTo>
                      <a:pt x="736" y="0"/>
                      <a:pt x="698" y="11"/>
                      <a:pt x="659" y="33"/>
                    </a:cubicBezTo>
                    <a:cubicBezTo>
                      <a:pt x="589" y="79"/>
                      <a:pt x="532" y="149"/>
                      <a:pt x="486" y="218"/>
                    </a:cubicBezTo>
                    <a:cubicBezTo>
                      <a:pt x="12" y="1037"/>
                      <a:pt x="1" y="2007"/>
                      <a:pt x="520" y="2861"/>
                    </a:cubicBezTo>
                    <a:cubicBezTo>
                      <a:pt x="1040" y="3715"/>
                      <a:pt x="1951" y="4258"/>
                      <a:pt x="2886" y="4558"/>
                    </a:cubicBezTo>
                    <a:cubicBezTo>
                      <a:pt x="3602" y="4793"/>
                      <a:pt x="4302" y="4916"/>
                      <a:pt x="4992" y="4916"/>
                    </a:cubicBezTo>
                    <a:cubicBezTo>
                      <a:pt x="5927" y="4916"/>
                      <a:pt x="6842" y="4690"/>
                      <a:pt x="7746" y="4212"/>
                    </a:cubicBezTo>
                    <a:lnTo>
                      <a:pt x="7746" y="4212"/>
                    </a:lnTo>
                    <a:cubicBezTo>
                      <a:pt x="7173" y="4512"/>
                      <a:pt x="6491" y="4646"/>
                      <a:pt x="5818" y="4646"/>
                    </a:cubicBezTo>
                    <a:cubicBezTo>
                      <a:pt x="5326" y="4646"/>
                      <a:pt x="4837" y="4574"/>
                      <a:pt x="4399" y="4443"/>
                    </a:cubicBezTo>
                    <a:cubicBezTo>
                      <a:pt x="4041" y="4350"/>
                      <a:pt x="3694" y="4200"/>
                      <a:pt x="3371" y="4015"/>
                    </a:cubicBezTo>
                    <a:cubicBezTo>
                      <a:pt x="3221" y="3923"/>
                      <a:pt x="3083" y="3808"/>
                      <a:pt x="2956" y="3715"/>
                    </a:cubicBezTo>
                    <a:cubicBezTo>
                      <a:pt x="2829" y="3600"/>
                      <a:pt x="2702" y="3484"/>
                      <a:pt x="2540" y="3381"/>
                    </a:cubicBezTo>
                    <a:cubicBezTo>
                      <a:pt x="2443" y="3313"/>
                      <a:pt x="2326" y="3270"/>
                      <a:pt x="2212" y="3270"/>
                    </a:cubicBezTo>
                    <a:cubicBezTo>
                      <a:pt x="2150" y="3270"/>
                      <a:pt x="2089" y="3283"/>
                      <a:pt x="2032" y="3311"/>
                    </a:cubicBezTo>
                    <a:cubicBezTo>
                      <a:pt x="1872" y="3380"/>
                      <a:pt x="1791" y="3551"/>
                      <a:pt x="1880" y="3688"/>
                    </a:cubicBezTo>
                    <a:lnTo>
                      <a:pt x="1880" y="3688"/>
                    </a:lnTo>
                    <a:cubicBezTo>
                      <a:pt x="1444" y="3020"/>
                      <a:pt x="1444" y="2248"/>
                      <a:pt x="1582" y="1499"/>
                    </a:cubicBezTo>
                    <a:cubicBezTo>
                      <a:pt x="1702" y="929"/>
                      <a:pt x="1491" y="380"/>
                      <a:pt x="1161" y="380"/>
                    </a:cubicBezTo>
                    <a:cubicBezTo>
                      <a:pt x="1077" y="380"/>
                      <a:pt x="985" y="415"/>
                      <a:pt x="890" y="495"/>
                    </a:cubicBezTo>
                    <a:cubicBezTo>
                      <a:pt x="890" y="403"/>
                      <a:pt x="947" y="322"/>
                      <a:pt x="947" y="218"/>
                    </a:cubicBezTo>
                    <a:cubicBezTo>
                      <a:pt x="947" y="96"/>
                      <a:pt x="875" y="0"/>
                      <a:pt x="770"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1"/>
              <p:cNvSpPr/>
              <p:nvPr/>
            </p:nvSpPr>
            <p:spPr>
              <a:xfrm>
                <a:off x="158520" y="4289444"/>
                <a:ext cx="104773" cy="67276"/>
              </a:xfrm>
              <a:custGeom>
                <a:avLst/>
                <a:gdLst/>
                <a:ahLst/>
                <a:cxnLst/>
                <a:rect l="l" t="t" r="r" b="b"/>
                <a:pathLst>
                  <a:path w="3244" h="2083" extrusionOk="0">
                    <a:moveTo>
                      <a:pt x="869" y="0"/>
                    </a:moveTo>
                    <a:cubicBezTo>
                      <a:pt x="829" y="0"/>
                      <a:pt x="802" y="40"/>
                      <a:pt x="797" y="143"/>
                    </a:cubicBezTo>
                    <a:cubicBezTo>
                      <a:pt x="774" y="213"/>
                      <a:pt x="843" y="317"/>
                      <a:pt x="878" y="374"/>
                    </a:cubicBezTo>
                    <a:cubicBezTo>
                      <a:pt x="791" y="334"/>
                      <a:pt x="694" y="311"/>
                      <a:pt x="596" y="311"/>
                    </a:cubicBezTo>
                    <a:cubicBezTo>
                      <a:pt x="472" y="311"/>
                      <a:pt x="346" y="348"/>
                      <a:pt x="243" y="432"/>
                    </a:cubicBezTo>
                    <a:cubicBezTo>
                      <a:pt x="70" y="570"/>
                      <a:pt x="0" y="847"/>
                      <a:pt x="81" y="1067"/>
                    </a:cubicBezTo>
                    <a:cubicBezTo>
                      <a:pt x="168" y="1263"/>
                      <a:pt x="400" y="1356"/>
                      <a:pt x="620" y="1356"/>
                    </a:cubicBezTo>
                    <a:cubicBezTo>
                      <a:pt x="626" y="1356"/>
                      <a:pt x="633" y="1356"/>
                      <a:pt x="640" y="1356"/>
                    </a:cubicBezTo>
                    <a:lnTo>
                      <a:pt x="640" y="1356"/>
                    </a:lnTo>
                    <a:cubicBezTo>
                      <a:pt x="640" y="1356"/>
                      <a:pt x="641" y="1356"/>
                      <a:pt x="642" y="1356"/>
                    </a:cubicBezTo>
                    <a:cubicBezTo>
                      <a:pt x="648" y="1356"/>
                      <a:pt x="653" y="1356"/>
                      <a:pt x="658" y="1355"/>
                    </a:cubicBezTo>
                    <a:lnTo>
                      <a:pt x="658" y="1355"/>
                    </a:lnTo>
                    <a:cubicBezTo>
                      <a:pt x="652" y="1356"/>
                      <a:pt x="646" y="1356"/>
                      <a:pt x="640" y="1356"/>
                    </a:cubicBezTo>
                    <a:lnTo>
                      <a:pt x="640" y="1356"/>
                    </a:lnTo>
                    <a:cubicBezTo>
                      <a:pt x="521" y="1354"/>
                      <a:pt x="429" y="1233"/>
                      <a:pt x="451" y="1101"/>
                    </a:cubicBezTo>
                    <a:cubicBezTo>
                      <a:pt x="462" y="974"/>
                      <a:pt x="578" y="894"/>
                      <a:pt x="693" y="859"/>
                    </a:cubicBezTo>
                    <a:cubicBezTo>
                      <a:pt x="706" y="858"/>
                      <a:pt x="720" y="857"/>
                      <a:pt x="733" y="857"/>
                    </a:cubicBezTo>
                    <a:cubicBezTo>
                      <a:pt x="846" y="857"/>
                      <a:pt x="958" y="900"/>
                      <a:pt x="1051" y="951"/>
                    </a:cubicBezTo>
                    <a:cubicBezTo>
                      <a:pt x="1155" y="1009"/>
                      <a:pt x="1259" y="1090"/>
                      <a:pt x="1339" y="1182"/>
                    </a:cubicBezTo>
                    <a:cubicBezTo>
                      <a:pt x="1893" y="1667"/>
                      <a:pt x="2528" y="1932"/>
                      <a:pt x="3244" y="2083"/>
                    </a:cubicBezTo>
                    <a:cubicBezTo>
                      <a:pt x="2471" y="1909"/>
                      <a:pt x="1709" y="1090"/>
                      <a:pt x="1293" y="467"/>
                    </a:cubicBezTo>
                    <a:cubicBezTo>
                      <a:pt x="1249" y="422"/>
                      <a:pt x="996" y="0"/>
                      <a:pt x="86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1"/>
              <p:cNvSpPr/>
              <p:nvPr/>
            </p:nvSpPr>
            <p:spPr>
              <a:xfrm>
                <a:off x="346782" y="4341120"/>
                <a:ext cx="227439" cy="140494"/>
              </a:xfrm>
              <a:custGeom>
                <a:avLst/>
                <a:gdLst/>
                <a:ahLst/>
                <a:cxnLst/>
                <a:rect l="l" t="t" r="r" b="b"/>
                <a:pathLst>
                  <a:path w="7042" h="4350" extrusionOk="0">
                    <a:moveTo>
                      <a:pt x="7025" y="706"/>
                    </a:moveTo>
                    <a:cubicBezTo>
                      <a:pt x="7031" y="708"/>
                      <a:pt x="7036" y="711"/>
                      <a:pt x="7042" y="713"/>
                    </a:cubicBezTo>
                    <a:cubicBezTo>
                      <a:pt x="7036" y="711"/>
                      <a:pt x="7031" y="708"/>
                      <a:pt x="7025" y="706"/>
                    </a:cubicBezTo>
                    <a:close/>
                    <a:moveTo>
                      <a:pt x="5137" y="229"/>
                    </a:moveTo>
                    <a:cubicBezTo>
                      <a:pt x="5264" y="229"/>
                      <a:pt x="5379" y="229"/>
                      <a:pt x="5518" y="252"/>
                    </a:cubicBezTo>
                    <a:cubicBezTo>
                      <a:pt x="5449" y="246"/>
                      <a:pt x="5385" y="243"/>
                      <a:pt x="5323" y="243"/>
                    </a:cubicBezTo>
                    <a:cubicBezTo>
                      <a:pt x="5261" y="243"/>
                      <a:pt x="5200" y="246"/>
                      <a:pt x="5137" y="252"/>
                    </a:cubicBezTo>
                    <a:cubicBezTo>
                      <a:pt x="5010" y="275"/>
                      <a:pt x="4895" y="298"/>
                      <a:pt x="4779" y="332"/>
                    </a:cubicBezTo>
                    <a:lnTo>
                      <a:pt x="4433" y="459"/>
                    </a:lnTo>
                    <a:cubicBezTo>
                      <a:pt x="4317" y="517"/>
                      <a:pt x="4214" y="575"/>
                      <a:pt x="4110" y="644"/>
                    </a:cubicBezTo>
                    <a:cubicBezTo>
                      <a:pt x="3706" y="921"/>
                      <a:pt x="3394" y="1314"/>
                      <a:pt x="3105" y="1706"/>
                    </a:cubicBezTo>
                    <a:cubicBezTo>
                      <a:pt x="2817" y="2110"/>
                      <a:pt x="2563" y="2549"/>
                      <a:pt x="2251" y="2941"/>
                    </a:cubicBezTo>
                    <a:cubicBezTo>
                      <a:pt x="2090" y="3137"/>
                      <a:pt x="1917" y="3310"/>
                      <a:pt x="1743" y="3484"/>
                    </a:cubicBezTo>
                    <a:cubicBezTo>
                      <a:pt x="1559" y="3645"/>
                      <a:pt x="1351" y="3807"/>
                      <a:pt x="1155" y="3934"/>
                    </a:cubicBezTo>
                    <a:cubicBezTo>
                      <a:pt x="1559" y="3634"/>
                      <a:pt x="1917" y="3299"/>
                      <a:pt x="2228" y="2906"/>
                    </a:cubicBezTo>
                    <a:cubicBezTo>
                      <a:pt x="2517" y="2526"/>
                      <a:pt x="2759" y="2087"/>
                      <a:pt x="3048" y="1683"/>
                    </a:cubicBezTo>
                    <a:cubicBezTo>
                      <a:pt x="3336" y="1279"/>
                      <a:pt x="3648" y="887"/>
                      <a:pt x="4087" y="598"/>
                    </a:cubicBezTo>
                    <a:cubicBezTo>
                      <a:pt x="4306" y="471"/>
                      <a:pt x="4514" y="356"/>
                      <a:pt x="4768" y="286"/>
                    </a:cubicBezTo>
                    <a:cubicBezTo>
                      <a:pt x="4883" y="252"/>
                      <a:pt x="5010" y="229"/>
                      <a:pt x="5137" y="229"/>
                    </a:cubicBezTo>
                    <a:close/>
                    <a:moveTo>
                      <a:pt x="5138" y="1"/>
                    </a:moveTo>
                    <a:cubicBezTo>
                      <a:pt x="4407" y="1"/>
                      <a:pt x="3713" y="313"/>
                      <a:pt x="3117" y="840"/>
                    </a:cubicBezTo>
                    <a:cubicBezTo>
                      <a:pt x="2274" y="1602"/>
                      <a:pt x="1166" y="2422"/>
                      <a:pt x="1" y="2433"/>
                    </a:cubicBezTo>
                    <a:cubicBezTo>
                      <a:pt x="244" y="2574"/>
                      <a:pt x="498" y="2620"/>
                      <a:pt x="758" y="2620"/>
                    </a:cubicBezTo>
                    <a:cubicBezTo>
                      <a:pt x="881" y="2620"/>
                      <a:pt x="1006" y="2610"/>
                      <a:pt x="1132" y="2595"/>
                    </a:cubicBezTo>
                    <a:lnTo>
                      <a:pt x="1132" y="2595"/>
                    </a:lnTo>
                    <a:cubicBezTo>
                      <a:pt x="531" y="2872"/>
                      <a:pt x="1270" y="3934"/>
                      <a:pt x="670" y="4280"/>
                    </a:cubicBezTo>
                    <a:cubicBezTo>
                      <a:pt x="851" y="4176"/>
                      <a:pt x="1051" y="4154"/>
                      <a:pt x="1252" y="4154"/>
                    </a:cubicBezTo>
                    <a:cubicBezTo>
                      <a:pt x="1409" y="4154"/>
                      <a:pt x="1567" y="4167"/>
                      <a:pt x="1717" y="4167"/>
                    </a:cubicBezTo>
                    <a:cubicBezTo>
                      <a:pt x="2061" y="4167"/>
                      <a:pt x="2367" y="4095"/>
                      <a:pt x="2540" y="3622"/>
                    </a:cubicBezTo>
                    <a:cubicBezTo>
                      <a:pt x="2725" y="3991"/>
                      <a:pt x="2828" y="4084"/>
                      <a:pt x="3152" y="4349"/>
                    </a:cubicBezTo>
                    <a:cubicBezTo>
                      <a:pt x="3048" y="3830"/>
                      <a:pt x="3129" y="3564"/>
                      <a:pt x="3129" y="3564"/>
                    </a:cubicBezTo>
                    <a:lnTo>
                      <a:pt x="3129" y="3564"/>
                    </a:lnTo>
                    <a:cubicBezTo>
                      <a:pt x="3244" y="3657"/>
                      <a:pt x="3440" y="3761"/>
                      <a:pt x="3440" y="3761"/>
                    </a:cubicBezTo>
                    <a:cubicBezTo>
                      <a:pt x="3267" y="3080"/>
                      <a:pt x="3267" y="2422"/>
                      <a:pt x="3567" y="1787"/>
                    </a:cubicBezTo>
                    <a:cubicBezTo>
                      <a:pt x="3613" y="2006"/>
                      <a:pt x="3798" y="2191"/>
                      <a:pt x="4017" y="2191"/>
                    </a:cubicBezTo>
                    <a:cubicBezTo>
                      <a:pt x="4225" y="2191"/>
                      <a:pt x="4433" y="2006"/>
                      <a:pt x="4456" y="1787"/>
                    </a:cubicBezTo>
                    <a:lnTo>
                      <a:pt x="4456" y="1787"/>
                    </a:lnTo>
                    <a:cubicBezTo>
                      <a:pt x="4409" y="1868"/>
                      <a:pt x="4307" y="1909"/>
                      <a:pt x="4202" y="1909"/>
                    </a:cubicBezTo>
                    <a:cubicBezTo>
                      <a:pt x="4128" y="1909"/>
                      <a:pt x="4052" y="1888"/>
                      <a:pt x="3994" y="1845"/>
                    </a:cubicBezTo>
                    <a:cubicBezTo>
                      <a:pt x="3867" y="1741"/>
                      <a:pt x="3821" y="1556"/>
                      <a:pt x="3844" y="1394"/>
                    </a:cubicBezTo>
                    <a:cubicBezTo>
                      <a:pt x="3856" y="921"/>
                      <a:pt x="4491" y="644"/>
                      <a:pt x="4860" y="517"/>
                    </a:cubicBezTo>
                    <a:cubicBezTo>
                      <a:pt x="5122" y="424"/>
                      <a:pt x="5396" y="382"/>
                      <a:pt x="5670" y="382"/>
                    </a:cubicBezTo>
                    <a:cubicBezTo>
                      <a:pt x="6141" y="382"/>
                      <a:pt x="6612" y="505"/>
                      <a:pt x="7025" y="706"/>
                    </a:cubicBezTo>
                    <a:lnTo>
                      <a:pt x="7025" y="706"/>
                    </a:lnTo>
                    <a:cubicBezTo>
                      <a:pt x="6699" y="544"/>
                      <a:pt x="6447" y="319"/>
                      <a:pt x="6107" y="194"/>
                    </a:cubicBezTo>
                    <a:cubicBezTo>
                      <a:pt x="5922" y="125"/>
                      <a:pt x="5726" y="79"/>
                      <a:pt x="5541" y="32"/>
                    </a:cubicBezTo>
                    <a:cubicBezTo>
                      <a:pt x="5406" y="11"/>
                      <a:pt x="5271" y="1"/>
                      <a:pt x="5138"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1"/>
              <p:cNvSpPr/>
              <p:nvPr/>
            </p:nvSpPr>
            <p:spPr>
              <a:xfrm>
                <a:off x="285255" y="4357818"/>
                <a:ext cx="150668" cy="53582"/>
              </a:xfrm>
              <a:custGeom>
                <a:avLst/>
                <a:gdLst/>
                <a:ahLst/>
                <a:cxnLst/>
                <a:rect l="l" t="t" r="r" b="b"/>
                <a:pathLst>
                  <a:path w="4665" h="1659" extrusionOk="0">
                    <a:moveTo>
                      <a:pt x="3706" y="520"/>
                    </a:moveTo>
                    <a:lnTo>
                      <a:pt x="3706" y="520"/>
                    </a:lnTo>
                    <a:cubicBezTo>
                      <a:pt x="3510" y="623"/>
                      <a:pt x="3302" y="704"/>
                      <a:pt x="3094" y="774"/>
                    </a:cubicBezTo>
                    <a:cubicBezTo>
                      <a:pt x="2875" y="854"/>
                      <a:pt x="2644" y="889"/>
                      <a:pt x="2413" y="924"/>
                    </a:cubicBezTo>
                    <a:cubicBezTo>
                      <a:pt x="2278" y="937"/>
                      <a:pt x="2139" y="943"/>
                      <a:pt x="2000" y="943"/>
                    </a:cubicBezTo>
                    <a:cubicBezTo>
                      <a:pt x="1903" y="943"/>
                      <a:pt x="1805" y="940"/>
                      <a:pt x="1709" y="935"/>
                    </a:cubicBezTo>
                    <a:cubicBezTo>
                      <a:pt x="1455" y="924"/>
                      <a:pt x="1224" y="889"/>
                      <a:pt x="982" y="854"/>
                    </a:cubicBezTo>
                    <a:lnTo>
                      <a:pt x="982" y="854"/>
                    </a:lnTo>
                    <a:cubicBezTo>
                      <a:pt x="1201" y="866"/>
                      <a:pt x="1444" y="877"/>
                      <a:pt x="1675" y="889"/>
                    </a:cubicBezTo>
                    <a:cubicBezTo>
                      <a:pt x="1906" y="889"/>
                      <a:pt x="2148" y="889"/>
                      <a:pt x="2379" y="866"/>
                    </a:cubicBezTo>
                    <a:cubicBezTo>
                      <a:pt x="2610" y="831"/>
                      <a:pt x="2840" y="797"/>
                      <a:pt x="3060" y="739"/>
                    </a:cubicBezTo>
                    <a:cubicBezTo>
                      <a:pt x="3279" y="681"/>
                      <a:pt x="3498" y="600"/>
                      <a:pt x="3706" y="520"/>
                    </a:cubicBezTo>
                    <a:close/>
                    <a:moveTo>
                      <a:pt x="4664" y="0"/>
                    </a:moveTo>
                    <a:lnTo>
                      <a:pt x="4664" y="0"/>
                    </a:lnTo>
                    <a:cubicBezTo>
                      <a:pt x="3613" y="468"/>
                      <a:pt x="2464" y="706"/>
                      <a:pt x="1316" y="706"/>
                    </a:cubicBezTo>
                    <a:cubicBezTo>
                      <a:pt x="876" y="706"/>
                      <a:pt x="436" y="671"/>
                      <a:pt x="1" y="600"/>
                    </a:cubicBezTo>
                    <a:lnTo>
                      <a:pt x="1" y="600"/>
                    </a:lnTo>
                    <a:cubicBezTo>
                      <a:pt x="310" y="982"/>
                      <a:pt x="896" y="1235"/>
                      <a:pt x="1388" y="1235"/>
                    </a:cubicBezTo>
                    <a:cubicBezTo>
                      <a:pt x="1447" y="1235"/>
                      <a:pt x="1504" y="1231"/>
                      <a:pt x="1559" y="1224"/>
                    </a:cubicBezTo>
                    <a:lnTo>
                      <a:pt x="1559" y="1224"/>
                    </a:lnTo>
                    <a:cubicBezTo>
                      <a:pt x="1386" y="1374"/>
                      <a:pt x="705" y="1570"/>
                      <a:pt x="694" y="1616"/>
                    </a:cubicBezTo>
                    <a:cubicBezTo>
                      <a:pt x="804" y="1645"/>
                      <a:pt x="926" y="1659"/>
                      <a:pt x="1055" y="1659"/>
                    </a:cubicBezTo>
                    <a:cubicBezTo>
                      <a:pt x="2203" y="1659"/>
                      <a:pt x="3979" y="592"/>
                      <a:pt x="466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1"/>
              <p:cNvSpPr/>
              <p:nvPr/>
            </p:nvSpPr>
            <p:spPr>
              <a:xfrm>
                <a:off x="550709" y="4694068"/>
                <a:ext cx="194625" cy="264710"/>
              </a:xfrm>
              <a:custGeom>
                <a:avLst/>
                <a:gdLst/>
                <a:ahLst/>
                <a:cxnLst/>
                <a:rect l="l" t="t" r="r" b="b"/>
                <a:pathLst>
                  <a:path w="6026" h="8196" extrusionOk="0">
                    <a:moveTo>
                      <a:pt x="0" y="1"/>
                    </a:moveTo>
                    <a:cubicBezTo>
                      <a:pt x="20" y="3"/>
                      <a:pt x="40" y="5"/>
                      <a:pt x="59" y="7"/>
                    </a:cubicBezTo>
                    <a:lnTo>
                      <a:pt x="59" y="7"/>
                    </a:lnTo>
                    <a:cubicBezTo>
                      <a:pt x="39" y="4"/>
                      <a:pt x="19" y="2"/>
                      <a:pt x="0" y="1"/>
                    </a:cubicBezTo>
                    <a:close/>
                    <a:moveTo>
                      <a:pt x="59" y="7"/>
                    </a:moveTo>
                    <a:cubicBezTo>
                      <a:pt x="819" y="111"/>
                      <a:pt x="2318" y="1135"/>
                      <a:pt x="2655" y="3856"/>
                    </a:cubicBezTo>
                    <a:cubicBezTo>
                      <a:pt x="2921" y="6049"/>
                      <a:pt x="3521" y="6684"/>
                      <a:pt x="3163" y="8196"/>
                    </a:cubicBezTo>
                    <a:cubicBezTo>
                      <a:pt x="3775" y="7838"/>
                      <a:pt x="4144" y="6868"/>
                      <a:pt x="3948" y="6199"/>
                    </a:cubicBezTo>
                    <a:lnTo>
                      <a:pt x="3948" y="6199"/>
                    </a:lnTo>
                    <a:cubicBezTo>
                      <a:pt x="4179" y="6371"/>
                      <a:pt x="4466" y="6449"/>
                      <a:pt x="4762" y="6449"/>
                    </a:cubicBezTo>
                    <a:cubicBezTo>
                      <a:pt x="5222" y="6449"/>
                      <a:pt x="5703" y="6261"/>
                      <a:pt x="6026" y="5945"/>
                    </a:cubicBezTo>
                    <a:lnTo>
                      <a:pt x="6026" y="5945"/>
                    </a:lnTo>
                    <a:cubicBezTo>
                      <a:pt x="5878" y="6005"/>
                      <a:pt x="5724" y="6032"/>
                      <a:pt x="5570" y="6032"/>
                    </a:cubicBezTo>
                    <a:cubicBezTo>
                      <a:pt x="5156" y="6032"/>
                      <a:pt x="4739" y="5835"/>
                      <a:pt x="4444" y="5541"/>
                    </a:cubicBezTo>
                    <a:cubicBezTo>
                      <a:pt x="4040" y="5137"/>
                      <a:pt x="3809" y="4583"/>
                      <a:pt x="3671" y="4029"/>
                    </a:cubicBezTo>
                    <a:cubicBezTo>
                      <a:pt x="3521" y="3486"/>
                      <a:pt x="3429" y="2921"/>
                      <a:pt x="3209" y="2390"/>
                    </a:cubicBezTo>
                    <a:cubicBezTo>
                      <a:pt x="2686" y="1104"/>
                      <a:pt x="1422" y="166"/>
                      <a:pt x="59" y="7"/>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1"/>
              <p:cNvSpPr/>
              <p:nvPr/>
            </p:nvSpPr>
            <p:spPr>
              <a:xfrm>
                <a:off x="522739" y="4695941"/>
                <a:ext cx="98088" cy="213648"/>
              </a:xfrm>
              <a:custGeom>
                <a:avLst/>
                <a:gdLst/>
                <a:ahLst/>
                <a:cxnLst/>
                <a:rect l="l" t="t" r="r" b="b"/>
                <a:pathLst>
                  <a:path w="3037" h="6615" extrusionOk="0">
                    <a:moveTo>
                      <a:pt x="728" y="0"/>
                    </a:moveTo>
                    <a:cubicBezTo>
                      <a:pt x="750" y="14"/>
                      <a:pt x="772" y="27"/>
                      <a:pt x="795" y="40"/>
                    </a:cubicBezTo>
                    <a:lnTo>
                      <a:pt x="795" y="40"/>
                    </a:lnTo>
                    <a:cubicBezTo>
                      <a:pt x="772" y="27"/>
                      <a:pt x="750" y="13"/>
                      <a:pt x="728" y="0"/>
                    </a:cubicBezTo>
                    <a:close/>
                    <a:moveTo>
                      <a:pt x="1998" y="1136"/>
                    </a:moveTo>
                    <a:cubicBezTo>
                      <a:pt x="2022" y="1168"/>
                      <a:pt x="2045" y="1201"/>
                      <a:pt x="2067" y="1235"/>
                    </a:cubicBezTo>
                    <a:cubicBezTo>
                      <a:pt x="2124" y="1328"/>
                      <a:pt x="2171" y="1432"/>
                      <a:pt x="2217" y="1535"/>
                    </a:cubicBezTo>
                    <a:cubicBezTo>
                      <a:pt x="2286" y="1755"/>
                      <a:pt x="2332" y="1986"/>
                      <a:pt x="2332" y="2193"/>
                    </a:cubicBezTo>
                    <a:cubicBezTo>
                      <a:pt x="2344" y="2655"/>
                      <a:pt x="2217" y="3105"/>
                      <a:pt x="2055" y="3521"/>
                    </a:cubicBezTo>
                    <a:cubicBezTo>
                      <a:pt x="1894" y="3948"/>
                      <a:pt x="1709" y="4352"/>
                      <a:pt x="1570" y="4779"/>
                    </a:cubicBezTo>
                    <a:cubicBezTo>
                      <a:pt x="1420" y="5194"/>
                      <a:pt x="1351" y="5645"/>
                      <a:pt x="1340" y="6106"/>
                    </a:cubicBezTo>
                    <a:cubicBezTo>
                      <a:pt x="1340" y="5875"/>
                      <a:pt x="1340" y="5656"/>
                      <a:pt x="1363" y="5425"/>
                    </a:cubicBezTo>
                    <a:cubicBezTo>
                      <a:pt x="1386" y="5194"/>
                      <a:pt x="1432" y="4987"/>
                      <a:pt x="1513" y="4767"/>
                    </a:cubicBezTo>
                    <a:cubicBezTo>
                      <a:pt x="1640" y="4329"/>
                      <a:pt x="1836" y="3925"/>
                      <a:pt x="1998" y="3509"/>
                    </a:cubicBezTo>
                    <a:cubicBezTo>
                      <a:pt x="2159" y="3094"/>
                      <a:pt x="2286" y="2655"/>
                      <a:pt x="2286" y="2216"/>
                    </a:cubicBezTo>
                    <a:cubicBezTo>
                      <a:pt x="2286" y="1837"/>
                      <a:pt x="2204" y="1449"/>
                      <a:pt x="1998" y="1136"/>
                    </a:cubicBezTo>
                    <a:close/>
                    <a:moveTo>
                      <a:pt x="795" y="40"/>
                    </a:moveTo>
                    <a:lnTo>
                      <a:pt x="795" y="40"/>
                    </a:lnTo>
                    <a:cubicBezTo>
                      <a:pt x="1344" y="378"/>
                      <a:pt x="1820" y="915"/>
                      <a:pt x="1998" y="1547"/>
                    </a:cubicBezTo>
                    <a:cubicBezTo>
                      <a:pt x="2101" y="1893"/>
                      <a:pt x="2217" y="2517"/>
                      <a:pt x="1871" y="2759"/>
                    </a:cubicBezTo>
                    <a:cubicBezTo>
                      <a:pt x="1783" y="2829"/>
                      <a:pt x="1669" y="2879"/>
                      <a:pt x="1553" y="2879"/>
                    </a:cubicBezTo>
                    <a:cubicBezTo>
                      <a:pt x="1517" y="2879"/>
                      <a:pt x="1480" y="2874"/>
                      <a:pt x="1443" y="2863"/>
                    </a:cubicBezTo>
                    <a:cubicBezTo>
                      <a:pt x="1305" y="2817"/>
                      <a:pt x="1190" y="2632"/>
                      <a:pt x="1247" y="2482"/>
                    </a:cubicBezTo>
                    <a:lnTo>
                      <a:pt x="1247" y="2482"/>
                    </a:lnTo>
                    <a:cubicBezTo>
                      <a:pt x="1097" y="2620"/>
                      <a:pt x="1074" y="2863"/>
                      <a:pt x="1178" y="3036"/>
                    </a:cubicBezTo>
                    <a:cubicBezTo>
                      <a:pt x="1239" y="3150"/>
                      <a:pt x="1371" y="3199"/>
                      <a:pt x="1506" y="3199"/>
                    </a:cubicBezTo>
                    <a:cubicBezTo>
                      <a:pt x="1576" y="3199"/>
                      <a:pt x="1646" y="3186"/>
                      <a:pt x="1709" y="3163"/>
                    </a:cubicBezTo>
                    <a:lnTo>
                      <a:pt x="1709" y="3163"/>
                    </a:lnTo>
                    <a:cubicBezTo>
                      <a:pt x="1386" y="3705"/>
                      <a:pt x="889" y="4063"/>
                      <a:pt x="289" y="4271"/>
                    </a:cubicBezTo>
                    <a:cubicBezTo>
                      <a:pt x="289" y="4271"/>
                      <a:pt x="462" y="4363"/>
                      <a:pt x="612" y="4410"/>
                    </a:cubicBezTo>
                    <a:cubicBezTo>
                      <a:pt x="612" y="4410"/>
                      <a:pt x="439" y="4606"/>
                      <a:pt x="1" y="4790"/>
                    </a:cubicBezTo>
                    <a:cubicBezTo>
                      <a:pt x="257" y="4861"/>
                      <a:pt x="388" y="4899"/>
                      <a:pt x="560" y="4899"/>
                    </a:cubicBezTo>
                    <a:cubicBezTo>
                      <a:pt x="642" y="4899"/>
                      <a:pt x="734" y="4890"/>
                      <a:pt x="855" y="4871"/>
                    </a:cubicBezTo>
                    <a:lnTo>
                      <a:pt x="855" y="4871"/>
                    </a:lnTo>
                    <a:cubicBezTo>
                      <a:pt x="325" y="5620"/>
                      <a:pt x="1268" y="5932"/>
                      <a:pt x="1316" y="6611"/>
                    </a:cubicBezTo>
                    <a:lnTo>
                      <a:pt x="1316" y="6611"/>
                    </a:lnTo>
                    <a:cubicBezTo>
                      <a:pt x="1274" y="5979"/>
                      <a:pt x="2448" y="5990"/>
                      <a:pt x="2355" y="5402"/>
                    </a:cubicBezTo>
                    <a:lnTo>
                      <a:pt x="2355" y="5402"/>
                    </a:lnTo>
                    <a:cubicBezTo>
                      <a:pt x="2517" y="5748"/>
                      <a:pt x="2725" y="6014"/>
                      <a:pt x="3036" y="6199"/>
                    </a:cubicBezTo>
                    <a:cubicBezTo>
                      <a:pt x="2448" y="5298"/>
                      <a:pt x="2505" y="4040"/>
                      <a:pt x="2632" y="3036"/>
                    </a:cubicBezTo>
                    <a:cubicBezTo>
                      <a:pt x="2748" y="2182"/>
                      <a:pt x="2563" y="1385"/>
                      <a:pt x="1998" y="797"/>
                    </a:cubicBezTo>
                    <a:cubicBezTo>
                      <a:pt x="1882" y="681"/>
                      <a:pt x="1755" y="566"/>
                      <a:pt x="1594" y="450"/>
                    </a:cubicBezTo>
                    <a:cubicBezTo>
                      <a:pt x="1339" y="280"/>
                      <a:pt x="1054" y="189"/>
                      <a:pt x="795" y="40"/>
                    </a:cubicBezTo>
                    <a:close/>
                    <a:moveTo>
                      <a:pt x="1316" y="6611"/>
                    </a:moveTo>
                    <a:cubicBezTo>
                      <a:pt x="1316" y="6612"/>
                      <a:pt x="1316" y="6613"/>
                      <a:pt x="1317" y="6614"/>
                    </a:cubicBezTo>
                    <a:cubicBezTo>
                      <a:pt x="1316" y="6613"/>
                      <a:pt x="1316" y="6612"/>
                      <a:pt x="1316" y="661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1"/>
              <p:cNvSpPr/>
              <p:nvPr/>
            </p:nvSpPr>
            <p:spPr>
              <a:xfrm>
                <a:off x="613721" y="4786535"/>
                <a:ext cx="18280" cy="77934"/>
              </a:xfrm>
              <a:custGeom>
                <a:avLst/>
                <a:gdLst/>
                <a:ahLst/>
                <a:cxnLst/>
                <a:rect l="l" t="t" r="r" b="b"/>
                <a:pathLst>
                  <a:path w="566" h="2413" extrusionOk="0">
                    <a:moveTo>
                      <a:pt x="254" y="0"/>
                    </a:moveTo>
                    <a:cubicBezTo>
                      <a:pt x="0" y="831"/>
                      <a:pt x="139" y="1674"/>
                      <a:pt x="566" y="2413"/>
                    </a:cubicBezTo>
                    <a:cubicBezTo>
                      <a:pt x="462" y="1605"/>
                      <a:pt x="346" y="808"/>
                      <a:pt x="25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1"/>
              <p:cNvSpPr/>
              <p:nvPr/>
            </p:nvSpPr>
            <p:spPr>
              <a:xfrm>
                <a:off x="662910" y="4618394"/>
                <a:ext cx="82811" cy="96957"/>
              </a:xfrm>
              <a:custGeom>
                <a:avLst/>
                <a:gdLst/>
                <a:ahLst/>
                <a:cxnLst/>
                <a:rect l="l" t="t" r="r" b="b"/>
                <a:pathLst>
                  <a:path w="2564" h="3002" extrusionOk="0">
                    <a:moveTo>
                      <a:pt x="1282" y="1755"/>
                    </a:moveTo>
                    <a:lnTo>
                      <a:pt x="1282" y="1755"/>
                    </a:lnTo>
                    <a:cubicBezTo>
                      <a:pt x="1284" y="1756"/>
                      <a:pt x="1287" y="1757"/>
                      <a:pt x="1289" y="1758"/>
                    </a:cubicBezTo>
                    <a:lnTo>
                      <a:pt x="1289" y="1758"/>
                    </a:lnTo>
                    <a:cubicBezTo>
                      <a:pt x="1287" y="1757"/>
                      <a:pt x="1284" y="1756"/>
                      <a:pt x="1282" y="1755"/>
                    </a:cubicBezTo>
                    <a:close/>
                    <a:moveTo>
                      <a:pt x="462" y="1016"/>
                    </a:moveTo>
                    <a:cubicBezTo>
                      <a:pt x="543" y="1178"/>
                      <a:pt x="647" y="1328"/>
                      <a:pt x="774" y="1455"/>
                    </a:cubicBezTo>
                    <a:cubicBezTo>
                      <a:pt x="843" y="1524"/>
                      <a:pt x="947" y="1593"/>
                      <a:pt x="1040" y="1639"/>
                    </a:cubicBezTo>
                    <a:cubicBezTo>
                      <a:pt x="1155" y="1686"/>
                      <a:pt x="1270" y="1697"/>
                      <a:pt x="1386" y="1697"/>
                    </a:cubicBezTo>
                    <a:cubicBezTo>
                      <a:pt x="1536" y="1697"/>
                      <a:pt x="1697" y="1663"/>
                      <a:pt x="1859" y="1605"/>
                    </a:cubicBezTo>
                    <a:lnTo>
                      <a:pt x="1859" y="1605"/>
                    </a:lnTo>
                    <a:cubicBezTo>
                      <a:pt x="1732" y="1720"/>
                      <a:pt x="1559" y="1766"/>
                      <a:pt x="1386" y="1766"/>
                    </a:cubicBezTo>
                    <a:cubicBezTo>
                      <a:pt x="1354" y="1766"/>
                      <a:pt x="1314" y="1766"/>
                      <a:pt x="1289" y="1758"/>
                    </a:cubicBezTo>
                    <a:lnTo>
                      <a:pt x="1289" y="1758"/>
                    </a:lnTo>
                    <a:cubicBezTo>
                      <a:pt x="1426" y="1815"/>
                      <a:pt x="1585" y="1871"/>
                      <a:pt x="1732" y="1928"/>
                    </a:cubicBezTo>
                    <a:cubicBezTo>
                      <a:pt x="1882" y="2020"/>
                      <a:pt x="2044" y="2101"/>
                      <a:pt x="2171" y="2228"/>
                    </a:cubicBezTo>
                    <a:cubicBezTo>
                      <a:pt x="2032" y="2113"/>
                      <a:pt x="1871" y="2043"/>
                      <a:pt x="1697" y="1986"/>
                    </a:cubicBezTo>
                    <a:cubicBezTo>
                      <a:pt x="1524" y="1928"/>
                      <a:pt x="1351" y="1870"/>
                      <a:pt x="1190" y="1801"/>
                    </a:cubicBezTo>
                    <a:cubicBezTo>
                      <a:pt x="1016" y="1732"/>
                      <a:pt x="855" y="1628"/>
                      <a:pt x="751" y="1478"/>
                    </a:cubicBezTo>
                    <a:cubicBezTo>
                      <a:pt x="612" y="1351"/>
                      <a:pt x="532" y="1178"/>
                      <a:pt x="462" y="1016"/>
                    </a:cubicBezTo>
                    <a:close/>
                    <a:moveTo>
                      <a:pt x="35" y="0"/>
                    </a:moveTo>
                    <a:cubicBezTo>
                      <a:pt x="1" y="358"/>
                      <a:pt x="58" y="728"/>
                      <a:pt x="197" y="1074"/>
                    </a:cubicBezTo>
                    <a:cubicBezTo>
                      <a:pt x="416" y="1582"/>
                      <a:pt x="832" y="1997"/>
                      <a:pt x="1340" y="2228"/>
                    </a:cubicBezTo>
                    <a:cubicBezTo>
                      <a:pt x="1536" y="2320"/>
                      <a:pt x="1744" y="2378"/>
                      <a:pt x="1928" y="2494"/>
                    </a:cubicBezTo>
                    <a:cubicBezTo>
                      <a:pt x="2101" y="2598"/>
                      <a:pt x="2263" y="2782"/>
                      <a:pt x="2263" y="3001"/>
                    </a:cubicBezTo>
                    <a:cubicBezTo>
                      <a:pt x="2425" y="2782"/>
                      <a:pt x="2563" y="2551"/>
                      <a:pt x="2517" y="2286"/>
                    </a:cubicBezTo>
                    <a:cubicBezTo>
                      <a:pt x="2482" y="2043"/>
                      <a:pt x="2332" y="1824"/>
                      <a:pt x="2148" y="1686"/>
                    </a:cubicBezTo>
                    <a:lnTo>
                      <a:pt x="2148" y="1686"/>
                    </a:lnTo>
                    <a:cubicBezTo>
                      <a:pt x="2163" y="1689"/>
                      <a:pt x="2180" y="1691"/>
                      <a:pt x="2197" y="1691"/>
                    </a:cubicBezTo>
                    <a:cubicBezTo>
                      <a:pt x="2291" y="1691"/>
                      <a:pt x="2397" y="1639"/>
                      <a:pt x="2436" y="1570"/>
                    </a:cubicBezTo>
                    <a:cubicBezTo>
                      <a:pt x="2494" y="1455"/>
                      <a:pt x="2436" y="1305"/>
                      <a:pt x="2344" y="1224"/>
                    </a:cubicBezTo>
                    <a:cubicBezTo>
                      <a:pt x="2251" y="1132"/>
                      <a:pt x="2136" y="1097"/>
                      <a:pt x="1998" y="1051"/>
                    </a:cubicBezTo>
                    <a:cubicBezTo>
                      <a:pt x="2159" y="993"/>
                      <a:pt x="2321" y="866"/>
                      <a:pt x="2332" y="693"/>
                    </a:cubicBezTo>
                    <a:cubicBezTo>
                      <a:pt x="2344" y="520"/>
                      <a:pt x="2263" y="324"/>
                      <a:pt x="2113" y="243"/>
                    </a:cubicBezTo>
                    <a:cubicBezTo>
                      <a:pt x="1998" y="612"/>
                      <a:pt x="1617" y="924"/>
                      <a:pt x="1224" y="958"/>
                    </a:cubicBezTo>
                    <a:cubicBezTo>
                      <a:pt x="1186" y="963"/>
                      <a:pt x="1148" y="965"/>
                      <a:pt x="1110" y="965"/>
                    </a:cubicBezTo>
                    <a:cubicBezTo>
                      <a:pt x="755" y="965"/>
                      <a:pt x="409" y="775"/>
                      <a:pt x="232" y="462"/>
                    </a:cubicBezTo>
                    <a:cubicBezTo>
                      <a:pt x="139" y="301"/>
                      <a:pt x="70" y="150"/>
                      <a:pt x="3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1"/>
              <p:cNvSpPr/>
              <p:nvPr/>
            </p:nvSpPr>
            <p:spPr>
              <a:xfrm>
                <a:off x="641335" y="4553541"/>
                <a:ext cx="177442" cy="239680"/>
              </a:xfrm>
              <a:custGeom>
                <a:avLst/>
                <a:gdLst/>
                <a:ahLst/>
                <a:cxnLst/>
                <a:rect l="l" t="t" r="r" b="b"/>
                <a:pathLst>
                  <a:path w="5494" h="7421" extrusionOk="0">
                    <a:moveTo>
                      <a:pt x="692" y="0"/>
                    </a:moveTo>
                    <a:cubicBezTo>
                      <a:pt x="681" y="24"/>
                      <a:pt x="671" y="49"/>
                      <a:pt x="661" y="73"/>
                    </a:cubicBezTo>
                    <a:lnTo>
                      <a:pt x="661" y="73"/>
                    </a:lnTo>
                    <a:cubicBezTo>
                      <a:pt x="671" y="49"/>
                      <a:pt x="681" y="24"/>
                      <a:pt x="692" y="0"/>
                    </a:cubicBezTo>
                    <a:close/>
                    <a:moveTo>
                      <a:pt x="1950" y="6475"/>
                    </a:moveTo>
                    <a:lnTo>
                      <a:pt x="1950" y="6475"/>
                    </a:lnTo>
                    <a:cubicBezTo>
                      <a:pt x="2181" y="6649"/>
                      <a:pt x="2423" y="6799"/>
                      <a:pt x="2689" y="6914"/>
                    </a:cubicBezTo>
                    <a:cubicBezTo>
                      <a:pt x="2943" y="7029"/>
                      <a:pt x="3220" y="7110"/>
                      <a:pt x="3497" y="7156"/>
                    </a:cubicBezTo>
                    <a:cubicBezTo>
                      <a:pt x="3622" y="7178"/>
                      <a:pt x="3752" y="7190"/>
                      <a:pt x="3884" y="7190"/>
                    </a:cubicBezTo>
                    <a:cubicBezTo>
                      <a:pt x="4032" y="7190"/>
                      <a:pt x="4181" y="7175"/>
                      <a:pt x="4328" y="7145"/>
                    </a:cubicBezTo>
                    <a:cubicBezTo>
                      <a:pt x="4605" y="7087"/>
                      <a:pt x="4882" y="6983"/>
                      <a:pt x="5136" y="6868"/>
                    </a:cubicBezTo>
                    <a:lnTo>
                      <a:pt x="5136" y="6868"/>
                    </a:lnTo>
                    <a:cubicBezTo>
                      <a:pt x="4893" y="7006"/>
                      <a:pt x="4616" y="7110"/>
                      <a:pt x="4339" y="7180"/>
                    </a:cubicBezTo>
                    <a:cubicBezTo>
                      <a:pt x="4170" y="7216"/>
                      <a:pt x="3981" y="7244"/>
                      <a:pt x="3792" y="7244"/>
                    </a:cubicBezTo>
                    <a:cubicBezTo>
                      <a:pt x="3685" y="7244"/>
                      <a:pt x="3578" y="7235"/>
                      <a:pt x="3474" y="7214"/>
                    </a:cubicBezTo>
                    <a:cubicBezTo>
                      <a:pt x="3185" y="7168"/>
                      <a:pt x="2919" y="7087"/>
                      <a:pt x="2654" y="6949"/>
                    </a:cubicBezTo>
                    <a:cubicBezTo>
                      <a:pt x="2400" y="6822"/>
                      <a:pt x="2146" y="6683"/>
                      <a:pt x="1950" y="6475"/>
                    </a:cubicBezTo>
                    <a:close/>
                    <a:moveTo>
                      <a:pt x="661" y="73"/>
                    </a:moveTo>
                    <a:cubicBezTo>
                      <a:pt x="1" y="1676"/>
                      <a:pt x="55" y="3257"/>
                      <a:pt x="715" y="4871"/>
                    </a:cubicBezTo>
                    <a:cubicBezTo>
                      <a:pt x="1096" y="5794"/>
                      <a:pt x="1719" y="6649"/>
                      <a:pt x="2596" y="7110"/>
                    </a:cubicBezTo>
                    <a:cubicBezTo>
                      <a:pt x="2983" y="7319"/>
                      <a:pt x="3389" y="7420"/>
                      <a:pt x="3790" y="7420"/>
                    </a:cubicBezTo>
                    <a:cubicBezTo>
                      <a:pt x="4298" y="7420"/>
                      <a:pt x="4800" y="7258"/>
                      <a:pt x="5251" y="6949"/>
                    </a:cubicBezTo>
                    <a:cubicBezTo>
                      <a:pt x="5320" y="6914"/>
                      <a:pt x="5401" y="6856"/>
                      <a:pt x="5424" y="6764"/>
                    </a:cubicBezTo>
                    <a:cubicBezTo>
                      <a:pt x="5494" y="6602"/>
                      <a:pt x="5367" y="6487"/>
                      <a:pt x="5205" y="6487"/>
                    </a:cubicBezTo>
                    <a:cubicBezTo>
                      <a:pt x="5113" y="6487"/>
                      <a:pt x="5020" y="6568"/>
                      <a:pt x="4939" y="6568"/>
                    </a:cubicBezTo>
                    <a:cubicBezTo>
                      <a:pt x="5216" y="6163"/>
                      <a:pt x="4816" y="5890"/>
                      <a:pt x="4286" y="5890"/>
                    </a:cubicBezTo>
                    <a:cubicBezTo>
                      <a:pt x="4151" y="5890"/>
                      <a:pt x="4008" y="5907"/>
                      <a:pt x="3866" y="5944"/>
                    </a:cubicBezTo>
                    <a:cubicBezTo>
                      <a:pt x="3519" y="6037"/>
                      <a:pt x="3167" y="6098"/>
                      <a:pt x="2819" y="6098"/>
                    </a:cubicBezTo>
                    <a:cubicBezTo>
                      <a:pt x="2439" y="6098"/>
                      <a:pt x="2064" y="6025"/>
                      <a:pt x="1703" y="5839"/>
                    </a:cubicBezTo>
                    <a:lnTo>
                      <a:pt x="1703" y="5839"/>
                    </a:lnTo>
                    <a:cubicBezTo>
                      <a:pt x="1728" y="5849"/>
                      <a:pt x="1753" y="5854"/>
                      <a:pt x="1778" y="5854"/>
                    </a:cubicBezTo>
                    <a:cubicBezTo>
                      <a:pt x="1885" y="5854"/>
                      <a:pt x="1989" y="5771"/>
                      <a:pt x="2031" y="5644"/>
                    </a:cubicBezTo>
                    <a:cubicBezTo>
                      <a:pt x="2088" y="5471"/>
                      <a:pt x="2031" y="5275"/>
                      <a:pt x="1915" y="5136"/>
                    </a:cubicBezTo>
                    <a:cubicBezTo>
                      <a:pt x="1811" y="4986"/>
                      <a:pt x="1684" y="4871"/>
                      <a:pt x="1557" y="4744"/>
                    </a:cubicBezTo>
                    <a:cubicBezTo>
                      <a:pt x="1442" y="4629"/>
                      <a:pt x="1315" y="4502"/>
                      <a:pt x="1223" y="4352"/>
                    </a:cubicBezTo>
                    <a:cubicBezTo>
                      <a:pt x="1026" y="4051"/>
                      <a:pt x="853" y="3705"/>
                      <a:pt x="715" y="3359"/>
                    </a:cubicBezTo>
                    <a:cubicBezTo>
                      <a:pt x="343" y="2356"/>
                      <a:pt x="246" y="1099"/>
                      <a:pt x="661" y="73"/>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1"/>
              <p:cNvSpPr/>
              <p:nvPr/>
            </p:nvSpPr>
            <p:spPr>
              <a:xfrm>
                <a:off x="669240" y="4732857"/>
                <a:ext cx="83166" cy="100607"/>
              </a:xfrm>
              <a:custGeom>
                <a:avLst/>
                <a:gdLst/>
                <a:ahLst/>
                <a:cxnLst/>
                <a:rect l="l" t="t" r="r" b="b"/>
                <a:pathLst>
                  <a:path w="2575" h="3115" extrusionOk="0">
                    <a:moveTo>
                      <a:pt x="1" y="0"/>
                    </a:moveTo>
                    <a:cubicBezTo>
                      <a:pt x="4" y="9"/>
                      <a:pt x="6" y="18"/>
                      <a:pt x="9" y="27"/>
                    </a:cubicBezTo>
                    <a:lnTo>
                      <a:pt x="9" y="27"/>
                    </a:lnTo>
                    <a:cubicBezTo>
                      <a:pt x="7" y="18"/>
                      <a:pt x="4" y="9"/>
                      <a:pt x="1" y="0"/>
                    </a:cubicBezTo>
                    <a:close/>
                    <a:moveTo>
                      <a:pt x="9" y="27"/>
                    </a:moveTo>
                    <a:lnTo>
                      <a:pt x="9" y="27"/>
                    </a:lnTo>
                    <a:cubicBezTo>
                      <a:pt x="228" y="720"/>
                      <a:pt x="527" y="1334"/>
                      <a:pt x="1051" y="1835"/>
                    </a:cubicBezTo>
                    <a:cubicBezTo>
                      <a:pt x="1144" y="1916"/>
                      <a:pt x="1248" y="2008"/>
                      <a:pt x="1317" y="2112"/>
                    </a:cubicBezTo>
                    <a:cubicBezTo>
                      <a:pt x="1386" y="2205"/>
                      <a:pt x="1432" y="2343"/>
                      <a:pt x="1421" y="2459"/>
                    </a:cubicBezTo>
                    <a:cubicBezTo>
                      <a:pt x="1398" y="2586"/>
                      <a:pt x="1317" y="2701"/>
                      <a:pt x="1201" y="2724"/>
                    </a:cubicBezTo>
                    <a:cubicBezTo>
                      <a:pt x="1186" y="2729"/>
                      <a:pt x="1170" y="2731"/>
                      <a:pt x="1154" y="2731"/>
                    </a:cubicBezTo>
                    <a:cubicBezTo>
                      <a:pt x="1049" y="2731"/>
                      <a:pt x="936" y="2638"/>
                      <a:pt x="936" y="2528"/>
                    </a:cubicBezTo>
                    <a:lnTo>
                      <a:pt x="936" y="2528"/>
                    </a:lnTo>
                    <a:cubicBezTo>
                      <a:pt x="936" y="2759"/>
                      <a:pt x="1051" y="3013"/>
                      <a:pt x="1271" y="3093"/>
                    </a:cubicBezTo>
                    <a:cubicBezTo>
                      <a:pt x="1317" y="3108"/>
                      <a:pt x="1366" y="3115"/>
                      <a:pt x="1416" y="3115"/>
                    </a:cubicBezTo>
                    <a:cubicBezTo>
                      <a:pt x="1601" y="3115"/>
                      <a:pt x="1794" y="3020"/>
                      <a:pt x="1894" y="2874"/>
                    </a:cubicBezTo>
                    <a:cubicBezTo>
                      <a:pt x="2021" y="2689"/>
                      <a:pt x="2009" y="2435"/>
                      <a:pt x="1905" y="2239"/>
                    </a:cubicBezTo>
                    <a:lnTo>
                      <a:pt x="1905" y="2239"/>
                    </a:lnTo>
                    <a:cubicBezTo>
                      <a:pt x="1966" y="2279"/>
                      <a:pt x="2043" y="2311"/>
                      <a:pt x="2115" y="2311"/>
                    </a:cubicBezTo>
                    <a:cubicBezTo>
                      <a:pt x="2126" y="2311"/>
                      <a:pt x="2137" y="2310"/>
                      <a:pt x="2148" y="2309"/>
                    </a:cubicBezTo>
                    <a:cubicBezTo>
                      <a:pt x="2575" y="2251"/>
                      <a:pt x="1848" y="1881"/>
                      <a:pt x="1778" y="1835"/>
                    </a:cubicBezTo>
                    <a:cubicBezTo>
                      <a:pt x="1117" y="1459"/>
                      <a:pt x="253" y="778"/>
                      <a:pt x="9" y="27"/>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1"/>
              <p:cNvSpPr/>
              <p:nvPr/>
            </p:nvSpPr>
            <p:spPr>
              <a:xfrm>
                <a:off x="525872" y="4423414"/>
                <a:ext cx="144919" cy="231186"/>
              </a:xfrm>
              <a:custGeom>
                <a:avLst/>
                <a:gdLst/>
                <a:ahLst/>
                <a:cxnLst/>
                <a:rect l="l" t="t" r="r" b="b"/>
                <a:pathLst>
                  <a:path w="4487" h="7158" extrusionOk="0">
                    <a:moveTo>
                      <a:pt x="4071" y="1536"/>
                    </a:moveTo>
                    <a:lnTo>
                      <a:pt x="4071" y="1536"/>
                    </a:lnTo>
                    <a:cubicBezTo>
                      <a:pt x="4094" y="1651"/>
                      <a:pt x="4105" y="1778"/>
                      <a:pt x="4128" y="1905"/>
                    </a:cubicBezTo>
                    <a:cubicBezTo>
                      <a:pt x="4128" y="2032"/>
                      <a:pt x="4105" y="2148"/>
                      <a:pt x="4094" y="2286"/>
                    </a:cubicBezTo>
                    <a:cubicBezTo>
                      <a:pt x="4047" y="2528"/>
                      <a:pt x="3955" y="2759"/>
                      <a:pt x="3840" y="2990"/>
                    </a:cubicBezTo>
                    <a:cubicBezTo>
                      <a:pt x="3586" y="3440"/>
                      <a:pt x="3228" y="3787"/>
                      <a:pt x="2835" y="4098"/>
                    </a:cubicBezTo>
                    <a:cubicBezTo>
                      <a:pt x="2431" y="4375"/>
                      <a:pt x="2027" y="4664"/>
                      <a:pt x="1658" y="4999"/>
                    </a:cubicBezTo>
                    <a:cubicBezTo>
                      <a:pt x="1277" y="5310"/>
                      <a:pt x="977" y="5714"/>
                      <a:pt x="723" y="6130"/>
                    </a:cubicBezTo>
                    <a:cubicBezTo>
                      <a:pt x="839" y="5922"/>
                      <a:pt x="977" y="5703"/>
                      <a:pt x="1127" y="5518"/>
                    </a:cubicBezTo>
                    <a:cubicBezTo>
                      <a:pt x="1266" y="5310"/>
                      <a:pt x="1439" y="5137"/>
                      <a:pt x="1623" y="4964"/>
                    </a:cubicBezTo>
                    <a:cubicBezTo>
                      <a:pt x="1993" y="4629"/>
                      <a:pt x="2408" y="4341"/>
                      <a:pt x="2778" y="4029"/>
                    </a:cubicBezTo>
                    <a:cubicBezTo>
                      <a:pt x="3170" y="3706"/>
                      <a:pt x="3528" y="3360"/>
                      <a:pt x="3782" y="2944"/>
                    </a:cubicBezTo>
                    <a:cubicBezTo>
                      <a:pt x="3840" y="2840"/>
                      <a:pt x="3897" y="2725"/>
                      <a:pt x="3932" y="2609"/>
                    </a:cubicBezTo>
                    <a:cubicBezTo>
                      <a:pt x="3978" y="2494"/>
                      <a:pt x="4024" y="2378"/>
                      <a:pt x="4047" y="2263"/>
                    </a:cubicBezTo>
                    <a:cubicBezTo>
                      <a:pt x="4082" y="2148"/>
                      <a:pt x="4094" y="2021"/>
                      <a:pt x="4094" y="1905"/>
                    </a:cubicBezTo>
                    <a:cubicBezTo>
                      <a:pt x="4094" y="1778"/>
                      <a:pt x="4082" y="1663"/>
                      <a:pt x="4071" y="1536"/>
                    </a:cubicBezTo>
                    <a:close/>
                    <a:moveTo>
                      <a:pt x="404" y="6628"/>
                    </a:moveTo>
                    <a:lnTo>
                      <a:pt x="404" y="6628"/>
                    </a:lnTo>
                    <a:cubicBezTo>
                      <a:pt x="403" y="6631"/>
                      <a:pt x="401" y="6635"/>
                      <a:pt x="400" y="6638"/>
                    </a:cubicBezTo>
                    <a:cubicBezTo>
                      <a:pt x="401" y="6635"/>
                      <a:pt x="403" y="6631"/>
                      <a:pt x="404" y="6628"/>
                    </a:cubicBezTo>
                    <a:close/>
                    <a:moveTo>
                      <a:pt x="3493" y="1"/>
                    </a:moveTo>
                    <a:cubicBezTo>
                      <a:pt x="3863" y="635"/>
                      <a:pt x="4036" y="1443"/>
                      <a:pt x="3851" y="2171"/>
                    </a:cubicBezTo>
                    <a:cubicBezTo>
                      <a:pt x="3747" y="2552"/>
                      <a:pt x="3528" y="3209"/>
                      <a:pt x="3055" y="3244"/>
                    </a:cubicBezTo>
                    <a:cubicBezTo>
                      <a:pt x="3024" y="3249"/>
                      <a:pt x="2992" y="3251"/>
                      <a:pt x="2960" y="3251"/>
                    </a:cubicBezTo>
                    <a:cubicBezTo>
                      <a:pt x="2825" y="3251"/>
                      <a:pt x="2686" y="3210"/>
                      <a:pt x="2593" y="3117"/>
                    </a:cubicBezTo>
                    <a:cubicBezTo>
                      <a:pt x="2478" y="3002"/>
                      <a:pt x="2478" y="2759"/>
                      <a:pt x="2605" y="2655"/>
                    </a:cubicBezTo>
                    <a:lnTo>
                      <a:pt x="2605" y="2655"/>
                    </a:lnTo>
                    <a:cubicBezTo>
                      <a:pt x="2397" y="2702"/>
                      <a:pt x="2235" y="2909"/>
                      <a:pt x="2235" y="3129"/>
                    </a:cubicBezTo>
                    <a:cubicBezTo>
                      <a:pt x="2247" y="3348"/>
                      <a:pt x="2455" y="3521"/>
                      <a:pt x="2662" y="3544"/>
                    </a:cubicBezTo>
                    <a:cubicBezTo>
                      <a:pt x="2252" y="3781"/>
                      <a:pt x="1808" y="3883"/>
                      <a:pt x="1348" y="3883"/>
                    </a:cubicBezTo>
                    <a:cubicBezTo>
                      <a:pt x="1135" y="3883"/>
                      <a:pt x="919" y="3861"/>
                      <a:pt x="700" y="3821"/>
                    </a:cubicBezTo>
                    <a:lnTo>
                      <a:pt x="700" y="3821"/>
                    </a:lnTo>
                    <a:cubicBezTo>
                      <a:pt x="700" y="3821"/>
                      <a:pt x="816" y="3994"/>
                      <a:pt x="931" y="4110"/>
                    </a:cubicBezTo>
                    <a:cubicBezTo>
                      <a:pt x="931" y="4110"/>
                      <a:pt x="768" y="4173"/>
                      <a:pt x="449" y="4173"/>
                    </a:cubicBezTo>
                    <a:cubicBezTo>
                      <a:pt x="360" y="4173"/>
                      <a:pt x="259" y="4169"/>
                      <a:pt x="146" y="4156"/>
                    </a:cubicBezTo>
                    <a:lnTo>
                      <a:pt x="146" y="4156"/>
                    </a:lnTo>
                    <a:cubicBezTo>
                      <a:pt x="446" y="4456"/>
                      <a:pt x="527" y="4525"/>
                      <a:pt x="919" y="4698"/>
                    </a:cubicBezTo>
                    <a:cubicBezTo>
                      <a:pt x="0" y="5135"/>
                      <a:pt x="728" y="5949"/>
                      <a:pt x="404" y="6628"/>
                    </a:cubicBezTo>
                    <a:lnTo>
                      <a:pt x="404" y="6628"/>
                    </a:lnTo>
                    <a:cubicBezTo>
                      <a:pt x="533" y="6369"/>
                      <a:pt x="803" y="6332"/>
                      <a:pt x="1090" y="6332"/>
                    </a:cubicBezTo>
                    <a:cubicBezTo>
                      <a:pt x="1203" y="6332"/>
                      <a:pt x="1319" y="6338"/>
                      <a:pt x="1430" y="6338"/>
                    </a:cubicBezTo>
                    <a:cubicBezTo>
                      <a:pt x="1708" y="6338"/>
                      <a:pt x="1955" y="6302"/>
                      <a:pt x="2051" y="6049"/>
                    </a:cubicBezTo>
                    <a:cubicBezTo>
                      <a:pt x="2051" y="6441"/>
                      <a:pt x="2074" y="6811"/>
                      <a:pt x="2293" y="7157"/>
                    </a:cubicBezTo>
                    <a:cubicBezTo>
                      <a:pt x="2212" y="5991"/>
                      <a:pt x="2951" y="4825"/>
                      <a:pt x="3643" y="3925"/>
                    </a:cubicBezTo>
                    <a:cubicBezTo>
                      <a:pt x="4221" y="3175"/>
                      <a:pt x="4486" y="2321"/>
                      <a:pt x="4267" y="1443"/>
                    </a:cubicBezTo>
                    <a:cubicBezTo>
                      <a:pt x="4221" y="1270"/>
                      <a:pt x="4151" y="1086"/>
                      <a:pt x="4082" y="901"/>
                    </a:cubicBezTo>
                    <a:cubicBezTo>
                      <a:pt x="3920" y="566"/>
                      <a:pt x="3678" y="301"/>
                      <a:pt x="349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1"/>
              <p:cNvSpPr/>
              <p:nvPr/>
            </p:nvSpPr>
            <p:spPr>
              <a:xfrm>
                <a:off x="601416" y="4560614"/>
                <a:ext cx="54066" cy="151766"/>
              </a:xfrm>
              <a:custGeom>
                <a:avLst/>
                <a:gdLst/>
                <a:ahLst/>
                <a:cxnLst/>
                <a:rect l="l" t="t" r="r" b="b"/>
                <a:pathLst>
                  <a:path w="1674" h="4699" extrusionOk="0">
                    <a:moveTo>
                      <a:pt x="1201" y="1005"/>
                    </a:moveTo>
                    <a:lnTo>
                      <a:pt x="1201" y="1005"/>
                    </a:lnTo>
                    <a:cubicBezTo>
                      <a:pt x="1143" y="1224"/>
                      <a:pt x="1085" y="1443"/>
                      <a:pt x="1051" y="1674"/>
                    </a:cubicBezTo>
                    <a:cubicBezTo>
                      <a:pt x="1004" y="1905"/>
                      <a:pt x="970" y="2113"/>
                      <a:pt x="970" y="2343"/>
                    </a:cubicBezTo>
                    <a:cubicBezTo>
                      <a:pt x="958" y="2574"/>
                      <a:pt x="970" y="2805"/>
                      <a:pt x="1004" y="3059"/>
                    </a:cubicBezTo>
                    <a:cubicBezTo>
                      <a:pt x="1027" y="3302"/>
                      <a:pt x="1074" y="3532"/>
                      <a:pt x="1108" y="3763"/>
                    </a:cubicBezTo>
                    <a:cubicBezTo>
                      <a:pt x="1051" y="3532"/>
                      <a:pt x="993" y="3290"/>
                      <a:pt x="958" y="3059"/>
                    </a:cubicBezTo>
                    <a:cubicBezTo>
                      <a:pt x="935" y="2828"/>
                      <a:pt x="912" y="2574"/>
                      <a:pt x="912" y="2343"/>
                    </a:cubicBezTo>
                    <a:cubicBezTo>
                      <a:pt x="935" y="2113"/>
                      <a:pt x="958" y="1882"/>
                      <a:pt x="1004" y="1651"/>
                    </a:cubicBezTo>
                    <a:cubicBezTo>
                      <a:pt x="1051" y="1420"/>
                      <a:pt x="1120" y="1224"/>
                      <a:pt x="1201" y="1005"/>
                    </a:cubicBezTo>
                    <a:close/>
                    <a:moveTo>
                      <a:pt x="1674" y="0"/>
                    </a:moveTo>
                    <a:lnTo>
                      <a:pt x="1674" y="0"/>
                    </a:lnTo>
                    <a:cubicBezTo>
                      <a:pt x="1074" y="820"/>
                      <a:pt x="0" y="3013"/>
                      <a:pt x="370" y="4075"/>
                    </a:cubicBezTo>
                    <a:cubicBezTo>
                      <a:pt x="416" y="4052"/>
                      <a:pt x="554" y="3359"/>
                      <a:pt x="693" y="3186"/>
                    </a:cubicBezTo>
                    <a:lnTo>
                      <a:pt x="693" y="3186"/>
                    </a:lnTo>
                    <a:cubicBezTo>
                      <a:pt x="658" y="3729"/>
                      <a:pt x="981" y="4398"/>
                      <a:pt x="1408" y="4698"/>
                    </a:cubicBezTo>
                    <a:cubicBezTo>
                      <a:pt x="1051" y="3151"/>
                      <a:pt x="1131" y="1501"/>
                      <a:pt x="167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1"/>
              <p:cNvSpPr/>
              <p:nvPr/>
            </p:nvSpPr>
            <p:spPr>
              <a:xfrm>
                <a:off x="622280" y="4354589"/>
                <a:ext cx="171338" cy="50061"/>
              </a:xfrm>
              <a:custGeom>
                <a:avLst/>
                <a:gdLst/>
                <a:ahLst/>
                <a:cxnLst/>
                <a:rect l="l" t="t" r="r" b="b"/>
                <a:pathLst>
                  <a:path w="5305" h="1550" extrusionOk="0">
                    <a:moveTo>
                      <a:pt x="4245" y="1"/>
                    </a:moveTo>
                    <a:cubicBezTo>
                      <a:pt x="2797" y="1"/>
                      <a:pt x="1" y="1485"/>
                      <a:pt x="1" y="1485"/>
                    </a:cubicBezTo>
                    <a:cubicBezTo>
                      <a:pt x="1" y="1485"/>
                      <a:pt x="782" y="1550"/>
                      <a:pt x="1732" y="1550"/>
                    </a:cubicBezTo>
                    <a:cubicBezTo>
                      <a:pt x="3291" y="1550"/>
                      <a:pt x="5304" y="1376"/>
                      <a:pt x="5068" y="458"/>
                    </a:cubicBezTo>
                    <a:cubicBezTo>
                      <a:pt x="4979" y="128"/>
                      <a:pt x="4670" y="1"/>
                      <a:pt x="4245"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1"/>
              <p:cNvSpPr/>
              <p:nvPr/>
            </p:nvSpPr>
            <p:spPr>
              <a:xfrm>
                <a:off x="621149" y="4265383"/>
                <a:ext cx="134261" cy="111459"/>
              </a:xfrm>
              <a:custGeom>
                <a:avLst/>
                <a:gdLst/>
                <a:ahLst/>
                <a:cxnLst/>
                <a:rect l="l" t="t" r="r" b="b"/>
                <a:pathLst>
                  <a:path w="4157" h="3451" extrusionOk="0">
                    <a:moveTo>
                      <a:pt x="2636" y="0"/>
                    </a:moveTo>
                    <a:cubicBezTo>
                      <a:pt x="1501" y="0"/>
                      <a:pt x="1" y="3451"/>
                      <a:pt x="1" y="3451"/>
                    </a:cubicBezTo>
                    <a:cubicBezTo>
                      <a:pt x="1" y="3451"/>
                      <a:pt x="4156" y="1200"/>
                      <a:pt x="3025" y="161"/>
                    </a:cubicBezTo>
                    <a:cubicBezTo>
                      <a:pt x="2903" y="50"/>
                      <a:pt x="2772" y="0"/>
                      <a:pt x="2636"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1"/>
              <p:cNvSpPr/>
              <p:nvPr/>
            </p:nvSpPr>
            <p:spPr>
              <a:xfrm>
                <a:off x="567762" y="4212124"/>
                <a:ext cx="94438" cy="166203"/>
              </a:xfrm>
              <a:custGeom>
                <a:avLst/>
                <a:gdLst/>
                <a:ahLst/>
                <a:cxnLst/>
                <a:rect l="l" t="t" r="r" b="b"/>
                <a:pathLst>
                  <a:path w="2924" h="5146" extrusionOk="0">
                    <a:moveTo>
                      <a:pt x="1343" y="0"/>
                    </a:moveTo>
                    <a:cubicBezTo>
                      <a:pt x="0" y="0"/>
                      <a:pt x="869" y="5146"/>
                      <a:pt x="869" y="5146"/>
                    </a:cubicBezTo>
                    <a:cubicBezTo>
                      <a:pt x="869" y="5146"/>
                      <a:pt x="2924" y="263"/>
                      <a:pt x="1446" y="10"/>
                    </a:cubicBezTo>
                    <a:cubicBezTo>
                      <a:pt x="1410" y="3"/>
                      <a:pt x="1376" y="0"/>
                      <a:pt x="134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9" name="Google Shape;1679;p21"/>
            <p:cNvGrpSpPr/>
            <p:nvPr/>
          </p:nvGrpSpPr>
          <p:grpSpPr>
            <a:xfrm rot="10800000" flipH="1">
              <a:off x="1005226" y="4721208"/>
              <a:ext cx="8138847" cy="211872"/>
              <a:chOff x="1005226" y="199492"/>
              <a:chExt cx="8138847" cy="211872"/>
            </a:xfrm>
          </p:grpSpPr>
          <p:sp>
            <p:nvSpPr>
              <p:cNvPr id="1680" name="Google Shape;1680;p21"/>
              <p:cNvSpPr/>
              <p:nvPr/>
            </p:nvSpPr>
            <p:spPr>
              <a:xfrm>
                <a:off x="4842450" y="199550"/>
                <a:ext cx="4301622" cy="14950"/>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81" name="Google Shape;1681;p21"/>
              <p:cNvGrpSpPr/>
              <p:nvPr/>
            </p:nvGrpSpPr>
            <p:grpSpPr>
              <a:xfrm>
                <a:off x="1005226" y="199492"/>
                <a:ext cx="3295960" cy="211872"/>
                <a:chOff x="1018925" y="254356"/>
                <a:chExt cx="3295960" cy="211872"/>
              </a:xfrm>
            </p:grpSpPr>
            <p:sp>
              <p:nvSpPr>
                <p:cNvPr id="1682" name="Google Shape;1682;p21"/>
                <p:cNvSpPr/>
                <p:nvPr/>
              </p:nvSpPr>
              <p:spPr>
                <a:xfrm>
                  <a:off x="1149795"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1"/>
                <p:cNvSpPr/>
                <p:nvPr/>
              </p:nvSpPr>
              <p:spPr>
                <a:xfrm>
                  <a:off x="1018925" y="254356"/>
                  <a:ext cx="143950" cy="211872"/>
                </a:xfrm>
                <a:custGeom>
                  <a:avLst/>
                  <a:gdLst/>
                  <a:ahLst/>
                  <a:cxnLst/>
                  <a:rect l="l" t="t" r="r" b="b"/>
                  <a:pathLst>
                    <a:path w="4457" h="6560" extrusionOk="0">
                      <a:moveTo>
                        <a:pt x="3933" y="1"/>
                      </a:moveTo>
                      <a:cubicBezTo>
                        <a:pt x="2886" y="1"/>
                        <a:pt x="1831" y="436"/>
                        <a:pt x="1097" y="1215"/>
                      </a:cubicBezTo>
                      <a:cubicBezTo>
                        <a:pt x="705" y="1607"/>
                        <a:pt x="405" y="2104"/>
                        <a:pt x="209" y="2635"/>
                      </a:cubicBezTo>
                      <a:cubicBezTo>
                        <a:pt x="174" y="2761"/>
                        <a:pt x="139" y="2912"/>
                        <a:pt x="93" y="3039"/>
                      </a:cubicBezTo>
                      <a:lnTo>
                        <a:pt x="24" y="3454"/>
                      </a:lnTo>
                      <a:lnTo>
                        <a:pt x="1" y="3893"/>
                      </a:lnTo>
                      <a:cubicBezTo>
                        <a:pt x="1" y="4054"/>
                        <a:pt x="1" y="4193"/>
                        <a:pt x="24" y="4354"/>
                      </a:cubicBezTo>
                      <a:cubicBezTo>
                        <a:pt x="105" y="4955"/>
                        <a:pt x="440" y="5532"/>
                        <a:pt x="913" y="5936"/>
                      </a:cubicBezTo>
                      <a:cubicBezTo>
                        <a:pt x="1397" y="6330"/>
                        <a:pt x="1992" y="6559"/>
                        <a:pt x="2642" y="6559"/>
                      </a:cubicBezTo>
                      <a:cubicBezTo>
                        <a:pt x="2658" y="6559"/>
                        <a:pt x="2674" y="6559"/>
                        <a:pt x="2690" y="6559"/>
                      </a:cubicBezTo>
                      <a:cubicBezTo>
                        <a:pt x="3441" y="6524"/>
                        <a:pt x="4133" y="6005"/>
                        <a:pt x="4364" y="5278"/>
                      </a:cubicBezTo>
                      <a:cubicBezTo>
                        <a:pt x="4422" y="5105"/>
                        <a:pt x="4456" y="4908"/>
                        <a:pt x="4456" y="4712"/>
                      </a:cubicBezTo>
                      <a:cubicBezTo>
                        <a:pt x="4456" y="4481"/>
                        <a:pt x="4387" y="4239"/>
                        <a:pt x="4272" y="4031"/>
                      </a:cubicBezTo>
                      <a:cubicBezTo>
                        <a:pt x="4041" y="3627"/>
                        <a:pt x="3579" y="3339"/>
                        <a:pt x="3083" y="3339"/>
                      </a:cubicBezTo>
                      <a:lnTo>
                        <a:pt x="2898" y="3339"/>
                      </a:lnTo>
                      <a:cubicBezTo>
                        <a:pt x="2829" y="3339"/>
                        <a:pt x="2771" y="3350"/>
                        <a:pt x="2690" y="3373"/>
                      </a:cubicBezTo>
                      <a:cubicBezTo>
                        <a:pt x="2333" y="3489"/>
                        <a:pt x="2136" y="3858"/>
                        <a:pt x="2229" y="4216"/>
                      </a:cubicBezTo>
                      <a:cubicBezTo>
                        <a:pt x="2323" y="4519"/>
                        <a:pt x="2597" y="4705"/>
                        <a:pt x="2889" y="4705"/>
                      </a:cubicBezTo>
                      <a:cubicBezTo>
                        <a:pt x="2953" y="4705"/>
                        <a:pt x="3018" y="4696"/>
                        <a:pt x="3083" y="4678"/>
                      </a:cubicBezTo>
                      <a:cubicBezTo>
                        <a:pt x="3117" y="4678"/>
                        <a:pt x="3141" y="4678"/>
                        <a:pt x="3175" y="4712"/>
                      </a:cubicBezTo>
                      <a:cubicBezTo>
                        <a:pt x="3187" y="4712"/>
                        <a:pt x="3198" y="4735"/>
                        <a:pt x="3198" y="4758"/>
                      </a:cubicBezTo>
                      <a:cubicBezTo>
                        <a:pt x="3198" y="4816"/>
                        <a:pt x="3198" y="4885"/>
                        <a:pt x="3187" y="4943"/>
                      </a:cubicBezTo>
                      <a:cubicBezTo>
                        <a:pt x="3129" y="5197"/>
                        <a:pt x="2898" y="5428"/>
                        <a:pt x="2610" y="5462"/>
                      </a:cubicBezTo>
                      <a:cubicBezTo>
                        <a:pt x="2575" y="5465"/>
                        <a:pt x="2540" y="5466"/>
                        <a:pt x="2505" y="5466"/>
                      </a:cubicBezTo>
                      <a:cubicBezTo>
                        <a:pt x="2180" y="5466"/>
                        <a:pt x="1806" y="5370"/>
                        <a:pt x="1536" y="5162"/>
                      </a:cubicBezTo>
                      <a:cubicBezTo>
                        <a:pt x="1224" y="4931"/>
                        <a:pt x="970" y="4585"/>
                        <a:pt x="890" y="4193"/>
                      </a:cubicBezTo>
                      <a:cubicBezTo>
                        <a:pt x="855" y="4089"/>
                        <a:pt x="855" y="3985"/>
                        <a:pt x="844" y="3893"/>
                      </a:cubicBezTo>
                      <a:lnTo>
                        <a:pt x="844" y="3558"/>
                      </a:lnTo>
                      <a:lnTo>
                        <a:pt x="890" y="3223"/>
                      </a:lnTo>
                      <a:cubicBezTo>
                        <a:pt x="913" y="3108"/>
                        <a:pt x="936" y="3004"/>
                        <a:pt x="959" y="2900"/>
                      </a:cubicBezTo>
                      <a:cubicBezTo>
                        <a:pt x="1074" y="2450"/>
                        <a:pt x="1305" y="2046"/>
                        <a:pt x="1594" y="1688"/>
                      </a:cubicBezTo>
                      <a:cubicBezTo>
                        <a:pt x="2171" y="961"/>
                        <a:pt x="3083" y="499"/>
                        <a:pt x="4052" y="476"/>
                      </a:cubicBezTo>
                      <a:cubicBezTo>
                        <a:pt x="4179" y="476"/>
                        <a:pt x="4272" y="372"/>
                        <a:pt x="4272" y="234"/>
                      </a:cubicBezTo>
                      <a:cubicBezTo>
                        <a:pt x="4283" y="118"/>
                        <a:pt x="4179" y="3"/>
                        <a:pt x="4052" y="3"/>
                      </a:cubicBezTo>
                      <a:cubicBezTo>
                        <a:pt x="4013" y="2"/>
                        <a:pt x="3973" y="1"/>
                        <a:pt x="393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684" name="Google Shape;1684;p21"/>
          <p:cNvSpPr txBox="1">
            <a:spLocks noGrp="1"/>
          </p:cNvSpPr>
          <p:nvPr>
            <p:ph type="title"/>
          </p:nvPr>
        </p:nvSpPr>
        <p:spPr>
          <a:xfrm>
            <a:off x="1011800" y="593367"/>
            <a:ext cx="10168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000">
                <a:solidFill>
                  <a:schemeClr val="accent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85" name="Google Shape;1685;p21"/>
          <p:cNvSpPr txBox="1">
            <a:spLocks noGrp="1"/>
          </p:cNvSpPr>
          <p:nvPr>
            <p:ph type="title" idx="2"/>
          </p:nvPr>
        </p:nvSpPr>
        <p:spPr>
          <a:xfrm>
            <a:off x="6376384" y="3981600"/>
            <a:ext cx="35112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dk2"/>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686" name="Google Shape;1686;p21"/>
          <p:cNvSpPr txBox="1">
            <a:spLocks noGrp="1"/>
          </p:cNvSpPr>
          <p:nvPr>
            <p:ph type="title" idx="3"/>
          </p:nvPr>
        </p:nvSpPr>
        <p:spPr>
          <a:xfrm>
            <a:off x="6452784" y="4588800"/>
            <a:ext cx="3358400" cy="100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2000" b="0">
                <a:latin typeface="Adamina"/>
                <a:ea typeface="Adamina"/>
                <a:cs typeface="Adamina"/>
                <a:sym typeface="Adamina"/>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1687" name="Google Shape;1687;p21"/>
          <p:cNvSpPr txBox="1">
            <a:spLocks noGrp="1"/>
          </p:cNvSpPr>
          <p:nvPr>
            <p:ph type="title" idx="4"/>
          </p:nvPr>
        </p:nvSpPr>
        <p:spPr>
          <a:xfrm>
            <a:off x="2304416" y="3981600"/>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dk2"/>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688" name="Google Shape;1688;p21"/>
          <p:cNvSpPr txBox="1">
            <a:spLocks noGrp="1"/>
          </p:cNvSpPr>
          <p:nvPr>
            <p:ph type="title" idx="5"/>
          </p:nvPr>
        </p:nvSpPr>
        <p:spPr>
          <a:xfrm>
            <a:off x="2380951" y="4588800"/>
            <a:ext cx="3358400" cy="100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2000" b="0">
                <a:latin typeface="Adamina"/>
                <a:ea typeface="Adamina"/>
                <a:cs typeface="Adamina"/>
                <a:sym typeface="Adamina"/>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Tree>
    <p:extLst>
      <p:ext uri="{BB962C8B-B14F-4D97-AF65-F5344CB8AC3E}">
        <p14:creationId xmlns:p14="http://schemas.microsoft.com/office/powerpoint/2010/main" val="1425361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7/19/2023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0297016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264475" y="242358"/>
            <a:ext cx="11663219" cy="6413839"/>
            <a:chOff x="198356" y="181768"/>
            <a:chExt cx="8747414" cy="4810379"/>
          </a:xfrm>
        </p:grpSpPr>
        <p:grpSp>
          <p:nvGrpSpPr>
            <p:cNvPr id="10" name="Google Shape;10;p2"/>
            <p:cNvGrpSpPr/>
            <p:nvPr/>
          </p:nvGrpSpPr>
          <p:grpSpPr>
            <a:xfrm>
              <a:off x="1321774" y="863971"/>
              <a:ext cx="6500577" cy="3415632"/>
              <a:chOff x="1321774" y="863971"/>
              <a:chExt cx="6500577" cy="3415632"/>
            </a:xfrm>
          </p:grpSpPr>
          <p:grpSp>
            <p:nvGrpSpPr>
              <p:cNvPr id="11" name="Google Shape;11;p2"/>
              <p:cNvGrpSpPr/>
              <p:nvPr/>
            </p:nvGrpSpPr>
            <p:grpSpPr>
              <a:xfrm>
                <a:off x="2953710" y="3527896"/>
                <a:ext cx="3236705" cy="751706"/>
                <a:chOff x="2953710" y="3527896"/>
                <a:chExt cx="3236705" cy="751706"/>
              </a:xfrm>
            </p:grpSpPr>
            <p:sp>
              <p:nvSpPr>
                <p:cNvPr id="12" name="Google Shape;12;p2"/>
                <p:cNvSpPr/>
                <p:nvPr/>
              </p:nvSpPr>
              <p:spPr>
                <a:xfrm>
                  <a:off x="3339828" y="3588323"/>
                  <a:ext cx="468008" cy="272129"/>
                </a:xfrm>
                <a:custGeom>
                  <a:avLst/>
                  <a:gdLst/>
                  <a:ahLst/>
                  <a:cxnLst/>
                  <a:rect l="l" t="t" r="r" b="b"/>
                  <a:pathLst>
                    <a:path w="14522" h="8444" extrusionOk="0">
                      <a:moveTo>
                        <a:pt x="5530" y="3639"/>
                      </a:moveTo>
                      <a:cubicBezTo>
                        <a:pt x="5587" y="4297"/>
                        <a:pt x="5783" y="4886"/>
                        <a:pt x="6107" y="5452"/>
                      </a:cubicBezTo>
                      <a:cubicBezTo>
                        <a:pt x="6338" y="5856"/>
                        <a:pt x="6615" y="6213"/>
                        <a:pt x="6961" y="6548"/>
                      </a:cubicBezTo>
                      <a:cubicBezTo>
                        <a:pt x="7319" y="6779"/>
                        <a:pt x="7711" y="6964"/>
                        <a:pt x="8115" y="7102"/>
                      </a:cubicBezTo>
                      <a:cubicBezTo>
                        <a:pt x="8773" y="7310"/>
                        <a:pt x="9477" y="7391"/>
                        <a:pt x="10181" y="7414"/>
                      </a:cubicBezTo>
                      <a:cubicBezTo>
                        <a:pt x="9919" y="7448"/>
                        <a:pt x="9652" y="7467"/>
                        <a:pt x="9385" y="7467"/>
                      </a:cubicBezTo>
                      <a:cubicBezTo>
                        <a:pt x="8935" y="7467"/>
                        <a:pt x="8485" y="7414"/>
                        <a:pt x="8057" y="7298"/>
                      </a:cubicBezTo>
                      <a:cubicBezTo>
                        <a:pt x="7342" y="7125"/>
                        <a:pt x="6695" y="6756"/>
                        <a:pt x="6130" y="6306"/>
                      </a:cubicBezTo>
                      <a:cubicBezTo>
                        <a:pt x="5576" y="5856"/>
                        <a:pt x="5068" y="5348"/>
                        <a:pt x="4548" y="4874"/>
                      </a:cubicBezTo>
                      <a:cubicBezTo>
                        <a:pt x="4029" y="4401"/>
                        <a:pt x="3463" y="3963"/>
                        <a:pt x="2817" y="3674"/>
                      </a:cubicBezTo>
                      <a:lnTo>
                        <a:pt x="2817" y="3674"/>
                      </a:lnTo>
                      <a:cubicBezTo>
                        <a:pt x="3475" y="3870"/>
                        <a:pt x="4098" y="4274"/>
                        <a:pt x="4664" y="4713"/>
                      </a:cubicBezTo>
                      <a:cubicBezTo>
                        <a:pt x="5149" y="5105"/>
                        <a:pt x="5610" y="5544"/>
                        <a:pt x="6095" y="5925"/>
                      </a:cubicBezTo>
                      <a:cubicBezTo>
                        <a:pt x="6003" y="5809"/>
                        <a:pt x="5934" y="5694"/>
                        <a:pt x="5853" y="5579"/>
                      </a:cubicBezTo>
                      <a:cubicBezTo>
                        <a:pt x="5530" y="4990"/>
                        <a:pt x="5368" y="4286"/>
                        <a:pt x="5530" y="3639"/>
                      </a:cubicBezTo>
                      <a:close/>
                      <a:moveTo>
                        <a:pt x="8910" y="1"/>
                      </a:moveTo>
                      <a:cubicBezTo>
                        <a:pt x="8544" y="1"/>
                        <a:pt x="8181" y="105"/>
                        <a:pt x="7884" y="315"/>
                      </a:cubicBezTo>
                      <a:cubicBezTo>
                        <a:pt x="7319" y="708"/>
                        <a:pt x="7157" y="1469"/>
                        <a:pt x="7261" y="2150"/>
                      </a:cubicBezTo>
                      <a:cubicBezTo>
                        <a:pt x="6903" y="1804"/>
                        <a:pt x="6522" y="1423"/>
                        <a:pt x="6049" y="1273"/>
                      </a:cubicBezTo>
                      <a:cubicBezTo>
                        <a:pt x="5895" y="1217"/>
                        <a:pt x="5725" y="1187"/>
                        <a:pt x="5557" y="1187"/>
                      </a:cubicBezTo>
                      <a:cubicBezTo>
                        <a:pt x="5211" y="1187"/>
                        <a:pt x="4870" y="1313"/>
                        <a:pt x="4675" y="1585"/>
                      </a:cubicBezTo>
                      <a:cubicBezTo>
                        <a:pt x="4456" y="1885"/>
                        <a:pt x="4537" y="2497"/>
                        <a:pt x="4791" y="2785"/>
                      </a:cubicBezTo>
                      <a:cubicBezTo>
                        <a:pt x="4268" y="2541"/>
                        <a:pt x="3696" y="2420"/>
                        <a:pt x="3120" y="2420"/>
                      </a:cubicBezTo>
                      <a:cubicBezTo>
                        <a:pt x="2743" y="2420"/>
                        <a:pt x="2364" y="2472"/>
                        <a:pt x="1997" y="2577"/>
                      </a:cubicBezTo>
                      <a:cubicBezTo>
                        <a:pt x="959" y="2901"/>
                        <a:pt x="474" y="3812"/>
                        <a:pt x="1" y="4771"/>
                      </a:cubicBezTo>
                      <a:cubicBezTo>
                        <a:pt x="264" y="4645"/>
                        <a:pt x="548" y="4591"/>
                        <a:pt x="838" y="4591"/>
                      </a:cubicBezTo>
                      <a:cubicBezTo>
                        <a:pt x="1374" y="4591"/>
                        <a:pt x="1929" y="4778"/>
                        <a:pt x="2401" y="5048"/>
                      </a:cubicBezTo>
                      <a:cubicBezTo>
                        <a:pt x="3117" y="5463"/>
                        <a:pt x="3706" y="6086"/>
                        <a:pt x="4375" y="6606"/>
                      </a:cubicBezTo>
                      <a:cubicBezTo>
                        <a:pt x="5868" y="7784"/>
                        <a:pt x="7781" y="8444"/>
                        <a:pt x="9697" y="8444"/>
                      </a:cubicBezTo>
                      <a:cubicBezTo>
                        <a:pt x="9959" y="8444"/>
                        <a:pt x="10221" y="8431"/>
                        <a:pt x="10481" y="8406"/>
                      </a:cubicBezTo>
                      <a:cubicBezTo>
                        <a:pt x="11924" y="8279"/>
                        <a:pt x="13321" y="7760"/>
                        <a:pt x="14521" y="6952"/>
                      </a:cubicBezTo>
                      <a:lnTo>
                        <a:pt x="14521" y="6952"/>
                      </a:lnTo>
                      <a:cubicBezTo>
                        <a:pt x="14023" y="7111"/>
                        <a:pt x="13457" y="7176"/>
                        <a:pt x="12859" y="7176"/>
                      </a:cubicBezTo>
                      <a:cubicBezTo>
                        <a:pt x="12763" y="7176"/>
                        <a:pt x="12667" y="7175"/>
                        <a:pt x="12571" y="7171"/>
                      </a:cubicBezTo>
                      <a:cubicBezTo>
                        <a:pt x="11024" y="7125"/>
                        <a:pt x="9535" y="6098"/>
                        <a:pt x="8958" y="4655"/>
                      </a:cubicBezTo>
                      <a:cubicBezTo>
                        <a:pt x="8381" y="3235"/>
                        <a:pt x="8750" y="1331"/>
                        <a:pt x="9823" y="234"/>
                      </a:cubicBezTo>
                      <a:cubicBezTo>
                        <a:pt x="9545" y="79"/>
                        <a:pt x="9226" y="1"/>
                        <a:pt x="8910"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3" name="Google Shape;13;p2"/>
                <p:cNvSpPr/>
                <p:nvPr/>
              </p:nvSpPr>
              <p:spPr>
                <a:xfrm>
                  <a:off x="2971178" y="3559704"/>
                  <a:ext cx="1058738" cy="428175"/>
                </a:xfrm>
                <a:custGeom>
                  <a:avLst/>
                  <a:gdLst/>
                  <a:ahLst/>
                  <a:cxnLst/>
                  <a:rect l="l" t="t" r="r" b="b"/>
                  <a:pathLst>
                    <a:path w="32852" h="13286" extrusionOk="0">
                      <a:moveTo>
                        <a:pt x="867" y="1480"/>
                      </a:moveTo>
                      <a:lnTo>
                        <a:pt x="867" y="1480"/>
                      </a:lnTo>
                      <a:cubicBezTo>
                        <a:pt x="970" y="2600"/>
                        <a:pt x="1144" y="3731"/>
                        <a:pt x="1467" y="4781"/>
                      </a:cubicBezTo>
                      <a:cubicBezTo>
                        <a:pt x="1790" y="5855"/>
                        <a:pt x="2275" y="6859"/>
                        <a:pt x="2967" y="7725"/>
                      </a:cubicBezTo>
                      <a:cubicBezTo>
                        <a:pt x="3637" y="8625"/>
                        <a:pt x="4445" y="9398"/>
                        <a:pt x="5310" y="10091"/>
                      </a:cubicBezTo>
                      <a:cubicBezTo>
                        <a:pt x="6188" y="10783"/>
                        <a:pt x="7146" y="11395"/>
                        <a:pt x="8161" y="11834"/>
                      </a:cubicBezTo>
                      <a:cubicBezTo>
                        <a:pt x="7100" y="11488"/>
                        <a:pt x="6084" y="10933"/>
                        <a:pt x="5172" y="10252"/>
                      </a:cubicBezTo>
                      <a:cubicBezTo>
                        <a:pt x="4272" y="9583"/>
                        <a:pt x="3441" y="8775"/>
                        <a:pt x="2736" y="7886"/>
                      </a:cubicBezTo>
                      <a:cubicBezTo>
                        <a:pt x="2032" y="6986"/>
                        <a:pt x="1548" y="5924"/>
                        <a:pt x="1236" y="4839"/>
                      </a:cubicBezTo>
                      <a:cubicBezTo>
                        <a:pt x="947" y="3742"/>
                        <a:pt x="832" y="2600"/>
                        <a:pt x="867" y="1480"/>
                      </a:cubicBezTo>
                      <a:close/>
                      <a:moveTo>
                        <a:pt x="1277" y="1"/>
                      </a:moveTo>
                      <a:cubicBezTo>
                        <a:pt x="1075" y="1"/>
                        <a:pt x="870" y="90"/>
                        <a:pt x="705" y="291"/>
                      </a:cubicBezTo>
                      <a:cubicBezTo>
                        <a:pt x="486" y="557"/>
                        <a:pt x="428" y="915"/>
                        <a:pt x="393" y="1249"/>
                      </a:cubicBezTo>
                      <a:cubicBezTo>
                        <a:pt x="1" y="5070"/>
                        <a:pt x="1455" y="8579"/>
                        <a:pt x="4687" y="10818"/>
                      </a:cubicBezTo>
                      <a:cubicBezTo>
                        <a:pt x="7254" y="12591"/>
                        <a:pt x="10405" y="13285"/>
                        <a:pt x="13548" y="13285"/>
                      </a:cubicBezTo>
                      <a:cubicBezTo>
                        <a:pt x="14334" y="13285"/>
                        <a:pt x="15119" y="13242"/>
                        <a:pt x="15895" y="13161"/>
                      </a:cubicBezTo>
                      <a:cubicBezTo>
                        <a:pt x="22855" y="12422"/>
                        <a:pt x="28500" y="9629"/>
                        <a:pt x="32851" y="4193"/>
                      </a:cubicBezTo>
                      <a:lnTo>
                        <a:pt x="32851" y="4193"/>
                      </a:lnTo>
                      <a:cubicBezTo>
                        <a:pt x="30093" y="7621"/>
                        <a:pt x="25418" y="9791"/>
                        <a:pt x="21147" y="10322"/>
                      </a:cubicBezTo>
                      <a:cubicBezTo>
                        <a:pt x="20250" y="10437"/>
                        <a:pt x="19344" y="10502"/>
                        <a:pt x="18437" y="10502"/>
                      </a:cubicBezTo>
                      <a:cubicBezTo>
                        <a:pt x="17886" y="10502"/>
                        <a:pt x="17334" y="10478"/>
                        <a:pt x="16784" y="10426"/>
                      </a:cubicBezTo>
                      <a:cubicBezTo>
                        <a:pt x="16091" y="10356"/>
                        <a:pt x="15456" y="10160"/>
                        <a:pt x="14799" y="9975"/>
                      </a:cubicBezTo>
                      <a:cubicBezTo>
                        <a:pt x="14141" y="9779"/>
                        <a:pt x="13471" y="9560"/>
                        <a:pt x="12767" y="9444"/>
                      </a:cubicBezTo>
                      <a:cubicBezTo>
                        <a:pt x="12622" y="9423"/>
                        <a:pt x="12473" y="9411"/>
                        <a:pt x="12324" y="9411"/>
                      </a:cubicBezTo>
                      <a:cubicBezTo>
                        <a:pt x="11764" y="9411"/>
                        <a:pt x="11204" y="9576"/>
                        <a:pt x="10839" y="9987"/>
                      </a:cubicBezTo>
                      <a:cubicBezTo>
                        <a:pt x="10411" y="10469"/>
                        <a:pt x="10340" y="11141"/>
                        <a:pt x="10813" y="11512"/>
                      </a:cubicBezTo>
                      <a:lnTo>
                        <a:pt x="10813" y="11512"/>
                      </a:lnTo>
                      <a:cubicBezTo>
                        <a:pt x="8229" y="9744"/>
                        <a:pt x="7043" y="7069"/>
                        <a:pt x="6372" y="4158"/>
                      </a:cubicBezTo>
                      <a:cubicBezTo>
                        <a:pt x="5928" y="2204"/>
                        <a:pt x="4638" y="703"/>
                        <a:pt x="3523" y="703"/>
                      </a:cubicBezTo>
                      <a:cubicBezTo>
                        <a:pt x="3043" y="703"/>
                        <a:pt x="2596" y="980"/>
                        <a:pt x="2263" y="1619"/>
                      </a:cubicBezTo>
                      <a:cubicBezTo>
                        <a:pt x="2125" y="1319"/>
                        <a:pt x="2194" y="903"/>
                        <a:pt x="2032" y="534"/>
                      </a:cubicBezTo>
                      <a:cubicBezTo>
                        <a:pt x="1886" y="206"/>
                        <a:pt x="1584" y="1"/>
                        <a:pt x="1277"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4" name="Google Shape;14;p2"/>
                <p:cNvSpPr/>
                <p:nvPr/>
              </p:nvSpPr>
              <p:spPr>
                <a:xfrm>
                  <a:off x="2953710" y="3884880"/>
                  <a:ext cx="447157" cy="179475"/>
                </a:xfrm>
                <a:custGeom>
                  <a:avLst/>
                  <a:gdLst/>
                  <a:ahLst/>
                  <a:cxnLst/>
                  <a:rect l="l" t="t" r="r" b="b"/>
                  <a:pathLst>
                    <a:path w="13875" h="5569" extrusionOk="0">
                      <a:moveTo>
                        <a:pt x="3382" y="5218"/>
                      </a:moveTo>
                      <a:lnTo>
                        <a:pt x="3382" y="5218"/>
                      </a:lnTo>
                      <a:cubicBezTo>
                        <a:pt x="3351" y="5234"/>
                        <a:pt x="3320" y="5250"/>
                        <a:pt x="3288" y="5265"/>
                      </a:cubicBezTo>
                      <a:lnTo>
                        <a:pt x="3288" y="5265"/>
                      </a:lnTo>
                      <a:cubicBezTo>
                        <a:pt x="3320" y="5253"/>
                        <a:pt x="3352" y="5237"/>
                        <a:pt x="3382" y="5218"/>
                      </a:cubicBezTo>
                      <a:close/>
                      <a:moveTo>
                        <a:pt x="2082" y="0"/>
                      </a:moveTo>
                      <a:cubicBezTo>
                        <a:pt x="1831" y="0"/>
                        <a:pt x="1718" y="168"/>
                        <a:pt x="1893" y="636"/>
                      </a:cubicBezTo>
                      <a:cubicBezTo>
                        <a:pt x="2009" y="936"/>
                        <a:pt x="2332" y="1201"/>
                        <a:pt x="2609" y="1340"/>
                      </a:cubicBezTo>
                      <a:cubicBezTo>
                        <a:pt x="1709" y="1340"/>
                        <a:pt x="831" y="1744"/>
                        <a:pt x="404" y="2575"/>
                      </a:cubicBezTo>
                      <a:cubicBezTo>
                        <a:pt x="0" y="3394"/>
                        <a:pt x="173" y="4456"/>
                        <a:pt x="831" y="5114"/>
                      </a:cubicBezTo>
                      <a:cubicBezTo>
                        <a:pt x="1153" y="5436"/>
                        <a:pt x="1583" y="5569"/>
                        <a:pt x="2035" y="5569"/>
                      </a:cubicBezTo>
                      <a:cubicBezTo>
                        <a:pt x="2457" y="5569"/>
                        <a:pt x="2898" y="5453"/>
                        <a:pt x="3288" y="5265"/>
                      </a:cubicBezTo>
                      <a:lnTo>
                        <a:pt x="3288" y="5265"/>
                      </a:lnTo>
                      <a:cubicBezTo>
                        <a:pt x="3210" y="5296"/>
                        <a:pt x="3129" y="5311"/>
                        <a:pt x="3047" y="5311"/>
                      </a:cubicBezTo>
                      <a:cubicBezTo>
                        <a:pt x="2699" y="5311"/>
                        <a:pt x="2340" y="5053"/>
                        <a:pt x="2228" y="4699"/>
                      </a:cubicBezTo>
                      <a:cubicBezTo>
                        <a:pt x="2101" y="4249"/>
                        <a:pt x="2343" y="3706"/>
                        <a:pt x="2747" y="3441"/>
                      </a:cubicBezTo>
                      <a:cubicBezTo>
                        <a:pt x="3060" y="3226"/>
                        <a:pt x="3434" y="3143"/>
                        <a:pt x="3812" y="3143"/>
                      </a:cubicBezTo>
                      <a:cubicBezTo>
                        <a:pt x="3923" y="3143"/>
                        <a:pt x="4034" y="3150"/>
                        <a:pt x="4144" y="3164"/>
                      </a:cubicBezTo>
                      <a:cubicBezTo>
                        <a:pt x="4640" y="3221"/>
                        <a:pt x="5102" y="3394"/>
                        <a:pt x="5564" y="3533"/>
                      </a:cubicBezTo>
                      <a:cubicBezTo>
                        <a:pt x="7022" y="3988"/>
                        <a:pt x="8460" y="4185"/>
                        <a:pt x="9910" y="4185"/>
                      </a:cubicBezTo>
                      <a:cubicBezTo>
                        <a:pt x="11215" y="4185"/>
                        <a:pt x="12529" y="4026"/>
                        <a:pt x="13875" y="3752"/>
                      </a:cubicBezTo>
                      <a:lnTo>
                        <a:pt x="13875" y="3752"/>
                      </a:lnTo>
                      <a:cubicBezTo>
                        <a:pt x="13441" y="3840"/>
                        <a:pt x="12988" y="3881"/>
                        <a:pt x="12523" y="3881"/>
                      </a:cubicBezTo>
                      <a:cubicBezTo>
                        <a:pt x="9695" y="3881"/>
                        <a:pt x="6415" y="2389"/>
                        <a:pt x="4225" y="1051"/>
                      </a:cubicBezTo>
                      <a:cubicBezTo>
                        <a:pt x="4039" y="930"/>
                        <a:pt x="2675" y="0"/>
                        <a:pt x="2082"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5" name="Google Shape;15;p2"/>
                <p:cNvSpPr/>
                <p:nvPr/>
              </p:nvSpPr>
              <p:spPr>
                <a:xfrm>
                  <a:off x="3803324" y="3527896"/>
                  <a:ext cx="728019" cy="751706"/>
                </a:xfrm>
                <a:custGeom>
                  <a:avLst/>
                  <a:gdLst/>
                  <a:ahLst/>
                  <a:cxnLst/>
                  <a:rect l="l" t="t" r="r" b="b"/>
                  <a:pathLst>
                    <a:path w="22590" h="23325" extrusionOk="0">
                      <a:moveTo>
                        <a:pt x="22558" y="388"/>
                      </a:moveTo>
                      <a:cubicBezTo>
                        <a:pt x="22569" y="389"/>
                        <a:pt x="22579" y="389"/>
                        <a:pt x="22590" y="389"/>
                      </a:cubicBezTo>
                      <a:cubicBezTo>
                        <a:pt x="22579" y="389"/>
                        <a:pt x="22569" y="389"/>
                        <a:pt x="22558" y="388"/>
                      </a:cubicBezTo>
                      <a:close/>
                      <a:moveTo>
                        <a:pt x="16218" y="1163"/>
                      </a:moveTo>
                      <a:lnTo>
                        <a:pt x="16218" y="1163"/>
                      </a:lnTo>
                      <a:cubicBezTo>
                        <a:pt x="15756" y="1313"/>
                        <a:pt x="15318" y="1498"/>
                        <a:pt x="14879" y="1740"/>
                      </a:cubicBezTo>
                      <a:cubicBezTo>
                        <a:pt x="14464" y="1994"/>
                        <a:pt x="14060" y="2259"/>
                        <a:pt x="13702" y="2583"/>
                      </a:cubicBezTo>
                      <a:cubicBezTo>
                        <a:pt x="13333" y="2894"/>
                        <a:pt x="12986" y="3240"/>
                        <a:pt x="12686" y="3621"/>
                      </a:cubicBezTo>
                      <a:cubicBezTo>
                        <a:pt x="12386" y="3991"/>
                        <a:pt x="12097" y="4383"/>
                        <a:pt x="11855" y="4799"/>
                      </a:cubicBezTo>
                      <a:cubicBezTo>
                        <a:pt x="10828" y="6449"/>
                        <a:pt x="10297" y="8354"/>
                        <a:pt x="9927" y="10258"/>
                      </a:cubicBezTo>
                      <a:cubicBezTo>
                        <a:pt x="9547" y="12163"/>
                        <a:pt x="9327" y="14114"/>
                        <a:pt x="8831" y="16018"/>
                      </a:cubicBezTo>
                      <a:cubicBezTo>
                        <a:pt x="8589" y="16965"/>
                        <a:pt x="8254" y="17888"/>
                        <a:pt x="7850" y="18788"/>
                      </a:cubicBezTo>
                      <a:cubicBezTo>
                        <a:pt x="7434" y="19677"/>
                        <a:pt x="6961" y="20531"/>
                        <a:pt x="6442" y="21351"/>
                      </a:cubicBezTo>
                      <a:cubicBezTo>
                        <a:pt x="7411" y="19654"/>
                        <a:pt x="8196" y="17865"/>
                        <a:pt x="8635" y="15972"/>
                      </a:cubicBezTo>
                      <a:cubicBezTo>
                        <a:pt x="9085" y="14056"/>
                        <a:pt x="9281" y="12117"/>
                        <a:pt x="9662" y="10189"/>
                      </a:cubicBezTo>
                      <a:cubicBezTo>
                        <a:pt x="10043" y="8285"/>
                        <a:pt x="10585" y="6334"/>
                        <a:pt x="11659" y="4672"/>
                      </a:cubicBezTo>
                      <a:cubicBezTo>
                        <a:pt x="12201" y="3852"/>
                        <a:pt x="12848" y="3090"/>
                        <a:pt x="13610" y="2467"/>
                      </a:cubicBezTo>
                      <a:cubicBezTo>
                        <a:pt x="14002" y="2167"/>
                        <a:pt x="14418" y="1890"/>
                        <a:pt x="14856" y="1671"/>
                      </a:cubicBezTo>
                      <a:cubicBezTo>
                        <a:pt x="15283" y="1451"/>
                        <a:pt x="15745" y="1278"/>
                        <a:pt x="16218" y="1163"/>
                      </a:cubicBezTo>
                      <a:close/>
                      <a:moveTo>
                        <a:pt x="18727" y="1"/>
                      </a:moveTo>
                      <a:cubicBezTo>
                        <a:pt x="18614" y="1"/>
                        <a:pt x="18502" y="3"/>
                        <a:pt x="18388" y="9"/>
                      </a:cubicBezTo>
                      <a:cubicBezTo>
                        <a:pt x="17592" y="55"/>
                        <a:pt x="16841" y="170"/>
                        <a:pt x="16137" y="343"/>
                      </a:cubicBezTo>
                      <a:cubicBezTo>
                        <a:pt x="12721" y="1221"/>
                        <a:pt x="10262" y="3702"/>
                        <a:pt x="8715" y="7107"/>
                      </a:cubicBezTo>
                      <a:cubicBezTo>
                        <a:pt x="6892" y="11136"/>
                        <a:pt x="4202" y="15880"/>
                        <a:pt x="1" y="17796"/>
                      </a:cubicBezTo>
                      <a:cubicBezTo>
                        <a:pt x="118" y="17804"/>
                        <a:pt x="235" y="17808"/>
                        <a:pt x="351" y="17808"/>
                      </a:cubicBezTo>
                      <a:cubicBezTo>
                        <a:pt x="1738" y="17808"/>
                        <a:pt x="3012" y="17249"/>
                        <a:pt x="4237" y="16514"/>
                      </a:cubicBezTo>
                      <a:lnTo>
                        <a:pt x="4237" y="16514"/>
                      </a:lnTo>
                      <a:cubicBezTo>
                        <a:pt x="2540" y="18465"/>
                        <a:pt x="6892" y="21108"/>
                        <a:pt x="5276" y="23325"/>
                      </a:cubicBezTo>
                      <a:cubicBezTo>
                        <a:pt x="7007" y="20947"/>
                        <a:pt x="11232" y="21974"/>
                        <a:pt x="11001" y="17957"/>
                      </a:cubicBezTo>
                      <a:lnTo>
                        <a:pt x="11001" y="17957"/>
                      </a:lnTo>
                      <a:cubicBezTo>
                        <a:pt x="12282" y="18996"/>
                        <a:pt x="12744" y="19158"/>
                        <a:pt x="14337" y="19631"/>
                      </a:cubicBezTo>
                      <a:cubicBezTo>
                        <a:pt x="13159" y="17946"/>
                        <a:pt x="13009" y="16803"/>
                        <a:pt x="13009" y="16803"/>
                      </a:cubicBezTo>
                      <a:lnTo>
                        <a:pt x="13009" y="16803"/>
                      </a:lnTo>
                      <a:cubicBezTo>
                        <a:pt x="13598" y="16999"/>
                        <a:pt x="14429" y="17068"/>
                        <a:pt x="14429" y="17068"/>
                      </a:cubicBezTo>
                      <a:cubicBezTo>
                        <a:pt x="12698" y="14898"/>
                        <a:pt x="11659" y="12521"/>
                        <a:pt x="11751" y="9762"/>
                      </a:cubicBezTo>
                      <a:lnTo>
                        <a:pt x="11751" y="9762"/>
                      </a:lnTo>
                      <a:cubicBezTo>
                        <a:pt x="12108" y="10289"/>
                        <a:pt x="12734" y="10647"/>
                        <a:pt x="13353" y="10647"/>
                      </a:cubicBezTo>
                      <a:cubicBezTo>
                        <a:pt x="13575" y="10647"/>
                        <a:pt x="13795" y="10601"/>
                        <a:pt x="14002" y="10501"/>
                      </a:cubicBezTo>
                      <a:cubicBezTo>
                        <a:pt x="14775" y="10131"/>
                        <a:pt x="15214" y="9162"/>
                        <a:pt x="14983" y="8342"/>
                      </a:cubicBezTo>
                      <a:lnTo>
                        <a:pt x="14983" y="8342"/>
                      </a:lnTo>
                      <a:cubicBezTo>
                        <a:pt x="14894" y="8886"/>
                        <a:pt x="14255" y="9302"/>
                        <a:pt x="13690" y="9302"/>
                      </a:cubicBezTo>
                      <a:cubicBezTo>
                        <a:pt x="13594" y="9302"/>
                        <a:pt x="13501" y="9291"/>
                        <a:pt x="13413" y="9266"/>
                      </a:cubicBezTo>
                      <a:cubicBezTo>
                        <a:pt x="12790" y="9081"/>
                        <a:pt x="12340" y="8504"/>
                        <a:pt x="12109" y="7915"/>
                      </a:cubicBezTo>
                      <a:cubicBezTo>
                        <a:pt x="11405" y="6184"/>
                        <a:pt x="13252" y="4222"/>
                        <a:pt x="14406" y="3148"/>
                      </a:cubicBezTo>
                      <a:cubicBezTo>
                        <a:pt x="16447" y="1238"/>
                        <a:pt x="19334" y="381"/>
                        <a:pt x="22111" y="381"/>
                      </a:cubicBezTo>
                      <a:cubicBezTo>
                        <a:pt x="22260" y="381"/>
                        <a:pt x="22409" y="383"/>
                        <a:pt x="22558" y="388"/>
                      </a:cubicBezTo>
                      <a:lnTo>
                        <a:pt x="22558" y="388"/>
                      </a:lnTo>
                      <a:cubicBezTo>
                        <a:pt x="21262" y="341"/>
                        <a:pt x="20031" y="1"/>
                        <a:pt x="18727"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6" name="Google Shape;16;p2"/>
                <p:cNvSpPr/>
                <p:nvPr/>
              </p:nvSpPr>
              <p:spPr>
                <a:xfrm>
                  <a:off x="3513180" y="3736086"/>
                  <a:ext cx="509646" cy="389888"/>
                </a:xfrm>
                <a:custGeom>
                  <a:avLst/>
                  <a:gdLst/>
                  <a:ahLst/>
                  <a:cxnLst/>
                  <a:rect l="l" t="t" r="r" b="b"/>
                  <a:pathLst>
                    <a:path w="15814" h="12098" extrusionOk="0">
                      <a:moveTo>
                        <a:pt x="13148" y="3383"/>
                      </a:moveTo>
                      <a:cubicBezTo>
                        <a:pt x="12605" y="4064"/>
                        <a:pt x="11982" y="4710"/>
                        <a:pt x="11301" y="5299"/>
                      </a:cubicBezTo>
                      <a:cubicBezTo>
                        <a:pt x="10620" y="5888"/>
                        <a:pt x="9858" y="6407"/>
                        <a:pt x="9061" y="6880"/>
                      </a:cubicBezTo>
                      <a:cubicBezTo>
                        <a:pt x="8253" y="7342"/>
                        <a:pt x="7411" y="7746"/>
                        <a:pt x="6522" y="8081"/>
                      </a:cubicBezTo>
                      <a:cubicBezTo>
                        <a:pt x="5645" y="8415"/>
                        <a:pt x="4733" y="8681"/>
                        <a:pt x="3810" y="8900"/>
                      </a:cubicBezTo>
                      <a:cubicBezTo>
                        <a:pt x="4710" y="8600"/>
                        <a:pt x="5587" y="8300"/>
                        <a:pt x="6453" y="7919"/>
                      </a:cubicBezTo>
                      <a:cubicBezTo>
                        <a:pt x="7307" y="7561"/>
                        <a:pt x="8138" y="7157"/>
                        <a:pt x="8923" y="6696"/>
                      </a:cubicBezTo>
                      <a:cubicBezTo>
                        <a:pt x="9719" y="6245"/>
                        <a:pt x="10447" y="5726"/>
                        <a:pt x="11162" y="5172"/>
                      </a:cubicBezTo>
                      <a:cubicBezTo>
                        <a:pt x="11866" y="4618"/>
                        <a:pt x="12513" y="4018"/>
                        <a:pt x="13148" y="3383"/>
                      </a:cubicBezTo>
                      <a:close/>
                      <a:moveTo>
                        <a:pt x="15814" y="1"/>
                      </a:moveTo>
                      <a:cubicBezTo>
                        <a:pt x="11601" y="4618"/>
                        <a:pt x="6049" y="8000"/>
                        <a:pt x="0" y="9593"/>
                      </a:cubicBezTo>
                      <a:cubicBezTo>
                        <a:pt x="849" y="10020"/>
                        <a:pt x="1907" y="10231"/>
                        <a:pt x="2977" y="10231"/>
                      </a:cubicBezTo>
                      <a:cubicBezTo>
                        <a:pt x="4279" y="10231"/>
                        <a:pt x="5598" y="9919"/>
                        <a:pt x="6580" y="9304"/>
                      </a:cubicBezTo>
                      <a:lnTo>
                        <a:pt x="6580" y="9304"/>
                      </a:lnTo>
                      <a:cubicBezTo>
                        <a:pt x="6210" y="10101"/>
                        <a:pt x="4098" y="11924"/>
                        <a:pt x="4087" y="12097"/>
                      </a:cubicBezTo>
                      <a:cubicBezTo>
                        <a:pt x="8484" y="11416"/>
                        <a:pt x="14106" y="3579"/>
                        <a:pt x="15814"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7" name="Google Shape;17;p2"/>
                <p:cNvSpPr/>
                <p:nvPr/>
              </p:nvSpPr>
              <p:spPr>
                <a:xfrm>
                  <a:off x="4300691" y="3603308"/>
                  <a:ext cx="240320" cy="237517"/>
                </a:xfrm>
                <a:custGeom>
                  <a:avLst/>
                  <a:gdLst/>
                  <a:ahLst/>
                  <a:cxnLst/>
                  <a:rect l="l" t="t" r="r" b="b"/>
                  <a:pathLst>
                    <a:path w="7457" h="7370" extrusionOk="0">
                      <a:moveTo>
                        <a:pt x="7457" y="0"/>
                      </a:moveTo>
                      <a:lnTo>
                        <a:pt x="7457" y="0"/>
                      </a:lnTo>
                      <a:cubicBezTo>
                        <a:pt x="7456" y="0"/>
                        <a:pt x="0" y="5795"/>
                        <a:pt x="2205" y="7214"/>
                      </a:cubicBezTo>
                      <a:cubicBezTo>
                        <a:pt x="2371" y="7321"/>
                        <a:pt x="2541" y="7370"/>
                        <a:pt x="2715" y="7370"/>
                      </a:cubicBezTo>
                      <a:cubicBezTo>
                        <a:pt x="4842" y="7370"/>
                        <a:pt x="7457" y="1"/>
                        <a:pt x="7457"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8" name="Google Shape;18;p2"/>
                <p:cNvSpPr/>
                <p:nvPr/>
              </p:nvSpPr>
              <p:spPr>
                <a:xfrm>
                  <a:off x="4485935" y="3633796"/>
                  <a:ext cx="172256" cy="249280"/>
                </a:xfrm>
                <a:custGeom>
                  <a:avLst/>
                  <a:gdLst/>
                  <a:ahLst/>
                  <a:cxnLst/>
                  <a:rect l="l" t="t" r="r" b="b"/>
                  <a:pathLst>
                    <a:path w="5345" h="7735" extrusionOk="0">
                      <a:moveTo>
                        <a:pt x="2678" y="1"/>
                      </a:moveTo>
                      <a:cubicBezTo>
                        <a:pt x="2678" y="1"/>
                        <a:pt x="1" y="7734"/>
                        <a:pt x="2678" y="7734"/>
                      </a:cubicBezTo>
                      <a:cubicBezTo>
                        <a:pt x="5345" y="7734"/>
                        <a:pt x="2678" y="1"/>
                        <a:pt x="2678"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9" name="Google Shape;19;p2"/>
                <p:cNvSpPr/>
                <p:nvPr/>
              </p:nvSpPr>
              <p:spPr>
                <a:xfrm>
                  <a:off x="5336322" y="3589064"/>
                  <a:ext cx="467976" cy="272419"/>
                </a:xfrm>
                <a:custGeom>
                  <a:avLst/>
                  <a:gdLst/>
                  <a:ahLst/>
                  <a:cxnLst/>
                  <a:rect l="l" t="t" r="r" b="b"/>
                  <a:pathLst>
                    <a:path w="14521" h="8453" extrusionOk="0">
                      <a:moveTo>
                        <a:pt x="9026" y="3605"/>
                      </a:moveTo>
                      <a:lnTo>
                        <a:pt x="9026" y="3605"/>
                      </a:lnTo>
                      <a:cubicBezTo>
                        <a:pt x="9188" y="4263"/>
                        <a:pt x="9015" y="4967"/>
                        <a:pt x="8692" y="5556"/>
                      </a:cubicBezTo>
                      <a:cubicBezTo>
                        <a:pt x="8622" y="5671"/>
                        <a:pt x="8553" y="5798"/>
                        <a:pt x="8461" y="5902"/>
                      </a:cubicBezTo>
                      <a:cubicBezTo>
                        <a:pt x="8934" y="5509"/>
                        <a:pt x="9396" y="5082"/>
                        <a:pt x="9892" y="4690"/>
                      </a:cubicBezTo>
                      <a:cubicBezTo>
                        <a:pt x="10423" y="4251"/>
                        <a:pt x="11046" y="3847"/>
                        <a:pt x="11739" y="3651"/>
                      </a:cubicBezTo>
                      <a:lnTo>
                        <a:pt x="11739" y="3651"/>
                      </a:lnTo>
                      <a:cubicBezTo>
                        <a:pt x="11093" y="3940"/>
                        <a:pt x="10527" y="4378"/>
                        <a:pt x="10008" y="4851"/>
                      </a:cubicBezTo>
                      <a:cubicBezTo>
                        <a:pt x="9488" y="5325"/>
                        <a:pt x="8980" y="5833"/>
                        <a:pt x="8415" y="6283"/>
                      </a:cubicBezTo>
                      <a:cubicBezTo>
                        <a:pt x="7861" y="6733"/>
                        <a:pt x="7203" y="7091"/>
                        <a:pt x="6499" y="7275"/>
                      </a:cubicBezTo>
                      <a:cubicBezTo>
                        <a:pt x="6059" y="7391"/>
                        <a:pt x="5610" y="7438"/>
                        <a:pt x="5164" y="7438"/>
                      </a:cubicBezTo>
                      <a:cubicBezTo>
                        <a:pt x="4896" y="7438"/>
                        <a:pt x="4628" y="7421"/>
                        <a:pt x="4363" y="7391"/>
                      </a:cubicBezTo>
                      <a:cubicBezTo>
                        <a:pt x="5067" y="7379"/>
                        <a:pt x="5783" y="7298"/>
                        <a:pt x="6441" y="7068"/>
                      </a:cubicBezTo>
                      <a:cubicBezTo>
                        <a:pt x="6845" y="6941"/>
                        <a:pt x="7237" y="6744"/>
                        <a:pt x="7595" y="6525"/>
                      </a:cubicBezTo>
                      <a:cubicBezTo>
                        <a:pt x="7941" y="6190"/>
                        <a:pt x="8218" y="5833"/>
                        <a:pt x="8449" y="5429"/>
                      </a:cubicBezTo>
                      <a:cubicBezTo>
                        <a:pt x="8761" y="4874"/>
                        <a:pt x="8957" y="4274"/>
                        <a:pt x="9026" y="3605"/>
                      </a:cubicBezTo>
                      <a:close/>
                      <a:moveTo>
                        <a:pt x="5591" y="0"/>
                      </a:moveTo>
                      <a:cubicBezTo>
                        <a:pt x="5279" y="0"/>
                        <a:pt x="4967" y="76"/>
                        <a:pt x="4698" y="234"/>
                      </a:cubicBezTo>
                      <a:cubicBezTo>
                        <a:pt x="5771" y="1342"/>
                        <a:pt x="6141" y="3235"/>
                        <a:pt x="5564" y="4667"/>
                      </a:cubicBezTo>
                      <a:cubicBezTo>
                        <a:pt x="4986" y="6086"/>
                        <a:pt x="3509" y="7137"/>
                        <a:pt x="1951" y="7171"/>
                      </a:cubicBezTo>
                      <a:cubicBezTo>
                        <a:pt x="1873" y="7173"/>
                        <a:pt x="1796" y="7173"/>
                        <a:pt x="1720" y="7173"/>
                      </a:cubicBezTo>
                      <a:cubicBezTo>
                        <a:pt x="1101" y="7173"/>
                        <a:pt x="514" y="7127"/>
                        <a:pt x="0" y="6952"/>
                      </a:cubicBezTo>
                      <a:lnTo>
                        <a:pt x="0" y="6952"/>
                      </a:lnTo>
                      <a:cubicBezTo>
                        <a:pt x="1200" y="7760"/>
                        <a:pt x="2597" y="8291"/>
                        <a:pt x="4040" y="8418"/>
                      </a:cubicBezTo>
                      <a:cubicBezTo>
                        <a:pt x="4292" y="8441"/>
                        <a:pt x="4545" y="8452"/>
                        <a:pt x="4798" y="8452"/>
                      </a:cubicBezTo>
                      <a:cubicBezTo>
                        <a:pt x="6723" y="8452"/>
                        <a:pt x="8646" y="7800"/>
                        <a:pt x="10146" y="6606"/>
                      </a:cubicBezTo>
                      <a:cubicBezTo>
                        <a:pt x="10816" y="6086"/>
                        <a:pt x="11404" y="5475"/>
                        <a:pt x="12120" y="5059"/>
                      </a:cubicBezTo>
                      <a:cubicBezTo>
                        <a:pt x="12584" y="4772"/>
                        <a:pt x="13129" y="4578"/>
                        <a:pt x="13657" y="4578"/>
                      </a:cubicBezTo>
                      <a:cubicBezTo>
                        <a:pt x="13956" y="4578"/>
                        <a:pt x="14250" y="4640"/>
                        <a:pt x="14521" y="4782"/>
                      </a:cubicBezTo>
                      <a:cubicBezTo>
                        <a:pt x="14047" y="3813"/>
                        <a:pt x="13574" y="2889"/>
                        <a:pt x="12535" y="2589"/>
                      </a:cubicBezTo>
                      <a:cubicBezTo>
                        <a:pt x="12168" y="2478"/>
                        <a:pt x="11782" y="2422"/>
                        <a:pt x="11396" y="2422"/>
                      </a:cubicBezTo>
                      <a:cubicBezTo>
                        <a:pt x="10822" y="2422"/>
                        <a:pt x="10248" y="2544"/>
                        <a:pt x="9731" y="2785"/>
                      </a:cubicBezTo>
                      <a:cubicBezTo>
                        <a:pt x="9984" y="2497"/>
                        <a:pt x="10065" y="1897"/>
                        <a:pt x="9846" y="1596"/>
                      </a:cubicBezTo>
                      <a:cubicBezTo>
                        <a:pt x="9653" y="1311"/>
                        <a:pt x="9315" y="1185"/>
                        <a:pt x="8971" y="1185"/>
                      </a:cubicBezTo>
                      <a:cubicBezTo>
                        <a:pt x="8801" y="1185"/>
                        <a:pt x="8629" y="1216"/>
                        <a:pt x="8472" y="1273"/>
                      </a:cubicBezTo>
                      <a:cubicBezTo>
                        <a:pt x="7999" y="1446"/>
                        <a:pt x="7618" y="1804"/>
                        <a:pt x="7260" y="2150"/>
                      </a:cubicBezTo>
                      <a:cubicBezTo>
                        <a:pt x="7364" y="1469"/>
                        <a:pt x="7203" y="708"/>
                        <a:pt x="6637" y="315"/>
                      </a:cubicBezTo>
                      <a:cubicBezTo>
                        <a:pt x="6336" y="108"/>
                        <a:pt x="5963" y="0"/>
                        <a:pt x="5591"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0" name="Google Shape;20;p2"/>
                <p:cNvSpPr/>
                <p:nvPr/>
              </p:nvSpPr>
              <p:spPr>
                <a:xfrm>
                  <a:off x="5114242" y="3560188"/>
                  <a:ext cx="1058706" cy="428400"/>
                </a:xfrm>
                <a:custGeom>
                  <a:avLst/>
                  <a:gdLst/>
                  <a:ahLst/>
                  <a:cxnLst/>
                  <a:rect l="l" t="t" r="r" b="b"/>
                  <a:pathLst>
                    <a:path w="32851" h="13293" extrusionOk="0">
                      <a:moveTo>
                        <a:pt x="31973" y="1477"/>
                      </a:moveTo>
                      <a:cubicBezTo>
                        <a:pt x="32008" y="2596"/>
                        <a:pt x="31892" y="3739"/>
                        <a:pt x="31604" y="4836"/>
                      </a:cubicBezTo>
                      <a:cubicBezTo>
                        <a:pt x="31292" y="5932"/>
                        <a:pt x="30807" y="6982"/>
                        <a:pt x="30103" y="7883"/>
                      </a:cubicBezTo>
                      <a:cubicBezTo>
                        <a:pt x="29388" y="8783"/>
                        <a:pt x="28580" y="9580"/>
                        <a:pt x="27656" y="10249"/>
                      </a:cubicBezTo>
                      <a:cubicBezTo>
                        <a:pt x="26756" y="10930"/>
                        <a:pt x="25740" y="11473"/>
                        <a:pt x="24667" y="11830"/>
                      </a:cubicBezTo>
                      <a:cubicBezTo>
                        <a:pt x="25717" y="11392"/>
                        <a:pt x="26664" y="10780"/>
                        <a:pt x="27529" y="10087"/>
                      </a:cubicBezTo>
                      <a:cubicBezTo>
                        <a:pt x="28395" y="9383"/>
                        <a:pt x="29203" y="8610"/>
                        <a:pt x="29872" y="7721"/>
                      </a:cubicBezTo>
                      <a:cubicBezTo>
                        <a:pt x="30565" y="6844"/>
                        <a:pt x="31050" y="5851"/>
                        <a:pt x="31373" y="4778"/>
                      </a:cubicBezTo>
                      <a:cubicBezTo>
                        <a:pt x="31719" y="3716"/>
                        <a:pt x="31892" y="2585"/>
                        <a:pt x="31973" y="1477"/>
                      </a:cubicBezTo>
                      <a:close/>
                      <a:moveTo>
                        <a:pt x="31571" y="1"/>
                      </a:moveTo>
                      <a:cubicBezTo>
                        <a:pt x="31265" y="1"/>
                        <a:pt x="30965" y="209"/>
                        <a:pt x="30819" y="542"/>
                      </a:cubicBezTo>
                      <a:cubicBezTo>
                        <a:pt x="30657" y="900"/>
                        <a:pt x="30738" y="1315"/>
                        <a:pt x="30588" y="1627"/>
                      </a:cubicBezTo>
                      <a:cubicBezTo>
                        <a:pt x="30254" y="987"/>
                        <a:pt x="29806" y="708"/>
                        <a:pt x="29326" y="708"/>
                      </a:cubicBezTo>
                      <a:cubicBezTo>
                        <a:pt x="28211" y="708"/>
                        <a:pt x="26923" y="2206"/>
                        <a:pt x="26479" y="4166"/>
                      </a:cubicBezTo>
                      <a:cubicBezTo>
                        <a:pt x="25819" y="7079"/>
                        <a:pt x="24632" y="9756"/>
                        <a:pt x="22034" y="11512"/>
                      </a:cubicBezTo>
                      <a:lnTo>
                        <a:pt x="22034" y="11512"/>
                      </a:lnTo>
                      <a:cubicBezTo>
                        <a:pt x="22515" y="11144"/>
                        <a:pt x="22464" y="10479"/>
                        <a:pt x="22023" y="9995"/>
                      </a:cubicBezTo>
                      <a:cubicBezTo>
                        <a:pt x="21655" y="9581"/>
                        <a:pt x="21082" y="9409"/>
                        <a:pt x="20513" y="9409"/>
                      </a:cubicBezTo>
                      <a:cubicBezTo>
                        <a:pt x="20369" y="9409"/>
                        <a:pt x="20225" y="9420"/>
                        <a:pt x="20084" y="9441"/>
                      </a:cubicBezTo>
                      <a:cubicBezTo>
                        <a:pt x="19392" y="9545"/>
                        <a:pt x="18722" y="9764"/>
                        <a:pt x="18053" y="9972"/>
                      </a:cubicBezTo>
                      <a:cubicBezTo>
                        <a:pt x="17418" y="10180"/>
                        <a:pt x="16772" y="10364"/>
                        <a:pt x="16079" y="10422"/>
                      </a:cubicBezTo>
                      <a:cubicBezTo>
                        <a:pt x="15513" y="10480"/>
                        <a:pt x="14948" y="10507"/>
                        <a:pt x="14383" y="10507"/>
                      </a:cubicBezTo>
                      <a:cubicBezTo>
                        <a:pt x="13485" y="10507"/>
                        <a:pt x="12590" y="10439"/>
                        <a:pt x="11704" y="10318"/>
                      </a:cubicBezTo>
                      <a:cubicBezTo>
                        <a:pt x="7434" y="9787"/>
                        <a:pt x="2759" y="7629"/>
                        <a:pt x="0" y="4189"/>
                      </a:cubicBezTo>
                      <a:lnTo>
                        <a:pt x="0" y="4189"/>
                      </a:lnTo>
                      <a:cubicBezTo>
                        <a:pt x="4375" y="9649"/>
                        <a:pt x="9996" y="12442"/>
                        <a:pt x="16956" y="13169"/>
                      </a:cubicBezTo>
                      <a:cubicBezTo>
                        <a:pt x="17725" y="13249"/>
                        <a:pt x="18504" y="13292"/>
                        <a:pt x="19284" y="13292"/>
                      </a:cubicBezTo>
                      <a:cubicBezTo>
                        <a:pt x="22437" y="13292"/>
                        <a:pt x="25601" y="12591"/>
                        <a:pt x="28164" y="10815"/>
                      </a:cubicBezTo>
                      <a:cubicBezTo>
                        <a:pt x="31396" y="8564"/>
                        <a:pt x="32850" y="5055"/>
                        <a:pt x="32470" y="1246"/>
                      </a:cubicBezTo>
                      <a:cubicBezTo>
                        <a:pt x="32435" y="900"/>
                        <a:pt x="32366" y="553"/>
                        <a:pt x="32146" y="299"/>
                      </a:cubicBezTo>
                      <a:cubicBezTo>
                        <a:pt x="31981" y="92"/>
                        <a:pt x="31775" y="1"/>
                        <a:pt x="31571"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1" name="Google Shape;21;p2"/>
                <p:cNvSpPr/>
                <p:nvPr/>
              </p:nvSpPr>
              <p:spPr>
                <a:xfrm>
                  <a:off x="5743258" y="3884880"/>
                  <a:ext cx="447157" cy="179475"/>
                </a:xfrm>
                <a:custGeom>
                  <a:avLst/>
                  <a:gdLst/>
                  <a:ahLst/>
                  <a:cxnLst/>
                  <a:rect l="l" t="t" r="r" b="b"/>
                  <a:pathLst>
                    <a:path w="13875" h="5569" extrusionOk="0">
                      <a:moveTo>
                        <a:pt x="10493" y="5218"/>
                      </a:moveTo>
                      <a:cubicBezTo>
                        <a:pt x="10523" y="5237"/>
                        <a:pt x="10555" y="5252"/>
                        <a:pt x="10587" y="5265"/>
                      </a:cubicBezTo>
                      <a:lnTo>
                        <a:pt x="10587" y="5265"/>
                      </a:lnTo>
                      <a:cubicBezTo>
                        <a:pt x="10555" y="5250"/>
                        <a:pt x="10524" y="5234"/>
                        <a:pt x="10493" y="5218"/>
                      </a:cubicBezTo>
                      <a:close/>
                      <a:moveTo>
                        <a:pt x="11794" y="0"/>
                      </a:moveTo>
                      <a:cubicBezTo>
                        <a:pt x="11202" y="0"/>
                        <a:pt x="9840" y="930"/>
                        <a:pt x="9662" y="1051"/>
                      </a:cubicBezTo>
                      <a:cubicBezTo>
                        <a:pt x="7461" y="2389"/>
                        <a:pt x="4189" y="3881"/>
                        <a:pt x="1356" y="3881"/>
                      </a:cubicBezTo>
                      <a:cubicBezTo>
                        <a:pt x="890" y="3881"/>
                        <a:pt x="436" y="3840"/>
                        <a:pt x="1" y="3752"/>
                      </a:cubicBezTo>
                      <a:lnTo>
                        <a:pt x="1" y="3752"/>
                      </a:lnTo>
                      <a:cubicBezTo>
                        <a:pt x="1352" y="4026"/>
                        <a:pt x="2666" y="4185"/>
                        <a:pt x="3970" y="4185"/>
                      </a:cubicBezTo>
                      <a:cubicBezTo>
                        <a:pt x="5418" y="4185"/>
                        <a:pt x="6854" y="3988"/>
                        <a:pt x="8311" y="3533"/>
                      </a:cubicBezTo>
                      <a:cubicBezTo>
                        <a:pt x="8773" y="3394"/>
                        <a:pt x="9235" y="3221"/>
                        <a:pt x="9731" y="3164"/>
                      </a:cubicBezTo>
                      <a:cubicBezTo>
                        <a:pt x="9841" y="3150"/>
                        <a:pt x="9952" y="3143"/>
                        <a:pt x="10063" y="3143"/>
                      </a:cubicBezTo>
                      <a:cubicBezTo>
                        <a:pt x="10441" y="3143"/>
                        <a:pt x="10815" y="3226"/>
                        <a:pt x="11128" y="3441"/>
                      </a:cubicBezTo>
                      <a:cubicBezTo>
                        <a:pt x="11532" y="3706"/>
                        <a:pt x="11774" y="4249"/>
                        <a:pt x="11647" y="4699"/>
                      </a:cubicBezTo>
                      <a:cubicBezTo>
                        <a:pt x="11543" y="5053"/>
                        <a:pt x="11181" y="5311"/>
                        <a:pt x="10830" y="5311"/>
                      </a:cubicBezTo>
                      <a:cubicBezTo>
                        <a:pt x="10747" y="5311"/>
                        <a:pt x="10665" y="5296"/>
                        <a:pt x="10587" y="5265"/>
                      </a:cubicBezTo>
                      <a:lnTo>
                        <a:pt x="10587" y="5265"/>
                      </a:lnTo>
                      <a:cubicBezTo>
                        <a:pt x="10977" y="5452"/>
                        <a:pt x="11418" y="5569"/>
                        <a:pt x="11841" y="5569"/>
                      </a:cubicBezTo>
                      <a:cubicBezTo>
                        <a:pt x="12293" y="5569"/>
                        <a:pt x="12722" y="5436"/>
                        <a:pt x="13044" y="5114"/>
                      </a:cubicBezTo>
                      <a:cubicBezTo>
                        <a:pt x="13702" y="4456"/>
                        <a:pt x="13875" y="3394"/>
                        <a:pt x="13471" y="2575"/>
                      </a:cubicBezTo>
                      <a:cubicBezTo>
                        <a:pt x="13044" y="1744"/>
                        <a:pt x="12167" y="1340"/>
                        <a:pt x="11278" y="1340"/>
                      </a:cubicBezTo>
                      <a:cubicBezTo>
                        <a:pt x="11543" y="1201"/>
                        <a:pt x="11867" y="936"/>
                        <a:pt x="11982" y="636"/>
                      </a:cubicBezTo>
                      <a:cubicBezTo>
                        <a:pt x="12157" y="168"/>
                        <a:pt x="12045" y="0"/>
                        <a:pt x="11794"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2" name="Google Shape;22;p2"/>
                <p:cNvSpPr/>
                <p:nvPr/>
              </p:nvSpPr>
              <p:spPr>
                <a:xfrm>
                  <a:off x="4613910" y="3527896"/>
                  <a:ext cx="727632" cy="751706"/>
                </a:xfrm>
                <a:custGeom>
                  <a:avLst/>
                  <a:gdLst/>
                  <a:ahLst/>
                  <a:cxnLst/>
                  <a:rect l="l" t="t" r="r" b="b"/>
                  <a:pathLst>
                    <a:path w="22578" h="23325" extrusionOk="0">
                      <a:moveTo>
                        <a:pt x="6337" y="1140"/>
                      </a:moveTo>
                      <a:lnTo>
                        <a:pt x="6337" y="1140"/>
                      </a:lnTo>
                      <a:cubicBezTo>
                        <a:pt x="6810" y="1255"/>
                        <a:pt x="7272" y="1428"/>
                        <a:pt x="7711" y="1648"/>
                      </a:cubicBezTo>
                      <a:cubicBezTo>
                        <a:pt x="8138" y="1878"/>
                        <a:pt x="8553" y="2132"/>
                        <a:pt x="8946" y="2432"/>
                      </a:cubicBezTo>
                      <a:cubicBezTo>
                        <a:pt x="9708" y="3056"/>
                        <a:pt x="10366" y="3806"/>
                        <a:pt x="10896" y="4649"/>
                      </a:cubicBezTo>
                      <a:cubicBezTo>
                        <a:pt x="11981" y="6299"/>
                        <a:pt x="12512" y="8238"/>
                        <a:pt x="12905" y="10154"/>
                      </a:cubicBezTo>
                      <a:cubicBezTo>
                        <a:pt x="13274" y="12117"/>
                        <a:pt x="13482" y="14056"/>
                        <a:pt x="13921" y="15937"/>
                      </a:cubicBezTo>
                      <a:cubicBezTo>
                        <a:pt x="14359" y="17830"/>
                        <a:pt x="15156" y="19631"/>
                        <a:pt x="16114" y="21328"/>
                      </a:cubicBezTo>
                      <a:cubicBezTo>
                        <a:pt x="15594" y="20497"/>
                        <a:pt x="15110" y="19654"/>
                        <a:pt x="14706" y="18754"/>
                      </a:cubicBezTo>
                      <a:cubicBezTo>
                        <a:pt x="14302" y="17865"/>
                        <a:pt x="13967" y="16942"/>
                        <a:pt x="13724" y="15983"/>
                      </a:cubicBezTo>
                      <a:cubicBezTo>
                        <a:pt x="13228" y="14079"/>
                        <a:pt x="13020" y="12128"/>
                        <a:pt x="12628" y="10224"/>
                      </a:cubicBezTo>
                      <a:cubicBezTo>
                        <a:pt x="12270" y="8319"/>
                        <a:pt x="11728" y="6438"/>
                        <a:pt x="10712" y="4776"/>
                      </a:cubicBezTo>
                      <a:cubicBezTo>
                        <a:pt x="10446" y="4360"/>
                        <a:pt x="10169" y="3968"/>
                        <a:pt x="9869" y="3587"/>
                      </a:cubicBezTo>
                      <a:cubicBezTo>
                        <a:pt x="9558" y="3217"/>
                        <a:pt x="9223" y="2871"/>
                        <a:pt x="8865" y="2548"/>
                      </a:cubicBezTo>
                      <a:cubicBezTo>
                        <a:pt x="8484" y="2236"/>
                        <a:pt x="8092" y="1959"/>
                        <a:pt x="7676" y="1717"/>
                      </a:cubicBezTo>
                      <a:cubicBezTo>
                        <a:pt x="7249" y="1486"/>
                        <a:pt x="6799" y="1301"/>
                        <a:pt x="6337" y="1140"/>
                      </a:cubicBezTo>
                      <a:close/>
                      <a:moveTo>
                        <a:pt x="3863" y="1"/>
                      </a:moveTo>
                      <a:cubicBezTo>
                        <a:pt x="2548" y="1"/>
                        <a:pt x="1308" y="347"/>
                        <a:pt x="0" y="389"/>
                      </a:cubicBezTo>
                      <a:cubicBezTo>
                        <a:pt x="144" y="385"/>
                        <a:pt x="287" y="383"/>
                        <a:pt x="431" y="383"/>
                      </a:cubicBezTo>
                      <a:cubicBezTo>
                        <a:pt x="3221" y="383"/>
                        <a:pt x="6109" y="1238"/>
                        <a:pt x="8184" y="3148"/>
                      </a:cubicBezTo>
                      <a:cubicBezTo>
                        <a:pt x="9338" y="4222"/>
                        <a:pt x="11185" y="6184"/>
                        <a:pt x="10469" y="7915"/>
                      </a:cubicBezTo>
                      <a:cubicBezTo>
                        <a:pt x="10227" y="8527"/>
                        <a:pt x="9800" y="9093"/>
                        <a:pt x="9177" y="9266"/>
                      </a:cubicBezTo>
                      <a:cubicBezTo>
                        <a:pt x="9087" y="9291"/>
                        <a:pt x="8992" y="9302"/>
                        <a:pt x="8896" y="9302"/>
                      </a:cubicBezTo>
                      <a:cubicBezTo>
                        <a:pt x="8320" y="9302"/>
                        <a:pt x="7676" y="8886"/>
                        <a:pt x="7607" y="8342"/>
                      </a:cubicBezTo>
                      <a:lnTo>
                        <a:pt x="7607" y="8342"/>
                      </a:lnTo>
                      <a:cubicBezTo>
                        <a:pt x="7376" y="9162"/>
                        <a:pt x="7803" y="10131"/>
                        <a:pt x="8588" y="10501"/>
                      </a:cubicBezTo>
                      <a:cubicBezTo>
                        <a:pt x="8792" y="10601"/>
                        <a:pt x="9010" y="10647"/>
                        <a:pt x="9230" y="10647"/>
                      </a:cubicBezTo>
                      <a:cubicBezTo>
                        <a:pt x="9845" y="10647"/>
                        <a:pt x="10473" y="10289"/>
                        <a:pt x="10839" y="9762"/>
                      </a:cubicBezTo>
                      <a:lnTo>
                        <a:pt x="10839" y="9762"/>
                      </a:lnTo>
                      <a:cubicBezTo>
                        <a:pt x="10920" y="12532"/>
                        <a:pt x="9881" y="14922"/>
                        <a:pt x="8149" y="17068"/>
                      </a:cubicBezTo>
                      <a:cubicBezTo>
                        <a:pt x="8149" y="17068"/>
                        <a:pt x="8992" y="16999"/>
                        <a:pt x="9581" y="16803"/>
                      </a:cubicBezTo>
                      <a:lnTo>
                        <a:pt x="9581" y="16803"/>
                      </a:lnTo>
                      <a:cubicBezTo>
                        <a:pt x="9581" y="16803"/>
                        <a:pt x="9419" y="17946"/>
                        <a:pt x="8253" y="19631"/>
                      </a:cubicBezTo>
                      <a:cubicBezTo>
                        <a:pt x="9835" y="19158"/>
                        <a:pt x="10296" y="18996"/>
                        <a:pt x="11589" y="17957"/>
                      </a:cubicBezTo>
                      <a:lnTo>
                        <a:pt x="11589" y="17957"/>
                      </a:lnTo>
                      <a:cubicBezTo>
                        <a:pt x="11358" y="21963"/>
                        <a:pt x="15583" y="20947"/>
                        <a:pt x="17314" y="23325"/>
                      </a:cubicBezTo>
                      <a:cubicBezTo>
                        <a:pt x="15698" y="21108"/>
                        <a:pt x="20038" y="18465"/>
                        <a:pt x="18353" y="16514"/>
                      </a:cubicBezTo>
                      <a:lnTo>
                        <a:pt x="18353" y="16514"/>
                      </a:lnTo>
                      <a:cubicBezTo>
                        <a:pt x="19567" y="17256"/>
                        <a:pt x="20850" y="17817"/>
                        <a:pt x="22260" y="17817"/>
                      </a:cubicBezTo>
                      <a:cubicBezTo>
                        <a:pt x="22365" y="17817"/>
                        <a:pt x="22471" y="17814"/>
                        <a:pt x="22578" y="17807"/>
                      </a:cubicBezTo>
                      <a:cubicBezTo>
                        <a:pt x="18388" y="15880"/>
                        <a:pt x="15698" y="11136"/>
                        <a:pt x="13863" y="7107"/>
                      </a:cubicBezTo>
                      <a:cubicBezTo>
                        <a:pt x="12316" y="3702"/>
                        <a:pt x="9869" y="1221"/>
                        <a:pt x="6453" y="343"/>
                      </a:cubicBezTo>
                      <a:cubicBezTo>
                        <a:pt x="5737" y="159"/>
                        <a:pt x="4987" y="43"/>
                        <a:pt x="4202" y="9"/>
                      </a:cubicBezTo>
                      <a:cubicBezTo>
                        <a:pt x="4088" y="3"/>
                        <a:pt x="3976" y="1"/>
                        <a:pt x="3863"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3" name="Google Shape;23;p2"/>
                <p:cNvSpPr/>
                <p:nvPr/>
              </p:nvSpPr>
              <p:spPr>
                <a:xfrm>
                  <a:off x="5121300" y="3736086"/>
                  <a:ext cx="509646" cy="389888"/>
                </a:xfrm>
                <a:custGeom>
                  <a:avLst/>
                  <a:gdLst/>
                  <a:ahLst/>
                  <a:cxnLst/>
                  <a:rect l="l" t="t" r="r" b="b"/>
                  <a:pathLst>
                    <a:path w="15814" h="12098" extrusionOk="0">
                      <a:moveTo>
                        <a:pt x="2667" y="3383"/>
                      </a:moveTo>
                      <a:cubicBezTo>
                        <a:pt x="3302" y="3995"/>
                        <a:pt x="3948" y="4606"/>
                        <a:pt x="4664" y="5172"/>
                      </a:cubicBezTo>
                      <a:cubicBezTo>
                        <a:pt x="5368" y="5714"/>
                        <a:pt x="6106" y="6234"/>
                        <a:pt x="6891" y="6696"/>
                      </a:cubicBezTo>
                      <a:cubicBezTo>
                        <a:pt x="7676" y="7157"/>
                        <a:pt x="8507" y="7561"/>
                        <a:pt x="9361" y="7919"/>
                      </a:cubicBezTo>
                      <a:cubicBezTo>
                        <a:pt x="10227" y="8300"/>
                        <a:pt x="11104" y="8600"/>
                        <a:pt x="12005" y="8900"/>
                      </a:cubicBezTo>
                      <a:cubicBezTo>
                        <a:pt x="11081" y="8692"/>
                        <a:pt x="10169" y="8415"/>
                        <a:pt x="9292" y="8081"/>
                      </a:cubicBezTo>
                      <a:cubicBezTo>
                        <a:pt x="8415" y="7746"/>
                        <a:pt x="7561" y="7342"/>
                        <a:pt x="6753" y="6880"/>
                      </a:cubicBezTo>
                      <a:cubicBezTo>
                        <a:pt x="5956" y="6407"/>
                        <a:pt x="5206" y="5888"/>
                        <a:pt x="4514" y="5299"/>
                      </a:cubicBezTo>
                      <a:cubicBezTo>
                        <a:pt x="3833" y="4710"/>
                        <a:pt x="3221" y="4075"/>
                        <a:pt x="2667" y="3383"/>
                      </a:cubicBezTo>
                      <a:close/>
                      <a:moveTo>
                        <a:pt x="0" y="1"/>
                      </a:moveTo>
                      <a:cubicBezTo>
                        <a:pt x="1720" y="3591"/>
                        <a:pt x="7330" y="11416"/>
                        <a:pt x="11728" y="12097"/>
                      </a:cubicBezTo>
                      <a:cubicBezTo>
                        <a:pt x="11716" y="11913"/>
                        <a:pt x="9592" y="10101"/>
                        <a:pt x="9235" y="9304"/>
                      </a:cubicBezTo>
                      <a:lnTo>
                        <a:pt x="9235" y="9304"/>
                      </a:lnTo>
                      <a:cubicBezTo>
                        <a:pt x="10216" y="9919"/>
                        <a:pt x="11536" y="10231"/>
                        <a:pt x="12837" y="10231"/>
                      </a:cubicBezTo>
                      <a:cubicBezTo>
                        <a:pt x="13907" y="10231"/>
                        <a:pt x="14965" y="10020"/>
                        <a:pt x="15814" y="9593"/>
                      </a:cubicBezTo>
                      <a:cubicBezTo>
                        <a:pt x="9765" y="8000"/>
                        <a:pt x="4202" y="4618"/>
                        <a:pt x="0"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4" name="Google Shape;24;p2"/>
                <p:cNvSpPr/>
                <p:nvPr/>
              </p:nvSpPr>
              <p:spPr>
                <a:xfrm>
                  <a:off x="4603114" y="3603308"/>
                  <a:ext cx="240707" cy="237517"/>
                </a:xfrm>
                <a:custGeom>
                  <a:avLst/>
                  <a:gdLst/>
                  <a:ahLst/>
                  <a:cxnLst/>
                  <a:rect l="l" t="t" r="r" b="b"/>
                  <a:pathLst>
                    <a:path w="7469" h="7370" extrusionOk="0">
                      <a:moveTo>
                        <a:pt x="0" y="0"/>
                      </a:moveTo>
                      <a:cubicBezTo>
                        <a:pt x="1" y="1"/>
                        <a:pt x="2615" y="7370"/>
                        <a:pt x="4743" y="7370"/>
                      </a:cubicBezTo>
                      <a:cubicBezTo>
                        <a:pt x="4916" y="7370"/>
                        <a:pt x="5087" y="7321"/>
                        <a:pt x="5252" y="7214"/>
                      </a:cubicBezTo>
                      <a:cubicBezTo>
                        <a:pt x="7469" y="5795"/>
                        <a:pt x="1" y="0"/>
                        <a:pt x="0"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grpSp>
          <p:grpSp>
            <p:nvGrpSpPr>
              <p:cNvPr id="25" name="Google Shape;25;p2"/>
              <p:cNvGrpSpPr/>
              <p:nvPr/>
            </p:nvGrpSpPr>
            <p:grpSpPr>
              <a:xfrm>
                <a:off x="2953710" y="863971"/>
                <a:ext cx="3236705" cy="751706"/>
                <a:chOff x="2953710" y="863971"/>
                <a:chExt cx="3236705" cy="751706"/>
              </a:xfrm>
            </p:grpSpPr>
            <p:sp>
              <p:nvSpPr>
                <p:cNvPr id="26" name="Google Shape;26;p2"/>
                <p:cNvSpPr/>
                <p:nvPr/>
              </p:nvSpPr>
              <p:spPr>
                <a:xfrm>
                  <a:off x="5336676" y="1283122"/>
                  <a:ext cx="467621" cy="272129"/>
                </a:xfrm>
                <a:custGeom>
                  <a:avLst/>
                  <a:gdLst/>
                  <a:ahLst/>
                  <a:cxnLst/>
                  <a:rect l="l" t="t" r="r" b="b"/>
                  <a:pathLst>
                    <a:path w="14510" h="8444" extrusionOk="0">
                      <a:moveTo>
                        <a:pt x="5119" y="978"/>
                      </a:moveTo>
                      <a:cubicBezTo>
                        <a:pt x="5570" y="978"/>
                        <a:pt x="6018" y="1030"/>
                        <a:pt x="6453" y="1146"/>
                      </a:cubicBezTo>
                      <a:cubicBezTo>
                        <a:pt x="7169" y="1319"/>
                        <a:pt x="7815" y="1688"/>
                        <a:pt x="8381" y="2138"/>
                      </a:cubicBezTo>
                      <a:cubicBezTo>
                        <a:pt x="8935" y="2589"/>
                        <a:pt x="9442" y="3096"/>
                        <a:pt x="9962" y="3570"/>
                      </a:cubicBezTo>
                      <a:cubicBezTo>
                        <a:pt x="10481" y="4043"/>
                        <a:pt x="11047" y="4481"/>
                        <a:pt x="11693" y="4770"/>
                      </a:cubicBezTo>
                      <a:cubicBezTo>
                        <a:pt x="11035" y="4585"/>
                        <a:pt x="10412" y="4181"/>
                        <a:pt x="9846" y="3731"/>
                      </a:cubicBezTo>
                      <a:cubicBezTo>
                        <a:pt x="9362" y="3339"/>
                        <a:pt x="8900" y="2912"/>
                        <a:pt x="8427" y="2519"/>
                      </a:cubicBezTo>
                      <a:lnTo>
                        <a:pt x="8427" y="2519"/>
                      </a:lnTo>
                      <a:cubicBezTo>
                        <a:pt x="8508" y="2635"/>
                        <a:pt x="8577" y="2750"/>
                        <a:pt x="8646" y="2866"/>
                      </a:cubicBezTo>
                      <a:cubicBezTo>
                        <a:pt x="8981" y="3454"/>
                        <a:pt x="9142" y="4158"/>
                        <a:pt x="8981" y="4816"/>
                      </a:cubicBezTo>
                      <a:cubicBezTo>
                        <a:pt x="8923" y="4147"/>
                        <a:pt x="8727" y="3558"/>
                        <a:pt x="8404" y="2993"/>
                      </a:cubicBezTo>
                      <a:cubicBezTo>
                        <a:pt x="8173" y="2589"/>
                        <a:pt x="7896" y="2231"/>
                        <a:pt x="7549" y="1896"/>
                      </a:cubicBezTo>
                      <a:cubicBezTo>
                        <a:pt x="7192" y="1665"/>
                        <a:pt x="6799" y="1480"/>
                        <a:pt x="6395" y="1342"/>
                      </a:cubicBezTo>
                      <a:cubicBezTo>
                        <a:pt x="5737" y="1134"/>
                        <a:pt x="5033" y="1053"/>
                        <a:pt x="4318" y="1030"/>
                      </a:cubicBezTo>
                      <a:cubicBezTo>
                        <a:pt x="4584" y="996"/>
                        <a:pt x="4852" y="978"/>
                        <a:pt x="5119" y="978"/>
                      </a:cubicBezTo>
                      <a:close/>
                      <a:moveTo>
                        <a:pt x="4821" y="0"/>
                      </a:moveTo>
                      <a:cubicBezTo>
                        <a:pt x="4560" y="0"/>
                        <a:pt x="4300" y="13"/>
                        <a:pt x="4041" y="38"/>
                      </a:cubicBezTo>
                      <a:cubicBezTo>
                        <a:pt x="2598" y="165"/>
                        <a:pt x="1189" y="684"/>
                        <a:pt x="1" y="1492"/>
                      </a:cubicBezTo>
                      <a:cubicBezTo>
                        <a:pt x="498" y="1333"/>
                        <a:pt x="1056" y="1268"/>
                        <a:pt x="1652" y="1268"/>
                      </a:cubicBezTo>
                      <a:cubicBezTo>
                        <a:pt x="1747" y="1268"/>
                        <a:pt x="1843" y="1269"/>
                        <a:pt x="1940" y="1273"/>
                      </a:cubicBezTo>
                      <a:cubicBezTo>
                        <a:pt x="3486" y="1319"/>
                        <a:pt x="4975" y="2346"/>
                        <a:pt x="5553" y="3789"/>
                      </a:cubicBezTo>
                      <a:cubicBezTo>
                        <a:pt x="6130" y="5209"/>
                        <a:pt x="5772" y="7125"/>
                        <a:pt x="4687" y="8210"/>
                      </a:cubicBezTo>
                      <a:cubicBezTo>
                        <a:pt x="4966" y="8365"/>
                        <a:pt x="5284" y="8443"/>
                        <a:pt x="5602" y="8443"/>
                      </a:cubicBezTo>
                      <a:cubicBezTo>
                        <a:pt x="5969" y="8443"/>
                        <a:pt x="6335" y="8339"/>
                        <a:pt x="6638" y="8129"/>
                      </a:cubicBezTo>
                      <a:cubicBezTo>
                        <a:pt x="7192" y="7737"/>
                        <a:pt x="7353" y="6975"/>
                        <a:pt x="7249" y="6294"/>
                      </a:cubicBezTo>
                      <a:lnTo>
                        <a:pt x="7249" y="6294"/>
                      </a:lnTo>
                      <a:cubicBezTo>
                        <a:pt x="7619" y="6640"/>
                        <a:pt x="7988" y="7021"/>
                        <a:pt x="8461" y="7171"/>
                      </a:cubicBezTo>
                      <a:cubicBezTo>
                        <a:pt x="8620" y="7227"/>
                        <a:pt x="8790" y="7257"/>
                        <a:pt x="8958" y="7257"/>
                      </a:cubicBezTo>
                      <a:cubicBezTo>
                        <a:pt x="9305" y="7257"/>
                        <a:pt x="9641" y="7131"/>
                        <a:pt x="9835" y="6859"/>
                      </a:cubicBezTo>
                      <a:cubicBezTo>
                        <a:pt x="10054" y="6559"/>
                        <a:pt x="9985" y="5947"/>
                        <a:pt x="9720" y="5659"/>
                      </a:cubicBezTo>
                      <a:lnTo>
                        <a:pt x="9720" y="5659"/>
                      </a:lnTo>
                      <a:cubicBezTo>
                        <a:pt x="10242" y="5903"/>
                        <a:pt x="10823" y="6025"/>
                        <a:pt x="11402" y="6025"/>
                      </a:cubicBezTo>
                      <a:cubicBezTo>
                        <a:pt x="11783" y="6025"/>
                        <a:pt x="12163" y="5972"/>
                        <a:pt x="12524" y="5867"/>
                      </a:cubicBezTo>
                      <a:cubicBezTo>
                        <a:pt x="13563" y="5543"/>
                        <a:pt x="14036" y="4632"/>
                        <a:pt x="14510" y="3674"/>
                      </a:cubicBezTo>
                      <a:lnTo>
                        <a:pt x="14510" y="3674"/>
                      </a:lnTo>
                      <a:cubicBezTo>
                        <a:pt x="14247" y="3799"/>
                        <a:pt x="13962" y="3853"/>
                        <a:pt x="13673" y="3853"/>
                      </a:cubicBezTo>
                      <a:cubicBezTo>
                        <a:pt x="13138" y="3853"/>
                        <a:pt x="12585" y="3666"/>
                        <a:pt x="12120" y="3396"/>
                      </a:cubicBezTo>
                      <a:cubicBezTo>
                        <a:pt x="11393" y="2981"/>
                        <a:pt x="10805" y="2358"/>
                        <a:pt x="10135" y="1838"/>
                      </a:cubicBezTo>
                      <a:cubicBezTo>
                        <a:pt x="8642" y="660"/>
                        <a:pt x="6729" y="0"/>
                        <a:pt x="4821"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7" name="Google Shape;27;p2"/>
                <p:cNvSpPr/>
                <p:nvPr/>
              </p:nvSpPr>
              <p:spPr>
                <a:xfrm>
                  <a:off x="5114242" y="1155694"/>
                  <a:ext cx="1058706" cy="428175"/>
                </a:xfrm>
                <a:custGeom>
                  <a:avLst/>
                  <a:gdLst/>
                  <a:ahLst/>
                  <a:cxnLst/>
                  <a:rect l="l" t="t" r="r" b="b"/>
                  <a:pathLst>
                    <a:path w="32851" h="13286" extrusionOk="0">
                      <a:moveTo>
                        <a:pt x="24690" y="1452"/>
                      </a:moveTo>
                      <a:lnTo>
                        <a:pt x="24690" y="1452"/>
                      </a:lnTo>
                      <a:cubicBezTo>
                        <a:pt x="25752" y="1799"/>
                        <a:pt x="26768" y="2364"/>
                        <a:pt x="27668" y="3034"/>
                      </a:cubicBezTo>
                      <a:cubicBezTo>
                        <a:pt x="28580" y="3703"/>
                        <a:pt x="29411" y="4511"/>
                        <a:pt x="30115" y="5400"/>
                      </a:cubicBezTo>
                      <a:cubicBezTo>
                        <a:pt x="30819" y="6300"/>
                        <a:pt x="31315" y="7362"/>
                        <a:pt x="31615" y="8447"/>
                      </a:cubicBezTo>
                      <a:cubicBezTo>
                        <a:pt x="31904" y="9544"/>
                        <a:pt x="32019" y="10686"/>
                        <a:pt x="31985" y="11806"/>
                      </a:cubicBezTo>
                      <a:cubicBezTo>
                        <a:pt x="31892" y="10686"/>
                        <a:pt x="31719" y="9555"/>
                        <a:pt x="31385" y="8505"/>
                      </a:cubicBezTo>
                      <a:cubicBezTo>
                        <a:pt x="31061" y="7443"/>
                        <a:pt x="30577" y="6427"/>
                        <a:pt x="29884" y="5561"/>
                      </a:cubicBezTo>
                      <a:cubicBezTo>
                        <a:pt x="29215" y="4673"/>
                        <a:pt x="28407" y="3888"/>
                        <a:pt x="27541" y="3195"/>
                      </a:cubicBezTo>
                      <a:cubicBezTo>
                        <a:pt x="26664" y="2503"/>
                        <a:pt x="25706" y="1902"/>
                        <a:pt x="24690" y="1452"/>
                      </a:cubicBezTo>
                      <a:close/>
                      <a:moveTo>
                        <a:pt x="19301" y="1"/>
                      </a:moveTo>
                      <a:cubicBezTo>
                        <a:pt x="18516" y="1"/>
                        <a:pt x="17731" y="44"/>
                        <a:pt x="16956" y="125"/>
                      </a:cubicBezTo>
                      <a:cubicBezTo>
                        <a:pt x="9996" y="852"/>
                        <a:pt x="4363" y="3657"/>
                        <a:pt x="0" y="9093"/>
                      </a:cubicBezTo>
                      <a:cubicBezTo>
                        <a:pt x="2759" y="5665"/>
                        <a:pt x="7434" y="3495"/>
                        <a:pt x="11704" y="2964"/>
                      </a:cubicBezTo>
                      <a:cubicBezTo>
                        <a:pt x="12602" y="2849"/>
                        <a:pt x="13508" y="2784"/>
                        <a:pt x="14414" y="2784"/>
                      </a:cubicBezTo>
                      <a:cubicBezTo>
                        <a:pt x="14966" y="2784"/>
                        <a:pt x="15517" y="2808"/>
                        <a:pt x="16067" y="2860"/>
                      </a:cubicBezTo>
                      <a:cubicBezTo>
                        <a:pt x="16760" y="2941"/>
                        <a:pt x="17395" y="3126"/>
                        <a:pt x="18053" y="3311"/>
                      </a:cubicBezTo>
                      <a:cubicBezTo>
                        <a:pt x="18711" y="3518"/>
                        <a:pt x="19380" y="3726"/>
                        <a:pt x="20084" y="3842"/>
                      </a:cubicBezTo>
                      <a:cubicBezTo>
                        <a:pt x="20229" y="3863"/>
                        <a:pt x="20378" y="3875"/>
                        <a:pt x="20527" y="3875"/>
                      </a:cubicBezTo>
                      <a:cubicBezTo>
                        <a:pt x="21087" y="3875"/>
                        <a:pt x="21647" y="3710"/>
                        <a:pt x="22012" y="3299"/>
                      </a:cubicBezTo>
                      <a:cubicBezTo>
                        <a:pt x="22441" y="2817"/>
                        <a:pt x="22511" y="2145"/>
                        <a:pt x="22038" y="1774"/>
                      </a:cubicBezTo>
                      <a:lnTo>
                        <a:pt x="22038" y="1774"/>
                      </a:lnTo>
                      <a:cubicBezTo>
                        <a:pt x="24622" y="3542"/>
                        <a:pt x="25808" y="6217"/>
                        <a:pt x="26479" y="9128"/>
                      </a:cubicBezTo>
                      <a:cubicBezTo>
                        <a:pt x="26923" y="11082"/>
                        <a:pt x="28214" y="12583"/>
                        <a:pt x="29329" y="12583"/>
                      </a:cubicBezTo>
                      <a:cubicBezTo>
                        <a:pt x="29808" y="12583"/>
                        <a:pt x="30255" y="12306"/>
                        <a:pt x="30588" y="11667"/>
                      </a:cubicBezTo>
                      <a:cubicBezTo>
                        <a:pt x="30727" y="11968"/>
                        <a:pt x="30657" y="12383"/>
                        <a:pt x="30819" y="12752"/>
                      </a:cubicBezTo>
                      <a:cubicBezTo>
                        <a:pt x="30965" y="13080"/>
                        <a:pt x="31267" y="13285"/>
                        <a:pt x="31574" y="13285"/>
                      </a:cubicBezTo>
                      <a:cubicBezTo>
                        <a:pt x="31777" y="13285"/>
                        <a:pt x="31982" y="13196"/>
                        <a:pt x="32146" y="12995"/>
                      </a:cubicBezTo>
                      <a:cubicBezTo>
                        <a:pt x="32366" y="12729"/>
                        <a:pt x="32423" y="12372"/>
                        <a:pt x="32458" y="12037"/>
                      </a:cubicBezTo>
                      <a:cubicBezTo>
                        <a:pt x="32850" y="8216"/>
                        <a:pt x="31396" y="4707"/>
                        <a:pt x="28164" y="2480"/>
                      </a:cubicBezTo>
                      <a:cubicBezTo>
                        <a:pt x="25596" y="697"/>
                        <a:pt x="22445" y="1"/>
                        <a:pt x="19301"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8" name="Google Shape;28;p2"/>
                <p:cNvSpPr/>
                <p:nvPr/>
              </p:nvSpPr>
              <p:spPr>
                <a:xfrm>
                  <a:off x="5743258" y="1079218"/>
                  <a:ext cx="447157" cy="179475"/>
                </a:xfrm>
                <a:custGeom>
                  <a:avLst/>
                  <a:gdLst/>
                  <a:ahLst/>
                  <a:cxnLst/>
                  <a:rect l="l" t="t" r="r" b="b"/>
                  <a:pathLst>
                    <a:path w="13875" h="5569" extrusionOk="0">
                      <a:moveTo>
                        <a:pt x="10571" y="301"/>
                      </a:moveTo>
                      <a:cubicBezTo>
                        <a:pt x="10545" y="312"/>
                        <a:pt x="10518" y="325"/>
                        <a:pt x="10493" y="339"/>
                      </a:cubicBezTo>
                      <a:cubicBezTo>
                        <a:pt x="10519" y="326"/>
                        <a:pt x="10545" y="313"/>
                        <a:pt x="10571" y="301"/>
                      </a:cubicBezTo>
                      <a:close/>
                      <a:moveTo>
                        <a:pt x="11826" y="0"/>
                      </a:moveTo>
                      <a:cubicBezTo>
                        <a:pt x="11402" y="0"/>
                        <a:pt x="10961" y="116"/>
                        <a:pt x="10571" y="301"/>
                      </a:cubicBezTo>
                      <a:lnTo>
                        <a:pt x="10571" y="301"/>
                      </a:lnTo>
                      <a:cubicBezTo>
                        <a:pt x="10649" y="269"/>
                        <a:pt x="10732" y="255"/>
                        <a:pt x="10816" y="255"/>
                      </a:cubicBezTo>
                      <a:cubicBezTo>
                        <a:pt x="11170" y="255"/>
                        <a:pt x="11542" y="517"/>
                        <a:pt x="11647" y="859"/>
                      </a:cubicBezTo>
                      <a:cubicBezTo>
                        <a:pt x="11774" y="1332"/>
                        <a:pt x="11532" y="1863"/>
                        <a:pt x="11128" y="2140"/>
                      </a:cubicBezTo>
                      <a:cubicBezTo>
                        <a:pt x="10816" y="2345"/>
                        <a:pt x="10443" y="2426"/>
                        <a:pt x="10066" y="2426"/>
                      </a:cubicBezTo>
                      <a:cubicBezTo>
                        <a:pt x="9954" y="2426"/>
                        <a:pt x="9842" y="2419"/>
                        <a:pt x="9731" y="2405"/>
                      </a:cubicBezTo>
                      <a:cubicBezTo>
                        <a:pt x="9235" y="2348"/>
                        <a:pt x="8773" y="2175"/>
                        <a:pt x="8311" y="2036"/>
                      </a:cubicBezTo>
                      <a:cubicBezTo>
                        <a:pt x="6854" y="1581"/>
                        <a:pt x="5418" y="1384"/>
                        <a:pt x="3970" y="1384"/>
                      </a:cubicBezTo>
                      <a:cubicBezTo>
                        <a:pt x="2666" y="1384"/>
                        <a:pt x="1352" y="1543"/>
                        <a:pt x="1" y="1817"/>
                      </a:cubicBezTo>
                      <a:cubicBezTo>
                        <a:pt x="436" y="1729"/>
                        <a:pt x="890" y="1688"/>
                        <a:pt x="1356" y="1688"/>
                      </a:cubicBezTo>
                      <a:cubicBezTo>
                        <a:pt x="4189" y="1688"/>
                        <a:pt x="7461" y="3180"/>
                        <a:pt x="9662" y="4518"/>
                      </a:cubicBezTo>
                      <a:cubicBezTo>
                        <a:pt x="9840" y="4639"/>
                        <a:pt x="11202" y="5569"/>
                        <a:pt x="11794" y="5569"/>
                      </a:cubicBezTo>
                      <a:cubicBezTo>
                        <a:pt x="12045" y="5569"/>
                        <a:pt x="12157" y="5401"/>
                        <a:pt x="11982" y="4933"/>
                      </a:cubicBezTo>
                      <a:cubicBezTo>
                        <a:pt x="11867" y="4633"/>
                        <a:pt x="11543" y="4368"/>
                        <a:pt x="11278" y="4229"/>
                      </a:cubicBezTo>
                      <a:cubicBezTo>
                        <a:pt x="12167" y="4229"/>
                        <a:pt x="13044" y="3825"/>
                        <a:pt x="13471" y="3006"/>
                      </a:cubicBezTo>
                      <a:cubicBezTo>
                        <a:pt x="13875" y="2175"/>
                        <a:pt x="13702" y="1113"/>
                        <a:pt x="13044" y="466"/>
                      </a:cubicBezTo>
                      <a:cubicBezTo>
                        <a:pt x="12719" y="136"/>
                        <a:pt x="12283" y="0"/>
                        <a:pt x="11826"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9" name="Google Shape;29;p2"/>
                <p:cNvSpPr/>
                <p:nvPr/>
              </p:nvSpPr>
              <p:spPr>
                <a:xfrm>
                  <a:off x="4613169" y="863971"/>
                  <a:ext cx="727632" cy="751706"/>
                </a:xfrm>
                <a:custGeom>
                  <a:avLst/>
                  <a:gdLst/>
                  <a:ahLst/>
                  <a:cxnLst/>
                  <a:rect l="l" t="t" r="r" b="b"/>
                  <a:pathLst>
                    <a:path w="22578" h="23325" extrusionOk="0">
                      <a:moveTo>
                        <a:pt x="17314" y="0"/>
                      </a:moveTo>
                      <a:lnTo>
                        <a:pt x="17314" y="0"/>
                      </a:lnTo>
                      <a:cubicBezTo>
                        <a:pt x="17312" y="3"/>
                        <a:pt x="17310" y="6"/>
                        <a:pt x="17308" y="9"/>
                      </a:cubicBezTo>
                      <a:lnTo>
                        <a:pt x="17308" y="9"/>
                      </a:lnTo>
                      <a:cubicBezTo>
                        <a:pt x="17310" y="6"/>
                        <a:pt x="17312" y="3"/>
                        <a:pt x="17314" y="0"/>
                      </a:cubicBezTo>
                      <a:close/>
                      <a:moveTo>
                        <a:pt x="16137" y="1974"/>
                      </a:moveTo>
                      <a:lnTo>
                        <a:pt x="16137" y="1974"/>
                      </a:lnTo>
                      <a:cubicBezTo>
                        <a:pt x="15167" y="3683"/>
                        <a:pt x="14382" y="5472"/>
                        <a:pt x="13944" y="7353"/>
                      </a:cubicBezTo>
                      <a:cubicBezTo>
                        <a:pt x="13505" y="9281"/>
                        <a:pt x="13297" y="11208"/>
                        <a:pt x="12928" y="13147"/>
                      </a:cubicBezTo>
                      <a:cubicBezTo>
                        <a:pt x="12535" y="15052"/>
                        <a:pt x="12004" y="16991"/>
                        <a:pt x="10919" y="18653"/>
                      </a:cubicBezTo>
                      <a:cubicBezTo>
                        <a:pt x="10389" y="19473"/>
                        <a:pt x="9731" y="20246"/>
                        <a:pt x="8969" y="20858"/>
                      </a:cubicBezTo>
                      <a:cubicBezTo>
                        <a:pt x="8576" y="21170"/>
                        <a:pt x="8161" y="21435"/>
                        <a:pt x="7734" y="21654"/>
                      </a:cubicBezTo>
                      <a:cubicBezTo>
                        <a:pt x="7295" y="21874"/>
                        <a:pt x="6833" y="22047"/>
                        <a:pt x="6360" y="22162"/>
                      </a:cubicBezTo>
                      <a:cubicBezTo>
                        <a:pt x="6822" y="22012"/>
                        <a:pt x="7272" y="21828"/>
                        <a:pt x="7699" y="21585"/>
                      </a:cubicBezTo>
                      <a:cubicBezTo>
                        <a:pt x="8115" y="21343"/>
                        <a:pt x="8519" y="21066"/>
                        <a:pt x="8888" y="20743"/>
                      </a:cubicBezTo>
                      <a:cubicBezTo>
                        <a:pt x="9246" y="20431"/>
                        <a:pt x="9592" y="20085"/>
                        <a:pt x="9892" y="19704"/>
                      </a:cubicBezTo>
                      <a:cubicBezTo>
                        <a:pt x="10192" y="19334"/>
                        <a:pt x="10481" y="18942"/>
                        <a:pt x="10735" y="18526"/>
                      </a:cubicBezTo>
                      <a:cubicBezTo>
                        <a:pt x="11751" y="16876"/>
                        <a:pt x="12293" y="14971"/>
                        <a:pt x="12651" y="13067"/>
                      </a:cubicBezTo>
                      <a:cubicBezTo>
                        <a:pt x="13043" y="11162"/>
                        <a:pt x="13251" y="9223"/>
                        <a:pt x="13747" y="7318"/>
                      </a:cubicBezTo>
                      <a:cubicBezTo>
                        <a:pt x="13990" y="6360"/>
                        <a:pt x="14325" y="5437"/>
                        <a:pt x="14729" y="4548"/>
                      </a:cubicBezTo>
                      <a:cubicBezTo>
                        <a:pt x="15144" y="3648"/>
                        <a:pt x="15617" y="2794"/>
                        <a:pt x="16137" y="1974"/>
                      </a:cubicBezTo>
                      <a:close/>
                      <a:moveTo>
                        <a:pt x="0" y="22936"/>
                      </a:moveTo>
                      <a:cubicBezTo>
                        <a:pt x="10" y="22936"/>
                        <a:pt x="20" y="22936"/>
                        <a:pt x="30" y="22937"/>
                      </a:cubicBezTo>
                      <a:lnTo>
                        <a:pt x="30" y="22937"/>
                      </a:lnTo>
                      <a:cubicBezTo>
                        <a:pt x="20" y="22936"/>
                        <a:pt x="10" y="22936"/>
                        <a:pt x="0" y="22936"/>
                      </a:cubicBezTo>
                      <a:close/>
                      <a:moveTo>
                        <a:pt x="17308" y="9"/>
                      </a:moveTo>
                      <a:cubicBezTo>
                        <a:pt x="15572" y="2376"/>
                        <a:pt x="11347" y="1356"/>
                        <a:pt x="11577" y="5368"/>
                      </a:cubicBezTo>
                      <a:cubicBezTo>
                        <a:pt x="10296" y="4329"/>
                        <a:pt x="9834" y="4167"/>
                        <a:pt x="8253" y="3694"/>
                      </a:cubicBezTo>
                      <a:lnTo>
                        <a:pt x="8253" y="3694"/>
                      </a:lnTo>
                      <a:cubicBezTo>
                        <a:pt x="9419" y="5379"/>
                        <a:pt x="9581" y="6522"/>
                        <a:pt x="9581" y="6522"/>
                      </a:cubicBezTo>
                      <a:cubicBezTo>
                        <a:pt x="8980" y="6326"/>
                        <a:pt x="8149" y="6257"/>
                        <a:pt x="8149" y="6257"/>
                      </a:cubicBezTo>
                      <a:lnTo>
                        <a:pt x="8149" y="6257"/>
                      </a:lnTo>
                      <a:cubicBezTo>
                        <a:pt x="9881" y="8427"/>
                        <a:pt x="10919" y="10804"/>
                        <a:pt x="10827" y="13563"/>
                      </a:cubicBezTo>
                      <a:cubicBezTo>
                        <a:pt x="10468" y="13042"/>
                        <a:pt x="9837" y="12685"/>
                        <a:pt x="9215" y="12685"/>
                      </a:cubicBezTo>
                      <a:cubicBezTo>
                        <a:pt x="8997" y="12685"/>
                        <a:pt x="8780" y="12728"/>
                        <a:pt x="8576" y="12824"/>
                      </a:cubicBezTo>
                      <a:cubicBezTo>
                        <a:pt x="7803" y="13205"/>
                        <a:pt x="7364" y="14163"/>
                        <a:pt x="7595" y="14983"/>
                      </a:cubicBezTo>
                      <a:cubicBezTo>
                        <a:pt x="7684" y="14452"/>
                        <a:pt x="8315" y="14030"/>
                        <a:pt x="8886" y="14030"/>
                      </a:cubicBezTo>
                      <a:cubicBezTo>
                        <a:pt x="8986" y="14030"/>
                        <a:pt x="9084" y="14043"/>
                        <a:pt x="9177" y="14071"/>
                      </a:cubicBezTo>
                      <a:cubicBezTo>
                        <a:pt x="9788" y="14232"/>
                        <a:pt x="10238" y="14810"/>
                        <a:pt x="10469" y="15410"/>
                      </a:cubicBezTo>
                      <a:cubicBezTo>
                        <a:pt x="11173" y="17141"/>
                        <a:pt x="9327" y="19103"/>
                        <a:pt x="8172" y="20188"/>
                      </a:cubicBezTo>
                      <a:cubicBezTo>
                        <a:pt x="6133" y="22097"/>
                        <a:pt x="3248" y="22944"/>
                        <a:pt x="483" y="22944"/>
                      </a:cubicBezTo>
                      <a:cubicBezTo>
                        <a:pt x="332" y="22944"/>
                        <a:pt x="181" y="22942"/>
                        <a:pt x="30" y="22937"/>
                      </a:cubicBezTo>
                      <a:lnTo>
                        <a:pt x="30" y="22937"/>
                      </a:lnTo>
                      <a:cubicBezTo>
                        <a:pt x="1317" y="22983"/>
                        <a:pt x="2547" y="23324"/>
                        <a:pt x="3852" y="23324"/>
                      </a:cubicBezTo>
                      <a:cubicBezTo>
                        <a:pt x="3964" y="23324"/>
                        <a:pt x="4077" y="23322"/>
                        <a:pt x="4190" y="23317"/>
                      </a:cubicBezTo>
                      <a:cubicBezTo>
                        <a:pt x="4987" y="23270"/>
                        <a:pt x="5737" y="23155"/>
                        <a:pt x="6441" y="22982"/>
                      </a:cubicBezTo>
                      <a:cubicBezTo>
                        <a:pt x="9858" y="22105"/>
                        <a:pt x="12316" y="19623"/>
                        <a:pt x="13863" y="16218"/>
                      </a:cubicBezTo>
                      <a:cubicBezTo>
                        <a:pt x="15687" y="12189"/>
                        <a:pt x="18376" y="7445"/>
                        <a:pt x="22578" y="5529"/>
                      </a:cubicBezTo>
                      <a:cubicBezTo>
                        <a:pt x="22461" y="5521"/>
                        <a:pt x="22345" y="5517"/>
                        <a:pt x="22230" y="5517"/>
                      </a:cubicBezTo>
                      <a:cubicBezTo>
                        <a:pt x="20852" y="5517"/>
                        <a:pt x="19578" y="6076"/>
                        <a:pt x="18353" y="6811"/>
                      </a:cubicBezTo>
                      <a:cubicBezTo>
                        <a:pt x="20036" y="4862"/>
                        <a:pt x="15698" y="2224"/>
                        <a:pt x="17308" y="9"/>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0" name="Google Shape;30;p2"/>
                <p:cNvSpPr/>
                <p:nvPr/>
              </p:nvSpPr>
              <p:spPr>
                <a:xfrm>
                  <a:off x="5121300" y="1017986"/>
                  <a:ext cx="509646" cy="389502"/>
                </a:xfrm>
                <a:custGeom>
                  <a:avLst/>
                  <a:gdLst/>
                  <a:ahLst/>
                  <a:cxnLst/>
                  <a:rect l="l" t="t" r="r" b="b"/>
                  <a:pathLst>
                    <a:path w="15814" h="12086" extrusionOk="0">
                      <a:moveTo>
                        <a:pt x="12005" y="3186"/>
                      </a:moveTo>
                      <a:lnTo>
                        <a:pt x="12005" y="3186"/>
                      </a:lnTo>
                      <a:cubicBezTo>
                        <a:pt x="11104" y="3486"/>
                        <a:pt x="10227" y="3786"/>
                        <a:pt x="9361" y="4167"/>
                      </a:cubicBezTo>
                      <a:cubicBezTo>
                        <a:pt x="8507" y="4525"/>
                        <a:pt x="7676" y="4929"/>
                        <a:pt x="6891" y="5390"/>
                      </a:cubicBezTo>
                      <a:cubicBezTo>
                        <a:pt x="6106" y="5841"/>
                        <a:pt x="5368" y="6360"/>
                        <a:pt x="4664" y="6926"/>
                      </a:cubicBezTo>
                      <a:cubicBezTo>
                        <a:pt x="3948" y="7468"/>
                        <a:pt x="3302" y="8068"/>
                        <a:pt x="2667" y="8715"/>
                      </a:cubicBezTo>
                      <a:cubicBezTo>
                        <a:pt x="3221" y="8011"/>
                        <a:pt x="3833" y="7387"/>
                        <a:pt x="4514" y="6787"/>
                      </a:cubicBezTo>
                      <a:cubicBezTo>
                        <a:pt x="5195" y="6198"/>
                        <a:pt x="5956" y="5679"/>
                        <a:pt x="6753" y="5206"/>
                      </a:cubicBezTo>
                      <a:cubicBezTo>
                        <a:pt x="7561" y="4744"/>
                        <a:pt x="8415" y="4340"/>
                        <a:pt x="9292" y="4005"/>
                      </a:cubicBezTo>
                      <a:cubicBezTo>
                        <a:pt x="10169" y="3671"/>
                        <a:pt x="11081" y="3394"/>
                        <a:pt x="12005" y="3186"/>
                      </a:cubicBezTo>
                      <a:close/>
                      <a:moveTo>
                        <a:pt x="11728" y="0"/>
                      </a:moveTo>
                      <a:lnTo>
                        <a:pt x="11728" y="0"/>
                      </a:lnTo>
                      <a:cubicBezTo>
                        <a:pt x="7330" y="670"/>
                        <a:pt x="1709" y="8507"/>
                        <a:pt x="0" y="12085"/>
                      </a:cubicBezTo>
                      <a:cubicBezTo>
                        <a:pt x="4213" y="7468"/>
                        <a:pt x="9765" y="4086"/>
                        <a:pt x="15814" y="2493"/>
                      </a:cubicBezTo>
                      <a:cubicBezTo>
                        <a:pt x="14966" y="2072"/>
                        <a:pt x="13910" y="1864"/>
                        <a:pt x="12841" y="1864"/>
                      </a:cubicBezTo>
                      <a:cubicBezTo>
                        <a:pt x="11538" y="1864"/>
                        <a:pt x="10217" y="2173"/>
                        <a:pt x="9235" y="2782"/>
                      </a:cubicBezTo>
                      <a:cubicBezTo>
                        <a:pt x="9604" y="1985"/>
                        <a:pt x="11716" y="173"/>
                        <a:pt x="11728"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1" name="Google Shape;31;p2"/>
                <p:cNvSpPr/>
                <p:nvPr/>
              </p:nvSpPr>
              <p:spPr>
                <a:xfrm>
                  <a:off x="4603114" y="1303038"/>
                  <a:ext cx="240707" cy="237613"/>
                </a:xfrm>
                <a:custGeom>
                  <a:avLst/>
                  <a:gdLst/>
                  <a:ahLst/>
                  <a:cxnLst/>
                  <a:rect l="l" t="t" r="r" b="b"/>
                  <a:pathLst>
                    <a:path w="7469" h="7373" extrusionOk="0">
                      <a:moveTo>
                        <a:pt x="4739" y="1"/>
                      </a:moveTo>
                      <a:cubicBezTo>
                        <a:pt x="2612" y="1"/>
                        <a:pt x="0" y="7372"/>
                        <a:pt x="0" y="7372"/>
                      </a:cubicBezTo>
                      <a:cubicBezTo>
                        <a:pt x="0" y="7372"/>
                        <a:pt x="7469" y="1567"/>
                        <a:pt x="5252" y="158"/>
                      </a:cubicBezTo>
                      <a:cubicBezTo>
                        <a:pt x="5086" y="50"/>
                        <a:pt x="4914" y="1"/>
                        <a:pt x="4739"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2" name="Google Shape;32;p2"/>
                <p:cNvSpPr/>
                <p:nvPr/>
              </p:nvSpPr>
              <p:spPr>
                <a:xfrm>
                  <a:off x="4485935" y="1260498"/>
                  <a:ext cx="172256" cy="249280"/>
                </a:xfrm>
                <a:custGeom>
                  <a:avLst/>
                  <a:gdLst/>
                  <a:ahLst/>
                  <a:cxnLst/>
                  <a:rect l="l" t="t" r="r" b="b"/>
                  <a:pathLst>
                    <a:path w="5345" h="7735" extrusionOk="0">
                      <a:moveTo>
                        <a:pt x="2678" y="1"/>
                      </a:moveTo>
                      <a:cubicBezTo>
                        <a:pt x="1" y="1"/>
                        <a:pt x="2678" y="7734"/>
                        <a:pt x="2678" y="7734"/>
                      </a:cubicBezTo>
                      <a:cubicBezTo>
                        <a:pt x="2678" y="7734"/>
                        <a:pt x="5345" y="1"/>
                        <a:pt x="2678"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3" name="Google Shape;33;p2"/>
                <p:cNvSpPr/>
                <p:nvPr/>
              </p:nvSpPr>
              <p:spPr>
                <a:xfrm>
                  <a:off x="3339828" y="1282090"/>
                  <a:ext cx="467621" cy="272451"/>
                </a:xfrm>
                <a:custGeom>
                  <a:avLst/>
                  <a:gdLst/>
                  <a:ahLst/>
                  <a:cxnLst/>
                  <a:rect l="l" t="t" r="r" b="b"/>
                  <a:pathLst>
                    <a:path w="14510" h="8454" extrusionOk="0">
                      <a:moveTo>
                        <a:pt x="9357" y="1015"/>
                      </a:moveTo>
                      <a:cubicBezTo>
                        <a:pt x="9626" y="1015"/>
                        <a:pt x="9894" y="1032"/>
                        <a:pt x="10158" y="1062"/>
                      </a:cubicBezTo>
                      <a:cubicBezTo>
                        <a:pt x="9454" y="1074"/>
                        <a:pt x="8738" y="1155"/>
                        <a:pt x="8080" y="1385"/>
                      </a:cubicBezTo>
                      <a:cubicBezTo>
                        <a:pt x="7676" y="1512"/>
                        <a:pt x="7284" y="1709"/>
                        <a:pt x="6926" y="1928"/>
                      </a:cubicBezTo>
                      <a:cubicBezTo>
                        <a:pt x="6580" y="2263"/>
                        <a:pt x="6303" y="2621"/>
                        <a:pt x="6072" y="3025"/>
                      </a:cubicBezTo>
                      <a:cubicBezTo>
                        <a:pt x="5760" y="3579"/>
                        <a:pt x="5564" y="4179"/>
                        <a:pt x="5495" y="4848"/>
                      </a:cubicBezTo>
                      <a:cubicBezTo>
                        <a:pt x="5333" y="4190"/>
                        <a:pt x="5518" y="3486"/>
                        <a:pt x="5830" y="2898"/>
                      </a:cubicBezTo>
                      <a:cubicBezTo>
                        <a:pt x="5899" y="2782"/>
                        <a:pt x="5968" y="2655"/>
                        <a:pt x="6061" y="2551"/>
                      </a:cubicBezTo>
                      <a:lnTo>
                        <a:pt x="6061" y="2551"/>
                      </a:lnTo>
                      <a:cubicBezTo>
                        <a:pt x="5587" y="2944"/>
                        <a:pt x="5126" y="3371"/>
                        <a:pt x="4629" y="3763"/>
                      </a:cubicBezTo>
                      <a:cubicBezTo>
                        <a:pt x="4098" y="4213"/>
                        <a:pt x="3475" y="4617"/>
                        <a:pt x="2782" y="4802"/>
                      </a:cubicBezTo>
                      <a:cubicBezTo>
                        <a:pt x="3440" y="4513"/>
                        <a:pt x="3994" y="4075"/>
                        <a:pt x="4514" y="3602"/>
                      </a:cubicBezTo>
                      <a:cubicBezTo>
                        <a:pt x="5033" y="3128"/>
                        <a:pt x="5541" y="2621"/>
                        <a:pt x="6107" y="2170"/>
                      </a:cubicBezTo>
                      <a:cubicBezTo>
                        <a:pt x="6672" y="1720"/>
                        <a:pt x="7319" y="1362"/>
                        <a:pt x="8023" y="1178"/>
                      </a:cubicBezTo>
                      <a:cubicBezTo>
                        <a:pt x="8462" y="1062"/>
                        <a:pt x="8911" y="1015"/>
                        <a:pt x="9357" y="1015"/>
                      </a:cubicBezTo>
                      <a:close/>
                      <a:moveTo>
                        <a:pt x="9715" y="1"/>
                      </a:moveTo>
                      <a:cubicBezTo>
                        <a:pt x="7798" y="1"/>
                        <a:pt x="5875" y="654"/>
                        <a:pt x="4375" y="1847"/>
                      </a:cubicBezTo>
                      <a:cubicBezTo>
                        <a:pt x="3706" y="2367"/>
                        <a:pt x="3117" y="2978"/>
                        <a:pt x="2390" y="3405"/>
                      </a:cubicBezTo>
                      <a:cubicBezTo>
                        <a:pt x="1934" y="3685"/>
                        <a:pt x="1394" y="3875"/>
                        <a:pt x="868" y="3875"/>
                      </a:cubicBezTo>
                      <a:cubicBezTo>
                        <a:pt x="568" y="3875"/>
                        <a:pt x="273" y="3813"/>
                        <a:pt x="1" y="3671"/>
                      </a:cubicBezTo>
                      <a:lnTo>
                        <a:pt x="1" y="3671"/>
                      </a:lnTo>
                      <a:cubicBezTo>
                        <a:pt x="474" y="4640"/>
                        <a:pt x="959" y="5564"/>
                        <a:pt x="1997" y="5864"/>
                      </a:cubicBezTo>
                      <a:cubicBezTo>
                        <a:pt x="2360" y="5976"/>
                        <a:pt x="2743" y="6031"/>
                        <a:pt x="3128" y="6031"/>
                      </a:cubicBezTo>
                      <a:cubicBezTo>
                        <a:pt x="3699" y="6031"/>
                        <a:pt x="4274" y="5909"/>
                        <a:pt x="4791" y="5668"/>
                      </a:cubicBezTo>
                      <a:lnTo>
                        <a:pt x="4791" y="5668"/>
                      </a:lnTo>
                      <a:cubicBezTo>
                        <a:pt x="4537" y="5956"/>
                        <a:pt x="4456" y="6557"/>
                        <a:pt x="4675" y="6868"/>
                      </a:cubicBezTo>
                      <a:cubicBezTo>
                        <a:pt x="4868" y="7145"/>
                        <a:pt x="5204" y="7268"/>
                        <a:pt x="5547" y="7268"/>
                      </a:cubicBezTo>
                      <a:cubicBezTo>
                        <a:pt x="5718" y="7268"/>
                        <a:pt x="5891" y="7238"/>
                        <a:pt x="6049" y="7180"/>
                      </a:cubicBezTo>
                      <a:cubicBezTo>
                        <a:pt x="6522" y="7007"/>
                        <a:pt x="6903" y="6649"/>
                        <a:pt x="7261" y="6303"/>
                      </a:cubicBezTo>
                      <a:lnTo>
                        <a:pt x="7261" y="6303"/>
                      </a:lnTo>
                      <a:cubicBezTo>
                        <a:pt x="7157" y="6984"/>
                        <a:pt x="7319" y="7745"/>
                        <a:pt x="7873" y="8138"/>
                      </a:cubicBezTo>
                      <a:cubicBezTo>
                        <a:pt x="8180" y="8345"/>
                        <a:pt x="8556" y="8453"/>
                        <a:pt x="8929" y="8453"/>
                      </a:cubicBezTo>
                      <a:cubicBezTo>
                        <a:pt x="9243" y="8453"/>
                        <a:pt x="9555" y="8377"/>
                        <a:pt x="9823" y="8219"/>
                      </a:cubicBezTo>
                      <a:cubicBezTo>
                        <a:pt x="8738" y="7111"/>
                        <a:pt x="8381" y="5218"/>
                        <a:pt x="8958" y="3786"/>
                      </a:cubicBezTo>
                      <a:cubicBezTo>
                        <a:pt x="9535" y="2367"/>
                        <a:pt x="11012" y="1328"/>
                        <a:pt x="12571" y="1282"/>
                      </a:cubicBezTo>
                      <a:cubicBezTo>
                        <a:pt x="12648" y="1280"/>
                        <a:pt x="12725" y="1280"/>
                        <a:pt x="12801" y="1280"/>
                      </a:cubicBezTo>
                      <a:cubicBezTo>
                        <a:pt x="13418" y="1280"/>
                        <a:pt x="13996" y="1326"/>
                        <a:pt x="14510" y="1501"/>
                      </a:cubicBezTo>
                      <a:cubicBezTo>
                        <a:pt x="13321" y="693"/>
                        <a:pt x="11913" y="173"/>
                        <a:pt x="10470" y="35"/>
                      </a:cubicBezTo>
                      <a:cubicBezTo>
                        <a:pt x="10219" y="12"/>
                        <a:pt x="9967" y="1"/>
                        <a:pt x="9715"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4" name="Google Shape;34;p2"/>
                <p:cNvSpPr/>
                <p:nvPr/>
              </p:nvSpPr>
              <p:spPr>
                <a:xfrm>
                  <a:off x="2971178" y="1155340"/>
                  <a:ext cx="1058738" cy="428271"/>
                </a:xfrm>
                <a:custGeom>
                  <a:avLst/>
                  <a:gdLst/>
                  <a:ahLst/>
                  <a:cxnLst/>
                  <a:rect l="l" t="t" r="r" b="b"/>
                  <a:pathLst>
                    <a:path w="32852" h="13289" extrusionOk="0">
                      <a:moveTo>
                        <a:pt x="8185" y="1440"/>
                      </a:moveTo>
                      <a:lnTo>
                        <a:pt x="8185" y="1440"/>
                      </a:lnTo>
                      <a:cubicBezTo>
                        <a:pt x="7146" y="1890"/>
                        <a:pt x="6188" y="2502"/>
                        <a:pt x="5322" y="3195"/>
                      </a:cubicBezTo>
                      <a:cubicBezTo>
                        <a:pt x="4456" y="3899"/>
                        <a:pt x="3648" y="4684"/>
                        <a:pt x="2990" y="5561"/>
                      </a:cubicBezTo>
                      <a:cubicBezTo>
                        <a:pt x="2298" y="6438"/>
                        <a:pt x="1801" y="7431"/>
                        <a:pt x="1490" y="8504"/>
                      </a:cubicBezTo>
                      <a:cubicBezTo>
                        <a:pt x="1144" y="9566"/>
                        <a:pt x="970" y="10697"/>
                        <a:pt x="878" y="11805"/>
                      </a:cubicBezTo>
                      <a:cubicBezTo>
                        <a:pt x="843" y="10674"/>
                        <a:pt x="970" y="9543"/>
                        <a:pt x="1259" y="8446"/>
                      </a:cubicBezTo>
                      <a:cubicBezTo>
                        <a:pt x="1559" y="7350"/>
                        <a:pt x="2044" y="6300"/>
                        <a:pt x="2760" y="5399"/>
                      </a:cubicBezTo>
                      <a:cubicBezTo>
                        <a:pt x="3464" y="4499"/>
                        <a:pt x="4272" y="3691"/>
                        <a:pt x="5195" y="3033"/>
                      </a:cubicBezTo>
                      <a:cubicBezTo>
                        <a:pt x="6095" y="2352"/>
                        <a:pt x="7111" y="1810"/>
                        <a:pt x="8185" y="1440"/>
                      </a:cubicBezTo>
                      <a:close/>
                      <a:moveTo>
                        <a:pt x="13548" y="0"/>
                      </a:moveTo>
                      <a:cubicBezTo>
                        <a:pt x="10405" y="0"/>
                        <a:pt x="7254" y="694"/>
                        <a:pt x="4687" y="2467"/>
                      </a:cubicBezTo>
                      <a:cubicBezTo>
                        <a:pt x="1455" y="4718"/>
                        <a:pt x="1" y="8227"/>
                        <a:pt x="393" y="12036"/>
                      </a:cubicBezTo>
                      <a:cubicBezTo>
                        <a:pt x="416" y="12383"/>
                        <a:pt x="486" y="12729"/>
                        <a:pt x="705" y="12994"/>
                      </a:cubicBezTo>
                      <a:cubicBezTo>
                        <a:pt x="869" y="13199"/>
                        <a:pt x="1072" y="13289"/>
                        <a:pt x="1273" y="13289"/>
                      </a:cubicBezTo>
                      <a:cubicBezTo>
                        <a:pt x="1582" y="13289"/>
                        <a:pt x="1885" y="13076"/>
                        <a:pt x="2032" y="12740"/>
                      </a:cubicBezTo>
                      <a:cubicBezTo>
                        <a:pt x="2194" y="12383"/>
                        <a:pt x="2125" y="11967"/>
                        <a:pt x="2263" y="11667"/>
                      </a:cubicBezTo>
                      <a:cubicBezTo>
                        <a:pt x="2596" y="12302"/>
                        <a:pt x="3043" y="12578"/>
                        <a:pt x="3522" y="12578"/>
                      </a:cubicBezTo>
                      <a:cubicBezTo>
                        <a:pt x="4637" y="12578"/>
                        <a:pt x="5928" y="11081"/>
                        <a:pt x="6372" y="9128"/>
                      </a:cubicBezTo>
                      <a:cubicBezTo>
                        <a:pt x="7032" y="6203"/>
                        <a:pt x="8220" y="3525"/>
                        <a:pt x="10819" y="1769"/>
                      </a:cubicBezTo>
                      <a:lnTo>
                        <a:pt x="10819" y="1769"/>
                      </a:lnTo>
                      <a:cubicBezTo>
                        <a:pt x="10337" y="2138"/>
                        <a:pt x="10387" y="2814"/>
                        <a:pt x="10839" y="3299"/>
                      </a:cubicBezTo>
                      <a:cubicBezTo>
                        <a:pt x="11204" y="3709"/>
                        <a:pt x="11764" y="3874"/>
                        <a:pt x="12324" y="3874"/>
                      </a:cubicBezTo>
                      <a:cubicBezTo>
                        <a:pt x="12473" y="3874"/>
                        <a:pt x="12622" y="3863"/>
                        <a:pt x="12767" y="3841"/>
                      </a:cubicBezTo>
                      <a:cubicBezTo>
                        <a:pt x="13460" y="3737"/>
                        <a:pt x="14129" y="3529"/>
                        <a:pt x="14799" y="3310"/>
                      </a:cubicBezTo>
                      <a:cubicBezTo>
                        <a:pt x="15433" y="3102"/>
                        <a:pt x="16091" y="2918"/>
                        <a:pt x="16784" y="2860"/>
                      </a:cubicBezTo>
                      <a:cubicBezTo>
                        <a:pt x="17334" y="2807"/>
                        <a:pt x="17886" y="2783"/>
                        <a:pt x="18437" y="2783"/>
                      </a:cubicBezTo>
                      <a:cubicBezTo>
                        <a:pt x="19344" y="2783"/>
                        <a:pt x="20250" y="2849"/>
                        <a:pt x="21147" y="2964"/>
                      </a:cubicBezTo>
                      <a:cubicBezTo>
                        <a:pt x="25418" y="3495"/>
                        <a:pt x="30093" y="5665"/>
                        <a:pt x="32851" y="9093"/>
                      </a:cubicBezTo>
                      <a:cubicBezTo>
                        <a:pt x="28477" y="3645"/>
                        <a:pt x="22855" y="840"/>
                        <a:pt x="15895" y="124"/>
                      </a:cubicBezTo>
                      <a:cubicBezTo>
                        <a:pt x="15119" y="43"/>
                        <a:pt x="14334" y="0"/>
                        <a:pt x="13548"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5" name="Google Shape;35;p2"/>
                <p:cNvSpPr/>
                <p:nvPr/>
              </p:nvSpPr>
              <p:spPr>
                <a:xfrm>
                  <a:off x="2953710" y="1079218"/>
                  <a:ext cx="447157" cy="179475"/>
                </a:xfrm>
                <a:custGeom>
                  <a:avLst/>
                  <a:gdLst/>
                  <a:ahLst/>
                  <a:cxnLst/>
                  <a:rect l="l" t="t" r="r" b="b"/>
                  <a:pathLst>
                    <a:path w="13875" h="5569" extrusionOk="0">
                      <a:moveTo>
                        <a:pt x="3303" y="301"/>
                      </a:moveTo>
                      <a:cubicBezTo>
                        <a:pt x="3330" y="313"/>
                        <a:pt x="3356" y="326"/>
                        <a:pt x="3382" y="339"/>
                      </a:cubicBezTo>
                      <a:cubicBezTo>
                        <a:pt x="3357" y="324"/>
                        <a:pt x="3330" y="311"/>
                        <a:pt x="3303" y="301"/>
                      </a:cubicBezTo>
                      <a:close/>
                      <a:moveTo>
                        <a:pt x="2049" y="0"/>
                      </a:moveTo>
                      <a:cubicBezTo>
                        <a:pt x="1592" y="0"/>
                        <a:pt x="1156" y="136"/>
                        <a:pt x="831" y="466"/>
                      </a:cubicBezTo>
                      <a:cubicBezTo>
                        <a:pt x="173" y="1113"/>
                        <a:pt x="0" y="2175"/>
                        <a:pt x="404" y="3006"/>
                      </a:cubicBezTo>
                      <a:cubicBezTo>
                        <a:pt x="831" y="3825"/>
                        <a:pt x="1709" y="4229"/>
                        <a:pt x="2609" y="4229"/>
                      </a:cubicBezTo>
                      <a:cubicBezTo>
                        <a:pt x="2332" y="4368"/>
                        <a:pt x="2009" y="4633"/>
                        <a:pt x="1893" y="4933"/>
                      </a:cubicBezTo>
                      <a:cubicBezTo>
                        <a:pt x="1718" y="5401"/>
                        <a:pt x="1831" y="5569"/>
                        <a:pt x="2082" y="5569"/>
                      </a:cubicBezTo>
                      <a:cubicBezTo>
                        <a:pt x="2675" y="5569"/>
                        <a:pt x="4039" y="4639"/>
                        <a:pt x="4225" y="4518"/>
                      </a:cubicBezTo>
                      <a:cubicBezTo>
                        <a:pt x="6415" y="3180"/>
                        <a:pt x="9695" y="1688"/>
                        <a:pt x="12523" y="1688"/>
                      </a:cubicBezTo>
                      <a:cubicBezTo>
                        <a:pt x="12988" y="1688"/>
                        <a:pt x="13441" y="1729"/>
                        <a:pt x="13875" y="1817"/>
                      </a:cubicBezTo>
                      <a:cubicBezTo>
                        <a:pt x="12529" y="1543"/>
                        <a:pt x="11215" y="1384"/>
                        <a:pt x="9910" y="1384"/>
                      </a:cubicBezTo>
                      <a:cubicBezTo>
                        <a:pt x="8460" y="1384"/>
                        <a:pt x="7022" y="1581"/>
                        <a:pt x="5564" y="2036"/>
                      </a:cubicBezTo>
                      <a:cubicBezTo>
                        <a:pt x="5102" y="2175"/>
                        <a:pt x="4640" y="2348"/>
                        <a:pt x="4144" y="2405"/>
                      </a:cubicBezTo>
                      <a:cubicBezTo>
                        <a:pt x="4033" y="2419"/>
                        <a:pt x="3921" y="2426"/>
                        <a:pt x="3809" y="2426"/>
                      </a:cubicBezTo>
                      <a:cubicBezTo>
                        <a:pt x="3432" y="2426"/>
                        <a:pt x="3059" y="2345"/>
                        <a:pt x="2747" y="2140"/>
                      </a:cubicBezTo>
                      <a:cubicBezTo>
                        <a:pt x="2343" y="1863"/>
                        <a:pt x="2101" y="1332"/>
                        <a:pt x="2228" y="859"/>
                      </a:cubicBezTo>
                      <a:cubicBezTo>
                        <a:pt x="2342" y="517"/>
                        <a:pt x="2709" y="255"/>
                        <a:pt x="3061" y="255"/>
                      </a:cubicBezTo>
                      <a:cubicBezTo>
                        <a:pt x="3144" y="255"/>
                        <a:pt x="3226" y="269"/>
                        <a:pt x="3303" y="301"/>
                      </a:cubicBezTo>
                      <a:lnTo>
                        <a:pt x="3303" y="301"/>
                      </a:lnTo>
                      <a:cubicBezTo>
                        <a:pt x="2914" y="116"/>
                        <a:pt x="2473" y="0"/>
                        <a:pt x="2049"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6" name="Google Shape;36;p2"/>
                <p:cNvSpPr/>
                <p:nvPr/>
              </p:nvSpPr>
              <p:spPr>
                <a:xfrm>
                  <a:off x="3802583" y="863971"/>
                  <a:ext cx="727665" cy="751706"/>
                </a:xfrm>
                <a:custGeom>
                  <a:avLst/>
                  <a:gdLst/>
                  <a:ahLst/>
                  <a:cxnLst/>
                  <a:rect l="l" t="t" r="r" b="b"/>
                  <a:pathLst>
                    <a:path w="22579" h="23325" extrusionOk="0">
                      <a:moveTo>
                        <a:pt x="5264" y="0"/>
                      </a:moveTo>
                      <a:cubicBezTo>
                        <a:pt x="5264" y="1"/>
                        <a:pt x="5265" y="1"/>
                        <a:pt x="5265" y="2"/>
                      </a:cubicBezTo>
                      <a:lnTo>
                        <a:pt x="5265" y="2"/>
                      </a:lnTo>
                      <a:cubicBezTo>
                        <a:pt x="5265" y="1"/>
                        <a:pt x="5264" y="1"/>
                        <a:pt x="5264" y="0"/>
                      </a:cubicBezTo>
                      <a:close/>
                      <a:moveTo>
                        <a:pt x="6465" y="2009"/>
                      </a:moveTo>
                      <a:cubicBezTo>
                        <a:pt x="6984" y="2828"/>
                        <a:pt x="7469" y="3683"/>
                        <a:pt x="7873" y="4571"/>
                      </a:cubicBezTo>
                      <a:cubicBezTo>
                        <a:pt x="8277" y="5472"/>
                        <a:pt x="8612" y="6395"/>
                        <a:pt x="8854" y="7342"/>
                      </a:cubicBezTo>
                      <a:cubicBezTo>
                        <a:pt x="9350" y="9246"/>
                        <a:pt x="9558" y="11197"/>
                        <a:pt x="9950" y="13101"/>
                      </a:cubicBezTo>
                      <a:cubicBezTo>
                        <a:pt x="10308" y="15006"/>
                        <a:pt x="10851" y="16899"/>
                        <a:pt x="11867" y="18549"/>
                      </a:cubicBezTo>
                      <a:cubicBezTo>
                        <a:pt x="12132" y="18976"/>
                        <a:pt x="12409" y="19357"/>
                        <a:pt x="12709" y="19738"/>
                      </a:cubicBezTo>
                      <a:cubicBezTo>
                        <a:pt x="13021" y="20108"/>
                        <a:pt x="13356" y="20454"/>
                        <a:pt x="13713" y="20777"/>
                      </a:cubicBezTo>
                      <a:cubicBezTo>
                        <a:pt x="14094" y="21089"/>
                        <a:pt x="14487" y="21366"/>
                        <a:pt x="14902" y="21608"/>
                      </a:cubicBezTo>
                      <a:cubicBezTo>
                        <a:pt x="15329" y="21839"/>
                        <a:pt x="15779" y="22024"/>
                        <a:pt x="16241" y="22185"/>
                      </a:cubicBezTo>
                      <a:cubicBezTo>
                        <a:pt x="15768" y="22070"/>
                        <a:pt x="15306" y="21897"/>
                        <a:pt x="14868" y="21689"/>
                      </a:cubicBezTo>
                      <a:cubicBezTo>
                        <a:pt x="14441" y="21447"/>
                        <a:pt x="14025" y="21193"/>
                        <a:pt x="13633" y="20893"/>
                      </a:cubicBezTo>
                      <a:cubicBezTo>
                        <a:pt x="12871" y="20269"/>
                        <a:pt x="12213" y="19519"/>
                        <a:pt x="11682" y="18688"/>
                      </a:cubicBezTo>
                      <a:cubicBezTo>
                        <a:pt x="10597" y="17026"/>
                        <a:pt x="10066" y="15087"/>
                        <a:pt x="9673" y="13171"/>
                      </a:cubicBezTo>
                      <a:cubicBezTo>
                        <a:pt x="9304" y="11208"/>
                        <a:pt x="9108" y="9281"/>
                        <a:pt x="8658" y="7388"/>
                      </a:cubicBezTo>
                      <a:cubicBezTo>
                        <a:pt x="8219" y="5495"/>
                        <a:pt x="7434" y="3694"/>
                        <a:pt x="6465" y="2009"/>
                      </a:cubicBezTo>
                      <a:close/>
                      <a:moveTo>
                        <a:pt x="5265" y="2"/>
                      </a:moveTo>
                      <a:lnTo>
                        <a:pt x="5265" y="2"/>
                      </a:lnTo>
                      <a:cubicBezTo>
                        <a:pt x="6878" y="2218"/>
                        <a:pt x="2540" y="4860"/>
                        <a:pt x="4225" y="6811"/>
                      </a:cubicBezTo>
                      <a:cubicBezTo>
                        <a:pt x="3032" y="6076"/>
                        <a:pt x="1760" y="5517"/>
                        <a:pt x="355" y="5517"/>
                      </a:cubicBezTo>
                      <a:cubicBezTo>
                        <a:pt x="238" y="5517"/>
                        <a:pt x="120" y="5521"/>
                        <a:pt x="1" y="5529"/>
                      </a:cubicBezTo>
                      <a:cubicBezTo>
                        <a:pt x="4202" y="7445"/>
                        <a:pt x="6880" y="12189"/>
                        <a:pt x="8715" y="16218"/>
                      </a:cubicBezTo>
                      <a:cubicBezTo>
                        <a:pt x="10262" y="19623"/>
                        <a:pt x="12709" y="22105"/>
                        <a:pt x="16126" y="22982"/>
                      </a:cubicBezTo>
                      <a:cubicBezTo>
                        <a:pt x="16841" y="23166"/>
                        <a:pt x="17592" y="23282"/>
                        <a:pt x="18377" y="23317"/>
                      </a:cubicBezTo>
                      <a:cubicBezTo>
                        <a:pt x="18490" y="23322"/>
                        <a:pt x="18603" y="23324"/>
                        <a:pt x="18715" y="23324"/>
                      </a:cubicBezTo>
                      <a:cubicBezTo>
                        <a:pt x="20032" y="23324"/>
                        <a:pt x="21281" y="22978"/>
                        <a:pt x="22578" y="22936"/>
                      </a:cubicBezTo>
                      <a:lnTo>
                        <a:pt x="22578" y="22936"/>
                      </a:lnTo>
                      <a:cubicBezTo>
                        <a:pt x="22435" y="22940"/>
                        <a:pt x="22292" y="22942"/>
                        <a:pt x="22149" y="22942"/>
                      </a:cubicBezTo>
                      <a:cubicBezTo>
                        <a:pt x="19368" y="22942"/>
                        <a:pt x="16469" y="22087"/>
                        <a:pt x="14394" y="20177"/>
                      </a:cubicBezTo>
                      <a:cubicBezTo>
                        <a:pt x="13240" y="19103"/>
                        <a:pt x="11393" y="17141"/>
                        <a:pt x="12109" y="15410"/>
                      </a:cubicBezTo>
                      <a:cubicBezTo>
                        <a:pt x="12351" y="14798"/>
                        <a:pt x="12778" y="14232"/>
                        <a:pt x="13402" y="14059"/>
                      </a:cubicBezTo>
                      <a:cubicBezTo>
                        <a:pt x="13491" y="14034"/>
                        <a:pt x="13586" y="14023"/>
                        <a:pt x="13683" y="14023"/>
                      </a:cubicBezTo>
                      <a:cubicBezTo>
                        <a:pt x="14258" y="14023"/>
                        <a:pt x="14902" y="14439"/>
                        <a:pt x="14972" y="14983"/>
                      </a:cubicBezTo>
                      <a:cubicBezTo>
                        <a:pt x="15202" y="14163"/>
                        <a:pt x="14775" y="13194"/>
                        <a:pt x="13990" y="12824"/>
                      </a:cubicBezTo>
                      <a:cubicBezTo>
                        <a:pt x="13787" y="12724"/>
                        <a:pt x="13568" y="12678"/>
                        <a:pt x="13348" y="12678"/>
                      </a:cubicBezTo>
                      <a:cubicBezTo>
                        <a:pt x="12733" y="12678"/>
                        <a:pt x="12105" y="13036"/>
                        <a:pt x="11740" y="13563"/>
                      </a:cubicBezTo>
                      <a:cubicBezTo>
                        <a:pt x="11659" y="10793"/>
                        <a:pt x="12698" y="8403"/>
                        <a:pt x="14429" y="6257"/>
                      </a:cubicBezTo>
                      <a:lnTo>
                        <a:pt x="14429" y="6257"/>
                      </a:lnTo>
                      <a:cubicBezTo>
                        <a:pt x="14429" y="6257"/>
                        <a:pt x="13586" y="6326"/>
                        <a:pt x="12998" y="6522"/>
                      </a:cubicBezTo>
                      <a:cubicBezTo>
                        <a:pt x="12998" y="6522"/>
                        <a:pt x="13159" y="5379"/>
                        <a:pt x="14325" y="3694"/>
                      </a:cubicBezTo>
                      <a:lnTo>
                        <a:pt x="14325" y="3694"/>
                      </a:lnTo>
                      <a:cubicBezTo>
                        <a:pt x="12744" y="4167"/>
                        <a:pt x="12282" y="4329"/>
                        <a:pt x="10989" y="5368"/>
                      </a:cubicBezTo>
                      <a:cubicBezTo>
                        <a:pt x="11220" y="1363"/>
                        <a:pt x="6997" y="2378"/>
                        <a:pt x="5265" y="2"/>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7" name="Google Shape;37;p2"/>
                <p:cNvSpPr/>
                <p:nvPr/>
              </p:nvSpPr>
              <p:spPr>
                <a:xfrm>
                  <a:off x="3513180" y="1017986"/>
                  <a:ext cx="509646" cy="389502"/>
                </a:xfrm>
                <a:custGeom>
                  <a:avLst/>
                  <a:gdLst/>
                  <a:ahLst/>
                  <a:cxnLst/>
                  <a:rect l="l" t="t" r="r" b="b"/>
                  <a:pathLst>
                    <a:path w="15814" h="12086" extrusionOk="0">
                      <a:moveTo>
                        <a:pt x="3810" y="3186"/>
                      </a:moveTo>
                      <a:lnTo>
                        <a:pt x="3810" y="3186"/>
                      </a:lnTo>
                      <a:cubicBezTo>
                        <a:pt x="4733" y="3405"/>
                        <a:pt x="5645" y="3671"/>
                        <a:pt x="6522" y="4005"/>
                      </a:cubicBezTo>
                      <a:cubicBezTo>
                        <a:pt x="7411" y="4340"/>
                        <a:pt x="8253" y="4744"/>
                        <a:pt x="9061" y="5206"/>
                      </a:cubicBezTo>
                      <a:cubicBezTo>
                        <a:pt x="9858" y="5679"/>
                        <a:pt x="10608" y="6198"/>
                        <a:pt x="11301" y="6787"/>
                      </a:cubicBezTo>
                      <a:cubicBezTo>
                        <a:pt x="11982" y="7387"/>
                        <a:pt x="12605" y="8011"/>
                        <a:pt x="13148" y="8715"/>
                      </a:cubicBezTo>
                      <a:cubicBezTo>
                        <a:pt x="12513" y="8091"/>
                        <a:pt x="11866" y="7480"/>
                        <a:pt x="11162" y="6926"/>
                      </a:cubicBezTo>
                      <a:cubicBezTo>
                        <a:pt x="10447" y="6372"/>
                        <a:pt x="9719" y="5852"/>
                        <a:pt x="8923" y="5390"/>
                      </a:cubicBezTo>
                      <a:cubicBezTo>
                        <a:pt x="8138" y="4929"/>
                        <a:pt x="7307" y="4525"/>
                        <a:pt x="6453" y="4167"/>
                      </a:cubicBezTo>
                      <a:cubicBezTo>
                        <a:pt x="5587" y="3786"/>
                        <a:pt x="4710" y="3486"/>
                        <a:pt x="3810" y="3186"/>
                      </a:cubicBezTo>
                      <a:close/>
                      <a:moveTo>
                        <a:pt x="4087" y="0"/>
                      </a:moveTo>
                      <a:cubicBezTo>
                        <a:pt x="4098" y="173"/>
                        <a:pt x="6222" y="1985"/>
                        <a:pt x="6580" y="2782"/>
                      </a:cubicBezTo>
                      <a:cubicBezTo>
                        <a:pt x="5597" y="2173"/>
                        <a:pt x="4276" y="1864"/>
                        <a:pt x="2973" y="1864"/>
                      </a:cubicBezTo>
                      <a:cubicBezTo>
                        <a:pt x="1905" y="1864"/>
                        <a:pt x="848" y="2072"/>
                        <a:pt x="0" y="2493"/>
                      </a:cubicBezTo>
                      <a:cubicBezTo>
                        <a:pt x="6049" y="4098"/>
                        <a:pt x="11624" y="7468"/>
                        <a:pt x="15814" y="12085"/>
                      </a:cubicBezTo>
                      <a:cubicBezTo>
                        <a:pt x="14106" y="8495"/>
                        <a:pt x="8484" y="670"/>
                        <a:pt x="4087"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8" name="Google Shape;38;p2"/>
                <p:cNvSpPr/>
                <p:nvPr/>
              </p:nvSpPr>
              <p:spPr>
                <a:xfrm>
                  <a:off x="4300691" y="1303038"/>
                  <a:ext cx="240320" cy="237613"/>
                </a:xfrm>
                <a:custGeom>
                  <a:avLst/>
                  <a:gdLst/>
                  <a:ahLst/>
                  <a:cxnLst/>
                  <a:rect l="l" t="t" r="r" b="b"/>
                  <a:pathLst>
                    <a:path w="7457" h="7373" extrusionOk="0">
                      <a:moveTo>
                        <a:pt x="2718" y="1"/>
                      </a:moveTo>
                      <a:cubicBezTo>
                        <a:pt x="2543" y="1"/>
                        <a:pt x="2372" y="50"/>
                        <a:pt x="2205" y="158"/>
                      </a:cubicBezTo>
                      <a:cubicBezTo>
                        <a:pt x="0" y="1567"/>
                        <a:pt x="7457" y="7372"/>
                        <a:pt x="7457" y="7372"/>
                      </a:cubicBezTo>
                      <a:cubicBezTo>
                        <a:pt x="7457" y="7372"/>
                        <a:pt x="4845" y="1"/>
                        <a:pt x="2718"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grpSp>
          <p:sp>
            <p:nvSpPr>
              <p:cNvPr id="39" name="Google Shape;39;p2"/>
              <p:cNvSpPr/>
              <p:nvPr/>
            </p:nvSpPr>
            <p:spPr>
              <a:xfrm>
                <a:off x="6287129" y="1485575"/>
                <a:ext cx="1449657" cy="2172810"/>
              </a:xfrm>
              <a:custGeom>
                <a:avLst/>
                <a:gdLst/>
                <a:ahLst/>
                <a:cxnLst/>
                <a:rect l="l" t="t" r="r" b="b"/>
                <a:pathLst>
                  <a:path w="44982" h="67421" extrusionOk="0">
                    <a:moveTo>
                      <a:pt x="0" y="0"/>
                    </a:moveTo>
                    <a:lnTo>
                      <a:pt x="0" y="2309"/>
                    </a:lnTo>
                    <a:lnTo>
                      <a:pt x="33647" y="2309"/>
                    </a:lnTo>
                    <a:cubicBezTo>
                      <a:pt x="34178" y="7041"/>
                      <a:pt x="37941" y="10804"/>
                      <a:pt x="42673" y="11347"/>
                    </a:cubicBezTo>
                    <a:lnTo>
                      <a:pt x="42673" y="56074"/>
                    </a:lnTo>
                    <a:cubicBezTo>
                      <a:pt x="37941" y="56605"/>
                      <a:pt x="34178" y="60368"/>
                      <a:pt x="33647" y="65100"/>
                    </a:cubicBezTo>
                    <a:lnTo>
                      <a:pt x="0" y="65100"/>
                    </a:lnTo>
                    <a:lnTo>
                      <a:pt x="0" y="67420"/>
                    </a:lnTo>
                    <a:lnTo>
                      <a:pt x="35898" y="67420"/>
                    </a:lnTo>
                    <a:lnTo>
                      <a:pt x="35898" y="66266"/>
                    </a:lnTo>
                    <a:cubicBezTo>
                      <a:pt x="35898" y="61880"/>
                      <a:pt x="39453" y="58336"/>
                      <a:pt x="43828" y="58336"/>
                    </a:cubicBezTo>
                    <a:lnTo>
                      <a:pt x="44982" y="58336"/>
                    </a:lnTo>
                    <a:lnTo>
                      <a:pt x="44982" y="9096"/>
                    </a:lnTo>
                    <a:lnTo>
                      <a:pt x="43828" y="9096"/>
                    </a:lnTo>
                    <a:cubicBezTo>
                      <a:pt x="39441" y="9096"/>
                      <a:pt x="35898" y="5529"/>
                      <a:pt x="35898" y="1154"/>
                    </a:cubicBezTo>
                    <a:lnTo>
                      <a:pt x="35898" y="0"/>
                    </a:ln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407338" y="1485188"/>
                <a:ext cx="1450044" cy="2172810"/>
              </a:xfrm>
              <a:custGeom>
                <a:avLst/>
                <a:gdLst/>
                <a:ahLst/>
                <a:cxnLst/>
                <a:rect l="l" t="t" r="r" b="b"/>
                <a:pathLst>
                  <a:path w="44994" h="67421" extrusionOk="0">
                    <a:moveTo>
                      <a:pt x="9096" y="1"/>
                    </a:moveTo>
                    <a:lnTo>
                      <a:pt x="9096" y="1155"/>
                    </a:lnTo>
                    <a:cubicBezTo>
                      <a:pt x="9096" y="5541"/>
                      <a:pt x="5529" y="9085"/>
                      <a:pt x="1155" y="9085"/>
                    </a:cubicBezTo>
                    <a:lnTo>
                      <a:pt x="1" y="9085"/>
                    </a:lnTo>
                    <a:lnTo>
                      <a:pt x="1" y="58325"/>
                    </a:lnTo>
                    <a:lnTo>
                      <a:pt x="1155" y="58325"/>
                    </a:lnTo>
                    <a:cubicBezTo>
                      <a:pt x="5541" y="58325"/>
                      <a:pt x="9096" y="61892"/>
                      <a:pt x="9096" y="66267"/>
                    </a:cubicBezTo>
                    <a:lnTo>
                      <a:pt x="9096" y="67421"/>
                    </a:lnTo>
                    <a:lnTo>
                      <a:pt x="44994" y="67421"/>
                    </a:lnTo>
                    <a:lnTo>
                      <a:pt x="44994" y="65112"/>
                    </a:lnTo>
                    <a:lnTo>
                      <a:pt x="11347" y="65112"/>
                    </a:lnTo>
                    <a:cubicBezTo>
                      <a:pt x="10804" y="60380"/>
                      <a:pt x="7042" y="56617"/>
                      <a:pt x="2309" y="56086"/>
                    </a:cubicBezTo>
                    <a:lnTo>
                      <a:pt x="2309" y="11359"/>
                    </a:lnTo>
                    <a:cubicBezTo>
                      <a:pt x="7042" y="10816"/>
                      <a:pt x="10804" y="7053"/>
                      <a:pt x="11347" y="2321"/>
                    </a:cubicBezTo>
                    <a:lnTo>
                      <a:pt x="44994" y="2321"/>
                    </a:lnTo>
                    <a:lnTo>
                      <a:pt x="44994" y="1"/>
                    </a:ln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287129" y="1400011"/>
                <a:ext cx="1535221" cy="2343552"/>
              </a:xfrm>
              <a:custGeom>
                <a:avLst/>
                <a:gdLst/>
                <a:ahLst/>
                <a:cxnLst/>
                <a:rect l="l" t="t" r="r" b="b"/>
                <a:pathLst>
                  <a:path w="47637" h="72719" extrusionOk="0">
                    <a:moveTo>
                      <a:pt x="0" y="0"/>
                    </a:moveTo>
                    <a:lnTo>
                      <a:pt x="0" y="577"/>
                    </a:lnTo>
                    <a:lnTo>
                      <a:pt x="37952" y="577"/>
                    </a:lnTo>
                    <a:lnTo>
                      <a:pt x="37952" y="3798"/>
                    </a:lnTo>
                    <a:cubicBezTo>
                      <a:pt x="37952" y="7041"/>
                      <a:pt x="40596" y="9685"/>
                      <a:pt x="43839" y="9685"/>
                    </a:cubicBezTo>
                    <a:lnTo>
                      <a:pt x="47059" y="9685"/>
                    </a:lnTo>
                    <a:lnTo>
                      <a:pt x="47059" y="63023"/>
                    </a:lnTo>
                    <a:lnTo>
                      <a:pt x="43839" y="63023"/>
                    </a:lnTo>
                    <a:cubicBezTo>
                      <a:pt x="40596" y="63023"/>
                      <a:pt x="37952" y="65666"/>
                      <a:pt x="37952" y="68910"/>
                    </a:cubicBezTo>
                    <a:lnTo>
                      <a:pt x="37952" y="72142"/>
                    </a:lnTo>
                    <a:lnTo>
                      <a:pt x="0" y="72142"/>
                    </a:lnTo>
                    <a:lnTo>
                      <a:pt x="0" y="72719"/>
                    </a:lnTo>
                    <a:lnTo>
                      <a:pt x="38529" y="72719"/>
                    </a:lnTo>
                    <a:lnTo>
                      <a:pt x="38529" y="68921"/>
                    </a:lnTo>
                    <a:cubicBezTo>
                      <a:pt x="38529" y="66001"/>
                      <a:pt x="40919" y="63612"/>
                      <a:pt x="43839" y="63612"/>
                    </a:cubicBezTo>
                    <a:lnTo>
                      <a:pt x="47637" y="63612"/>
                    </a:lnTo>
                    <a:lnTo>
                      <a:pt x="47637" y="9107"/>
                    </a:lnTo>
                    <a:lnTo>
                      <a:pt x="43839" y="9107"/>
                    </a:lnTo>
                    <a:cubicBezTo>
                      <a:pt x="40919" y="9107"/>
                      <a:pt x="38529" y="6730"/>
                      <a:pt x="38529" y="3798"/>
                    </a:cubicBezTo>
                    <a:lnTo>
                      <a:pt x="38529" y="0"/>
                    </a:ln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321774" y="1400011"/>
                <a:ext cx="1535608" cy="2343552"/>
              </a:xfrm>
              <a:custGeom>
                <a:avLst/>
                <a:gdLst/>
                <a:ahLst/>
                <a:cxnLst/>
                <a:rect l="l" t="t" r="r" b="b"/>
                <a:pathLst>
                  <a:path w="47649" h="72719" extrusionOk="0">
                    <a:moveTo>
                      <a:pt x="9108" y="0"/>
                    </a:moveTo>
                    <a:lnTo>
                      <a:pt x="9108" y="3798"/>
                    </a:lnTo>
                    <a:cubicBezTo>
                      <a:pt x="9108" y="6730"/>
                      <a:pt x="6730" y="9107"/>
                      <a:pt x="3798" y="9107"/>
                    </a:cubicBezTo>
                    <a:lnTo>
                      <a:pt x="1" y="9107"/>
                    </a:lnTo>
                    <a:lnTo>
                      <a:pt x="1" y="63612"/>
                    </a:lnTo>
                    <a:lnTo>
                      <a:pt x="3798" y="63612"/>
                    </a:lnTo>
                    <a:cubicBezTo>
                      <a:pt x="6730" y="63612"/>
                      <a:pt x="9108" y="66001"/>
                      <a:pt x="9108" y="68921"/>
                    </a:cubicBezTo>
                    <a:lnTo>
                      <a:pt x="9108" y="72719"/>
                    </a:lnTo>
                    <a:lnTo>
                      <a:pt x="47649" y="72719"/>
                    </a:lnTo>
                    <a:lnTo>
                      <a:pt x="47649" y="72142"/>
                    </a:lnTo>
                    <a:lnTo>
                      <a:pt x="9685" y="72142"/>
                    </a:lnTo>
                    <a:lnTo>
                      <a:pt x="9685" y="68921"/>
                    </a:lnTo>
                    <a:cubicBezTo>
                      <a:pt x="9685" y="65678"/>
                      <a:pt x="7042" y="63034"/>
                      <a:pt x="3798" y="63034"/>
                    </a:cubicBezTo>
                    <a:lnTo>
                      <a:pt x="578" y="63034"/>
                    </a:lnTo>
                    <a:lnTo>
                      <a:pt x="578" y="9685"/>
                    </a:lnTo>
                    <a:lnTo>
                      <a:pt x="3798" y="9685"/>
                    </a:lnTo>
                    <a:cubicBezTo>
                      <a:pt x="7042" y="9685"/>
                      <a:pt x="9685" y="7041"/>
                      <a:pt x="9685" y="3798"/>
                    </a:cubicBezTo>
                    <a:lnTo>
                      <a:pt x="9685" y="577"/>
                    </a:lnTo>
                    <a:lnTo>
                      <a:pt x="47649" y="577"/>
                    </a:lnTo>
                    <a:lnTo>
                      <a:pt x="47649" y="0"/>
                    </a:ln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 name="Google Shape;43;p2"/>
            <p:cNvGrpSpPr/>
            <p:nvPr/>
          </p:nvGrpSpPr>
          <p:grpSpPr>
            <a:xfrm>
              <a:off x="198742" y="3440363"/>
              <a:ext cx="1510310" cy="1504734"/>
              <a:chOff x="198742" y="3345875"/>
              <a:chExt cx="1510310" cy="1504734"/>
            </a:xfrm>
          </p:grpSpPr>
          <p:sp>
            <p:nvSpPr>
              <p:cNvPr id="44" name="Google Shape;44;p2"/>
              <p:cNvSpPr/>
              <p:nvPr/>
            </p:nvSpPr>
            <p:spPr>
              <a:xfrm>
                <a:off x="377283" y="4150854"/>
                <a:ext cx="155917" cy="260076"/>
              </a:xfrm>
              <a:custGeom>
                <a:avLst/>
                <a:gdLst/>
                <a:ahLst/>
                <a:cxnLst/>
                <a:rect l="l" t="t" r="r" b="b"/>
                <a:pathLst>
                  <a:path w="4838" h="8070" extrusionOk="0">
                    <a:moveTo>
                      <a:pt x="2737" y="1548"/>
                    </a:moveTo>
                    <a:lnTo>
                      <a:pt x="2737" y="1548"/>
                    </a:lnTo>
                    <a:cubicBezTo>
                      <a:pt x="2633" y="1940"/>
                      <a:pt x="2413" y="2286"/>
                      <a:pt x="2159" y="2586"/>
                    </a:cubicBezTo>
                    <a:cubicBezTo>
                      <a:pt x="1940" y="2863"/>
                      <a:pt x="1698" y="3117"/>
                      <a:pt x="1478" y="3383"/>
                    </a:cubicBezTo>
                    <a:cubicBezTo>
                      <a:pt x="1536" y="3337"/>
                      <a:pt x="1605" y="3290"/>
                      <a:pt x="1675" y="3244"/>
                    </a:cubicBezTo>
                    <a:cubicBezTo>
                      <a:pt x="1913" y="3108"/>
                      <a:pt x="2195" y="3028"/>
                      <a:pt x="2471" y="3028"/>
                    </a:cubicBezTo>
                    <a:cubicBezTo>
                      <a:pt x="2569" y="3028"/>
                      <a:pt x="2666" y="3038"/>
                      <a:pt x="2760" y="3060"/>
                    </a:cubicBezTo>
                    <a:cubicBezTo>
                      <a:pt x="2402" y="3094"/>
                      <a:pt x="2055" y="3210"/>
                      <a:pt x="1755" y="3383"/>
                    </a:cubicBezTo>
                    <a:cubicBezTo>
                      <a:pt x="1525" y="3510"/>
                      <a:pt x="1317" y="3671"/>
                      <a:pt x="1144" y="3856"/>
                    </a:cubicBezTo>
                    <a:cubicBezTo>
                      <a:pt x="1017" y="4052"/>
                      <a:pt x="913" y="4272"/>
                      <a:pt x="844" y="4491"/>
                    </a:cubicBezTo>
                    <a:cubicBezTo>
                      <a:pt x="728" y="4849"/>
                      <a:pt x="682" y="5253"/>
                      <a:pt x="670" y="5645"/>
                    </a:cubicBezTo>
                    <a:cubicBezTo>
                      <a:pt x="613" y="5253"/>
                      <a:pt x="624" y="4849"/>
                      <a:pt x="728" y="4456"/>
                    </a:cubicBezTo>
                    <a:cubicBezTo>
                      <a:pt x="832" y="4075"/>
                      <a:pt x="1028" y="3706"/>
                      <a:pt x="1271" y="3394"/>
                    </a:cubicBezTo>
                    <a:cubicBezTo>
                      <a:pt x="1525" y="3071"/>
                      <a:pt x="1813" y="2806"/>
                      <a:pt x="2067" y="2517"/>
                    </a:cubicBezTo>
                    <a:cubicBezTo>
                      <a:pt x="2333" y="2229"/>
                      <a:pt x="2575" y="1905"/>
                      <a:pt x="2737" y="1548"/>
                    </a:cubicBezTo>
                    <a:close/>
                    <a:moveTo>
                      <a:pt x="2136" y="1"/>
                    </a:moveTo>
                    <a:lnTo>
                      <a:pt x="2136" y="1"/>
                    </a:lnTo>
                    <a:cubicBezTo>
                      <a:pt x="2333" y="416"/>
                      <a:pt x="2217" y="936"/>
                      <a:pt x="1986" y="1340"/>
                    </a:cubicBezTo>
                    <a:cubicBezTo>
                      <a:pt x="1755" y="1744"/>
                      <a:pt x="1409" y="2067"/>
                      <a:pt x="1121" y="2436"/>
                    </a:cubicBezTo>
                    <a:cubicBezTo>
                      <a:pt x="370" y="3394"/>
                      <a:pt x="1" y="4618"/>
                      <a:pt x="116" y="5830"/>
                    </a:cubicBezTo>
                    <a:cubicBezTo>
                      <a:pt x="186" y="6626"/>
                      <a:pt x="474" y="7400"/>
                      <a:pt x="924" y="8069"/>
                    </a:cubicBezTo>
                    <a:cubicBezTo>
                      <a:pt x="820" y="7746"/>
                      <a:pt x="797" y="7377"/>
                      <a:pt x="809" y="6984"/>
                    </a:cubicBezTo>
                    <a:cubicBezTo>
                      <a:pt x="844" y="6130"/>
                      <a:pt x="1398" y="5310"/>
                      <a:pt x="2194" y="4999"/>
                    </a:cubicBezTo>
                    <a:cubicBezTo>
                      <a:pt x="2448" y="4896"/>
                      <a:pt x="2727" y="4847"/>
                      <a:pt x="3010" y="4847"/>
                    </a:cubicBezTo>
                    <a:cubicBezTo>
                      <a:pt x="3615" y="4847"/>
                      <a:pt x="4236" y="5071"/>
                      <a:pt x="4653" y="5472"/>
                    </a:cubicBezTo>
                    <a:cubicBezTo>
                      <a:pt x="4837" y="5137"/>
                      <a:pt x="4803" y="4710"/>
                      <a:pt x="4595" y="4387"/>
                    </a:cubicBezTo>
                    <a:cubicBezTo>
                      <a:pt x="4416" y="4133"/>
                      <a:pt x="4107" y="4025"/>
                      <a:pt x="3792" y="4025"/>
                    </a:cubicBezTo>
                    <a:cubicBezTo>
                      <a:pt x="3721" y="4025"/>
                      <a:pt x="3649" y="4030"/>
                      <a:pt x="3579" y="4041"/>
                    </a:cubicBezTo>
                    <a:cubicBezTo>
                      <a:pt x="3787" y="3845"/>
                      <a:pt x="3972" y="3637"/>
                      <a:pt x="4075" y="3360"/>
                    </a:cubicBezTo>
                    <a:cubicBezTo>
                      <a:pt x="4156" y="3106"/>
                      <a:pt x="4110" y="2760"/>
                      <a:pt x="3902" y="2598"/>
                    </a:cubicBezTo>
                    <a:cubicBezTo>
                      <a:pt x="3831" y="2551"/>
                      <a:pt x="3733" y="2528"/>
                      <a:pt x="3631" y="2528"/>
                    </a:cubicBezTo>
                    <a:cubicBezTo>
                      <a:pt x="3484" y="2528"/>
                      <a:pt x="3328" y="2574"/>
                      <a:pt x="3233" y="2656"/>
                    </a:cubicBezTo>
                    <a:cubicBezTo>
                      <a:pt x="3452" y="2182"/>
                      <a:pt x="3498" y="1617"/>
                      <a:pt x="3348" y="1097"/>
                    </a:cubicBezTo>
                    <a:cubicBezTo>
                      <a:pt x="3175" y="520"/>
                      <a:pt x="2667" y="266"/>
                      <a:pt x="2136"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67260" y="3345875"/>
                <a:ext cx="246669" cy="616802"/>
              </a:xfrm>
              <a:custGeom>
                <a:avLst/>
                <a:gdLst/>
                <a:ahLst/>
                <a:cxnLst/>
                <a:rect l="l" t="t" r="r" b="b"/>
                <a:pathLst>
                  <a:path w="7654" h="19139" extrusionOk="0">
                    <a:moveTo>
                      <a:pt x="0" y="1"/>
                    </a:moveTo>
                    <a:cubicBezTo>
                      <a:pt x="2020" y="2713"/>
                      <a:pt x="1385" y="4502"/>
                      <a:pt x="2770" y="9131"/>
                    </a:cubicBezTo>
                    <a:cubicBezTo>
                      <a:pt x="4523" y="14988"/>
                      <a:pt x="2245" y="18345"/>
                      <a:pt x="825" y="19136"/>
                    </a:cubicBezTo>
                    <a:lnTo>
                      <a:pt x="825" y="19136"/>
                    </a:lnTo>
                    <a:cubicBezTo>
                      <a:pt x="3488" y="17657"/>
                      <a:pt x="5217" y="14646"/>
                      <a:pt x="5160" y="11601"/>
                    </a:cubicBezTo>
                    <a:cubicBezTo>
                      <a:pt x="5137" y="10366"/>
                      <a:pt x="4848" y="9142"/>
                      <a:pt x="4663" y="7896"/>
                    </a:cubicBezTo>
                    <a:cubicBezTo>
                      <a:pt x="4490" y="6649"/>
                      <a:pt x="4444" y="5368"/>
                      <a:pt x="4894" y="4202"/>
                    </a:cubicBezTo>
                    <a:cubicBezTo>
                      <a:pt x="5356" y="3048"/>
                      <a:pt x="6418" y="2055"/>
                      <a:pt x="7653" y="2021"/>
                    </a:cubicBezTo>
                    <a:cubicBezTo>
                      <a:pt x="7233" y="1863"/>
                      <a:pt x="6772" y="1786"/>
                      <a:pt x="6307" y="1786"/>
                    </a:cubicBezTo>
                    <a:cubicBezTo>
                      <a:pt x="5101" y="1786"/>
                      <a:pt x="3873" y="2311"/>
                      <a:pt x="3290" y="3336"/>
                    </a:cubicBezTo>
                    <a:cubicBezTo>
                      <a:pt x="3094" y="1824"/>
                      <a:pt x="1512" y="197"/>
                      <a:pt x="0" y="1"/>
                    </a:cubicBezTo>
                    <a:close/>
                    <a:moveTo>
                      <a:pt x="825" y="19136"/>
                    </a:moveTo>
                    <a:cubicBezTo>
                      <a:pt x="823" y="19136"/>
                      <a:pt x="821" y="19137"/>
                      <a:pt x="820" y="19138"/>
                    </a:cubicBezTo>
                    <a:cubicBezTo>
                      <a:pt x="821" y="19137"/>
                      <a:pt x="823" y="19136"/>
                      <a:pt x="825" y="19136"/>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04384" y="3952590"/>
                <a:ext cx="251117" cy="581449"/>
              </a:xfrm>
              <a:custGeom>
                <a:avLst/>
                <a:gdLst/>
                <a:ahLst/>
                <a:cxnLst/>
                <a:rect l="l" t="t" r="r" b="b"/>
                <a:pathLst>
                  <a:path w="7792" h="18042" extrusionOk="0">
                    <a:moveTo>
                      <a:pt x="6498" y="308"/>
                    </a:moveTo>
                    <a:cubicBezTo>
                      <a:pt x="6568" y="308"/>
                      <a:pt x="6638" y="310"/>
                      <a:pt x="6707" y="312"/>
                    </a:cubicBezTo>
                    <a:cubicBezTo>
                      <a:pt x="6095" y="358"/>
                      <a:pt x="5472" y="439"/>
                      <a:pt x="4883" y="624"/>
                    </a:cubicBezTo>
                    <a:cubicBezTo>
                      <a:pt x="4283" y="797"/>
                      <a:pt x="3729" y="1074"/>
                      <a:pt x="3244" y="1467"/>
                    </a:cubicBezTo>
                    <a:cubicBezTo>
                      <a:pt x="2759" y="1836"/>
                      <a:pt x="2321" y="2286"/>
                      <a:pt x="1940" y="2759"/>
                    </a:cubicBezTo>
                    <a:cubicBezTo>
                      <a:pt x="1547" y="3256"/>
                      <a:pt x="1213" y="3775"/>
                      <a:pt x="970" y="4352"/>
                    </a:cubicBezTo>
                    <a:cubicBezTo>
                      <a:pt x="1166" y="3752"/>
                      <a:pt x="1478" y="3198"/>
                      <a:pt x="1847" y="2690"/>
                    </a:cubicBezTo>
                    <a:cubicBezTo>
                      <a:pt x="2228" y="2182"/>
                      <a:pt x="2667" y="1732"/>
                      <a:pt x="3163" y="1351"/>
                    </a:cubicBezTo>
                    <a:cubicBezTo>
                      <a:pt x="3648" y="959"/>
                      <a:pt x="4248" y="682"/>
                      <a:pt x="4848" y="520"/>
                    </a:cubicBezTo>
                    <a:cubicBezTo>
                      <a:pt x="5391" y="387"/>
                      <a:pt x="5952" y="308"/>
                      <a:pt x="6498" y="308"/>
                    </a:cubicBezTo>
                    <a:close/>
                    <a:moveTo>
                      <a:pt x="6146" y="0"/>
                    </a:moveTo>
                    <a:cubicBezTo>
                      <a:pt x="4312" y="0"/>
                      <a:pt x="2639" y="815"/>
                      <a:pt x="1536" y="2413"/>
                    </a:cubicBezTo>
                    <a:cubicBezTo>
                      <a:pt x="301" y="4191"/>
                      <a:pt x="1" y="6488"/>
                      <a:pt x="231" y="8634"/>
                    </a:cubicBezTo>
                    <a:cubicBezTo>
                      <a:pt x="633" y="12466"/>
                      <a:pt x="2174" y="15579"/>
                      <a:pt x="5151" y="17997"/>
                    </a:cubicBezTo>
                    <a:lnTo>
                      <a:pt x="5151" y="17997"/>
                    </a:lnTo>
                    <a:cubicBezTo>
                      <a:pt x="3279" y="16467"/>
                      <a:pt x="2110" y="13898"/>
                      <a:pt x="1801" y="11555"/>
                    </a:cubicBezTo>
                    <a:cubicBezTo>
                      <a:pt x="1697" y="10747"/>
                      <a:pt x="1674" y="9939"/>
                      <a:pt x="1743" y="9131"/>
                    </a:cubicBezTo>
                    <a:cubicBezTo>
                      <a:pt x="1790" y="8750"/>
                      <a:pt x="1894" y="8392"/>
                      <a:pt x="1986" y="8034"/>
                    </a:cubicBezTo>
                    <a:cubicBezTo>
                      <a:pt x="2101" y="7653"/>
                      <a:pt x="2217" y="7296"/>
                      <a:pt x="2274" y="6903"/>
                    </a:cubicBezTo>
                    <a:cubicBezTo>
                      <a:pt x="2344" y="6511"/>
                      <a:pt x="2263" y="6084"/>
                      <a:pt x="1974" y="5818"/>
                    </a:cubicBezTo>
                    <a:cubicBezTo>
                      <a:pt x="1836" y="5696"/>
                      <a:pt x="1671" y="5630"/>
                      <a:pt x="1515" y="5630"/>
                    </a:cubicBezTo>
                    <a:cubicBezTo>
                      <a:pt x="1362" y="5630"/>
                      <a:pt x="1217" y="5694"/>
                      <a:pt x="1116" y="5831"/>
                    </a:cubicBezTo>
                    <a:lnTo>
                      <a:pt x="1116" y="5831"/>
                    </a:lnTo>
                    <a:cubicBezTo>
                      <a:pt x="2097" y="4385"/>
                      <a:pt x="3584" y="3725"/>
                      <a:pt x="5206" y="3360"/>
                    </a:cubicBezTo>
                    <a:cubicBezTo>
                      <a:pt x="6753" y="3013"/>
                      <a:pt x="7792" y="1697"/>
                      <a:pt x="6626" y="1074"/>
                    </a:cubicBezTo>
                    <a:cubicBezTo>
                      <a:pt x="6799" y="1005"/>
                      <a:pt x="7030" y="1028"/>
                      <a:pt x="7215" y="947"/>
                    </a:cubicBezTo>
                    <a:cubicBezTo>
                      <a:pt x="7515" y="820"/>
                      <a:pt x="7630" y="439"/>
                      <a:pt x="7342" y="208"/>
                    </a:cubicBezTo>
                    <a:cubicBezTo>
                      <a:pt x="7203" y="93"/>
                      <a:pt x="6995" y="47"/>
                      <a:pt x="6811" y="35"/>
                    </a:cubicBezTo>
                    <a:cubicBezTo>
                      <a:pt x="6587" y="12"/>
                      <a:pt x="6365" y="0"/>
                      <a:pt x="6146" y="0"/>
                    </a:cubicBezTo>
                    <a:close/>
                    <a:moveTo>
                      <a:pt x="5151" y="17997"/>
                    </a:moveTo>
                    <a:cubicBezTo>
                      <a:pt x="5169" y="18012"/>
                      <a:pt x="5188" y="18027"/>
                      <a:pt x="5206" y="18042"/>
                    </a:cubicBezTo>
                    <a:cubicBezTo>
                      <a:pt x="5188" y="18027"/>
                      <a:pt x="5169" y="18012"/>
                      <a:pt x="5151" y="17997"/>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263778" y="3940827"/>
                <a:ext cx="112828" cy="243930"/>
              </a:xfrm>
              <a:custGeom>
                <a:avLst/>
                <a:gdLst/>
                <a:ahLst/>
                <a:cxnLst/>
                <a:rect l="l" t="t" r="r" b="b"/>
                <a:pathLst>
                  <a:path w="3501" h="7569" extrusionOk="0">
                    <a:moveTo>
                      <a:pt x="261" y="1736"/>
                    </a:moveTo>
                    <a:lnTo>
                      <a:pt x="261" y="1736"/>
                    </a:lnTo>
                    <a:cubicBezTo>
                      <a:pt x="266" y="1749"/>
                      <a:pt x="272" y="1761"/>
                      <a:pt x="279" y="1774"/>
                    </a:cubicBezTo>
                    <a:cubicBezTo>
                      <a:pt x="273" y="1761"/>
                      <a:pt x="267" y="1749"/>
                      <a:pt x="261" y="1736"/>
                    </a:cubicBezTo>
                    <a:close/>
                    <a:moveTo>
                      <a:pt x="1236" y="0"/>
                    </a:moveTo>
                    <a:cubicBezTo>
                      <a:pt x="911" y="0"/>
                      <a:pt x="585" y="125"/>
                      <a:pt x="349" y="354"/>
                    </a:cubicBezTo>
                    <a:cubicBezTo>
                      <a:pt x="1" y="713"/>
                      <a:pt x="46" y="1291"/>
                      <a:pt x="261" y="1736"/>
                    </a:cubicBezTo>
                    <a:lnTo>
                      <a:pt x="261" y="1736"/>
                    </a:lnTo>
                    <a:cubicBezTo>
                      <a:pt x="159" y="1498"/>
                      <a:pt x="327" y="1193"/>
                      <a:pt x="568" y="1127"/>
                    </a:cubicBezTo>
                    <a:cubicBezTo>
                      <a:pt x="618" y="1112"/>
                      <a:pt x="668" y="1105"/>
                      <a:pt x="718" y="1105"/>
                    </a:cubicBezTo>
                    <a:cubicBezTo>
                      <a:pt x="937" y="1105"/>
                      <a:pt x="1150" y="1238"/>
                      <a:pt x="1272" y="1416"/>
                    </a:cubicBezTo>
                    <a:cubicBezTo>
                      <a:pt x="1434" y="1624"/>
                      <a:pt x="1468" y="1912"/>
                      <a:pt x="1434" y="2189"/>
                    </a:cubicBezTo>
                    <a:cubicBezTo>
                      <a:pt x="1411" y="2455"/>
                      <a:pt x="1318" y="2709"/>
                      <a:pt x="1237" y="2974"/>
                    </a:cubicBezTo>
                    <a:cubicBezTo>
                      <a:pt x="753" y="4498"/>
                      <a:pt x="799" y="5998"/>
                      <a:pt x="1122" y="7568"/>
                    </a:cubicBezTo>
                    <a:cubicBezTo>
                      <a:pt x="776" y="5871"/>
                      <a:pt x="1745" y="3632"/>
                      <a:pt x="2599" y="2236"/>
                    </a:cubicBezTo>
                    <a:cubicBezTo>
                      <a:pt x="2682" y="2101"/>
                      <a:pt x="3501" y="905"/>
                      <a:pt x="3040" y="905"/>
                    </a:cubicBezTo>
                    <a:cubicBezTo>
                      <a:pt x="2987" y="905"/>
                      <a:pt x="2919" y="920"/>
                      <a:pt x="2830" y="954"/>
                    </a:cubicBezTo>
                    <a:cubicBezTo>
                      <a:pt x="2657" y="1012"/>
                      <a:pt x="2530" y="1185"/>
                      <a:pt x="2449" y="1335"/>
                    </a:cubicBezTo>
                    <a:cubicBezTo>
                      <a:pt x="2449" y="850"/>
                      <a:pt x="2230" y="354"/>
                      <a:pt x="1768" y="123"/>
                    </a:cubicBezTo>
                    <a:cubicBezTo>
                      <a:pt x="1602" y="40"/>
                      <a:pt x="1419" y="0"/>
                      <a:pt x="1236"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98742" y="3499890"/>
                <a:ext cx="263782" cy="461659"/>
              </a:xfrm>
              <a:custGeom>
                <a:avLst/>
                <a:gdLst/>
                <a:ahLst/>
                <a:cxnLst/>
                <a:rect l="l" t="t" r="r" b="b"/>
                <a:pathLst>
                  <a:path w="8185" h="14325" extrusionOk="0">
                    <a:moveTo>
                      <a:pt x="1651" y="1628"/>
                    </a:moveTo>
                    <a:lnTo>
                      <a:pt x="1651" y="1628"/>
                    </a:lnTo>
                    <a:cubicBezTo>
                      <a:pt x="2078" y="2517"/>
                      <a:pt x="2598" y="3359"/>
                      <a:pt x="3267" y="4075"/>
                    </a:cubicBezTo>
                    <a:cubicBezTo>
                      <a:pt x="3902" y="4802"/>
                      <a:pt x="4641" y="5460"/>
                      <a:pt x="5333" y="6164"/>
                    </a:cubicBezTo>
                    <a:cubicBezTo>
                      <a:pt x="6003" y="6868"/>
                      <a:pt x="6661" y="7641"/>
                      <a:pt x="7030" y="8576"/>
                    </a:cubicBezTo>
                    <a:cubicBezTo>
                      <a:pt x="7215" y="9038"/>
                      <a:pt x="7353" y="9511"/>
                      <a:pt x="7388" y="10019"/>
                    </a:cubicBezTo>
                    <a:cubicBezTo>
                      <a:pt x="7411" y="10262"/>
                      <a:pt x="7388" y="10504"/>
                      <a:pt x="7365" y="10746"/>
                    </a:cubicBezTo>
                    <a:cubicBezTo>
                      <a:pt x="7330" y="11000"/>
                      <a:pt x="7261" y="11243"/>
                      <a:pt x="7180" y="11474"/>
                    </a:cubicBezTo>
                    <a:cubicBezTo>
                      <a:pt x="7480" y="10539"/>
                      <a:pt x="7318" y="9511"/>
                      <a:pt x="6926" y="8611"/>
                    </a:cubicBezTo>
                    <a:cubicBezTo>
                      <a:pt x="6545" y="7722"/>
                      <a:pt x="5910" y="6960"/>
                      <a:pt x="5229" y="6268"/>
                    </a:cubicBezTo>
                    <a:cubicBezTo>
                      <a:pt x="4548" y="5552"/>
                      <a:pt x="3798" y="4906"/>
                      <a:pt x="3163" y="4156"/>
                    </a:cubicBezTo>
                    <a:cubicBezTo>
                      <a:pt x="2851" y="3786"/>
                      <a:pt x="2540" y="3382"/>
                      <a:pt x="2297" y="2955"/>
                    </a:cubicBezTo>
                    <a:cubicBezTo>
                      <a:pt x="2055" y="2540"/>
                      <a:pt x="1836" y="2090"/>
                      <a:pt x="1651" y="1628"/>
                    </a:cubicBezTo>
                    <a:close/>
                    <a:moveTo>
                      <a:pt x="4952" y="0"/>
                    </a:moveTo>
                    <a:lnTo>
                      <a:pt x="4952" y="0"/>
                    </a:lnTo>
                    <a:cubicBezTo>
                      <a:pt x="4467" y="577"/>
                      <a:pt x="4306" y="1328"/>
                      <a:pt x="4260" y="2113"/>
                    </a:cubicBezTo>
                    <a:cubicBezTo>
                      <a:pt x="3948" y="854"/>
                      <a:pt x="1605" y="1893"/>
                      <a:pt x="1143" y="589"/>
                    </a:cubicBezTo>
                    <a:lnTo>
                      <a:pt x="1143" y="589"/>
                    </a:lnTo>
                    <a:cubicBezTo>
                      <a:pt x="1639" y="1997"/>
                      <a:pt x="0" y="3452"/>
                      <a:pt x="1720" y="4502"/>
                    </a:cubicBezTo>
                    <a:cubicBezTo>
                      <a:pt x="924" y="4733"/>
                      <a:pt x="728" y="4883"/>
                      <a:pt x="81" y="5402"/>
                    </a:cubicBezTo>
                    <a:cubicBezTo>
                      <a:pt x="1120" y="5402"/>
                      <a:pt x="1616" y="5656"/>
                      <a:pt x="1616" y="5656"/>
                    </a:cubicBezTo>
                    <a:cubicBezTo>
                      <a:pt x="1374" y="5841"/>
                      <a:pt x="1097" y="6176"/>
                      <a:pt x="1097" y="6176"/>
                    </a:cubicBezTo>
                    <a:cubicBezTo>
                      <a:pt x="1285" y="6161"/>
                      <a:pt x="1472" y="6154"/>
                      <a:pt x="1656" y="6154"/>
                    </a:cubicBezTo>
                    <a:cubicBezTo>
                      <a:pt x="2828" y="6154"/>
                      <a:pt x="3917" y="6449"/>
                      <a:pt x="4895" y="7157"/>
                    </a:cubicBezTo>
                    <a:cubicBezTo>
                      <a:pt x="4467" y="7157"/>
                      <a:pt x="4017" y="7457"/>
                      <a:pt x="3948" y="7884"/>
                    </a:cubicBezTo>
                    <a:cubicBezTo>
                      <a:pt x="3867" y="8311"/>
                      <a:pt x="4144" y="8761"/>
                      <a:pt x="4560" y="8900"/>
                    </a:cubicBezTo>
                    <a:cubicBezTo>
                      <a:pt x="4329" y="8692"/>
                      <a:pt x="4375" y="8196"/>
                      <a:pt x="4641" y="7976"/>
                    </a:cubicBezTo>
                    <a:cubicBezTo>
                      <a:pt x="4803" y="7844"/>
                      <a:pt x="5018" y="7786"/>
                      <a:pt x="5243" y="7786"/>
                    </a:cubicBezTo>
                    <a:cubicBezTo>
                      <a:pt x="5353" y="7786"/>
                      <a:pt x="5466" y="7800"/>
                      <a:pt x="5576" y="7826"/>
                    </a:cubicBezTo>
                    <a:cubicBezTo>
                      <a:pt x="6499" y="8022"/>
                      <a:pt x="6787" y="9350"/>
                      <a:pt x="6903" y="10146"/>
                    </a:cubicBezTo>
                    <a:cubicBezTo>
                      <a:pt x="7118" y="11585"/>
                      <a:pt x="6600" y="13090"/>
                      <a:pt x="5751" y="14258"/>
                    </a:cubicBezTo>
                    <a:lnTo>
                      <a:pt x="5751" y="14258"/>
                    </a:lnTo>
                    <a:cubicBezTo>
                      <a:pt x="6161" y="13713"/>
                      <a:pt x="6687" y="13285"/>
                      <a:pt x="7065" y="12697"/>
                    </a:cubicBezTo>
                    <a:cubicBezTo>
                      <a:pt x="7272" y="12362"/>
                      <a:pt x="7434" y="12016"/>
                      <a:pt x="7561" y="11670"/>
                    </a:cubicBezTo>
                    <a:cubicBezTo>
                      <a:pt x="8184" y="9996"/>
                      <a:pt x="7849" y="8288"/>
                      <a:pt x="6891" y="6672"/>
                    </a:cubicBezTo>
                    <a:cubicBezTo>
                      <a:pt x="5749" y="4767"/>
                      <a:pt x="4548" y="2297"/>
                      <a:pt x="4952" y="0"/>
                    </a:cubicBezTo>
                    <a:close/>
                    <a:moveTo>
                      <a:pt x="5751" y="14258"/>
                    </a:moveTo>
                    <a:lnTo>
                      <a:pt x="5751" y="14258"/>
                    </a:lnTo>
                    <a:cubicBezTo>
                      <a:pt x="5735" y="14280"/>
                      <a:pt x="5719" y="14302"/>
                      <a:pt x="5702" y="14325"/>
                    </a:cubicBezTo>
                    <a:cubicBezTo>
                      <a:pt x="5719" y="14303"/>
                      <a:pt x="5735" y="14281"/>
                      <a:pt x="5751" y="14258"/>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1099" y="3551970"/>
                <a:ext cx="53594" cy="164070"/>
              </a:xfrm>
              <a:custGeom>
                <a:avLst/>
                <a:gdLst/>
                <a:ahLst/>
                <a:cxnLst/>
                <a:rect l="l" t="t" r="r" b="b"/>
                <a:pathLst>
                  <a:path w="1663" h="5091" extrusionOk="0">
                    <a:moveTo>
                      <a:pt x="208" y="0"/>
                    </a:moveTo>
                    <a:lnTo>
                      <a:pt x="208" y="0"/>
                    </a:lnTo>
                    <a:cubicBezTo>
                      <a:pt x="1" y="1882"/>
                      <a:pt x="462" y="3648"/>
                      <a:pt x="1663" y="5091"/>
                    </a:cubicBezTo>
                    <a:cubicBezTo>
                      <a:pt x="1166" y="3394"/>
                      <a:pt x="693" y="1697"/>
                      <a:pt x="208"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233323" y="4247214"/>
                <a:ext cx="216182" cy="282732"/>
              </a:xfrm>
              <a:custGeom>
                <a:avLst/>
                <a:gdLst/>
                <a:ahLst/>
                <a:cxnLst/>
                <a:rect l="l" t="t" r="r" b="b"/>
                <a:pathLst>
                  <a:path w="6708" h="8773" extrusionOk="0">
                    <a:moveTo>
                      <a:pt x="1778" y="2124"/>
                    </a:moveTo>
                    <a:lnTo>
                      <a:pt x="1778" y="2124"/>
                    </a:lnTo>
                    <a:cubicBezTo>
                      <a:pt x="1929" y="2609"/>
                      <a:pt x="2102" y="3105"/>
                      <a:pt x="2309" y="3579"/>
                    </a:cubicBezTo>
                    <a:cubicBezTo>
                      <a:pt x="2506" y="4052"/>
                      <a:pt x="2725" y="4514"/>
                      <a:pt x="2990" y="4952"/>
                    </a:cubicBezTo>
                    <a:cubicBezTo>
                      <a:pt x="3233" y="5391"/>
                      <a:pt x="3521" y="5795"/>
                      <a:pt x="3833" y="6187"/>
                    </a:cubicBezTo>
                    <a:cubicBezTo>
                      <a:pt x="4145" y="6580"/>
                      <a:pt x="4491" y="6937"/>
                      <a:pt x="4837" y="7295"/>
                    </a:cubicBezTo>
                    <a:cubicBezTo>
                      <a:pt x="4456" y="6995"/>
                      <a:pt x="4099" y="6649"/>
                      <a:pt x="3764" y="6280"/>
                    </a:cubicBezTo>
                    <a:cubicBezTo>
                      <a:pt x="3429" y="5899"/>
                      <a:pt x="3140" y="5483"/>
                      <a:pt x="2887" y="5033"/>
                    </a:cubicBezTo>
                    <a:cubicBezTo>
                      <a:pt x="2621" y="4583"/>
                      <a:pt x="2413" y="4110"/>
                      <a:pt x="2217" y="3625"/>
                    </a:cubicBezTo>
                    <a:cubicBezTo>
                      <a:pt x="2032" y="3128"/>
                      <a:pt x="1894" y="2621"/>
                      <a:pt x="1778" y="2124"/>
                    </a:cubicBezTo>
                    <a:close/>
                    <a:moveTo>
                      <a:pt x="1386" y="0"/>
                    </a:moveTo>
                    <a:lnTo>
                      <a:pt x="1386" y="0"/>
                    </a:lnTo>
                    <a:cubicBezTo>
                      <a:pt x="867" y="1039"/>
                      <a:pt x="924" y="2667"/>
                      <a:pt x="1536" y="3648"/>
                    </a:cubicBezTo>
                    <a:cubicBezTo>
                      <a:pt x="1109" y="3452"/>
                      <a:pt x="93" y="2263"/>
                      <a:pt x="1" y="2263"/>
                    </a:cubicBezTo>
                    <a:cubicBezTo>
                      <a:pt x="370" y="4698"/>
                      <a:pt x="4722" y="7815"/>
                      <a:pt x="6707" y="8773"/>
                    </a:cubicBezTo>
                    <a:cubicBezTo>
                      <a:pt x="4145" y="6430"/>
                      <a:pt x="2275" y="3348"/>
                      <a:pt x="1386"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643643" y="4521244"/>
                <a:ext cx="260044" cy="150728"/>
              </a:xfrm>
              <a:custGeom>
                <a:avLst/>
                <a:gdLst/>
                <a:ahLst/>
                <a:cxnLst/>
                <a:rect l="l" t="t" r="r" b="b"/>
                <a:pathLst>
                  <a:path w="8069" h="4677" extrusionOk="0">
                    <a:moveTo>
                      <a:pt x="5010" y="1978"/>
                    </a:moveTo>
                    <a:lnTo>
                      <a:pt x="5010" y="1978"/>
                    </a:lnTo>
                    <a:cubicBezTo>
                      <a:pt x="5102" y="2347"/>
                      <a:pt x="5010" y="2740"/>
                      <a:pt x="4825" y="3063"/>
                    </a:cubicBezTo>
                    <a:cubicBezTo>
                      <a:pt x="4779" y="3132"/>
                      <a:pt x="4744" y="3190"/>
                      <a:pt x="4698" y="3271"/>
                    </a:cubicBezTo>
                    <a:cubicBezTo>
                      <a:pt x="4975" y="3052"/>
                      <a:pt x="5218" y="2809"/>
                      <a:pt x="5495" y="2590"/>
                    </a:cubicBezTo>
                    <a:cubicBezTo>
                      <a:pt x="5795" y="2336"/>
                      <a:pt x="6141" y="2117"/>
                      <a:pt x="6534" y="2013"/>
                    </a:cubicBezTo>
                    <a:lnTo>
                      <a:pt x="6534" y="2013"/>
                    </a:lnTo>
                    <a:cubicBezTo>
                      <a:pt x="6164" y="2174"/>
                      <a:pt x="5853" y="2417"/>
                      <a:pt x="5564" y="2682"/>
                    </a:cubicBezTo>
                    <a:cubicBezTo>
                      <a:pt x="5275" y="2936"/>
                      <a:pt x="4998" y="3225"/>
                      <a:pt x="4687" y="3467"/>
                    </a:cubicBezTo>
                    <a:cubicBezTo>
                      <a:pt x="4364" y="3721"/>
                      <a:pt x="4006" y="3917"/>
                      <a:pt x="3613" y="4021"/>
                    </a:cubicBezTo>
                    <a:cubicBezTo>
                      <a:pt x="3374" y="4084"/>
                      <a:pt x="3131" y="4113"/>
                      <a:pt x="2891" y="4113"/>
                    </a:cubicBezTo>
                    <a:cubicBezTo>
                      <a:pt x="2737" y="4113"/>
                      <a:pt x="2585" y="4101"/>
                      <a:pt x="2436" y="4079"/>
                    </a:cubicBezTo>
                    <a:cubicBezTo>
                      <a:pt x="2817" y="4067"/>
                      <a:pt x="3221" y="4021"/>
                      <a:pt x="3590" y="3906"/>
                    </a:cubicBezTo>
                    <a:cubicBezTo>
                      <a:pt x="3821" y="3836"/>
                      <a:pt x="4017" y="3733"/>
                      <a:pt x="4225" y="3606"/>
                    </a:cubicBezTo>
                    <a:cubicBezTo>
                      <a:pt x="4410" y="3409"/>
                      <a:pt x="4571" y="3213"/>
                      <a:pt x="4698" y="2994"/>
                    </a:cubicBezTo>
                    <a:cubicBezTo>
                      <a:pt x="4871" y="2694"/>
                      <a:pt x="4987" y="2359"/>
                      <a:pt x="5010" y="1978"/>
                    </a:cubicBezTo>
                    <a:close/>
                    <a:moveTo>
                      <a:pt x="3100" y="0"/>
                    </a:moveTo>
                    <a:cubicBezTo>
                      <a:pt x="2928" y="0"/>
                      <a:pt x="2756" y="41"/>
                      <a:pt x="2609" y="120"/>
                    </a:cubicBezTo>
                    <a:cubicBezTo>
                      <a:pt x="3209" y="743"/>
                      <a:pt x="3394" y="1782"/>
                      <a:pt x="3082" y="2578"/>
                    </a:cubicBezTo>
                    <a:cubicBezTo>
                      <a:pt x="2759" y="3363"/>
                      <a:pt x="1940" y="3940"/>
                      <a:pt x="1085" y="3963"/>
                    </a:cubicBezTo>
                    <a:cubicBezTo>
                      <a:pt x="1039" y="3965"/>
                      <a:pt x="992" y="3966"/>
                      <a:pt x="945" y="3966"/>
                    </a:cubicBezTo>
                    <a:cubicBezTo>
                      <a:pt x="614" y="3966"/>
                      <a:pt x="294" y="3929"/>
                      <a:pt x="0" y="3848"/>
                    </a:cubicBezTo>
                    <a:lnTo>
                      <a:pt x="0" y="3848"/>
                    </a:lnTo>
                    <a:cubicBezTo>
                      <a:pt x="670" y="4298"/>
                      <a:pt x="1443" y="4587"/>
                      <a:pt x="2240" y="4656"/>
                    </a:cubicBezTo>
                    <a:cubicBezTo>
                      <a:pt x="2382" y="4670"/>
                      <a:pt x="2525" y="4676"/>
                      <a:pt x="2667" y="4676"/>
                    </a:cubicBezTo>
                    <a:cubicBezTo>
                      <a:pt x="3731" y="4676"/>
                      <a:pt x="4799" y="4304"/>
                      <a:pt x="5633" y="3663"/>
                    </a:cubicBezTo>
                    <a:cubicBezTo>
                      <a:pt x="5991" y="3375"/>
                      <a:pt x="6326" y="3028"/>
                      <a:pt x="6730" y="2798"/>
                    </a:cubicBezTo>
                    <a:cubicBezTo>
                      <a:pt x="6994" y="2629"/>
                      <a:pt x="7296" y="2521"/>
                      <a:pt x="7587" y="2521"/>
                    </a:cubicBezTo>
                    <a:cubicBezTo>
                      <a:pt x="7754" y="2521"/>
                      <a:pt x="7917" y="2556"/>
                      <a:pt x="8069" y="2636"/>
                    </a:cubicBezTo>
                    <a:cubicBezTo>
                      <a:pt x="7815" y="2105"/>
                      <a:pt x="7538" y="1597"/>
                      <a:pt x="6972" y="1424"/>
                    </a:cubicBezTo>
                    <a:cubicBezTo>
                      <a:pt x="6775" y="1360"/>
                      <a:pt x="6566" y="1328"/>
                      <a:pt x="6356" y="1328"/>
                    </a:cubicBezTo>
                    <a:cubicBezTo>
                      <a:pt x="6037" y="1328"/>
                      <a:pt x="5713" y="1400"/>
                      <a:pt x="5414" y="1539"/>
                    </a:cubicBezTo>
                    <a:cubicBezTo>
                      <a:pt x="5564" y="1378"/>
                      <a:pt x="5610" y="1043"/>
                      <a:pt x="5472" y="870"/>
                    </a:cubicBezTo>
                    <a:cubicBezTo>
                      <a:pt x="5372" y="716"/>
                      <a:pt x="5184" y="649"/>
                      <a:pt x="4992" y="649"/>
                    </a:cubicBezTo>
                    <a:cubicBezTo>
                      <a:pt x="4896" y="649"/>
                      <a:pt x="4798" y="666"/>
                      <a:pt x="4710" y="697"/>
                    </a:cubicBezTo>
                    <a:cubicBezTo>
                      <a:pt x="4444" y="789"/>
                      <a:pt x="4237" y="985"/>
                      <a:pt x="4029" y="1193"/>
                    </a:cubicBezTo>
                    <a:cubicBezTo>
                      <a:pt x="4087" y="812"/>
                      <a:pt x="4006" y="397"/>
                      <a:pt x="3683" y="177"/>
                    </a:cubicBezTo>
                    <a:cubicBezTo>
                      <a:pt x="3513" y="58"/>
                      <a:pt x="3306" y="0"/>
                      <a:pt x="3100"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092637" y="4437292"/>
                <a:ext cx="616415" cy="247024"/>
              </a:xfrm>
              <a:custGeom>
                <a:avLst/>
                <a:gdLst/>
                <a:ahLst/>
                <a:cxnLst/>
                <a:rect l="l" t="t" r="r" b="b"/>
                <a:pathLst>
                  <a:path w="19127" h="7665" extrusionOk="0">
                    <a:moveTo>
                      <a:pt x="24" y="6802"/>
                    </a:moveTo>
                    <a:cubicBezTo>
                      <a:pt x="16" y="6817"/>
                      <a:pt x="8" y="6831"/>
                      <a:pt x="0" y="6845"/>
                    </a:cubicBezTo>
                    <a:cubicBezTo>
                      <a:pt x="8" y="6831"/>
                      <a:pt x="16" y="6817"/>
                      <a:pt x="24" y="6802"/>
                    </a:cubicBezTo>
                    <a:close/>
                    <a:moveTo>
                      <a:pt x="17107" y="1"/>
                    </a:moveTo>
                    <a:lnTo>
                      <a:pt x="17107" y="1"/>
                    </a:lnTo>
                    <a:cubicBezTo>
                      <a:pt x="17084" y="1247"/>
                      <a:pt x="16091" y="2309"/>
                      <a:pt x="14937" y="2771"/>
                    </a:cubicBezTo>
                    <a:cubicBezTo>
                      <a:pt x="14257" y="3031"/>
                      <a:pt x="13542" y="3125"/>
                      <a:pt x="12819" y="3125"/>
                    </a:cubicBezTo>
                    <a:cubicBezTo>
                      <a:pt x="12291" y="3125"/>
                      <a:pt x="11758" y="3075"/>
                      <a:pt x="11231" y="3002"/>
                    </a:cubicBezTo>
                    <a:cubicBezTo>
                      <a:pt x="9996" y="2817"/>
                      <a:pt x="8773" y="2528"/>
                      <a:pt x="7526" y="2494"/>
                    </a:cubicBezTo>
                    <a:cubicBezTo>
                      <a:pt x="7477" y="2493"/>
                      <a:pt x="7428" y="2492"/>
                      <a:pt x="7379" y="2492"/>
                    </a:cubicBezTo>
                    <a:cubicBezTo>
                      <a:pt x="4409" y="2492"/>
                      <a:pt x="1475" y="4192"/>
                      <a:pt x="24" y="6802"/>
                    </a:cubicBezTo>
                    <a:lnTo>
                      <a:pt x="24" y="6802"/>
                    </a:lnTo>
                    <a:cubicBezTo>
                      <a:pt x="620" y="5750"/>
                      <a:pt x="2608" y="4254"/>
                      <a:pt x="5957" y="4254"/>
                    </a:cubicBezTo>
                    <a:cubicBezTo>
                      <a:pt x="7135" y="4254"/>
                      <a:pt x="8482" y="4440"/>
                      <a:pt x="9996" y="4895"/>
                    </a:cubicBezTo>
                    <a:cubicBezTo>
                      <a:pt x="14625" y="6280"/>
                      <a:pt x="16414" y="5645"/>
                      <a:pt x="19127" y="7665"/>
                    </a:cubicBezTo>
                    <a:cubicBezTo>
                      <a:pt x="18942" y="6141"/>
                      <a:pt x="17314" y="4560"/>
                      <a:pt x="15802" y="4375"/>
                    </a:cubicBezTo>
                    <a:cubicBezTo>
                      <a:pt x="17211" y="3567"/>
                      <a:pt x="17672" y="1513"/>
                      <a:pt x="17107"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520888" y="4504099"/>
                <a:ext cx="587411" cy="236840"/>
              </a:xfrm>
              <a:custGeom>
                <a:avLst/>
                <a:gdLst/>
                <a:ahLst/>
                <a:cxnLst/>
                <a:rect l="l" t="t" r="r" b="b"/>
                <a:pathLst>
                  <a:path w="18227" h="7349" extrusionOk="0">
                    <a:moveTo>
                      <a:pt x="0" y="2302"/>
                    </a:moveTo>
                    <a:lnTo>
                      <a:pt x="0" y="2302"/>
                    </a:lnTo>
                    <a:cubicBezTo>
                      <a:pt x="8" y="2312"/>
                      <a:pt x="16" y="2321"/>
                      <a:pt x="23" y="2331"/>
                    </a:cubicBezTo>
                    <a:lnTo>
                      <a:pt x="23" y="2331"/>
                    </a:lnTo>
                    <a:cubicBezTo>
                      <a:pt x="16" y="2321"/>
                      <a:pt x="8" y="2312"/>
                      <a:pt x="0" y="2302"/>
                    </a:cubicBezTo>
                    <a:close/>
                    <a:moveTo>
                      <a:pt x="17741" y="825"/>
                    </a:moveTo>
                    <a:lnTo>
                      <a:pt x="17741" y="825"/>
                    </a:lnTo>
                    <a:cubicBezTo>
                      <a:pt x="17753" y="1448"/>
                      <a:pt x="17695" y="2083"/>
                      <a:pt x="17522" y="2695"/>
                    </a:cubicBezTo>
                    <a:cubicBezTo>
                      <a:pt x="17361" y="3295"/>
                      <a:pt x="17095" y="3884"/>
                      <a:pt x="16703" y="4380"/>
                    </a:cubicBezTo>
                    <a:cubicBezTo>
                      <a:pt x="16310" y="4865"/>
                      <a:pt x="15860" y="5315"/>
                      <a:pt x="15364" y="5696"/>
                    </a:cubicBezTo>
                    <a:cubicBezTo>
                      <a:pt x="14856" y="6065"/>
                      <a:pt x="14302" y="6365"/>
                      <a:pt x="13701" y="6573"/>
                    </a:cubicBezTo>
                    <a:cubicBezTo>
                      <a:pt x="14279" y="6331"/>
                      <a:pt x="14798" y="5996"/>
                      <a:pt x="15283" y="5603"/>
                    </a:cubicBezTo>
                    <a:cubicBezTo>
                      <a:pt x="15768" y="5211"/>
                      <a:pt x="16206" y="4784"/>
                      <a:pt x="16587" y="4288"/>
                    </a:cubicBezTo>
                    <a:cubicBezTo>
                      <a:pt x="16957" y="3803"/>
                      <a:pt x="17234" y="3249"/>
                      <a:pt x="17418" y="2660"/>
                    </a:cubicBezTo>
                    <a:cubicBezTo>
                      <a:pt x="17591" y="2071"/>
                      <a:pt x="17684" y="1448"/>
                      <a:pt x="17741" y="825"/>
                    </a:cubicBezTo>
                    <a:close/>
                    <a:moveTo>
                      <a:pt x="17525" y="1"/>
                    </a:moveTo>
                    <a:cubicBezTo>
                      <a:pt x="17355" y="1"/>
                      <a:pt x="17190" y="114"/>
                      <a:pt x="17107" y="294"/>
                    </a:cubicBezTo>
                    <a:cubicBezTo>
                      <a:pt x="17014" y="490"/>
                      <a:pt x="17060" y="721"/>
                      <a:pt x="16980" y="883"/>
                    </a:cubicBezTo>
                    <a:cubicBezTo>
                      <a:pt x="16793" y="529"/>
                      <a:pt x="16543" y="375"/>
                      <a:pt x="16276" y="375"/>
                    </a:cubicBezTo>
                    <a:cubicBezTo>
                      <a:pt x="15654" y="375"/>
                      <a:pt x="14937" y="1212"/>
                      <a:pt x="14694" y="2302"/>
                    </a:cubicBezTo>
                    <a:cubicBezTo>
                      <a:pt x="14332" y="3900"/>
                      <a:pt x="13680" y="5386"/>
                      <a:pt x="12248" y="6368"/>
                    </a:cubicBezTo>
                    <a:lnTo>
                      <a:pt x="12248" y="6368"/>
                    </a:lnTo>
                    <a:cubicBezTo>
                      <a:pt x="12497" y="6165"/>
                      <a:pt x="12466" y="5797"/>
                      <a:pt x="12224" y="5534"/>
                    </a:cubicBezTo>
                    <a:cubicBezTo>
                      <a:pt x="12020" y="5303"/>
                      <a:pt x="11698" y="5205"/>
                      <a:pt x="11382" y="5205"/>
                    </a:cubicBezTo>
                    <a:cubicBezTo>
                      <a:pt x="11304" y="5205"/>
                      <a:pt x="11226" y="5211"/>
                      <a:pt x="11151" y="5223"/>
                    </a:cubicBezTo>
                    <a:cubicBezTo>
                      <a:pt x="10758" y="5280"/>
                      <a:pt x="10400" y="5396"/>
                      <a:pt x="10019" y="5511"/>
                    </a:cubicBezTo>
                    <a:cubicBezTo>
                      <a:pt x="9662" y="5627"/>
                      <a:pt x="9315" y="5730"/>
                      <a:pt x="8923" y="5765"/>
                    </a:cubicBezTo>
                    <a:cubicBezTo>
                      <a:pt x="8633" y="5794"/>
                      <a:pt x="8341" y="5807"/>
                      <a:pt x="8049" y="5807"/>
                    </a:cubicBezTo>
                    <a:cubicBezTo>
                      <a:pt x="7529" y="5807"/>
                      <a:pt x="7009" y="5767"/>
                      <a:pt x="6499" y="5707"/>
                    </a:cubicBezTo>
                    <a:cubicBezTo>
                      <a:pt x="4144" y="5397"/>
                      <a:pt x="1562" y="4219"/>
                      <a:pt x="23" y="2331"/>
                    </a:cubicBezTo>
                    <a:lnTo>
                      <a:pt x="23" y="2331"/>
                    </a:lnTo>
                    <a:cubicBezTo>
                      <a:pt x="2456" y="5325"/>
                      <a:pt x="5553" y="6874"/>
                      <a:pt x="9419" y="7277"/>
                    </a:cubicBezTo>
                    <a:cubicBezTo>
                      <a:pt x="9853" y="7324"/>
                      <a:pt x="10292" y="7349"/>
                      <a:pt x="10732" y="7349"/>
                    </a:cubicBezTo>
                    <a:cubicBezTo>
                      <a:pt x="12472" y="7349"/>
                      <a:pt x="14220" y="6959"/>
                      <a:pt x="15629" y="5973"/>
                    </a:cubicBezTo>
                    <a:cubicBezTo>
                      <a:pt x="17418" y="4772"/>
                      <a:pt x="18226" y="2822"/>
                      <a:pt x="18018" y="698"/>
                    </a:cubicBezTo>
                    <a:cubicBezTo>
                      <a:pt x="17995" y="513"/>
                      <a:pt x="17961" y="305"/>
                      <a:pt x="17845" y="167"/>
                    </a:cubicBezTo>
                    <a:cubicBezTo>
                      <a:pt x="17753" y="51"/>
                      <a:pt x="17638" y="1"/>
                      <a:pt x="17525"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869816" y="4685024"/>
                <a:ext cx="247411" cy="99744"/>
              </a:xfrm>
              <a:custGeom>
                <a:avLst/>
                <a:gdLst/>
                <a:ahLst/>
                <a:cxnLst/>
                <a:rect l="l" t="t" r="r" b="b"/>
                <a:pathLst>
                  <a:path w="7677" h="3095" extrusionOk="0">
                    <a:moveTo>
                      <a:pt x="5806" y="2910"/>
                    </a:moveTo>
                    <a:cubicBezTo>
                      <a:pt x="5816" y="2915"/>
                      <a:pt x="5826" y="2920"/>
                      <a:pt x="5836" y="2925"/>
                    </a:cubicBezTo>
                    <a:lnTo>
                      <a:pt x="5836" y="2925"/>
                    </a:lnTo>
                    <a:cubicBezTo>
                      <a:pt x="5826" y="2920"/>
                      <a:pt x="5816" y="2915"/>
                      <a:pt x="5806" y="2910"/>
                    </a:cubicBezTo>
                    <a:close/>
                    <a:moveTo>
                      <a:pt x="6529" y="0"/>
                    </a:moveTo>
                    <a:cubicBezTo>
                      <a:pt x="6205" y="0"/>
                      <a:pt x="5442" y="521"/>
                      <a:pt x="5345" y="578"/>
                    </a:cubicBezTo>
                    <a:cubicBezTo>
                      <a:pt x="4136" y="1312"/>
                      <a:pt x="2331" y="2139"/>
                      <a:pt x="756" y="2139"/>
                    </a:cubicBezTo>
                    <a:cubicBezTo>
                      <a:pt x="497" y="2139"/>
                      <a:pt x="244" y="2116"/>
                      <a:pt x="0" y="2067"/>
                    </a:cubicBezTo>
                    <a:lnTo>
                      <a:pt x="0" y="2067"/>
                    </a:lnTo>
                    <a:cubicBezTo>
                      <a:pt x="745" y="2220"/>
                      <a:pt x="1474" y="2309"/>
                      <a:pt x="2199" y="2309"/>
                    </a:cubicBezTo>
                    <a:cubicBezTo>
                      <a:pt x="3002" y="2309"/>
                      <a:pt x="3799" y="2200"/>
                      <a:pt x="4606" y="1952"/>
                    </a:cubicBezTo>
                    <a:cubicBezTo>
                      <a:pt x="4860" y="1871"/>
                      <a:pt x="5125" y="1779"/>
                      <a:pt x="5379" y="1755"/>
                    </a:cubicBezTo>
                    <a:cubicBezTo>
                      <a:pt x="5444" y="1747"/>
                      <a:pt x="5508" y="1743"/>
                      <a:pt x="5573" y="1743"/>
                    </a:cubicBezTo>
                    <a:cubicBezTo>
                      <a:pt x="5786" y="1743"/>
                      <a:pt x="5996" y="1790"/>
                      <a:pt x="6164" y="1906"/>
                    </a:cubicBezTo>
                    <a:cubicBezTo>
                      <a:pt x="6383" y="2067"/>
                      <a:pt x="6522" y="2356"/>
                      <a:pt x="6453" y="2621"/>
                    </a:cubicBezTo>
                    <a:cubicBezTo>
                      <a:pt x="6400" y="2813"/>
                      <a:pt x="6196" y="2959"/>
                      <a:pt x="5995" y="2959"/>
                    </a:cubicBezTo>
                    <a:cubicBezTo>
                      <a:pt x="5941" y="2959"/>
                      <a:pt x="5887" y="2948"/>
                      <a:pt x="5836" y="2925"/>
                    </a:cubicBezTo>
                    <a:lnTo>
                      <a:pt x="5836" y="2925"/>
                    </a:lnTo>
                    <a:cubicBezTo>
                      <a:pt x="6045" y="3029"/>
                      <a:pt x="6289" y="3095"/>
                      <a:pt x="6526" y="3095"/>
                    </a:cubicBezTo>
                    <a:cubicBezTo>
                      <a:pt x="6784" y="3095"/>
                      <a:pt x="7032" y="3017"/>
                      <a:pt x="7215" y="2829"/>
                    </a:cubicBezTo>
                    <a:cubicBezTo>
                      <a:pt x="7572" y="2471"/>
                      <a:pt x="7676" y="1882"/>
                      <a:pt x="7445" y="1421"/>
                    </a:cubicBezTo>
                    <a:cubicBezTo>
                      <a:pt x="7215" y="959"/>
                      <a:pt x="6730" y="740"/>
                      <a:pt x="6233" y="740"/>
                    </a:cubicBezTo>
                    <a:cubicBezTo>
                      <a:pt x="6395" y="659"/>
                      <a:pt x="6568" y="520"/>
                      <a:pt x="6626" y="347"/>
                    </a:cubicBezTo>
                    <a:cubicBezTo>
                      <a:pt x="6725" y="92"/>
                      <a:pt x="6666" y="0"/>
                      <a:pt x="6529"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094119" y="4599331"/>
                <a:ext cx="461691" cy="251278"/>
              </a:xfrm>
              <a:custGeom>
                <a:avLst/>
                <a:gdLst/>
                <a:ahLst/>
                <a:cxnLst/>
                <a:rect l="l" t="t" r="r" b="b"/>
                <a:pathLst>
                  <a:path w="14326" h="7797" extrusionOk="0">
                    <a:moveTo>
                      <a:pt x="4065" y="497"/>
                    </a:moveTo>
                    <a:cubicBezTo>
                      <a:pt x="4130" y="497"/>
                      <a:pt x="4195" y="498"/>
                      <a:pt x="4260" y="502"/>
                    </a:cubicBezTo>
                    <a:cubicBezTo>
                      <a:pt x="4756" y="548"/>
                      <a:pt x="5241" y="663"/>
                      <a:pt x="5703" y="859"/>
                    </a:cubicBezTo>
                    <a:cubicBezTo>
                      <a:pt x="6626" y="1240"/>
                      <a:pt x="7411" y="1887"/>
                      <a:pt x="8115" y="2568"/>
                    </a:cubicBezTo>
                    <a:cubicBezTo>
                      <a:pt x="8842" y="3226"/>
                      <a:pt x="9489" y="3964"/>
                      <a:pt x="10216" y="4622"/>
                    </a:cubicBezTo>
                    <a:cubicBezTo>
                      <a:pt x="10931" y="5292"/>
                      <a:pt x="11774" y="5811"/>
                      <a:pt x="12651" y="6238"/>
                    </a:cubicBezTo>
                    <a:cubicBezTo>
                      <a:pt x="12201" y="6054"/>
                      <a:pt x="11751" y="5834"/>
                      <a:pt x="11324" y="5592"/>
                    </a:cubicBezTo>
                    <a:cubicBezTo>
                      <a:pt x="10908" y="5349"/>
                      <a:pt x="10504" y="5049"/>
                      <a:pt x="10124" y="4726"/>
                    </a:cubicBezTo>
                    <a:cubicBezTo>
                      <a:pt x="9373" y="4080"/>
                      <a:pt x="8727" y="3329"/>
                      <a:pt x="8011" y="2660"/>
                    </a:cubicBezTo>
                    <a:cubicBezTo>
                      <a:pt x="7319" y="1991"/>
                      <a:pt x="6557" y="1356"/>
                      <a:pt x="5668" y="963"/>
                    </a:cubicBezTo>
                    <a:cubicBezTo>
                      <a:pt x="5101" y="713"/>
                      <a:pt x="4483" y="552"/>
                      <a:pt x="3860" y="552"/>
                    </a:cubicBezTo>
                    <a:cubicBezTo>
                      <a:pt x="3507" y="552"/>
                      <a:pt x="3152" y="604"/>
                      <a:pt x="2805" y="721"/>
                    </a:cubicBezTo>
                    <a:cubicBezTo>
                      <a:pt x="3036" y="629"/>
                      <a:pt x="3279" y="571"/>
                      <a:pt x="3533" y="525"/>
                    </a:cubicBezTo>
                    <a:cubicBezTo>
                      <a:pt x="3710" y="508"/>
                      <a:pt x="3888" y="497"/>
                      <a:pt x="4065" y="497"/>
                    </a:cubicBezTo>
                    <a:close/>
                    <a:moveTo>
                      <a:pt x="4401" y="0"/>
                    </a:moveTo>
                    <a:cubicBezTo>
                      <a:pt x="3819" y="0"/>
                      <a:pt x="3235" y="101"/>
                      <a:pt x="2655" y="317"/>
                    </a:cubicBezTo>
                    <a:cubicBezTo>
                      <a:pt x="2309" y="444"/>
                      <a:pt x="1963" y="605"/>
                      <a:pt x="1628" y="813"/>
                    </a:cubicBezTo>
                    <a:cubicBezTo>
                      <a:pt x="1005" y="1194"/>
                      <a:pt x="555" y="1760"/>
                      <a:pt x="1" y="2175"/>
                    </a:cubicBezTo>
                    <a:cubicBezTo>
                      <a:pt x="1003" y="1438"/>
                      <a:pt x="2249" y="927"/>
                      <a:pt x="3516" y="927"/>
                    </a:cubicBezTo>
                    <a:cubicBezTo>
                      <a:pt x="3737" y="927"/>
                      <a:pt x="3958" y="942"/>
                      <a:pt x="4179" y="975"/>
                    </a:cubicBezTo>
                    <a:cubicBezTo>
                      <a:pt x="4975" y="1090"/>
                      <a:pt x="6303" y="1379"/>
                      <a:pt x="6499" y="2302"/>
                    </a:cubicBezTo>
                    <a:cubicBezTo>
                      <a:pt x="6580" y="2625"/>
                      <a:pt x="6545" y="2983"/>
                      <a:pt x="6349" y="3237"/>
                    </a:cubicBezTo>
                    <a:cubicBezTo>
                      <a:pt x="6231" y="3382"/>
                      <a:pt x="6022" y="3463"/>
                      <a:pt x="5822" y="3463"/>
                    </a:cubicBezTo>
                    <a:cubicBezTo>
                      <a:pt x="5671" y="3463"/>
                      <a:pt x="5525" y="3417"/>
                      <a:pt x="5426" y="3318"/>
                    </a:cubicBezTo>
                    <a:lnTo>
                      <a:pt x="5426" y="3318"/>
                    </a:lnTo>
                    <a:cubicBezTo>
                      <a:pt x="5548" y="3676"/>
                      <a:pt x="5916" y="3943"/>
                      <a:pt x="6295" y="3943"/>
                    </a:cubicBezTo>
                    <a:cubicBezTo>
                      <a:pt x="6344" y="3943"/>
                      <a:pt x="6393" y="3939"/>
                      <a:pt x="6441" y="3930"/>
                    </a:cubicBezTo>
                    <a:cubicBezTo>
                      <a:pt x="6880" y="3860"/>
                      <a:pt x="7169" y="3410"/>
                      <a:pt x="7169" y="2983"/>
                    </a:cubicBezTo>
                    <a:cubicBezTo>
                      <a:pt x="7988" y="4103"/>
                      <a:pt x="8254" y="5396"/>
                      <a:pt x="8150" y="6769"/>
                    </a:cubicBezTo>
                    <a:cubicBezTo>
                      <a:pt x="8150" y="6769"/>
                      <a:pt x="8484" y="6504"/>
                      <a:pt x="8669" y="6250"/>
                    </a:cubicBezTo>
                    <a:cubicBezTo>
                      <a:pt x="8669" y="6250"/>
                      <a:pt x="8923" y="6769"/>
                      <a:pt x="8923" y="7796"/>
                    </a:cubicBezTo>
                    <a:cubicBezTo>
                      <a:pt x="9442" y="7150"/>
                      <a:pt x="9593" y="6942"/>
                      <a:pt x="9823" y="6157"/>
                    </a:cubicBezTo>
                    <a:cubicBezTo>
                      <a:pt x="10207" y="6781"/>
                      <a:pt x="10644" y="6960"/>
                      <a:pt x="11114" y="6960"/>
                    </a:cubicBezTo>
                    <a:cubicBezTo>
                      <a:pt x="11746" y="6960"/>
                      <a:pt x="12436" y="6636"/>
                      <a:pt x="13130" y="6636"/>
                    </a:cubicBezTo>
                    <a:cubicBezTo>
                      <a:pt x="13332" y="6636"/>
                      <a:pt x="13535" y="6663"/>
                      <a:pt x="13736" y="6735"/>
                    </a:cubicBezTo>
                    <a:cubicBezTo>
                      <a:pt x="12432" y="6273"/>
                      <a:pt x="13471" y="3930"/>
                      <a:pt x="12213" y="3618"/>
                    </a:cubicBezTo>
                    <a:cubicBezTo>
                      <a:pt x="12986" y="3560"/>
                      <a:pt x="13713" y="3399"/>
                      <a:pt x="14325" y="2925"/>
                    </a:cubicBezTo>
                    <a:lnTo>
                      <a:pt x="14325" y="2925"/>
                    </a:lnTo>
                    <a:cubicBezTo>
                      <a:pt x="14014" y="2980"/>
                      <a:pt x="13700" y="3005"/>
                      <a:pt x="13384" y="3005"/>
                    </a:cubicBezTo>
                    <a:cubicBezTo>
                      <a:pt x="11370" y="3005"/>
                      <a:pt x="9300" y="1974"/>
                      <a:pt x="7653" y="986"/>
                    </a:cubicBezTo>
                    <a:cubicBezTo>
                      <a:pt x="6597" y="360"/>
                      <a:pt x="5501" y="0"/>
                      <a:pt x="4401"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338532" y="4596882"/>
                <a:ext cx="164070" cy="48438"/>
              </a:xfrm>
              <a:custGeom>
                <a:avLst/>
                <a:gdLst/>
                <a:ahLst/>
                <a:cxnLst/>
                <a:rect l="l" t="t" r="r" b="b"/>
                <a:pathLst>
                  <a:path w="5091" h="1503" extrusionOk="0">
                    <a:moveTo>
                      <a:pt x="0" y="0"/>
                    </a:moveTo>
                    <a:lnTo>
                      <a:pt x="0" y="0"/>
                    </a:lnTo>
                    <a:cubicBezTo>
                      <a:pt x="1221" y="1016"/>
                      <a:pt x="2689" y="1503"/>
                      <a:pt x="4238" y="1503"/>
                    </a:cubicBezTo>
                    <a:cubicBezTo>
                      <a:pt x="4520" y="1503"/>
                      <a:pt x="4804" y="1487"/>
                      <a:pt x="5090" y="1455"/>
                    </a:cubicBezTo>
                    <a:cubicBezTo>
                      <a:pt x="3394" y="970"/>
                      <a:pt x="1697" y="485"/>
                      <a:pt x="0"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524981" y="4602103"/>
                <a:ext cx="282732" cy="216150"/>
              </a:xfrm>
              <a:custGeom>
                <a:avLst/>
                <a:gdLst/>
                <a:ahLst/>
                <a:cxnLst/>
                <a:rect l="l" t="t" r="r" b="b"/>
                <a:pathLst>
                  <a:path w="8773" h="6707" extrusionOk="0">
                    <a:moveTo>
                      <a:pt x="1466" y="1881"/>
                    </a:moveTo>
                    <a:lnTo>
                      <a:pt x="1466" y="1881"/>
                    </a:lnTo>
                    <a:cubicBezTo>
                      <a:pt x="1813" y="2228"/>
                      <a:pt x="2170" y="2562"/>
                      <a:pt x="2574" y="2874"/>
                    </a:cubicBezTo>
                    <a:cubicBezTo>
                      <a:pt x="2967" y="3186"/>
                      <a:pt x="3382" y="3474"/>
                      <a:pt x="3821" y="3728"/>
                    </a:cubicBezTo>
                    <a:cubicBezTo>
                      <a:pt x="4248" y="3994"/>
                      <a:pt x="4710" y="4202"/>
                      <a:pt x="5183" y="4409"/>
                    </a:cubicBezTo>
                    <a:cubicBezTo>
                      <a:pt x="5668" y="4594"/>
                      <a:pt x="6153" y="4767"/>
                      <a:pt x="6649" y="4940"/>
                    </a:cubicBezTo>
                    <a:cubicBezTo>
                      <a:pt x="6129" y="4825"/>
                      <a:pt x="5622" y="4675"/>
                      <a:pt x="5148" y="4502"/>
                    </a:cubicBezTo>
                    <a:cubicBezTo>
                      <a:pt x="4652" y="4305"/>
                      <a:pt x="4190" y="4098"/>
                      <a:pt x="3729" y="3832"/>
                    </a:cubicBezTo>
                    <a:cubicBezTo>
                      <a:pt x="3278" y="3578"/>
                      <a:pt x="2863" y="3290"/>
                      <a:pt x="2494" y="2955"/>
                    </a:cubicBezTo>
                    <a:cubicBezTo>
                      <a:pt x="2113" y="2620"/>
                      <a:pt x="1766" y="2274"/>
                      <a:pt x="1466" y="1881"/>
                    </a:cubicBezTo>
                    <a:close/>
                    <a:moveTo>
                      <a:pt x="0" y="0"/>
                    </a:moveTo>
                    <a:lnTo>
                      <a:pt x="0" y="0"/>
                    </a:lnTo>
                    <a:cubicBezTo>
                      <a:pt x="947" y="1985"/>
                      <a:pt x="4063" y="6325"/>
                      <a:pt x="6499" y="6706"/>
                    </a:cubicBezTo>
                    <a:cubicBezTo>
                      <a:pt x="6499" y="6602"/>
                      <a:pt x="5321" y="5598"/>
                      <a:pt x="5114" y="5160"/>
                    </a:cubicBezTo>
                    <a:lnTo>
                      <a:pt x="5114" y="5160"/>
                    </a:lnTo>
                    <a:cubicBezTo>
                      <a:pt x="5664" y="5501"/>
                      <a:pt x="6398" y="5673"/>
                      <a:pt x="7120" y="5673"/>
                    </a:cubicBezTo>
                    <a:cubicBezTo>
                      <a:pt x="7716" y="5673"/>
                      <a:pt x="8303" y="5556"/>
                      <a:pt x="8773" y="5321"/>
                    </a:cubicBezTo>
                    <a:cubicBezTo>
                      <a:pt x="5425" y="4444"/>
                      <a:pt x="2332" y="2562"/>
                      <a:pt x="0"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12890" y="4523597"/>
                <a:ext cx="315088" cy="295397"/>
              </a:xfrm>
              <a:custGeom>
                <a:avLst/>
                <a:gdLst/>
                <a:ahLst/>
                <a:cxnLst/>
                <a:rect l="l" t="t" r="r" b="b"/>
                <a:pathLst>
                  <a:path w="9777" h="9166" extrusionOk="0">
                    <a:moveTo>
                      <a:pt x="4155" y="5379"/>
                    </a:moveTo>
                    <a:cubicBezTo>
                      <a:pt x="4155" y="5379"/>
                      <a:pt x="2055" y="6815"/>
                      <a:pt x="1466" y="6815"/>
                    </a:cubicBezTo>
                    <a:cubicBezTo>
                      <a:pt x="1361" y="6815"/>
                      <a:pt x="1304" y="6769"/>
                      <a:pt x="1316" y="6661"/>
                    </a:cubicBezTo>
                    <a:cubicBezTo>
                      <a:pt x="1385" y="5922"/>
                      <a:pt x="4155" y="5379"/>
                      <a:pt x="4155" y="5379"/>
                    </a:cubicBezTo>
                    <a:close/>
                    <a:moveTo>
                      <a:pt x="4005" y="5783"/>
                    </a:moveTo>
                    <a:cubicBezTo>
                      <a:pt x="4005" y="5783"/>
                      <a:pt x="2444" y="8031"/>
                      <a:pt x="1906" y="8031"/>
                    </a:cubicBezTo>
                    <a:cubicBezTo>
                      <a:pt x="1864" y="8031"/>
                      <a:pt x="1829" y="8017"/>
                      <a:pt x="1801" y="7988"/>
                    </a:cubicBezTo>
                    <a:cubicBezTo>
                      <a:pt x="1397" y="7584"/>
                      <a:pt x="4005" y="5783"/>
                      <a:pt x="4005" y="5783"/>
                    </a:cubicBezTo>
                    <a:close/>
                    <a:moveTo>
                      <a:pt x="4432" y="5633"/>
                    </a:moveTo>
                    <a:cubicBezTo>
                      <a:pt x="4432" y="5633"/>
                      <a:pt x="3867" y="8404"/>
                      <a:pt x="3140" y="8473"/>
                    </a:cubicBezTo>
                    <a:cubicBezTo>
                      <a:pt x="3130" y="8474"/>
                      <a:pt x="3120" y="8474"/>
                      <a:pt x="3111" y="8474"/>
                    </a:cubicBezTo>
                    <a:cubicBezTo>
                      <a:pt x="2467" y="8474"/>
                      <a:pt x="4432" y="5633"/>
                      <a:pt x="4432" y="5633"/>
                    </a:cubicBezTo>
                    <a:close/>
                    <a:moveTo>
                      <a:pt x="5310" y="1"/>
                    </a:moveTo>
                    <a:cubicBezTo>
                      <a:pt x="3948" y="1178"/>
                      <a:pt x="5621" y="2551"/>
                      <a:pt x="5621" y="2551"/>
                    </a:cubicBezTo>
                    <a:cubicBezTo>
                      <a:pt x="5488" y="2495"/>
                      <a:pt x="5355" y="2471"/>
                      <a:pt x="5227" y="2471"/>
                    </a:cubicBezTo>
                    <a:cubicBezTo>
                      <a:pt x="4570" y="2471"/>
                      <a:pt x="4028" y="3094"/>
                      <a:pt x="4028" y="3094"/>
                    </a:cubicBezTo>
                    <a:cubicBezTo>
                      <a:pt x="5852" y="3336"/>
                      <a:pt x="5010" y="4779"/>
                      <a:pt x="2493" y="4998"/>
                    </a:cubicBezTo>
                    <a:cubicBezTo>
                      <a:pt x="0" y="5206"/>
                      <a:pt x="716" y="7030"/>
                      <a:pt x="889" y="7699"/>
                    </a:cubicBezTo>
                    <a:cubicBezTo>
                      <a:pt x="1050" y="8242"/>
                      <a:pt x="750" y="8911"/>
                      <a:pt x="646" y="9108"/>
                    </a:cubicBezTo>
                    <a:lnTo>
                      <a:pt x="600" y="9154"/>
                    </a:lnTo>
                    <a:cubicBezTo>
                      <a:pt x="600" y="9154"/>
                      <a:pt x="623" y="9154"/>
                      <a:pt x="635" y="9142"/>
                    </a:cubicBezTo>
                    <a:lnTo>
                      <a:pt x="635" y="9142"/>
                    </a:lnTo>
                    <a:cubicBezTo>
                      <a:pt x="623" y="9154"/>
                      <a:pt x="623" y="9165"/>
                      <a:pt x="623" y="9165"/>
                    </a:cubicBezTo>
                    <a:lnTo>
                      <a:pt x="658" y="9131"/>
                    </a:lnTo>
                    <a:cubicBezTo>
                      <a:pt x="826" y="9047"/>
                      <a:pt x="1286" y="8836"/>
                      <a:pt x="1748" y="8836"/>
                    </a:cubicBezTo>
                    <a:cubicBezTo>
                      <a:pt x="1859" y="8836"/>
                      <a:pt x="1970" y="8848"/>
                      <a:pt x="2078" y="8877"/>
                    </a:cubicBezTo>
                    <a:cubicBezTo>
                      <a:pt x="2345" y="8952"/>
                      <a:pt x="2805" y="9114"/>
                      <a:pt x="3272" y="9114"/>
                    </a:cubicBezTo>
                    <a:cubicBezTo>
                      <a:pt x="3957" y="9114"/>
                      <a:pt x="4655" y="8766"/>
                      <a:pt x="4779" y="7284"/>
                    </a:cubicBezTo>
                    <a:cubicBezTo>
                      <a:pt x="4903" y="5697"/>
                      <a:pt x="5533" y="4772"/>
                      <a:pt x="6042" y="4772"/>
                    </a:cubicBezTo>
                    <a:cubicBezTo>
                      <a:pt x="6336" y="4772"/>
                      <a:pt x="6590" y="5081"/>
                      <a:pt x="6683" y="5749"/>
                    </a:cubicBezTo>
                    <a:cubicBezTo>
                      <a:pt x="6683" y="5749"/>
                      <a:pt x="7572" y="4975"/>
                      <a:pt x="7226" y="4144"/>
                    </a:cubicBezTo>
                    <a:lnTo>
                      <a:pt x="7226" y="4144"/>
                    </a:lnTo>
                    <a:cubicBezTo>
                      <a:pt x="7226" y="4144"/>
                      <a:pt x="7925" y="5008"/>
                      <a:pt x="8754" y="5008"/>
                    </a:cubicBezTo>
                    <a:cubicBezTo>
                      <a:pt x="9086" y="5008"/>
                      <a:pt x="9439" y="4869"/>
                      <a:pt x="9777" y="4479"/>
                    </a:cubicBezTo>
                    <a:lnTo>
                      <a:pt x="9777" y="4479"/>
                    </a:lnTo>
                    <a:cubicBezTo>
                      <a:pt x="9777" y="4479"/>
                      <a:pt x="9634" y="4539"/>
                      <a:pt x="9425" y="4539"/>
                    </a:cubicBezTo>
                    <a:cubicBezTo>
                      <a:pt x="9176" y="4539"/>
                      <a:pt x="8832" y="4453"/>
                      <a:pt x="8530" y="4075"/>
                    </a:cubicBezTo>
                    <a:cubicBezTo>
                      <a:pt x="7964" y="3371"/>
                      <a:pt x="8565" y="2817"/>
                      <a:pt x="7791" y="2009"/>
                    </a:cubicBezTo>
                    <a:lnTo>
                      <a:pt x="7780" y="2009"/>
                    </a:lnTo>
                    <a:lnTo>
                      <a:pt x="7780" y="1997"/>
                    </a:lnTo>
                    <a:cubicBezTo>
                      <a:pt x="6972" y="1201"/>
                      <a:pt x="6418" y="1824"/>
                      <a:pt x="5714" y="1259"/>
                    </a:cubicBezTo>
                    <a:cubicBezTo>
                      <a:pt x="5010" y="693"/>
                      <a:pt x="5310" y="1"/>
                      <a:pt x="5310"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 name="Google Shape;59;p2"/>
            <p:cNvGrpSpPr/>
            <p:nvPr/>
          </p:nvGrpSpPr>
          <p:grpSpPr>
            <a:xfrm>
              <a:off x="7435073" y="3440363"/>
              <a:ext cx="1510696" cy="1504347"/>
              <a:chOff x="7435073" y="3345875"/>
              <a:chExt cx="1510696" cy="1504347"/>
            </a:xfrm>
          </p:grpSpPr>
          <p:sp>
            <p:nvSpPr>
              <p:cNvPr id="60" name="Google Shape;60;p2"/>
              <p:cNvSpPr/>
              <p:nvPr/>
            </p:nvSpPr>
            <p:spPr>
              <a:xfrm>
                <a:off x="8612440" y="4150854"/>
                <a:ext cx="155143" cy="260076"/>
              </a:xfrm>
              <a:custGeom>
                <a:avLst/>
                <a:gdLst/>
                <a:ahLst/>
                <a:cxnLst/>
                <a:rect l="l" t="t" r="r" b="b"/>
                <a:pathLst>
                  <a:path w="4814" h="8070" extrusionOk="0">
                    <a:moveTo>
                      <a:pt x="2066" y="1548"/>
                    </a:moveTo>
                    <a:lnTo>
                      <a:pt x="2066" y="1548"/>
                    </a:lnTo>
                    <a:cubicBezTo>
                      <a:pt x="2216" y="1905"/>
                      <a:pt x="2470" y="2229"/>
                      <a:pt x="2724" y="2517"/>
                    </a:cubicBezTo>
                    <a:cubicBezTo>
                      <a:pt x="2990" y="2806"/>
                      <a:pt x="3278" y="3071"/>
                      <a:pt x="3521" y="3394"/>
                    </a:cubicBezTo>
                    <a:cubicBezTo>
                      <a:pt x="3763" y="3706"/>
                      <a:pt x="3971" y="4075"/>
                      <a:pt x="4063" y="4456"/>
                    </a:cubicBezTo>
                    <a:cubicBezTo>
                      <a:pt x="4167" y="4849"/>
                      <a:pt x="4179" y="5253"/>
                      <a:pt x="4121" y="5645"/>
                    </a:cubicBezTo>
                    <a:cubicBezTo>
                      <a:pt x="4109" y="5253"/>
                      <a:pt x="4063" y="4849"/>
                      <a:pt x="3948" y="4491"/>
                    </a:cubicBezTo>
                    <a:cubicBezTo>
                      <a:pt x="3879" y="4260"/>
                      <a:pt x="3775" y="4052"/>
                      <a:pt x="3648" y="3856"/>
                    </a:cubicBezTo>
                    <a:cubicBezTo>
                      <a:pt x="3463" y="3671"/>
                      <a:pt x="3255" y="3510"/>
                      <a:pt x="3047" y="3383"/>
                    </a:cubicBezTo>
                    <a:cubicBezTo>
                      <a:pt x="2736" y="3210"/>
                      <a:pt x="2413" y="3094"/>
                      <a:pt x="2032" y="3060"/>
                    </a:cubicBezTo>
                    <a:cubicBezTo>
                      <a:pt x="2126" y="3038"/>
                      <a:pt x="2222" y="3028"/>
                      <a:pt x="2319" y="3028"/>
                    </a:cubicBezTo>
                    <a:cubicBezTo>
                      <a:pt x="2591" y="3028"/>
                      <a:pt x="2870" y="3108"/>
                      <a:pt x="3117" y="3244"/>
                    </a:cubicBezTo>
                    <a:cubicBezTo>
                      <a:pt x="3186" y="3290"/>
                      <a:pt x="3244" y="3337"/>
                      <a:pt x="3313" y="3383"/>
                    </a:cubicBezTo>
                    <a:cubicBezTo>
                      <a:pt x="3105" y="3106"/>
                      <a:pt x="2851" y="2863"/>
                      <a:pt x="2644" y="2586"/>
                    </a:cubicBezTo>
                    <a:cubicBezTo>
                      <a:pt x="2378" y="2286"/>
                      <a:pt x="2159" y="1940"/>
                      <a:pt x="2066" y="1548"/>
                    </a:cubicBezTo>
                    <a:close/>
                    <a:moveTo>
                      <a:pt x="2678" y="1"/>
                    </a:moveTo>
                    <a:cubicBezTo>
                      <a:pt x="2147" y="266"/>
                      <a:pt x="1639" y="532"/>
                      <a:pt x="1466" y="1097"/>
                    </a:cubicBezTo>
                    <a:cubicBezTo>
                      <a:pt x="1316" y="1605"/>
                      <a:pt x="1351" y="2171"/>
                      <a:pt x="1582" y="2656"/>
                    </a:cubicBezTo>
                    <a:cubicBezTo>
                      <a:pt x="1492" y="2573"/>
                      <a:pt x="1338" y="2523"/>
                      <a:pt x="1190" y="2523"/>
                    </a:cubicBezTo>
                    <a:cubicBezTo>
                      <a:pt x="1090" y="2523"/>
                      <a:pt x="994" y="2547"/>
                      <a:pt x="924" y="2598"/>
                    </a:cubicBezTo>
                    <a:cubicBezTo>
                      <a:pt x="693" y="2760"/>
                      <a:pt x="647" y="3106"/>
                      <a:pt x="751" y="3360"/>
                    </a:cubicBezTo>
                    <a:cubicBezTo>
                      <a:pt x="831" y="3625"/>
                      <a:pt x="1039" y="3845"/>
                      <a:pt x="1235" y="4041"/>
                    </a:cubicBezTo>
                    <a:cubicBezTo>
                      <a:pt x="1167" y="4030"/>
                      <a:pt x="1097" y="4025"/>
                      <a:pt x="1028" y="4025"/>
                    </a:cubicBezTo>
                    <a:cubicBezTo>
                      <a:pt x="719" y="4025"/>
                      <a:pt x="410" y="4133"/>
                      <a:pt x="231" y="4387"/>
                    </a:cubicBezTo>
                    <a:cubicBezTo>
                      <a:pt x="12" y="4710"/>
                      <a:pt x="0" y="5137"/>
                      <a:pt x="173" y="5472"/>
                    </a:cubicBezTo>
                    <a:cubicBezTo>
                      <a:pt x="593" y="5060"/>
                      <a:pt x="1201" y="4842"/>
                      <a:pt x="1793" y="4842"/>
                    </a:cubicBezTo>
                    <a:cubicBezTo>
                      <a:pt x="2081" y="4842"/>
                      <a:pt x="2364" y="4893"/>
                      <a:pt x="2620" y="4999"/>
                    </a:cubicBezTo>
                    <a:cubicBezTo>
                      <a:pt x="3417" y="5310"/>
                      <a:pt x="3994" y="6130"/>
                      <a:pt x="4006" y="6984"/>
                    </a:cubicBezTo>
                    <a:cubicBezTo>
                      <a:pt x="4017" y="7377"/>
                      <a:pt x="3994" y="7734"/>
                      <a:pt x="3890" y="8069"/>
                    </a:cubicBezTo>
                    <a:cubicBezTo>
                      <a:pt x="4340" y="7400"/>
                      <a:pt x="4629" y="6626"/>
                      <a:pt x="4698" y="5830"/>
                    </a:cubicBezTo>
                    <a:cubicBezTo>
                      <a:pt x="4814" y="4629"/>
                      <a:pt x="4444" y="3394"/>
                      <a:pt x="3705" y="2436"/>
                    </a:cubicBezTo>
                    <a:cubicBezTo>
                      <a:pt x="3417" y="2079"/>
                      <a:pt x="3071" y="1744"/>
                      <a:pt x="2840" y="1340"/>
                    </a:cubicBezTo>
                    <a:cubicBezTo>
                      <a:pt x="2586" y="936"/>
                      <a:pt x="2470" y="416"/>
                      <a:pt x="2678"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8530228" y="3345875"/>
                <a:ext cx="246669" cy="616802"/>
              </a:xfrm>
              <a:custGeom>
                <a:avLst/>
                <a:gdLst/>
                <a:ahLst/>
                <a:cxnLst/>
                <a:rect l="l" t="t" r="r" b="b"/>
                <a:pathLst>
                  <a:path w="7654" h="19139" extrusionOk="0">
                    <a:moveTo>
                      <a:pt x="7653" y="1"/>
                    </a:moveTo>
                    <a:lnTo>
                      <a:pt x="7653" y="1"/>
                    </a:lnTo>
                    <a:cubicBezTo>
                      <a:pt x="6141" y="197"/>
                      <a:pt x="4560" y="1824"/>
                      <a:pt x="4363" y="3336"/>
                    </a:cubicBezTo>
                    <a:cubicBezTo>
                      <a:pt x="3780" y="2311"/>
                      <a:pt x="2552" y="1786"/>
                      <a:pt x="1346" y="1786"/>
                    </a:cubicBezTo>
                    <a:cubicBezTo>
                      <a:pt x="882" y="1786"/>
                      <a:pt x="420" y="1863"/>
                      <a:pt x="0" y="2021"/>
                    </a:cubicBezTo>
                    <a:cubicBezTo>
                      <a:pt x="1235" y="2055"/>
                      <a:pt x="2309" y="3048"/>
                      <a:pt x="2771" y="4202"/>
                    </a:cubicBezTo>
                    <a:cubicBezTo>
                      <a:pt x="3209" y="5368"/>
                      <a:pt x="3175" y="6649"/>
                      <a:pt x="3001" y="7896"/>
                    </a:cubicBezTo>
                    <a:cubicBezTo>
                      <a:pt x="2805" y="9142"/>
                      <a:pt x="2517" y="10366"/>
                      <a:pt x="2494" y="11601"/>
                    </a:cubicBezTo>
                    <a:cubicBezTo>
                      <a:pt x="2436" y="14648"/>
                      <a:pt x="4167" y="17661"/>
                      <a:pt x="6834" y="19138"/>
                    </a:cubicBezTo>
                    <a:cubicBezTo>
                      <a:pt x="5425" y="18353"/>
                      <a:pt x="3128" y="14994"/>
                      <a:pt x="4883" y="9131"/>
                    </a:cubicBezTo>
                    <a:cubicBezTo>
                      <a:pt x="6268" y="4502"/>
                      <a:pt x="5633" y="2713"/>
                      <a:pt x="7653"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8587142" y="3952590"/>
                <a:ext cx="251858" cy="581449"/>
              </a:xfrm>
              <a:custGeom>
                <a:avLst/>
                <a:gdLst/>
                <a:ahLst/>
                <a:cxnLst/>
                <a:rect l="l" t="t" r="r" b="b"/>
                <a:pathLst>
                  <a:path w="7815" h="18042" extrusionOk="0">
                    <a:moveTo>
                      <a:pt x="1283" y="311"/>
                    </a:moveTo>
                    <a:cubicBezTo>
                      <a:pt x="1858" y="311"/>
                      <a:pt x="2438" y="373"/>
                      <a:pt x="2990" y="532"/>
                    </a:cubicBezTo>
                    <a:cubicBezTo>
                      <a:pt x="3602" y="682"/>
                      <a:pt x="4190" y="959"/>
                      <a:pt x="4675" y="1351"/>
                    </a:cubicBezTo>
                    <a:cubicBezTo>
                      <a:pt x="5171" y="1744"/>
                      <a:pt x="5622" y="2182"/>
                      <a:pt x="5991" y="2690"/>
                    </a:cubicBezTo>
                    <a:cubicBezTo>
                      <a:pt x="6372" y="3198"/>
                      <a:pt x="6672" y="3740"/>
                      <a:pt x="6868" y="4352"/>
                    </a:cubicBezTo>
                    <a:cubicBezTo>
                      <a:pt x="6626" y="3775"/>
                      <a:pt x="6291" y="3256"/>
                      <a:pt x="5910" y="2759"/>
                    </a:cubicBezTo>
                    <a:cubicBezTo>
                      <a:pt x="5518" y="2286"/>
                      <a:pt x="5079" y="1836"/>
                      <a:pt x="4594" y="1467"/>
                    </a:cubicBezTo>
                    <a:cubicBezTo>
                      <a:pt x="4098" y="1086"/>
                      <a:pt x="3555" y="820"/>
                      <a:pt x="2967" y="624"/>
                    </a:cubicBezTo>
                    <a:cubicBezTo>
                      <a:pt x="2367" y="439"/>
                      <a:pt x="1755" y="358"/>
                      <a:pt x="1132" y="312"/>
                    </a:cubicBezTo>
                    <a:cubicBezTo>
                      <a:pt x="1182" y="311"/>
                      <a:pt x="1233" y="311"/>
                      <a:pt x="1283" y="311"/>
                    </a:cubicBezTo>
                    <a:close/>
                    <a:moveTo>
                      <a:pt x="1676" y="0"/>
                    </a:moveTo>
                    <a:cubicBezTo>
                      <a:pt x="1455" y="0"/>
                      <a:pt x="1231" y="12"/>
                      <a:pt x="1005" y="35"/>
                    </a:cubicBezTo>
                    <a:cubicBezTo>
                      <a:pt x="808" y="47"/>
                      <a:pt x="612" y="93"/>
                      <a:pt x="462" y="208"/>
                    </a:cubicBezTo>
                    <a:cubicBezTo>
                      <a:pt x="173" y="439"/>
                      <a:pt x="289" y="797"/>
                      <a:pt x="601" y="947"/>
                    </a:cubicBezTo>
                    <a:cubicBezTo>
                      <a:pt x="797" y="1028"/>
                      <a:pt x="1028" y="993"/>
                      <a:pt x="1189" y="1074"/>
                    </a:cubicBezTo>
                    <a:cubicBezTo>
                      <a:pt x="0" y="1697"/>
                      <a:pt x="1039" y="3013"/>
                      <a:pt x="2597" y="3360"/>
                    </a:cubicBezTo>
                    <a:cubicBezTo>
                      <a:pt x="4212" y="3723"/>
                      <a:pt x="5703" y="4378"/>
                      <a:pt x="6685" y="5810"/>
                    </a:cubicBezTo>
                    <a:lnTo>
                      <a:pt x="6685" y="5810"/>
                    </a:lnTo>
                    <a:cubicBezTo>
                      <a:pt x="6588" y="5687"/>
                      <a:pt x="6448" y="5630"/>
                      <a:pt x="6298" y="5630"/>
                    </a:cubicBezTo>
                    <a:cubicBezTo>
                      <a:pt x="6138" y="5630"/>
                      <a:pt x="5968" y="5696"/>
                      <a:pt x="5829" y="5818"/>
                    </a:cubicBezTo>
                    <a:cubicBezTo>
                      <a:pt x="5541" y="6084"/>
                      <a:pt x="5472" y="6511"/>
                      <a:pt x="5529" y="6903"/>
                    </a:cubicBezTo>
                    <a:cubicBezTo>
                      <a:pt x="5587" y="7296"/>
                      <a:pt x="5702" y="7653"/>
                      <a:pt x="5818" y="8034"/>
                    </a:cubicBezTo>
                    <a:cubicBezTo>
                      <a:pt x="5933" y="8392"/>
                      <a:pt x="6037" y="8738"/>
                      <a:pt x="6060" y="9131"/>
                    </a:cubicBezTo>
                    <a:cubicBezTo>
                      <a:pt x="6153" y="9939"/>
                      <a:pt x="6106" y="10758"/>
                      <a:pt x="6003" y="11555"/>
                    </a:cubicBezTo>
                    <a:cubicBezTo>
                      <a:pt x="5703" y="13913"/>
                      <a:pt x="4510" y="16502"/>
                      <a:pt x="2616" y="18027"/>
                    </a:cubicBezTo>
                    <a:lnTo>
                      <a:pt x="2616" y="18027"/>
                    </a:lnTo>
                    <a:cubicBezTo>
                      <a:pt x="5628" y="15605"/>
                      <a:pt x="7181" y="12493"/>
                      <a:pt x="7584" y="8634"/>
                    </a:cubicBezTo>
                    <a:cubicBezTo>
                      <a:pt x="7815" y="6488"/>
                      <a:pt x="7503" y="4191"/>
                      <a:pt x="6280" y="2413"/>
                    </a:cubicBezTo>
                    <a:cubicBezTo>
                      <a:pt x="5197" y="815"/>
                      <a:pt x="3526" y="0"/>
                      <a:pt x="1676" y="0"/>
                    </a:cubicBezTo>
                    <a:close/>
                    <a:moveTo>
                      <a:pt x="2616" y="18027"/>
                    </a:moveTo>
                    <a:cubicBezTo>
                      <a:pt x="2610" y="18032"/>
                      <a:pt x="2604" y="18037"/>
                      <a:pt x="2597" y="18042"/>
                    </a:cubicBezTo>
                    <a:cubicBezTo>
                      <a:pt x="2604" y="18037"/>
                      <a:pt x="2610" y="18032"/>
                      <a:pt x="2616" y="18027"/>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8767519" y="3940827"/>
                <a:ext cx="112571" cy="243930"/>
              </a:xfrm>
              <a:custGeom>
                <a:avLst/>
                <a:gdLst/>
                <a:ahLst/>
                <a:cxnLst/>
                <a:rect l="l" t="t" r="r" b="b"/>
                <a:pathLst>
                  <a:path w="3493" h="7569" extrusionOk="0">
                    <a:moveTo>
                      <a:pt x="3255" y="1706"/>
                    </a:moveTo>
                    <a:cubicBezTo>
                      <a:pt x="3244" y="1729"/>
                      <a:pt x="3233" y="1751"/>
                      <a:pt x="3222" y="1774"/>
                    </a:cubicBezTo>
                    <a:cubicBezTo>
                      <a:pt x="3236" y="1752"/>
                      <a:pt x="3247" y="1729"/>
                      <a:pt x="3255" y="1706"/>
                    </a:cubicBezTo>
                    <a:close/>
                    <a:moveTo>
                      <a:pt x="2268" y="0"/>
                    </a:moveTo>
                    <a:cubicBezTo>
                      <a:pt x="2084" y="0"/>
                      <a:pt x="1899" y="40"/>
                      <a:pt x="1733" y="123"/>
                    </a:cubicBezTo>
                    <a:cubicBezTo>
                      <a:pt x="1271" y="354"/>
                      <a:pt x="1063" y="850"/>
                      <a:pt x="1063" y="1335"/>
                    </a:cubicBezTo>
                    <a:cubicBezTo>
                      <a:pt x="971" y="1185"/>
                      <a:pt x="844" y="1012"/>
                      <a:pt x="671" y="954"/>
                    </a:cubicBezTo>
                    <a:cubicBezTo>
                      <a:pt x="583" y="920"/>
                      <a:pt x="514" y="905"/>
                      <a:pt x="462" y="905"/>
                    </a:cubicBezTo>
                    <a:cubicBezTo>
                      <a:pt x="1" y="905"/>
                      <a:pt x="819" y="2101"/>
                      <a:pt x="902" y="2236"/>
                    </a:cubicBezTo>
                    <a:cubicBezTo>
                      <a:pt x="1749" y="3621"/>
                      <a:pt x="2721" y="5834"/>
                      <a:pt x="2399" y="7526"/>
                    </a:cubicBezTo>
                    <a:lnTo>
                      <a:pt x="2399" y="7526"/>
                    </a:lnTo>
                    <a:cubicBezTo>
                      <a:pt x="2703" y="5971"/>
                      <a:pt x="2744" y="4484"/>
                      <a:pt x="2275" y="2974"/>
                    </a:cubicBezTo>
                    <a:cubicBezTo>
                      <a:pt x="2183" y="2709"/>
                      <a:pt x="2102" y="2455"/>
                      <a:pt x="2068" y="2189"/>
                    </a:cubicBezTo>
                    <a:cubicBezTo>
                      <a:pt x="2045" y="1935"/>
                      <a:pt x="2068" y="1624"/>
                      <a:pt x="2229" y="1416"/>
                    </a:cubicBezTo>
                    <a:cubicBezTo>
                      <a:pt x="2351" y="1238"/>
                      <a:pt x="2565" y="1105"/>
                      <a:pt x="2783" y="1105"/>
                    </a:cubicBezTo>
                    <a:cubicBezTo>
                      <a:pt x="2833" y="1105"/>
                      <a:pt x="2884" y="1112"/>
                      <a:pt x="2933" y="1127"/>
                    </a:cubicBezTo>
                    <a:cubicBezTo>
                      <a:pt x="3175" y="1190"/>
                      <a:pt x="3340" y="1473"/>
                      <a:pt x="3255" y="1706"/>
                    </a:cubicBezTo>
                    <a:lnTo>
                      <a:pt x="3255" y="1706"/>
                    </a:lnTo>
                    <a:cubicBezTo>
                      <a:pt x="3457" y="1265"/>
                      <a:pt x="3493" y="705"/>
                      <a:pt x="3153" y="354"/>
                    </a:cubicBezTo>
                    <a:cubicBezTo>
                      <a:pt x="2924" y="125"/>
                      <a:pt x="2596" y="0"/>
                      <a:pt x="2268" y="0"/>
                    </a:cubicBezTo>
                    <a:close/>
                    <a:moveTo>
                      <a:pt x="2399" y="7526"/>
                    </a:moveTo>
                    <a:cubicBezTo>
                      <a:pt x="2396" y="7540"/>
                      <a:pt x="2394" y="7554"/>
                      <a:pt x="2391" y="7568"/>
                    </a:cubicBezTo>
                    <a:cubicBezTo>
                      <a:pt x="2394" y="7554"/>
                      <a:pt x="2397" y="7540"/>
                      <a:pt x="2399" y="7526"/>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8681987" y="3499149"/>
                <a:ext cx="263782" cy="461659"/>
              </a:xfrm>
              <a:custGeom>
                <a:avLst/>
                <a:gdLst/>
                <a:ahLst/>
                <a:cxnLst/>
                <a:rect l="l" t="t" r="r" b="b"/>
                <a:pathLst>
                  <a:path w="8185" h="14325" extrusionOk="0">
                    <a:moveTo>
                      <a:pt x="6557" y="1674"/>
                    </a:moveTo>
                    <a:lnTo>
                      <a:pt x="6557" y="1674"/>
                    </a:lnTo>
                    <a:cubicBezTo>
                      <a:pt x="6372" y="2113"/>
                      <a:pt x="6153" y="2563"/>
                      <a:pt x="5911" y="3001"/>
                    </a:cubicBezTo>
                    <a:cubicBezTo>
                      <a:pt x="5657" y="3417"/>
                      <a:pt x="5357" y="3821"/>
                      <a:pt x="5045" y="4190"/>
                    </a:cubicBezTo>
                    <a:cubicBezTo>
                      <a:pt x="4387" y="4940"/>
                      <a:pt x="3637" y="5598"/>
                      <a:pt x="2979" y="6302"/>
                    </a:cubicBezTo>
                    <a:cubicBezTo>
                      <a:pt x="2298" y="6995"/>
                      <a:pt x="1663" y="7757"/>
                      <a:pt x="1270" y="8657"/>
                    </a:cubicBezTo>
                    <a:cubicBezTo>
                      <a:pt x="889" y="9534"/>
                      <a:pt x="716" y="10562"/>
                      <a:pt x="1028" y="11508"/>
                    </a:cubicBezTo>
                    <a:cubicBezTo>
                      <a:pt x="947" y="11277"/>
                      <a:pt x="889" y="11035"/>
                      <a:pt x="843" y="10793"/>
                    </a:cubicBezTo>
                    <a:cubicBezTo>
                      <a:pt x="809" y="10539"/>
                      <a:pt x="797" y="10296"/>
                      <a:pt x="809" y="10054"/>
                    </a:cubicBezTo>
                    <a:cubicBezTo>
                      <a:pt x="855" y="9557"/>
                      <a:pt x="970" y="9073"/>
                      <a:pt x="1178" y="8611"/>
                    </a:cubicBezTo>
                    <a:cubicBezTo>
                      <a:pt x="1547" y="7688"/>
                      <a:pt x="2194" y="6903"/>
                      <a:pt x="2875" y="6199"/>
                    </a:cubicBezTo>
                    <a:cubicBezTo>
                      <a:pt x="3544" y="5483"/>
                      <a:pt x="4271" y="4825"/>
                      <a:pt x="4941" y="4109"/>
                    </a:cubicBezTo>
                    <a:cubicBezTo>
                      <a:pt x="5599" y="3382"/>
                      <a:pt x="6118" y="2551"/>
                      <a:pt x="6557" y="1674"/>
                    </a:cubicBezTo>
                    <a:close/>
                    <a:moveTo>
                      <a:pt x="3233" y="0"/>
                    </a:moveTo>
                    <a:lnTo>
                      <a:pt x="3233" y="0"/>
                    </a:lnTo>
                    <a:cubicBezTo>
                      <a:pt x="3637" y="2286"/>
                      <a:pt x="2448" y="4756"/>
                      <a:pt x="1305" y="6660"/>
                    </a:cubicBezTo>
                    <a:cubicBezTo>
                      <a:pt x="335" y="8276"/>
                      <a:pt x="1" y="9996"/>
                      <a:pt x="624" y="11670"/>
                    </a:cubicBezTo>
                    <a:cubicBezTo>
                      <a:pt x="751" y="12016"/>
                      <a:pt x="913" y="12362"/>
                      <a:pt x="1132" y="12697"/>
                    </a:cubicBezTo>
                    <a:cubicBezTo>
                      <a:pt x="1501" y="13309"/>
                      <a:pt x="2067" y="13759"/>
                      <a:pt x="2482" y="14325"/>
                    </a:cubicBezTo>
                    <a:cubicBezTo>
                      <a:pt x="1617" y="13136"/>
                      <a:pt x="1074" y="11624"/>
                      <a:pt x="1293" y="10135"/>
                    </a:cubicBezTo>
                    <a:cubicBezTo>
                      <a:pt x="1409" y="9350"/>
                      <a:pt x="1697" y="8022"/>
                      <a:pt x="2621" y="7815"/>
                    </a:cubicBezTo>
                    <a:cubicBezTo>
                      <a:pt x="2722" y="7792"/>
                      <a:pt x="2827" y="7779"/>
                      <a:pt x="2933" y="7779"/>
                    </a:cubicBezTo>
                    <a:cubicBezTo>
                      <a:pt x="3154" y="7779"/>
                      <a:pt x="3376" y="7835"/>
                      <a:pt x="3556" y="7976"/>
                    </a:cubicBezTo>
                    <a:cubicBezTo>
                      <a:pt x="3798" y="8172"/>
                      <a:pt x="3856" y="8669"/>
                      <a:pt x="3625" y="8900"/>
                    </a:cubicBezTo>
                    <a:cubicBezTo>
                      <a:pt x="4029" y="8749"/>
                      <a:pt x="4318" y="8311"/>
                      <a:pt x="4248" y="7872"/>
                    </a:cubicBezTo>
                    <a:cubicBezTo>
                      <a:pt x="4179" y="7445"/>
                      <a:pt x="3729" y="7157"/>
                      <a:pt x="3290" y="7157"/>
                    </a:cubicBezTo>
                    <a:cubicBezTo>
                      <a:pt x="4264" y="6441"/>
                      <a:pt x="5349" y="6154"/>
                      <a:pt x="6516" y="6154"/>
                    </a:cubicBezTo>
                    <a:cubicBezTo>
                      <a:pt x="6704" y="6154"/>
                      <a:pt x="6895" y="6161"/>
                      <a:pt x="7088" y="6176"/>
                    </a:cubicBezTo>
                    <a:cubicBezTo>
                      <a:pt x="7088" y="6176"/>
                      <a:pt x="6811" y="5841"/>
                      <a:pt x="6568" y="5656"/>
                    </a:cubicBezTo>
                    <a:cubicBezTo>
                      <a:pt x="6568" y="5656"/>
                      <a:pt x="7088" y="5391"/>
                      <a:pt x="8115" y="5391"/>
                    </a:cubicBezTo>
                    <a:cubicBezTo>
                      <a:pt x="7469" y="4871"/>
                      <a:pt x="7261" y="4733"/>
                      <a:pt x="6465" y="4502"/>
                    </a:cubicBezTo>
                    <a:cubicBezTo>
                      <a:pt x="8184" y="3440"/>
                      <a:pt x="6557" y="1986"/>
                      <a:pt x="7042" y="589"/>
                    </a:cubicBezTo>
                    <a:lnTo>
                      <a:pt x="7042" y="589"/>
                    </a:lnTo>
                    <a:cubicBezTo>
                      <a:pt x="6580" y="1882"/>
                      <a:pt x="4248" y="843"/>
                      <a:pt x="3925" y="2101"/>
                    </a:cubicBezTo>
                    <a:cubicBezTo>
                      <a:pt x="3867" y="1351"/>
                      <a:pt x="3717" y="600"/>
                      <a:pt x="3233"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8689432" y="3551970"/>
                <a:ext cx="53594" cy="164070"/>
              </a:xfrm>
              <a:custGeom>
                <a:avLst/>
                <a:gdLst/>
                <a:ahLst/>
                <a:cxnLst/>
                <a:rect l="l" t="t" r="r" b="b"/>
                <a:pathLst>
                  <a:path w="1663" h="5091" extrusionOk="0">
                    <a:moveTo>
                      <a:pt x="1466" y="0"/>
                    </a:moveTo>
                    <a:cubicBezTo>
                      <a:pt x="970" y="1697"/>
                      <a:pt x="497" y="3394"/>
                      <a:pt x="1" y="5091"/>
                    </a:cubicBezTo>
                    <a:cubicBezTo>
                      <a:pt x="1201" y="3648"/>
                      <a:pt x="1663" y="1882"/>
                      <a:pt x="1466"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8694653" y="4247214"/>
                <a:ext cx="216150" cy="282732"/>
              </a:xfrm>
              <a:custGeom>
                <a:avLst/>
                <a:gdLst/>
                <a:ahLst/>
                <a:cxnLst/>
                <a:rect l="l" t="t" r="r" b="b"/>
                <a:pathLst>
                  <a:path w="6707" h="8773" extrusionOk="0">
                    <a:moveTo>
                      <a:pt x="4952" y="2124"/>
                    </a:moveTo>
                    <a:cubicBezTo>
                      <a:pt x="4837" y="2644"/>
                      <a:pt x="4675" y="3140"/>
                      <a:pt x="4502" y="3625"/>
                    </a:cubicBezTo>
                    <a:cubicBezTo>
                      <a:pt x="4317" y="4110"/>
                      <a:pt x="4098" y="4571"/>
                      <a:pt x="3844" y="5033"/>
                    </a:cubicBezTo>
                    <a:cubicBezTo>
                      <a:pt x="3578" y="5483"/>
                      <a:pt x="3290" y="5899"/>
                      <a:pt x="2955" y="6280"/>
                    </a:cubicBezTo>
                    <a:cubicBezTo>
                      <a:pt x="2632" y="6649"/>
                      <a:pt x="2286" y="6995"/>
                      <a:pt x="1893" y="7295"/>
                    </a:cubicBezTo>
                    <a:cubicBezTo>
                      <a:pt x="2239" y="6949"/>
                      <a:pt x="2574" y="6591"/>
                      <a:pt x="2886" y="6187"/>
                    </a:cubicBezTo>
                    <a:cubicBezTo>
                      <a:pt x="3186" y="5795"/>
                      <a:pt x="3474" y="5379"/>
                      <a:pt x="3740" y="4941"/>
                    </a:cubicBezTo>
                    <a:cubicBezTo>
                      <a:pt x="3994" y="4514"/>
                      <a:pt x="4213" y="4052"/>
                      <a:pt x="4421" y="3579"/>
                    </a:cubicBezTo>
                    <a:cubicBezTo>
                      <a:pt x="4606" y="3105"/>
                      <a:pt x="4779" y="2609"/>
                      <a:pt x="4952" y="2124"/>
                    </a:cubicBezTo>
                    <a:close/>
                    <a:moveTo>
                      <a:pt x="5321" y="0"/>
                    </a:moveTo>
                    <a:cubicBezTo>
                      <a:pt x="4444" y="3348"/>
                      <a:pt x="2574" y="6430"/>
                      <a:pt x="0" y="8773"/>
                    </a:cubicBezTo>
                    <a:cubicBezTo>
                      <a:pt x="1997" y="7815"/>
                      <a:pt x="6337" y="4698"/>
                      <a:pt x="6706" y="2263"/>
                    </a:cubicBezTo>
                    <a:lnTo>
                      <a:pt x="6706" y="2263"/>
                    </a:lnTo>
                    <a:cubicBezTo>
                      <a:pt x="6614" y="2263"/>
                      <a:pt x="5598" y="3452"/>
                      <a:pt x="5171" y="3648"/>
                    </a:cubicBezTo>
                    <a:cubicBezTo>
                      <a:pt x="5783" y="2667"/>
                      <a:pt x="5841" y="1039"/>
                      <a:pt x="5321"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8240084" y="4520181"/>
                <a:ext cx="259657" cy="150696"/>
              </a:xfrm>
              <a:custGeom>
                <a:avLst/>
                <a:gdLst/>
                <a:ahLst/>
                <a:cxnLst/>
                <a:rect l="l" t="t" r="r" b="b"/>
                <a:pathLst>
                  <a:path w="8057" h="4676" extrusionOk="0">
                    <a:moveTo>
                      <a:pt x="3070" y="2023"/>
                    </a:moveTo>
                    <a:lnTo>
                      <a:pt x="3070" y="2023"/>
                    </a:lnTo>
                    <a:cubicBezTo>
                      <a:pt x="3093" y="2380"/>
                      <a:pt x="3209" y="2727"/>
                      <a:pt x="3382" y="3027"/>
                    </a:cubicBezTo>
                    <a:cubicBezTo>
                      <a:pt x="3521" y="3258"/>
                      <a:pt x="3671" y="3465"/>
                      <a:pt x="3867" y="3639"/>
                    </a:cubicBezTo>
                    <a:cubicBezTo>
                      <a:pt x="4063" y="3766"/>
                      <a:pt x="4282" y="3869"/>
                      <a:pt x="4502" y="3939"/>
                    </a:cubicBezTo>
                    <a:cubicBezTo>
                      <a:pt x="4859" y="4054"/>
                      <a:pt x="5263" y="4100"/>
                      <a:pt x="5656" y="4112"/>
                    </a:cubicBezTo>
                    <a:cubicBezTo>
                      <a:pt x="5502" y="4134"/>
                      <a:pt x="5347" y="4146"/>
                      <a:pt x="5191" y="4146"/>
                    </a:cubicBezTo>
                    <a:cubicBezTo>
                      <a:pt x="4949" y="4146"/>
                      <a:pt x="4706" y="4117"/>
                      <a:pt x="4467" y="4054"/>
                    </a:cubicBezTo>
                    <a:cubicBezTo>
                      <a:pt x="4075" y="3950"/>
                      <a:pt x="3717" y="3754"/>
                      <a:pt x="3405" y="3500"/>
                    </a:cubicBezTo>
                    <a:cubicBezTo>
                      <a:pt x="3082" y="3258"/>
                      <a:pt x="2805" y="2969"/>
                      <a:pt x="2516" y="2715"/>
                    </a:cubicBezTo>
                    <a:cubicBezTo>
                      <a:pt x="2228" y="2450"/>
                      <a:pt x="1916" y="2207"/>
                      <a:pt x="1558" y="2046"/>
                    </a:cubicBezTo>
                    <a:lnTo>
                      <a:pt x="1558" y="2046"/>
                    </a:lnTo>
                    <a:cubicBezTo>
                      <a:pt x="1939" y="2150"/>
                      <a:pt x="2285" y="2369"/>
                      <a:pt x="2597" y="2623"/>
                    </a:cubicBezTo>
                    <a:cubicBezTo>
                      <a:pt x="2863" y="2842"/>
                      <a:pt x="3128" y="3085"/>
                      <a:pt x="3382" y="3304"/>
                    </a:cubicBezTo>
                    <a:cubicBezTo>
                      <a:pt x="3347" y="3246"/>
                      <a:pt x="3301" y="3177"/>
                      <a:pt x="3255" y="3096"/>
                    </a:cubicBezTo>
                    <a:cubicBezTo>
                      <a:pt x="3070" y="2784"/>
                      <a:pt x="2978" y="2380"/>
                      <a:pt x="3070" y="2023"/>
                    </a:cubicBezTo>
                    <a:close/>
                    <a:moveTo>
                      <a:pt x="4980" y="1"/>
                    </a:moveTo>
                    <a:cubicBezTo>
                      <a:pt x="4769" y="1"/>
                      <a:pt x="4554" y="66"/>
                      <a:pt x="4375" y="187"/>
                    </a:cubicBezTo>
                    <a:cubicBezTo>
                      <a:pt x="4063" y="395"/>
                      <a:pt x="3982" y="822"/>
                      <a:pt x="4028" y="1192"/>
                    </a:cubicBezTo>
                    <a:cubicBezTo>
                      <a:pt x="3832" y="995"/>
                      <a:pt x="3624" y="799"/>
                      <a:pt x="3359" y="707"/>
                    </a:cubicBezTo>
                    <a:cubicBezTo>
                      <a:pt x="3274" y="677"/>
                      <a:pt x="3180" y="662"/>
                      <a:pt x="3088" y="662"/>
                    </a:cubicBezTo>
                    <a:cubicBezTo>
                      <a:pt x="2890" y="662"/>
                      <a:pt x="2695" y="731"/>
                      <a:pt x="2586" y="880"/>
                    </a:cubicBezTo>
                    <a:cubicBezTo>
                      <a:pt x="2470" y="1053"/>
                      <a:pt x="2505" y="1376"/>
                      <a:pt x="2643" y="1538"/>
                    </a:cubicBezTo>
                    <a:cubicBezTo>
                      <a:pt x="2352" y="1410"/>
                      <a:pt x="2025" y="1343"/>
                      <a:pt x="1699" y="1343"/>
                    </a:cubicBezTo>
                    <a:cubicBezTo>
                      <a:pt x="1495" y="1343"/>
                      <a:pt x="1292" y="1369"/>
                      <a:pt x="1097" y="1422"/>
                    </a:cubicBezTo>
                    <a:cubicBezTo>
                      <a:pt x="519" y="1596"/>
                      <a:pt x="254" y="2103"/>
                      <a:pt x="0" y="2634"/>
                    </a:cubicBezTo>
                    <a:cubicBezTo>
                      <a:pt x="147" y="2571"/>
                      <a:pt x="304" y="2543"/>
                      <a:pt x="462" y="2543"/>
                    </a:cubicBezTo>
                    <a:cubicBezTo>
                      <a:pt x="764" y="2543"/>
                      <a:pt x="1074" y="2645"/>
                      <a:pt x="1339" y="2796"/>
                    </a:cubicBezTo>
                    <a:cubicBezTo>
                      <a:pt x="1743" y="3027"/>
                      <a:pt x="2055" y="3373"/>
                      <a:pt x="2436" y="3662"/>
                    </a:cubicBezTo>
                    <a:cubicBezTo>
                      <a:pt x="3265" y="4319"/>
                      <a:pt x="4308" y="4676"/>
                      <a:pt x="5369" y="4676"/>
                    </a:cubicBezTo>
                    <a:cubicBezTo>
                      <a:pt x="5519" y="4676"/>
                      <a:pt x="5668" y="4669"/>
                      <a:pt x="5818" y="4654"/>
                    </a:cubicBezTo>
                    <a:cubicBezTo>
                      <a:pt x="6614" y="4585"/>
                      <a:pt x="7399" y="4296"/>
                      <a:pt x="8057" y="3846"/>
                    </a:cubicBezTo>
                    <a:lnTo>
                      <a:pt x="8057" y="3846"/>
                    </a:lnTo>
                    <a:cubicBezTo>
                      <a:pt x="7792" y="3934"/>
                      <a:pt x="7478" y="3964"/>
                      <a:pt x="7149" y="3964"/>
                    </a:cubicBezTo>
                    <a:cubicBezTo>
                      <a:pt x="7090" y="3964"/>
                      <a:pt x="7031" y="3963"/>
                      <a:pt x="6972" y="3962"/>
                    </a:cubicBezTo>
                    <a:cubicBezTo>
                      <a:pt x="6129" y="3939"/>
                      <a:pt x="5310" y="3373"/>
                      <a:pt x="4986" y="2577"/>
                    </a:cubicBezTo>
                    <a:cubicBezTo>
                      <a:pt x="4663" y="1780"/>
                      <a:pt x="4871" y="730"/>
                      <a:pt x="5460" y="130"/>
                    </a:cubicBezTo>
                    <a:cubicBezTo>
                      <a:pt x="5316" y="42"/>
                      <a:pt x="5149" y="1"/>
                      <a:pt x="4980"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435073" y="4437292"/>
                <a:ext cx="616415" cy="247024"/>
              </a:xfrm>
              <a:custGeom>
                <a:avLst/>
                <a:gdLst/>
                <a:ahLst/>
                <a:cxnLst/>
                <a:rect l="l" t="t" r="r" b="b"/>
                <a:pathLst>
                  <a:path w="19127" h="7665" extrusionOk="0">
                    <a:moveTo>
                      <a:pt x="19103" y="6803"/>
                    </a:moveTo>
                    <a:cubicBezTo>
                      <a:pt x="19111" y="6817"/>
                      <a:pt x="19119" y="6831"/>
                      <a:pt x="19127" y="6845"/>
                    </a:cubicBezTo>
                    <a:cubicBezTo>
                      <a:pt x="19119" y="6831"/>
                      <a:pt x="19111" y="6817"/>
                      <a:pt x="19103" y="6803"/>
                    </a:cubicBezTo>
                    <a:close/>
                    <a:moveTo>
                      <a:pt x="2021" y="1"/>
                    </a:moveTo>
                    <a:cubicBezTo>
                      <a:pt x="1455" y="1513"/>
                      <a:pt x="1917" y="3567"/>
                      <a:pt x="3337" y="4375"/>
                    </a:cubicBezTo>
                    <a:cubicBezTo>
                      <a:pt x="1813" y="4560"/>
                      <a:pt x="185" y="6141"/>
                      <a:pt x="1" y="7665"/>
                    </a:cubicBezTo>
                    <a:cubicBezTo>
                      <a:pt x="2713" y="5645"/>
                      <a:pt x="4502" y="6280"/>
                      <a:pt x="9131" y="4895"/>
                    </a:cubicBezTo>
                    <a:cubicBezTo>
                      <a:pt x="10645" y="4440"/>
                      <a:pt x="11992" y="4254"/>
                      <a:pt x="13170" y="4254"/>
                    </a:cubicBezTo>
                    <a:cubicBezTo>
                      <a:pt x="16519" y="4254"/>
                      <a:pt x="18507" y="5750"/>
                      <a:pt x="19103" y="6803"/>
                    </a:cubicBezTo>
                    <a:lnTo>
                      <a:pt x="19103" y="6803"/>
                    </a:lnTo>
                    <a:cubicBezTo>
                      <a:pt x="17653" y="4192"/>
                      <a:pt x="14729" y="2492"/>
                      <a:pt x="11749" y="2492"/>
                    </a:cubicBezTo>
                    <a:cubicBezTo>
                      <a:pt x="11700" y="2492"/>
                      <a:pt x="11650" y="2493"/>
                      <a:pt x="11601" y="2494"/>
                    </a:cubicBezTo>
                    <a:cubicBezTo>
                      <a:pt x="10354" y="2528"/>
                      <a:pt x="9131" y="2817"/>
                      <a:pt x="7896" y="3002"/>
                    </a:cubicBezTo>
                    <a:cubicBezTo>
                      <a:pt x="7369" y="3075"/>
                      <a:pt x="6837" y="3125"/>
                      <a:pt x="6309" y="3125"/>
                    </a:cubicBezTo>
                    <a:cubicBezTo>
                      <a:pt x="5588" y="3125"/>
                      <a:pt x="4876" y="3031"/>
                      <a:pt x="4202" y="2771"/>
                    </a:cubicBezTo>
                    <a:cubicBezTo>
                      <a:pt x="3048" y="2309"/>
                      <a:pt x="2044" y="1247"/>
                      <a:pt x="2021"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8035858" y="4504873"/>
                <a:ext cx="587378" cy="237162"/>
              </a:xfrm>
              <a:custGeom>
                <a:avLst/>
                <a:gdLst/>
                <a:ahLst/>
                <a:cxnLst/>
                <a:rect l="l" t="t" r="r" b="b"/>
                <a:pathLst>
                  <a:path w="18226" h="7359" extrusionOk="0">
                    <a:moveTo>
                      <a:pt x="508" y="801"/>
                    </a:moveTo>
                    <a:cubicBezTo>
                      <a:pt x="543" y="1424"/>
                      <a:pt x="635" y="2047"/>
                      <a:pt x="820" y="2636"/>
                    </a:cubicBezTo>
                    <a:cubicBezTo>
                      <a:pt x="993" y="3225"/>
                      <a:pt x="1270" y="3790"/>
                      <a:pt x="1662" y="4264"/>
                    </a:cubicBezTo>
                    <a:cubicBezTo>
                      <a:pt x="2032" y="4760"/>
                      <a:pt x="2482" y="5187"/>
                      <a:pt x="2955" y="5579"/>
                    </a:cubicBezTo>
                    <a:cubicBezTo>
                      <a:pt x="3451" y="5972"/>
                      <a:pt x="3971" y="6307"/>
                      <a:pt x="4548" y="6549"/>
                    </a:cubicBezTo>
                    <a:cubicBezTo>
                      <a:pt x="3948" y="6341"/>
                      <a:pt x="3394" y="6041"/>
                      <a:pt x="2886" y="5672"/>
                    </a:cubicBezTo>
                    <a:cubicBezTo>
                      <a:pt x="2378" y="5291"/>
                      <a:pt x="1928" y="4841"/>
                      <a:pt x="1547" y="4356"/>
                    </a:cubicBezTo>
                    <a:cubicBezTo>
                      <a:pt x="1154" y="3860"/>
                      <a:pt x="877" y="3271"/>
                      <a:pt x="716" y="2671"/>
                    </a:cubicBezTo>
                    <a:cubicBezTo>
                      <a:pt x="566" y="2059"/>
                      <a:pt x="485" y="1424"/>
                      <a:pt x="508" y="801"/>
                    </a:cubicBezTo>
                    <a:close/>
                    <a:moveTo>
                      <a:pt x="710" y="0"/>
                    </a:moveTo>
                    <a:cubicBezTo>
                      <a:pt x="598" y="0"/>
                      <a:pt x="484" y="51"/>
                      <a:pt x="393" y="166"/>
                    </a:cubicBezTo>
                    <a:cubicBezTo>
                      <a:pt x="277" y="316"/>
                      <a:pt x="231" y="512"/>
                      <a:pt x="219" y="708"/>
                    </a:cubicBezTo>
                    <a:cubicBezTo>
                      <a:pt x="0" y="2798"/>
                      <a:pt x="808" y="4748"/>
                      <a:pt x="2597" y="5983"/>
                    </a:cubicBezTo>
                    <a:cubicBezTo>
                      <a:pt x="4021" y="6963"/>
                      <a:pt x="5770" y="7358"/>
                      <a:pt x="7518" y="7358"/>
                    </a:cubicBezTo>
                    <a:cubicBezTo>
                      <a:pt x="7954" y="7358"/>
                      <a:pt x="8389" y="7334"/>
                      <a:pt x="8819" y="7288"/>
                    </a:cubicBezTo>
                    <a:cubicBezTo>
                      <a:pt x="12662" y="6884"/>
                      <a:pt x="15802" y="5326"/>
                      <a:pt x="18226" y="2301"/>
                    </a:cubicBezTo>
                    <a:lnTo>
                      <a:pt x="18226" y="2301"/>
                    </a:lnTo>
                    <a:cubicBezTo>
                      <a:pt x="16691" y="4206"/>
                      <a:pt x="14094" y="5406"/>
                      <a:pt x="11727" y="5706"/>
                    </a:cubicBezTo>
                    <a:cubicBezTo>
                      <a:pt x="11225" y="5771"/>
                      <a:pt x="10723" y="5809"/>
                      <a:pt x="10221" y="5809"/>
                    </a:cubicBezTo>
                    <a:cubicBezTo>
                      <a:pt x="9915" y="5809"/>
                      <a:pt x="9609" y="5795"/>
                      <a:pt x="9303" y="5764"/>
                    </a:cubicBezTo>
                    <a:cubicBezTo>
                      <a:pt x="8934" y="5730"/>
                      <a:pt x="8565" y="5626"/>
                      <a:pt x="8207" y="5522"/>
                    </a:cubicBezTo>
                    <a:cubicBezTo>
                      <a:pt x="7838" y="5406"/>
                      <a:pt x="7468" y="5291"/>
                      <a:pt x="7087" y="5233"/>
                    </a:cubicBezTo>
                    <a:cubicBezTo>
                      <a:pt x="7004" y="5221"/>
                      <a:pt x="6920" y="5214"/>
                      <a:pt x="6835" y="5214"/>
                    </a:cubicBezTo>
                    <a:cubicBezTo>
                      <a:pt x="6518" y="5214"/>
                      <a:pt x="6203" y="5306"/>
                      <a:pt x="6002" y="5533"/>
                    </a:cubicBezTo>
                    <a:cubicBezTo>
                      <a:pt x="5746" y="5812"/>
                      <a:pt x="5726" y="6198"/>
                      <a:pt x="6026" y="6411"/>
                    </a:cubicBezTo>
                    <a:lnTo>
                      <a:pt x="6026" y="6411"/>
                    </a:lnTo>
                    <a:cubicBezTo>
                      <a:pt x="4561" y="5430"/>
                      <a:pt x="3910" y="3940"/>
                      <a:pt x="3532" y="2301"/>
                    </a:cubicBezTo>
                    <a:cubicBezTo>
                      <a:pt x="3289" y="1225"/>
                      <a:pt x="2570" y="393"/>
                      <a:pt x="1951" y="393"/>
                    </a:cubicBezTo>
                    <a:cubicBezTo>
                      <a:pt x="1687" y="393"/>
                      <a:pt x="1441" y="545"/>
                      <a:pt x="1258" y="893"/>
                    </a:cubicBezTo>
                    <a:cubicBezTo>
                      <a:pt x="1177" y="720"/>
                      <a:pt x="1212" y="489"/>
                      <a:pt x="1120" y="304"/>
                    </a:cubicBezTo>
                    <a:cubicBezTo>
                      <a:pt x="1043" y="117"/>
                      <a:pt x="879" y="0"/>
                      <a:pt x="710"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8026931" y="4685024"/>
                <a:ext cx="247378" cy="99744"/>
              </a:xfrm>
              <a:custGeom>
                <a:avLst/>
                <a:gdLst/>
                <a:ahLst/>
                <a:cxnLst/>
                <a:rect l="l" t="t" r="r" b="b"/>
                <a:pathLst>
                  <a:path w="7676" h="3095" extrusionOk="0">
                    <a:moveTo>
                      <a:pt x="1870" y="2910"/>
                    </a:moveTo>
                    <a:cubicBezTo>
                      <a:pt x="1860" y="2915"/>
                      <a:pt x="1850" y="2920"/>
                      <a:pt x="1840" y="2925"/>
                    </a:cubicBezTo>
                    <a:lnTo>
                      <a:pt x="1840" y="2925"/>
                    </a:lnTo>
                    <a:cubicBezTo>
                      <a:pt x="1850" y="2920"/>
                      <a:pt x="1860" y="2915"/>
                      <a:pt x="1870" y="2910"/>
                    </a:cubicBezTo>
                    <a:close/>
                    <a:moveTo>
                      <a:pt x="1152" y="0"/>
                    </a:moveTo>
                    <a:cubicBezTo>
                      <a:pt x="1016" y="0"/>
                      <a:pt x="955" y="92"/>
                      <a:pt x="1050" y="347"/>
                    </a:cubicBezTo>
                    <a:cubicBezTo>
                      <a:pt x="1108" y="520"/>
                      <a:pt x="1281" y="659"/>
                      <a:pt x="1443" y="740"/>
                    </a:cubicBezTo>
                    <a:cubicBezTo>
                      <a:pt x="958" y="740"/>
                      <a:pt x="462" y="959"/>
                      <a:pt x="231" y="1421"/>
                    </a:cubicBezTo>
                    <a:cubicBezTo>
                      <a:pt x="0" y="1882"/>
                      <a:pt x="104" y="2471"/>
                      <a:pt x="462" y="2829"/>
                    </a:cubicBezTo>
                    <a:cubicBezTo>
                      <a:pt x="644" y="3017"/>
                      <a:pt x="892" y="3095"/>
                      <a:pt x="1150" y="3095"/>
                    </a:cubicBezTo>
                    <a:cubicBezTo>
                      <a:pt x="1387" y="3095"/>
                      <a:pt x="1632" y="3029"/>
                      <a:pt x="1840" y="2925"/>
                    </a:cubicBezTo>
                    <a:lnTo>
                      <a:pt x="1840" y="2925"/>
                    </a:lnTo>
                    <a:cubicBezTo>
                      <a:pt x="1790" y="2948"/>
                      <a:pt x="1735" y="2959"/>
                      <a:pt x="1681" y="2959"/>
                    </a:cubicBezTo>
                    <a:cubicBezTo>
                      <a:pt x="1480" y="2959"/>
                      <a:pt x="1276" y="2813"/>
                      <a:pt x="1224" y="2621"/>
                    </a:cubicBezTo>
                    <a:cubicBezTo>
                      <a:pt x="1154" y="2356"/>
                      <a:pt x="1293" y="2067"/>
                      <a:pt x="1512" y="1906"/>
                    </a:cubicBezTo>
                    <a:cubicBezTo>
                      <a:pt x="1681" y="1790"/>
                      <a:pt x="1890" y="1743"/>
                      <a:pt x="2103" y="1743"/>
                    </a:cubicBezTo>
                    <a:cubicBezTo>
                      <a:pt x="2168" y="1743"/>
                      <a:pt x="2233" y="1747"/>
                      <a:pt x="2297" y="1755"/>
                    </a:cubicBezTo>
                    <a:cubicBezTo>
                      <a:pt x="2551" y="1779"/>
                      <a:pt x="2816" y="1871"/>
                      <a:pt x="3070" y="1952"/>
                    </a:cubicBezTo>
                    <a:cubicBezTo>
                      <a:pt x="3877" y="2200"/>
                      <a:pt x="4674" y="2309"/>
                      <a:pt x="5477" y="2309"/>
                    </a:cubicBezTo>
                    <a:cubicBezTo>
                      <a:pt x="6202" y="2309"/>
                      <a:pt x="6931" y="2220"/>
                      <a:pt x="7676" y="2067"/>
                    </a:cubicBezTo>
                    <a:lnTo>
                      <a:pt x="7676" y="2067"/>
                    </a:lnTo>
                    <a:cubicBezTo>
                      <a:pt x="7433" y="2116"/>
                      <a:pt x="7180" y="2139"/>
                      <a:pt x="6920" y="2139"/>
                    </a:cubicBezTo>
                    <a:cubicBezTo>
                      <a:pt x="5346" y="2139"/>
                      <a:pt x="3542" y="1312"/>
                      <a:pt x="2343" y="578"/>
                    </a:cubicBezTo>
                    <a:cubicBezTo>
                      <a:pt x="2238" y="521"/>
                      <a:pt x="1478" y="0"/>
                      <a:pt x="1152"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588702" y="4598751"/>
                <a:ext cx="462046" cy="251471"/>
              </a:xfrm>
              <a:custGeom>
                <a:avLst/>
                <a:gdLst/>
                <a:ahLst/>
                <a:cxnLst/>
                <a:rect l="l" t="t" r="r" b="b"/>
                <a:pathLst>
                  <a:path w="14337" h="7803" extrusionOk="0">
                    <a:moveTo>
                      <a:pt x="14315" y="2166"/>
                    </a:moveTo>
                    <a:lnTo>
                      <a:pt x="14315" y="2166"/>
                    </a:lnTo>
                    <a:cubicBezTo>
                      <a:pt x="14322" y="2171"/>
                      <a:pt x="14330" y="2176"/>
                      <a:pt x="14337" y="2182"/>
                    </a:cubicBezTo>
                    <a:cubicBezTo>
                      <a:pt x="14330" y="2176"/>
                      <a:pt x="14322" y="2171"/>
                      <a:pt x="14315" y="2166"/>
                    </a:cubicBezTo>
                    <a:close/>
                    <a:moveTo>
                      <a:pt x="10203" y="481"/>
                    </a:moveTo>
                    <a:cubicBezTo>
                      <a:pt x="10389" y="481"/>
                      <a:pt x="10577" y="494"/>
                      <a:pt x="10759" y="520"/>
                    </a:cubicBezTo>
                    <a:cubicBezTo>
                      <a:pt x="11001" y="543"/>
                      <a:pt x="11243" y="623"/>
                      <a:pt x="11474" y="704"/>
                    </a:cubicBezTo>
                    <a:cubicBezTo>
                      <a:pt x="11139" y="597"/>
                      <a:pt x="10791" y="548"/>
                      <a:pt x="10443" y="548"/>
                    </a:cubicBezTo>
                    <a:cubicBezTo>
                      <a:pt x="9820" y="548"/>
                      <a:pt x="9193" y="702"/>
                      <a:pt x="8623" y="947"/>
                    </a:cubicBezTo>
                    <a:cubicBezTo>
                      <a:pt x="7723" y="1339"/>
                      <a:pt x="6961" y="1974"/>
                      <a:pt x="6268" y="2655"/>
                    </a:cubicBezTo>
                    <a:cubicBezTo>
                      <a:pt x="5564" y="3336"/>
                      <a:pt x="4918" y="4086"/>
                      <a:pt x="4168" y="4721"/>
                    </a:cubicBezTo>
                    <a:cubicBezTo>
                      <a:pt x="3787" y="5033"/>
                      <a:pt x="3383" y="5333"/>
                      <a:pt x="2967" y="5587"/>
                    </a:cubicBezTo>
                    <a:cubicBezTo>
                      <a:pt x="2552" y="5829"/>
                      <a:pt x="2102" y="6048"/>
                      <a:pt x="1640" y="6233"/>
                    </a:cubicBezTo>
                    <a:cubicBezTo>
                      <a:pt x="2517" y="5795"/>
                      <a:pt x="3371" y="5275"/>
                      <a:pt x="4075" y="4617"/>
                    </a:cubicBezTo>
                    <a:cubicBezTo>
                      <a:pt x="4826" y="3982"/>
                      <a:pt x="5472" y="3244"/>
                      <a:pt x="6165" y="2551"/>
                    </a:cubicBezTo>
                    <a:cubicBezTo>
                      <a:pt x="6880" y="1870"/>
                      <a:pt x="7654" y="1224"/>
                      <a:pt x="8577" y="854"/>
                    </a:cubicBezTo>
                    <a:cubicBezTo>
                      <a:pt x="9039" y="658"/>
                      <a:pt x="9512" y="531"/>
                      <a:pt x="10020" y="485"/>
                    </a:cubicBezTo>
                    <a:cubicBezTo>
                      <a:pt x="10080" y="482"/>
                      <a:pt x="10142" y="481"/>
                      <a:pt x="10203" y="481"/>
                    </a:cubicBezTo>
                    <a:close/>
                    <a:moveTo>
                      <a:pt x="9936" y="1"/>
                    </a:moveTo>
                    <a:cubicBezTo>
                      <a:pt x="8832" y="1"/>
                      <a:pt x="7730" y="358"/>
                      <a:pt x="6672" y="993"/>
                    </a:cubicBezTo>
                    <a:cubicBezTo>
                      <a:pt x="5026" y="1981"/>
                      <a:pt x="2956" y="3012"/>
                      <a:pt x="942" y="3012"/>
                    </a:cubicBezTo>
                    <a:cubicBezTo>
                      <a:pt x="626" y="3012"/>
                      <a:pt x="312" y="2987"/>
                      <a:pt x="1" y="2932"/>
                    </a:cubicBezTo>
                    <a:lnTo>
                      <a:pt x="1" y="2932"/>
                    </a:lnTo>
                    <a:cubicBezTo>
                      <a:pt x="601" y="3417"/>
                      <a:pt x="1340" y="3578"/>
                      <a:pt x="2113" y="3624"/>
                    </a:cubicBezTo>
                    <a:cubicBezTo>
                      <a:pt x="855" y="3936"/>
                      <a:pt x="1894" y="6279"/>
                      <a:pt x="601" y="6741"/>
                    </a:cubicBezTo>
                    <a:cubicBezTo>
                      <a:pt x="801" y="6670"/>
                      <a:pt x="1002" y="6642"/>
                      <a:pt x="1203" y="6642"/>
                    </a:cubicBezTo>
                    <a:cubicBezTo>
                      <a:pt x="1894" y="6642"/>
                      <a:pt x="2582" y="6967"/>
                      <a:pt x="3215" y="6967"/>
                    </a:cubicBezTo>
                    <a:cubicBezTo>
                      <a:pt x="3686" y="6967"/>
                      <a:pt x="4126" y="6788"/>
                      <a:pt x="4514" y="6164"/>
                    </a:cubicBezTo>
                    <a:cubicBezTo>
                      <a:pt x="4745" y="6949"/>
                      <a:pt x="4883" y="7157"/>
                      <a:pt x="5403" y="7803"/>
                    </a:cubicBezTo>
                    <a:cubicBezTo>
                      <a:pt x="5403" y="6764"/>
                      <a:pt x="5668" y="6256"/>
                      <a:pt x="5668" y="6256"/>
                    </a:cubicBezTo>
                    <a:cubicBezTo>
                      <a:pt x="5853" y="6510"/>
                      <a:pt x="6188" y="6776"/>
                      <a:pt x="6188" y="6776"/>
                    </a:cubicBezTo>
                    <a:cubicBezTo>
                      <a:pt x="6084" y="5391"/>
                      <a:pt x="6338" y="4109"/>
                      <a:pt x="7169" y="2990"/>
                    </a:cubicBezTo>
                    <a:cubicBezTo>
                      <a:pt x="7169" y="3417"/>
                      <a:pt x="7469" y="3867"/>
                      <a:pt x="7884" y="3936"/>
                    </a:cubicBezTo>
                    <a:cubicBezTo>
                      <a:pt x="7931" y="3944"/>
                      <a:pt x="7978" y="3947"/>
                      <a:pt x="8024" y="3947"/>
                    </a:cubicBezTo>
                    <a:cubicBezTo>
                      <a:pt x="8413" y="3947"/>
                      <a:pt x="8778" y="3694"/>
                      <a:pt x="8912" y="3313"/>
                    </a:cubicBezTo>
                    <a:lnTo>
                      <a:pt x="8912" y="3313"/>
                    </a:lnTo>
                    <a:cubicBezTo>
                      <a:pt x="8814" y="3416"/>
                      <a:pt x="8660" y="3466"/>
                      <a:pt x="8501" y="3466"/>
                    </a:cubicBezTo>
                    <a:cubicBezTo>
                      <a:pt x="8306" y="3466"/>
                      <a:pt x="8103" y="3390"/>
                      <a:pt x="7988" y="3244"/>
                    </a:cubicBezTo>
                    <a:cubicBezTo>
                      <a:pt x="7781" y="3001"/>
                      <a:pt x="7757" y="2643"/>
                      <a:pt x="7827" y="2309"/>
                    </a:cubicBezTo>
                    <a:cubicBezTo>
                      <a:pt x="8035" y="1385"/>
                      <a:pt x="9350" y="1097"/>
                      <a:pt x="10147" y="981"/>
                    </a:cubicBezTo>
                    <a:cubicBezTo>
                      <a:pt x="10372" y="948"/>
                      <a:pt x="10598" y="932"/>
                      <a:pt x="10823" y="932"/>
                    </a:cubicBezTo>
                    <a:cubicBezTo>
                      <a:pt x="12071" y="932"/>
                      <a:pt x="13311" y="1421"/>
                      <a:pt x="14315" y="2166"/>
                    </a:cubicBezTo>
                    <a:lnTo>
                      <a:pt x="14315" y="2166"/>
                    </a:lnTo>
                    <a:cubicBezTo>
                      <a:pt x="13748" y="1741"/>
                      <a:pt x="13302" y="1207"/>
                      <a:pt x="12698" y="820"/>
                    </a:cubicBezTo>
                    <a:cubicBezTo>
                      <a:pt x="12375" y="600"/>
                      <a:pt x="12028" y="450"/>
                      <a:pt x="11682" y="312"/>
                    </a:cubicBezTo>
                    <a:cubicBezTo>
                      <a:pt x="11104" y="100"/>
                      <a:pt x="10520" y="1"/>
                      <a:pt x="9936"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641522" y="4596882"/>
                <a:ext cx="164102" cy="48438"/>
              </a:xfrm>
              <a:custGeom>
                <a:avLst/>
                <a:gdLst/>
                <a:ahLst/>
                <a:cxnLst/>
                <a:rect l="l" t="t" r="r" b="b"/>
                <a:pathLst>
                  <a:path w="5092" h="1503" extrusionOk="0">
                    <a:moveTo>
                      <a:pt x="5091" y="0"/>
                    </a:moveTo>
                    <a:cubicBezTo>
                      <a:pt x="3394" y="485"/>
                      <a:pt x="1698" y="970"/>
                      <a:pt x="1" y="1455"/>
                    </a:cubicBezTo>
                    <a:cubicBezTo>
                      <a:pt x="287" y="1487"/>
                      <a:pt x="571" y="1503"/>
                      <a:pt x="853" y="1503"/>
                    </a:cubicBezTo>
                    <a:cubicBezTo>
                      <a:pt x="2402" y="1503"/>
                      <a:pt x="3870" y="1016"/>
                      <a:pt x="5091"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8336798" y="4602103"/>
                <a:ext cx="282732" cy="216150"/>
              </a:xfrm>
              <a:custGeom>
                <a:avLst/>
                <a:gdLst/>
                <a:ahLst/>
                <a:cxnLst/>
                <a:rect l="l" t="t" r="r" b="b"/>
                <a:pathLst>
                  <a:path w="8773" h="6707" extrusionOk="0">
                    <a:moveTo>
                      <a:pt x="7295" y="1870"/>
                    </a:moveTo>
                    <a:lnTo>
                      <a:pt x="7295" y="1870"/>
                    </a:lnTo>
                    <a:cubicBezTo>
                      <a:pt x="6995" y="2251"/>
                      <a:pt x="6649" y="2609"/>
                      <a:pt x="6268" y="2943"/>
                    </a:cubicBezTo>
                    <a:cubicBezTo>
                      <a:pt x="5898" y="3267"/>
                      <a:pt x="5483" y="3555"/>
                      <a:pt x="5033" y="3821"/>
                    </a:cubicBezTo>
                    <a:cubicBezTo>
                      <a:pt x="4583" y="4075"/>
                      <a:pt x="4109" y="4294"/>
                      <a:pt x="3613" y="4479"/>
                    </a:cubicBezTo>
                    <a:cubicBezTo>
                      <a:pt x="3128" y="4675"/>
                      <a:pt x="2620" y="4813"/>
                      <a:pt x="2112" y="4929"/>
                    </a:cubicBezTo>
                    <a:cubicBezTo>
                      <a:pt x="2609" y="4767"/>
                      <a:pt x="3094" y="4594"/>
                      <a:pt x="3578" y="4398"/>
                    </a:cubicBezTo>
                    <a:cubicBezTo>
                      <a:pt x="4052" y="4190"/>
                      <a:pt x="4513" y="3982"/>
                      <a:pt x="4940" y="3717"/>
                    </a:cubicBezTo>
                    <a:cubicBezTo>
                      <a:pt x="5391" y="3474"/>
                      <a:pt x="5795" y="3186"/>
                      <a:pt x="6187" y="2863"/>
                    </a:cubicBezTo>
                    <a:cubicBezTo>
                      <a:pt x="6579" y="2562"/>
                      <a:pt x="6937" y="2216"/>
                      <a:pt x="7295" y="1870"/>
                    </a:cubicBezTo>
                    <a:close/>
                    <a:moveTo>
                      <a:pt x="8773" y="0"/>
                    </a:moveTo>
                    <a:lnTo>
                      <a:pt x="8773" y="0"/>
                    </a:lnTo>
                    <a:cubicBezTo>
                      <a:pt x="6429" y="2562"/>
                      <a:pt x="3347" y="4421"/>
                      <a:pt x="0" y="5321"/>
                    </a:cubicBezTo>
                    <a:cubicBezTo>
                      <a:pt x="470" y="5556"/>
                      <a:pt x="1057" y="5673"/>
                      <a:pt x="1652" y="5673"/>
                    </a:cubicBezTo>
                    <a:cubicBezTo>
                      <a:pt x="2373" y="5673"/>
                      <a:pt x="3104" y="5501"/>
                      <a:pt x="3648" y="5160"/>
                    </a:cubicBezTo>
                    <a:lnTo>
                      <a:pt x="3648" y="5160"/>
                    </a:lnTo>
                    <a:cubicBezTo>
                      <a:pt x="3440" y="5598"/>
                      <a:pt x="2262" y="6602"/>
                      <a:pt x="2262" y="6706"/>
                    </a:cubicBezTo>
                    <a:cubicBezTo>
                      <a:pt x="4698" y="6325"/>
                      <a:pt x="7815" y="1985"/>
                      <a:pt x="8773"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8616533" y="4523210"/>
                <a:ext cx="315475" cy="295397"/>
              </a:xfrm>
              <a:custGeom>
                <a:avLst/>
                <a:gdLst/>
                <a:ahLst/>
                <a:cxnLst/>
                <a:rect l="l" t="t" r="r" b="b"/>
                <a:pathLst>
                  <a:path w="9789" h="9166" extrusionOk="0">
                    <a:moveTo>
                      <a:pt x="5610" y="5391"/>
                    </a:moveTo>
                    <a:cubicBezTo>
                      <a:pt x="5610" y="5391"/>
                      <a:pt x="8380" y="5945"/>
                      <a:pt x="8461" y="6673"/>
                    </a:cubicBezTo>
                    <a:cubicBezTo>
                      <a:pt x="8471" y="6781"/>
                      <a:pt x="8413" y="6827"/>
                      <a:pt x="8306" y="6827"/>
                    </a:cubicBezTo>
                    <a:cubicBezTo>
                      <a:pt x="7710" y="6827"/>
                      <a:pt x="5610" y="5391"/>
                      <a:pt x="5610" y="5391"/>
                    </a:cubicBezTo>
                    <a:close/>
                    <a:moveTo>
                      <a:pt x="5772" y="5795"/>
                    </a:moveTo>
                    <a:cubicBezTo>
                      <a:pt x="5772" y="5796"/>
                      <a:pt x="8369" y="7596"/>
                      <a:pt x="7976" y="8000"/>
                    </a:cubicBezTo>
                    <a:cubicBezTo>
                      <a:pt x="7949" y="8028"/>
                      <a:pt x="7916" y="8040"/>
                      <a:pt x="7876" y="8040"/>
                    </a:cubicBezTo>
                    <a:cubicBezTo>
                      <a:pt x="7348" y="8040"/>
                      <a:pt x="5772" y="5796"/>
                      <a:pt x="5772" y="5795"/>
                    </a:cubicBezTo>
                    <a:close/>
                    <a:moveTo>
                      <a:pt x="5344" y="5645"/>
                    </a:moveTo>
                    <a:cubicBezTo>
                      <a:pt x="5345" y="5646"/>
                      <a:pt x="7310" y="8486"/>
                      <a:pt x="6654" y="8486"/>
                    </a:cubicBezTo>
                    <a:cubicBezTo>
                      <a:pt x="6645" y="8486"/>
                      <a:pt x="6636" y="8486"/>
                      <a:pt x="6626" y="8485"/>
                    </a:cubicBezTo>
                    <a:cubicBezTo>
                      <a:pt x="5899" y="8416"/>
                      <a:pt x="5345" y="5646"/>
                      <a:pt x="5344" y="5645"/>
                    </a:cubicBezTo>
                    <a:close/>
                    <a:moveTo>
                      <a:pt x="4479" y="1"/>
                    </a:moveTo>
                    <a:cubicBezTo>
                      <a:pt x="4479" y="1"/>
                      <a:pt x="4767" y="694"/>
                      <a:pt x="4075" y="1259"/>
                    </a:cubicBezTo>
                    <a:cubicBezTo>
                      <a:pt x="3359" y="1825"/>
                      <a:pt x="2817" y="1213"/>
                      <a:pt x="2009" y="1998"/>
                    </a:cubicBezTo>
                    <a:lnTo>
                      <a:pt x="2009" y="2009"/>
                    </a:lnTo>
                    <a:lnTo>
                      <a:pt x="1997" y="2009"/>
                    </a:lnTo>
                    <a:cubicBezTo>
                      <a:pt x="1201" y="2817"/>
                      <a:pt x="1824" y="3371"/>
                      <a:pt x="1258" y="4076"/>
                    </a:cubicBezTo>
                    <a:cubicBezTo>
                      <a:pt x="953" y="4456"/>
                      <a:pt x="611" y="4543"/>
                      <a:pt x="360" y="4543"/>
                    </a:cubicBezTo>
                    <a:cubicBezTo>
                      <a:pt x="147" y="4543"/>
                      <a:pt x="0" y="4480"/>
                      <a:pt x="0" y="4480"/>
                    </a:cubicBezTo>
                    <a:lnTo>
                      <a:pt x="0" y="4480"/>
                    </a:lnTo>
                    <a:cubicBezTo>
                      <a:pt x="344" y="4866"/>
                      <a:pt x="699" y="5004"/>
                      <a:pt x="1032" y="5004"/>
                    </a:cubicBezTo>
                    <a:cubicBezTo>
                      <a:pt x="1863" y="5004"/>
                      <a:pt x="2551" y="4145"/>
                      <a:pt x="2551" y="4145"/>
                    </a:cubicBezTo>
                    <a:lnTo>
                      <a:pt x="2551" y="4145"/>
                    </a:lnTo>
                    <a:cubicBezTo>
                      <a:pt x="2205" y="4964"/>
                      <a:pt x="3105" y="5749"/>
                      <a:pt x="3105" y="5749"/>
                    </a:cubicBezTo>
                    <a:cubicBezTo>
                      <a:pt x="3194" y="5075"/>
                      <a:pt x="3445" y="4764"/>
                      <a:pt x="3738" y="4764"/>
                    </a:cubicBezTo>
                    <a:cubicBezTo>
                      <a:pt x="4242" y="4764"/>
                      <a:pt x="4871" y="5688"/>
                      <a:pt x="5010" y="7273"/>
                    </a:cubicBezTo>
                    <a:cubicBezTo>
                      <a:pt x="5126" y="8762"/>
                      <a:pt x="5822" y="9109"/>
                      <a:pt x="6508" y="9109"/>
                    </a:cubicBezTo>
                    <a:cubicBezTo>
                      <a:pt x="6976" y="9109"/>
                      <a:pt x="7439" y="8947"/>
                      <a:pt x="7711" y="8877"/>
                    </a:cubicBezTo>
                    <a:cubicBezTo>
                      <a:pt x="7819" y="8845"/>
                      <a:pt x="7933" y="8832"/>
                      <a:pt x="8047" y="8832"/>
                    </a:cubicBezTo>
                    <a:cubicBezTo>
                      <a:pt x="8502" y="8832"/>
                      <a:pt x="8962" y="9046"/>
                      <a:pt x="9119" y="9120"/>
                    </a:cubicBezTo>
                    <a:lnTo>
                      <a:pt x="9165" y="9166"/>
                    </a:lnTo>
                    <a:cubicBezTo>
                      <a:pt x="9165" y="9166"/>
                      <a:pt x="9165" y="9154"/>
                      <a:pt x="9154" y="9143"/>
                    </a:cubicBezTo>
                    <a:lnTo>
                      <a:pt x="9154" y="9143"/>
                    </a:lnTo>
                    <a:cubicBezTo>
                      <a:pt x="9165" y="9154"/>
                      <a:pt x="9177" y="9154"/>
                      <a:pt x="9177" y="9154"/>
                    </a:cubicBezTo>
                    <a:lnTo>
                      <a:pt x="9130" y="9108"/>
                    </a:lnTo>
                    <a:cubicBezTo>
                      <a:pt x="9038" y="8912"/>
                      <a:pt x="8726" y="8242"/>
                      <a:pt x="8888" y="7700"/>
                    </a:cubicBezTo>
                    <a:cubicBezTo>
                      <a:pt x="9073" y="7030"/>
                      <a:pt x="9788" y="5195"/>
                      <a:pt x="7284" y="4999"/>
                    </a:cubicBezTo>
                    <a:cubicBezTo>
                      <a:pt x="4790" y="4791"/>
                      <a:pt x="3936" y="3337"/>
                      <a:pt x="5760" y="3094"/>
                    </a:cubicBezTo>
                    <a:cubicBezTo>
                      <a:pt x="5760" y="3094"/>
                      <a:pt x="5208" y="2461"/>
                      <a:pt x="4546" y="2461"/>
                    </a:cubicBezTo>
                    <a:cubicBezTo>
                      <a:pt x="4420" y="2461"/>
                      <a:pt x="4289" y="2484"/>
                      <a:pt x="4158" y="2539"/>
                    </a:cubicBezTo>
                    <a:lnTo>
                      <a:pt x="4158" y="2539"/>
                    </a:lnTo>
                    <a:cubicBezTo>
                      <a:pt x="4230" y="2491"/>
                      <a:pt x="5782" y="1158"/>
                      <a:pt x="4479"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 name="Google Shape;75;p2"/>
            <p:cNvGrpSpPr/>
            <p:nvPr/>
          </p:nvGrpSpPr>
          <p:grpSpPr>
            <a:xfrm>
              <a:off x="198356" y="198863"/>
              <a:ext cx="1510696" cy="1504347"/>
              <a:chOff x="198356" y="293351"/>
              <a:chExt cx="1510696" cy="1504347"/>
            </a:xfrm>
          </p:grpSpPr>
          <p:sp>
            <p:nvSpPr>
              <p:cNvPr id="76" name="Google Shape;76;p2"/>
              <p:cNvSpPr/>
              <p:nvPr/>
            </p:nvSpPr>
            <p:spPr>
              <a:xfrm>
                <a:off x="376542" y="732644"/>
                <a:ext cx="155175" cy="260076"/>
              </a:xfrm>
              <a:custGeom>
                <a:avLst/>
                <a:gdLst/>
                <a:ahLst/>
                <a:cxnLst/>
                <a:rect l="l" t="t" r="r" b="b"/>
                <a:pathLst>
                  <a:path w="4815" h="8070" extrusionOk="0">
                    <a:moveTo>
                      <a:pt x="693" y="2425"/>
                    </a:moveTo>
                    <a:lnTo>
                      <a:pt x="693" y="2425"/>
                    </a:lnTo>
                    <a:cubicBezTo>
                      <a:pt x="705" y="2817"/>
                      <a:pt x="751" y="3221"/>
                      <a:pt x="867" y="3579"/>
                    </a:cubicBezTo>
                    <a:cubicBezTo>
                      <a:pt x="936" y="3810"/>
                      <a:pt x="1040" y="4018"/>
                      <a:pt x="1167" y="4214"/>
                    </a:cubicBezTo>
                    <a:cubicBezTo>
                      <a:pt x="1351" y="4410"/>
                      <a:pt x="1559" y="4560"/>
                      <a:pt x="1778" y="4699"/>
                    </a:cubicBezTo>
                    <a:cubicBezTo>
                      <a:pt x="2078" y="4872"/>
                      <a:pt x="2413" y="4987"/>
                      <a:pt x="2783" y="5010"/>
                    </a:cubicBezTo>
                    <a:cubicBezTo>
                      <a:pt x="2687" y="5035"/>
                      <a:pt x="2588" y="5047"/>
                      <a:pt x="2489" y="5047"/>
                    </a:cubicBezTo>
                    <a:cubicBezTo>
                      <a:pt x="2219" y="5047"/>
                      <a:pt x="1943" y="4961"/>
                      <a:pt x="1698" y="4826"/>
                    </a:cubicBezTo>
                    <a:cubicBezTo>
                      <a:pt x="1628" y="4780"/>
                      <a:pt x="1571" y="4733"/>
                      <a:pt x="1501" y="4699"/>
                    </a:cubicBezTo>
                    <a:lnTo>
                      <a:pt x="1501" y="4699"/>
                    </a:lnTo>
                    <a:cubicBezTo>
                      <a:pt x="1721" y="4964"/>
                      <a:pt x="1963" y="5218"/>
                      <a:pt x="2182" y="5484"/>
                    </a:cubicBezTo>
                    <a:cubicBezTo>
                      <a:pt x="2436" y="5795"/>
                      <a:pt x="2656" y="6142"/>
                      <a:pt x="2760" y="6522"/>
                    </a:cubicBezTo>
                    <a:cubicBezTo>
                      <a:pt x="2598" y="6165"/>
                      <a:pt x="2356" y="5853"/>
                      <a:pt x="2090" y="5564"/>
                    </a:cubicBezTo>
                    <a:cubicBezTo>
                      <a:pt x="1836" y="5276"/>
                      <a:pt x="1548" y="4999"/>
                      <a:pt x="1294" y="4676"/>
                    </a:cubicBezTo>
                    <a:cubicBezTo>
                      <a:pt x="1051" y="4364"/>
                      <a:pt x="855" y="4006"/>
                      <a:pt x="751" y="3614"/>
                    </a:cubicBezTo>
                    <a:cubicBezTo>
                      <a:pt x="647" y="3221"/>
                      <a:pt x="636" y="2817"/>
                      <a:pt x="693" y="2425"/>
                    </a:cubicBezTo>
                    <a:close/>
                    <a:moveTo>
                      <a:pt x="924" y="1"/>
                    </a:moveTo>
                    <a:cubicBezTo>
                      <a:pt x="474" y="670"/>
                      <a:pt x="185" y="1444"/>
                      <a:pt x="116" y="2240"/>
                    </a:cubicBezTo>
                    <a:cubicBezTo>
                      <a:pt x="1" y="3441"/>
                      <a:pt x="370" y="4676"/>
                      <a:pt x="1109" y="5634"/>
                    </a:cubicBezTo>
                    <a:cubicBezTo>
                      <a:pt x="1397" y="5992"/>
                      <a:pt x="1744" y="6326"/>
                      <a:pt x="1975" y="6730"/>
                    </a:cubicBezTo>
                    <a:cubicBezTo>
                      <a:pt x="2240" y="7134"/>
                      <a:pt x="2356" y="7654"/>
                      <a:pt x="2136" y="8069"/>
                    </a:cubicBezTo>
                    <a:cubicBezTo>
                      <a:pt x="2667" y="7815"/>
                      <a:pt x="3175" y="7538"/>
                      <a:pt x="3348" y="6973"/>
                    </a:cubicBezTo>
                    <a:cubicBezTo>
                      <a:pt x="3510" y="6465"/>
                      <a:pt x="3464" y="5911"/>
                      <a:pt x="3233" y="5414"/>
                    </a:cubicBezTo>
                    <a:lnTo>
                      <a:pt x="3233" y="5414"/>
                    </a:lnTo>
                    <a:cubicBezTo>
                      <a:pt x="3327" y="5502"/>
                      <a:pt x="3476" y="5550"/>
                      <a:pt x="3618" y="5550"/>
                    </a:cubicBezTo>
                    <a:cubicBezTo>
                      <a:pt x="3720" y="5550"/>
                      <a:pt x="3818" y="5525"/>
                      <a:pt x="3891" y="5472"/>
                    </a:cubicBezTo>
                    <a:cubicBezTo>
                      <a:pt x="4122" y="5311"/>
                      <a:pt x="4168" y="4964"/>
                      <a:pt x="4064" y="4710"/>
                    </a:cubicBezTo>
                    <a:cubicBezTo>
                      <a:pt x="3983" y="4445"/>
                      <a:pt x="3775" y="4237"/>
                      <a:pt x="3579" y="4029"/>
                    </a:cubicBezTo>
                    <a:lnTo>
                      <a:pt x="3579" y="4029"/>
                    </a:lnTo>
                    <a:cubicBezTo>
                      <a:pt x="3651" y="4041"/>
                      <a:pt x="3725" y="4046"/>
                      <a:pt x="3799" y="4046"/>
                    </a:cubicBezTo>
                    <a:cubicBezTo>
                      <a:pt x="4106" y="4046"/>
                      <a:pt x="4416" y="3943"/>
                      <a:pt x="4583" y="3683"/>
                    </a:cubicBezTo>
                    <a:cubicBezTo>
                      <a:pt x="4803" y="3371"/>
                      <a:pt x="4814" y="2933"/>
                      <a:pt x="4641" y="2598"/>
                    </a:cubicBezTo>
                    <a:lnTo>
                      <a:pt x="4641" y="2598"/>
                    </a:lnTo>
                    <a:cubicBezTo>
                      <a:pt x="4226" y="3013"/>
                      <a:pt x="3614" y="3232"/>
                      <a:pt x="3014" y="3232"/>
                    </a:cubicBezTo>
                    <a:cubicBezTo>
                      <a:pt x="2730" y="3232"/>
                      <a:pt x="2450" y="3183"/>
                      <a:pt x="2194" y="3083"/>
                    </a:cubicBezTo>
                    <a:cubicBezTo>
                      <a:pt x="1397" y="2760"/>
                      <a:pt x="820" y="1940"/>
                      <a:pt x="809" y="1086"/>
                    </a:cubicBezTo>
                    <a:cubicBezTo>
                      <a:pt x="797" y="693"/>
                      <a:pt x="820" y="336"/>
                      <a:pt x="924"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67260" y="1180896"/>
                <a:ext cx="246669" cy="616802"/>
              </a:xfrm>
              <a:custGeom>
                <a:avLst/>
                <a:gdLst/>
                <a:ahLst/>
                <a:cxnLst/>
                <a:rect l="l" t="t" r="r" b="b"/>
                <a:pathLst>
                  <a:path w="7654" h="19139" extrusionOk="0">
                    <a:moveTo>
                      <a:pt x="820" y="1"/>
                    </a:moveTo>
                    <a:lnTo>
                      <a:pt x="820" y="1"/>
                    </a:lnTo>
                    <a:cubicBezTo>
                      <a:pt x="822" y="2"/>
                      <a:pt x="823" y="3"/>
                      <a:pt x="825" y="4"/>
                    </a:cubicBezTo>
                    <a:lnTo>
                      <a:pt x="825" y="4"/>
                    </a:lnTo>
                    <a:cubicBezTo>
                      <a:pt x="823" y="3"/>
                      <a:pt x="822" y="2"/>
                      <a:pt x="820" y="1"/>
                    </a:cubicBezTo>
                    <a:close/>
                    <a:moveTo>
                      <a:pt x="825" y="4"/>
                    </a:moveTo>
                    <a:cubicBezTo>
                      <a:pt x="2245" y="794"/>
                      <a:pt x="4523" y="4152"/>
                      <a:pt x="2770" y="10008"/>
                    </a:cubicBezTo>
                    <a:cubicBezTo>
                      <a:pt x="1385" y="14637"/>
                      <a:pt x="2020" y="16426"/>
                      <a:pt x="0" y="19138"/>
                    </a:cubicBezTo>
                    <a:cubicBezTo>
                      <a:pt x="1512" y="18954"/>
                      <a:pt x="3094" y="17315"/>
                      <a:pt x="3290" y="15803"/>
                    </a:cubicBezTo>
                    <a:cubicBezTo>
                      <a:pt x="3873" y="16828"/>
                      <a:pt x="5101" y="17353"/>
                      <a:pt x="6307" y="17353"/>
                    </a:cubicBezTo>
                    <a:cubicBezTo>
                      <a:pt x="6772" y="17353"/>
                      <a:pt x="7233" y="17276"/>
                      <a:pt x="7653" y="17118"/>
                    </a:cubicBezTo>
                    <a:cubicBezTo>
                      <a:pt x="6418" y="17084"/>
                      <a:pt x="5356" y="16091"/>
                      <a:pt x="4894" y="14937"/>
                    </a:cubicBezTo>
                    <a:cubicBezTo>
                      <a:pt x="4444" y="13771"/>
                      <a:pt x="4490" y="12490"/>
                      <a:pt x="4663" y="11243"/>
                    </a:cubicBezTo>
                    <a:cubicBezTo>
                      <a:pt x="4848" y="10008"/>
                      <a:pt x="5137" y="8773"/>
                      <a:pt x="5160" y="7538"/>
                    </a:cubicBezTo>
                    <a:cubicBezTo>
                      <a:pt x="5217" y="4493"/>
                      <a:pt x="3489" y="1482"/>
                      <a:pt x="825" y="4"/>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05512" y="609535"/>
                <a:ext cx="251471" cy="581449"/>
              </a:xfrm>
              <a:custGeom>
                <a:avLst/>
                <a:gdLst/>
                <a:ahLst/>
                <a:cxnLst/>
                <a:rect l="l" t="t" r="r" b="b"/>
                <a:pathLst>
                  <a:path w="7803" h="18042" extrusionOk="0">
                    <a:moveTo>
                      <a:pt x="935" y="13690"/>
                    </a:moveTo>
                    <a:cubicBezTo>
                      <a:pt x="1178" y="14267"/>
                      <a:pt x="1512" y="14786"/>
                      <a:pt x="1905" y="15283"/>
                    </a:cubicBezTo>
                    <a:cubicBezTo>
                      <a:pt x="2286" y="15756"/>
                      <a:pt x="2724" y="16206"/>
                      <a:pt x="3209" y="16575"/>
                    </a:cubicBezTo>
                    <a:cubicBezTo>
                      <a:pt x="3705" y="16956"/>
                      <a:pt x="4248" y="17233"/>
                      <a:pt x="4848" y="17418"/>
                    </a:cubicBezTo>
                    <a:cubicBezTo>
                      <a:pt x="5437" y="17603"/>
                      <a:pt x="6060" y="17695"/>
                      <a:pt x="6672" y="17730"/>
                    </a:cubicBezTo>
                    <a:cubicBezTo>
                      <a:pt x="6587" y="17733"/>
                      <a:pt x="6502" y="17735"/>
                      <a:pt x="6416" y="17735"/>
                    </a:cubicBezTo>
                    <a:cubicBezTo>
                      <a:pt x="5884" y="17735"/>
                      <a:pt x="5340" y="17671"/>
                      <a:pt x="4813" y="17522"/>
                    </a:cubicBezTo>
                    <a:cubicBezTo>
                      <a:pt x="4213" y="17360"/>
                      <a:pt x="3613" y="17083"/>
                      <a:pt x="3128" y="16691"/>
                    </a:cubicBezTo>
                    <a:cubicBezTo>
                      <a:pt x="2632" y="16310"/>
                      <a:pt x="2193" y="15860"/>
                      <a:pt x="1812" y="15352"/>
                    </a:cubicBezTo>
                    <a:cubicBezTo>
                      <a:pt x="1443" y="14844"/>
                      <a:pt x="1131" y="14302"/>
                      <a:pt x="935" y="13690"/>
                    </a:cubicBezTo>
                    <a:close/>
                    <a:moveTo>
                      <a:pt x="5206" y="0"/>
                    </a:moveTo>
                    <a:cubicBezTo>
                      <a:pt x="2193" y="2424"/>
                      <a:pt x="635" y="5541"/>
                      <a:pt x="231" y="9408"/>
                    </a:cubicBezTo>
                    <a:cubicBezTo>
                      <a:pt x="0" y="11554"/>
                      <a:pt x="300" y="13851"/>
                      <a:pt x="1524" y="15629"/>
                    </a:cubicBezTo>
                    <a:cubicBezTo>
                      <a:pt x="2606" y="17227"/>
                      <a:pt x="4277" y="18042"/>
                      <a:pt x="6135" y="18042"/>
                    </a:cubicBezTo>
                    <a:cubicBezTo>
                      <a:pt x="6358" y="18042"/>
                      <a:pt x="6583" y="18030"/>
                      <a:pt x="6810" y="18007"/>
                    </a:cubicBezTo>
                    <a:cubicBezTo>
                      <a:pt x="6995" y="17995"/>
                      <a:pt x="7191" y="17949"/>
                      <a:pt x="7341" y="17834"/>
                    </a:cubicBezTo>
                    <a:cubicBezTo>
                      <a:pt x="7630" y="17603"/>
                      <a:pt x="7514" y="17245"/>
                      <a:pt x="7214" y="17095"/>
                    </a:cubicBezTo>
                    <a:cubicBezTo>
                      <a:pt x="7007" y="17014"/>
                      <a:pt x="6776" y="17060"/>
                      <a:pt x="6614" y="16968"/>
                    </a:cubicBezTo>
                    <a:cubicBezTo>
                      <a:pt x="7803" y="16345"/>
                      <a:pt x="6764" y="15040"/>
                      <a:pt x="5206" y="14694"/>
                    </a:cubicBezTo>
                    <a:cubicBezTo>
                      <a:pt x="3599" y="14318"/>
                      <a:pt x="2094" y="13672"/>
                      <a:pt x="1112" y="12224"/>
                    </a:cubicBezTo>
                    <a:lnTo>
                      <a:pt x="1112" y="12224"/>
                    </a:lnTo>
                    <a:cubicBezTo>
                      <a:pt x="1213" y="12356"/>
                      <a:pt x="1354" y="12416"/>
                      <a:pt x="1504" y="12416"/>
                    </a:cubicBezTo>
                    <a:cubicBezTo>
                      <a:pt x="1664" y="12416"/>
                      <a:pt x="1834" y="12347"/>
                      <a:pt x="1974" y="12224"/>
                    </a:cubicBezTo>
                    <a:cubicBezTo>
                      <a:pt x="2263" y="11958"/>
                      <a:pt x="2332" y="11531"/>
                      <a:pt x="2274" y="11139"/>
                    </a:cubicBezTo>
                    <a:cubicBezTo>
                      <a:pt x="2216" y="10746"/>
                      <a:pt x="2101" y="10389"/>
                      <a:pt x="1985" y="10019"/>
                    </a:cubicBezTo>
                    <a:cubicBezTo>
                      <a:pt x="1870" y="9650"/>
                      <a:pt x="1766" y="9304"/>
                      <a:pt x="1743" y="8923"/>
                    </a:cubicBezTo>
                    <a:cubicBezTo>
                      <a:pt x="1651" y="8115"/>
                      <a:pt x="1697" y="7284"/>
                      <a:pt x="1801" y="6499"/>
                    </a:cubicBezTo>
                    <a:cubicBezTo>
                      <a:pt x="2101" y="4133"/>
                      <a:pt x="3301" y="1535"/>
                      <a:pt x="5206"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263681" y="958816"/>
                <a:ext cx="113119" cy="243930"/>
              </a:xfrm>
              <a:custGeom>
                <a:avLst/>
                <a:gdLst/>
                <a:ahLst/>
                <a:cxnLst/>
                <a:rect l="l" t="t" r="r" b="b"/>
                <a:pathLst>
                  <a:path w="3510" h="7569" extrusionOk="0">
                    <a:moveTo>
                      <a:pt x="282" y="5795"/>
                    </a:moveTo>
                    <a:cubicBezTo>
                      <a:pt x="278" y="5803"/>
                      <a:pt x="274" y="5811"/>
                      <a:pt x="270" y="5820"/>
                    </a:cubicBezTo>
                    <a:lnTo>
                      <a:pt x="270" y="5820"/>
                    </a:lnTo>
                    <a:cubicBezTo>
                      <a:pt x="274" y="5811"/>
                      <a:pt x="278" y="5803"/>
                      <a:pt x="282" y="5795"/>
                    </a:cubicBezTo>
                    <a:close/>
                    <a:moveTo>
                      <a:pt x="1125" y="1"/>
                    </a:moveTo>
                    <a:cubicBezTo>
                      <a:pt x="802" y="1571"/>
                      <a:pt x="756" y="3071"/>
                      <a:pt x="1240" y="4606"/>
                    </a:cubicBezTo>
                    <a:cubicBezTo>
                      <a:pt x="1321" y="4860"/>
                      <a:pt x="1414" y="5126"/>
                      <a:pt x="1437" y="5380"/>
                    </a:cubicBezTo>
                    <a:cubicBezTo>
                      <a:pt x="1471" y="5657"/>
                      <a:pt x="1437" y="5945"/>
                      <a:pt x="1275" y="6165"/>
                    </a:cubicBezTo>
                    <a:cubicBezTo>
                      <a:pt x="1150" y="6337"/>
                      <a:pt x="930" y="6470"/>
                      <a:pt x="706" y="6470"/>
                    </a:cubicBezTo>
                    <a:cubicBezTo>
                      <a:pt x="661" y="6470"/>
                      <a:pt x="616" y="6465"/>
                      <a:pt x="571" y="6453"/>
                    </a:cubicBezTo>
                    <a:cubicBezTo>
                      <a:pt x="325" y="6375"/>
                      <a:pt x="155" y="6069"/>
                      <a:pt x="270" y="5820"/>
                    </a:cubicBezTo>
                    <a:lnTo>
                      <a:pt x="270" y="5820"/>
                    </a:lnTo>
                    <a:cubicBezTo>
                      <a:pt x="50" y="6267"/>
                      <a:pt x="0" y="6864"/>
                      <a:pt x="352" y="7215"/>
                    </a:cubicBezTo>
                    <a:cubicBezTo>
                      <a:pt x="588" y="7444"/>
                      <a:pt x="914" y="7569"/>
                      <a:pt x="1239" y="7569"/>
                    </a:cubicBezTo>
                    <a:cubicBezTo>
                      <a:pt x="1422" y="7569"/>
                      <a:pt x="1605" y="7529"/>
                      <a:pt x="1771" y="7446"/>
                    </a:cubicBezTo>
                    <a:cubicBezTo>
                      <a:pt x="2233" y="7215"/>
                      <a:pt x="2452" y="6719"/>
                      <a:pt x="2452" y="6234"/>
                    </a:cubicBezTo>
                    <a:cubicBezTo>
                      <a:pt x="2533" y="6395"/>
                      <a:pt x="2660" y="6569"/>
                      <a:pt x="2833" y="6626"/>
                    </a:cubicBezTo>
                    <a:cubicBezTo>
                      <a:pt x="2919" y="6658"/>
                      <a:pt x="2986" y="6673"/>
                      <a:pt x="3038" y="6673"/>
                    </a:cubicBezTo>
                    <a:cubicBezTo>
                      <a:pt x="3510" y="6673"/>
                      <a:pt x="2686" y="5469"/>
                      <a:pt x="2602" y="5334"/>
                    </a:cubicBezTo>
                    <a:cubicBezTo>
                      <a:pt x="1748" y="3937"/>
                      <a:pt x="779" y="1698"/>
                      <a:pt x="1125"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98356" y="1182765"/>
                <a:ext cx="263782" cy="462046"/>
              </a:xfrm>
              <a:custGeom>
                <a:avLst/>
                <a:gdLst/>
                <a:ahLst/>
                <a:cxnLst/>
                <a:rect l="l" t="t" r="r" b="b"/>
                <a:pathLst>
                  <a:path w="8185" h="14337" extrusionOk="0">
                    <a:moveTo>
                      <a:pt x="7157" y="2817"/>
                    </a:moveTo>
                    <a:lnTo>
                      <a:pt x="7157" y="2817"/>
                    </a:lnTo>
                    <a:cubicBezTo>
                      <a:pt x="7250" y="3048"/>
                      <a:pt x="7307" y="3290"/>
                      <a:pt x="7342" y="3533"/>
                    </a:cubicBezTo>
                    <a:cubicBezTo>
                      <a:pt x="7377" y="3786"/>
                      <a:pt x="7388" y="4029"/>
                      <a:pt x="7377" y="4271"/>
                    </a:cubicBezTo>
                    <a:cubicBezTo>
                      <a:pt x="7330" y="4768"/>
                      <a:pt x="7215" y="5252"/>
                      <a:pt x="7019" y="5714"/>
                    </a:cubicBezTo>
                    <a:cubicBezTo>
                      <a:pt x="6638" y="6637"/>
                      <a:pt x="5992" y="7422"/>
                      <a:pt x="5310" y="8126"/>
                    </a:cubicBezTo>
                    <a:cubicBezTo>
                      <a:pt x="4653" y="8854"/>
                      <a:pt x="3914" y="9500"/>
                      <a:pt x="3244" y="10216"/>
                    </a:cubicBezTo>
                    <a:cubicBezTo>
                      <a:pt x="2586" y="10943"/>
                      <a:pt x="2067" y="11774"/>
                      <a:pt x="1628" y="12663"/>
                    </a:cubicBezTo>
                    <a:cubicBezTo>
                      <a:pt x="1825" y="12213"/>
                      <a:pt x="2032" y="11762"/>
                      <a:pt x="2286" y="11335"/>
                    </a:cubicBezTo>
                    <a:cubicBezTo>
                      <a:pt x="2529" y="10908"/>
                      <a:pt x="2829" y="10504"/>
                      <a:pt x="3152" y="10135"/>
                    </a:cubicBezTo>
                    <a:cubicBezTo>
                      <a:pt x="3798" y="9385"/>
                      <a:pt x="4549" y="8738"/>
                      <a:pt x="5207" y="8023"/>
                    </a:cubicBezTo>
                    <a:cubicBezTo>
                      <a:pt x="5888" y="7330"/>
                      <a:pt x="6522" y="6568"/>
                      <a:pt x="6915" y="5668"/>
                    </a:cubicBezTo>
                    <a:cubicBezTo>
                      <a:pt x="7307" y="4791"/>
                      <a:pt x="7481" y="3763"/>
                      <a:pt x="7157" y="2817"/>
                    </a:cubicBezTo>
                    <a:close/>
                    <a:moveTo>
                      <a:pt x="5703" y="0"/>
                    </a:moveTo>
                    <a:cubicBezTo>
                      <a:pt x="6569" y="1189"/>
                      <a:pt x="7111" y="2701"/>
                      <a:pt x="6903" y="4190"/>
                    </a:cubicBezTo>
                    <a:cubicBezTo>
                      <a:pt x="6788" y="4987"/>
                      <a:pt x="6499" y="6314"/>
                      <a:pt x="5576" y="6510"/>
                    </a:cubicBezTo>
                    <a:cubicBezTo>
                      <a:pt x="5472" y="6533"/>
                      <a:pt x="5364" y="6546"/>
                      <a:pt x="5256" y="6546"/>
                    </a:cubicBezTo>
                    <a:cubicBezTo>
                      <a:pt x="5031" y="6546"/>
                      <a:pt x="4809" y="6490"/>
                      <a:pt x="4629" y="6349"/>
                    </a:cubicBezTo>
                    <a:cubicBezTo>
                      <a:pt x="4387" y="6153"/>
                      <a:pt x="4329" y="5656"/>
                      <a:pt x="4560" y="5425"/>
                    </a:cubicBezTo>
                    <a:lnTo>
                      <a:pt x="4560" y="5425"/>
                    </a:lnTo>
                    <a:cubicBezTo>
                      <a:pt x="4156" y="5576"/>
                      <a:pt x="3868" y="6026"/>
                      <a:pt x="3937" y="6453"/>
                    </a:cubicBezTo>
                    <a:cubicBezTo>
                      <a:pt x="4018" y="6891"/>
                      <a:pt x="4456" y="7180"/>
                      <a:pt x="4895" y="7180"/>
                    </a:cubicBezTo>
                    <a:cubicBezTo>
                      <a:pt x="3909" y="7894"/>
                      <a:pt x="2808" y="8179"/>
                      <a:pt x="1625" y="8179"/>
                    </a:cubicBezTo>
                    <a:cubicBezTo>
                      <a:pt x="1451" y="8179"/>
                      <a:pt x="1275" y="8173"/>
                      <a:pt x="1097" y="8161"/>
                    </a:cubicBezTo>
                    <a:lnTo>
                      <a:pt x="1097" y="8161"/>
                    </a:lnTo>
                    <a:cubicBezTo>
                      <a:pt x="1097" y="8161"/>
                      <a:pt x="1374" y="8484"/>
                      <a:pt x="1617" y="8681"/>
                    </a:cubicBezTo>
                    <a:cubicBezTo>
                      <a:pt x="1617" y="8681"/>
                      <a:pt x="1097" y="8934"/>
                      <a:pt x="70" y="8934"/>
                    </a:cubicBezTo>
                    <a:cubicBezTo>
                      <a:pt x="728" y="9454"/>
                      <a:pt x="924" y="9604"/>
                      <a:pt x="1721" y="9835"/>
                    </a:cubicBezTo>
                    <a:cubicBezTo>
                      <a:pt x="1" y="10885"/>
                      <a:pt x="1628" y="12340"/>
                      <a:pt x="1144" y="13736"/>
                    </a:cubicBezTo>
                    <a:cubicBezTo>
                      <a:pt x="1605" y="12443"/>
                      <a:pt x="3937" y="13482"/>
                      <a:pt x="4260" y="12224"/>
                    </a:cubicBezTo>
                    <a:cubicBezTo>
                      <a:pt x="4318" y="12974"/>
                      <a:pt x="4479" y="13725"/>
                      <a:pt x="4953" y="14336"/>
                    </a:cubicBezTo>
                    <a:cubicBezTo>
                      <a:pt x="4549" y="12039"/>
                      <a:pt x="5749" y="9569"/>
                      <a:pt x="6880" y="7665"/>
                    </a:cubicBezTo>
                    <a:cubicBezTo>
                      <a:pt x="7850" y="6049"/>
                      <a:pt x="8185" y="4329"/>
                      <a:pt x="7561" y="2655"/>
                    </a:cubicBezTo>
                    <a:cubicBezTo>
                      <a:pt x="7434" y="2309"/>
                      <a:pt x="7273" y="1963"/>
                      <a:pt x="7053" y="1640"/>
                    </a:cubicBezTo>
                    <a:cubicBezTo>
                      <a:pt x="6684" y="1016"/>
                      <a:pt x="6118" y="566"/>
                      <a:pt x="5703"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401099" y="1427533"/>
                <a:ext cx="53594" cy="164070"/>
              </a:xfrm>
              <a:custGeom>
                <a:avLst/>
                <a:gdLst/>
                <a:ahLst/>
                <a:cxnLst/>
                <a:rect l="l" t="t" r="r" b="b"/>
                <a:pathLst>
                  <a:path w="1663" h="5091" extrusionOk="0">
                    <a:moveTo>
                      <a:pt x="1663" y="0"/>
                    </a:moveTo>
                    <a:lnTo>
                      <a:pt x="1663" y="0"/>
                    </a:lnTo>
                    <a:cubicBezTo>
                      <a:pt x="462" y="1443"/>
                      <a:pt x="1" y="3221"/>
                      <a:pt x="208" y="5091"/>
                    </a:cubicBezTo>
                    <a:cubicBezTo>
                      <a:pt x="693" y="3382"/>
                      <a:pt x="1166" y="1697"/>
                      <a:pt x="1663"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233323" y="613628"/>
                <a:ext cx="216182" cy="282732"/>
              </a:xfrm>
              <a:custGeom>
                <a:avLst/>
                <a:gdLst/>
                <a:ahLst/>
                <a:cxnLst/>
                <a:rect l="l" t="t" r="r" b="b"/>
                <a:pathLst>
                  <a:path w="6708" h="8773" extrusionOk="0">
                    <a:moveTo>
                      <a:pt x="4814" y="1478"/>
                    </a:moveTo>
                    <a:lnTo>
                      <a:pt x="4814" y="1478"/>
                    </a:lnTo>
                    <a:cubicBezTo>
                      <a:pt x="4468" y="1824"/>
                      <a:pt x="4133" y="2182"/>
                      <a:pt x="3822" y="2586"/>
                    </a:cubicBezTo>
                    <a:cubicBezTo>
                      <a:pt x="3521" y="2978"/>
                      <a:pt x="3233" y="3394"/>
                      <a:pt x="2967" y="3821"/>
                    </a:cubicBezTo>
                    <a:cubicBezTo>
                      <a:pt x="2713" y="4260"/>
                      <a:pt x="2494" y="4721"/>
                      <a:pt x="2286" y="5194"/>
                    </a:cubicBezTo>
                    <a:cubicBezTo>
                      <a:pt x="2102" y="5668"/>
                      <a:pt x="1929" y="6164"/>
                      <a:pt x="1755" y="6660"/>
                    </a:cubicBezTo>
                    <a:cubicBezTo>
                      <a:pt x="1871" y="6141"/>
                      <a:pt x="2032" y="5633"/>
                      <a:pt x="2206" y="5160"/>
                    </a:cubicBezTo>
                    <a:cubicBezTo>
                      <a:pt x="2390" y="4664"/>
                      <a:pt x="2610" y="4202"/>
                      <a:pt x="2863" y="3740"/>
                    </a:cubicBezTo>
                    <a:cubicBezTo>
                      <a:pt x="3129" y="3290"/>
                      <a:pt x="3418" y="2874"/>
                      <a:pt x="3752" y="2493"/>
                    </a:cubicBezTo>
                    <a:cubicBezTo>
                      <a:pt x="4075" y="2124"/>
                      <a:pt x="4422" y="1778"/>
                      <a:pt x="4814" y="1478"/>
                    </a:cubicBezTo>
                    <a:close/>
                    <a:moveTo>
                      <a:pt x="6707" y="0"/>
                    </a:moveTo>
                    <a:lnTo>
                      <a:pt x="6707" y="0"/>
                    </a:lnTo>
                    <a:cubicBezTo>
                      <a:pt x="4722" y="958"/>
                      <a:pt x="370" y="4075"/>
                      <a:pt x="1" y="6510"/>
                    </a:cubicBezTo>
                    <a:cubicBezTo>
                      <a:pt x="105" y="6510"/>
                      <a:pt x="1109" y="5333"/>
                      <a:pt x="1548" y="5125"/>
                    </a:cubicBezTo>
                    <a:lnTo>
                      <a:pt x="1548" y="5125"/>
                    </a:lnTo>
                    <a:cubicBezTo>
                      <a:pt x="924" y="6106"/>
                      <a:pt x="867" y="7734"/>
                      <a:pt x="1386" y="8773"/>
                    </a:cubicBezTo>
                    <a:cubicBezTo>
                      <a:pt x="2263" y="5425"/>
                      <a:pt x="4145" y="2343"/>
                      <a:pt x="6707"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44384" y="472697"/>
                <a:ext cx="260044" cy="150535"/>
              </a:xfrm>
              <a:custGeom>
                <a:avLst/>
                <a:gdLst/>
                <a:ahLst/>
                <a:cxnLst/>
                <a:rect l="l" t="t" r="r" b="b"/>
                <a:pathLst>
                  <a:path w="8069" h="4671" extrusionOk="0">
                    <a:moveTo>
                      <a:pt x="2840" y="533"/>
                    </a:moveTo>
                    <a:cubicBezTo>
                      <a:pt x="3089" y="533"/>
                      <a:pt x="3342" y="563"/>
                      <a:pt x="3590" y="622"/>
                    </a:cubicBezTo>
                    <a:cubicBezTo>
                      <a:pt x="3983" y="726"/>
                      <a:pt x="4341" y="934"/>
                      <a:pt x="4664" y="1176"/>
                    </a:cubicBezTo>
                    <a:cubicBezTo>
                      <a:pt x="4975" y="1418"/>
                      <a:pt x="5252" y="1707"/>
                      <a:pt x="5541" y="1972"/>
                    </a:cubicBezTo>
                    <a:cubicBezTo>
                      <a:pt x="5830" y="2226"/>
                      <a:pt x="6141" y="2469"/>
                      <a:pt x="6499" y="2630"/>
                    </a:cubicBezTo>
                    <a:cubicBezTo>
                      <a:pt x="6118" y="2526"/>
                      <a:pt x="5772" y="2319"/>
                      <a:pt x="5472" y="2053"/>
                    </a:cubicBezTo>
                    <a:cubicBezTo>
                      <a:pt x="5195" y="1834"/>
                      <a:pt x="4929" y="1592"/>
                      <a:pt x="4675" y="1372"/>
                    </a:cubicBezTo>
                    <a:lnTo>
                      <a:pt x="4675" y="1372"/>
                    </a:lnTo>
                    <a:cubicBezTo>
                      <a:pt x="4721" y="1430"/>
                      <a:pt x="4756" y="1511"/>
                      <a:pt x="4802" y="1580"/>
                    </a:cubicBezTo>
                    <a:cubicBezTo>
                      <a:pt x="4987" y="1892"/>
                      <a:pt x="5079" y="2296"/>
                      <a:pt x="4987" y="2665"/>
                    </a:cubicBezTo>
                    <a:cubicBezTo>
                      <a:pt x="4964" y="2296"/>
                      <a:pt x="4848" y="1949"/>
                      <a:pt x="4675" y="1649"/>
                    </a:cubicBezTo>
                    <a:cubicBezTo>
                      <a:pt x="4548" y="1418"/>
                      <a:pt x="4387" y="1222"/>
                      <a:pt x="4202" y="1049"/>
                    </a:cubicBezTo>
                    <a:cubicBezTo>
                      <a:pt x="3994" y="911"/>
                      <a:pt x="3775" y="818"/>
                      <a:pt x="3567" y="737"/>
                    </a:cubicBezTo>
                    <a:cubicBezTo>
                      <a:pt x="3198" y="622"/>
                      <a:pt x="2794" y="587"/>
                      <a:pt x="2413" y="564"/>
                    </a:cubicBezTo>
                    <a:cubicBezTo>
                      <a:pt x="2553" y="543"/>
                      <a:pt x="2695" y="533"/>
                      <a:pt x="2840" y="533"/>
                    </a:cubicBezTo>
                    <a:close/>
                    <a:moveTo>
                      <a:pt x="2688" y="0"/>
                    </a:moveTo>
                    <a:cubicBezTo>
                      <a:pt x="2539" y="0"/>
                      <a:pt x="2389" y="8"/>
                      <a:pt x="2240" y="22"/>
                    </a:cubicBezTo>
                    <a:cubicBezTo>
                      <a:pt x="1443" y="91"/>
                      <a:pt x="658" y="380"/>
                      <a:pt x="1" y="830"/>
                    </a:cubicBezTo>
                    <a:cubicBezTo>
                      <a:pt x="251" y="746"/>
                      <a:pt x="546" y="707"/>
                      <a:pt x="856" y="707"/>
                    </a:cubicBezTo>
                    <a:cubicBezTo>
                      <a:pt x="932" y="707"/>
                      <a:pt x="1009" y="710"/>
                      <a:pt x="1086" y="714"/>
                    </a:cubicBezTo>
                    <a:cubicBezTo>
                      <a:pt x="1928" y="737"/>
                      <a:pt x="2759" y="1303"/>
                      <a:pt x="3071" y="2099"/>
                    </a:cubicBezTo>
                    <a:cubicBezTo>
                      <a:pt x="3394" y="2884"/>
                      <a:pt x="3186" y="3946"/>
                      <a:pt x="2598" y="4546"/>
                    </a:cubicBezTo>
                    <a:cubicBezTo>
                      <a:pt x="2748" y="4630"/>
                      <a:pt x="2918" y="4671"/>
                      <a:pt x="3088" y="4671"/>
                    </a:cubicBezTo>
                    <a:cubicBezTo>
                      <a:pt x="3296" y="4671"/>
                      <a:pt x="3505" y="4609"/>
                      <a:pt x="3683" y="4489"/>
                    </a:cubicBezTo>
                    <a:cubicBezTo>
                      <a:pt x="3994" y="4269"/>
                      <a:pt x="4087" y="3854"/>
                      <a:pt x="4029" y="3485"/>
                    </a:cubicBezTo>
                    <a:lnTo>
                      <a:pt x="4029" y="3485"/>
                    </a:lnTo>
                    <a:cubicBezTo>
                      <a:pt x="4225" y="3681"/>
                      <a:pt x="4433" y="3865"/>
                      <a:pt x="4698" y="3969"/>
                    </a:cubicBezTo>
                    <a:cubicBezTo>
                      <a:pt x="4783" y="3999"/>
                      <a:pt x="4877" y="4014"/>
                      <a:pt x="4970" y="4014"/>
                    </a:cubicBezTo>
                    <a:cubicBezTo>
                      <a:pt x="5167" y="4014"/>
                      <a:pt x="5362" y="3945"/>
                      <a:pt x="5472" y="3796"/>
                    </a:cubicBezTo>
                    <a:cubicBezTo>
                      <a:pt x="5587" y="3623"/>
                      <a:pt x="5553" y="3288"/>
                      <a:pt x="5414" y="3138"/>
                    </a:cubicBezTo>
                    <a:lnTo>
                      <a:pt x="5414" y="3138"/>
                    </a:lnTo>
                    <a:cubicBezTo>
                      <a:pt x="5705" y="3266"/>
                      <a:pt x="6032" y="3333"/>
                      <a:pt x="6361" y="3333"/>
                    </a:cubicBezTo>
                    <a:cubicBezTo>
                      <a:pt x="6566" y="3333"/>
                      <a:pt x="6773" y="3307"/>
                      <a:pt x="6972" y="3254"/>
                    </a:cubicBezTo>
                    <a:cubicBezTo>
                      <a:pt x="7549" y="3081"/>
                      <a:pt x="7803" y="2573"/>
                      <a:pt x="8069" y="2042"/>
                    </a:cubicBezTo>
                    <a:lnTo>
                      <a:pt x="8069" y="2042"/>
                    </a:lnTo>
                    <a:cubicBezTo>
                      <a:pt x="7918" y="2105"/>
                      <a:pt x="7759" y="2133"/>
                      <a:pt x="7598" y="2133"/>
                    </a:cubicBezTo>
                    <a:cubicBezTo>
                      <a:pt x="7293" y="2133"/>
                      <a:pt x="6983" y="2032"/>
                      <a:pt x="6718" y="1880"/>
                    </a:cubicBezTo>
                    <a:cubicBezTo>
                      <a:pt x="6314" y="1649"/>
                      <a:pt x="6003" y="1303"/>
                      <a:pt x="5622" y="1014"/>
                    </a:cubicBezTo>
                    <a:cubicBezTo>
                      <a:pt x="4792" y="357"/>
                      <a:pt x="3749" y="0"/>
                      <a:pt x="2688"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1092637" y="459258"/>
                <a:ext cx="616415" cy="247024"/>
              </a:xfrm>
              <a:custGeom>
                <a:avLst/>
                <a:gdLst/>
                <a:ahLst/>
                <a:cxnLst/>
                <a:rect l="l" t="t" r="r" b="b"/>
                <a:pathLst>
                  <a:path w="19127" h="7665" extrusionOk="0">
                    <a:moveTo>
                      <a:pt x="0" y="831"/>
                    </a:moveTo>
                    <a:cubicBezTo>
                      <a:pt x="7" y="843"/>
                      <a:pt x="13" y="854"/>
                      <a:pt x="19" y="866"/>
                    </a:cubicBezTo>
                    <a:lnTo>
                      <a:pt x="19" y="866"/>
                    </a:lnTo>
                    <a:cubicBezTo>
                      <a:pt x="13" y="854"/>
                      <a:pt x="7" y="843"/>
                      <a:pt x="0" y="831"/>
                    </a:cubicBezTo>
                    <a:close/>
                    <a:moveTo>
                      <a:pt x="19127" y="0"/>
                    </a:moveTo>
                    <a:cubicBezTo>
                      <a:pt x="16414" y="2020"/>
                      <a:pt x="14625" y="1385"/>
                      <a:pt x="9996" y="2770"/>
                    </a:cubicBezTo>
                    <a:cubicBezTo>
                      <a:pt x="8481" y="3226"/>
                      <a:pt x="7134" y="3411"/>
                      <a:pt x="5955" y="3411"/>
                    </a:cubicBezTo>
                    <a:cubicBezTo>
                      <a:pt x="2599" y="3411"/>
                      <a:pt x="610" y="1910"/>
                      <a:pt x="19" y="866"/>
                    </a:cubicBezTo>
                    <a:lnTo>
                      <a:pt x="19" y="866"/>
                    </a:lnTo>
                    <a:cubicBezTo>
                      <a:pt x="1468" y="3469"/>
                      <a:pt x="4406" y="5173"/>
                      <a:pt x="7379" y="5173"/>
                    </a:cubicBezTo>
                    <a:cubicBezTo>
                      <a:pt x="7428" y="5173"/>
                      <a:pt x="7477" y="5172"/>
                      <a:pt x="7526" y="5171"/>
                    </a:cubicBezTo>
                    <a:cubicBezTo>
                      <a:pt x="8773" y="5137"/>
                      <a:pt x="9996" y="4848"/>
                      <a:pt x="11231" y="4663"/>
                    </a:cubicBezTo>
                    <a:cubicBezTo>
                      <a:pt x="11758" y="4590"/>
                      <a:pt x="12291" y="4540"/>
                      <a:pt x="12819" y="4540"/>
                    </a:cubicBezTo>
                    <a:cubicBezTo>
                      <a:pt x="13542" y="4540"/>
                      <a:pt x="14257" y="4634"/>
                      <a:pt x="14937" y="4894"/>
                    </a:cubicBezTo>
                    <a:cubicBezTo>
                      <a:pt x="16091" y="5356"/>
                      <a:pt x="17084" y="6418"/>
                      <a:pt x="17107" y="7664"/>
                    </a:cubicBezTo>
                    <a:cubicBezTo>
                      <a:pt x="17672" y="6152"/>
                      <a:pt x="17211" y="4098"/>
                      <a:pt x="15802" y="3290"/>
                    </a:cubicBezTo>
                    <a:cubicBezTo>
                      <a:pt x="17314" y="3105"/>
                      <a:pt x="18942" y="1512"/>
                      <a:pt x="19127"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521243" y="401893"/>
                <a:ext cx="587056" cy="236808"/>
              </a:xfrm>
              <a:custGeom>
                <a:avLst/>
                <a:gdLst/>
                <a:ahLst/>
                <a:cxnLst/>
                <a:rect l="l" t="t" r="r" b="b"/>
                <a:pathLst>
                  <a:path w="18216" h="7348" extrusionOk="0">
                    <a:moveTo>
                      <a:pt x="46" y="4991"/>
                    </a:moveTo>
                    <a:lnTo>
                      <a:pt x="46" y="4991"/>
                    </a:lnTo>
                    <a:cubicBezTo>
                      <a:pt x="31" y="5009"/>
                      <a:pt x="16" y="5028"/>
                      <a:pt x="1" y="5047"/>
                    </a:cubicBezTo>
                    <a:cubicBezTo>
                      <a:pt x="16" y="5028"/>
                      <a:pt x="31" y="5009"/>
                      <a:pt x="46" y="4991"/>
                    </a:cubicBezTo>
                    <a:close/>
                    <a:moveTo>
                      <a:pt x="13679" y="799"/>
                    </a:moveTo>
                    <a:lnTo>
                      <a:pt x="13679" y="799"/>
                    </a:lnTo>
                    <a:cubicBezTo>
                      <a:pt x="14268" y="1007"/>
                      <a:pt x="14833" y="1307"/>
                      <a:pt x="15330" y="1688"/>
                    </a:cubicBezTo>
                    <a:cubicBezTo>
                      <a:pt x="15837" y="2057"/>
                      <a:pt x="16288" y="2507"/>
                      <a:pt x="16680" y="2992"/>
                    </a:cubicBezTo>
                    <a:cubicBezTo>
                      <a:pt x="17061" y="3488"/>
                      <a:pt x="17338" y="4077"/>
                      <a:pt x="17500" y="4689"/>
                    </a:cubicBezTo>
                    <a:cubicBezTo>
                      <a:pt x="17661" y="5289"/>
                      <a:pt x="17730" y="5924"/>
                      <a:pt x="17719" y="6547"/>
                    </a:cubicBezTo>
                    <a:cubicBezTo>
                      <a:pt x="17673" y="5924"/>
                      <a:pt x="17580" y="5301"/>
                      <a:pt x="17396" y="4712"/>
                    </a:cubicBezTo>
                    <a:cubicBezTo>
                      <a:pt x="17223" y="4123"/>
                      <a:pt x="16946" y="3558"/>
                      <a:pt x="16565" y="3084"/>
                    </a:cubicBezTo>
                    <a:cubicBezTo>
                      <a:pt x="16184" y="2588"/>
                      <a:pt x="15734" y="2161"/>
                      <a:pt x="15260" y="1769"/>
                    </a:cubicBezTo>
                    <a:cubicBezTo>
                      <a:pt x="14776" y="1376"/>
                      <a:pt x="14256" y="1053"/>
                      <a:pt x="13679" y="799"/>
                    </a:cubicBezTo>
                    <a:close/>
                    <a:moveTo>
                      <a:pt x="10724" y="0"/>
                    </a:moveTo>
                    <a:cubicBezTo>
                      <a:pt x="10283" y="0"/>
                      <a:pt x="9842" y="25"/>
                      <a:pt x="9408" y="72"/>
                    </a:cubicBezTo>
                    <a:cubicBezTo>
                      <a:pt x="5577" y="462"/>
                      <a:pt x="2464" y="2015"/>
                      <a:pt x="46" y="4991"/>
                    </a:cubicBezTo>
                    <a:lnTo>
                      <a:pt x="46" y="4991"/>
                    </a:lnTo>
                    <a:cubicBezTo>
                      <a:pt x="1575" y="3119"/>
                      <a:pt x="4145" y="1939"/>
                      <a:pt x="6488" y="1642"/>
                    </a:cubicBezTo>
                    <a:cubicBezTo>
                      <a:pt x="6990" y="1577"/>
                      <a:pt x="7492" y="1539"/>
                      <a:pt x="7994" y="1539"/>
                    </a:cubicBezTo>
                    <a:cubicBezTo>
                      <a:pt x="8300" y="1539"/>
                      <a:pt x="8606" y="1553"/>
                      <a:pt x="8912" y="1584"/>
                    </a:cubicBezTo>
                    <a:cubicBezTo>
                      <a:pt x="9293" y="1619"/>
                      <a:pt x="9651" y="1722"/>
                      <a:pt x="10008" y="1826"/>
                    </a:cubicBezTo>
                    <a:cubicBezTo>
                      <a:pt x="10389" y="1942"/>
                      <a:pt x="10747" y="2057"/>
                      <a:pt x="11140" y="2115"/>
                    </a:cubicBezTo>
                    <a:cubicBezTo>
                      <a:pt x="11220" y="2127"/>
                      <a:pt x="11303" y="2134"/>
                      <a:pt x="11386" y="2134"/>
                    </a:cubicBezTo>
                    <a:cubicBezTo>
                      <a:pt x="11697" y="2134"/>
                      <a:pt x="12013" y="2042"/>
                      <a:pt x="12213" y="1815"/>
                    </a:cubicBezTo>
                    <a:cubicBezTo>
                      <a:pt x="12469" y="1536"/>
                      <a:pt x="12489" y="1150"/>
                      <a:pt x="12189" y="937"/>
                    </a:cubicBezTo>
                    <a:lnTo>
                      <a:pt x="12189" y="937"/>
                    </a:lnTo>
                    <a:cubicBezTo>
                      <a:pt x="13654" y="1918"/>
                      <a:pt x="14317" y="3409"/>
                      <a:pt x="14683" y="5047"/>
                    </a:cubicBezTo>
                    <a:cubicBezTo>
                      <a:pt x="14926" y="6123"/>
                      <a:pt x="15645" y="6955"/>
                      <a:pt x="16268" y="6955"/>
                    </a:cubicBezTo>
                    <a:cubicBezTo>
                      <a:pt x="16534" y="6955"/>
                      <a:pt x="16782" y="6803"/>
                      <a:pt x="16969" y="6455"/>
                    </a:cubicBezTo>
                    <a:cubicBezTo>
                      <a:pt x="17038" y="6628"/>
                      <a:pt x="17003" y="6859"/>
                      <a:pt x="17096" y="7044"/>
                    </a:cubicBezTo>
                    <a:cubicBezTo>
                      <a:pt x="17172" y="7231"/>
                      <a:pt x="17341" y="7348"/>
                      <a:pt x="17513" y="7348"/>
                    </a:cubicBezTo>
                    <a:cubicBezTo>
                      <a:pt x="17627" y="7348"/>
                      <a:pt x="17742" y="7297"/>
                      <a:pt x="17834" y="7182"/>
                    </a:cubicBezTo>
                    <a:cubicBezTo>
                      <a:pt x="17950" y="7032"/>
                      <a:pt x="17984" y="6836"/>
                      <a:pt x="18007" y="6640"/>
                    </a:cubicBezTo>
                    <a:cubicBezTo>
                      <a:pt x="18215" y="4550"/>
                      <a:pt x="17407" y="2611"/>
                      <a:pt x="15618" y="1365"/>
                    </a:cubicBezTo>
                    <a:cubicBezTo>
                      <a:pt x="14209" y="389"/>
                      <a:pt x="12463" y="0"/>
                      <a:pt x="10724"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869816" y="359127"/>
                <a:ext cx="247411" cy="99454"/>
              </a:xfrm>
              <a:custGeom>
                <a:avLst/>
                <a:gdLst/>
                <a:ahLst/>
                <a:cxnLst/>
                <a:rect l="l" t="t" r="r" b="b"/>
                <a:pathLst>
                  <a:path w="7677" h="3086" extrusionOk="0">
                    <a:moveTo>
                      <a:pt x="5867" y="157"/>
                    </a:moveTo>
                    <a:cubicBezTo>
                      <a:pt x="5846" y="165"/>
                      <a:pt x="5826" y="175"/>
                      <a:pt x="5806" y="187"/>
                    </a:cubicBezTo>
                    <a:cubicBezTo>
                      <a:pt x="5826" y="176"/>
                      <a:pt x="5846" y="166"/>
                      <a:pt x="5867" y="157"/>
                    </a:cubicBezTo>
                    <a:close/>
                    <a:moveTo>
                      <a:pt x="23" y="1013"/>
                    </a:moveTo>
                    <a:cubicBezTo>
                      <a:pt x="15" y="1015"/>
                      <a:pt x="8" y="1016"/>
                      <a:pt x="0" y="1018"/>
                    </a:cubicBezTo>
                    <a:cubicBezTo>
                      <a:pt x="8" y="1016"/>
                      <a:pt x="15" y="1015"/>
                      <a:pt x="23" y="1013"/>
                    </a:cubicBezTo>
                    <a:close/>
                    <a:moveTo>
                      <a:pt x="6533" y="1"/>
                    </a:moveTo>
                    <a:cubicBezTo>
                      <a:pt x="6306" y="1"/>
                      <a:pt x="6071" y="60"/>
                      <a:pt x="5867" y="157"/>
                    </a:cubicBezTo>
                    <a:lnTo>
                      <a:pt x="5867" y="157"/>
                    </a:lnTo>
                    <a:cubicBezTo>
                      <a:pt x="5911" y="139"/>
                      <a:pt x="5958" y="131"/>
                      <a:pt x="6004" y="131"/>
                    </a:cubicBezTo>
                    <a:cubicBezTo>
                      <a:pt x="6202" y="131"/>
                      <a:pt x="6401" y="278"/>
                      <a:pt x="6453" y="475"/>
                    </a:cubicBezTo>
                    <a:cubicBezTo>
                      <a:pt x="6522" y="729"/>
                      <a:pt x="6383" y="1018"/>
                      <a:pt x="6164" y="1180"/>
                    </a:cubicBezTo>
                    <a:cubicBezTo>
                      <a:pt x="5990" y="1308"/>
                      <a:pt x="5773" y="1349"/>
                      <a:pt x="5552" y="1349"/>
                    </a:cubicBezTo>
                    <a:cubicBezTo>
                      <a:pt x="5494" y="1349"/>
                      <a:pt x="5437" y="1346"/>
                      <a:pt x="5379" y="1341"/>
                    </a:cubicBezTo>
                    <a:cubicBezTo>
                      <a:pt x="5125" y="1306"/>
                      <a:pt x="4860" y="1214"/>
                      <a:pt x="4606" y="1133"/>
                    </a:cubicBezTo>
                    <a:cubicBezTo>
                      <a:pt x="3804" y="886"/>
                      <a:pt x="3012" y="781"/>
                      <a:pt x="2214" y="781"/>
                    </a:cubicBezTo>
                    <a:cubicBezTo>
                      <a:pt x="1492" y="781"/>
                      <a:pt x="765" y="867"/>
                      <a:pt x="23" y="1013"/>
                    </a:cubicBezTo>
                    <a:lnTo>
                      <a:pt x="23" y="1013"/>
                    </a:lnTo>
                    <a:cubicBezTo>
                      <a:pt x="259" y="968"/>
                      <a:pt x="505" y="947"/>
                      <a:pt x="756" y="947"/>
                    </a:cubicBezTo>
                    <a:cubicBezTo>
                      <a:pt x="2331" y="947"/>
                      <a:pt x="4136" y="1774"/>
                      <a:pt x="5345" y="2507"/>
                    </a:cubicBezTo>
                    <a:cubicBezTo>
                      <a:pt x="5442" y="2564"/>
                      <a:pt x="6205" y="3085"/>
                      <a:pt x="6529" y="3085"/>
                    </a:cubicBezTo>
                    <a:cubicBezTo>
                      <a:pt x="6666" y="3085"/>
                      <a:pt x="6725" y="2993"/>
                      <a:pt x="6626" y="2738"/>
                    </a:cubicBezTo>
                    <a:cubicBezTo>
                      <a:pt x="6568" y="2565"/>
                      <a:pt x="6395" y="2438"/>
                      <a:pt x="6233" y="2345"/>
                    </a:cubicBezTo>
                    <a:cubicBezTo>
                      <a:pt x="6730" y="2345"/>
                      <a:pt x="7215" y="2126"/>
                      <a:pt x="7445" y="1664"/>
                    </a:cubicBezTo>
                    <a:cubicBezTo>
                      <a:pt x="7676" y="1203"/>
                      <a:pt x="7572" y="614"/>
                      <a:pt x="7215" y="256"/>
                    </a:cubicBezTo>
                    <a:cubicBezTo>
                      <a:pt x="7034" y="75"/>
                      <a:pt x="6788" y="1"/>
                      <a:pt x="6533"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1093378" y="293351"/>
                <a:ext cx="461659" cy="251632"/>
              </a:xfrm>
              <a:custGeom>
                <a:avLst/>
                <a:gdLst/>
                <a:ahLst/>
                <a:cxnLst/>
                <a:rect l="l" t="t" r="r" b="b"/>
                <a:pathLst>
                  <a:path w="14325" h="7808" extrusionOk="0">
                    <a:moveTo>
                      <a:pt x="1" y="5633"/>
                    </a:moveTo>
                    <a:cubicBezTo>
                      <a:pt x="17" y="5645"/>
                      <a:pt x="34" y="5657"/>
                      <a:pt x="51" y="5670"/>
                    </a:cubicBezTo>
                    <a:lnTo>
                      <a:pt x="51" y="5670"/>
                    </a:lnTo>
                    <a:cubicBezTo>
                      <a:pt x="34" y="5657"/>
                      <a:pt x="17" y="5645"/>
                      <a:pt x="1" y="5633"/>
                    </a:cubicBezTo>
                    <a:close/>
                    <a:moveTo>
                      <a:pt x="12697" y="1570"/>
                    </a:moveTo>
                    <a:lnTo>
                      <a:pt x="12697" y="1570"/>
                    </a:lnTo>
                    <a:cubicBezTo>
                      <a:pt x="11820" y="2009"/>
                      <a:pt x="10966" y="2528"/>
                      <a:pt x="10262" y="3186"/>
                    </a:cubicBezTo>
                    <a:cubicBezTo>
                      <a:pt x="9512" y="3821"/>
                      <a:pt x="8865" y="4559"/>
                      <a:pt x="8173" y="5252"/>
                    </a:cubicBezTo>
                    <a:cubicBezTo>
                      <a:pt x="7469" y="5933"/>
                      <a:pt x="6684" y="6579"/>
                      <a:pt x="5760" y="6960"/>
                    </a:cubicBezTo>
                    <a:cubicBezTo>
                      <a:pt x="5299" y="7145"/>
                      <a:pt x="4825" y="7272"/>
                      <a:pt x="4317" y="7318"/>
                    </a:cubicBezTo>
                    <a:cubicBezTo>
                      <a:pt x="4257" y="7321"/>
                      <a:pt x="4196" y="7322"/>
                      <a:pt x="4135" y="7322"/>
                    </a:cubicBezTo>
                    <a:cubicBezTo>
                      <a:pt x="3953" y="7322"/>
                      <a:pt x="3769" y="7309"/>
                      <a:pt x="3579" y="7284"/>
                    </a:cubicBezTo>
                    <a:cubicBezTo>
                      <a:pt x="3336" y="7260"/>
                      <a:pt x="3094" y="7191"/>
                      <a:pt x="2863" y="7099"/>
                    </a:cubicBezTo>
                    <a:lnTo>
                      <a:pt x="2863" y="7099"/>
                    </a:lnTo>
                    <a:cubicBezTo>
                      <a:pt x="3203" y="7208"/>
                      <a:pt x="3556" y="7258"/>
                      <a:pt x="3909" y="7258"/>
                    </a:cubicBezTo>
                    <a:cubicBezTo>
                      <a:pt x="4527" y="7258"/>
                      <a:pt x="5149" y="7106"/>
                      <a:pt x="5714" y="6856"/>
                    </a:cubicBezTo>
                    <a:cubicBezTo>
                      <a:pt x="6614" y="6464"/>
                      <a:pt x="7376" y="5829"/>
                      <a:pt x="8069" y="5148"/>
                    </a:cubicBezTo>
                    <a:cubicBezTo>
                      <a:pt x="8773" y="4479"/>
                      <a:pt x="9431" y="3728"/>
                      <a:pt x="10181" y="3094"/>
                    </a:cubicBezTo>
                    <a:cubicBezTo>
                      <a:pt x="10550" y="2770"/>
                      <a:pt x="10954" y="2470"/>
                      <a:pt x="11370" y="2228"/>
                    </a:cubicBezTo>
                    <a:cubicBezTo>
                      <a:pt x="11797" y="1974"/>
                      <a:pt x="12236" y="1766"/>
                      <a:pt x="12697" y="1570"/>
                    </a:cubicBezTo>
                    <a:close/>
                    <a:moveTo>
                      <a:pt x="8935" y="0"/>
                    </a:moveTo>
                    <a:cubicBezTo>
                      <a:pt x="8935" y="1039"/>
                      <a:pt x="8681" y="1547"/>
                      <a:pt x="8681" y="1547"/>
                    </a:cubicBezTo>
                    <a:cubicBezTo>
                      <a:pt x="8484" y="1304"/>
                      <a:pt x="8150" y="1027"/>
                      <a:pt x="8150" y="1027"/>
                    </a:cubicBezTo>
                    <a:lnTo>
                      <a:pt x="8150" y="1027"/>
                    </a:lnTo>
                    <a:cubicBezTo>
                      <a:pt x="8254" y="2413"/>
                      <a:pt x="8000" y="3694"/>
                      <a:pt x="7168" y="4825"/>
                    </a:cubicBezTo>
                    <a:cubicBezTo>
                      <a:pt x="7168" y="4386"/>
                      <a:pt x="6868" y="3936"/>
                      <a:pt x="6453" y="3867"/>
                    </a:cubicBezTo>
                    <a:cubicBezTo>
                      <a:pt x="6408" y="3860"/>
                      <a:pt x="6362" y="3856"/>
                      <a:pt x="6317" y="3856"/>
                    </a:cubicBezTo>
                    <a:cubicBezTo>
                      <a:pt x="5927" y="3856"/>
                      <a:pt x="5560" y="4118"/>
                      <a:pt x="5426" y="4490"/>
                    </a:cubicBezTo>
                    <a:cubicBezTo>
                      <a:pt x="5522" y="4388"/>
                      <a:pt x="5671" y="4340"/>
                      <a:pt x="5825" y="4340"/>
                    </a:cubicBezTo>
                    <a:cubicBezTo>
                      <a:pt x="6021" y="4340"/>
                      <a:pt x="6226" y="4417"/>
                      <a:pt x="6349" y="4559"/>
                    </a:cubicBezTo>
                    <a:cubicBezTo>
                      <a:pt x="6557" y="4802"/>
                      <a:pt x="6580" y="5171"/>
                      <a:pt x="6511" y="5494"/>
                    </a:cubicBezTo>
                    <a:cubicBezTo>
                      <a:pt x="6303" y="6418"/>
                      <a:pt x="4975" y="6706"/>
                      <a:pt x="4190" y="6822"/>
                    </a:cubicBezTo>
                    <a:cubicBezTo>
                      <a:pt x="3965" y="6855"/>
                      <a:pt x="3739" y="6871"/>
                      <a:pt x="3513" y="6871"/>
                    </a:cubicBezTo>
                    <a:cubicBezTo>
                      <a:pt x="2277" y="6871"/>
                      <a:pt x="1050" y="6393"/>
                      <a:pt x="51" y="5670"/>
                    </a:cubicBezTo>
                    <a:lnTo>
                      <a:pt x="51" y="5670"/>
                    </a:lnTo>
                    <a:cubicBezTo>
                      <a:pt x="604" y="6080"/>
                      <a:pt x="1045" y="6602"/>
                      <a:pt x="1628" y="6983"/>
                    </a:cubicBezTo>
                    <a:cubicBezTo>
                      <a:pt x="1963" y="7203"/>
                      <a:pt x="2309" y="7364"/>
                      <a:pt x="2655" y="7491"/>
                    </a:cubicBezTo>
                    <a:cubicBezTo>
                      <a:pt x="3233" y="7707"/>
                      <a:pt x="3817" y="7808"/>
                      <a:pt x="4400" y="7808"/>
                    </a:cubicBezTo>
                    <a:cubicBezTo>
                      <a:pt x="5505" y="7808"/>
                      <a:pt x="6607" y="7445"/>
                      <a:pt x="7665" y="6810"/>
                    </a:cubicBezTo>
                    <a:cubicBezTo>
                      <a:pt x="9310" y="5823"/>
                      <a:pt x="11376" y="4802"/>
                      <a:pt x="13381" y="4802"/>
                    </a:cubicBezTo>
                    <a:cubicBezTo>
                      <a:pt x="13698" y="4802"/>
                      <a:pt x="14013" y="4828"/>
                      <a:pt x="14325" y="4883"/>
                    </a:cubicBezTo>
                    <a:cubicBezTo>
                      <a:pt x="13736" y="4386"/>
                      <a:pt x="13009" y="4225"/>
                      <a:pt x="12224" y="4190"/>
                    </a:cubicBezTo>
                    <a:cubicBezTo>
                      <a:pt x="13482" y="3867"/>
                      <a:pt x="12443" y="1535"/>
                      <a:pt x="13736" y="1074"/>
                    </a:cubicBezTo>
                    <a:lnTo>
                      <a:pt x="13736" y="1074"/>
                    </a:lnTo>
                    <a:cubicBezTo>
                      <a:pt x="13541" y="1142"/>
                      <a:pt x="13344" y="1168"/>
                      <a:pt x="13147" y="1168"/>
                    </a:cubicBezTo>
                    <a:cubicBezTo>
                      <a:pt x="12454" y="1168"/>
                      <a:pt x="11763" y="840"/>
                      <a:pt x="11129" y="840"/>
                    </a:cubicBezTo>
                    <a:cubicBezTo>
                      <a:pt x="10659" y="840"/>
                      <a:pt x="10220" y="1021"/>
                      <a:pt x="9835" y="1651"/>
                    </a:cubicBezTo>
                    <a:cubicBezTo>
                      <a:pt x="9592" y="854"/>
                      <a:pt x="9454" y="647"/>
                      <a:pt x="8935"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338532" y="498382"/>
                <a:ext cx="164070" cy="48309"/>
              </a:xfrm>
              <a:custGeom>
                <a:avLst/>
                <a:gdLst/>
                <a:ahLst/>
                <a:cxnLst/>
                <a:rect l="l" t="t" r="r" b="b"/>
                <a:pathLst>
                  <a:path w="5091" h="1499" extrusionOk="0">
                    <a:moveTo>
                      <a:pt x="4271" y="1"/>
                    </a:moveTo>
                    <a:cubicBezTo>
                      <a:pt x="2710" y="1"/>
                      <a:pt x="1229" y="486"/>
                      <a:pt x="0" y="1499"/>
                    </a:cubicBezTo>
                    <a:cubicBezTo>
                      <a:pt x="1697" y="1014"/>
                      <a:pt x="3394" y="541"/>
                      <a:pt x="5090" y="44"/>
                    </a:cubicBezTo>
                    <a:cubicBezTo>
                      <a:pt x="4815" y="15"/>
                      <a:pt x="4542" y="1"/>
                      <a:pt x="4271"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24981" y="325320"/>
                <a:ext cx="282377" cy="216537"/>
              </a:xfrm>
              <a:custGeom>
                <a:avLst/>
                <a:gdLst/>
                <a:ahLst/>
                <a:cxnLst/>
                <a:rect l="l" t="t" r="r" b="b"/>
                <a:pathLst>
                  <a:path w="8762" h="6719" extrusionOk="0">
                    <a:moveTo>
                      <a:pt x="6649" y="1778"/>
                    </a:moveTo>
                    <a:lnTo>
                      <a:pt x="6649" y="1778"/>
                    </a:lnTo>
                    <a:cubicBezTo>
                      <a:pt x="6153" y="1940"/>
                      <a:pt x="5668" y="2113"/>
                      <a:pt x="5195" y="2309"/>
                    </a:cubicBezTo>
                    <a:cubicBezTo>
                      <a:pt x="4710" y="2517"/>
                      <a:pt x="4248" y="2736"/>
                      <a:pt x="3821" y="2990"/>
                    </a:cubicBezTo>
                    <a:cubicBezTo>
                      <a:pt x="3371" y="3233"/>
                      <a:pt x="2967" y="3521"/>
                      <a:pt x="2574" y="3844"/>
                    </a:cubicBezTo>
                    <a:cubicBezTo>
                      <a:pt x="2193" y="4145"/>
                      <a:pt x="1824" y="4491"/>
                      <a:pt x="1466" y="4837"/>
                    </a:cubicBezTo>
                    <a:cubicBezTo>
                      <a:pt x="1766" y="4468"/>
                      <a:pt x="2113" y="4098"/>
                      <a:pt x="2494" y="3775"/>
                    </a:cubicBezTo>
                    <a:cubicBezTo>
                      <a:pt x="2863" y="3440"/>
                      <a:pt x="3290" y="3152"/>
                      <a:pt x="3729" y="2886"/>
                    </a:cubicBezTo>
                    <a:cubicBezTo>
                      <a:pt x="4179" y="2632"/>
                      <a:pt x="4652" y="2413"/>
                      <a:pt x="5148" y="2229"/>
                    </a:cubicBezTo>
                    <a:cubicBezTo>
                      <a:pt x="5633" y="2044"/>
                      <a:pt x="6141" y="1894"/>
                      <a:pt x="6649" y="1778"/>
                    </a:cubicBezTo>
                    <a:close/>
                    <a:moveTo>
                      <a:pt x="6499" y="1"/>
                    </a:moveTo>
                    <a:lnTo>
                      <a:pt x="6499" y="1"/>
                    </a:lnTo>
                    <a:cubicBezTo>
                      <a:pt x="4063" y="382"/>
                      <a:pt x="947" y="4722"/>
                      <a:pt x="0" y="6719"/>
                    </a:cubicBezTo>
                    <a:cubicBezTo>
                      <a:pt x="2332" y="4145"/>
                      <a:pt x="5414" y="2286"/>
                      <a:pt x="8761" y="1386"/>
                    </a:cubicBezTo>
                    <a:cubicBezTo>
                      <a:pt x="8297" y="1151"/>
                      <a:pt x="7712" y="1034"/>
                      <a:pt x="7118" y="1034"/>
                    </a:cubicBezTo>
                    <a:cubicBezTo>
                      <a:pt x="6398" y="1034"/>
                      <a:pt x="5664" y="1206"/>
                      <a:pt x="5114" y="1547"/>
                    </a:cubicBezTo>
                    <a:lnTo>
                      <a:pt x="5114" y="1547"/>
                    </a:lnTo>
                    <a:cubicBezTo>
                      <a:pt x="5321" y="1109"/>
                      <a:pt x="6499" y="105"/>
                      <a:pt x="6499"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213245" y="324966"/>
                <a:ext cx="314379" cy="295397"/>
              </a:xfrm>
              <a:custGeom>
                <a:avLst/>
                <a:gdLst/>
                <a:ahLst/>
                <a:cxnLst/>
                <a:rect l="l" t="t" r="r" b="b"/>
                <a:pathLst>
                  <a:path w="9755" h="9166" extrusionOk="0">
                    <a:moveTo>
                      <a:pt x="1889" y="1128"/>
                    </a:moveTo>
                    <a:cubicBezTo>
                      <a:pt x="2421" y="1128"/>
                      <a:pt x="3994" y="3382"/>
                      <a:pt x="3994" y="3382"/>
                    </a:cubicBezTo>
                    <a:cubicBezTo>
                      <a:pt x="3994" y="3382"/>
                      <a:pt x="1386" y="1570"/>
                      <a:pt x="1790" y="1166"/>
                    </a:cubicBezTo>
                    <a:cubicBezTo>
                      <a:pt x="1817" y="1140"/>
                      <a:pt x="1850" y="1128"/>
                      <a:pt x="1889" y="1128"/>
                    </a:cubicBezTo>
                    <a:close/>
                    <a:moveTo>
                      <a:pt x="3104" y="680"/>
                    </a:moveTo>
                    <a:cubicBezTo>
                      <a:pt x="3112" y="680"/>
                      <a:pt x="3120" y="680"/>
                      <a:pt x="3129" y="681"/>
                    </a:cubicBezTo>
                    <a:cubicBezTo>
                      <a:pt x="3856" y="751"/>
                      <a:pt x="4421" y="3521"/>
                      <a:pt x="4421" y="3521"/>
                    </a:cubicBezTo>
                    <a:cubicBezTo>
                      <a:pt x="4421" y="3521"/>
                      <a:pt x="2449" y="680"/>
                      <a:pt x="3104" y="680"/>
                    </a:cubicBezTo>
                    <a:close/>
                    <a:moveTo>
                      <a:pt x="1447" y="2339"/>
                    </a:moveTo>
                    <a:cubicBezTo>
                      <a:pt x="2041" y="2339"/>
                      <a:pt x="4144" y="3786"/>
                      <a:pt x="4144" y="3786"/>
                    </a:cubicBezTo>
                    <a:cubicBezTo>
                      <a:pt x="4144" y="3786"/>
                      <a:pt x="1374" y="3221"/>
                      <a:pt x="1293" y="2493"/>
                    </a:cubicBezTo>
                    <a:cubicBezTo>
                      <a:pt x="1283" y="2385"/>
                      <a:pt x="1341" y="2339"/>
                      <a:pt x="1447" y="2339"/>
                    </a:cubicBezTo>
                    <a:close/>
                    <a:moveTo>
                      <a:pt x="624" y="0"/>
                    </a:moveTo>
                    <a:cubicBezTo>
                      <a:pt x="624" y="0"/>
                      <a:pt x="624" y="12"/>
                      <a:pt x="635" y="35"/>
                    </a:cubicBezTo>
                    <a:cubicBezTo>
                      <a:pt x="624" y="12"/>
                      <a:pt x="612" y="12"/>
                      <a:pt x="612" y="12"/>
                    </a:cubicBezTo>
                    <a:lnTo>
                      <a:pt x="612" y="12"/>
                    </a:lnTo>
                    <a:lnTo>
                      <a:pt x="647" y="58"/>
                    </a:lnTo>
                    <a:cubicBezTo>
                      <a:pt x="751" y="254"/>
                      <a:pt x="1051" y="924"/>
                      <a:pt x="901" y="1478"/>
                    </a:cubicBezTo>
                    <a:cubicBezTo>
                      <a:pt x="705" y="2136"/>
                      <a:pt x="1" y="3971"/>
                      <a:pt x="2494" y="4167"/>
                    </a:cubicBezTo>
                    <a:cubicBezTo>
                      <a:pt x="4999" y="4375"/>
                      <a:pt x="5841" y="5829"/>
                      <a:pt x="4029" y="6072"/>
                    </a:cubicBezTo>
                    <a:cubicBezTo>
                      <a:pt x="4029" y="6072"/>
                      <a:pt x="4573" y="6705"/>
                      <a:pt x="5239" y="6705"/>
                    </a:cubicBezTo>
                    <a:cubicBezTo>
                      <a:pt x="5365" y="6705"/>
                      <a:pt x="5495" y="6682"/>
                      <a:pt x="5627" y="6628"/>
                    </a:cubicBezTo>
                    <a:lnTo>
                      <a:pt x="5627" y="6628"/>
                    </a:lnTo>
                    <a:cubicBezTo>
                      <a:pt x="5512" y="6696"/>
                      <a:pt x="3978" y="8012"/>
                      <a:pt x="5287" y="9165"/>
                    </a:cubicBezTo>
                    <a:cubicBezTo>
                      <a:pt x="5287" y="9165"/>
                      <a:pt x="4999" y="8473"/>
                      <a:pt x="5691" y="7907"/>
                    </a:cubicBezTo>
                    <a:cubicBezTo>
                      <a:pt x="6395" y="7341"/>
                      <a:pt x="6938" y="7953"/>
                      <a:pt x="7746" y="7168"/>
                    </a:cubicBezTo>
                    <a:lnTo>
                      <a:pt x="7746" y="7157"/>
                    </a:lnTo>
                    <a:lnTo>
                      <a:pt x="7769" y="7157"/>
                    </a:lnTo>
                    <a:cubicBezTo>
                      <a:pt x="8554" y="6349"/>
                      <a:pt x="7942" y="5806"/>
                      <a:pt x="8496" y="5091"/>
                    </a:cubicBezTo>
                    <a:cubicBezTo>
                      <a:pt x="8801" y="4710"/>
                      <a:pt x="9144" y="4623"/>
                      <a:pt x="9394" y="4623"/>
                    </a:cubicBezTo>
                    <a:cubicBezTo>
                      <a:pt x="9607" y="4623"/>
                      <a:pt x="9754" y="4687"/>
                      <a:pt x="9754" y="4687"/>
                    </a:cubicBezTo>
                    <a:cubicBezTo>
                      <a:pt x="9411" y="4300"/>
                      <a:pt x="9055" y="4162"/>
                      <a:pt x="8722" y="4162"/>
                    </a:cubicBezTo>
                    <a:cubicBezTo>
                      <a:pt x="7892" y="4162"/>
                      <a:pt x="7203" y="5021"/>
                      <a:pt x="7203" y="5021"/>
                    </a:cubicBezTo>
                    <a:cubicBezTo>
                      <a:pt x="7549" y="4202"/>
                      <a:pt x="6649" y="3417"/>
                      <a:pt x="6649" y="3417"/>
                    </a:cubicBezTo>
                    <a:cubicBezTo>
                      <a:pt x="6560" y="4091"/>
                      <a:pt x="6309" y="4402"/>
                      <a:pt x="6016" y="4402"/>
                    </a:cubicBezTo>
                    <a:cubicBezTo>
                      <a:pt x="5512" y="4402"/>
                      <a:pt x="4883" y="3478"/>
                      <a:pt x="4745" y="1893"/>
                    </a:cubicBezTo>
                    <a:cubicBezTo>
                      <a:pt x="4614" y="400"/>
                      <a:pt x="3927" y="49"/>
                      <a:pt x="3255" y="49"/>
                    </a:cubicBezTo>
                    <a:cubicBezTo>
                      <a:pt x="2795" y="49"/>
                      <a:pt x="2341" y="214"/>
                      <a:pt x="2078" y="289"/>
                    </a:cubicBezTo>
                    <a:cubicBezTo>
                      <a:pt x="1967" y="322"/>
                      <a:pt x="1851" y="336"/>
                      <a:pt x="1734" y="336"/>
                    </a:cubicBezTo>
                    <a:cubicBezTo>
                      <a:pt x="1281" y="336"/>
                      <a:pt x="826" y="129"/>
                      <a:pt x="670" y="46"/>
                    </a:cubicBezTo>
                    <a:lnTo>
                      <a:pt x="624" y="0"/>
                    </a:ln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2"/>
            <p:cNvGrpSpPr/>
            <p:nvPr/>
          </p:nvGrpSpPr>
          <p:grpSpPr>
            <a:xfrm>
              <a:off x="7435073" y="198476"/>
              <a:ext cx="1510310" cy="1504734"/>
              <a:chOff x="7435073" y="292964"/>
              <a:chExt cx="1510310" cy="1504734"/>
            </a:xfrm>
          </p:grpSpPr>
          <p:sp>
            <p:nvSpPr>
              <p:cNvPr id="92" name="Google Shape;92;p2"/>
              <p:cNvSpPr/>
              <p:nvPr/>
            </p:nvSpPr>
            <p:spPr>
              <a:xfrm>
                <a:off x="8610958" y="732644"/>
                <a:ext cx="155884" cy="260076"/>
              </a:xfrm>
              <a:custGeom>
                <a:avLst/>
                <a:gdLst/>
                <a:ahLst/>
                <a:cxnLst/>
                <a:rect l="l" t="t" r="r" b="b"/>
                <a:pathLst>
                  <a:path w="4837" h="8070" extrusionOk="0">
                    <a:moveTo>
                      <a:pt x="4167" y="2425"/>
                    </a:moveTo>
                    <a:lnTo>
                      <a:pt x="4167" y="2425"/>
                    </a:lnTo>
                    <a:cubicBezTo>
                      <a:pt x="4225" y="2817"/>
                      <a:pt x="4213" y="3221"/>
                      <a:pt x="4109" y="3614"/>
                    </a:cubicBezTo>
                    <a:cubicBezTo>
                      <a:pt x="4017" y="4006"/>
                      <a:pt x="3809" y="4364"/>
                      <a:pt x="3567" y="4676"/>
                    </a:cubicBezTo>
                    <a:cubicBezTo>
                      <a:pt x="3324" y="4999"/>
                      <a:pt x="3036" y="5276"/>
                      <a:pt x="2770" y="5564"/>
                    </a:cubicBezTo>
                    <a:cubicBezTo>
                      <a:pt x="2516" y="5853"/>
                      <a:pt x="2262" y="6165"/>
                      <a:pt x="2112" y="6522"/>
                    </a:cubicBezTo>
                    <a:cubicBezTo>
                      <a:pt x="2205" y="6142"/>
                      <a:pt x="2424" y="5795"/>
                      <a:pt x="2690" y="5484"/>
                    </a:cubicBezTo>
                    <a:cubicBezTo>
                      <a:pt x="2897" y="5218"/>
                      <a:pt x="3151" y="4953"/>
                      <a:pt x="3359" y="4699"/>
                    </a:cubicBezTo>
                    <a:lnTo>
                      <a:pt x="3359" y="4699"/>
                    </a:lnTo>
                    <a:cubicBezTo>
                      <a:pt x="3301" y="4733"/>
                      <a:pt x="3232" y="4780"/>
                      <a:pt x="3163" y="4826"/>
                    </a:cubicBezTo>
                    <a:cubicBezTo>
                      <a:pt x="2926" y="4961"/>
                      <a:pt x="2646" y="5047"/>
                      <a:pt x="2373" y="5047"/>
                    </a:cubicBezTo>
                    <a:cubicBezTo>
                      <a:pt x="2273" y="5047"/>
                      <a:pt x="2174" y="5035"/>
                      <a:pt x="2078" y="5010"/>
                    </a:cubicBezTo>
                    <a:cubicBezTo>
                      <a:pt x="2436" y="4987"/>
                      <a:pt x="2782" y="4872"/>
                      <a:pt x="3093" y="4699"/>
                    </a:cubicBezTo>
                    <a:cubicBezTo>
                      <a:pt x="3324" y="4560"/>
                      <a:pt x="3521" y="4410"/>
                      <a:pt x="3694" y="4214"/>
                    </a:cubicBezTo>
                    <a:cubicBezTo>
                      <a:pt x="3821" y="4018"/>
                      <a:pt x="3925" y="3798"/>
                      <a:pt x="3994" y="3579"/>
                    </a:cubicBezTo>
                    <a:cubicBezTo>
                      <a:pt x="4109" y="3221"/>
                      <a:pt x="4155" y="2817"/>
                      <a:pt x="4167" y="2425"/>
                    </a:cubicBezTo>
                    <a:close/>
                    <a:moveTo>
                      <a:pt x="3913" y="1"/>
                    </a:moveTo>
                    <a:cubicBezTo>
                      <a:pt x="4017" y="324"/>
                      <a:pt x="4040" y="693"/>
                      <a:pt x="4028" y="1086"/>
                    </a:cubicBezTo>
                    <a:cubicBezTo>
                      <a:pt x="3994" y="1940"/>
                      <a:pt x="3440" y="2760"/>
                      <a:pt x="2643" y="3083"/>
                    </a:cubicBezTo>
                    <a:cubicBezTo>
                      <a:pt x="2391" y="3182"/>
                      <a:pt x="2113" y="3229"/>
                      <a:pt x="1831" y="3229"/>
                    </a:cubicBezTo>
                    <a:cubicBezTo>
                      <a:pt x="1225" y="3229"/>
                      <a:pt x="603" y="3008"/>
                      <a:pt x="185" y="2598"/>
                    </a:cubicBezTo>
                    <a:lnTo>
                      <a:pt x="185" y="2598"/>
                    </a:lnTo>
                    <a:cubicBezTo>
                      <a:pt x="0" y="2933"/>
                      <a:pt x="35" y="3371"/>
                      <a:pt x="242" y="3683"/>
                    </a:cubicBezTo>
                    <a:cubicBezTo>
                      <a:pt x="419" y="3943"/>
                      <a:pt x="723" y="4046"/>
                      <a:pt x="1034" y="4046"/>
                    </a:cubicBezTo>
                    <a:cubicBezTo>
                      <a:pt x="1109" y="4046"/>
                      <a:pt x="1184" y="4041"/>
                      <a:pt x="1258" y="4029"/>
                    </a:cubicBezTo>
                    <a:lnTo>
                      <a:pt x="1258" y="4029"/>
                    </a:lnTo>
                    <a:cubicBezTo>
                      <a:pt x="1050" y="4237"/>
                      <a:pt x="866" y="4433"/>
                      <a:pt x="762" y="4710"/>
                    </a:cubicBezTo>
                    <a:cubicBezTo>
                      <a:pt x="681" y="4964"/>
                      <a:pt x="727" y="5311"/>
                      <a:pt x="935" y="5472"/>
                    </a:cubicBezTo>
                    <a:cubicBezTo>
                      <a:pt x="1008" y="5521"/>
                      <a:pt x="1111" y="5545"/>
                      <a:pt x="1217" y="5545"/>
                    </a:cubicBezTo>
                    <a:cubicBezTo>
                      <a:pt x="1361" y="5545"/>
                      <a:pt x="1511" y="5501"/>
                      <a:pt x="1604" y="5414"/>
                    </a:cubicBezTo>
                    <a:lnTo>
                      <a:pt x="1604" y="5414"/>
                    </a:lnTo>
                    <a:cubicBezTo>
                      <a:pt x="1385" y="5888"/>
                      <a:pt x="1339" y="6453"/>
                      <a:pt x="1489" y="6973"/>
                    </a:cubicBezTo>
                    <a:cubicBezTo>
                      <a:pt x="1662" y="7550"/>
                      <a:pt x="2170" y="7815"/>
                      <a:pt x="2701" y="8069"/>
                    </a:cubicBezTo>
                    <a:cubicBezTo>
                      <a:pt x="2516" y="7654"/>
                      <a:pt x="2632" y="7134"/>
                      <a:pt x="2863" y="6730"/>
                    </a:cubicBezTo>
                    <a:cubicBezTo>
                      <a:pt x="3093" y="6326"/>
                      <a:pt x="3440" y="6003"/>
                      <a:pt x="3728" y="5634"/>
                    </a:cubicBezTo>
                    <a:cubicBezTo>
                      <a:pt x="4479" y="4676"/>
                      <a:pt x="4836" y="3452"/>
                      <a:pt x="4721" y="2240"/>
                    </a:cubicBezTo>
                    <a:cubicBezTo>
                      <a:pt x="4652" y="1444"/>
                      <a:pt x="4363" y="670"/>
                      <a:pt x="3913"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8530228" y="1180896"/>
                <a:ext cx="246669" cy="616802"/>
              </a:xfrm>
              <a:custGeom>
                <a:avLst/>
                <a:gdLst/>
                <a:ahLst/>
                <a:cxnLst/>
                <a:rect l="l" t="t" r="r" b="b"/>
                <a:pathLst>
                  <a:path w="7654" h="19139" extrusionOk="0">
                    <a:moveTo>
                      <a:pt x="6834" y="1"/>
                    </a:moveTo>
                    <a:cubicBezTo>
                      <a:pt x="4167" y="1478"/>
                      <a:pt x="2436" y="4491"/>
                      <a:pt x="2494" y="7538"/>
                    </a:cubicBezTo>
                    <a:cubicBezTo>
                      <a:pt x="2517" y="8773"/>
                      <a:pt x="2805" y="10008"/>
                      <a:pt x="3001" y="11243"/>
                    </a:cubicBezTo>
                    <a:cubicBezTo>
                      <a:pt x="3175" y="12490"/>
                      <a:pt x="3209" y="13771"/>
                      <a:pt x="2771" y="14937"/>
                    </a:cubicBezTo>
                    <a:cubicBezTo>
                      <a:pt x="2309" y="16091"/>
                      <a:pt x="1235" y="17084"/>
                      <a:pt x="0" y="17118"/>
                    </a:cubicBezTo>
                    <a:cubicBezTo>
                      <a:pt x="420" y="17276"/>
                      <a:pt x="882" y="17353"/>
                      <a:pt x="1346" y="17353"/>
                    </a:cubicBezTo>
                    <a:cubicBezTo>
                      <a:pt x="2552" y="17353"/>
                      <a:pt x="3780" y="16828"/>
                      <a:pt x="4363" y="15803"/>
                    </a:cubicBezTo>
                    <a:cubicBezTo>
                      <a:pt x="4560" y="17315"/>
                      <a:pt x="6141" y="18954"/>
                      <a:pt x="7653" y="19138"/>
                    </a:cubicBezTo>
                    <a:cubicBezTo>
                      <a:pt x="5633" y="16426"/>
                      <a:pt x="6268" y="14637"/>
                      <a:pt x="4883" y="10008"/>
                    </a:cubicBezTo>
                    <a:cubicBezTo>
                      <a:pt x="3128" y="4145"/>
                      <a:pt x="5425" y="786"/>
                      <a:pt x="6834"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8588624" y="609535"/>
                <a:ext cx="251117" cy="581449"/>
              </a:xfrm>
              <a:custGeom>
                <a:avLst/>
                <a:gdLst/>
                <a:ahLst/>
                <a:cxnLst/>
                <a:rect l="l" t="t" r="r" b="b"/>
                <a:pathLst>
                  <a:path w="7792" h="18042" extrusionOk="0">
                    <a:moveTo>
                      <a:pt x="6822" y="13690"/>
                    </a:moveTo>
                    <a:cubicBezTo>
                      <a:pt x="6626" y="14279"/>
                      <a:pt x="6326" y="14844"/>
                      <a:pt x="5945" y="15352"/>
                    </a:cubicBezTo>
                    <a:cubicBezTo>
                      <a:pt x="5576" y="15860"/>
                      <a:pt x="5125" y="16298"/>
                      <a:pt x="4629" y="16691"/>
                    </a:cubicBezTo>
                    <a:cubicBezTo>
                      <a:pt x="4144" y="17083"/>
                      <a:pt x="3556" y="17360"/>
                      <a:pt x="2944" y="17510"/>
                    </a:cubicBezTo>
                    <a:cubicBezTo>
                      <a:pt x="2386" y="17661"/>
                      <a:pt x="1799" y="17731"/>
                      <a:pt x="1219" y="17731"/>
                    </a:cubicBezTo>
                    <a:cubicBezTo>
                      <a:pt x="1174" y="17731"/>
                      <a:pt x="1130" y="17731"/>
                      <a:pt x="1086" y="17730"/>
                    </a:cubicBezTo>
                    <a:cubicBezTo>
                      <a:pt x="1709" y="17695"/>
                      <a:pt x="2321" y="17603"/>
                      <a:pt x="2921" y="17418"/>
                    </a:cubicBezTo>
                    <a:cubicBezTo>
                      <a:pt x="3509" y="17245"/>
                      <a:pt x="4075" y="16968"/>
                      <a:pt x="4548" y="16575"/>
                    </a:cubicBezTo>
                    <a:cubicBezTo>
                      <a:pt x="5033" y="16206"/>
                      <a:pt x="5472" y="15756"/>
                      <a:pt x="5864" y="15283"/>
                    </a:cubicBezTo>
                    <a:cubicBezTo>
                      <a:pt x="6245" y="14786"/>
                      <a:pt x="6580" y="14267"/>
                      <a:pt x="6822" y="13690"/>
                    </a:cubicBezTo>
                    <a:close/>
                    <a:moveTo>
                      <a:pt x="2586" y="0"/>
                    </a:moveTo>
                    <a:cubicBezTo>
                      <a:pt x="4491" y="1536"/>
                      <a:pt x="5691" y="4133"/>
                      <a:pt x="5991" y="6499"/>
                    </a:cubicBezTo>
                    <a:cubicBezTo>
                      <a:pt x="6095" y="7307"/>
                      <a:pt x="6118" y="8115"/>
                      <a:pt x="6049" y="8923"/>
                    </a:cubicBezTo>
                    <a:cubicBezTo>
                      <a:pt x="6003" y="9292"/>
                      <a:pt x="5899" y="9650"/>
                      <a:pt x="5806" y="10019"/>
                    </a:cubicBezTo>
                    <a:cubicBezTo>
                      <a:pt x="5691" y="10389"/>
                      <a:pt x="5576" y="10746"/>
                      <a:pt x="5518" y="11139"/>
                    </a:cubicBezTo>
                    <a:cubicBezTo>
                      <a:pt x="5460" y="11531"/>
                      <a:pt x="5529" y="11958"/>
                      <a:pt x="5818" y="12224"/>
                    </a:cubicBezTo>
                    <a:cubicBezTo>
                      <a:pt x="5958" y="12347"/>
                      <a:pt x="6125" y="12416"/>
                      <a:pt x="6283" y="12416"/>
                    </a:cubicBezTo>
                    <a:cubicBezTo>
                      <a:pt x="6429" y="12416"/>
                      <a:pt x="6568" y="12356"/>
                      <a:pt x="6667" y="12225"/>
                    </a:cubicBezTo>
                    <a:lnTo>
                      <a:pt x="6667" y="12225"/>
                    </a:lnTo>
                    <a:cubicBezTo>
                      <a:pt x="5686" y="13673"/>
                      <a:pt x="4203" y="14318"/>
                      <a:pt x="2586" y="14694"/>
                    </a:cubicBezTo>
                    <a:cubicBezTo>
                      <a:pt x="1039" y="15040"/>
                      <a:pt x="1" y="16345"/>
                      <a:pt x="1166" y="16968"/>
                    </a:cubicBezTo>
                    <a:cubicBezTo>
                      <a:pt x="993" y="17037"/>
                      <a:pt x="762" y="17014"/>
                      <a:pt x="578" y="17095"/>
                    </a:cubicBezTo>
                    <a:cubicBezTo>
                      <a:pt x="278" y="17233"/>
                      <a:pt x="162" y="17603"/>
                      <a:pt x="451" y="17834"/>
                    </a:cubicBezTo>
                    <a:cubicBezTo>
                      <a:pt x="589" y="17949"/>
                      <a:pt x="797" y="17995"/>
                      <a:pt x="982" y="18007"/>
                    </a:cubicBezTo>
                    <a:cubicBezTo>
                      <a:pt x="1205" y="18030"/>
                      <a:pt x="1427" y="18042"/>
                      <a:pt x="1647" y="18042"/>
                    </a:cubicBezTo>
                    <a:cubicBezTo>
                      <a:pt x="3480" y="18042"/>
                      <a:pt x="5155" y="17227"/>
                      <a:pt x="6268" y="15629"/>
                    </a:cubicBezTo>
                    <a:cubicBezTo>
                      <a:pt x="7492" y="13851"/>
                      <a:pt x="7792" y="11554"/>
                      <a:pt x="7561" y="9408"/>
                    </a:cubicBezTo>
                    <a:cubicBezTo>
                      <a:pt x="7157" y="5552"/>
                      <a:pt x="5599" y="2424"/>
                      <a:pt x="2586"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8767326" y="958816"/>
                <a:ext cx="112861" cy="243930"/>
              </a:xfrm>
              <a:custGeom>
                <a:avLst/>
                <a:gdLst/>
                <a:ahLst/>
                <a:cxnLst/>
                <a:rect l="l" t="t" r="r" b="b"/>
                <a:pathLst>
                  <a:path w="3502" h="7569" extrusionOk="0">
                    <a:moveTo>
                      <a:pt x="2397" y="1"/>
                    </a:moveTo>
                    <a:cubicBezTo>
                      <a:pt x="2400" y="15"/>
                      <a:pt x="2402" y="29"/>
                      <a:pt x="2405" y="43"/>
                    </a:cubicBezTo>
                    <a:lnTo>
                      <a:pt x="2405" y="43"/>
                    </a:lnTo>
                    <a:cubicBezTo>
                      <a:pt x="2403" y="29"/>
                      <a:pt x="2400" y="15"/>
                      <a:pt x="2397" y="1"/>
                    </a:cubicBezTo>
                    <a:close/>
                    <a:moveTo>
                      <a:pt x="3228" y="5795"/>
                    </a:moveTo>
                    <a:cubicBezTo>
                      <a:pt x="3238" y="5814"/>
                      <a:pt x="3247" y="5833"/>
                      <a:pt x="3256" y="5853"/>
                    </a:cubicBezTo>
                    <a:lnTo>
                      <a:pt x="3256" y="5853"/>
                    </a:lnTo>
                    <a:cubicBezTo>
                      <a:pt x="3248" y="5833"/>
                      <a:pt x="3239" y="5814"/>
                      <a:pt x="3228" y="5795"/>
                    </a:cubicBezTo>
                    <a:close/>
                    <a:moveTo>
                      <a:pt x="2405" y="43"/>
                    </a:moveTo>
                    <a:cubicBezTo>
                      <a:pt x="2727" y="1735"/>
                      <a:pt x="1755" y="3948"/>
                      <a:pt x="908" y="5334"/>
                    </a:cubicBezTo>
                    <a:cubicBezTo>
                      <a:pt x="825" y="5469"/>
                      <a:pt x="1" y="6673"/>
                      <a:pt x="472" y="6673"/>
                    </a:cubicBezTo>
                    <a:cubicBezTo>
                      <a:pt x="524" y="6673"/>
                      <a:pt x="591" y="6658"/>
                      <a:pt x="677" y="6626"/>
                    </a:cubicBezTo>
                    <a:cubicBezTo>
                      <a:pt x="850" y="6569"/>
                      <a:pt x="977" y="6395"/>
                      <a:pt x="1069" y="6234"/>
                    </a:cubicBezTo>
                    <a:cubicBezTo>
                      <a:pt x="1069" y="6719"/>
                      <a:pt x="1277" y="7215"/>
                      <a:pt x="1739" y="7446"/>
                    </a:cubicBezTo>
                    <a:cubicBezTo>
                      <a:pt x="1905" y="7529"/>
                      <a:pt x="2090" y="7569"/>
                      <a:pt x="2274" y="7569"/>
                    </a:cubicBezTo>
                    <a:cubicBezTo>
                      <a:pt x="2602" y="7569"/>
                      <a:pt x="2930" y="7444"/>
                      <a:pt x="3159" y="7215"/>
                    </a:cubicBezTo>
                    <a:cubicBezTo>
                      <a:pt x="3501" y="6872"/>
                      <a:pt x="3463" y="6296"/>
                      <a:pt x="3256" y="5853"/>
                    </a:cubicBezTo>
                    <a:lnTo>
                      <a:pt x="3256" y="5853"/>
                    </a:lnTo>
                    <a:cubicBezTo>
                      <a:pt x="3352" y="6096"/>
                      <a:pt x="3185" y="6378"/>
                      <a:pt x="2939" y="6453"/>
                    </a:cubicBezTo>
                    <a:cubicBezTo>
                      <a:pt x="2895" y="6465"/>
                      <a:pt x="2849" y="6470"/>
                      <a:pt x="2804" y="6470"/>
                    </a:cubicBezTo>
                    <a:cubicBezTo>
                      <a:pt x="2581" y="6470"/>
                      <a:pt x="2360" y="6337"/>
                      <a:pt x="2235" y="6165"/>
                    </a:cubicBezTo>
                    <a:cubicBezTo>
                      <a:pt x="2074" y="5945"/>
                      <a:pt x="2051" y="5657"/>
                      <a:pt x="2074" y="5380"/>
                    </a:cubicBezTo>
                    <a:cubicBezTo>
                      <a:pt x="2108" y="5126"/>
                      <a:pt x="2189" y="4860"/>
                      <a:pt x="2281" y="4606"/>
                    </a:cubicBezTo>
                    <a:cubicBezTo>
                      <a:pt x="2750" y="3085"/>
                      <a:pt x="2709" y="1598"/>
                      <a:pt x="2405" y="43"/>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8681633" y="1182024"/>
                <a:ext cx="263750" cy="461659"/>
              </a:xfrm>
              <a:custGeom>
                <a:avLst/>
                <a:gdLst/>
                <a:ahLst/>
                <a:cxnLst/>
                <a:rect l="l" t="t" r="r" b="b"/>
                <a:pathLst>
                  <a:path w="8184" h="14325" extrusionOk="0">
                    <a:moveTo>
                      <a:pt x="2482" y="0"/>
                    </a:moveTo>
                    <a:lnTo>
                      <a:pt x="2482" y="0"/>
                    </a:lnTo>
                    <a:cubicBezTo>
                      <a:pt x="2465" y="22"/>
                      <a:pt x="2449" y="44"/>
                      <a:pt x="2433" y="67"/>
                    </a:cubicBezTo>
                    <a:lnTo>
                      <a:pt x="2433" y="67"/>
                    </a:lnTo>
                    <a:cubicBezTo>
                      <a:pt x="2450" y="45"/>
                      <a:pt x="2466" y="23"/>
                      <a:pt x="2482" y="0"/>
                    </a:cubicBezTo>
                    <a:close/>
                    <a:moveTo>
                      <a:pt x="1016" y="2851"/>
                    </a:moveTo>
                    <a:cubicBezTo>
                      <a:pt x="704" y="3786"/>
                      <a:pt x="866" y="4814"/>
                      <a:pt x="1258" y="5714"/>
                    </a:cubicBezTo>
                    <a:cubicBezTo>
                      <a:pt x="1651" y="6603"/>
                      <a:pt x="2286" y="7376"/>
                      <a:pt x="2955" y="8069"/>
                    </a:cubicBezTo>
                    <a:cubicBezTo>
                      <a:pt x="3636" y="8773"/>
                      <a:pt x="4386" y="9419"/>
                      <a:pt x="5021" y="10169"/>
                    </a:cubicBezTo>
                    <a:cubicBezTo>
                      <a:pt x="5344" y="10550"/>
                      <a:pt x="5645" y="10954"/>
                      <a:pt x="5887" y="11370"/>
                    </a:cubicBezTo>
                    <a:cubicBezTo>
                      <a:pt x="6129" y="11785"/>
                      <a:pt x="6349" y="12236"/>
                      <a:pt x="6533" y="12697"/>
                    </a:cubicBezTo>
                    <a:cubicBezTo>
                      <a:pt x="6106" y="11820"/>
                      <a:pt x="5587" y="10966"/>
                      <a:pt x="4917" y="10262"/>
                    </a:cubicBezTo>
                    <a:cubicBezTo>
                      <a:pt x="4282" y="9523"/>
                      <a:pt x="3555" y="8877"/>
                      <a:pt x="2863" y="8161"/>
                    </a:cubicBezTo>
                    <a:cubicBezTo>
                      <a:pt x="2182" y="7457"/>
                      <a:pt x="1535" y="6672"/>
                      <a:pt x="1154" y="5760"/>
                    </a:cubicBezTo>
                    <a:cubicBezTo>
                      <a:pt x="970" y="5298"/>
                      <a:pt x="843" y="4814"/>
                      <a:pt x="797" y="4317"/>
                    </a:cubicBezTo>
                    <a:cubicBezTo>
                      <a:pt x="785" y="4063"/>
                      <a:pt x="797" y="3821"/>
                      <a:pt x="820" y="3579"/>
                    </a:cubicBezTo>
                    <a:cubicBezTo>
                      <a:pt x="854" y="3336"/>
                      <a:pt x="924" y="3082"/>
                      <a:pt x="1016" y="2851"/>
                    </a:cubicBezTo>
                    <a:close/>
                    <a:moveTo>
                      <a:pt x="2433" y="67"/>
                    </a:moveTo>
                    <a:cubicBezTo>
                      <a:pt x="2024" y="612"/>
                      <a:pt x="1497" y="1040"/>
                      <a:pt x="1120" y="1628"/>
                    </a:cubicBezTo>
                    <a:cubicBezTo>
                      <a:pt x="912" y="1963"/>
                      <a:pt x="750" y="2309"/>
                      <a:pt x="623" y="2655"/>
                    </a:cubicBezTo>
                    <a:cubicBezTo>
                      <a:pt x="0" y="4329"/>
                      <a:pt x="335" y="6037"/>
                      <a:pt x="1293" y="7653"/>
                    </a:cubicBezTo>
                    <a:cubicBezTo>
                      <a:pt x="2436" y="9558"/>
                      <a:pt x="3636" y="12028"/>
                      <a:pt x="3232" y="14325"/>
                    </a:cubicBezTo>
                    <a:cubicBezTo>
                      <a:pt x="3728" y="13748"/>
                      <a:pt x="3878" y="12997"/>
                      <a:pt x="3925" y="12224"/>
                    </a:cubicBezTo>
                    <a:cubicBezTo>
                      <a:pt x="4248" y="13471"/>
                      <a:pt x="6579" y="12432"/>
                      <a:pt x="7041" y="13736"/>
                    </a:cubicBezTo>
                    <a:cubicBezTo>
                      <a:pt x="6545" y="12339"/>
                      <a:pt x="8184" y="10874"/>
                      <a:pt x="6464" y="9823"/>
                    </a:cubicBezTo>
                    <a:cubicBezTo>
                      <a:pt x="7260" y="9592"/>
                      <a:pt x="7457" y="9442"/>
                      <a:pt x="8115" y="8934"/>
                    </a:cubicBezTo>
                    <a:cubicBezTo>
                      <a:pt x="7076" y="8934"/>
                      <a:pt x="6568" y="8669"/>
                      <a:pt x="6568" y="8669"/>
                    </a:cubicBezTo>
                    <a:cubicBezTo>
                      <a:pt x="6810" y="8484"/>
                      <a:pt x="7087" y="8149"/>
                      <a:pt x="7087" y="8149"/>
                    </a:cubicBezTo>
                    <a:lnTo>
                      <a:pt x="7087" y="8149"/>
                    </a:lnTo>
                    <a:cubicBezTo>
                      <a:pt x="6899" y="8164"/>
                      <a:pt x="6713" y="8171"/>
                      <a:pt x="6528" y="8171"/>
                    </a:cubicBezTo>
                    <a:cubicBezTo>
                      <a:pt x="5357" y="8171"/>
                      <a:pt x="4267" y="7876"/>
                      <a:pt x="3290" y="7168"/>
                    </a:cubicBezTo>
                    <a:cubicBezTo>
                      <a:pt x="3728" y="7168"/>
                      <a:pt x="4167" y="6868"/>
                      <a:pt x="4236" y="6441"/>
                    </a:cubicBezTo>
                    <a:cubicBezTo>
                      <a:pt x="4317" y="6014"/>
                      <a:pt x="4040" y="5564"/>
                      <a:pt x="3625" y="5425"/>
                    </a:cubicBezTo>
                    <a:lnTo>
                      <a:pt x="3625" y="5425"/>
                    </a:lnTo>
                    <a:cubicBezTo>
                      <a:pt x="3855" y="5633"/>
                      <a:pt x="3809" y="6130"/>
                      <a:pt x="3555" y="6349"/>
                    </a:cubicBezTo>
                    <a:cubicBezTo>
                      <a:pt x="3385" y="6481"/>
                      <a:pt x="3167" y="6539"/>
                      <a:pt x="2942" y="6539"/>
                    </a:cubicBezTo>
                    <a:cubicBezTo>
                      <a:pt x="2831" y="6539"/>
                      <a:pt x="2719" y="6525"/>
                      <a:pt x="2609" y="6499"/>
                    </a:cubicBezTo>
                    <a:cubicBezTo>
                      <a:pt x="1685" y="6303"/>
                      <a:pt x="1397" y="4975"/>
                      <a:pt x="1281" y="4179"/>
                    </a:cubicBezTo>
                    <a:cubicBezTo>
                      <a:pt x="1066" y="2740"/>
                      <a:pt x="1585" y="1235"/>
                      <a:pt x="2433" y="67"/>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8689432" y="1427533"/>
                <a:ext cx="53594" cy="164070"/>
              </a:xfrm>
              <a:custGeom>
                <a:avLst/>
                <a:gdLst/>
                <a:ahLst/>
                <a:cxnLst/>
                <a:rect l="l" t="t" r="r" b="b"/>
                <a:pathLst>
                  <a:path w="1663" h="5091" extrusionOk="0">
                    <a:moveTo>
                      <a:pt x="1" y="0"/>
                    </a:moveTo>
                    <a:lnTo>
                      <a:pt x="1" y="0"/>
                    </a:lnTo>
                    <a:cubicBezTo>
                      <a:pt x="497" y="1697"/>
                      <a:pt x="970" y="3382"/>
                      <a:pt x="1466" y="5091"/>
                    </a:cubicBezTo>
                    <a:cubicBezTo>
                      <a:pt x="1663" y="3221"/>
                      <a:pt x="1201" y="1443"/>
                      <a:pt x="1"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8694653" y="613628"/>
                <a:ext cx="216150" cy="282732"/>
              </a:xfrm>
              <a:custGeom>
                <a:avLst/>
                <a:gdLst/>
                <a:ahLst/>
                <a:cxnLst/>
                <a:rect l="l" t="t" r="r" b="b"/>
                <a:pathLst>
                  <a:path w="6707" h="8773" extrusionOk="0">
                    <a:moveTo>
                      <a:pt x="1870" y="1478"/>
                    </a:moveTo>
                    <a:cubicBezTo>
                      <a:pt x="2251" y="1778"/>
                      <a:pt x="2609" y="2124"/>
                      <a:pt x="2944" y="2505"/>
                    </a:cubicBezTo>
                    <a:cubicBezTo>
                      <a:pt x="3278" y="2874"/>
                      <a:pt x="3567" y="3290"/>
                      <a:pt x="3821" y="3740"/>
                    </a:cubicBezTo>
                    <a:cubicBezTo>
                      <a:pt x="4086" y="4190"/>
                      <a:pt x="4294" y="4664"/>
                      <a:pt x="4490" y="5160"/>
                    </a:cubicBezTo>
                    <a:cubicBezTo>
                      <a:pt x="4675" y="5645"/>
                      <a:pt x="4813" y="6153"/>
                      <a:pt x="4929" y="6660"/>
                    </a:cubicBezTo>
                    <a:cubicBezTo>
                      <a:pt x="4779" y="6164"/>
                      <a:pt x="4606" y="5668"/>
                      <a:pt x="4398" y="5194"/>
                    </a:cubicBezTo>
                    <a:cubicBezTo>
                      <a:pt x="4202" y="4721"/>
                      <a:pt x="3982" y="4260"/>
                      <a:pt x="3728" y="3832"/>
                    </a:cubicBezTo>
                    <a:cubicBezTo>
                      <a:pt x="3474" y="3382"/>
                      <a:pt x="3186" y="2978"/>
                      <a:pt x="2874" y="2586"/>
                    </a:cubicBezTo>
                    <a:cubicBezTo>
                      <a:pt x="2574" y="2193"/>
                      <a:pt x="2216" y="1836"/>
                      <a:pt x="1870" y="1478"/>
                    </a:cubicBezTo>
                    <a:close/>
                    <a:moveTo>
                      <a:pt x="0" y="0"/>
                    </a:moveTo>
                    <a:cubicBezTo>
                      <a:pt x="2574" y="2343"/>
                      <a:pt x="4433" y="5425"/>
                      <a:pt x="5321" y="8773"/>
                    </a:cubicBezTo>
                    <a:cubicBezTo>
                      <a:pt x="5841" y="7734"/>
                      <a:pt x="5783" y="6106"/>
                      <a:pt x="5171" y="5125"/>
                    </a:cubicBezTo>
                    <a:lnTo>
                      <a:pt x="5171" y="5125"/>
                    </a:lnTo>
                    <a:cubicBezTo>
                      <a:pt x="5598" y="5333"/>
                      <a:pt x="6614" y="6510"/>
                      <a:pt x="6706" y="6510"/>
                    </a:cubicBezTo>
                    <a:cubicBezTo>
                      <a:pt x="6337" y="4075"/>
                      <a:pt x="1997" y="958"/>
                      <a:pt x="0"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8240438" y="471601"/>
                <a:ext cx="260044" cy="150728"/>
              </a:xfrm>
              <a:custGeom>
                <a:avLst/>
                <a:gdLst/>
                <a:ahLst/>
                <a:cxnLst/>
                <a:rect l="l" t="t" r="r" b="b"/>
                <a:pathLst>
                  <a:path w="8069" h="4677" extrusionOk="0">
                    <a:moveTo>
                      <a:pt x="5210" y="567"/>
                    </a:moveTo>
                    <a:cubicBezTo>
                      <a:pt x="5356" y="567"/>
                      <a:pt x="5501" y="577"/>
                      <a:pt x="5645" y="598"/>
                    </a:cubicBezTo>
                    <a:cubicBezTo>
                      <a:pt x="5252" y="621"/>
                      <a:pt x="4848" y="656"/>
                      <a:pt x="4491" y="771"/>
                    </a:cubicBezTo>
                    <a:cubicBezTo>
                      <a:pt x="4260" y="852"/>
                      <a:pt x="4052" y="945"/>
                      <a:pt x="3856" y="1083"/>
                    </a:cubicBezTo>
                    <a:cubicBezTo>
                      <a:pt x="3660" y="1268"/>
                      <a:pt x="3498" y="1464"/>
                      <a:pt x="3371" y="1683"/>
                    </a:cubicBezTo>
                    <a:cubicBezTo>
                      <a:pt x="3198" y="1983"/>
                      <a:pt x="3082" y="2318"/>
                      <a:pt x="3059" y="2699"/>
                    </a:cubicBezTo>
                    <a:cubicBezTo>
                      <a:pt x="2967" y="2330"/>
                      <a:pt x="3059" y="1949"/>
                      <a:pt x="3244" y="1614"/>
                    </a:cubicBezTo>
                    <a:cubicBezTo>
                      <a:pt x="3290" y="1545"/>
                      <a:pt x="3325" y="1487"/>
                      <a:pt x="3371" y="1406"/>
                    </a:cubicBezTo>
                    <a:lnTo>
                      <a:pt x="3371" y="1406"/>
                    </a:lnTo>
                    <a:cubicBezTo>
                      <a:pt x="3106" y="1626"/>
                      <a:pt x="2852" y="1868"/>
                      <a:pt x="2586" y="2087"/>
                    </a:cubicBezTo>
                    <a:cubicBezTo>
                      <a:pt x="2274" y="2353"/>
                      <a:pt x="1928" y="2560"/>
                      <a:pt x="1547" y="2664"/>
                    </a:cubicBezTo>
                    <a:cubicBezTo>
                      <a:pt x="1905" y="2503"/>
                      <a:pt x="2217" y="2260"/>
                      <a:pt x="2505" y="2006"/>
                    </a:cubicBezTo>
                    <a:cubicBezTo>
                      <a:pt x="2794" y="1741"/>
                      <a:pt x="3071" y="1452"/>
                      <a:pt x="3394" y="1210"/>
                    </a:cubicBezTo>
                    <a:cubicBezTo>
                      <a:pt x="3706" y="968"/>
                      <a:pt x="4064" y="760"/>
                      <a:pt x="4456" y="656"/>
                    </a:cubicBezTo>
                    <a:cubicBezTo>
                      <a:pt x="4705" y="597"/>
                      <a:pt x="4958" y="567"/>
                      <a:pt x="5210" y="567"/>
                    </a:cubicBezTo>
                    <a:close/>
                    <a:moveTo>
                      <a:pt x="5403" y="1"/>
                    </a:moveTo>
                    <a:cubicBezTo>
                      <a:pt x="4341" y="1"/>
                      <a:pt x="3281" y="374"/>
                      <a:pt x="2436" y="1025"/>
                    </a:cubicBezTo>
                    <a:cubicBezTo>
                      <a:pt x="2078" y="1314"/>
                      <a:pt x="1744" y="1660"/>
                      <a:pt x="1340" y="1891"/>
                    </a:cubicBezTo>
                    <a:cubicBezTo>
                      <a:pt x="1077" y="2052"/>
                      <a:pt x="777" y="2157"/>
                      <a:pt x="486" y="2157"/>
                    </a:cubicBezTo>
                    <a:cubicBezTo>
                      <a:pt x="318" y="2157"/>
                      <a:pt x="153" y="2122"/>
                      <a:pt x="1" y="2041"/>
                    </a:cubicBezTo>
                    <a:lnTo>
                      <a:pt x="1" y="2041"/>
                    </a:lnTo>
                    <a:cubicBezTo>
                      <a:pt x="255" y="2584"/>
                      <a:pt x="532" y="3080"/>
                      <a:pt x="1097" y="3253"/>
                    </a:cubicBezTo>
                    <a:cubicBezTo>
                      <a:pt x="1299" y="3317"/>
                      <a:pt x="1508" y="3349"/>
                      <a:pt x="1718" y="3349"/>
                    </a:cubicBezTo>
                    <a:cubicBezTo>
                      <a:pt x="2037" y="3349"/>
                      <a:pt x="2356" y="3277"/>
                      <a:pt x="2655" y="3138"/>
                    </a:cubicBezTo>
                    <a:lnTo>
                      <a:pt x="2655" y="3138"/>
                    </a:lnTo>
                    <a:cubicBezTo>
                      <a:pt x="2505" y="3299"/>
                      <a:pt x="2471" y="3634"/>
                      <a:pt x="2598" y="3807"/>
                    </a:cubicBezTo>
                    <a:cubicBezTo>
                      <a:pt x="2698" y="3961"/>
                      <a:pt x="2890" y="4033"/>
                      <a:pt x="3082" y="4033"/>
                    </a:cubicBezTo>
                    <a:cubicBezTo>
                      <a:pt x="3179" y="4033"/>
                      <a:pt x="3275" y="4015"/>
                      <a:pt x="3359" y="3980"/>
                    </a:cubicBezTo>
                    <a:cubicBezTo>
                      <a:pt x="3613" y="3888"/>
                      <a:pt x="3833" y="3692"/>
                      <a:pt x="4041" y="3484"/>
                    </a:cubicBezTo>
                    <a:lnTo>
                      <a:pt x="4041" y="3484"/>
                    </a:lnTo>
                    <a:cubicBezTo>
                      <a:pt x="3983" y="3865"/>
                      <a:pt x="4064" y="4280"/>
                      <a:pt x="4387" y="4500"/>
                    </a:cubicBezTo>
                    <a:cubicBezTo>
                      <a:pt x="4556" y="4619"/>
                      <a:pt x="4764" y="4677"/>
                      <a:pt x="4971" y="4677"/>
                    </a:cubicBezTo>
                    <a:cubicBezTo>
                      <a:pt x="5145" y="4677"/>
                      <a:pt x="5319" y="4636"/>
                      <a:pt x="5472" y="4557"/>
                    </a:cubicBezTo>
                    <a:cubicBezTo>
                      <a:pt x="4860" y="3934"/>
                      <a:pt x="4675" y="2895"/>
                      <a:pt x="4987" y="2099"/>
                    </a:cubicBezTo>
                    <a:cubicBezTo>
                      <a:pt x="5310" y="1314"/>
                      <a:pt x="6130" y="737"/>
                      <a:pt x="6984" y="714"/>
                    </a:cubicBezTo>
                    <a:cubicBezTo>
                      <a:pt x="7032" y="712"/>
                      <a:pt x="7080" y="712"/>
                      <a:pt x="7127" y="712"/>
                    </a:cubicBezTo>
                    <a:cubicBezTo>
                      <a:pt x="7464" y="712"/>
                      <a:pt x="7775" y="748"/>
                      <a:pt x="8069" y="829"/>
                    </a:cubicBezTo>
                    <a:cubicBezTo>
                      <a:pt x="7399" y="390"/>
                      <a:pt x="6626" y="102"/>
                      <a:pt x="5830" y="21"/>
                    </a:cubicBezTo>
                    <a:cubicBezTo>
                      <a:pt x="5688" y="7"/>
                      <a:pt x="5545" y="1"/>
                      <a:pt x="5403"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7435073" y="459258"/>
                <a:ext cx="616415" cy="247024"/>
              </a:xfrm>
              <a:custGeom>
                <a:avLst/>
                <a:gdLst/>
                <a:ahLst/>
                <a:cxnLst/>
                <a:rect l="l" t="t" r="r" b="b"/>
                <a:pathLst>
                  <a:path w="19127" h="7665" extrusionOk="0">
                    <a:moveTo>
                      <a:pt x="19127" y="831"/>
                    </a:moveTo>
                    <a:cubicBezTo>
                      <a:pt x="19121" y="843"/>
                      <a:pt x="19114" y="854"/>
                      <a:pt x="19108" y="866"/>
                    </a:cubicBezTo>
                    <a:lnTo>
                      <a:pt x="19108" y="866"/>
                    </a:lnTo>
                    <a:cubicBezTo>
                      <a:pt x="19114" y="854"/>
                      <a:pt x="19121" y="843"/>
                      <a:pt x="19127" y="831"/>
                    </a:cubicBezTo>
                    <a:close/>
                    <a:moveTo>
                      <a:pt x="1" y="0"/>
                    </a:moveTo>
                    <a:cubicBezTo>
                      <a:pt x="185" y="1512"/>
                      <a:pt x="1813" y="3105"/>
                      <a:pt x="3337" y="3290"/>
                    </a:cubicBezTo>
                    <a:cubicBezTo>
                      <a:pt x="1917" y="4098"/>
                      <a:pt x="1455" y="6152"/>
                      <a:pt x="2021" y="7664"/>
                    </a:cubicBezTo>
                    <a:cubicBezTo>
                      <a:pt x="2044" y="6418"/>
                      <a:pt x="3048" y="5356"/>
                      <a:pt x="4202" y="4894"/>
                    </a:cubicBezTo>
                    <a:cubicBezTo>
                      <a:pt x="4876" y="4634"/>
                      <a:pt x="5588" y="4540"/>
                      <a:pt x="6309" y="4540"/>
                    </a:cubicBezTo>
                    <a:cubicBezTo>
                      <a:pt x="6837" y="4540"/>
                      <a:pt x="7369" y="4590"/>
                      <a:pt x="7896" y="4663"/>
                    </a:cubicBezTo>
                    <a:cubicBezTo>
                      <a:pt x="9131" y="4848"/>
                      <a:pt x="10354" y="5137"/>
                      <a:pt x="11601" y="5171"/>
                    </a:cubicBezTo>
                    <a:cubicBezTo>
                      <a:pt x="11650" y="5172"/>
                      <a:pt x="11700" y="5173"/>
                      <a:pt x="11749" y="5173"/>
                    </a:cubicBezTo>
                    <a:cubicBezTo>
                      <a:pt x="14732" y="5173"/>
                      <a:pt x="17659" y="3469"/>
                      <a:pt x="19108" y="866"/>
                    </a:cubicBezTo>
                    <a:lnTo>
                      <a:pt x="19108" y="866"/>
                    </a:lnTo>
                    <a:cubicBezTo>
                      <a:pt x="18518" y="1910"/>
                      <a:pt x="16529" y="3411"/>
                      <a:pt x="13172" y="3411"/>
                    </a:cubicBezTo>
                    <a:cubicBezTo>
                      <a:pt x="11993" y="3411"/>
                      <a:pt x="10646" y="3226"/>
                      <a:pt x="9131" y="2770"/>
                    </a:cubicBezTo>
                    <a:cubicBezTo>
                      <a:pt x="4502" y="1385"/>
                      <a:pt x="2713" y="2020"/>
                      <a:pt x="1"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8035858" y="402634"/>
                <a:ext cx="587024" cy="236840"/>
              </a:xfrm>
              <a:custGeom>
                <a:avLst/>
                <a:gdLst/>
                <a:ahLst/>
                <a:cxnLst/>
                <a:rect l="l" t="t" r="r" b="b"/>
                <a:pathLst>
                  <a:path w="18215" h="7349" extrusionOk="0">
                    <a:moveTo>
                      <a:pt x="18207" y="5038"/>
                    </a:moveTo>
                    <a:cubicBezTo>
                      <a:pt x="18210" y="5041"/>
                      <a:pt x="18212" y="5044"/>
                      <a:pt x="18214" y="5047"/>
                    </a:cubicBezTo>
                    <a:cubicBezTo>
                      <a:pt x="18212" y="5044"/>
                      <a:pt x="18210" y="5041"/>
                      <a:pt x="18207" y="5038"/>
                    </a:cubicBezTo>
                    <a:close/>
                    <a:moveTo>
                      <a:pt x="4525" y="776"/>
                    </a:moveTo>
                    <a:lnTo>
                      <a:pt x="4525" y="776"/>
                    </a:lnTo>
                    <a:cubicBezTo>
                      <a:pt x="3948" y="1030"/>
                      <a:pt x="3428" y="1353"/>
                      <a:pt x="2943" y="1746"/>
                    </a:cubicBezTo>
                    <a:cubicBezTo>
                      <a:pt x="2470" y="2138"/>
                      <a:pt x="2020" y="2565"/>
                      <a:pt x="1639" y="3061"/>
                    </a:cubicBezTo>
                    <a:cubicBezTo>
                      <a:pt x="1270" y="3546"/>
                      <a:pt x="993" y="4100"/>
                      <a:pt x="808" y="4689"/>
                    </a:cubicBezTo>
                    <a:cubicBezTo>
                      <a:pt x="635" y="5278"/>
                      <a:pt x="543" y="5901"/>
                      <a:pt x="485" y="6524"/>
                    </a:cubicBezTo>
                    <a:cubicBezTo>
                      <a:pt x="473" y="5901"/>
                      <a:pt x="531" y="5266"/>
                      <a:pt x="704" y="4666"/>
                    </a:cubicBezTo>
                    <a:cubicBezTo>
                      <a:pt x="866" y="4054"/>
                      <a:pt x="1143" y="3465"/>
                      <a:pt x="1524" y="2969"/>
                    </a:cubicBezTo>
                    <a:cubicBezTo>
                      <a:pt x="1916" y="2484"/>
                      <a:pt x="2366" y="2034"/>
                      <a:pt x="2874" y="1665"/>
                    </a:cubicBezTo>
                    <a:cubicBezTo>
                      <a:pt x="3371" y="1284"/>
                      <a:pt x="3925" y="984"/>
                      <a:pt x="4525" y="776"/>
                    </a:cubicBezTo>
                    <a:close/>
                    <a:moveTo>
                      <a:pt x="7494" y="0"/>
                    </a:moveTo>
                    <a:cubicBezTo>
                      <a:pt x="5754" y="0"/>
                      <a:pt x="4007" y="390"/>
                      <a:pt x="2597" y="1376"/>
                    </a:cubicBezTo>
                    <a:cubicBezTo>
                      <a:pt x="808" y="2588"/>
                      <a:pt x="0" y="4527"/>
                      <a:pt x="219" y="6651"/>
                    </a:cubicBezTo>
                    <a:cubicBezTo>
                      <a:pt x="231" y="6836"/>
                      <a:pt x="277" y="7044"/>
                      <a:pt x="393" y="7182"/>
                    </a:cubicBezTo>
                    <a:cubicBezTo>
                      <a:pt x="485" y="7298"/>
                      <a:pt x="598" y="7349"/>
                      <a:pt x="709" y="7349"/>
                    </a:cubicBezTo>
                    <a:cubicBezTo>
                      <a:pt x="875" y="7349"/>
                      <a:pt x="1037" y="7235"/>
                      <a:pt x="1120" y="7055"/>
                    </a:cubicBezTo>
                    <a:cubicBezTo>
                      <a:pt x="1212" y="6847"/>
                      <a:pt x="1166" y="6628"/>
                      <a:pt x="1258" y="6466"/>
                    </a:cubicBezTo>
                    <a:cubicBezTo>
                      <a:pt x="1442" y="6820"/>
                      <a:pt x="1689" y="6974"/>
                      <a:pt x="1954" y="6974"/>
                    </a:cubicBezTo>
                    <a:cubicBezTo>
                      <a:pt x="2572" y="6974"/>
                      <a:pt x="3290" y="6137"/>
                      <a:pt x="3532" y="5047"/>
                    </a:cubicBezTo>
                    <a:cubicBezTo>
                      <a:pt x="3906" y="3449"/>
                      <a:pt x="4547" y="1963"/>
                      <a:pt x="5978" y="981"/>
                    </a:cubicBezTo>
                    <a:lnTo>
                      <a:pt x="5978" y="981"/>
                    </a:lnTo>
                    <a:cubicBezTo>
                      <a:pt x="5729" y="1184"/>
                      <a:pt x="5761" y="1552"/>
                      <a:pt x="6002" y="1815"/>
                    </a:cubicBezTo>
                    <a:cubicBezTo>
                      <a:pt x="6206" y="2046"/>
                      <a:pt x="6528" y="2144"/>
                      <a:pt x="6850" y="2144"/>
                    </a:cubicBezTo>
                    <a:cubicBezTo>
                      <a:pt x="6930" y="2144"/>
                      <a:pt x="7009" y="2138"/>
                      <a:pt x="7087" y="2126"/>
                    </a:cubicBezTo>
                    <a:cubicBezTo>
                      <a:pt x="7468" y="2069"/>
                      <a:pt x="7838" y="1953"/>
                      <a:pt x="8207" y="1838"/>
                    </a:cubicBezTo>
                    <a:cubicBezTo>
                      <a:pt x="8565" y="1722"/>
                      <a:pt x="8911" y="1619"/>
                      <a:pt x="9303" y="1584"/>
                    </a:cubicBezTo>
                    <a:cubicBezTo>
                      <a:pt x="9594" y="1555"/>
                      <a:pt x="9886" y="1542"/>
                      <a:pt x="10177" y="1542"/>
                    </a:cubicBezTo>
                    <a:cubicBezTo>
                      <a:pt x="10697" y="1542"/>
                      <a:pt x="11217" y="1583"/>
                      <a:pt x="11727" y="1642"/>
                    </a:cubicBezTo>
                    <a:cubicBezTo>
                      <a:pt x="14090" y="1953"/>
                      <a:pt x="16683" y="3138"/>
                      <a:pt x="18207" y="5038"/>
                    </a:cubicBezTo>
                    <a:lnTo>
                      <a:pt x="18207" y="5038"/>
                    </a:lnTo>
                    <a:cubicBezTo>
                      <a:pt x="15796" y="2031"/>
                      <a:pt x="12670" y="475"/>
                      <a:pt x="8807" y="72"/>
                    </a:cubicBezTo>
                    <a:cubicBezTo>
                      <a:pt x="8374" y="25"/>
                      <a:pt x="7934" y="0"/>
                      <a:pt x="7494"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8026931" y="359127"/>
                <a:ext cx="247378" cy="99454"/>
              </a:xfrm>
              <a:custGeom>
                <a:avLst/>
                <a:gdLst/>
                <a:ahLst/>
                <a:cxnLst/>
                <a:rect l="l" t="t" r="r" b="b"/>
                <a:pathLst>
                  <a:path w="7676" h="3086" extrusionOk="0">
                    <a:moveTo>
                      <a:pt x="1810" y="157"/>
                    </a:moveTo>
                    <a:cubicBezTo>
                      <a:pt x="1830" y="166"/>
                      <a:pt x="1850" y="176"/>
                      <a:pt x="1870" y="187"/>
                    </a:cubicBezTo>
                    <a:cubicBezTo>
                      <a:pt x="1850" y="175"/>
                      <a:pt x="1830" y="165"/>
                      <a:pt x="1810" y="157"/>
                    </a:cubicBezTo>
                    <a:close/>
                    <a:moveTo>
                      <a:pt x="7654" y="1013"/>
                    </a:moveTo>
                    <a:cubicBezTo>
                      <a:pt x="7661" y="1015"/>
                      <a:pt x="7669" y="1016"/>
                      <a:pt x="7676" y="1018"/>
                    </a:cubicBezTo>
                    <a:cubicBezTo>
                      <a:pt x="7669" y="1016"/>
                      <a:pt x="7661" y="1015"/>
                      <a:pt x="7654" y="1013"/>
                    </a:cubicBezTo>
                    <a:close/>
                    <a:moveTo>
                      <a:pt x="1143" y="1"/>
                    </a:moveTo>
                    <a:cubicBezTo>
                      <a:pt x="888" y="1"/>
                      <a:pt x="642" y="75"/>
                      <a:pt x="462" y="256"/>
                    </a:cubicBezTo>
                    <a:cubicBezTo>
                      <a:pt x="104" y="614"/>
                      <a:pt x="0" y="1203"/>
                      <a:pt x="231" y="1664"/>
                    </a:cubicBezTo>
                    <a:cubicBezTo>
                      <a:pt x="462" y="2126"/>
                      <a:pt x="958" y="2345"/>
                      <a:pt x="1443" y="2345"/>
                    </a:cubicBezTo>
                    <a:cubicBezTo>
                      <a:pt x="1281" y="2438"/>
                      <a:pt x="1108" y="2565"/>
                      <a:pt x="1050" y="2738"/>
                    </a:cubicBezTo>
                    <a:cubicBezTo>
                      <a:pt x="955" y="2993"/>
                      <a:pt x="1016" y="3085"/>
                      <a:pt x="1152" y="3085"/>
                    </a:cubicBezTo>
                    <a:cubicBezTo>
                      <a:pt x="1478" y="3085"/>
                      <a:pt x="2238" y="2564"/>
                      <a:pt x="2343" y="2507"/>
                    </a:cubicBezTo>
                    <a:cubicBezTo>
                      <a:pt x="3542" y="1774"/>
                      <a:pt x="5346" y="947"/>
                      <a:pt x="6920" y="947"/>
                    </a:cubicBezTo>
                    <a:cubicBezTo>
                      <a:pt x="7172" y="947"/>
                      <a:pt x="7417" y="968"/>
                      <a:pt x="7654" y="1013"/>
                    </a:cubicBezTo>
                    <a:lnTo>
                      <a:pt x="7654" y="1013"/>
                    </a:lnTo>
                    <a:cubicBezTo>
                      <a:pt x="6911" y="867"/>
                      <a:pt x="6184" y="781"/>
                      <a:pt x="5462" y="781"/>
                    </a:cubicBezTo>
                    <a:cubicBezTo>
                      <a:pt x="4664" y="781"/>
                      <a:pt x="3872" y="886"/>
                      <a:pt x="3070" y="1133"/>
                    </a:cubicBezTo>
                    <a:cubicBezTo>
                      <a:pt x="2816" y="1214"/>
                      <a:pt x="2551" y="1306"/>
                      <a:pt x="2297" y="1341"/>
                    </a:cubicBezTo>
                    <a:cubicBezTo>
                      <a:pt x="2240" y="1346"/>
                      <a:pt x="2182" y="1349"/>
                      <a:pt x="2124" y="1349"/>
                    </a:cubicBezTo>
                    <a:cubicBezTo>
                      <a:pt x="1903" y="1349"/>
                      <a:pt x="1686" y="1308"/>
                      <a:pt x="1512" y="1180"/>
                    </a:cubicBezTo>
                    <a:cubicBezTo>
                      <a:pt x="1293" y="1018"/>
                      <a:pt x="1154" y="729"/>
                      <a:pt x="1224" y="475"/>
                    </a:cubicBezTo>
                    <a:cubicBezTo>
                      <a:pt x="1275" y="278"/>
                      <a:pt x="1474" y="131"/>
                      <a:pt x="1672" y="131"/>
                    </a:cubicBezTo>
                    <a:cubicBezTo>
                      <a:pt x="1719" y="131"/>
                      <a:pt x="1765" y="139"/>
                      <a:pt x="1810" y="157"/>
                    </a:cubicBezTo>
                    <a:lnTo>
                      <a:pt x="1810" y="157"/>
                    </a:lnTo>
                    <a:cubicBezTo>
                      <a:pt x="1606" y="60"/>
                      <a:pt x="1370" y="1"/>
                      <a:pt x="1143"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7588347" y="292964"/>
                <a:ext cx="462046" cy="251471"/>
              </a:xfrm>
              <a:custGeom>
                <a:avLst/>
                <a:gdLst/>
                <a:ahLst/>
                <a:cxnLst/>
                <a:rect l="l" t="t" r="r" b="b"/>
                <a:pathLst>
                  <a:path w="14337" h="7803" extrusionOk="0">
                    <a:moveTo>
                      <a:pt x="1674" y="1559"/>
                    </a:moveTo>
                    <a:lnTo>
                      <a:pt x="1674" y="1559"/>
                    </a:lnTo>
                    <a:cubicBezTo>
                      <a:pt x="2124" y="1744"/>
                      <a:pt x="2574" y="1963"/>
                      <a:pt x="3001" y="2205"/>
                    </a:cubicBezTo>
                    <a:cubicBezTo>
                      <a:pt x="3428" y="2448"/>
                      <a:pt x="3832" y="2759"/>
                      <a:pt x="4202" y="3071"/>
                    </a:cubicBezTo>
                    <a:cubicBezTo>
                      <a:pt x="4952" y="3717"/>
                      <a:pt x="5598" y="4468"/>
                      <a:pt x="6314" y="5137"/>
                    </a:cubicBezTo>
                    <a:cubicBezTo>
                      <a:pt x="6995" y="5818"/>
                      <a:pt x="7768" y="6453"/>
                      <a:pt x="8657" y="6834"/>
                    </a:cubicBezTo>
                    <a:cubicBezTo>
                      <a:pt x="9222" y="7086"/>
                      <a:pt x="9849" y="7248"/>
                      <a:pt x="10480" y="7248"/>
                    </a:cubicBezTo>
                    <a:cubicBezTo>
                      <a:pt x="10829" y="7248"/>
                      <a:pt x="11179" y="7199"/>
                      <a:pt x="11520" y="7088"/>
                    </a:cubicBezTo>
                    <a:lnTo>
                      <a:pt x="11520" y="7088"/>
                    </a:lnTo>
                    <a:cubicBezTo>
                      <a:pt x="11289" y="7169"/>
                      <a:pt x="11035" y="7226"/>
                      <a:pt x="10793" y="7272"/>
                    </a:cubicBezTo>
                    <a:cubicBezTo>
                      <a:pt x="10621" y="7289"/>
                      <a:pt x="10450" y="7305"/>
                      <a:pt x="10278" y="7305"/>
                    </a:cubicBezTo>
                    <a:cubicBezTo>
                      <a:pt x="10207" y="7305"/>
                      <a:pt x="10136" y="7302"/>
                      <a:pt x="10065" y="7296"/>
                    </a:cubicBezTo>
                    <a:cubicBezTo>
                      <a:pt x="9569" y="7261"/>
                      <a:pt x="9084" y="7145"/>
                      <a:pt x="8623" y="6938"/>
                    </a:cubicBezTo>
                    <a:cubicBezTo>
                      <a:pt x="7688" y="6568"/>
                      <a:pt x="6914" y="5910"/>
                      <a:pt x="6210" y="5241"/>
                    </a:cubicBezTo>
                    <a:cubicBezTo>
                      <a:pt x="5483" y="4571"/>
                      <a:pt x="4837" y="3833"/>
                      <a:pt x="4121" y="3175"/>
                    </a:cubicBezTo>
                    <a:cubicBezTo>
                      <a:pt x="3394" y="2505"/>
                      <a:pt x="2563" y="1986"/>
                      <a:pt x="1674" y="1559"/>
                    </a:cubicBezTo>
                    <a:close/>
                    <a:moveTo>
                      <a:pt x="5402" y="1"/>
                    </a:moveTo>
                    <a:cubicBezTo>
                      <a:pt x="4883" y="647"/>
                      <a:pt x="4733" y="855"/>
                      <a:pt x="4502" y="1640"/>
                    </a:cubicBezTo>
                    <a:cubicBezTo>
                      <a:pt x="4118" y="1016"/>
                      <a:pt x="3681" y="837"/>
                      <a:pt x="3212" y="837"/>
                    </a:cubicBezTo>
                    <a:cubicBezTo>
                      <a:pt x="2581" y="837"/>
                      <a:pt x="1893" y="1161"/>
                      <a:pt x="1203" y="1161"/>
                    </a:cubicBezTo>
                    <a:cubicBezTo>
                      <a:pt x="1002" y="1161"/>
                      <a:pt x="801" y="1134"/>
                      <a:pt x="601" y="1063"/>
                    </a:cubicBezTo>
                    <a:lnTo>
                      <a:pt x="601" y="1063"/>
                    </a:lnTo>
                    <a:cubicBezTo>
                      <a:pt x="1893" y="1524"/>
                      <a:pt x="854" y="3867"/>
                      <a:pt x="2113" y="4179"/>
                    </a:cubicBezTo>
                    <a:cubicBezTo>
                      <a:pt x="1351" y="4237"/>
                      <a:pt x="612" y="4398"/>
                      <a:pt x="0" y="4872"/>
                    </a:cubicBezTo>
                    <a:cubicBezTo>
                      <a:pt x="311" y="4817"/>
                      <a:pt x="625" y="4792"/>
                      <a:pt x="941" y="4792"/>
                    </a:cubicBezTo>
                    <a:cubicBezTo>
                      <a:pt x="2956" y="4792"/>
                      <a:pt x="5025" y="5823"/>
                      <a:pt x="6672" y="6811"/>
                    </a:cubicBezTo>
                    <a:cubicBezTo>
                      <a:pt x="7729" y="7445"/>
                      <a:pt x="8831" y="7803"/>
                      <a:pt x="9936" y="7803"/>
                    </a:cubicBezTo>
                    <a:cubicBezTo>
                      <a:pt x="10519" y="7803"/>
                      <a:pt x="11103" y="7703"/>
                      <a:pt x="11681" y="7492"/>
                    </a:cubicBezTo>
                    <a:cubicBezTo>
                      <a:pt x="12028" y="7353"/>
                      <a:pt x="12374" y="7203"/>
                      <a:pt x="12697" y="6984"/>
                    </a:cubicBezTo>
                    <a:cubicBezTo>
                      <a:pt x="13321" y="6603"/>
                      <a:pt x="13771" y="6049"/>
                      <a:pt x="14336" y="5622"/>
                    </a:cubicBezTo>
                    <a:lnTo>
                      <a:pt x="14336" y="5622"/>
                    </a:lnTo>
                    <a:cubicBezTo>
                      <a:pt x="13324" y="6359"/>
                      <a:pt x="12077" y="6870"/>
                      <a:pt x="10809" y="6870"/>
                    </a:cubicBezTo>
                    <a:cubicBezTo>
                      <a:pt x="10589" y="6870"/>
                      <a:pt x="10367" y="6855"/>
                      <a:pt x="10146" y="6822"/>
                    </a:cubicBezTo>
                    <a:cubicBezTo>
                      <a:pt x="9350" y="6707"/>
                      <a:pt x="8022" y="6418"/>
                      <a:pt x="7826" y="5495"/>
                    </a:cubicBezTo>
                    <a:cubicBezTo>
                      <a:pt x="7757" y="5183"/>
                      <a:pt x="7780" y="4814"/>
                      <a:pt x="7988" y="4560"/>
                    </a:cubicBezTo>
                    <a:cubicBezTo>
                      <a:pt x="8099" y="4423"/>
                      <a:pt x="8306" y="4345"/>
                      <a:pt x="8507" y="4345"/>
                    </a:cubicBezTo>
                    <a:cubicBezTo>
                      <a:pt x="8661" y="4345"/>
                      <a:pt x="8811" y="4390"/>
                      <a:pt x="8911" y="4491"/>
                    </a:cubicBezTo>
                    <a:cubicBezTo>
                      <a:pt x="8776" y="4127"/>
                      <a:pt x="8398" y="3857"/>
                      <a:pt x="8013" y="3857"/>
                    </a:cubicBezTo>
                    <a:cubicBezTo>
                      <a:pt x="7970" y="3857"/>
                      <a:pt x="7927" y="3860"/>
                      <a:pt x="7884" y="3867"/>
                    </a:cubicBezTo>
                    <a:cubicBezTo>
                      <a:pt x="7445" y="3937"/>
                      <a:pt x="7157" y="4387"/>
                      <a:pt x="7157" y="4814"/>
                    </a:cubicBezTo>
                    <a:cubicBezTo>
                      <a:pt x="6337" y="3694"/>
                      <a:pt x="6083" y="2401"/>
                      <a:pt x="6176" y="1028"/>
                    </a:cubicBezTo>
                    <a:lnTo>
                      <a:pt x="6176" y="1028"/>
                    </a:lnTo>
                    <a:cubicBezTo>
                      <a:pt x="6176" y="1028"/>
                      <a:pt x="5852" y="1293"/>
                      <a:pt x="5656" y="1547"/>
                    </a:cubicBezTo>
                    <a:cubicBezTo>
                      <a:pt x="5656" y="1547"/>
                      <a:pt x="5402" y="1028"/>
                      <a:pt x="5402"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7641522" y="498382"/>
                <a:ext cx="164102" cy="48309"/>
              </a:xfrm>
              <a:custGeom>
                <a:avLst/>
                <a:gdLst/>
                <a:ahLst/>
                <a:cxnLst/>
                <a:rect l="l" t="t" r="r" b="b"/>
                <a:pathLst>
                  <a:path w="5092" h="1499" extrusionOk="0">
                    <a:moveTo>
                      <a:pt x="820" y="1"/>
                    </a:moveTo>
                    <a:cubicBezTo>
                      <a:pt x="549" y="1"/>
                      <a:pt x="276" y="15"/>
                      <a:pt x="1" y="44"/>
                    </a:cubicBezTo>
                    <a:cubicBezTo>
                      <a:pt x="1698" y="541"/>
                      <a:pt x="3394" y="1014"/>
                      <a:pt x="5091" y="1499"/>
                    </a:cubicBezTo>
                    <a:cubicBezTo>
                      <a:pt x="3862" y="486"/>
                      <a:pt x="2381" y="1"/>
                      <a:pt x="820"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8336798" y="325320"/>
                <a:ext cx="282732" cy="216537"/>
              </a:xfrm>
              <a:custGeom>
                <a:avLst/>
                <a:gdLst/>
                <a:ahLst/>
                <a:cxnLst/>
                <a:rect l="l" t="t" r="r" b="b"/>
                <a:pathLst>
                  <a:path w="8773" h="6719" extrusionOk="0">
                    <a:moveTo>
                      <a:pt x="2112" y="1767"/>
                    </a:moveTo>
                    <a:lnTo>
                      <a:pt x="2112" y="1767"/>
                    </a:lnTo>
                    <a:cubicBezTo>
                      <a:pt x="2632" y="1882"/>
                      <a:pt x="3140" y="2044"/>
                      <a:pt x="3613" y="2205"/>
                    </a:cubicBezTo>
                    <a:cubicBezTo>
                      <a:pt x="4109" y="2402"/>
                      <a:pt x="4571" y="2609"/>
                      <a:pt x="5033" y="2875"/>
                    </a:cubicBezTo>
                    <a:cubicBezTo>
                      <a:pt x="5483" y="3129"/>
                      <a:pt x="5898" y="3417"/>
                      <a:pt x="6268" y="3752"/>
                    </a:cubicBezTo>
                    <a:cubicBezTo>
                      <a:pt x="6649" y="4087"/>
                      <a:pt x="6995" y="4433"/>
                      <a:pt x="7295" y="4826"/>
                    </a:cubicBezTo>
                    <a:cubicBezTo>
                      <a:pt x="6949" y="4479"/>
                      <a:pt x="6591" y="4145"/>
                      <a:pt x="6187" y="3821"/>
                    </a:cubicBezTo>
                    <a:cubicBezTo>
                      <a:pt x="5795" y="3521"/>
                      <a:pt x="5379" y="3233"/>
                      <a:pt x="4940" y="2979"/>
                    </a:cubicBezTo>
                    <a:cubicBezTo>
                      <a:pt x="4513" y="2713"/>
                      <a:pt x="4052" y="2494"/>
                      <a:pt x="3578" y="2298"/>
                    </a:cubicBezTo>
                    <a:cubicBezTo>
                      <a:pt x="3094" y="2113"/>
                      <a:pt x="2609" y="1940"/>
                      <a:pt x="2112" y="1767"/>
                    </a:cubicBezTo>
                    <a:close/>
                    <a:moveTo>
                      <a:pt x="2262" y="1"/>
                    </a:moveTo>
                    <a:cubicBezTo>
                      <a:pt x="2262" y="105"/>
                      <a:pt x="3440" y="1120"/>
                      <a:pt x="3648" y="1547"/>
                    </a:cubicBezTo>
                    <a:cubicBezTo>
                      <a:pt x="3104" y="1206"/>
                      <a:pt x="2373" y="1034"/>
                      <a:pt x="1652" y="1034"/>
                    </a:cubicBezTo>
                    <a:cubicBezTo>
                      <a:pt x="1057" y="1034"/>
                      <a:pt x="470" y="1151"/>
                      <a:pt x="0" y="1386"/>
                    </a:cubicBezTo>
                    <a:cubicBezTo>
                      <a:pt x="3347" y="2263"/>
                      <a:pt x="6429" y="4145"/>
                      <a:pt x="8773" y="6719"/>
                    </a:cubicBezTo>
                    <a:cubicBezTo>
                      <a:pt x="7815" y="4722"/>
                      <a:pt x="4698" y="382"/>
                      <a:pt x="2262"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8616146" y="324579"/>
                <a:ext cx="315120" cy="295011"/>
              </a:xfrm>
              <a:custGeom>
                <a:avLst/>
                <a:gdLst/>
                <a:ahLst/>
                <a:cxnLst/>
                <a:rect l="l" t="t" r="r" b="b"/>
                <a:pathLst>
                  <a:path w="9778" h="9154" extrusionOk="0">
                    <a:moveTo>
                      <a:pt x="7872" y="1136"/>
                    </a:moveTo>
                    <a:cubicBezTo>
                      <a:pt x="7913" y="1136"/>
                      <a:pt x="7949" y="1149"/>
                      <a:pt x="7977" y="1178"/>
                    </a:cubicBezTo>
                    <a:cubicBezTo>
                      <a:pt x="8381" y="1582"/>
                      <a:pt x="5772" y="3394"/>
                      <a:pt x="5772" y="3394"/>
                    </a:cubicBezTo>
                    <a:cubicBezTo>
                      <a:pt x="5772" y="3394"/>
                      <a:pt x="7334" y="1136"/>
                      <a:pt x="7872" y="1136"/>
                    </a:cubicBezTo>
                    <a:close/>
                    <a:moveTo>
                      <a:pt x="6663" y="692"/>
                    </a:moveTo>
                    <a:cubicBezTo>
                      <a:pt x="7329" y="692"/>
                      <a:pt x="5356" y="3533"/>
                      <a:pt x="5356" y="3533"/>
                    </a:cubicBezTo>
                    <a:cubicBezTo>
                      <a:pt x="5356" y="3533"/>
                      <a:pt x="5910" y="763"/>
                      <a:pt x="6638" y="693"/>
                    </a:cubicBezTo>
                    <a:cubicBezTo>
                      <a:pt x="6646" y="692"/>
                      <a:pt x="6655" y="692"/>
                      <a:pt x="6663" y="692"/>
                    </a:cubicBezTo>
                    <a:close/>
                    <a:moveTo>
                      <a:pt x="8320" y="2351"/>
                    </a:moveTo>
                    <a:cubicBezTo>
                      <a:pt x="8426" y="2351"/>
                      <a:pt x="8483" y="2397"/>
                      <a:pt x="8473" y="2505"/>
                    </a:cubicBezTo>
                    <a:cubicBezTo>
                      <a:pt x="8392" y="3244"/>
                      <a:pt x="5622" y="3798"/>
                      <a:pt x="5622" y="3798"/>
                    </a:cubicBezTo>
                    <a:cubicBezTo>
                      <a:pt x="5622" y="3798"/>
                      <a:pt x="7726" y="2351"/>
                      <a:pt x="8320" y="2351"/>
                    </a:cubicBezTo>
                    <a:close/>
                    <a:moveTo>
                      <a:pt x="9154" y="1"/>
                    </a:moveTo>
                    <a:lnTo>
                      <a:pt x="9119" y="35"/>
                    </a:lnTo>
                    <a:cubicBezTo>
                      <a:pt x="8952" y="119"/>
                      <a:pt x="8491" y="330"/>
                      <a:pt x="8029" y="330"/>
                    </a:cubicBezTo>
                    <a:cubicBezTo>
                      <a:pt x="7918" y="330"/>
                      <a:pt x="7807" y="318"/>
                      <a:pt x="7700" y="289"/>
                    </a:cubicBezTo>
                    <a:cubicBezTo>
                      <a:pt x="7433" y="215"/>
                      <a:pt x="6974" y="53"/>
                      <a:pt x="6508" y="53"/>
                    </a:cubicBezTo>
                    <a:cubicBezTo>
                      <a:pt x="5823" y="53"/>
                      <a:pt x="5122" y="403"/>
                      <a:pt x="4999" y="1894"/>
                    </a:cubicBezTo>
                    <a:cubicBezTo>
                      <a:pt x="4874" y="3473"/>
                      <a:pt x="4245" y="4395"/>
                      <a:pt x="3736" y="4395"/>
                    </a:cubicBezTo>
                    <a:cubicBezTo>
                      <a:pt x="3442" y="4395"/>
                      <a:pt x="3187" y="4086"/>
                      <a:pt x="3094" y="3417"/>
                    </a:cubicBezTo>
                    <a:cubicBezTo>
                      <a:pt x="3094" y="3417"/>
                      <a:pt x="2205" y="4202"/>
                      <a:pt x="2552" y="5022"/>
                    </a:cubicBezTo>
                    <a:cubicBezTo>
                      <a:pt x="2552" y="5022"/>
                      <a:pt x="1852" y="4158"/>
                      <a:pt x="1024" y="4158"/>
                    </a:cubicBezTo>
                    <a:cubicBezTo>
                      <a:pt x="691" y="4158"/>
                      <a:pt x="338" y="4297"/>
                      <a:pt x="1" y="4687"/>
                    </a:cubicBezTo>
                    <a:cubicBezTo>
                      <a:pt x="1" y="4687"/>
                      <a:pt x="144" y="4627"/>
                      <a:pt x="352" y="4627"/>
                    </a:cubicBezTo>
                    <a:cubicBezTo>
                      <a:pt x="602" y="4627"/>
                      <a:pt x="945" y="4713"/>
                      <a:pt x="1247" y="5091"/>
                    </a:cubicBezTo>
                    <a:cubicBezTo>
                      <a:pt x="1813" y="5795"/>
                      <a:pt x="1213" y="6349"/>
                      <a:pt x="1986" y="7157"/>
                    </a:cubicBezTo>
                    <a:lnTo>
                      <a:pt x="1998" y="7157"/>
                    </a:lnTo>
                    <a:lnTo>
                      <a:pt x="1998" y="7169"/>
                    </a:lnTo>
                    <a:cubicBezTo>
                      <a:pt x="2806" y="7965"/>
                      <a:pt x="3360" y="7342"/>
                      <a:pt x="4064" y="7907"/>
                    </a:cubicBezTo>
                    <a:cubicBezTo>
                      <a:pt x="4768" y="8461"/>
                      <a:pt x="4468" y="9154"/>
                      <a:pt x="4468" y="9154"/>
                    </a:cubicBezTo>
                    <a:cubicBezTo>
                      <a:pt x="5830" y="7988"/>
                      <a:pt x="4156" y="6626"/>
                      <a:pt x="4156" y="6626"/>
                    </a:cubicBezTo>
                    <a:lnTo>
                      <a:pt x="4156" y="6626"/>
                    </a:lnTo>
                    <a:cubicBezTo>
                      <a:pt x="4288" y="6682"/>
                      <a:pt x="4419" y="6705"/>
                      <a:pt x="4547" y="6705"/>
                    </a:cubicBezTo>
                    <a:cubicBezTo>
                      <a:pt x="5208" y="6705"/>
                      <a:pt x="5760" y="6072"/>
                      <a:pt x="5760" y="6072"/>
                    </a:cubicBezTo>
                    <a:cubicBezTo>
                      <a:pt x="3925" y="5830"/>
                      <a:pt x="4779" y="4387"/>
                      <a:pt x="7284" y="4168"/>
                    </a:cubicBezTo>
                    <a:cubicBezTo>
                      <a:pt x="9777" y="3960"/>
                      <a:pt x="9062" y="2136"/>
                      <a:pt x="8889" y="1467"/>
                    </a:cubicBezTo>
                    <a:cubicBezTo>
                      <a:pt x="8727" y="924"/>
                      <a:pt x="9027" y="255"/>
                      <a:pt x="9131" y="58"/>
                    </a:cubicBezTo>
                    <a:lnTo>
                      <a:pt x="9177" y="12"/>
                    </a:lnTo>
                    <a:lnTo>
                      <a:pt x="9177" y="12"/>
                    </a:lnTo>
                    <a:cubicBezTo>
                      <a:pt x="9177" y="12"/>
                      <a:pt x="9154" y="12"/>
                      <a:pt x="9142" y="24"/>
                    </a:cubicBezTo>
                    <a:cubicBezTo>
                      <a:pt x="9154" y="12"/>
                      <a:pt x="9154" y="1"/>
                      <a:pt x="9154"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8621722" y="2045399"/>
              <a:ext cx="232908" cy="1084391"/>
              <a:chOff x="8621722" y="2045399"/>
              <a:chExt cx="232908" cy="1084391"/>
            </a:xfrm>
          </p:grpSpPr>
          <p:sp>
            <p:nvSpPr>
              <p:cNvPr id="108" name="Google Shape;108;p2"/>
              <p:cNvSpPr/>
              <p:nvPr/>
            </p:nvSpPr>
            <p:spPr>
              <a:xfrm>
                <a:off x="8836002" y="2045399"/>
                <a:ext cx="18627" cy="1084391"/>
              </a:xfrm>
              <a:custGeom>
                <a:avLst/>
                <a:gdLst/>
                <a:ahLst/>
                <a:cxnLst/>
                <a:rect l="l" t="t" r="r" b="b"/>
                <a:pathLst>
                  <a:path w="578" h="33648" extrusionOk="0">
                    <a:moveTo>
                      <a:pt x="0" y="1"/>
                    </a:moveTo>
                    <a:lnTo>
                      <a:pt x="0" y="33647"/>
                    </a:lnTo>
                    <a:lnTo>
                      <a:pt x="578" y="33647"/>
                    </a:lnTo>
                    <a:lnTo>
                      <a:pt x="578" y="1"/>
                    </a:ln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8621722" y="2045399"/>
                <a:ext cx="18627" cy="1084391"/>
              </a:xfrm>
              <a:custGeom>
                <a:avLst/>
                <a:gdLst/>
                <a:ahLst/>
                <a:cxnLst/>
                <a:rect l="l" t="t" r="r" b="b"/>
                <a:pathLst>
                  <a:path w="578" h="33648" extrusionOk="0">
                    <a:moveTo>
                      <a:pt x="1" y="1"/>
                    </a:moveTo>
                    <a:lnTo>
                      <a:pt x="1" y="33647"/>
                    </a:lnTo>
                    <a:lnTo>
                      <a:pt x="578" y="33647"/>
                    </a:lnTo>
                    <a:lnTo>
                      <a:pt x="578" y="1"/>
                    </a:ln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8676412" y="2282496"/>
                <a:ext cx="122787" cy="37545"/>
              </a:xfrm>
              <a:custGeom>
                <a:avLst/>
                <a:gdLst/>
                <a:ahLst/>
                <a:cxnLst/>
                <a:rect l="l" t="t" r="r" b="b"/>
                <a:pathLst>
                  <a:path w="3810" h="1165" extrusionOk="0">
                    <a:moveTo>
                      <a:pt x="2822" y="0"/>
                    </a:moveTo>
                    <a:cubicBezTo>
                      <a:pt x="1693" y="0"/>
                      <a:pt x="1" y="585"/>
                      <a:pt x="1" y="585"/>
                    </a:cubicBezTo>
                    <a:cubicBezTo>
                      <a:pt x="1" y="585"/>
                      <a:pt x="1693" y="1165"/>
                      <a:pt x="2822" y="1165"/>
                    </a:cubicBezTo>
                    <a:cubicBezTo>
                      <a:pt x="3386" y="1165"/>
                      <a:pt x="3810" y="1020"/>
                      <a:pt x="3810" y="585"/>
                    </a:cubicBezTo>
                    <a:cubicBezTo>
                      <a:pt x="3810" y="146"/>
                      <a:pt x="3386" y="0"/>
                      <a:pt x="2822"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8676412" y="2351689"/>
                <a:ext cx="122787" cy="37706"/>
              </a:xfrm>
              <a:custGeom>
                <a:avLst/>
                <a:gdLst/>
                <a:ahLst/>
                <a:cxnLst/>
                <a:rect l="l" t="t" r="r" b="b"/>
                <a:pathLst>
                  <a:path w="3810" h="1170" extrusionOk="0">
                    <a:moveTo>
                      <a:pt x="2822" y="0"/>
                    </a:moveTo>
                    <a:cubicBezTo>
                      <a:pt x="1693" y="0"/>
                      <a:pt x="1" y="585"/>
                      <a:pt x="1" y="585"/>
                    </a:cubicBezTo>
                    <a:cubicBezTo>
                      <a:pt x="1" y="585"/>
                      <a:pt x="1693" y="1170"/>
                      <a:pt x="2822" y="1170"/>
                    </a:cubicBezTo>
                    <a:cubicBezTo>
                      <a:pt x="3386" y="1170"/>
                      <a:pt x="3810" y="1024"/>
                      <a:pt x="3810" y="585"/>
                    </a:cubicBezTo>
                    <a:cubicBezTo>
                      <a:pt x="3810" y="146"/>
                      <a:pt x="3386" y="0"/>
                      <a:pt x="2822"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8676412" y="2420881"/>
                <a:ext cx="122787" cy="37706"/>
              </a:xfrm>
              <a:custGeom>
                <a:avLst/>
                <a:gdLst/>
                <a:ahLst/>
                <a:cxnLst/>
                <a:rect l="l" t="t" r="r" b="b"/>
                <a:pathLst>
                  <a:path w="3810" h="1170" extrusionOk="0">
                    <a:moveTo>
                      <a:pt x="2822" y="0"/>
                    </a:moveTo>
                    <a:cubicBezTo>
                      <a:pt x="1693" y="0"/>
                      <a:pt x="1" y="585"/>
                      <a:pt x="1" y="585"/>
                    </a:cubicBezTo>
                    <a:cubicBezTo>
                      <a:pt x="1" y="585"/>
                      <a:pt x="1693" y="1170"/>
                      <a:pt x="2822" y="1170"/>
                    </a:cubicBezTo>
                    <a:cubicBezTo>
                      <a:pt x="3386" y="1170"/>
                      <a:pt x="3810" y="1024"/>
                      <a:pt x="3810" y="585"/>
                    </a:cubicBezTo>
                    <a:cubicBezTo>
                      <a:pt x="3810" y="146"/>
                      <a:pt x="3386" y="0"/>
                      <a:pt x="2822"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8676412" y="2490235"/>
                <a:ext cx="122787" cy="37545"/>
              </a:xfrm>
              <a:custGeom>
                <a:avLst/>
                <a:gdLst/>
                <a:ahLst/>
                <a:cxnLst/>
                <a:rect l="l" t="t" r="r" b="b"/>
                <a:pathLst>
                  <a:path w="3810" h="1165" extrusionOk="0">
                    <a:moveTo>
                      <a:pt x="2822" y="0"/>
                    </a:moveTo>
                    <a:cubicBezTo>
                      <a:pt x="1693" y="0"/>
                      <a:pt x="1" y="580"/>
                      <a:pt x="1" y="580"/>
                    </a:cubicBezTo>
                    <a:cubicBezTo>
                      <a:pt x="1" y="580"/>
                      <a:pt x="1693" y="1165"/>
                      <a:pt x="2822" y="1165"/>
                    </a:cubicBezTo>
                    <a:cubicBezTo>
                      <a:pt x="3386" y="1165"/>
                      <a:pt x="3810" y="1018"/>
                      <a:pt x="3810" y="580"/>
                    </a:cubicBezTo>
                    <a:cubicBezTo>
                      <a:pt x="3810" y="145"/>
                      <a:pt x="3386" y="0"/>
                      <a:pt x="2822"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8676412" y="2559621"/>
                <a:ext cx="122787" cy="37545"/>
              </a:xfrm>
              <a:custGeom>
                <a:avLst/>
                <a:gdLst/>
                <a:ahLst/>
                <a:cxnLst/>
                <a:rect l="l" t="t" r="r" b="b"/>
                <a:pathLst>
                  <a:path w="3810" h="1165" extrusionOk="0">
                    <a:moveTo>
                      <a:pt x="2822" y="0"/>
                    </a:moveTo>
                    <a:cubicBezTo>
                      <a:pt x="1693" y="0"/>
                      <a:pt x="1" y="585"/>
                      <a:pt x="1" y="585"/>
                    </a:cubicBezTo>
                    <a:cubicBezTo>
                      <a:pt x="1" y="585"/>
                      <a:pt x="1693" y="1165"/>
                      <a:pt x="2822" y="1165"/>
                    </a:cubicBezTo>
                    <a:cubicBezTo>
                      <a:pt x="3386" y="1165"/>
                      <a:pt x="3810" y="1020"/>
                      <a:pt x="3810" y="585"/>
                    </a:cubicBezTo>
                    <a:cubicBezTo>
                      <a:pt x="3810" y="147"/>
                      <a:pt x="3386" y="0"/>
                      <a:pt x="2822"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8676412" y="2628813"/>
                <a:ext cx="122787" cy="37738"/>
              </a:xfrm>
              <a:custGeom>
                <a:avLst/>
                <a:gdLst/>
                <a:ahLst/>
                <a:cxnLst/>
                <a:rect l="l" t="t" r="r" b="b"/>
                <a:pathLst>
                  <a:path w="3810" h="1171" extrusionOk="0">
                    <a:moveTo>
                      <a:pt x="2822" y="0"/>
                    </a:moveTo>
                    <a:cubicBezTo>
                      <a:pt x="1693" y="0"/>
                      <a:pt x="1" y="585"/>
                      <a:pt x="1" y="585"/>
                    </a:cubicBezTo>
                    <a:cubicBezTo>
                      <a:pt x="1" y="585"/>
                      <a:pt x="1693" y="1170"/>
                      <a:pt x="2822" y="1170"/>
                    </a:cubicBezTo>
                    <a:cubicBezTo>
                      <a:pt x="3386" y="1170"/>
                      <a:pt x="3810" y="1024"/>
                      <a:pt x="3810" y="585"/>
                    </a:cubicBezTo>
                    <a:cubicBezTo>
                      <a:pt x="3810" y="147"/>
                      <a:pt x="3386" y="0"/>
                      <a:pt x="2822"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8676412" y="2698006"/>
                <a:ext cx="122787" cy="37706"/>
              </a:xfrm>
              <a:custGeom>
                <a:avLst/>
                <a:gdLst/>
                <a:ahLst/>
                <a:cxnLst/>
                <a:rect l="l" t="t" r="r" b="b"/>
                <a:pathLst>
                  <a:path w="3810" h="1170" extrusionOk="0">
                    <a:moveTo>
                      <a:pt x="2822" y="0"/>
                    </a:moveTo>
                    <a:cubicBezTo>
                      <a:pt x="1693" y="0"/>
                      <a:pt x="1" y="585"/>
                      <a:pt x="1" y="585"/>
                    </a:cubicBezTo>
                    <a:cubicBezTo>
                      <a:pt x="1" y="585"/>
                      <a:pt x="1693" y="1170"/>
                      <a:pt x="2822" y="1170"/>
                    </a:cubicBezTo>
                    <a:cubicBezTo>
                      <a:pt x="3386" y="1170"/>
                      <a:pt x="3810" y="1024"/>
                      <a:pt x="3810" y="585"/>
                    </a:cubicBezTo>
                    <a:cubicBezTo>
                      <a:pt x="3810" y="147"/>
                      <a:pt x="3386" y="0"/>
                      <a:pt x="2822"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8676412" y="2767359"/>
                <a:ext cx="122787" cy="37545"/>
              </a:xfrm>
              <a:custGeom>
                <a:avLst/>
                <a:gdLst/>
                <a:ahLst/>
                <a:cxnLst/>
                <a:rect l="l" t="t" r="r" b="b"/>
                <a:pathLst>
                  <a:path w="3810" h="1165" extrusionOk="0">
                    <a:moveTo>
                      <a:pt x="2822" y="0"/>
                    </a:moveTo>
                    <a:cubicBezTo>
                      <a:pt x="1693" y="0"/>
                      <a:pt x="1" y="580"/>
                      <a:pt x="1" y="580"/>
                    </a:cubicBezTo>
                    <a:cubicBezTo>
                      <a:pt x="1" y="580"/>
                      <a:pt x="1693" y="1165"/>
                      <a:pt x="2822" y="1165"/>
                    </a:cubicBezTo>
                    <a:cubicBezTo>
                      <a:pt x="3386" y="1165"/>
                      <a:pt x="3810" y="1019"/>
                      <a:pt x="3810" y="580"/>
                    </a:cubicBezTo>
                    <a:cubicBezTo>
                      <a:pt x="3810" y="145"/>
                      <a:pt x="3386" y="0"/>
                      <a:pt x="2822"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8676412" y="2836745"/>
                <a:ext cx="122787" cy="37577"/>
              </a:xfrm>
              <a:custGeom>
                <a:avLst/>
                <a:gdLst/>
                <a:ahLst/>
                <a:cxnLst/>
                <a:rect l="l" t="t" r="r" b="b"/>
                <a:pathLst>
                  <a:path w="3810" h="1166" extrusionOk="0">
                    <a:moveTo>
                      <a:pt x="2822" y="1"/>
                    </a:moveTo>
                    <a:cubicBezTo>
                      <a:pt x="1693" y="1"/>
                      <a:pt x="1" y="586"/>
                      <a:pt x="1" y="586"/>
                    </a:cubicBezTo>
                    <a:cubicBezTo>
                      <a:pt x="1" y="586"/>
                      <a:pt x="1693" y="1165"/>
                      <a:pt x="2822" y="1165"/>
                    </a:cubicBezTo>
                    <a:cubicBezTo>
                      <a:pt x="3386" y="1165"/>
                      <a:pt x="3810" y="1020"/>
                      <a:pt x="3810" y="586"/>
                    </a:cubicBezTo>
                    <a:cubicBezTo>
                      <a:pt x="3810" y="147"/>
                      <a:pt x="3386" y="1"/>
                      <a:pt x="2822"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8691301" y="2114591"/>
                <a:ext cx="93009" cy="93041"/>
              </a:xfrm>
              <a:custGeom>
                <a:avLst/>
                <a:gdLst/>
                <a:ahLst/>
                <a:cxnLst/>
                <a:rect l="l" t="t" r="r" b="b"/>
                <a:pathLst>
                  <a:path w="2886" h="2887" extrusionOk="0">
                    <a:moveTo>
                      <a:pt x="1443" y="1"/>
                    </a:moveTo>
                    <a:cubicBezTo>
                      <a:pt x="647" y="1"/>
                      <a:pt x="0" y="647"/>
                      <a:pt x="0" y="1443"/>
                    </a:cubicBezTo>
                    <a:cubicBezTo>
                      <a:pt x="0" y="2240"/>
                      <a:pt x="647" y="2886"/>
                      <a:pt x="1443" y="2886"/>
                    </a:cubicBezTo>
                    <a:cubicBezTo>
                      <a:pt x="2240" y="2886"/>
                      <a:pt x="2886" y="2240"/>
                      <a:pt x="2886" y="1443"/>
                    </a:cubicBezTo>
                    <a:cubicBezTo>
                      <a:pt x="2886" y="647"/>
                      <a:pt x="2240" y="1"/>
                      <a:pt x="1443"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8691301" y="2958275"/>
                <a:ext cx="93009" cy="93009"/>
              </a:xfrm>
              <a:custGeom>
                <a:avLst/>
                <a:gdLst/>
                <a:ahLst/>
                <a:cxnLst/>
                <a:rect l="l" t="t" r="r" b="b"/>
                <a:pathLst>
                  <a:path w="2886" h="2886" extrusionOk="0">
                    <a:moveTo>
                      <a:pt x="1443" y="0"/>
                    </a:moveTo>
                    <a:cubicBezTo>
                      <a:pt x="647" y="0"/>
                      <a:pt x="0" y="647"/>
                      <a:pt x="0" y="1443"/>
                    </a:cubicBezTo>
                    <a:cubicBezTo>
                      <a:pt x="0" y="2240"/>
                      <a:pt x="647" y="2886"/>
                      <a:pt x="1443" y="2886"/>
                    </a:cubicBezTo>
                    <a:cubicBezTo>
                      <a:pt x="2240" y="2886"/>
                      <a:pt x="2886" y="2240"/>
                      <a:pt x="2886" y="1443"/>
                    </a:cubicBezTo>
                    <a:cubicBezTo>
                      <a:pt x="2886" y="647"/>
                      <a:pt x="2240" y="0"/>
                      <a:pt x="1443"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 name="Google Shape;121;p2"/>
            <p:cNvGrpSpPr/>
            <p:nvPr/>
          </p:nvGrpSpPr>
          <p:grpSpPr>
            <a:xfrm>
              <a:off x="280955" y="2045399"/>
              <a:ext cx="233263" cy="1084391"/>
              <a:chOff x="280955" y="2045399"/>
              <a:chExt cx="233263" cy="1084391"/>
            </a:xfrm>
          </p:grpSpPr>
          <p:sp>
            <p:nvSpPr>
              <p:cNvPr id="122" name="Google Shape;122;p2"/>
              <p:cNvSpPr/>
              <p:nvPr/>
            </p:nvSpPr>
            <p:spPr>
              <a:xfrm>
                <a:off x="495590" y="2045399"/>
                <a:ext cx="18627" cy="1084391"/>
              </a:xfrm>
              <a:custGeom>
                <a:avLst/>
                <a:gdLst/>
                <a:ahLst/>
                <a:cxnLst/>
                <a:rect l="l" t="t" r="r" b="b"/>
                <a:pathLst>
                  <a:path w="578" h="33648" extrusionOk="0">
                    <a:moveTo>
                      <a:pt x="0" y="1"/>
                    </a:moveTo>
                    <a:lnTo>
                      <a:pt x="0" y="33647"/>
                    </a:lnTo>
                    <a:lnTo>
                      <a:pt x="578" y="33647"/>
                    </a:lnTo>
                    <a:lnTo>
                      <a:pt x="578" y="1"/>
                    </a:ln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80955" y="2045399"/>
                <a:ext cx="18627" cy="1084391"/>
              </a:xfrm>
              <a:custGeom>
                <a:avLst/>
                <a:gdLst/>
                <a:ahLst/>
                <a:cxnLst/>
                <a:rect l="l" t="t" r="r" b="b"/>
                <a:pathLst>
                  <a:path w="578" h="33648" extrusionOk="0">
                    <a:moveTo>
                      <a:pt x="0" y="1"/>
                    </a:moveTo>
                    <a:lnTo>
                      <a:pt x="0" y="33647"/>
                    </a:lnTo>
                    <a:lnTo>
                      <a:pt x="577" y="33647"/>
                    </a:lnTo>
                    <a:lnTo>
                      <a:pt x="577" y="1"/>
                    </a:ln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336386" y="2282496"/>
                <a:ext cx="122787" cy="37545"/>
              </a:xfrm>
              <a:custGeom>
                <a:avLst/>
                <a:gdLst/>
                <a:ahLst/>
                <a:cxnLst/>
                <a:rect l="l" t="t" r="r" b="b"/>
                <a:pathLst>
                  <a:path w="3810" h="1165" extrusionOk="0">
                    <a:moveTo>
                      <a:pt x="2822" y="0"/>
                    </a:moveTo>
                    <a:cubicBezTo>
                      <a:pt x="1693" y="0"/>
                      <a:pt x="0" y="585"/>
                      <a:pt x="0" y="585"/>
                    </a:cubicBezTo>
                    <a:cubicBezTo>
                      <a:pt x="0" y="585"/>
                      <a:pt x="1693" y="1165"/>
                      <a:pt x="2822" y="1165"/>
                    </a:cubicBezTo>
                    <a:cubicBezTo>
                      <a:pt x="3386" y="1165"/>
                      <a:pt x="3809" y="1020"/>
                      <a:pt x="3809" y="585"/>
                    </a:cubicBezTo>
                    <a:cubicBezTo>
                      <a:pt x="3809" y="146"/>
                      <a:pt x="3386" y="0"/>
                      <a:pt x="2822"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336386" y="2351689"/>
                <a:ext cx="122787" cy="37706"/>
              </a:xfrm>
              <a:custGeom>
                <a:avLst/>
                <a:gdLst/>
                <a:ahLst/>
                <a:cxnLst/>
                <a:rect l="l" t="t" r="r" b="b"/>
                <a:pathLst>
                  <a:path w="3810" h="1170" extrusionOk="0">
                    <a:moveTo>
                      <a:pt x="2822" y="0"/>
                    </a:moveTo>
                    <a:cubicBezTo>
                      <a:pt x="1693" y="0"/>
                      <a:pt x="0" y="585"/>
                      <a:pt x="0" y="585"/>
                    </a:cubicBezTo>
                    <a:cubicBezTo>
                      <a:pt x="0" y="585"/>
                      <a:pt x="1693" y="1170"/>
                      <a:pt x="2822" y="1170"/>
                    </a:cubicBezTo>
                    <a:cubicBezTo>
                      <a:pt x="3386" y="1170"/>
                      <a:pt x="3809" y="1024"/>
                      <a:pt x="3809" y="585"/>
                    </a:cubicBezTo>
                    <a:cubicBezTo>
                      <a:pt x="3809" y="146"/>
                      <a:pt x="3386" y="0"/>
                      <a:pt x="2822"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336386" y="2420881"/>
                <a:ext cx="122787" cy="37706"/>
              </a:xfrm>
              <a:custGeom>
                <a:avLst/>
                <a:gdLst/>
                <a:ahLst/>
                <a:cxnLst/>
                <a:rect l="l" t="t" r="r" b="b"/>
                <a:pathLst>
                  <a:path w="3810" h="1170" extrusionOk="0">
                    <a:moveTo>
                      <a:pt x="2822" y="0"/>
                    </a:moveTo>
                    <a:cubicBezTo>
                      <a:pt x="1693" y="0"/>
                      <a:pt x="0" y="585"/>
                      <a:pt x="0" y="585"/>
                    </a:cubicBezTo>
                    <a:cubicBezTo>
                      <a:pt x="0" y="585"/>
                      <a:pt x="1693" y="1170"/>
                      <a:pt x="2822" y="1170"/>
                    </a:cubicBezTo>
                    <a:cubicBezTo>
                      <a:pt x="3386" y="1170"/>
                      <a:pt x="3809" y="1024"/>
                      <a:pt x="3809" y="585"/>
                    </a:cubicBezTo>
                    <a:cubicBezTo>
                      <a:pt x="3809" y="146"/>
                      <a:pt x="3386" y="0"/>
                      <a:pt x="2822"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336386" y="2490235"/>
                <a:ext cx="122787" cy="37545"/>
              </a:xfrm>
              <a:custGeom>
                <a:avLst/>
                <a:gdLst/>
                <a:ahLst/>
                <a:cxnLst/>
                <a:rect l="l" t="t" r="r" b="b"/>
                <a:pathLst>
                  <a:path w="3810" h="1165" extrusionOk="0">
                    <a:moveTo>
                      <a:pt x="2822" y="0"/>
                    </a:moveTo>
                    <a:cubicBezTo>
                      <a:pt x="1693" y="0"/>
                      <a:pt x="0" y="580"/>
                      <a:pt x="0" y="580"/>
                    </a:cubicBezTo>
                    <a:cubicBezTo>
                      <a:pt x="0" y="580"/>
                      <a:pt x="1693" y="1165"/>
                      <a:pt x="2822" y="1165"/>
                    </a:cubicBezTo>
                    <a:cubicBezTo>
                      <a:pt x="3386" y="1165"/>
                      <a:pt x="3809" y="1018"/>
                      <a:pt x="3809" y="580"/>
                    </a:cubicBezTo>
                    <a:cubicBezTo>
                      <a:pt x="3809" y="145"/>
                      <a:pt x="3386" y="0"/>
                      <a:pt x="2822"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36386" y="2559621"/>
                <a:ext cx="122787" cy="37545"/>
              </a:xfrm>
              <a:custGeom>
                <a:avLst/>
                <a:gdLst/>
                <a:ahLst/>
                <a:cxnLst/>
                <a:rect l="l" t="t" r="r" b="b"/>
                <a:pathLst>
                  <a:path w="3810" h="1165" extrusionOk="0">
                    <a:moveTo>
                      <a:pt x="2822" y="0"/>
                    </a:moveTo>
                    <a:cubicBezTo>
                      <a:pt x="1693" y="0"/>
                      <a:pt x="0" y="585"/>
                      <a:pt x="0" y="585"/>
                    </a:cubicBezTo>
                    <a:cubicBezTo>
                      <a:pt x="0" y="585"/>
                      <a:pt x="1693" y="1165"/>
                      <a:pt x="2822" y="1165"/>
                    </a:cubicBezTo>
                    <a:cubicBezTo>
                      <a:pt x="3386" y="1165"/>
                      <a:pt x="3809" y="1020"/>
                      <a:pt x="3809" y="585"/>
                    </a:cubicBezTo>
                    <a:cubicBezTo>
                      <a:pt x="3809" y="147"/>
                      <a:pt x="3386" y="0"/>
                      <a:pt x="2822"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36386" y="2628813"/>
                <a:ext cx="122787" cy="37738"/>
              </a:xfrm>
              <a:custGeom>
                <a:avLst/>
                <a:gdLst/>
                <a:ahLst/>
                <a:cxnLst/>
                <a:rect l="l" t="t" r="r" b="b"/>
                <a:pathLst>
                  <a:path w="3810" h="1171" extrusionOk="0">
                    <a:moveTo>
                      <a:pt x="2822" y="0"/>
                    </a:moveTo>
                    <a:cubicBezTo>
                      <a:pt x="1693" y="0"/>
                      <a:pt x="0" y="585"/>
                      <a:pt x="0" y="585"/>
                    </a:cubicBezTo>
                    <a:cubicBezTo>
                      <a:pt x="0" y="585"/>
                      <a:pt x="1693" y="1170"/>
                      <a:pt x="2822" y="1170"/>
                    </a:cubicBezTo>
                    <a:cubicBezTo>
                      <a:pt x="3386" y="1170"/>
                      <a:pt x="3809" y="1024"/>
                      <a:pt x="3809" y="585"/>
                    </a:cubicBezTo>
                    <a:cubicBezTo>
                      <a:pt x="3809" y="147"/>
                      <a:pt x="3386" y="0"/>
                      <a:pt x="2822"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36386" y="2698006"/>
                <a:ext cx="122787" cy="37706"/>
              </a:xfrm>
              <a:custGeom>
                <a:avLst/>
                <a:gdLst/>
                <a:ahLst/>
                <a:cxnLst/>
                <a:rect l="l" t="t" r="r" b="b"/>
                <a:pathLst>
                  <a:path w="3810" h="1170" extrusionOk="0">
                    <a:moveTo>
                      <a:pt x="2822" y="0"/>
                    </a:moveTo>
                    <a:cubicBezTo>
                      <a:pt x="1693" y="0"/>
                      <a:pt x="0" y="585"/>
                      <a:pt x="0" y="585"/>
                    </a:cubicBezTo>
                    <a:cubicBezTo>
                      <a:pt x="0" y="585"/>
                      <a:pt x="1693" y="1170"/>
                      <a:pt x="2822" y="1170"/>
                    </a:cubicBezTo>
                    <a:cubicBezTo>
                      <a:pt x="3386" y="1170"/>
                      <a:pt x="3809" y="1024"/>
                      <a:pt x="3809" y="585"/>
                    </a:cubicBezTo>
                    <a:cubicBezTo>
                      <a:pt x="3809" y="147"/>
                      <a:pt x="3386" y="0"/>
                      <a:pt x="2822"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36386" y="2767359"/>
                <a:ext cx="122787" cy="37545"/>
              </a:xfrm>
              <a:custGeom>
                <a:avLst/>
                <a:gdLst/>
                <a:ahLst/>
                <a:cxnLst/>
                <a:rect l="l" t="t" r="r" b="b"/>
                <a:pathLst>
                  <a:path w="3810" h="1165" extrusionOk="0">
                    <a:moveTo>
                      <a:pt x="2822" y="0"/>
                    </a:moveTo>
                    <a:cubicBezTo>
                      <a:pt x="1693" y="0"/>
                      <a:pt x="0" y="580"/>
                      <a:pt x="0" y="580"/>
                    </a:cubicBezTo>
                    <a:cubicBezTo>
                      <a:pt x="0" y="580"/>
                      <a:pt x="1693" y="1165"/>
                      <a:pt x="2822" y="1165"/>
                    </a:cubicBezTo>
                    <a:cubicBezTo>
                      <a:pt x="3386" y="1165"/>
                      <a:pt x="3809" y="1019"/>
                      <a:pt x="3809" y="580"/>
                    </a:cubicBezTo>
                    <a:cubicBezTo>
                      <a:pt x="3809" y="145"/>
                      <a:pt x="3386" y="0"/>
                      <a:pt x="2822"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36386" y="2836745"/>
                <a:ext cx="122787" cy="37577"/>
              </a:xfrm>
              <a:custGeom>
                <a:avLst/>
                <a:gdLst/>
                <a:ahLst/>
                <a:cxnLst/>
                <a:rect l="l" t="t" r="r" b="b"/>
                <a:pathLst>
                  <a:path w="3810" h="1166" extrusionOk="0">
                    <a:moveTo>
                      <a:pt x="2822" y="1"/>
                    </a:moveTo>
                    <a:cubicBezTo>
                      <a:pt x="1693" y="1"/>
                      <a:pt x="0" y="586"/>
                      <a:pt x="0" y="586"/>
                    </a:cubicBezTo>
                    <a:cubicBezTo>
                      <a:pt x="0" y="586"/>
                      <a:pt x="1693" y="1165"/>
                      <a:pt x="2822" y="1165"/>
                    </a:cubicBezTo>
                    <a:cubicBezTo>
                      <a:pt x="3386" y="1165"/>
                      <a:pt x="3809" y="1020"/>
                      <a:pt x="3809" y="586"/>
                    </a:cubicBezTo>
                    <a:cubicBezTo>
                      <a:pt x="3809" y="147"/>
                      <a:pt x="3386" y="1"/>
                      <a:pt x="2822"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351243" y="2114591"/>
                <a:ext cx="93041" cy="93041"/>
              </a:xfrm>
              <a:custGeom>
                <a:avLst/>
                <a:gdLst/>
                <a:ahLst/>
                <a:cxnLst/>
                <a:rect l="l" t="t" r="r" b="b"/>
                <a:pathLst>
                  <a:path w="2887" h="2887" extrusionOk="0">
                    <a:moveTo>
                      <a:pt x="1444" y="1"/>
                    </a:moveTo>
                    <a:cubicBezTo>
                      <a:pt x="647" y="1"/>
                      <a:pt x="1" y="647"/>
                      <a:pt x="1" y="1443"/>
                    </a:cubicBezTo>
                    <a:cubicBezTo>
                      <a:pt x="1" y="2240"/>
                      <a:pt x="647" y="2886"/>
                      <a:pt x="1444" y="2886"/>
                    </a:cubicBezTo>
                    <a:cubicBezTo>
                      <a:pt x="2240" y="2886"/>
                      <a:pt x="2887" y="2240"/>
                      <a:pt x="2887" y="1443"/>
                    </a:cubicBezTo>
                    <a:cubicBezTo>
                      <a:pt x="2887" y="647"/>
                      <a:pt x="2240" y="1"/>
                      <a:pt x="1444"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351243" y="2958275"/>
                <a:ext cx="93041" cy="93009"/>
              </a:xfrm>
              <a:custGeom>
                <a:avLst/>
                <a:gdLst/>
                <a:ahLst/>
                <a:cxnLst/>
                <a:rect l="l" t="t" r="r" b="b"/>
                <a:pathLst>
                  <a:path w="2887" h="2886" extrusionOk="0">
                    <a:moveTo>
                      <a:pt x="1444" y="0"/>
                    </a:moveTo>
                    <a:cubicBezTo>
                      <a:pt x="647" y="0"/>
                      <a:pt x="1" y="647"/>
                      <a:pt x="1" y="1443"/>
                    </a:cubicBezTo>
                    <a:cubicBezTo>
                      <a:pt x="1" y="2240"/>
                      <a:pt x="647" y="2886"/>
                      <a:pt x="1444" y="2886"/>
                    </a:cubicBezTo>
                    <a:cubicBezTo>
                      <a:pt x="2240" y="2886"/>
                      <a:pt x="2887" y="2240"/>
                      <a:pt x="2887" y="1443"/>
                    </a:cubicBezTo>
                    <a:cubicBezTo>
                      <a:pt x="2887" y="647"/>
                      <a:pt x="2240" y="0"/>
                      <a:pt x="1444"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2"/>
            <p:cNvGrpSpPr/>
            <p:nvPr/>
          </p:nvGrpSpPr>
          <p:grpSpPr>
            <a:xfrm>
              <a:off x="4914661" y="330992"/>
              <a:ext cx="2320935" cy="149200"/>
              <a:chOff x="4856159" y="254356"/>
              <a:chExt cx="3296315" cy="211872"/>
            </a:xfrm>
          </p:grpSpPr>
          <p:sp>
            <p:nvSpPr>
              <p:cNvPr id="136" name="Google Shape;136;p2"/>
              <p:cNvSpPr/>
              <p:nvPr/>
            </p:nvSpPr>
            <p:spPr>
              <a:xfrm>
                <a:off x="4856159"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w="28575" cap="flat" cmpd="sng">
                <a:solidFill>
                  <a:schemeClr val="accent2"/>
                </a:solidFill>
                <a:prstDash val="solid"/>
                <a:round/>
                <a:headEnd type="none" w="sm" len="sm"/>
                <a:tailEnd type="none" w="sm" len="sm"/>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8008169" y="254356"/>
                <a:ext cx="144305" cy="211872"/>
              </a:xfrm>
              <a:custGeom>
                <a:avLst/>
                <a:gdLst/>
                <a:ahLst/>
                <a:cxnLst/>
                <a:rect l="l" t="t" r="r" b="b"/>
                <a:pathLst>
                  <a:path w="4468" h="6560" extrusionOk="0">
                    <a:moveTo>
                      <a:pt x="524" y="1"/>
                    </a:moveTo>
                    <a:cubicBezTo>
                      <a:pt x="484" y="1"/>
                      <a:pt x="444" y="2"/>
                      <a:pt x="405" y="3"/>
                    </a:cubicBezTo>
                    <a:cubicBezTo>
                      <a:pt x="278" y="3"/>
                      <a:pt x="174" y="118"/>
                      <a:pt x="197" y="234"/>
                    </a:cubicBezTo>
                    <a:cubicBezTo>
                      <a:pt x="197" y="372"/>
                      <a:pt x="278" y="476"/>
                      <a:pt x="405" y="476"/>
                    </a:cubicBezTo>
                    <a:cubicBezTo>
                      <a:pt x="1374" y="499"/>
                      <a:pt x="2286" y="961"/>
                      <a:pt x="2863" y="1688"/>
                    </a:cubicBezTo>
                    <a:cubicBezTo>
                      <a:pt x="3152" y="2046"/>
                      <a:pt x="3383" y="2450"/>
                      <a:pt x="3498" y="2900"/>
                    </a:cubicBezTo>
                    <a:cubicBezTo>
                      <a:pt x="3521" y="3004"/>
                      <a:pt x="3544" y="3108"/>
                      <a:pt x="3567" y="3223"/>
                    </a:cubicBezTo>
                    <a:lnTo>
                      <a:pt x="3613" y="3558"/>
                    </a:lnTo>
                    <a:lnTo>
                      <a:pt x="3613" y="3893"/>
                    </a:lnTo>
                    <a:cubicBezTo>
                      <a:pt x="3602" y="3985"/>
                      <a:pt x="3602" y="4089"/>
                      <a:pt x="3567" y="4193"/>
                    </a:cubicBezTo>
                    <a:cubicBezTo>
                      <a:pt x="3487" y="4585"/>
                      <a:pt x="3233" y="4931"/>
                      <a:pt x="2921" y="5162"/>
                    </a:cubicBezTo>
                    <a:cubicBezTo>
                      <a:pt x="2651" y="5370"/>
                      <a:pt x="2277" y="5466"/>
                      <a:pt x="1953" y="5466"/>
                    </a:cubicBezTo>
                    <a:cubicBezTo>
                      <a:pt x="1917" y="5466"/>
                      <a:pt x="1882" y="5465"/>
                      <a:pt x="1847" y="5462"/>
                    </a:cubicBezTo>
                    <a:cubicBezTo>
                      <a:pt x="1559" y="5428"/>
                      <a:pt x="1328" y="5197"/>
                      <a:pt x="1270" y="4943"/>
                    </a:cubicBezTo>
                    <a:cubicBezTo>
                      <a:pt x="1259" y="4885"/>
                      <a:pt x="1259" y="4816"/>
                      <a:pt x="1259" y="4758"/>
                    </a:cubicBezTo>
                    <a:cubicBezTo>
                      <a:pt x="1259" y="4735"/>
                      <a:pt x="1270" y="4712"/>
                      <a:pt x="1293" y="4712"/>
                    </a:cubicBezTo>
                    <a:cubicBezTo>
                      <a:pt x="1317" y="4678"/>
                      <a:pt x="1351" y="4678"/>
                      <a:pt x="1374" y="4678"/>
                    </a:cubicBezTo>
                    <a:cubicBezTo>
                      <a:pt x="1439" y="4696"/>
                      <a:pt x="1504" y="4705"/>
                      <a:pt x="1568" y="4705"/>
                    </a:cubicBezTo>
                    <a:cubicBezTo>
                      <a:pt x="1861" y="4705"/>
                      <a:pt x="2134" y="4519"/>
                      <a:pt x="2228" y="4216"/>
                    </a:cubicBezTo>
                    <a:cubicBezTo>
                      <a:pt x="2332" y="3858"/>
                      <a:pt x="2124" y="3489"/>
                      <a:pt x="1767" y="3373"/>
                    </a:cubicBezTo>
                    <a:cubicBezTo>
                      <a:pt x="1697" y="3350"/>
                      <a:pt x="1640" y="3339"/>
                      <a:pt x="1559" y="3339"/>
                    </a:cubicBezTo>
                    <a:lnTo>
                      <a:pt x="1374" y="3339"/>
                    </a:lnTo>
                    <a:cubicBezTo>
                      <a:pt x="889" y="3339"/>
                      <a:pt x="428" y="3627"/>
                      <a:pt x="197" y="4031"/>
                    </a:cubicBezTo>
                    <a:cubicBezTo>
                      <a:pt x="81" y="4239"/>
                      <a:pt x="1" y="4481"/>
                      <a:pt x="1" y="4712"/>
                    </a:cubicBezTo>
                    <a:cubicBezTo>
                      <a:pt x="1" y="4908"/>
                      <a:pt x="35" y="5105"/>
                      <a:pt x="93" y="5278"/>
                    </a:cubicBezTo>
                    <a:cubicBezTo>
                      <a:pt x="324" y="6005"/>
                      <a:pt x="1016" y="6524"/>
                      <a:pt x="1767" y="6559"/>
                    </a:cubicBezTo>
                    <a:cubicBezTo>
                      <a:pt x="1783" y="6559"/>
                      <a:pt x="1799" y="6559"/>
                      <a:pt x="1815" y="6559"/>
                    </a:cubicBezTo>
                    <a:cubicBezTo>
                      <a:pt x="2476" y="6559"/>
                      <a:pt x="3059" y="6330"/>
                      <a:pt x="3533" y="5936"/>
                    </a:cubicBezTo>
                    <a:cubicBezTo>
                      <a:pt x="4017" y="5532"/>
                      <a:pt x="4341" y="4955"/>
                      <a:pt x="4433" y="4354"/>
                    </a:cubicBezTo>
                    <a:cubicBezTo>
                      <a:pt x="4468" y="4193"/>
                      <a:pt x="4468" y="4054"/>
                      <a:pt x="4468" y="3893"/>
                    </a:cubicBezTo>
                    <a:lnTo>
                      <a:pt x="4433" y="3454"/>
                    </a:lnTo>
                    <a:lnTo>
                      <a:pt x="4364" y="3039"/>
                    </a:lnTo>
                    <a:cubicBezTo>
                      <a:pt x="4318" y="2912"/>
                      <a:pt x="4283" y="2761"/>
                      <a:pt x="4248" y="2635"/>
                    </a:cubicBezTo>
                    <a:cubicBezTo>
                      <a:pt x="4064" y="2104"/>
                      <a:pt x="3752" y="1607"/>
                      <a:pt x="3371" y="1215"/>
                    </a:cubicBezTo>
                    <a:cubicBezTo>
                      <a:pt x="2626" y="436"/>
                      <a:pt x="1571" y="1"/>
                      <a:pt x="524" y="1"/>
                    </a:cubicBezTo>
                    <a:close/>
                  </a:path>
                </a:pathLst>
              </a:custGeom>
              <a:solidFill>
                <a:schemeClr val="accent2"/>
              </a:solidFill>
              <a:ln w="28575" cap="flat" cmpd="sng">
                <a:solidFill>
                  <a:schemeClr val="accent2"/>
                </a:solidFill>
                <a:prstDash val="solid"/>
                <a:round/>
                <a:headEnd type="none" w="sm" len="sm"/>
                <a:tailEnd type="none" w="sm" len="sm"/>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2"/>
            <p:cNvGrpSpPr/>
            <p:nvPr/>
          </p:nvGrpSpPr>
          <p:grpSpPr>
            <a:xfrm>
              <a:off x="1908064" y="330992"/>
              <a:ext cx="2320685" cy="149200"/>
              <a:chOff x="1018925" y="254356"/>
              <a:chExt cx="3295960" cy="211872"/>
            </a:xfrm>
          </p:grpSpPr>
          <p:sp>
            <p:nvSpPr>
              <p:cNvPr id="139" name="Google Shape;139;p2"/>
              <p:cNvSpPr/>
              <p:nvPr/>
            </p:nvSpPr>
            <p:spPr>
              <a:xfrm>
                <a:off x="1149795"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w="28575" cap="flat" cmpd="sng">
                <a:solidFill>
                  <a:schemeClr val="accent2"/>
                </a:solidFill>
                <a:prstDash val="solid"/>
                <a:round/>
                <a:headEnd type="none" w="sm" len="sm"/>
                <a:tailEnd type="none" w="sm" len="sm"/>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018925" y="254356"/>
                <a:ext cx="143950" cy="211872"/>
              </a:xfrm>
              <a:custGeom>
                <a:avLst/>
                <a:gdLst/>
                <a:ahLst/>
                <a:cxnLst/>
                <a:rect l="l" t="t" r="r" b="b"/>
                <a:pathLst>
                  <a:path w="4457" h="6560" extrusionOk="0">
                    <a:moveTo>
                      <a:pt x="3933" y="1"/>
                    </a:moveTo>
                    <a:cubicBezTo>
                      <a:pt x="2886" y="1"/>
                      <a:pt x="1831" y="436"/>
                      <a:pt x="1097" y="1215"/>
                    </a:cubicBezTo>
                    <a:cubicBezTo>
                      <a:pt x="705" y="1607"/>
                      <a:pt x="405" y="2104"/>
                      <a:pt x="209" y="2635"/>
                    </a:cubicBezTo>
                    <a:cubicBezTo>
                      <a:pt x="174" y="2761"/>
                      <a:pt x="139" y="2912"/>
                      <a:pt x="93" y="3039"/>
                    </a:cubicBezTo>
                    <a:lnTo>
                      <a:pt x="24" y="3454"/>
                    </a:lnTo>
                    <a:lnTo>
                      <a:pt x="1" y="3893"/>
                    </a:lnTo>
                    <a:cubicBezTo>
                      <a:pt x="1" y="4054"/>
                      <a:pt x="1" y="4193"/>
                      <a:pt x="24" y="4354"/>
                    </a:cubicBezTo>
                    <a:cubicBezTo>
                      <a:pt x="105" y="4955"/>
                      <a:pt x="440" y="5532"/>
                      <a:pt x="913" y="5936"/>
                    </a:cubicBezTo>
                    <a:cubicBezTo>
                      <a:pt x="1397" y="6330"/>
                      <a:pt x="1992" y="6559"/>
                      <a:pt x="2642" y="6559"/>
                    </a:cubicBezTo>
                    <a:cubicBezTo>
                      <a:pt x="2658" y="6559"/>
                      <a:pt x="2674" y="6559"/>
                      <a:pt x="2690" y="6559"/>
                    </a:cubicBezTo>
                    <a:cubicBezTo>
                      <a:pt x="3441" y="6524"/>
                      <a:pt x="4133" y="6005"/>
                      <a:pt x="4364" y="5278"/>
                    </a:cubicBezTo>
                    <a:cubicBezTo>
                      <a:pt x="4422" y="5105"/>
                      <a:pt x="4456" y="4908"/>
                      <a:pt x="4456" y="4712"/>
                    </a:cubicBezTo>
                    <a:cubicBezTo>
                      <a:pt x="4456" y="4481"/>
                      <a:pt x="4387" y="4239"/>
                      <a:pt x="4272" y="4031"/>
                    </a:cubicBezTo>
                    <a:cubicBezTo>
                      <a:pt x="4041" y="3627"/>
                      <a:pt x="3579" y="3339"/>
                      <a:pt x="3083" y="3339"/>
                    </a:cubicBezTo>
                    <a:lnTo>
                      <a:pt x="2898" y="3339"/>
                    </a:lnTo>
                    <a:cubicBezTo>
                      <a:pt x="2829" y="3339"/>
                      <a:pt x="2771" y="3350"/>
                      <a:pt x="2690" y="3373"/>
                    </a:cubicBezTo>
                    <a:cubicBezTo>
                      <a:pt x="2333" y="3489"/>
                      <a:pt x="2136" y="3858"/>
                      <a:pt x="2229" y="4216"/>
                    </a:cubicBezTo>
                    <a:cubicBezTo>
                      <a:pt x="2323" y="4519"/>
                      <a:pt x="2597" y="4705"/>
                      <a:pt x="2889" y="4705"/>
                    </a:cubicBezTo>
                    <a:cubicBezTo>
                      <a:pt x="2953" y="4705"/>
                      <a:pt x="3018" y="4696"/>
                      <a:pt x="3083" y="4678"/>
                    </a:cubicBezTo>
                    <a:cubicBezTo>
                      <a:pt x="3117" y="4678"/>
                      <a:pt x="3141" y="4678"/>
                      <a:pt x="3175" y="4712"/>
                    </a:cubicBezTo>
                    <a:cubicBezTo>
                      <a:pt x="3187" y="4712"/>
                      <a:pt x="3198" y="4735"/>
                      <a:pt x="3198" y="4758"/>
                    </a:cubicBezTo>
                    <a:cubicBezTo>
                      <a:pt x="3198" y="4816"/>
                      <a:pt x="3198" y="4885"/>
                      <a:pt x="3187" y="4943"/>
                    </a:cubicBezTo>
                    <a:cubicBezTo>
                      <a:pt x="3129" y="5197"/>
                      <a:pt x="2898" y="5428"/>
                      <a:pt x="2610" y="5462"/>
                    </a:cubicBezTo>
                    <a:cubicBezTo>
                      <a:pt x="2575" y="5465"/>
                      <a:pt x="2540" y="5466"/>
                      <a:pt x="2505" y="5466"/>
                    </a:cubicBezTo>
                    <a:cubicBezTo>
                      <a:pt x="2180" y="5466"/>
                      <a:pt x="1806" y="5370"/>
                      <a:pt x="1536" y="5162"/>
                    </a:cubicBezTo>
                    <a:cubicBezTo>
                      <a:pt x="1224" y="4931"/>
                      <a:pt x="970" y="4585"/>
                      <a:pt x="890" y="4193"/>
                    </a:cubicBezTo>
                    <a:cubicBezTo>
                      <a:pt x="855" y="4089"/>
                      <a:pt x="855" y="3985"/>
                      <a:pt x="844" y="3893"/>
                    </a:cubicBezTo>
                    <a:lnTo>
                      <a:pt x="844" y="3558"/>
                    </a:lnTo>
                    <a:lnTo>
                      <a:pt x="890" y="3223"/>
                    </a:lnTo>
                    <a:cubicBezTo>
                      <a:pt x="913" y="3108"/>
                      <a:pt x="936" y="3004"/>
                      <a:pt x="959" y="2900"/>
                    </a:cubicBezTo>
                    <a:cubicBezTo>
                      <a:pt x="1074" y="2450"/>
                      <a:pt x="1305" y="2046"/>
                      <a:pt x="1594" y="1688"/>
                    </a:cubicBezTo>
                    <a:cubicBezTo>
                      <a:pt x="2171" y="961"/>
                      <a:pt x="3083" y="499"/>
                      <a:pt x="4052" y="476"/>
                    </a:cubicBezTo>
                    <a:cubicBezTo>
                      <a:pt x="4179" y="476"/>
                      <a:pt x="4272" y="372"/>
                      <a:pt x="4272" y="234"/>
                    </a:cubicBezTo>
                    <a:cubicBezTo>
                      <a:pt x="4283" y="118"/>
                      <a:pt x="4179" y="3"/>
                      <a:pt x="4052" y="3"/>
                    </a:cubicBezTo>
                    <a:cubicBezTo>
                      <a:pt x="4013" y="2"/>
                      <a:pt x="3973" y="1"/>
                      <a:pt x="3933" y="1"/>
                    </a:cubicBezTo>
                    <a:close/>
                  </a:path>
                </a:pathLst>
              </a:custGeom>
              <a:solidFill>
                <a:schemeClr val="accent2"/>
              </a:solidFill>
              <a:ln w="28575" cap="flat" cmpd="sng">
                <a:solidFill>
                  <a:schemeClr val="accent2"/>
                </a:solidFill>
                <a:prstDash val="solid"/>
                <a:round/>
                <a:headEnd type="none" w="sm" len="sm"/>
                <a:tailEnd type="none" w="sm" len="sm"/>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1" name="Google Shape;141;p2"/>
            <p:cNvSpPr/>
            <p:nvPr/>
          </p:nvSpPr>
          <p:spPr>
            <a:xfrm>
              <a:off x="4413409" y="181768"/>
              <a:ext cx="317180" cy="378264"/>
            </a:xfrm>
            <a:custGeom>
              <a:avLst/>
              <a:gdLst/>
              <a:ahLst/>
              <a:cxnLst/>
              <a:rect l="l" t="t" r="r" b="b"/>
              <a:pathLst>
                <a:path w="6292" h="7503" extrusionOk="0">
                  <a:moveTo>
                    <a:pt x="3141" y="0"/>
                  </a:moveTo>
                  <a:cubicBezTo>
                    <a:pt x="2979" y="0"/>
                    <a:pt x="2852" y="173"/>
                    <a:pt x="2794" y="427"/>
                  </a:cubicBezTo>
                  <a:lnTo>
                    <a:pt x="2390" y="173"/>
                  </a:lnTo>
                  <a:lnTo>
                    <a:pt x="2944" y="2943"/>
                  </a:lnTo>
                  <a:lnTo>
                    <a:pt x="174" y="2401"/>
                  </a:lnTo>
                  <a:lnTo>
                    <a:pt x="416" y="2805"/>
                  </a:lnTo>
                  <a:cubicBezTo>
                    <a:pt x="174" y="2863"/>
                    <a:pt x="1" y="2990"/>
                    <a:pt x="1" y="3151"/>
                  </a:cubicBezTo>
                  <a:cubicBezTo>
                    <a:pt x="1" y="3313"/>
                    <a:pt x="174" y="3440"/>
                    <a:pt x="416" y="3497"/>
                  </a:cubicBezTo>
                  <a:lnTo>
                    <a:pt x="174" y="3901"/>
                  </a:lnTo>
                  <a:lnTo>
                    <a:pt x="174" y="3901"/>
                  </a:lnTo>
                  <a:lnTo>
                    <a:pt x="2956" y="3347"/>
                  </a:lnTo>
                  <a:lnTo>
                    <a:pt x="2390" y="7330"/>
                  </a:lnTo>
                  <a:lnTo>
                    <a:pt x="2794" y="7087"/>
                  </a:lnTo>
                  <a:cubicBezTo>
                    <a:pt x="2852" y="7330"/>
                    <a:pt x="2979" y="7503"/>
                    <a:pt x="3141" y="7503"/>
                  </a:cubicBezTo>
                  <a:cubicBezTo>
                    <a:pt x="3302" y="7503"/>
                    <a:pt x="3429" y="7330"/>
                    <a:pt x="3487" y="7087"/>
                  </a:cubicBezTo>
                  <a:lnTo>
                    <a:pt x="3891" y="7330"/>
                  </a:lnTo>
                  <a:lnTo>
                    <a:pt x="3325" y="3347"/>
                  </a:lnTo>
                  <a:lnTo>
                    <a:pt x="3325" y="3347"/>
                  </a:lnTo>
                  <a:lnTo>
                    <a:pt x="6107" y="3901"/>
                  </a:lnTo>
                  <a:lnTo>
                    <a:pt x="6107" y="3901"/>
                  </a:lnTo>
                  <a:lnTo>
                    <a:pt x="5865" y="3497"/>
                  </a:lnTo>
                  <a:cubicBezTo>
                    <a:pt x="6119" y="3440"/>
                    <a:pt x="6292" y="3313"/>
                    <a:pt x="6292" y="3151"/>
                  </a:cubicBezTo>
                  <a:cubicBezTo>
                    <a:pt x="6292" y="2990"/>
                    <a:pt x="6107" y="2863"/>
                    <a:pt x="5865" y="2805"/>
                  </a:cubicBezTo>
                  <a:lnTo>
                    <a:pt x="6119" y="2401"/>
                  </a:lnTo>
                  <a:lnTo>
                    <a:pt x="3348" y="2943"/>
                  </a:lnTo>
                  <a:lnTo>
                    <a:pt x="3891" y="173"/>
                  </a:lnTo>
                  <a:lnTo>
                    <a:pt x="3487" y="427"/>
                  </a:lnTo>
                  <a:cubicBezTo>
                    <a:pt x="3429" y="173"/>
                    <a:pt x="3302" y="0"/>
                    <a:pt x="3141"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2" name="Google Shape;142;p2"/>
            <p:cNvGrpSpPr/>
            <p:nvPr/>
          </p:nvGrpSpPr>
          <p:grpSpPr>
            <a:xfrm rot="10800000">
              <a:off x="1908064" y="4700092"/>
              <a:ext cx="2320935" cy="149200"/>
              <a:chOff x="4856159" y="254356"/>
              <a:chExt cx="3296315" cy="211872"/>
            </a:xfrm>
          </p:grpSpPr>
          <p:sp>
            <p:nvSpPr>
              <p:cNvPr id="143" name="Google Shape;143;p2"/>
              <p:cNvSpPr/>
              <p:nvPr/>
            </p:nvSpPr>
            <p:spPr>
              <a:xfrm>
                <a:off x="4856159"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w="28575" cap="flat" cmpd="sng">
                <a:solidFill>
                  <a:schemeClr val="accent2"/>
                </a:solidFill>
                <a:prstDash val="solid"/>
                <a:round/>
                <a:headEnd type="none" w="sm" len="sm"/>
                <a:tailEnd type="none" w="sm" len="sm"/>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8008169" y="254356"/>
                <a:ext cx="144305" cy="211872"/>
              </a:xfrm>
              <a:custGeom>
                <a:avLst/>
                <a:gdLst/>
                <a:ahLst/>
                <a:cxnLst/>
                <a:rect l="l" t="t" r="r" b="b"/>
                <a:pathLst>
                  <a:path w="4468" h="6560" extrusionOk="0">
                    <a:moveTo>
                      <a:pt x="524" y="1"/>
                    </a:moveTo>
                    <a:cubicBezTo>
                      <a:pt x="484" y="1"/>
                      <a:pt x="444" y="2"/>
                      <a:pt x="405" y="3"/>
                    </a:cubicBezTo>
                    <a:cubicBezTo>
                      <a:pt x="278" y="3"/>
                      <a:pt x="174" y="118"/>
                      <a:pt x="197" y="234"/>
                    </a:cubicBezTo>
                    <a:cubicBezTo>
                      <a:pt x="197" y="372"/>
                      <a:pt x="278" y="476"/>
                      <a:pt x="405" y="476"/>
                    </a:cubicBezTo>
                    <a:cubicBezTo>
                      <a:pt x="1374" y="499"/>
                      <a:pt x="2286" y="961"/>
                      <a:pt x="2863" y="1688"/>
                    </a:cubicBezTo>
                    <a:cubicBezTo>
                      <a:pt x="3152" y="2046"/>
                      <a:pt x="3383" y="2450"/>
                      <a:pt x="3498" y="2900"/>
                    </a:cubicBezTo>
                    <a:cubicBezTo>
                      <a:pt x="3521" y="3004"/>
                      <a:pt x="3544" y="3108"/>
                      <a:pt x="3567" y="3223"/>
                    </a:cubicBezTo>
                    <a:lnTo>
                      <a:pt x="3613" y="3558"/>
                    </a:lnTo>
                    <a:lnTo>
                      <a:pt x="3613" y="3893"/>
                    </a:lnTo>
                    <a:cubicBezTo>
                      <a:pt x="3602" y="3985"/>
                      <a:pt x="3602" y="4089"/>
                      <a:pt x="3567" y="4193"/>
                    </a:cubicBezTo>
                    <a:cubicBezTo>
                      <a:pt x="3487" y="4585"/>
                      <a:pt x="3233" y="4931"/>
                      <a:pt x="2921" y="5162"/>
                    </a:cubicBezTo>
                    <a:cubicBezTo>
                      <a:pt x="2651" y="5370"/>
                      <a:pt x="2277" y="5466"/>
                      <a:pt x="1953" y="5466"/>
                    </a:cubicBezTo>
                    <a:cubicBezTo>
                      <a:pt x="1917" y="5466"/>
                      <a:pt x="1882" y="5465"/>
                      <a:pt x="1847" y="5462"/>
                    </a:cubicBezTo>
                    <a:cubicBezTo>
                      <a:pt x="1559" y="5428"/>
                      <a:pt x="1328" y="5197"/>
                      <a:pt x="1270" y="4943"/>
                    </a:cubicBezTo>
                    <a:cubicBezTo>
                      <a:pt x="1259" y="4885"/>
                      <a:pt x="1259" y="4816"/>
                      <a:pt x="1259" y="4758"/>
                    </a:cubicBezTo>
                    <a:cubicBezTo>
                      <a:pt x="1259" y="4735"/>
                      <a:pt x="1270" y="4712"/>
                      <a:pt x="1293" y="4712"/>
                    </a:cubicBezTo>
                    <a:cubicBezTo>
                      <a:pt x="1317" y="4678"/>
                      <a:pt x="1351" y="4678"/>
                      <a:pt x="1374" y="4678"/>
                    </a:cubicBezTo>
                    <a:cubicBezTo>
                      <a:pt x="1439" y="4696"/>
                      <a:pt x="1504" y="4705"/>
                      <a:pt x="1568" y="4705"/>
                    </a:cubicBezTo>
                    <a:cubicBezTo>
                      <a:pt x="1861" y="4705"/>
                      <a:pt x="2134" y="4519"/>
                      <a:pt x="2228" y="4216"/>
                    </a:cubicBezTo>
                    <a:cubicBezTo>
                      <a:pt x="2332" y="3858"/>
                      <a:pt x="2124" y="3489"/>
                      <a:pt x="1767" y="3373"/>
                    </a:cubicBezTo>
                    <a:cubicBezTo>
                      <a:pt x="1697" y="3350"/>
                      <a:pt x="1640" y="3339"/>
                      <a:pt x="1559" y="3339"/>
                    </a:cubicBezTo>
                    <a:lnTo>
                      <a:pt x="1374" y="3339"/>
                    </a:lnTo>
                    <a:cubicBezTo>
                      <a:pt x="889" y="3339"/>
                      <a:pt x="428" y="3627"/>
                      <a:pt x="197" y="4031"/>
                    </a:cubicBezTo>
                    <a:cubicBezTo>
                      <a:pt x="81" y="4239"/>
                      <a:pt x="1" y="4481"/>
                      <a:pt x="1" y="4712"/>
                    </a:cubicBezTo>
                    <a:cubicBezTo>
                      <a:pt x="1" y="4908"/>
                      <a:pt x="35" y="5105"/>
                      <a:pt x="93" y="5278"/>
                    </a:cubicBezTo>
                    <a:cubicBezTo>
                      <a:pt x="324" y="6005"/>
                      <a:pt x="1016" y="6524"/>
                      <a:pt x="1767" y="6559"/>
                    </a:cubicBezTo>
                    <a:cubicBezTo>
                      <a:pt x="1783" y="6559"/>
                      <a:pt x="1799" y="6559"/>
                      <a:pt x="1815" y="6559"/>
                    </a:cubicBezTo>
                    <a:cubicBezTo>
                      <a:pt x="2476" y="6559"/>
                      <a:pt x="3059" y="6330"/>
                      <a:pt x="3533" y="5936"/>
                    </a:cubicBezTo>
                    <a:cubicBezTo>
                      <a:pt x="4017" y="5532"/>
                      <a:pt x="4341" y="4955"/>
                      <a:pt x="4433" y="4354"/>
                    </a:cubicBezTo>
                    <a:cubicBezTo>
                      <a:pt x="4468" y="4193"/>
                      <a:pt x="4468" y="4054"/>
                      <a:pt x="4468" y="3893"/>
                    </a:cubicBezTo>
                    <a:lnTo>
                      <a:pt x="4433" y="3454"/>
                    </a:lnTo>
                    <a:lnTo>
                      <a:pt x="4364" y="3039"/>
                    </a:lnTo>
                    <a:cubicBezTo>
                      <a:pt x="4318" y="2912"/>
                      <a:pt x="4283" y="2761"/>
                      <a:pt x="4248" y="2635"/>
                    </a:cubicBezTo>
                    <a:cubicBezTo>
                      <a:pt x="4064" y="2104"/>
                      <a:pt x="3752" y="1607"/>
                      <a:pt x="3371" y="1215"/>
                    </a:cubicBezTo>
                    <a:cubicBezTo>
                      <a:pt x="2626" y="436"/>
                      <a:pt x="1571" y="1"/>
                      <a:pt x="524" y="1"/>
                    </a:cubicBezTo>
                    <a:close/>
                  </a:path>
                </a:pathLst>
              </a:custGeom>
              <a:solidFill>
                <a:schemeClr val="accent2"/>
              </a:solidFill>
              <a:ln w="28575" cap="flat" cmpd="sng">
                <a:solidFill>
                  <a:schemeClr val="accent2"/>
                </a:solidFill>
                <a:prstDash val="solid"/>
                <a:round/>
                <a:headEnd type="none" w="sm" len="sm"/>
                <a:tailEnd type="none" w="sm" len="sm"/>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 name="Google Shape;145;p2"/>
            <p:cNvGrpSpPr/>
            <p:nvPr/>
          </p:nvGrpSpPr>
          <p:grpSpPr>
            <a:xfrm rot="10800000">
              <a:off x="4914911" y="4700092"/>
              <a:ext cx="2320685" cy="149200"/>
              <a:chOff x="1018925" y="254356"/>
              <a:chExt cx="3295960" cy="211872"/>
            </a:xfrm>
          </p:grpSpPr>
          <p:sp>
            <p:nvSpPr>
              <p:cNvPr id="146" name="Google Shape;146;p2"/>
              <p:cNvSpPr/>
              <p:nvPr/>
            </p:nvSpPr>
            <p:spPr>
              <a:xfrm>
                <a:off x="1149795"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w="28575" cap="flat" cmpd="sng">
                <a:solidFill>
                  <a:schemeClr val="accent2"/>
                </a:solidFill>
                <a:prstDash val="solid"/>
                <a:round/>
                <a:headEnd type="none" w="sm" len="sm"/>
                <a:tailEnd type="none" w="sm" len="sm"/>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018925" y="254356"/>
                <a:ext cx="143950" cy="211872"/>
              </a:xfrm>
              <a:custGeom>
                <a:avLst/>
                <a:gdLst/>
                <a:ahLst/>
                <a:cxnLst/>
                <a:rect l="l" t="t" r="r" b="b"/>
                <a:pathLst>
                  <a:path w="4457" h="6560" extrusionOk="0">
                    <a:moveTo>
                      <a:pt x="3933" y="1"/>
                    </a:moveTo>
                    <a:cubicBezTo>
                      <a:pt x="2886" y="1"/>
                      <a:pt x="1831" y="436"/>
                      <a:pt x="1097" y="1215"/>
                    </a:cubicBezTo>
                    <a:cubicBezTo>
                      <a:pt x="705" y="1607"/>
                      <a:pt x="405" y="2104"/>
                      <a:pt x="209" y="2635"/>
                    </a:cubicBezTo>
                    <a:cubicBezTo>
                      <a:pt x="174" y="2761"/>
                      <a:pt x="139" y="2912"/>
                      <a:pt x="93" y="3039"/>
                    </a:cubicBezTo>
                    <a:lnTo>
                      <a:pt x="24" y="3454"/>
                    </a:lnTo>
                    <a:lnTo>
                      <a:pt x="1" y="3893"/>
                    </a:lnTo>
                    <a:cubicBezTo>
                      <a:pt x="1" y="4054"/>
                      <a:pt x="1" y="4193"/>
                      <a:pt x="24" y="4354"/>
                    </a:cubicBezTo>
                    <a:cubicBezTo>
                      <a:pt x="105" y="4955"/>
                      <a:pt x="440" y="5532"/>
                      <a:pt x="913" y="5936"/>
                    </a:cubicBezTo>
                    <a:cubicBezTo>
                      <a:pt x="1397" y="6330"/>
                      <a:pt x="1992" y="6559"/>
                      <a:pt x="2642" y="6559"/>
                    </a:cubicBezTo>
                    <a:cubicBezTo>
                      <a:pt x="2658" y="6559"/>
                      <a:pt x="2674" y="6559"/>
                      <a:pt x="2690" y="6559"/>
                    </a:cubicBezTo>
                    <a:cubicBezTo>
                      <a:pt x="3441" y="6524"/>
                      <a:pt x="4133" y="6005"/>
                      <a:pt x="4364" y="5278"/>
                    </a:cubicBezTo>
                    <a:cubicBezTo>
                      <a:pt x="4422" y="5105"/>
                      <a:pt x="4456" y="4908"/>
                      <a:pt x="4456" y="4712"/>
                    </a:cubicBezTo>
                    <a:cubicBezTo>
                      <a:pt x="4456" y="4481"/>
                      <a:pt x="4387" y="4239"/>
                      <a:pt x="4272" y="4031"/>
                    </a:cubicBezTo>
                    <a:cubicBezTo>
                      <a:pt x="4041" y="3627"/>
                      <a:pt x="3579" y="3339"/>
                      <a:pt x="3083" y="3339"/>
                    </a:cubicBezTo>
                    <a:lnTo>
                      <a:pt x="2898" y="3339"/>
                    </a:lnTo>
                    <a:cubicBezTo>
                      <a:pt x="2829" y="3339"/>
                      <a:pt x="2771" y="3350"/>
                      <a:pt x="2690" y="3373"/>
                    </a:cubicBezTo>
                    <a:cubicBezTo>
                      <a:pt x="2333" y="3489"/>
                      <a:pt x="2136" y="3858"/>
                      <a:pt x="2229" y="4216"/>
                    </a:cubicBezTo>
                    <a:cubicBezTo>
                      <a:pt x="2323" y="4519"/>
                      <a:pt x="2597" y="4705"/>
                      <a:pt x="2889" y="4705"/>
                    </a:cubicBezTo>
                    <a:cubicBezTo>
                      <a:pt x="2953" y="4705"/>
                      <a:pt x="3018" y="4696"/>
                      <a:pt x="3083" y="4678"/>
                    </a:cubicBezTo>
                    <a:cubicBezTo>
                      <a:pt x="3117" y="4678"/>
                      <a:pt x="3141" y="4678"/>
                      <a:pt x="3175" y="4712"/>
                    </a:cubicBezTo>
                    <a:cubicBezTo>
                      <a:pt x="3187" y="4712"/>
                      <a:pt x="3198" y="4735"/>
                      <a:pt x="3198" y="4758"/>
                    </a:cubicBezTo>
                    <a:cubicBezTo>
                      <a:pt x="3198" y="4816"/>
                      <a:pt x="3198" y="4885"/>
                      <a:pt x="3187" y="4943"/>
                    </a:cubicBezTo>
                    <a:cubicBezTo>
                      <a:pt x="3129" y="5197"/>
                      <a:pt x="2898" y="5428"/>
                      <a:pt x="2610" y="5462"/>
                    </a:cubicBezTo>
                    <a:cubicBezTo>
                      <a:pt x="2575" y="5465"/>
                      <a:pt x="2540" y="5466"/>
                      <a:pt x="2505" y="5466"/>
                    </a:cubicBezTo>
                    <a:cubicBezTo>
                      <a:pt x="2180" y="5466"/>
                      <a:pt x="1806" y="5370"/>
                      <a:pt x="1536" y="5162"/>
                    </a:cubicBezTo>
                    <a:cubicBezTo>
                      <a:pt x="1224" y="4931"/>
                      <a:pt x="970" y="4585"/>
                      <a:pt x="890" y="4193"/>
                    </a:cubicBezTo>
                    <a:cubicBezTo>
                      <a:pt x="855" y="4089"/>
                      <a:pt x="855" y="3985"/>
                      <a:pt x="844" y="3893"/>
                    </a:cubicBezTo>
                    <a:lnTo>
                      <a:pt x="844" y="3558"/>
                    </a:lnTo>
                    <a:lnTo>
                      <a:pt x="890" y="3223"/>
                    </a:lnTo>
                    <a:cubicBezTo>
                      <a:pt x="913" y="3108"/>
                      <a:pt x="936" y="3004"/>
                      <a:pt x="959" y="2900"/>
                    </a:cubicBezTo>
                    <a:cubicBezTo>
                      <a:pt x="1074" y="2450"/>
                      <a:pt x="1305" y="2046"/>
                      <a:pt x="1594" y="1688"/>
                    </a:cubicBezTo>
                    <a:cubicBezTo>
                      <a:pt x="2171" y="961"/>
                      <a:pt x="3083" y="499"/>
                      <a:pt x="4052" y="476"/>
                    </a:cubicBezTo>
                    <a:cubicBezTo>
                      <a:pt x="4179" y="476"/>
                      <a:pt x="4272" y="372"/>
                      <a:pt x="4272" y="234"/>
                    </a:cubicBezTo>
                    <a:cubicBezTo>
                      <a:pt x="4283" y="118"/>
                      <a:pt x="4179" y="3"/>
                      <a:pt x="4052" y="3"/>
                    </a:cubicBezTo>
                    <a:cubicBezTo>
                      <a:pt x="4013" y="2"/>
                      <a:pt x="3973" y="1"/>
                      <a:pt x="3933" y="1"/>
                    </a:cubicBezTo>
                    <a:close/>
                  </a:path>
                </a:pathLst>
              </a:custGeom>
              <a:solidFill>
                <a:schemeClr val="accent2"/>
              </a:solidFill>
              <a:ln w="28575" cap="flat" cmpd="sng">
                <a:solidFill>
                  <a:schemeClr val="accent2"/>
                </a:solidFill>
                <a:prstDash val="solid"/>
                <a:round/>
                <a:headEnd type="none" w="sm" len="sm"/>
                <a:tailEnd type="none" w="sm" len="sm"/>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 name="Google Shape;148;p2"/>
            <p:cNvGrpSpPr/>
            <p:nvPr/>
          </p:nvGrpSpPr>
          <p:grpSpPr>
            <a:xfrm>
              <a:off x="4427061" y="4703576"/>
              <a:ext cx="317198" cy="288571"/>
              <a:chOff x="4520653" y="4806269"/>
              <a:chExt cx="189780" cy="172662"/>
            </a:xfrm>
          </p:grpSpPr>
          <p:sp>
            <p:nvSpPr>
              <p:cNvPr id="149" name="Google Shape;149;p2"/>
              <p:cNvSpPr/>
              <p:nvPr/>
            </p:nvSpPr>
            <p:spPr>
              <a:xfrm>
                <a:off x="4579176" y="4806269"/>
                <a:ext cx="73477" cy="172662"/>
              </a:xfrm>
              <a:custGeom>
                <a:avLst/>
                <a:gdLst/>
                <a:ahLst/>
                <a:cxnLst/>
                <a:rect l="l" t="t" r="r" b="b"/>
                <a:pathLst>
                  <a:path w="2275" h="5346" extrusionOk="0">
                    <a:moveTo>
                      <a:pt x="1131" y="1"/>
                    </a:moveTo>
                    <a:cubicBezTo>
                      <a:pt x="1131" y="1"/>
                      <a:pt x="0" y="1201"/>
                      <a:pt x="0" y="2679"/>
                    </a:cubicBezTo>
                    <a:cubicBezTo>
                      <a:pt x="0" y="4145"/>
                      <a:pt x="1131" y="5345"/>
                      <a:pt x="1131" y="5345"/>
                    </a:cubicBezTo>
                    <a:cubicBezTo>
                      <a:pt x="1131" y="5345"/>
                      <a:pt x="2274" y="4145"/>
                      <a:pt x="2274" y="2679"/>
                    </a:cubicBezTo>
                    <a:cubicBezTo>
                      <a:pt x="2274" y="1201"/>
                      <a:pt x="1131" y="1"/>
                      <a:pt x="1131"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520653" y="4826423"/>
                <a:ext cx="60396" cy="60429"/>
              </a:xfrm>
              <a:custGeom>
                <a:avLst/>
                <a:gdLst/>
                <a:ahLst/>
                <a:cxnLst/>
                <a:rect l="l" t="t" r="r" b="b"/>
                <a:pathLst>
                  <a:path w="1870" h="1871" extrusionOk="0">
                    <a:moveTo>
                      <a:pt x="1870" y="0"/>
                    </a:moveTo>
                    <a:lnTo>
                      <a:pt x="1870" y="0"/>
                    </a:lnTo>
                    <a:cubicBezTo>
                      <a:pt x="1870" y="0"/>
                      <a:pt x="1062" y="23"/>
                      <a:pt x="543" y="531"/>
                    </a:cubicBezTo>
                    <a:cubicBezTo>
                      <a:pt x="35" y="1062"/>
                      <a:pt x="0" y="1870"/>
                      <a:pt x="0" y="1870"/>
                    </a:cubicBezTo>
                    <a:cubicBezTo>
                      <a:pt x="0" y="1870"/>
                      <a:pt x="808" y="1847"/>
                      <a:pt x="1327" y="1328"/>
                    </a:cubicBezTo>
                    <a:cubicBezTo>
                      <a:pt x="1847" y="808"/>
                      <a:pt x="1870" y="0"/>
                      <a:pt x="1870"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4650359" y="4826423"/>
                <a:ext cx="60073" cy="60429"/>
              </a:xfrm>
              <a:custGeom>
                <a:avLst/>
                <a:gdLst/>
                <a:ahLst/>
                <a:cxnLst/>
                <a:rect l="l" t="t" r="r" b="b"/>
                <a:pathLst>
                  <a:path w="1860" h="1871" extrusionOk="0">
                    <a:moveTo>
                      <a:pt x="1" y="0"/>
                    </a:moveTo>
                    <a:cubicBezTo>
                      <a:pt x="1" y="0"/>
                      <a:pt x="12" y="808"/>
                      <a:pt x="532" y="1328"/>
                    </a:cubicBezTo>
                    <a:cubicBezTo>
                      <a:pt x="1051" y="1847"/>
                      <a:pt x="1859" y="1870"/>
                      <a:pt x="1859" y="1870"/>
                    </a:cubicBezTo>
                    <a:cubicBezTo>
                      <a:pt x="1859" y="1870"/>
                      <a:pt x="1836" y="1062"/>
                      <a:pt x="1328" y="531"/>
                    </a:cubicBezTo>
                    <a:cubicBezTo>
                      <a:pt x="809" y="23"/>
                      <a:pt x="1" y="0"/>
                      <a:pt x="1"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52" name="Google Shape;152;p2"/>
          <p:cNvSpPr txBox="1">
            <a:spLocks noGrp="1"/>
          </p:cNvSpPr>
          <p:nvPr>
            <p:ph type="ctrTitle"/>
          </p:nvPr>
        </p:nvSpPr>
        <p:spPr>
          <a:xfrm>
            <a:off x="1860600" y="2270933"/>
            <a:ext cx="8470800" cy="1531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2"/>
              </a:buClr>
              <a:buSzPts val="5200"/>
              <a:buNone/>
              <a:defRPr sz="6667">
                <a:solidFill>
                  <a:schemeClr val="accent5"/>
                </a:solidFill>
              </a:defRPr>
            </a:lvl1pPr>
            <a:lvl2pPr lvl="1" algn="ctr">
              <a:spcBef>
                <a:spcPts val="0"/>
              </a:spcBef>
              <a:spcAft>
                <a:spcPts val="0"/>
              </a:spcAft>
              <a:buClr>
                <a:schemeClr val="lt2"/>
              </a:buClr>
              <a:buSzPts val="5200"/>
              <a:buNone/>
              <a:defRPr sz="6933">
                <a:solidFill>
                  <a:schemeClr val="lt2"/>
                </a:solidFill>
              </a:defRPr>
            </a:lvl2pPr>
            <a:lvl3pPr lvl="2" algn="ctr">
              <a:spcBef>
                <a:spcPts val="0"/>
              </a:spcBef>
              <a:spcAft>
                <a:spcPts val="0"/>
              </a:spcAft>
              <a:buClr>
                <a:schemeClr val="lt2"/>
              </a:buClr>
              <a:buSzPts val="5200"/>
              <a:buNone/>
              <a:defRPr sz="6933">
                <a:solidFill>
                  <a:schemeClr val="lt2"/>
                </a:solidFill>
              </a:defRPr>
            </a:lvl3pPr>
            <a:lvl4pPr lvl="3" algn="ctr">
              <a:spcBef>
                <a:spcPts val="0"/>
              </a:spcBef>
              <a:spcAft>
                <a:spcPts val="0"/>
              </a:spcAft>
              <a:buClr>
                <a:schemeClr val="lt2"/>
              </a:buClr>
              <a:buSzPts val="5200"/>
              <a:buNone/>
              <a:defRPr sz="6933">
                <a:solidFill>
                  <a:schemeClr val="lt2"/>
                </a:solidFill>
              </a:defRPr>
            </a:lvl4pPr>
            <a:lvl5pPr lvl="4" algn="ctr">
              <a:spcBef>
                <a:spcPts val="0"/>
              </a:spcBef>
              <a:spcAft>
                <a:spcPts val="0"/>
              </a:spcAft>
              <a:buClr>
                <a:schemeClr val="lt2"/>
              </a:buClr>
              <a:buSzPts val="5200"/>
              <a:buNone/>
              <a:defRPr sz="6933">
                <a:solidFill>
                  <a:schemeClr val="lt2"/>
                </a:solidFill>
              </a:defRPr>
            </a:lvl5pPr>
            <a:lvl6pPr lvl="5" algn="ctr">
              <a:spcBef>
                <a:spcPts val="0"/>
              </a:spcBef>
              <a:spcAft>
                <a:spcPts val="0"/>
              </a:spcAft>
              <a:buClr>
                <a:schemeClr val="lt2"/>
              </a:buClr>
              <a:buSzPts val="5200"/>
              <a:buNone/>
              <a:defRPr sz="6933">
                <a:solidFill>
                  <a:schemeClr val="lt2"/>
                </a:solidFill>
              </a:defRPr>
            </a:lvl6pPr>
            <a:lvl7pPr lvl="6" algn="ctr">
              <a:spcBef>
                <a:spcPts val="0"/>
              </a:spcBef>
              <a:spcAft>
                <a:spcPts val="0"/>
              </a:spcAft>
              <a:buClr>
                <a:schemeClr val="lt2"/>
              </a:buClr>
              <a:buSzPts val="5200"/>
              <a:buNone/>
              <a:defRPr sz="6933">
                <a:solidFill>
                  <a:schemeClr val="lt2"/>
                </a:solidFill>
              </a:defRPr>
            </a:lvl7pPr>
            <a:lvl8pPr lvl="7" algn="ctr">
              <a:spcBef>
                <a:spcPts val="0"/>
              </a:spcBef>
              <a:spcAft>
                <a:spcPts val="0"/>
              </a:spcAft>
              <a:buClr>
                <a:schemeClr val="lt2"/>
              </a:buClr>
              <a:buSzPts val="5200"/>
              <a:buNone/>
              <a:defRPr sz="6933">
                <a:solidFill>
                  <a:schemeClr val="lt2"/>
                </a:solidFill>
              </a:defRPr>
            </a:lvl8pPr>
            <a:lvl9pPr lvl="8" algn="ctr">
              <a:spcBef>
                <a:spcPts val="0"/>
              </a:spcBef>
              <a:spcAft>
                <a:spcPts val="0"/>
              </a:spcAft>
              <a:buClr>
                <a:schemeClr val="lt2"/>
              </a:buClr>
              <a:buSzPts val="5200"/>
              <a:buNone/>
              <a:defRPr sz="6933">
                <a:solidFill>
                  <a:schemeClr val="lt2"/>
                </a:solidFill>
              </a:defRPr>
            </a:lvl9pPr>
          </a:lstStyle>
          <a:p>
            <a:endParaRPr/>
          </a:p>
        </p:txBody>
      </p:sp>
      <p:sp>
        <p:nvSpPr>
          <p:cNvPr id="153" name="Google Shape;153;p2"/>
          <p:cNvSpPr txBox="1">
            <a:spLocks noGrp="1"/>
          </p:cNvSpPr>
          <p:nvPr>
            <p:ph type="subTitle" idx="1"/>
          </p:nvPr>
        </p:nvSpPr>
        <p:spPr>
          <a:xfrm>
            <a:off x="1860600" y="3687419"/>
            <a:ext cx="8470800" cy="69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lt2"/>
              </a:buClr>
              <a:buSzPts val="2800"/>
              <a:buNone/>
              <a:defRPr sz="2400">
                <a:solidFill>
                  <a:schemeClr val="lt2"/>
                </a:solidFill>
              </a:defRPr>
            </a:lvl1pPr>
            <a:lvl2pPr lvl="1" algn="ctr">
              <a:lnSpc>
                <a:spcPct val="100000"/>
              </a:lnSpc>
              <a:spcBef>
                <a:spcPts val="0"/>
              </a:spcBef>
              <a:spcAft>
                <a:spcPts val="0"/>
              </a:spcAft>
              <a:buClr>
                <a:schemeClr val="lt2"/>
              </a:buClr>
              <a:buSzPts val="2800"/>
              <a:buNone/>
              <a:defRPr sz="3733">
                <a:solidFill>
                  <a:schemeClr val="lt2"/>
                </a:solidFill>
              </a:defRPr>
            </a:lvl2pPr>
            <a:lvl3pPr lvl="2" algn="ctr">
              <a:lnSpc>
                <a:spcPct val="100000"/>
              </a:lnSpc>
              <a:spcBef>
                <a:spcPts val="0"/>
              </a:spcBef>
              <a:spcAft>
                <a:spcPts val="0"/>
              </a:spcAft>
              <a:buClr>
                <a:schemeClr val="lt2"/>
              </a:buClr>
              <a:buSzPts val="2800"/>
              <a:buNone/>
              <a:defRPr sz="3733">
                <a:solidFill>
                  <a:schemeClr val="lt2"/>
                </a:solidFill>
              </a:defRPr>
            </a:lvl3pPr>
            <a:lvl4pPr lvl="3" algn="ctr">
              <a:lnSpc>
                <a:spcPct val="100000"/>
              </a:lnSpc>
              <a:spcBef>
                <a:spcPts val="0"/>
              </a:spcBef>
              <a:spcAft>
                <a:spcPts val="0"/>
              </a:spcAft>
              <a:buClr>
                <a:schemeClr val="lt2"/>
              </a:buClr>
              <a:buSzPts val="2800"/>
              <a:buNone/>
              <a:defRPr sz="3733">
                <a:solidFill>
                  <a:schemeClr val="lt2"/>
                </a:solidFill>
              </a:defRPr>
            </a:lvl4pPr>
            <a:lvl5pPr lvl="4" algn="ctr">
              <a:lnSpc>
                <a:spcPct val="100000"/>
              </a:lnSpc>
              <a:spcBef>
                <a:spcPts val="0"/>
              </a:spcBef>
              <a:spcAft>
                <a:spcPts val="0"/>
              </a:spcAft>
              <a:buClr>
                <a:schemeClr val="lt2"/>
              </a:buClr>
              <a:buSzPts val="2800"/>
              <a:buNone/>
              <a:defRPr sz="3733">
                <a:solidFill>
                  <a:schemeClr val="lt2"/>
                </a:solidFill>
              </a:defRPr>
            </a:lvl5pPr>
            <a:lvl6pPr lvl="5" algn="ctr">
              <a:lnSpc>
                <a:spcPct val="100000"/>
              </a:lnSpc>
              <a:spcBef>
                <a:spcPts val="0"/>
              </a:spcBef>
              <a:spcAft>
                <a:spcPts val="0"/>
              </a:spcAft>
              <a:buClr>
                <a:schemeClr val="lt2"/>
              </a:buClr>
              <a:buSzPts val="2800"/>
              <a:buNone/>
              <a:defRPr sz="3733">
                <a:solidFill>
                  <a:schemeClr val="lt2"/>
                </a:solidFill>
              </a:defRPr>
            </a:lvl6pPr>
            <a:lvl7pPr lvl="6" algn="ctr">
              <a:lnSpc>
                <a:spcPct val="100000"/>
              </a:lnSpc>
              <a:spcBef>
                <a:spcPts val="0"/>
              </a:spcBef>
              <a:spcAft>
                <a:spcPts val="0"/>
              </a:spcAft>
              <a:buClr>
                <a:schemeClr val="lt2"/>
              </a:buClr>
              <a:buSzPts val="2800"/>
              <a:buNone/>
              <a:defRPr sz="3733">
                <a:solidFill>
                  <a:schemeClr val="lt2"/>
                </a:solidFill>
              </a:defRPr>
            </a:lvl7pPr>
            <a:lvl8pPr lvl="7" algn="ctr">
              <a:lnSpc>
                <a:spcPct val="100000"/>
              </a:lnSpc>
              <a:spcBef>
                <a:spcPts val="0"/>
              </a:spcBef>
              <a:spcAft>
                <a:spcPts val="0"/>
              </a:spcAft>
              <a:buClr>
                <a:schemeClr val="lt2"/>
              </a:buClr>
              <a:buSzPts val="2800"/>
              <a:buNone/>
              <a:defRPr sz="3733">
                <a:solidFill>
                  <a:schemeClr val="lt2"/>
                </a:solidFill>
              </a:defRPr>
            </a:lvl8pPr>
            <a:lvl9pPr lvl="8" algn="ctr">
              <a:lnSpc>
                <a:spcPct val="100000"/>
              </a:lnSpc>
              <a:spcBef>
                <a:spcPts val="0"/>
              </a:spcBef>
              <a:spcAft>
                <a:spcPts val="0"/>
              </a:spcAft>
              <a:buClr>
                <a:schemeClr val="lt2"/>
              </a:buClr>
              <a:buSzPts val="2800"/>
              <a:buNone/>
              <a:defRPr sz="3733">
                <a:solidFill>
                  <a:schemeClr val="lt2"/>
                </a:solidFill>
              </a:defRPr>
            </a:lvl9pPr>
          </a:lstStyle>
          <a:p>
            <a:endParaRPr/>
          </a:p>
        </p:txBody>
      </p:sp>
      <p:pic>
        <p:nvPicPr>
          <p:cNvPr id="154" name="Imagen 153"/>
          <p:cNvPicPr>
            <a:picLocks noChangeAspect="1"/>
          </p:cNvPicPr>
          <p:nvPr userDrawn="1"/>
        </p:nvPicPr>
        <p:blipFill>
          <a:blip r:embed="rId3"/>
          <a:stretch>
            <a:fillRect/>
          </a:stretch>
        </p:blipFill>
        <p:spPr>
          <a:xfrm>
            <a:off x="5510029" y="144185"/>
            <a:ext cx="1171943" cy="1071899"/>
          </a:xfrm>
          <a:prstGeom prst="rect">
            <a:avLst/>
          </a:prstGeom>
        </p:spPr>
      </p:pic>
    </p:spTree>
    <p:extLst>
      <p:ext uri="{BB962C8B-B14F-4D97-AF65-F5344CB8AC3E}">
        <p14:creationId xmlns:p14="http://schemas.microsoft.com/office/powerpoint/2010/main" val="7010846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bg>
      <p:bgPr>
        <a:blipFill>
          <a:blip r:embed="rId2">
            <a:alphaModFix/>
          </a:blip>
          <a:stretch>
            <a:fillRect/>
          </a:stretch>
        </a:blipFill>
        <a:effectLst/>
      </p:bgPr>
    </p:bg>
    <p:spTree>
      <p:nvGrpSpPr>
        <p:cNvPr id="1" name="Shape 447"/>
        <p:cNvGrpSpPr/>
        <p:nvPr/>
      </p:nvGrpSpPr>
      <p:grpSpPr>
        <a:xfrm>
          <a:off x="0" y="0"/>
          <a:ext cx="0" cy="0"/>
          <a:chOff x="0" y="0"/>
          <a:chExt cx="0" cy="0"/>
        </a:xfrm>
      </p:grpSpPr>
      <p:sp>
        <p:nvSpPr>
          <p:cNvPr id="448" name="Google Shape;448;p6"/>
          <p:cNvSpPr txBox="1">
            <a:spLocks noGrp="1"/>
          </p:cNvSpPr>
          <p:nvPr>
            <p:ph type="title"/>
          </p:nvPr>
        </p:nvSpPr>
        <p:spPr>
          <a:xfrm>
            <a:off x="1011700" y="593367"/>
            <a:ext cx="10168400" cy="763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5"/>
              </a:buClr>
              <a:buSzPts val="2800"/>
              <a:buNone/>
              <a:defRPr sz="4000">
                <a:solidFill>
                  <a:schemeClr val="accent5"/>
                </a:solidFill>
              </a:defRPr>
            </a:lvl1pPr>
            <a:lvl2pPr lvl="1">
              <a:spcBef>
                <a:spcPts val="0"/>
              </a:spcBef>
              <a:spcAft>
                <a:spcPts val="0"/>
              </a:spcAft>
              <a:buClr>
                <a:schemeClr val="accent5"/>
              </a:buClr>
              <a:buSzPts val="2800"/>
              <a:buNone/>
              <a:defRPr>
                <a:solidFill>
                  <a:schemeClr val="accent5"/>
                </a:solidFill>
              </a:defRPr>
            </a:lvl2pPr>
            <a:lvl3pPr lvl="2">
              <a:spcBef>
                <a:spcPts val="0"/>
              </a:spcBef>
              <a:spcAft>
                <a:spcPts val="0"/>
              </a:spcAft>
              <a:buClr>
                <a:schemeClr val="accent5"/>
              </a:buClr>
              <a:buSzPts val="2800"/>
              <a:buNone/>
              <a:defRPr>
                <a:solidFill>
                  <a:schemeClr val="accent5"/>
                </a:solidFill>
              </a:defRPr>
            </a:lvl3pPr>
            <a:lvl4pPr lvl="3">
              <a:spcBef>
                <a:spcPts val="0"/>
              </a:spcBef>
              <a:spcAft>
                <a:spcPts val="0"/>
              </a:spcAft>
              <a:buClr>
                <a:schemeClr val="accent5"/>
              </a:buClr>
              <a:buSzPts val="2800"/>
              <a:buNone/>
              <a:defRPr>
                <a:solidFill>
                  <a:schemeClr val="accent5"/>
                </a:solidFill>
              </a:defRPr>
            </a:lvl4pPr>
            <a:lvl5pPr lvl="4">
              <a:spcBef>
                <a:spcPts val="0"/>
              </a:spcBef>
              <a:spcAft>
                <a:spcPts val="0"/>
              </a:spcAft>
              <a:buClr>
                <a:schemeClr val="accent5"/>
              </a:buClr>
              <a:buSzPts val="2800"/>
              <a:buNone/>
              <a:defRPr>
                <a:solidFill>
                  <a:schemeClr val="accent5"/>
                </a:solidFill>
              </a:defRPr>
            </a:lvl5pPr>
            <a:lvl6pPr lvl="5">
              <a:spcBef>
                <a:spcPts val="0"/>
              </a:spcBef>
              <a:spcAft>
                <a:spcPts val="0"/>
              </a:spcAft>
              <a:buClr>
                <a:schemeClr val="accent5"/>
              </a:buClr>
              <a:buSzPts val="2800"/>
              <a:buNone/>
              <a:defRPr>
                <a:solidFill>
                  <a:schemeClr val="accent5"/>
                </a:solidFill>
              </a:defRPr>
            </a:lvl6pPr>
            <a:lvl7pPr lvl="6">
              <a:spcBef>
                <a:spcPts val="0"/>
              </a:spcBef>
              <a:spcAft>
                <a:spcPts val="0"/>
              </a:spcAft>
              <a:buClr>
                <a:schemeClr val="accent5"/>
              </a:buClr>
              <a:buSzPts val="2800"/>
              <a:buNone/>
              <a:defRPr>
                <a:solidFill>
                  <a:schemeClr val="accent5"/>
                </a:solidFill>
              </a:defRPr>
            </a:lvl7pPr>
            <a:lvl8pPr lvl="7">
              <a:spcBef>
                <a:spcPts val="0"/>
              </a:spcBef>
              <a:spcAft>
                <a:spcPts val="0"/>
              </a:spcAft>
              <a:buClr>
                <a:schemeClr val="accent5"/>
              </a:buClr>
              <a:buSzPts val="2800"/>
              <a:buNone/>
              <a:defRPr>
                <a:solidFill>
                  <a:schemeClr val="accent5"/>
                </a:solidFill>
              </a:defRPr>
            </a:lvl8pPr>
            <a:lvl9pPr lvl="8">
              <a:spcBef>
                <a:spcPts val="0"/>
              </a:spcBef>
              <a:spcAft>
                <a:spcPts val="0"/>
              </a:spcAft>
              <a:buClr>
                <a:schemeClr val="accent5"/>
              </a:buClr>
              <a:buSzPts val="2800"/>
              <a:buNone/>
              <a:defRPr>
                <a:solidFill>
                  <a:schemeClr val="accent5"/>
                </a:solidFill>
              </a:defRPr>
            </a:lvl9pPr>
          </a:lstStyle>
          <a:p>
            <a:endParaRPr/>
          </a:p>
        </p:txBody>
      </p:sp>
      <p:pic>
        <p:nvPicPr>
          <p:cNvPr id="65" name="Imagen 64"/>
          <p:cNvPicPr>
            <a:picLocks noChangeAspect="1"/>
          </p:cNvPicPr>
          <p:nvPr userDrawn="1"/>
        </p:nvPicPr>
        <p:blipFill>
          <a:blip r:embed="rId3"/>
          <a:stretch>
            <a:fillRect/>
          </a:stretch>
        </p:blipFill>
        <p:spPr>
          <a:xfrm>
            <a:off x="5510029" y="144185"/>
            <a:ext cx="1171943" cy="1071899"/>
          </a:xfrm>
          <a:prstGeom prst="rect">
            <a:avLst/>
          </a:prstGeom>
        </p:spPr>
      </p:pic>
    </p:spTree>
    <p:extLst>
      <p:ext uri="{BB962C8B-B14F-4D97-AF65-F5344CB8AC3E}">
        <p14:creationId xmlns:p14="http://schemas.microsoft.com/office/powerpoint/2010/main" val="13163041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511"/>
        <p:cNvGrpSpPr/>
        <p:nvPr/>
      </p:nvGrpSpPr>
      <p:grpSpPr>
        <a:xfrm>
          <a:off x="0" y="0"/>
          <a:ext cx="0" cy="0"/>
          <a:chOff x="0" y="0"/>
          <a:chExt cx="0" cy="0"/>
        </a:xfrm>
      </p:grpSpPr>
      <p:sp>
        <p:nvSpPr>
          <p:cNvPr id="574" name="Google Shape;574;p7"/>
          <p:cNvSpPr txBox="1">
            <a:spLocks noGrp="1"/>
          </p:cNvSpPr>
          <p:nvPr>
            <p:ph type="title"/>
          </p:nvPr>
        </p:nvSpPr>
        <p:spPr>
          <a:xfrm>
            <a:off x="1487433" y="1198184"/>
            <a:ext cx="7192400" cy="1319200"/>
          </a:xfrm>
          <a:prstGeom prst="rect">
            <a:avLst/>
          </a:prstGeom>
        </p:spPr>
        <p:txBody>
          <a:bodyPr spcFirstLastPara="1" wrap="square" lIns="91425" tIns="91425" rIns="91425" bIns="91425" anchor="ctr" anchorCtr="0">
            <a:noAutofit/>
          </a:bodyPr>
          <a:lstStyle>
            <a:lvl1pPr lvl="0" algn="l">
              <a:spcBef>
                <a:spcPts val="0"/>
              </a:spcBef>
              <a:spcAft>
                <a:spcPts val="0"/>
              </a:spcAft>
              <a:buSzPts val="2400"/>
              <a:buNone/>
              <a:defRPr sz="4000">
                <a:solidFill>
                  <a:schemeClr val="accent5"/>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575" name="Google Shape;575;p7"/>
          <p:cNvSpPr txBox="1">
            <a:spLocks noGrp="1"/>
          </p:cNvSpPr>
          <p:nvPr>
            <p:ph type="body" idx="1"/>
          </p:nvPr>
        </p:nvSpPr>
        <p:spPr>
          <a:xfrm>
            <a:off x="1487433" y="2567000"/>
            <a:ext cx="6688000" cy="3092800"/>
          </a:xfrm>
          <a:prstGeom prst="rect">
            <a:avLst/>
          </a:prstGeom>
        </p:spPr>
        <p:txBody>
          <a:bodyPr spcFirstLastPara="1" wrap="square" lIns="91425" tIns="91425" rIns="91425" bIns="91425" anchor="t" anchorCtr="0">
            <a:noAutofit/>
          </a:bodyPr>
          <a:lstStyle>
            <a:lvl1pPr marL="609585" lvl="0" indent="-397923">
              <a:spcBef>
                <a:spcPts val="0"/>
              </a:spcBef>
              <a:spcAft>
                <a:spcPts val="0"/>
              </a:spcAft>
              <a:buClr>
                <a:schemeClr val="accent5"/>
              </a:buClr>
              <a:buSzPts val="1100"/>
              <a:buChar char="☩"/>
              <a:defRPr sz="2000"/>
            </a:lvl1pPr>
            <a:lvl2pPr marL="1219170" lvl="1" indent="-406390">
              <a:spcBef>
                <a:spcPts val="1333"/>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66" name="Google Shape;2443;p32"/>
          <p:cNvGrpSpPr/>
          <p:nvPr userDrawn="1"/>
        </p:nvGrpSpPr>
        <p:grpSpPr>
          <a:xfrm flipH="1">
            <a:off x="-30" y="280535"/>
            <a:ext cx="10851796" cy="282496"/>
            <a:chOff x="1005226" y="199492"/>
            <a:chExt cx="8138847" cy="211872"/>
          </a:xfrm>
        </p:grpSpPr>
        <p:sp>
          <p:nvSpPr>
            <p:cNvPr id="67" name="Google Shape;2444;p32"/>
            <p:cNvSpPr/>
            <p:nvPr/>
          </p:nvSpPr>
          <p:spPr>
            <a:xfrm>
              <a:off x="4842450" y="199550"/>
              <a:ext cx="4301622" cy="14950"/>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 name="Google Shape;2445;p32"/>
            <p:cNvGrpSpPr/>
            <p:nvPr/>
          </p:nvGrpSpPr>
          <p:grpSpPr>
            <a:xfrm>
              <a:off x="1005226" y="199492"/>
              <a:ext cx="3295960" cy="211872"/>
              <a:chOff x="1018925" y="254356"/>
              <a:chExt cx="3295960" cy="211872"/>
            </a:xfrm>
          </p:grpSpPr>
          <p:sp>
            <p:nvSpPr>
              <p:cNvPr id="69" name="Google Shape;2446;p32"/>
              <p:cNvSpPr/>
              <p:nvPr/>
            </p:nvSpPr>
            <p:spPr>
              <a:xfrm>
                <a:off x="1149795"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2447;p32"/>
              <p:cNvSpPr/>
              <p:nvPr/>
            </p:nvSpPr>
            <p:spPr>
              <a:xfrm>
                <a:off x="1018925" y="254356"/>
                <a:ext cx="143950" cy="211872"/>
              </a:xfrm>
              <a:custGeom>
                <a:avLst/>
                <a:gdLst/>
                <a:ahLst/>
                <a:cxnLst/>
                <a:rect l="l" t="t" r="r" b="b"/>
                <a:pathLst>
                  <a:path w="4457" h="6560" extrusionOk="0">
                    <a:moveTo>
                      <a:pt x="3933" y="1"/>
                    </a:moveTo>
                    <a:cubicBezTo>
                      <a:pt x="2886" y="1"/>
                      <a:pt x="1831" y="436"/>
                      <a:pt x="1097" y="1215"/>
                    </a:cubicBezTo>
                    <a:cubicBezTo>
                      <a:pt x="705" y="1607"/>
                      <a:pt x="405" y="2104"/>
                      <a:pt x="209" y="2635"/>
                    </a:cubicBezTo>
                    <a:cubicBezTo>
                      <a:pt x="174" y="2761"/>
                      <a:pt x="139" y="2912"/>
                      <a:pt x="93" y="3039"/>
                    </a:cubicBezTo>
                    <a:lnTo>
                      <a:pt x="24" y="3454"/>
                    </a:lnTo>
                    <a:lnTo>
                      <a:pt x="1" y="3893"/>
                    </a:lnTo>
                    <a:cubicBezTo>
                      <a:pt x="1" y="4054"/>
                      <a:pt x="1" y="4193"/>
                      <a:pt x="24" y="4354"/>
                    </a:cubicBezTo>
                    <a:cubicBezTo>
                      <a:pt x="105" y="4955"/>
                      <a:pt x="440" y="5532"/>
                      <a:pt x="913" y="5936"/>
                    </a:cubicBezTo>
                    <a:cubicBezTo>
                      <a:pt x="1397" y="6330"/>
                      <a:pt x="1992" y="6559"/>
                      <a:pt x="2642" y="6559"/>
                    </a:cubicBezTo>
                    <a:cubicBezTo>
                      <a:pt x="2658" y="6559"/>
                      <a:pt x="2674" y="6559"/>
                      <a:pt x="2690" y="6559"/>
                    </a:cubicBezTo>
                    <a:cubicBezTo>
                      <a:pt x="3441" y="6524"/>
                      <a:pt x="4133" y="6005"/>
                      <a:pt x="4364" y="5278"/>
                    </a:cubicBezTo>
                    <a:cubicBezTo>
                      <a:pt x="4422" y="5105"/>
                      <a:pt x="4456" y="4908"/>
                      <a:pt x="4456" y="4712"/>
                    </a:cubicBezTo>
                    <a:cubicBezTo>
                      <a:pt x="4456" y="4481"/>
                      <a:pt x="4387" y="4239"/>
                      <a:pt x="4272" y="4031"/>
                    </a:cubicBezTo>
                    <a:cubicBezTo>
                      <a:pt x="4041" y="3627"/>
                      <a:pt x="3579" y="3339"/>
                      <a:pt x="3083" y="3339"/>
                    </a:cubicBezTo>
                    <a:lnTo>
                      <a:pt x="2898" y="3339"/>
                    </a:lnTo>
                    <a:cubicBezTo>
                      <a:pt x="2829" y="3339"/>
                      <a:pt x="2771" y="3350"/>
                      <a:pt x="2690" y="3373"/>
                    </a:cubicBezTo>
                    <a:cubicBezTo>
                      <a:pt x="2333" y="3489"/>
                      <a:pt x="2136" y="3858"/>
                      <a:pt x="2229" y="4216"/>
                    </a:cubicBezTo>
                    <a:cubicBezTo>
                      <a:pt x="2323" y="4519"/>
                      <a:pt x="2597" y="4705"/>
                      <a:pt x="2889" y="4705"/>
                    </a:cubicBezTo>
                    <a:cubicBezTo>
                      <a:pt x="2953" y="4705"/>
                      <a:pt x="3018" y="4696"/>
                      <a:pt x="3083" y="4678"/>
                    </a:cubicBezTo>
                    <a:cubicBezTo>
                      <a:pt x="3117" y="4678"/>
                      <a:pt x="3141" y="4678"/>
                      <a:pt x="3175" y="4712"/>
                    </a:cubicBezTo>
                    <a:cubicBezTo>
                      <a:pt x="3187" y="4712"/>
                      <a:pt x="3198" y="4735"/>
                      <a:pt x="3198" y="4758"/>
                    </a:cubicBezTo>
                    <a:cubicBezTo>
                      <a:pt x="3198" y="4816"/>
                      <a:pt x="3198" y="4885"/>
                      <a:pt x="3187" y="4943"/>
                    </a:cubicBezTo>
                    <a:cubicBezTo>
                      <a:pt x="3129" y="5197"/>
                      <a:pt x="2898" y="5428"/>
                      <a:pt x="2610" y="5462"/>
                    </a:cubicBezTo>
                    <a:cubicBezTo>
                      <a:pt x="2575" y="5465"/>
                      <a:pt x="2540" y="5466"/>
                      <a:pt x="2505" y="5466"/>
                    </a:cubicBezTo>
                    <a:cubicBezTo>
                      <a:pt x="2180" y="5466"/>
                      <a:pt x="1806" y="5370"/>
                      <a:pt x="1536" y="5162"/>
                    </a:cubicBezTo>
                    <a:cubicBezTo>
                      <a:pt x="1224" y="4931"/>
                      <a:pt x="970" y="4585"/>
                      <a:pt x="890" y="4193"/>
                    </a:cubicBezTo>
                    <a:cubicBezTo>
                      <a:pt x="855" y="4089"/>
                      <a:pt x="855" y="3985"/>
                      <a:pt x="844" y="3893"/>
                    </a:cubicBezTo>
                    <a:lnTo>
                      <a:pt x="844" y="3558"/>
                    </a:lnTo>
                    <a:lnTo>
                      <a:pt x="890" y="3223"/>
                    </a:lnTo>
                    <a:cubicBezTo>
                      <a:pt x="913" y="3108"/>
                      <a:pt x="936" y="3004"/>
                      <a:pt x="959" y="2900"/>
                    </a:cubicBezTo>
                    <a:cubicBezTo>
                      <a:pt x="1074" y="2450"/>
                      <a:pt x="1305" y="2046"/>
                      <a:pt x="1594" y="1688"/>
                    </a:cubicBezTo>
                    <a:cubicBezTo>
                      <a:pt x="2171" y="961"/>
                      <a:pt x="3083" y="499"/>
                      <a:pt x="4052" y="476"/>
                    </a:cubicBezTo>
                    <a:cubicBezTo>
                      <a:pt x="4179" y="476"/>
                      <a:pt x="4272" y="372"/>
                      <a:pt x="4272" y="234"/>
                    </a:cubicBezTo>
                    <a:cubicBezTo>
                      <a:pt x="4283" y="118"/>
                      <a:pt x="4179" y="3"/>
                      <a:pt x="4052" y="3"/>
                    </a:cubicBezTo>
                    <a:cubicBezTo>
                      <a:pt x="4013" y="2"/>
                      <a:pt x="3973" y="1"/>
                      <a:pt x="393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 name="Google Shape;2488;p32"/>
          <p:cNvGrpSpPr/>
          <p:nvPr userDrawn="1"/>
        </p:nvGrpSpPr>
        <p:grpSpPr>
          <a:xfrm rot="10800000">
            <a:off x="-30" y="6294944"/>
            <a:ext cx="10851796" cy="282496"/>
            <a:chOff x="1005226" y="199492"/>
            <a:chExt cx="8138847" cy="211872"/>
          </a:xfrm>
        </p:grpSpPr>
        <p:sp>
          <p:nvSpPr>
            <p:cNvPr id="72" name="Google Shape;2489;p32"/>
            <p:cNvSpPr/>
            <p:nvPr/>
          </p:nvSpPr>
          <p:spPr>
            <a:xfrm>
              <a:off x="4842450" y="199550"/>
              <a:ext cx="4301622" cy="14950"/>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 name="Google Shape;2490;p32"/>
            <p:cNvGrpSpPr/>
            <p:nvPr/>
          </p:nvGrpSpPr>
          <p:grpSpPr>
            <a:xfrm>
              <a:off x="1005226" y="199492"/>
              <a:ext cx="3295960" cy="211872"/>
              <a:chOff x="1018925" y="254356"/>
              <a:chExt cx="3295960" cy="211872"/>
            </a:xfrm>
          </p:grpSpPr>
          <p:sp>
            <p:nvSpPr>
              <p:cNvPr id="74" name="Google Shape;2491;p32"/>
              <p:cNvSpPr/>
              <p:nvPr/>
            </p:nvSpPr>
            <p:spPr>
              <a:xfrm>
                <a:off x="1149795"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2492;p32"/>
              <p:cNvSpPr/>
              <p:nvPr/>
            </p:nvSpPr>
            <p:spPr>
              <a:xfrm>
                <a:off x="1018925" y="254356"/>
                <a:ext cx="143950" cy="211872"/>
              </a:xfrm>
              <a:custGeom>
                <a:avLst/>
                <a:gdLst/>
                <a:ahLst/>
                <a:cxnLst/>
                <a:rect l="l" t="t" r="r" b="b"/>
                <a:pathLst>
                  <a:path w="4457" h="6560" extrusionOk="0">
                    <a:moveTo>
                      <a:pt x="3933" y="1"/>
                    </a:moveTo>
                    <a:cubicBezTo>
                      <a:pt x="2886" y="1"/>
                      <a:pt x="1831" y="436"/>
                      <a:pt x="1097" y="1215"/>
                    </a:cubicBezTo>
                    <a:cubicBezTo>
                      <a:pt x="705" y="1607"/>
                      <a:pt x="405" y="2104"/>
                      <a:pt x="209" y="2635"/>
                    </a:cubicBezTo>
                    <a:cubicBezTo>
                      <a:pt x="174" y="2761"/>
                      <a:pt x="139" y="2912"/>
                      <a:pt x="93" y="3039"/>
                    </a:cubicBezTo>
                    <a:lnTo>
                      <a:pt x="24" y="3454"/>
                    </a:lnTo>
                    <a:lnTo>
                      <a:pt x="1" y="3893"/>
                    </a:lnTo>
                    <a:cubicBezTo>
                      <a:pt x="1" y="4054"/>
                      <a:pt x="1" y="4193"/>
                      <a:pt x="24" y="4354"/>
                    </a:cubicBezTo>
                    <a:cubicBezTo>
                      <a:pt x="105" y="4955"/>
                      <a:pt x="440" y="5532"/>
                      <a:pt x="913" y="5936"/>
                    </a:cubicBezTo>
                    <a:cubicBezTo>
                      <a:pt x="1397" y="6330"/>
                      <a:pt x="1992" y="6559"/>
                      <a:pt x="2642" y="6559"/>
                    </a:cubicBezTo>
                    <a:cubicBezTo>
                      <a:pt x="2658" y="6559"/>
                      <a:pt x="2674" y="6559"/>
                      <a:pt x="2690" y="6559"/>
                    </a:cubicBezTo>
                    <a:cubicBezTo>
                      <a:pt x="3441" y="6524"/>
                      <a:pt x="4133" y="6005"/>
                      <a:pt x="4364" y="5278"/>
                    </a:cubicBezTo>
                    <a:cubicBezTo>
                      <a:pt x="4422" y="5105"/>
                      <a:pt x="4456" y="4908"/>
                      <a:pt x="4456" y="4712"/>
                    </a:cubicBezTo>
                    <a:cubicBezTo>
                      <a:pt x="4456" y="4481"/>
                      <a:pt x="4387" y="4239"/>
                      <a:pt x="4272" y="4031"/>
                    </a:cubicBezTo>
                    <a:cubicBezTo>
                      <a:pt x="4041" y="3627"/>
                      <a:pt x="3579" y="3339"/>
                      <a:pt x="3083" y="3339"/>
                    </a:cubicBezTo>
                    <a:lnTo>
                      <a:pt x="2898" y="3339"/>
                    </a:lnTo>
                    <a:cubicBezTo>
                      <a:pt x="2829" y="3339"/>
                      <a:pt x="2771" y="3350"/>
                      <a:pt x="2690" y="3373"/>
                    </a:cubicBezTo>
                    <a:cubicBezTo>
                      <a:pt x="2333" y="3489"/>
                      <a:pt x="2136" y="3858"/>
                      <a:pt x="2229" y="4216"/>
                    </a:cubicBezTo>
                    <a:cubicBezTo>
                      <a:pt x="2323" y="4519"/>
                      <a:pt x="2597" y="4705"/>
                      <a:pt x="2889" y="4705"/>
                    </a:cubicBezTo>
                    <a:cubicBezTo>
                      <a:pt x="2953" y="4705"/>
                      <a:pt x="3018" y="4696"/>
                      <a:pt x="3083" y="4678"/>
                    </a:cubicBezTo>
                    <a:cubicBezTo>
                      <a:pt x="3117" y="4678"/>
                      <a:pt x="3141" y="4678"/>
                      <a:pt x="3175" y="4712"/>
                    </a:cubicBezTo>
                    <a:cubicBezTo>
                      <a:pt x="3187" y="4712"/>
                      <a:pt x="3198" y="4735"/>
                      <a:pt x="3198" y="4758"/>
                    </a:cubicBezTo>
                    <a:cubicBezTo>
                      <a:pt x="3198" y="4816"/>
                      <a:pt x="3198" y="4885"/>
                      <a:pt x="3187" y="4943"/>
                    </a:cubicBezTo>
                    <a:cubicBezTo>
                      <a:pt x="3129" y="5197"/>
                      <a:pt x="2898" y="5428"/>
                      <a:pt x="2610" y="5462"/>
                    </a:cubicBezTo>
                    <a:cubicBezTo>
                      <a:pt x="2575" y="5465"/>
                      <a:pt x="2540" y="5466"/>
                      <a:pt x="2505" y="5466"/>
                    </a:cubicBezTo>
                    <a:cubicBezTo>
                      <a:pt x="2180" y="5466"/>
                      <a:pt x="1806" y="5370"/>
                      <a:pt x="1536" y="5162"/>
                    </a:cubicBezTo>
                    <a:cubicBezTo>
                      <a:pt x="1224" y="4931"/>
                      <a:pt x="970" y="4585"/>
                      <a:pt x="890" y="4193"/>
                    </a:cubicBezTo>
                    <a:cubicBezTo>
                      <a:pt x="855" y="4089"/>
                      <a:pt x="855" y="3985"/>
                      <a:pt x="844" y="3893"/>
                    </a:cubicBezTo>
                    <a:lnTo>
                      <a:pt x="844" y="3558"/>
                    </a:lnTo>
                    <a:lnTo>
                      <a:pt x="890" y="3223"/>
                    </a:lnTo>
                    <a:cubicBezTo>
                      <a:pt x="913" y="3108"/>
                      <a:pt x="936" y="3004"/>
                      <a:pt x="959" y="2900"/>
                    </a:cubicBezTo>
                    <a:cubicBezTo>
                      <a:pt x="1074" y="2450"/>
                      <a:pt x="1305" y="2046"/>
                      <a:pt x="1594" y="1688"/>
                    </a:cubicBezTo>
                    <a:cubicBezTo>
                      <a:pt x="2171" y="961"/>
                      <a:pt x="3083" y="499"/>
                      <a:pt x="4052" y="476"/>
                    </a:cubicBezTo>
                    <a:cubicBezTo>
                      <a:pt x="4179" y="476"/>
                      <a:pt x="4272" y="372"/>
                      <a:pt x="4272" y="234"/>
                    </a:cubicBezTo>
                    <a:cubicBezTo>
                      <a:pt x="4283" y="118"/>
                      <a:pt x="4179" y="3"/>
                      <a:pt x="4052" y="3"/>
                    </a:cubicBezTo>
                    <a:cubicBezTo>
                      <a:pt x="4013" y="2"/>
                      <a:pt x="3973" y="1"/>
                      <a:pt x="393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6" name="Freeform 5"/>
          <p:cNvSpPr>
            <a:spLocks/>
          </p:cNvSpPr>
          <p:nvPr userDrawn="1"/>
        </p:nvSpPr>
        <p:spPr bwMode="auto">
          <a:xfrm rot="16560300">
            <a:off x="8704354" y="2988428"/>
            <a:ext cx="6263961" cy="908889"/>
          </a:xfrm>
          <a:custGeom>
            <a:avLst/>
            <a:gdLst>
              <a:gd name="T0" fmla="*/ 247 w 969"/>
              <a:gd name="T1" fmla="*/ 110 h 138"/>
              <a:gd name="T2" fmla="*/ 104 w 969"/>
              <a:gd name="T3" fmla="*/ 115 h 138"/>
              <a:gd name="T4" fmla="*/ 56 w 969"/>
              <a:gd name="T5" fmla="*/ 130 h 138"/>
              <a:gd name="T6" fmla="*/ 10 w 969"/>
              <a:gd name="T7" fmla="*/ 123 h 138"/>
              <a:gd name="T8" fmla="*/ 8 w 969"/>
              <a:gd name="T9" fmla="*/ 72 h 138"/>
              <a:gd name="T10" fmla="*/ 49 w 969"/>
              <a:gd name="T11" fmla="*/ 61 h 138"/>
              <a:gd name="T12" fmla="*/ 222 w 969"/>
              <a:gd name="T13" fmla="*/ 57 h 138"/>
              <a:gd name="T14" fmla="*/ 284 w 969"/>
              <a:gd name="T15" fmla="*/ 57 h 138"/>
              <a:gd name="T16" fmla="*/ 304 w 969"/>
              <a:gd name="T17" fmla="*/ 57 h 138"/>
              <a:gd name="T18" fmla="*/ 479 w 969"/>
              <a:gd name="T19" fmla="*/ 41 h 138"/>
              <a:gd name="T20" fmla="*/ 952 w 969"/>
              <a:gd name="T21" fmla="*/ 1 h 138"/>
              <a:gd name="T22" fmla="*/ 969 w 969"/>
              <a:gd name="T23" fmla="*/ 5 h 138"/>
              <a:gd name="T24" fmla="*/ 953 w 969"/>
              <a:gd name="T25" fmla="*/ 15 h 138"/>
              <a:gd name="T26" fmla="*/ 554 w 969"/>
              <a:gd name="T27" fmla="*/ 59 h 138"/>
              <a:gd name="T28" fmla="*/ 379 w 969"/>
              <a:gd name="T29" fmla="*/ 85 h 138"/>
              <a:gd name="T30" fmla="*/ 333 w 969"/>
              <a:gd name="T31" fmla="*/ 91 h 138"/>
              <a:gd name="T32" fmla="*/ 275 w 969"/>
              <a:gd name="T33" fmla="*/ 104 h 138"/>
              <a:gd name="T34" fmla="*/ 247 w 969"/>
              <a:gd name="T35" fmla="*/ 1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9" h="138">
                <a:moveTo>
                  <a:pt x="247" y="110"/>
                </a:moveTo>
                <a:cubicBezTo>
                  <a:pt x="200" y="96"/>
                  <a:pt x="152" y="108"/>
                  <a:pt x="104" y="115"/>
                </a:cubicBezTo>
                <a:cubicBezTo>
                  <a:pt x="88" y="118"/>
                  <a:pt x="71" y="123"/>
                  <a:pt x="56" y="130"/>
                </a:cubicBezTo>
                <a:cubicBezTo>
                  <a:pt x="38" y="138"/>
                  <a:pt x="23" y="136"/>
                  <a:pt x="10" y="123"/>
                </a:cubicBezTo>
                <a:cubicBezTo>
                  <a:pt x="1" y="115"/>
                  <a:pt x="0" y="84"/>
                  <a:pt x="8" y="72"/>
                </a:cubicBezTo>
                <a:cubicBezTo>
                  <a:pt x="18" y="57"/>
                  <a:pt x="33" y="57"/>
                  <a:pt x="49" y="61"/>
                </a:cubicBezTo>
                <a:cubicBezTo>
                  <a:pt x="107" y="73"/>
                  <a:pt x="165" y="71"/>
                  <a:pt x="222" y="57"/>
                </a:cubicBezTo>
                <a:cubicBezTo>
                  <a:pt x="243" y="51"/>
                  <a:pt x="263" y="46"/>
                  <a:pt x="284" y="57"/>
                </a:cubicBezTo>
                <a:cubicBezTo>
                  <a:pt x="289" y="60"/>
                  <a:pt x="297" y="58"/>
                  <a:pt x="304" y="57"/>
                </a:cubicBezTo>
                <a:cubicBezTo>
                  <a:pt x="362" y="52"/>
                  <a:pt x="420" y="46"/>
                  <a:pt x="479" y="41"/>
                </a:cubicBezTo>
                <a:cubicBezTo>
                  <a:pt x="636" y="27"/>
                  <a:pt x="794" y="14"/>
                  <a:pt x="952" y="1"/>
                </a:cubicBezTo>
                <a:cubicBezTo>
                  <a:pt x="957" y="0"/>
                  <a:pt x="963" y="4"/>
                  <a:pt x="969" y="5"/>
                </a:cubicBezTo>
                <a:cubicBezTo>
                  <a:pt x="964" y="9"/>
                  <a:pt x="959" y="15"/>
                  <a:pt x="953" y="15"/>
                </a:cubicBezTo>
                <a:cubicBezTo>
                  <a:pt x="820" y="30"/>
                  <a:pt x="687" y="44"/>
                  <a:pt x="554" y="59"/>
                </a:cubicBezTo>
                <a:cubicBezTo>
                  <a:pt x="496" y="66"/>
                  <a:pt x="437" y="76"/>
                  <a:pt x="379" y="85"/>
                </a:cubicBezTo>
                <a:cubicBezTo>
                  <a:pt x="364" y="87"/>
                  <a:pt x="348" y="88"/>
                  <a:pt x="333" y="91"/>
                </a:cubicBezTo>
                <a:cubicBezTo>
                  <a:pt x="314" y="94"/>
                  <a:pt x="294" y="100"/>
                  <a:pt x="275" y="104"/>
                </a:cubicBezTo>
                <a:cubicBezTo>
                  <a:pt x="266" y="106"/>
                  <a:pt x="258" y="108"/>
                  <a:pt x="247" y="110"/>
                </a:cubicBezTo>
                <a:close/>
              </a:path>
            </a:pathLst>
          </a:custGeom>
          <a:solidFill>
            <a:schemeClr val="accent5">
              <a:lumMod val="75000"/>
            </a:schemeClr>
          </a:solidFill>
          <a:ln>
            <a:noFill/>
          </a:ln>
        </p:spPr>
        <p:txBody>
          <a:bodyPr vert="horz" wrap="square" lIns="121920" tIns="60960" rIns="121920" bIns="60960" numCol="1" anchor="t" anchorCtr="0" compatLnSpc="1">
            <a:prstTxWarp prst="textNoShape">
              <a:avLst/>
            </a:prstTxWarp>
          </a:bodyPr>
          <a:lstStyle/>
          <a:p>
            <a:endParaRPr lang="es-AR" sz="2400"/>
          </a:p>
        </p:txBody>
      </p:sp>
      <p:pic>
        <p:nvPicPr>
          <p:cNvPr id="77" name="Imagen 76"/>
          <p:cNvPicPr>
            <a:picLocks noChangeAspect="1"/>
          </p:cNvPicPr>
          <p:nvPr userDrawn="1"/>
        </p:nvPicPr>
        <p:blipFill>
          <a:blip r:embed="rId3"/>
          <a:stretch>
            <a:fillRect/>
          </a:stretch>
        </p:blipFill>
        <p:spPr>
          <a:xfrm>
            <a:off x="9204393" y="4606579"/>
            <a:ext cx="1352956" cy="1960805"/>
          </a:xfrm>
          <a:prstGeom prst="rect">
            <a:avLst/>
          </a:prstGeom>
        </p:spPr>
      </p:pic>
    </p:spTree>
    <p:extLst>
      <p:ext uri="{BB962C8B-B14F-4D97-AF65-F5344CB8AC3E}">
        <p14:creationId xmlns:p14="http://schemas.microsoft.com/office/powerpoint/2010/main" val="27107259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One column text" preserve="1">
  <p:cSld name="1_One column text">
    <p:bg>
      <p:bgPr>
        <a:blipFill>
          <a:blip r:embed="rId2">
            <a:alphaModFix/>
          </a:blip>
          <a:stretch>
            <a:fillRect/>
          </a:stretch>
        </a:blipFill>
        <a:effectLst/>
      </p:bgPr>
    </p:bg>
    <p:spTree>
      <p:nvGrpSpPr>
        <p:cNvPr id="1" name="Shape 511"/>
        <p:cNvGrpSpPr/>
        <p:nvPr/>
      </p:nvGrpSpPr>
      <p:grpSpPr>
        <a:xfrm>
          <a:off x="0" y="0"/>
          <a:ext cx="0" cy="0"/>
          <a:chOff x="0" y="0"/>
          <a:chExt cx="0" cy="0"/>
        </a:xfrm>
      </p:grpSpPr>
      <p:sp>
        <p:nvSpPr>
          <p:cNvPr id="574" name="Google Shape;574;p7"/>
          <p:cNvSpPr txBox="1">
            <a:spLocks noGrp="1"/>
          </p:cNvSpPr>
          <p:nvPr>
            <p:ph type="title"/>
          </p:nvPr>
        </p:nvSpPr>
        <p:spPr>
          <a:xfrm>
            <a:off x="1487433" y="1198184"/>
            <a:ext cx="7192400" cy="1319200"/>
          </a:xfrm>
          <a:prstGeom prst="rect">
            <a:avLst/>
          </a:prstGeom>
        </p:spPr>
        <p:txBody>
          <a:bodyPr spcFirstLastPara="1" wrap="square" lIns="91425" tIns="91425" rIns="91425" bIns="91425" anchor="ctr" anchorCtr="0">
            <a:noAutofit/>
          </a:bodyPr>
          <a:lstStyle>
            <a:lvl1pPr lvl="0" algn="l">
              <a:spcBef>
                <a:spcPts val="0"/>
              </a:spcBef>
              <a:spcAft>
                <a:spcPts val="0"/>
              </a:spcAft>
              <a:buSzPts val="2400"/>
              <a:buNone/>
              <a:defRPr sz="4000">
                <a:solidFill>
                  <a:schemeClr val="accent5"/>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575" name="Google Shape;575;p7"/>
          <p:cNvSpPr txBox="1">
            <a:spLocks noGrp="1"/>
          </p:cNvSpPr>
          <p:nvPr>
            <p:ph type="body" idx="1"/>
          </p:nvPr>
        </p:nvSpPr>
        <p:spPr>
          <a:xfrm>
            <a:off x="1487433" y="2567000"/>
            <a:ext cx="6688000" cy="3092800"/>
          </a:xfrm>
          <a:prstGeom prst="rect">
            <a:avLst/>
          </a:prstGeom>
        </p:spPr>
        <p:txBody>
          <a:bodyPr spcFirstLastPara="1" wrap="square" lIns="91425" tIns="91425" rIns="91425" bIns="91425" anchor="t" anchorCtr="0">
            <a:noAutofit/>
          </a:bodyPr>
          <a:lstStyle>
            <a:lvl1pPr marL="609585" lvl="0" indent="-397923">
              <a:spcBef>
                <a:spcPts val="0"/>
              </a:spcBef>
              <a:spcAft>
                <a:spcPts val="0"/>
              </a:spcAft>
              <a:buClr>
                <a:schemeClr val="accent5"/>
              </a:buClr>
              <a:buSzPts val="1100"/>
              <a:buChar char="☩"/>
              <a:defRPr sz="2000"/>
            </a:lvl1pPr>
            <a:lvl2pPr marL="1219170" lvl="1" indent="-406390">
              <a:spcBef>
                <a:spcPts val="1333"/>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66" name="Google Shape;2443;p32"/>
          <p:cNvGrpSpPr/>
          <p:nvPr userDrawn="1"/>
        </p:nvGrpSpPr>
        <p:grpSpPr>
          <a:xfrm flipH="1">
            <a:off x="-30" y="280535"/>
            <a:ext cx="10851796" cy="282496"/>
            <a:chOff x="1005226" y="199492"/>
            <a:chExt cx="8138847" cy="211872"/>
          </a:xfrm>
        </p:grpSpPr>
        <p:sp>
          <p:nvSpPr>
            <p:cNvPr id="67" name="Google Shape;2444;p32"/>
            <p:cNvSpPr/>
            <p:nvPr/>
          </p:nvSpPr>
          <p:spPr>
            <a:xfrm>
              <a:off x="4842450" y="199550"/>
              <a:ext cx="4301622" cy="14950"/>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 name="Google Shape;2445;p32"/>
            <p:cNvGrpSpPr/>
            <p:nvPr/>
          </p:nvGrpSpPr>
          <p:grpSpPr>
            <a:xfrm>
              <a:off x="1005226" y="199492"/>
              <a:ext cx="3295960" cy="211872"/>
              <a:chOff x="1018925" y="254356"/>
              <a:chExt cx="3295960" cy="211872"/>
            </a:xfrm>
          </p:grpSpPr>
          <p:sp>
            <p:nvSpPr>
              <p:cNvPr id="69" name="Google Shape;2446;p32"/>
              <p:cNvSpPr/>
              <p:nvPr/>
            </p:nvSpPr>
            <p:spPr>
              <a:xfrm>
                <a:off x="1149795"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2447;p32"/>
              <p:cNvSpPr/>
              <p:nvPr/>
            </p:nvSpPr>
            <p:spPr>
              <a:xfrm>
                <a:off x="1018925" y="254356"/>
                <a:ext cx="143950" cy="211872"/>
              </a:xfrm>
              <a:custGeom>
                <a:avLst/>
                <a:gdLst/>
                <a:ahLst/>
                <a:cxnLst/>
                <a:rect l="l" t="t" r="r" b="b"/>
                <a:pathLst>
                  <a:path w="4457" h="6560" extrusionOk="0">
                    <a:moveTo>
                      <a:pt x="3933" y="1"/>
                    </a:moveTo>
                    <a:cubicBezTo>
                      <a:pt x="2886" y="1"/>
                      <a:pt x="1831" y="436"/>
                      <a:pt x="1097" y="1215"/>
                    </a:cubicBezTo>
                    <a:cubicBezTo>
                      <a:pt x="705" y="1607"/>
                      <a:pt x="405" y="2104"/>
                      <a:pt x="209" y="2635"/>
                    </a:cubicBezTo>
                    <a:cubicBezTo>
                      <a:pt x="174" y="2761"/>
                      <a:pt x="139" y="2912"/>
                      <a:pt x="93" y="3039"/>
                    </a:cubicBezTo>
                    <a:lnTo>
                      <a:pt x="24" y="3454"/>
                    </a:lnTo>
                    <a:lnTo>
                      <a:pt x="1" y="3893"/>
                    </a:lnTo>
                    <a:cubicBezTo>
                      <a:pt x="1" y="4054"/>
                      <a:pt x="1" y="4193"/>
                      <a:pt x="24" y="4354"/>
                    </a:cubicBezTo>
                    <a:cubicBezTo>
                      <a:pt x="105" y="4955"/>
                      <a:pt x="440" y="5532"/>
                      <a:pt x="913" y="5936"/>
                    </a:cubicBezTo>
                    <a:cubicBezTo>
                      <a:pt x="1397" y="6330"/>
                      <a:pt x="1992" y="6559"/>
                      <a:pt x="2642" y="6559"/>
                    </a:cubicBezTo>
                    <a:cubicBezTo>
                      <a:pt x="2658" y="6559"/>
                      <a:pt x="2674" y="6559"/>
                      <a:pt x="2690" y="6559"/>
                    </a:cubicBezTo>
                    <a:cubicBezTo>
                      <a:pt x="3441" y="6524"/>
                      <a:pt x="4133" y="6005"/>
                      <a:pt x="4364" y="5278"/>
                    </a:cubicBezTo>
                    <a:cubicBezTo>
                      <a:pt x="4422" y="5105"/>
                      <a:pt x="4456" y="4908"/>
                      <a:pt x="4456" y="4712"/>
                    </a:cubicBezTo>
                    <a:cubicBezTo>
                      <a:pt x="4456" y="4481"/>
                      <a:pt x="4387" y="4239"/>
                      <a:pt x="4272" y="4031"/>
                    </a:cubicBezTo>
                    <a:cubicBezTo>
                      <a:pt x="4041" y="3627"/>
                      <a:pt x="3579" y="3339"/>
                      <a:pt x="3083" y="3339"/>
                    </a:cubicBezTo>
                    <a:lnTo>
                      <a:pt x="2898" y="3339"/>
                    </a:lnTo>
                    <a:cubicBezTo>
                      <a:pt x="2829" y="3339"/>
                      <a:pt x="2771" y="3350"/>
                      <a:pt x="2690" y="3373"/>
                    </a:cubicBezTo>
                    <a:cubicBezTo>
                      <a:pt x="2333" y="3489"/>
                      <a:pt x="2136" y="3858"/>
                      <a:pt x="2229" y="4216"/>
                    </a:cubicBezTo>
                    <a:cubicBezTo>
                      <a:pt x="2323" y="4519"/>
                      <a:pt x="2597" y="4705"/>
                      <a:pt x="2889" y="4705"/>
                    </a:cubicBezTo>
                    <a:cubicBezTo>
                      <a:pt x="2953" y="4705"/>
                      <a:pt x="3018" y="4696"/>
                      <a:pt x="3083" y="4678"/>
                    </a:cubicBezTo>
                    <a:cubicBezTo>
                      <a:pt x="3117" y="4678"/>
                      <a:pt x="3141" y="4678"/>
                      <a:pt x="3175" y="4712"/>
                    </a:cubicBezTo>
                    <a:cubicBezTo>
                      <a:pt x="3187" y="4712"/>
                      <a:pt x="3198" y="4735"/>
                      <a:pt x="3198" y="4758"/>
                    </a:cubicBezTo>
                    <a:cubicBezTo>
                      <a:pt x="3198" y="4816"/>
                      <a:pt x="3198" y="4885"/>
                      <a:pt x="3187" y="4943"/>
                    </a:cubicBezTo>
                    <a:cubicBezTo>
                      <a:pt x="3129" y="5197"/>
                      <a:pt x="2898" y="5428"/>
                      <a:pt x="2610" y="5462"/>
                    </a:cubicBezTo>
                    <a:cubicBezTo>
                      <a:pt x="2575" y="5465"/>
                      <a:pt x="2540" y="5466"/>
                      <a:pt x="2505" y="5466"/>
                    </a:cubicBezTo>
                    <a:cubicBezTo>
                      <a:pt x="2180" y="5466"/>
                      <a:pt x="1806" y="5370"/>
                      <a:pt x="1536" y="5162"/>
                    </a:cubicBezTo>
                    <a:cubicBezTo>
                      <a:pt x="1224" y="4931"/>
                      <a:pt x="970" y="4585"/>
                      <a:pt x="890" y="4193"/>
                    </a:cubicBezTo>
                    <a:cubicBezTo>
                      <a:pt x="855" y="4089"/>
                      <a:pt x="855" y="3985"/>
                      <a:pt x="844" y="3893"/>
                    </a:cubicBezTo>
                    <a:lnTo>
                      <a:pt x="844" y="3558"/>
                    </a:lnTo>
                    <a:lnTo>
                      <a:pt x="890" y="3223"/>
                    </a:lnTo>
                    <a:cubicBezTo>
                      <a:pt x="913" y="3108"/>
                      <a:pt x="936" y="3004"/>
                      <a:pt x="959" y="2900"/>
                    </a:cubicBezTo>
                    <a:cubicBezTo>
                      <a:pt x="1074" y="2450"/>
                      <a:pt x="1305" y="2046"/>
                      <a:pt x="1594" y="1688"/>
                    </a:cubicBezTo>
                    <a:cubicBezTo>
                      <a:pt x="2171" y="961"/>
                      <a:pt x="3083" y="499"/>
                      <a:pt x="4052" y="476"/>
                    </a:cubicBezTo>
                    <a:cubicBezTo>
                      <a:pt x="4179" y="476"/>
                      <a:pt x="4272" y="372"/>
                      <a:pt x="4272" y="234"/>
                    </a:cubicBezTo>
                    <a:cubicBezTo>
                      <a:pt x="4283" y="118"/>
                      <a:pt x="4179" y="3"/>
                      <a:pt x="4052" y="3"/>
                    </a:cubicBezTo>
                    <a:cubicBezTo>
                      <a:pt x="4013" y="2"/>
                      <a:pt x="3973" y="1"/>
                      <a:pt x="393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2" name="Imagen 1"/>
          <p:cNvPicPr>
            <a:picLocks noChangeAspect="1"/>
          </p:cNvPicPr>
          <p:nvPr userDrawn="1"/>
        </p:nvPicPr>
        <p:blipFill>
          <a:blip r:embed="rId3"/>
          <a:stretch>
            <a:fillRect/>
          </a:stretch>
        </p:blipFill>
        <p:spPr>
          <a:xfrm>
            <a:off x="10755799" y="5320737"/>
            <a:ext cx="1215540" cy="1215540"/>
          </a:xfrm>
          <a:prstGeom prst="rect">
            <a:avLst/>
          </a:prstGeom>
        </p:spPr>
      </p:pic>
    </p:spTree>
    <p:extLst>
      <p:ext uri="{BB962C8B-B14F-4D97-AF65-F5344CB8AC3E}">
        <p14:creationId xmlns:p14="http://schemas.microsoft.com/office/powerpoint/2010/main" val="4737133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82"/>
        <p:cNvGrpSpPr/>
        <p:nvPr/>
      </p:nvGrpSpPr>
      <p:grpSpPr>
        <a:xfrm>
          <a:off x="0" y="0"/>
          <a:ext cx="0" cy="0"/>
          <a:chOff x="0" y="0"/>
          <a:chExt cx="0" cy="0"/>
        </a:xfrm>
      </p:grpSpPr>
    </p:spTree>
    <p:extLst>
      <p:ext uri="{BB962C8B-B14F-4D97-AF65-F5344CB8AC3E}">
        <p14:creationId xmlns:p14="http://schemas.microsoft.com/office/powerpoint/2010/main" val="24801854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1072"/>
        <p:cNvGrpSpPr/>
        <p:nvPr/>
      </p:nvGrpSpPr>
      <p:grpSpPr>
        <a:xfrm>
          <a:off x="0" y="0"/>
          <a:ext cx="0" cy="0"/>
          <a:chOff x="0" y="0"/>
          <a:chExt cx="0" cy="0"/>
        </a:xfrm>
      </p:grpSpPr>
      <p:sp>
        <p:nvSpPr>
          <p:cNvPr id="1074" name="Google Shape;1074;p15"/>
          <p:cNvSpPr/>
          <p:nvPr/>
        </p:nvSpPr>
        <p:spPr>
          <a:xfrm>
            <a:off x="4315023" y="5262196"/>
            <a:ext cx="676540" cy="392736"/>
          </a:xfrm>
          <a:custGeom>
            <a:avLst/>
            <a:gdLst/>
            <a:ahLst/>
            <a:cxnLst/>
            <a:rect l="l" t="t" r="r" b="b"/>
            <a:pathLst>
              <a:path w="16980" h="9857" extrusionOk="0">
                <a:moveTo>
                  <a:pt x="6454" y="4222"/>
                </a:moveTo>
                <a:lnTo>
                  <a:pt x="6454" y="4222"/>
                </a:lnTo>
                <a:cubicBezTo>
                  <a:pt x="6525" y="4996"/>
                  <a:pt x="6764" y="5699"/>
                  <a:pt x="7121" y="6330"/>
                </a:cubicBezTo>
                <a:cubicBezTo>
                  <a:pt x="7395" y="6806"/>
                  <a:pt x="7716" y="7247"/>
                  <a:pt x="8121" y="7616"/>
                </a:cubicBezTo>
                <a:cubicBezTo>
                  <a:pt x="8550" y="7878"/>
                  <a:pt x="9002" y="8104"/>
                  <a:pt x="9466" y="8259"/>
                </a:cubicBezTo>
                <a:cubicBezTo>
                  <a:pt x="10240" y="8509"/>
                  <a:pt x="11050" y="8592"/>
                  <a:pt x="11883" y="8616"/>
                </a:cubicBezTo>
                <a:cubicBezTo>
                  <a:pt x="11580" y="8651"/>
                  <a:pt x="11269" y="8672"/>
                  <a:pt x="10955" y="8672"/>
                </a:cubicBezTo>
                <a:cubicBezTo>
                  <a:pt x="10430" y="8672"/>
                  <a:pt x="9897" y="8614"/>
                  <a:pt x="9383" y="8473"/>
                </a:cubicBezTo>
                <a:cubicBezTo>
                  <a:pt x="8573" y="8271"/>
                  <a:pt x="7811" y="7842"/>
                  <a:pt x="7145" y="7318"/>
                </a:cubicBezTo>
                <a:cubicBezTo>
                  <a:pt x="6466" y="6794"/>
                  <a:pt x="5894" y="6199"/>
                  <a:pt x="5275" y="5651"/>
                </a:cubicBezTo>
                <a:cubicBezTo>
                  <a:pt x="4668" y="5103"/>
                  <a:pt x="4013" y="4591"/>
                  <a:pt x="3251" y="4246"/>
                </a:cubicBezTo>
                <a:lnTo>
                  <a:pt x="3251" y="4246"/>
                </a:lnTo>
                <a:cubicBezTo>
                  <a:pt x="4073" y="4484"/>
                  <a:pt x="4799" y="4961"/>
                  <a:pt x="5442" y="5484"/>
                </a:cubicBezTo>
                <a:cubicBezTo>
                  <a:pt x="6025" y="5949"/>
                  <a:pt x="6561" y="6449"/>
                  <a:pt x="7121" y="6913"/>
                </a:cubicBezTo>
                <a:cubicBezTo>
                  <a:pt x="7026" y="6782"/>
                  <a:pt x="6930" y="6651"/>
                  <a:pt x="6859" y="6496"/>
                </a:cubicBezTo>
                <a:cubicBezTo>
                  <a:pt x="6466" y="5818"/>
                  <a:pt x="6275" y="4984"/>
                  <a:pt x="6454" y="4222"/>
                </a:cubicBezTo>
                <a:close/>
                <a:moveTo>
                  <a:pt x="10460" y="0"/>
                </a:moveTo>
                <a:cubicBezTo>
                  <a:pt x="10023" y="0"/>
                  <a:pt x="9586" y="124"/>
                  <a:pt x="9228" y="365"/>
                </a:cubicBezTo>
                <a:cubicBezTo>
                  <a:pt x="8573" y="829"/>
                  <a:pt x="8371" y="1722"/>
                  <a:pt x="8490" y="2508"/>
                </a:cubicBezTo>
                <a:cubicBezTo>
                  <a:pt x="8061" y="2091"/>
                  <a:pt x="7633" y="1674"/>
                  <a:pt x="7061" y="1484"/>
                </a:cubicBezTo>
                <a:cubicBezTo>
                  <a:pt x="6883" y="1422"/>
                  <a:pt x="6688" y="1389"/>
                  <a:pt x="6493" y="1389"/>
                </a:cubicBezTo>
                <a:cubicBezTo>
                  <a:pt x="6088" y="1389"/>
                  <a:pt x="5687" y="1532"/>
                  <a:pt x="5454" y="1853"/>
                </a:cubicBezTo>
                <a:cubicBezTo>
                  <a:pt x="5204" y="2210"/>
                  <a:pt x="5299" y="2913"/>
                  <a:pt x="5597" y="3258"/>
                </a:cubicBezTo>
                <a:cubicBezTo>
                  <a:pt x="4984" y="2977"/>
                  <a:pt x="4306" y="2831"/>
                  <a:pt x="3628" y="2831"/>
                </a:cubicBezTo>
                <a:cubicBezTo>
                  <a:pt x="3187" y="2831"/>
                  <a:pt x="2745" y="2893"/>
                  <a:pt x="2323" y="3020"/>
                </a:cubicBezTo>
                <a:cubicBezTo>
                  <a:pt x="1108" y="3389"/>
                  <a:pt x="549" y="4449"/>
                  <a:pt x="1" y="5580"/>
                </a:cubicBezTo>
                <a:cubicBezTo>
                  <a:pt x="321" y="5413"/>
                  <a:pt x="672" y="5340"/>
                  <a:pt x="1030" y="5340"/>
                </a:cubicBezTo>
                <a:cubicBezTo>
                  <a:pt x="1643" y="5340"/>
                  <a:pt x="2277" y="5554"/>
                  <a:pt x="2811" y="5877"/>
                </a:cubicBezTo>
                <a:cubicBezTo>
                  <a:pt x="3656" y="6366"/>
                  <a:pt x="4347" y="7092"/>
                  <a:pt x="5121" y="7699"/>
                </a:cubicBezTo>
                <a:cubicBezTo>
                  <a:pt x="6881" y="9091"/>
                  <a:pt x="9128" y="9857"/>
                  <a:pt x="11372" y="9857"/>
                </a:cubicBezTo>
                <a:cubicBezTo>
                  <a:pt x="11662" y="9857"/>
                  <a:pt x="11952" y="9844"/>
                  <a:pt x="12240" y="9818"/>
                </a:cubicBezTo>
                <a:cubicBezTo>
                  <a:pt x="13931" y="9664"/>
                  <a:pt x="15562" y="9056"/>
                  <a:pt x="16979" y="8116"/>
                </a:cubicBezTo>
                <a:lnTo>
                  <a:pt x="16979" y="8116"/>
                </a:lnTo>
                <a:cubicBezTo>
                  <a:pt x="16402" y="8312"/>
                  <a:pt x="15735" y="8383"/>
                  <a:pt x="15033" y="8383"/>
                </a:cubicBezTo>
                <a:cubicBezTo>
                  <a:pt x="14924" y="8383"/>
                  <a:pt x="14815" y="8381"/>
                  <a:pt x="14705" y="8378"/>
                </a:cubicBezTo>
                <a:cubicBezTo>
                  <a:pt x="12883" y="8330"/>
                  <a:pt x="11169" y="7128"/>
                  <a:pt x="10490" y="5437"/>
                </a:cubicBezTo>
                <a:cubicBezTo>
                  <a:pt x="9800" y="3758"/>
                  <a:pt x="10240" y="1555"/>
                  <a:pt x="11502" y="258"/>
                </a:cubicBezTo>
                <a:cubicBezTo>
                  <a:pt x="11184" y="85"/>
                  <a:pt x="10822" y="0"/>
                  <a:pt x="104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5" name="Google Shape;1075;p15"/>
          <p:cNvSpPr/>
          <p:nvPr/>
        </p:nvSpPr>
        <p:spPr>
          <a:xfrm>
            <a:off x="3782317" y="5219406"/>
            <a:ext cx="1529904" cy="618767"/>
          </a:xfrm>
          <a:custGeom>
            <a:avLst/>
            <a:gdLst/>
            <a:ahLst/>
            <a:cxnLst/>
            <a:rect l="l" t="t" r="r" b="b"/>
            <a:pathLst>
              <a:path w="38398" h="15530" extrusionOk="0">
                <a:moveTo>
                  <a:pt x="38398" y="4892"/>
                </a:moveTo>
                <a:cubicBezTo>
                  <a:pt x="38377" y="4918"/>
                  <a:pt x="38356" y="4944"/>
                  <a:pt x="38335" y="4970"/>
                </a:cubicBezTo>
                <a:lnTo>
                  <a:pt x="38335" y="4970"/>
                </a:lnTo>
                <a:cubicBezTo>
                  <a:pt x="38356" y="4944"/>
                  <a:pt x="38377" y="4918"/>
                  <a:pt x="38398" y="4892"/>
                </a:cubicBezTo>
                <a:close/>
                <a:moveTo>
                  <a:pt x="1036" y="1748"/>
                </a:moveTo>
                <a:lnTo>
                  <a:pt x="1036" y="1748"/>
                </a:lnTo>
                <a:cubicBezTo>
                  <a:pt x="1131" y="3046"/>
                  <a:pt x="1322" y="4356"/>
                  <a:pt x="1715" y="5606"/>
                </a:cubicBezTo>
                <a:cubicBezTo>
                  <a:pt x="2084" y="6856"/>
                  <a:pt x="2667" y="8035"/>
                  <a:pt x="3465" y="9059"/>
                </a:cubicBezTo>
                <a:cubicBezTo>
                  <a:pt x="4251" y="10106"/>
                  <a:pt x="5191" y="11011"/>
                  <a:pt x="6203" y="11833"/>
                </a:cubicBezTo>
                <a:cubicBezTo>
                  <a:pt x="7227" y="12643"/>
                  <a:pt x="8346" y="13333"/>
                  <a:pt x="9549" y="13869"/>
                </a:cubicBezTo>
                <a:cubicBezTo>
                  <a:pt x="8299" y="13452"/>
                  <a:pt x="7132" y="12797"/>
                  <a:pt x="6072" y="12023"/>
                </a:cubicBezTo>
                <a:cubicBezTo>
                  <a:pt x="5001" y="11238"/>
                  <a:pt x="4048" y="10297"/>
                  <a:pt x="3227" y="9249"/>
                </a:cubicBezTo>
                <a:cubicBezTo>
                  <a:pt x="2393" y="8202"/>
                  <a:pt x="1834" y="6963"/>
                  <a:pt x="1488" y="5677"/>
                </a:cubicBezTo>
                <a:cubicBezTo>
                  <a:pt x="1143" y="4403"/>
                  <a:pt x="1012" y="3058"/>
                  <a:pt x="1036" y="1748"/>
                </a:cubicBezTo>
                <a:close/>
                <a:moveTo>
                  <a:pt x="1489" y="1"/>
                </a:moveTo>
                <a:cubicBezTo>
                  <a:pt x="1251" y="1"/>
                  <a:pt x="1012" y="106"/>
                  <a:pt x="822" y="343"/>
                </a:cubicBezTo>
                <a:cubicBezTo>
                  <a:pt x="572" y="653"/>
                  <a:pt x="488" y="1070"/>
                  <a:pt x="453" y="1451"/>
                </a:cubicBezTo>
                <a:cubicBezTo>
                  <a:pt x="0" y="5939"/>
                  <a:pt x="1703" y="10023"/>
                  <a:pt x="5477" y="12643"/>
                </a:cubicBezTo>
                <a:cubicBezTo>
                  <a:pt x="8468" y="14722"/>
                  <a:pt x="12141" y="15529"/>
                  <a:pt x="15801" y="15529"/>
                </a:cubicBezTo>
                <a:cubicBezTo>
                  <a:pt x="16730" y="15529"/>
                  <a:pt x="17658" y="15477"/>
                  <a:pt x="18574" y="15381"/>
                </a:cubicBezTo>
                <a:cubicBezTo>
                  <a:pt x="26684" y="14539"/>
                  <a:pt x="33236" y="11288"/>
                  <a:pt x="38335" y="4970"/>
                </a:cubicBezTo>
                <a:lnTo>
                  <a:pt x="38335" y="4970"/>
                </a:lnTo>
                <a:cubicBezTo>
                  <a:pt x="35112" y="8949"/>
                  <a:pt x="29674" y="11444"/>
                  <a:pt x="24706" y="12071"/>
                </a:cubicBezTo>
                <a:cubicBezTo>
                  <a:pt x="23642" y="12198"/>
                  <a:pt x="22570" y="12274"/>
                  <a:pt x="21493" y="12274"/>
                </a:cubicBezTo>
                <a:cubicBezTo>
                  <a:pt x="20858" y="12274"/>
                  <a:pt x="20222" y="12248"/>
                  <a:pt x="19586" y="12190"/>
                </a:cubicBezTo>
                <a:cubicBezTo>
                  <a:pt x="18788" y="12107"/>
                  <a:pt x="18026" y="11892"/>
                  <a:pt x="17276" y="11654"/>
                </a:cubicBezTo>
                <a:cubicBezTo>
                  <a:pt x="16490" y="11404"/>
                  <a:pt x="15716" y="11154"/>
                  <a:pt x="14919" y="11023"/>
                </a:cubicBezTo>
                <a:cubicBezTo>
                  <a:pt x="14754" y="10999"/>
                  <a:pt x="14585" y="10986"/>
                  <a:pt x="14415" y="10986"/>
                </a:cubicBezTo>
                <a:cubicBezTo>
                  <a:pt x="13755" y="10986"/>
                  <a:pt x="13092" y="11183"/>
                  <a:pt x="12656" y="11666"/>
                </a:cubicBezTo>
                <a:cubicBezTo>
                  <a:pt x="12140" y="12226"/>
                  <a:pt x="12060" y="12999"/>
                  <a:pt x="12611" y="13434"/>
                </a:cubicBezTo>
                <a:lnTo>
                  <a:pt x="12611" y="13434"/>
                </a:lnTo>
                <a:cubicBezTo>
                  <a:pt x="9598" y="11383"/>
                  <a:pt x="8214" y="8240"/>
                  <a:pt x="7442" y="4844"/>
                </a:cubicBezTo>
                <a:cubicBezTo>
                  <a:pt x="6917" y="2556"/>
                  <a:pt x="5411" y="809"/>
                  <a:pt x="4108" y="809"/>
                </a:cubicBezTo>
                <a:cubicBezTo>
                  <a:pt x="3546" y="809"/>
                  <a:pt x="3022" y="1133"/>
                  <a:pt x="2631" y="1879"/>
                </a:cubicBezTo>
                <a:cubicBezTo>
                  <a:pt x="2477" y="1534"/>
                  <a:pt x="2560" y="1034"/>
                  <a:pt x="2369" y="617"/>
                </a:cubicBezTo>
                <a:cubicBezTo>
                  <a:pt x="2198" y="238"/>
                  <a:pt x="1846" y="1"/>
                  <a:pt x="148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6" name="Google Shape;1076;p15"/>
          <p:cNvSpPr/>
          <p:nvPr/>
        </p:nvSpPr>
        <p:spPr>
          <a:xfrm>
            <a:off x="3758094" y="5690791"/>
            <a:ext cx="645223" cy="259061"/>
          </a:xfrm>
          <a:custGeom>
            <a:avLst/>
            <a:gdLst/>
            <a:ahLst/>
            <a:cxnLst/>
            <a:rect l="l" t="t" r="r" b="b"/>
            <a:pathLst>
              <a:path w="16194" h="6502" extrusionOk="0">
                <a:moveTo>
                  <a:pt x="16193" y="4360"/>
                </a:moveTo>
                <a:cubicBezTo>
                  <a:pt x="16183" y="4362"/>
                  <a:pt x="16173" y="4364"/>
                  <a:pt x="16162" y="4366"/>
                </a:cubicBezTo>
                <a:lnTo>
                  <a:pt x="16162" y="4366"/>
                </a:lnTo>
                <a:cubicBezTo>
                  <a:pt x="16173" y="4364"/>
                  <a:pt x="16183" y="4362"/>
                  <a:pt x="16193" y="4360"/>
                </a:cubicBezTo>
                <a:close/>
                <a:moveTo>
                  <a:pt x="3942" y="6098"/>
                </a:moveTo>
                <a:lnTo>
                  <a:pt x="3942" y="6098"/>
                </a:lnTo>
                <a:cubicBezTo>
                  <a:pt x="3912" y="6113"/>
                  <a:pt x="3882" y="6128"/>
                  <a:pt x="3851" y="6143"/>
                </a:cubicBezTo>
                <a:lnTo>
                  <a:pt x="3851" y="6143"/>
                </a:lnTo>
                <a:cubicBezTo>
                  <a:pt x="3882" y="6130"/>
                  <a:pt x="3912" y="6115"/>
                  <a:pt x="3942" y="6098"/>
                </a:cubicBezTo>
                <a:close/>
                <a:moveTo>
                  <a:pt x="2444" y="1"/>
                </a:moveTo>
                <a:cubicBezTo>
                  <a:pt x="2152" y="1"/>
                  <a:pt x="2022" y="196"/>
                  <a:pt x="2227" y="740"/>
                </a:cubicBezTo>
                <a:cubicBezTo>
                  <a:pt x="2370" y="1085"/>
                  <a:pt x="2727" y="1383"/>
                  <a:pt x="3049" y="1562"/>
                </a:cubicBezTo>
                <a:cubicBezTo>
                  <a:pt x="2013" y="1562"/>
                  <a:pt x="977" y="2026"/>
                  <a:pt x="489" y="2990"/>
                </a:cubicBezTo>
                <a:cubicBezTo>
                  <a:pt x="1" y="3955"/>
                  <a:pt x="203" y="5205"/>
                  <a:pt x="965" y="5967"/>
                </a:cubicBezTo>
                <a:cubicBezTo>
                  <a:pt x="1344" y="6346"/>
                  <a:pt x="1847" y="6501"/>
                  <a:pt x="2375" y="6501"/>
                </a:cubicBezTo>
                <a:cubicBezTo>
                  <a:pt x="2873" y="6501"/>
                  <a:pt x="3394" y="6362"/>
                  <a:pt x="3851" y="6143"/>
                </a:cubicBezTo>
                <a:lnTo>
                  <a:pt x="3851" y="6143"/>
                </a:lnTo>
                <a:cubicBezTo>
                  <a:pt x="3756" y="6182"/>
                  <a:pt x="3654" y="6201"/>
                  <a:pt x="3552" y="6201"/>
                </a:cubicBezTo>
                <a:cubicBezTo>
                  <a:pt x="3139" y="6201"/>
                  <a:pt x="2710" y="5903"/>
                  <a:pt x="2585" y="5491"/>
                </a:cubicBezTo>
                <a:cubicBezTo>
                  <a:pt x="2430" y="4943"/>
                  <a:pt x="2704" y="4324"/>
                  <a:pt x="3180" y="4002"/>
                </a:cubicBezTo>
                <a:cubicBezTo>
                  <a:pt x="3538" y="3745"/>
                  <a:pt x="3982" y="3644"/>
                  <a:pt x="4428" y="3644"/>
                </a:cubicBezTo>
                <a:cubicBezTo>
                  <a:pt x="4560" y="3644"/>
                  <a:pt x="4692" y="3653"/>
                  <a:pt x="4823" y="3669"/>
                </a:cubicBezTo>
                <a:cubicBezTo>
                  <a:pt x="5383" y="3729"/>
                  <a:pt x="5918" y="3931"/>
                  <a:pt x="6478" y="4110"/>
                </a:cubicBezTo>
                <a:cubicBezTo>
                  <a:pt x="8166" y="4639"/>
                  <a:pt x="9838" y="4865"/>
                  <a:pt x="11524" y="4865"/>
                </a:cubicBezTo>
                <a:cubicBezTo>
                  <a:pt x="13051" y="4865"/>
                  <a:pt x="14589" y="4680"/>
                  <a:pt x="16162" y="4366"/>
                </a:cubicBezTo>
                <a:lnTo>
                  <a:pt x="16162" y="4366"/>
                </a:lnTo>
                <a:cubicBezTo>
                  <a:pt x="15667" y="4464"/>
                  <a:pt x="15151" y="4509"/>
                  <a:pt x="14622" y="4509"/>
                </a:cubicBezTo>
                <a:cubicBezTo>
                  <a:pt x="11318" y="4509"/>
                  <a:pt x="7481" y="2763"/>
                  <a:pt x="4954" y="1228"/>
                </a:cubicBezTo>
                <a:cubicBezTo>
                  <a:pt x="4736" y="1094"/>
                  <a:pt x="3135" y="1"/>
                  <a:pt x="2444"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7" name="Google Shape;1077;p15"/>
          <p:cNvSpPr/>
          <p:nvPr/>
        </p:nvSpPr>
        <p:spPr>
          <a:xfrm>
            <a:off x="4982956" y="5173745"/>
            <a:ext cx="1051744" cy="1086887"/>
          </a:xfrm>
          <a:custGeom>
            <a:avLst/>
            <a:gdLst/>
            <a:ahLst/>
            <a:cxnLst/>
            <a:rect l="l" t="t" r="r" b="b"/>
            <a:pathLst>
              <a:path w="26397" h="27279" extrusionOk="0">
                <a:moveTo>
                  <a:pt x="26366" y="441"/>
                </a:moveTo>
                <a:lnTo>
                  <a:pt x="26366" y="441"/>
                </a:lnTo>
                <a:cubicBezTo>
                  <a:pt x="26376" y="441"/>
                  <a:pt x="26387" y="441"/>
                  <a:pt x="26397" y="442"/>
                </a:cubicBezTo>
                <a:cubicBezTo>
                  <a:pt x="26387" y="441"/>
                  <a:pt x="26376" y="441"/>
                  <a:pt x="26366" y="441"/>
                </a:cubicBezTo>
                <a:close/>
                <a:moveTo>
                  <a:pt x="19027" y="1347"/>
                </a:moveTo>
                <a:lnTo>
                  <a:pt x="19027" y="1347"/>
                </a:lnTo>
                <a:cubicBezTo>
                  <a:pt x="18467" y="1525"/>
                  <a:pt x="17955" y="1751"/>
                  <a:pt x="17455" y="2025"/>
                </a:cubicBezTo>
                <a:cubicBezTo>
                  <a:pt x="16967" y="2299"/>
                  <a:pt x="16515" y="2632"/>
                  <a:pt x="16074" y="3001"/>
                </a:cubicBezTo>
                <a:cubicBezTo>
                  <a:pt x="15646" y="3371"/>
                  <a:pt x="15265" y="3775"/>
                  <a:pt x="14884" y="4204"/>
                </a:cubicBezTo>
                <a:cubicBezTo>
                  <a:pt x="14526" y="4645"/>
                  <a:pt x="14205" y="5097"/>
                  <a:pt x="13907" y="5597"/>
                </a:cubicBezTo>
                <a:cubicBezTo>
                  <a:pt x="12717" y="7526"/>
                  <a:pt x="12086" y="9740"/>
                  <a:pt x="11657" y="11967"/>
                </a:cubicBezTo>
                <a:cubicBezTo>
                  <a:pt x="11193" y="14193"/>
                  <a:pt x="10955" y="16467"/>
                  <a:pt x="10371" y="18694"/>
                </a:cubicBezTo>
                <a:cubicBezTo>
                  <a:pt x="10074" y="19801"/>
                  <a:pt x="9704" y="20897"/>
                  <a:pt x="9228" y="21932"/>
                </a:cubicBezTo>
                <a:cubicBezTo>
                  <a:pt x="8752" y="22980"/>
                  <a:pt x="8192" y="23968"/>
                  <a:pt x="7573" y="24921"/>
                </a:cubicBezTo>
                <a:cubicBezTo>
                  <a:pt x="8692" y="22944"/>
                  <a:pt x="9633" y="20849"/>
                  <a:pt x="10133" y="18634"/>
                </a:cubicBezTo>
                <a:cubicBezTo>
                  <a:pt x="10657" y="16432"/>
                  <a:pt x="10919" y="14146"/>
                  <a:pt x="11347" y="11907"/>
                </a:cubicBezTo>
                <a:cubicBezTo>
                  <a:pt x="11812" y="9669"/>
                  <a:pt x="12431" y="7407"/>
                  <a:pt x="13693" y="5454"/>
                </a:cubicBezTo>
                <a:cubicBezTo>
                  <a:pt x="14324" y="4490"/>
                  <a:pt x="15074" y="3609"/>
                  <a:pt x="15967" y="2882"/>
                </a:cubicBezTo>
                <a:cubicBezTo>
                  <a:pt x="16420" y="2525"/>
                  <a:pt x="16908" y="2216"/>
                  <a:pt x="17420" y="1942"/>
                </a:cubicBezTo>
                <a:cubicBezTo>
                  <a:pt x="17944" y="1692"/>
                  <a:pt x="18479" y="1489"/>
                  <a:pt x="19027" y="1347"/>
                </a:cubicBezTo>
                <a:close/>
                <a:moveTo>
                  <a:pt x="21933" y="0"/>
                </a:moveTo>
                <a:cubicBezTo>
                  <a:pt x="21783" y="0"/>
                  <a:pt x="21632" y="4"/>
                  <a:pt x="21480" y="13"/>
                </a:cubicBezTo>
                <a:cubicBezTo>
                  <a:pt x="20563" y="49"/>
                  <a:pt x="19682" y="192"/>
                  <a:pt x="18860" y="394"/>
                </a:cubicBezTo>
                <a:cubicBezTo>
                  <a:pt x="14860" y="1430"/>
                  <a:pt x="12002" y="4323"/>
                  <a:pt x="10181" y="8312"/>
                </a:cubicBezTo>
                <a:cubicBezTo>
                  <a:pt x="8038" y="13015"/>
                  <a:pt x="4918" y="18575"/>
                  <a:pt x="1" y="20813"/>
                </a:cubicBezTo>
                <a:cubicBezTo>
                  <a:pt x="128" y="20821"/>
                  <a:pt x="254" y="20824"/>
                  <a:pt x="380" y="20824"/>
                </a:cubicBezTo>
                <a:cubicBezTo>
                  <a:pt x="2048" y="20824"/>
                  <a:pt x="3550" y="20177"/>
                  <a:pt x="4990" y="19313"/>
                </a:cubicBezTo>
                <a:lnTo>
                  <a:pt x="4990" y="19313"/>
                </a:lnTo>
                <a:cubicBezTo>
                  <a:pt x="3013" y="21587"/>
                  <a:pt x="8085" y="24683"/>
                  <a:pt x="6192" y="27278"/>
                </a:cubicBezTo>
                <a:cubicBezTo>
                  <a:pt x="8216" y="24504"/>
                  <a:pt x="13157" y="25683"/>
                  <a:pt x="12895" y="21016"/>
                </a:cubicBezTo>
                <a:lnTo>
                  <a:pt x="12895" y="21016"/>
                </a:lnTo>
                <a:cubicBezTo>
                  <a:pt x="14395" y="22230"/>
                  <a:pt x="14931" y="22409"/>
                  <a:pt x="16777" y="22956"/>
                </a:cubicBezTo>
                <a:cubicBezTo>
                  <a:pt x="15408" y="20980"/>
                  <a:pt x="15229" y="19658"/>
                  <a:pt x="15229" y="19658"/>
                </a:cubicBezTo>
                <a:lnTo>
                  <a:pt x="15229" y="19658"/>
                </a:lnTo>
                <a:cubicBezTo>
                  <a:pt x="15919" y="19885"/>
                  <a:pt x="16896" y="19968"/>
                  <a:pt x="16896" y="19968"/>
                </a:cubicBezTo>
                <a:cubicBezTo>
                  <a:pt x="14872" y="17444"/>
                  <a:pt x="13669" y="14658"/>
                  <a:pt x="13753" y="11431"/>
                </a:cubicBezTo>
                <a:lnTo>
                  <a:pt x="13753" y="11431"/>
                </a:lnTo>
                <a:cubicBezTo>
                  <a:pt x="14186" y="12032"/>
                  <a:pt x="14927" y="12449"/>
                  <a:pt x="15655" y="12449"/>
                </a:cubicBezTo>
                <a:cubicBezTo>
                  <a:pt x="15908" y="12449"/>
                  <a:pt x="16159" y="12399"/>
                  <a:pt x="16396" y="12288"/>
                </a:cubicBezTo>
                <a:cubicBezTo>
                  <a:pt x="17301" y="11860"/>
                  <a:pt x="17801" y="10729"/>
                  <a:pt x="17539" y="9764"/>
                </a:cubicBezTo>
                <a:lnTo>
                  <a:pt x="17539" y="9764"/>
                </a:lnTo>
                <a:cubicBezTo>
                  <a:pt x="17448" y="10392"/>
                  <a:pt x="16701" y="10883"/>
                  <a:pt x="16033" y="10883"/>
                </a:cubicBezTo>
                <a:cubicBezTo>
                  <a:pt x="15916" y="10883"/>
                  <a:pt x="15801" y="10868"/>
                  <a:pt x="15693" y="10836"/>
                </a:cubicBezTo>
                <a:cubicBezTo>
                  <a:pt x="14967" y="10621"/>
                  <a:pt x="14455" y="9955"/>
                  <a:pt x="14157" y="9252"/>
                </a:cubicBezTo>
                <a:cubicBezTo>
                  <a:pt x="13324" y="7228"/>
                  <a:pt x="15479" y="4918"/>
                  <a:pt x="16836" y="3668"/>
                </a:cubicBezTo>
                <a:cubicBezTo>
                  <a:pt x="19249" y="1437"/>
                  <a:pt x="22632" y="434"/>
                  <a:pt x="25897" y="434"/>
                </a:cubicBezTo>
                <a:cubicBezTo>
                  <a:pt x="26054" y="434"/>
                  <a:pt x="26210" y="436"/>
                  <a:pt x="26366" y="441"/>
                </a:cubicBezTo>
                <a:lnTo>
                  <a:pt x="26366" y="441"/>
                </a:lnTo>
                <a:cubicBezTo>
                  <a:pt x="24872" y="393"/>
                  <a:pt x="23435" y="0"/>
                  <a:pt x="2193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8" name="Google Shape;1078;p15"/>
          <p:cNvSpPr/>
          <p:nvPr/>
        </p:nvSpPr>
        <p:spPr>
          <a:xfrm>
            <a:off x="4566476" y="5474044"/>
            <a:ext cx="736265" cy="563624"/>
          </a:xfrm>
          <a:custGeom>
            <a:avLst/>
            <a:gdLst/>
            <a:ahLst/>
            <a:cxnLst/>
            <a:rect l="l" t="t" r="r" b="b"/>
            <a:pathLst>
              <a:path w="18479" h="14146" extrusionOk="0">
                <a:moveTo>
                  <a:pt x="15359" y="3977"/>
                </a:moveTo>
                <a:cubicBezTo>
                  <a:pt x="14716" y="4787"/>
                  <a:pt x="14002" y="5525"/>
                  <a:pt x="13192" y="6216"/>
                </a:cubicBezTo>
                <a:cubicBezTo>
                  <a:pt x="12395" y="6894"/>
                  <a:pt x="11513" y="7525"/>
                  <a:pt x="10597" y="8073"/>
                </a:cubicBezTo>
                <a:cubicBezTo>
                  <a:pt x="9656" y="8609"/>
                  <a:pt x="8656" y="9085"/>
                  <a:pt x="7632" y="9466"/>
                </a:cubicBezTo>
                <a:cubicBezTo>
                  <a:pt x="6608" y="9859"/>
                  <a:pt x="5537" y="10181"/>
                  <a:pt x="4465" y="10419"/>
                </a:cubicBezTo>
                <a:cubicBezTo>
                  <a:pt x="5489" y="10062"/>
                  <a:pt x="6525" y="9704"/>
                  <a:pt x="7525" y="9276"/>
                </a:cubicBezTo>
                <a:cubicBezTo>
                  <a:pt x="8525" y="8859"/>
                  <a:pt x="9501" y="8383"/>
                  <a:pt x="10418" y="7847"/>
                </a:cubicBezTo>
                <a:cubicBezTo>
                  <a:pt x="11335" y="7323"/>
                  <a:pt x="12216" y="6716"/>
                  <a:pt x="13037" y="6061"/>
                </a:cubicBezTo>
                <a:cubicBezTo>
                  <a:pt x="13847" y="5406"/>
                  <a:pt x="14621" y="4704"/>
                  <a:pt x="15359" y="3977"/>
                </a:cubicBezTo>
                <a:close/>
                <a:moveTo>
                  <a:pt x="18479" y="1"/>
                </a:moveTo>
                <a:lnTo>
                  <a:pt x="18479" y="1"/>
                </a:lnTo>
                <a:cubicBezTo>
                  <a:pt x="13549" y="5406"/>
                  <a:pt x="7049" y="9347"/>
                  <a:pt x="0" y="11228"/>
                </a:cubicBezTo>
                <a:cubicBezTo>
                  <a:pt x="979" y="11720"/>
                  <a:pt x="2207" y="11962"/>
                  <a:pt x="3452" y="11962"/>
                </a:cubicBezTo>
                <a:cubicBezTo>
                  <a:pt x="4979" y="11962"/>
                  <a:pt x="6532" y="11598"/>
                  <a:pt x="7680" y="10883"/>
                </a:cubicBezTo>
                <a:lnTo>
                  <a:pt x="7680" y="10883"/>
                </a:lnTo>
                <a:cubicBezTo>
                  <a:pt x="7239" y="11812"/>
                  <a:pt x="4775" y="13931"/>
                  <a:pt x="4763" y="14145"/>
                </a:cubicBezTo>
                <a:cubicBezTo>
                  <a:pt x="9894" y="13336"/>
                  <a:pt x="16455" y="4204"/>
                  <a:pt x="184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15"/>
          <p:cNvSpPr/>
          <p:nvPr/>
        </p:nvSpPr>
        <p:spPr>
          <a:xfrm>
            <a:off x="5704041" y="5281920"/>
            <a:ext cx="347275" cy="343609"/>
          </a:xfrm>
          <a:custGeom>
            <a:avLst/>
            <a:gdLst/>
            <a:ahLst/>
            <a:cxnLst/>
            <a:rect l="l" t="t" r="r" b="b"/>
            <a:pathLst>
              <a:path w="8716" h="8624" extrusionOk="0">
                <a:moveTo>
                  <a:pt x="8716" y="1"/>
                </a:moveTo>
                <a:lnTo>
                  <a:pt x="8716" y="1"/>
                </a:lnTo>
                <a:cubicBezTo>
                  <a:pt x="8715" y="1"/>
                  <a:pt x="0" y="6787"/>
                  <a:pt x="2560" y="8442"/>
                </a:cubicBezTo>
                <a:cubicBezTo>
                  <a:pt x="2755" y="8566"/>
                  <a:pt x="2955" y="8623"/>
                  <a:pt x="3159" y="8623"/>
                </a:cubicBezTo>
                <a:cubicBezTo>
                  <a:pt x="5662" y="8623"/>
                  <a:pt x="8716" y="1"/>
                  <a:pt x="871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15"/>
          <p:cNvSpPr/>
          <p:nvPr/>
        </p:nvSpPr>
        <p:spPr>
          <a:xfrm>
            <a:off x="5971590" y="5326981"/>
            <a:ext cx="249100" cy="360104"/>
          </a:xfrm>
          <a:custGeom>
            <a:avLst/>
            <a:gdLst/>
            <a:ahLst/>
            <a:cxnLst/>
            <a:rect l="l" t="t" r="r" b="b"/>
            <a:pathLst>
              <a:path w="6252" h="9038" extrusionOk="0">
                <a:moveTo>
                  <a:pt x="3132" y="1"/>
                </a:moveTo>
                <a:cubicBezTo>
                  <a:pt x="3132" y="1"/>
                  <a:pt x="0" y="9038"/>
                  <a:pt x="3132" y="9038"/>
                </a:cubicBezTo>
                <a:cubicBezTo>
                  <a:pt x="6251" y="9038"/>
                  <a:pt x="3132" y="1"/>
                  <a:pt x="313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15"/>
          <p:cNvSpPr/>
          <p:nvPr/>
        </p:nvSpPr>
        <p:spPr>
          <a:xfrm>
            <a:off x="7200238" y="5261679"/>
            <a:ext cx="676500" cy="393413"/>
          </a:xfrm>
          <a:custGeom>
            <a:avLst/>
            <a:gdLst/>
            <a:ahLst/>
            <a:cxnLst/>
            <a:rect l="l" t="t" r="r" b="b"/>
            <a:pathLst>
              <a:path w="16979" h="9874" extrusionOk="0">
                <a:moveTo>
                  <a:pt x="10538" y="4247"/>
                </a:moveTo>
                <a:lnTo>
                  <a:pt x="10538" y="4247"/>
                </a:lnTo>
                <a:cubicBezTo>
                  <a:pt x="10716" y="5009"/>
                  <a:pt x="10526" y="5843"/>
                  <a:pt x="10133" y="6521"/>
                </a:cubicBezTo>
                <a:cubicBezTo>
                  <a:pt x="10061" y="6676"/>
                  <a:pt x="9954" y="6807"/>
                  <a:pt x="9871" y="6938"/>
                </a:cubicBezTo>
                <a:cubicBezTo>
                  <a:pt x="10431" y="6474"/>
                  <a:pt x="10966" y="5974"/>
                  <a:pt x="11550" y="5509"/>
                </a:cubicBezTo>
                <a:cubicBezTo>
                  <a:pt x="12193" y="4974"/>
                  <a:pt x="12919" y="4497"/>
                  <a:pt x="13740" y="4283"/>
                </a:cubicBezTo>
                <a:lnTo>
                  <a:pt x="13740" y="4283"/>
                </a:lnTo>
                <a:cubicBezTo>
                  <a:pt x="12978" y="4616"/>
                  <a:pt x="12324" y="5128"/>
                  <a:pt x="11716" y="5676"/>
                </a:cubicBezTo>
                <a:cubicBezTo>
                  <a:pt x="11109" y="6224"/>
                  <a:pt x="10526" y="6819"/>
                  <a:pt x="9859" y="7343"/>
                </a:cubicBezTo>
                <a:cubicBezTo>
                  <a:pt x="9180" y="7867"/>
                  <a:pt x="8430" y="8295"/>
                  <a:pt x="7609" y="8510"/>
                </a:cubicBezTo>
                <a:cubicBezTo>
                  <a:pt x="7097" y="8643"/>
                  <a:pt x="6571" y="8703"/>
                  <a:pt x="6049" y="8703"/>
                </a:cubicBezTo>
                <a:cubicBezTo>
                  <a:pt x="5733" y="8703"/>
                  <a:pt x="5418" y="8681"/>
                  <a:pt x="5108" y="8641"/>
                </a:cubicBezTo>
                <a:cubicBezTo>
                  <a:pt x="5942" y="8605"/>
                  <a:pt x="6763" y="8534"/>
                  <a:pt x="7537" y="8284"/>
                </a:cubicBezTo>
                <a:cubicBezTo>
                  <a:pt x="8014" y="8117"/>
                  <a:pt x="8454" y="7891"/>
                  <a:pt x="8871" y="7641"/>
                </a:cubicBezTo>
                <a:cubicBezTo>
                  <a:pt x="9276" y="7260"/>
                  <a:pt x="9597" y="6819"/>
                  <a:pt x="9871" y="6367"/>
                </a:cubicBezTo>
                <a:cubicBezTo>
                  <a:pt x="10228" y="5724"/>
                  <a:pt x="10466" y="5009"/>
                  <a:pt x="10538" y="4247"/>
                </a:cubicBezTo>
                <a:close/>
                <a:moveTo>
                  <a:pt x="6533" y="0"/>
                </a:moveTo>
                <a:cubicBezTo>
                  <a:pt x="6166" y="0"/>
                  <a:pt x="5799" y="91"/>
                  <a:pt x="5478" y="271"/>
                </a:cubicBezTo>
                <a:cubicBezTo>
                  <a:pt x="6740" y="1568"/>
                  <a:pt x="7156" y="3783"/>
                  <a:pt x="6490" y="5450"/>
                </a:cubicBezTo>
                <a:cubicBezTo>
                  <a:pt x="5811" y="7129"/>
                  <a:pt x="4096" y="8319"/>
                  <a:pt x="2275" y="8391"/>
                </a:cubicBezTo>
                <a:cubicBezTo>
                  <a:pt x="2166" y="8394"/>
                  <a:pt x="2059" y="8396"/>
                  <a:pt x="1952" y="8396"/>
                </a:cubicBezTo>
                <a:cubicBezTo>
                  <a:pt x="1259" y="8396"/>
                  <a:pt x="599" y="8325"/>
                  <a:pt x="1" y="8129"/>
                </a:cubicBezTo>
                <a:lnTo>
                  <a:pt x="1" y="8129"/>
                </a:lnTo>
                <a:cubicBezTo>
                  <a:pt x="1406" y="9069"/>
                  <a:pt x="3037" y="9677"/>
                  <a:pt x="4739" y="9831"/>
                </a:cubicBezTo>
                <a:cubicBezTo>
                  <a:pt x="5040" y="9860"/>
                  <a:pt x="5342" y="9874"/>
                  <a:pt x="5643" y="9874"/>
                </a:cubicBezTo>
                <a:cubicBezTo>
                  <a:pt x="7876" y="9874"/>
                  <a:pt x="10108" y="9107"/>
                  <a:pt x="11859" y="7712"/>
                </a:cubicBezTo>
                <a:cubicBezTo>
                  <a:pt x="12633" y="7105"/>
                  <a:pt x="13324" y="6390"/>
                  <a:pt x="14169" y="5878"/>
                </a:cubicBezTo>
                <a:cubicBezTo>
                  <a:pt x="14717" y="5563"/>
                  <a:pt x="15349" y="5352"/>
                  <a:pt x="15957" y="5352"/>
                </a:cubicBezTo>
                <a:cubicBezTo>
                  <a:pt x="16313" y="5352"/>
                  <a:pt x="16662" y="5425"/>
                  <a:pt x="16979" y="5593"/>
                </a:cubicBezTo>
                <a:cubicBezTo>
                  <a:pt x="16431" y="4462"/>
                  <a:pt x="15872" y="3390"/>
                  <a:pt x="14657" y="3033"/>
                </a:cubicBezTo>
                <a:cubicBezTo>
                  <a:pt x="14231" y="2900"/>
                  <a:pt x="13786" y="2835"/>
                  <a:pt x="13341" y="2835"/>
                </a:cubicBezTo>
                <a:cubicBezTo>
                  <a:pt x="12667" y="2835"/>
                  <a:pt x="11993" y="2984"/>
                  <a:pt x="11383" y="3271"/>
                </a:cubicBezTo>
                <a:cubicBezTo>
                  <a:pt x="11704" y="2926"/>
                  <a:pt x="11776" y="2223"/>
                  <a:pt x="11526" y="1866"/>
                </a:cubicBezTo>
                <a:cubicBezTo>
                  <a:pt x="11293" y="1545"/>
                  <a:pt x="10892" y="1391"/>
                  <a:pt x="10488" y="1391"/>
                </a:cubicBezTo>
                <a:cubicBezTo>
                  <a:pt x="10293" y="1391"/>
                  <a:pt x="10097" y="1427"/>
                  <a:pt x="9919" y="1497"/>
                </a:cubicBezTo>
                <a:cubicBezTo>
                  <a:pt x="9359" y="1687"/>
                  <a:pt x="8918" y="2116"/>
                  <a:pt x="8490" y="2521"/>
                </a:cubicBezTo>
                <a:cubicBezTo>
                  <a:pt x="8609" y="1735"/>
                  <a:pt x="8406" y="842"/>
                  <a:pt x="7752" y="378"/>
                </a:cubicBezTo>
                <a:cubicBezTo>
                  <a:pt x="7397" y="126"/>
                  <a:pt x="6965" y="0"/>
                  <a:pt x="653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15"/>
          <p:cNvSpPr/>
          <p:nvPr/>
        </p:nvSpPr>
        <p:spPr>
          <a:xfrm>
            <a:off x="6879579" y="5219923"/>
            <a:ext cx="1530383" cy="619085"/>
          </a:xfrm>
          <a:custGeom>
            <a:avLst/>
            <a:gdLst/>
            <a:ahLst/>
            <a:cxnLst/>
            <a:rect l="l" t="t" r="r" b="b"/>
            <a:pathLst>
              <a:path w="38410" h="15538" extrusionOk="0">
                <a:moveTo>
                  <a:pt x="37386" y="1723"/>
                </a:moveTo>
                <a:lnTo>
                  <a:pt x="37386" y="1723"/>
                </a:lnTo>
                <a:cubicBezTo>
                  <a:pt x="37409" y="3033"/>
                  <a:pt x="37278" y="4379"/>
                  <a:pt x="36933" y="5652"/>
                </a:cubicBezTo>
                <a:cubicBezTo>
                  <a:pt x="36600" y="6938"/>
                  <a:pt x="36016" y="8165"/>
                  <a:pt x="35183" y="9224"/>
                </a:cubicBezTo>
                <a:cubicBezTo>
                  <a:pt x="34361" y="10272"/>
                  <a:pt x="33409" y="11201"/>
                  <a:pt x="32337" y="11998"/>
                </a:cubicBezTo>
                <a:cubicBezTo>
                  <a:pt x="31266" y="12784"/>
                  <a:pt x="30111" y="13439"/>
                  <a:pt x="28861" y="13844"/>
                </a:cubicBezTo>
                <a:cubicBezTo>
                  <a:pt x="30063" y="13320"/>
                  <a:pt x="31171" y="12618"/>
                  <a:pt x="32206" y="11796"/>
                </a:cubicBezTo>
                <a:cubicBezTo>
                  <a:pt x="33218" y="10986"/>
                  <a:pt x="34171" y="10070"/>
                  <a:pt x="34945" y="9034"/>
                </a:cubicBezTo>
                <a:cubicBezTo>
                  <a:pt x="35743" y="8010"/>
                  <a:pt x="36326" y="6831"/>
                  <a:pt x="36695" y="5581"/>
                </a:cubicBezTo>
                <a:cubicBezTo>
                  <a:pt x="37088" y="4343"/>
                  <a:pt x="37278" y="3033"/>
                  <a:pt x="37386" y="1723"/>
                </a:cubicBezTo>
                <a:close/>
                <a:moveTo>
                  <a:pt x="36912" y="1"/>
                </a:moveTo>
                <a:cubicBezTo>
                  <a:pt x="36554" y="1"/>
                  <a:pt x="36200" y="241"/>
                  <a:pt x="36028" y="628"/>
                </a:cubicBezTo>
                <a:cubicBezTo>
                  <a:pt x="35838" y="1033"/>
                  <a:pt x="35921" y="1533"/>
                  <a:pt x="35766" y="1890"/>
                </a:cubicBezTo>
                <a:cubicBezTo>
                  <a:pt x="35376" y="1141"/>
                  <a:pt x="34852" y="816"/>
                  <a:pt x="34289" y="816"/>
                </a:cubicBezTo>
                <a:cubicBezTo>
                  <a:pt x="32983" y="816"/>
                  <a:pt x="31472" y="2571"/>
                  <a:pt x="30956" y="4843"/>
                </a:cubicBezTo>
                <a:cubicBezTo>
                  <a:pt x="30185" y="8242"/>
                  <a:pt x="28807" y="11354"/>
                  <a:pt x="25799" y="13416"/>
                </a:cubicBezTo>
                <a:lnTo>
                  <a:pt x="25799" y="13416"/>
                </a:lnTo>
                <a:cubicBezTo>
                  <a:pt x="26326" y="12985"/>
                  <a:pt x="26250" y="12217"/>
                  <a:pt x="25741" y="11665"/>
                </a:cubicBezTo>
                <a:cubicBezTo>
                  <a:pt x="25305" y="11182"/>
                  <a:pt x="24643" y="10985"/>
                  <a:pt x="23982" y="10985"/>
                </a:cubicBezTo>
                <a:cubicBezTo>
                  <a:pt x="23813" y="10985"/>
                  <a:pt x="23644" y="10998"/>
                  <a:pt x="23479" y="11022"/>
                </a:cubicBezTo>
                <a:cubicBezTo>
                  <a:pt x="22658" y="11141"/>
                  <a:pt x="21884" y="11391"/>
                  <a:pt x="21110" y="11653"/>
                </a:cubicBezTo>
                <a:cubicBezTo>
                  <a:pt x="20372" y="11891"/>
                  <a:pt x="19610" y="12094"/>
                  <a:pt x="18812" y="12189"/>
                </a:cubicBezTo>
                <a:cubicBezTo>
                  <a:pt x="18184" y="12251"/>
                  <a:pt x="17552" y="12278"/>
                  <a:pt x="16920" y="12278"/>
                </a:cubicBezTo>
                <a:cubicBezTo>
                  <a:pt x="15840" y="12278"/>
                  <a:pt x="14759" y="12198"/>
                  <a:pt x="13692" y="12070"/>
                </a:cubicBezTo>
                <a:cubicBezTo>
                  <a:pt x="8692" y="11439"/>
                  <a:pt x="3227" y="8915"/>
                  <a:pt x="0" y="4890"/>
                </a:cubicBezTo>
                <a:lnTo>
                  <a:pt x="0" y="4890"/>
                </a:lnTo>
                <a:cubicBezTo>
                  <a:pt x="5096" y="11260"/>
                  <a:pt x="11680" y="14535"/>
                  <a:pt x="19824" y="15392"/>
                </a:cubicBezTo>
                <a:cubicBezTo>
                  <a:pt x="20730" y="15487"/>
                  <a:pt x="21648" y="15538"/>
                  <a:pt x="22566" y="15538"/>
                </a:cubicBezTo>
                <a:cubicBezTo>
                  <a:pt x="26244" y="15538"/>
                  <a:pt x="29929" y="14721"/>
                  <a:pt x="32921" y="12653"/>
                </a:cubicBezTo>
                <a:cubicBezTo>
                  <a:pt x="36719" y="10010"/>
                  <a:pt x="38410" y="5926"/>
                  <a:pt x="37945" y="1461"/>
                </a:cubicBezTo>
                <a:cubicBezTo>
                  <a:pt x="37910" y="1057"/>
                  <a:pt x="37826" y="652"/>
                  <a:pt x="37576" y="342"/>
                </a:cubicBezTo>
                <a:cubicBezTo>
                  <a:pt x="37387" y="105"/>
                  <a:pt x="37148" y="1"/>
                  <a:pt x="3691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15"/>
          <p:cNvSpPr/>
          <p:nvPr/>
        </p:nvSpPr>
        <p:spPr>
          <a:xfrm>
            <a:off x="7788963" y="5690791"/>
            <a:ext cx="645183" cy="259061"/>
          </a:xfrm>
          <a:custGeom>
            <a:avLst/>
            <a:gdLst/>
            <a:ahLst/>
            <a:cxnLst/>
            <a:rect l="l" t="t" r="r" b="b"/>
            <a:pathLst>
              <a:path w="16193" h="6502" extrusionOk="0">
                <a:moveTo>
                  <a:pt x="0" y="4360"/>
                </a:moveTo>
                <a:cubicBezTo>
                  <a:pt x="11" y="4362"/>
                  <a:pt x="21" y="4364"/>
                  <a:pt x="32" y="4366"/>
                </a:cubicBezTo>
                <a:lnTo>
                  <a:pt x="32" y="4366"/>
                </a:lnTo>
                <a:cubicBezTo>
                  <a:pt x="21" y="4364"/>
                  <a:pt x="11" y="4362"/>
                  <a:pt x="0" y="4360"/>
                </a:cubicBezTo>
                <a:close/>
                <a:moveTo>
                  <a:pt x="12252" y="6098"/>
                </a:moveTo>
                <a:lnTo>
                  <a:pt x="12252" y="6098"/>
                </a:lnTo>
                <a:cubicBezTo>
                  <a:pt x="12281" y="6115"/>
                  <a:pt x="12312" y="6130"/>
                  <a:pt x="12343" y="6143"/>
                </a:cubicBezTo>
                <a:lnTo>
                  <a:pt x="12343" y="6143"/>
                </a:lnTo>
                <a:cubicBezTo>
                  <a:pt x="12312" y="6128"/>
                  <a:pt x="12282" y="6113"/>
                  <a:pt x="12252" y="6098"/>
                </a:cubicBezTo>
                <a:close/>
                <a:moveTo>
                  <a:pt x="13755" y="1"/>
                </a:moveTo>
                <a:cubicBezTo>
                  <a:pt x="13064" y="1"/>
                  <a:pt x="11457" y="1094"/>
                  <a:pt x="11240" y="1228"/>
                </a:cubicBezTo>
                <a:cubicBezTo>
                  <a:pt x="8713" y="2763"/>
                  <a:pt x="4876" y="4509"/>
                  <a:pt x="1572" y="4509"/>
                </a:cubicBezTo>
                <a:cubicBezTo>
                  <a:pt x="1042" y="4509"/>
                  <a:pt x="526" y="4464"/>
                  <a:pt x="32" y="4366"/>
                </a:cubicBezTo>
                <a:lnTo>
                  <a:pt x="32" y="4366"/>
                </a:lnTo>
                <a:cubicBezTo>
                  <a:pt x="1604" y="4680"/>
                  <a:pt x="3143" y="4865"/>
                  <a:pt x="4671" y="4865"/>
                </a:cubicBezTo>
                <a:cubicBezTo>
                  <a:pt x="6358" y="4865"/>
                  <a:pt x="8033" y="4639"/>
                  <a:pt x="9728" y="4110"/>
                </a:cubicBezTo>
                <a:cubicBezTo>
                  <a:pt x="10275" y="3931"/>
                  <a:pt x="10811" y="3729"/>
                  <a:pt x="11371" y="3669"/>
                </a:cubicBezTo>
                <a:cubicBezTo>
                  <a:pt x="11501" y="3653"/>
                  <a:pt x="11634" y="3644"/>
                  <a:pt x="11766" y="3644"/>
                </a:cubicBezTo>
                <a:cubicBezTo>
                  <a:pt x="12212" y="3644"/>
                  <a:pt x="12655" y="3745"/>
                  <a:pt x="13014" y="4002"/>
                </a:cubicBezTo>
                <a:cubicBezTo>
                  <a:pt x="13490" y="4324"/>
                  <a:pt x="13764" y="4943"/>
                  <a:pt x="13609" y="5491"/>
                </a:cubicBezTo>
                <a:cubicBezTo>
                  <a:pt x="13484" y="5903"/>
                  <a:pt x="13054" y="6201"/>
                  <a:pt x="12642" y="6201"/>
                </a:cubicBezTo>
                <a:cubicBezTo>
                  <a:pt x="12539" y="6201"/>
                  <a:pt x="12438" y="6182"/>
                  <a:pt x="12343" y="6143"/>
                </a:cubicBezTo>
                <a:lnTo>
                  <a:pt x="12343" y="6143"/>
                </a:lnTo>
                <a:cubicBezTo>
                  <a:pt x="12800" y="6362"/>
                  <a:pt x="13320" y="6501"/>
                  <a:pt x="13819" y="6501"/>
                </a:cubicBezTo>
                <a:cubicBezTo>
                  <a:pt x="14346" y="6501"/>
                  <a:pt x="14849" y="6346"/>
                  <a:pt x="15228" y="5967"/>
                </a:cubicBezTo>
                <a:cubicBezTo>
                  <a:pt x="15990" y="5205"/>
                  <a:pt x="16193" y="3955"/>
                  <a:pt x="15705" y="2990"/>
                </a:cubicBezTo>
                <a:cubicBezTo>
                  <a:pt x="15216" y="2026"/>
                  <a:pt x="14193" y="1562"/>
                  <a:pt x="13145" y="1562"/>
                </a:cubicBezTo>
                <a:cubicBezTo>
                  <a:pt x="13478" y="1383"/>
                  <a:pt x="13835" y="1085"/>
                  <a:pt x="13966" y="740"/>
                </a:cubicBezTo>
                <a:cubicBezTo>
                  <a:pt x="14175" y="196"/>
                  <a:pt x="14047" y="1"/>
                  <a:pt x="1375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15"/>
          <p:cNvSpPr/>
          <p:nvPr/>
        </p:nvSpPr>
        <p:spPr>
          <a:xfrm>
            <a:off x="6157060" y="5173267"/>
            <a:ext cx="1051307" cy="1086887"/>
          </a:xfrm>
          <a:custGeom>
            <a:avLst/>
            <a:gdLst/>
            <a:ahLst/>
            <a:cxnLst/>
            <a:rect l="l" t="t" r="r" b="b"/>
            <a:pathLst>
              <a:path w="26386" h="27279" extrusionOk="0">
                <a:moveTo>
                  <a:pt x="33" y="441"/>
                </a:moveTo>
                <a:cubicBezTo>
                  <a:pt x="22" y="441"/>
                  <a:pt x="12" y="441"/>
                  <a:pt x="1" y="442"/>
                </a:cubicBezTo>
                <a:cubicBezTo>
                  <a:pt x="12" y="441"/>
                  <a:pt x="22" y="441"/>
                  <a:pt x="33" y="441"/>
                </a:cubicBezTo>
                <a:close/>
                <a:moveTo>
                  <a:pt x="7383" y="1382"/>
                </a:moveTo>
                <a:lnTo>
                  <a:pt x="7383" y="1382"/>
                </a:lnTo>
                <a:cubicBezTo>
                  <a:pt x="7942" y="1513"/>
                  <a:pt x="8478" y="1716"/>
                  <a:pt x="8990" y="1978"/>
                </a:cubicBezTo>
                <a:cubicBezTo>
                  <a:pt x="9502" y="2240"/>
                  <a:pt x="9990" y="2549"/>
                  <a:pt x="10443" y="2906"/>
                </a:cubicBezTo>
                <a:cubicBezTo>
                  <a:pt x="11336" y="3633"/>
                  <a:pt x="12086" y="4514"/>
                  <a:pt x="12717" y="5478"/>
                </a:cubicBezTo>
                <a:cubicBezTo>
                  <a:pt x="13979" y="7419"/>
                  <a:pt x="14610" y="9693"/>
                  <a:pt x="15062" y="11931"/>
                </a:cubicBezTo>
                <a:cubicBezTo>
                  <a:pt x="15503" y="14158"/>
                  <a:pt x="15753" y="16444"/>
                  <a:pt x="16265" y="18658"/>
                </a:cubicBezTo>
                <a:cubicBezTo>
                  <a:pt x="16777" y="20873"/>
                  <a:pt x="17717" y="22968"/>
                  <a:pt x="18836" y="24957"/>
                </a:cubicBezTo>
                <a:cubicBezTo>
                  <a:pt x="18217" y="23980"/>
                  <a:pt x="17658" y="22980"/>
                  <a:pt x="17182" y="21956"/>
                </a:cubicBezTo>
                <a:cubicBezTo>
                  <a:pt x="16705" y="20920"/>
                  <a:pt x="16336" y="19837"/>
                  <a:pt x="16039" y="18718"/>
                </a:cubicBezTo>
                <a:cubicBezTo>
                  <a:pt x="15467" y="16503"/>
                  <a:pt x="15217" y="14217"/>
                  <a:pt x="14753" y="11991"/>
                </a:cubicBezTo>
                <a:cubicBezTo>
                  <a:pt x="14324" y="9776"/>
                  <a:pt x="13717" y="7550"/>
                  <a:pt x="12502" y="5621"/>
                </a:cubicBezTo>
                <a:cubicBezTo>
                  <a:pt x="12205" y="5145"/>
                  <a:pt x="11883" y="4680"/>
                  <a:pt x="11526" y="4240"/>
                </a:cubicBezTo>
                <a:cubicBezTo>
                  <a:pt x="11169" y="3799"/>
                  <a:pt x="10764" y="3406"/>
                  <a:pt x="10335" y="3025"/>
                </a:cubicBezTo>
                <a:cubicBezTo>
                  <a:pt x="9907" y="2656"/>
                  <a:pt x="9442" y="2335"/>
                  <a:pt x="8954" y="2049"/>
                </a:cubicBezTo>
                <a:cubicBezTo>
                  <a:pt x="8454" y="1775"/>
                  <a:pt x="7918" y="1561"/>
                  <a:pt x="7383" y="1382"/>
                </a:cubicBezTo>
                <a:close/>
                <a:moveTo>
                  <a:pt x="4462" y="1"/>
                </a:moveTo>
                <a:cubicBezTo>
                  <a:pt x="2953" y="1"/>
                  <a:pt x="1526" y="393"/>
                  <a:pt x="33" y="441"/>
                </a:cubicBezTo>
                <a:lnTo>
                  <a:pt x="33" y="441"/>
                </a:lnTo>
                <a:cubicBezTo>
                  <a:pt x="190" y="436"/>
                  <a:pt x="347" y="434"/>
                  <a:pt x="504" y="434"/>
                </a:cubicBezTo>
                <a:cubicBezTo>
                  <a:pt x="3759" y="434"/>
                  <a:pt x="7150" y="1427"/>
                  <a:pt x="9562" y="3668"/>
                </a:cubicBezTo>
                <a:cubicBezTo>
                  <a:pt x="10907" y="4930"/>
                  <a:pt x="13074" y="7228"/>
                  <a:pt x="12240" y="9252"/>
                </a:cubicBezTo>
                <a:cubicBezTo>
                  <a:pt x="11955" y="9955"/>
                  <a:pt x="11431" y="10622"/>
                  <a:pt x="10705" y="10824"/>
                </a:cubicBezTo>
                <a:cubicBezTo>
                  <a:pt x="10595" y="10856"/>
                  <a:pt x="10479" y="10872"/>
                  <a:pt x="10361" y="10872"/>
                </a:cubicBezTo>
                <a:cubicBezTo>
                  <a:pt x="9696" y="10872"/>
                  <a:pt x="8960" y="10389"/>
                  <a:pt x="8859" y="9752"/>
                </a:cubicBezTo>
                <a:lnTo>
                  <a:pt x="8859" y="9752"/>
                </a:lnTo>
                <a:cubicBezTo>
                  <a:pt x="8573" y="10729"/>
                  <a:pt x="9097" y="11860"/>
                  <a:pt x="10002" y="12288"/>
                </a:cubicBezTo>
                <a:cubicBezTo>
                  <a:pt x="10237" y="12400"/>
                  <a:pt x="10489" y="12451"/>
                  <a:pt x="10743" y="12451"/>
                </a:cubicBezTo>
                <a:cubicBezTo>
                  <a:pt x="11468" y="12451"/>
                  <a:pt x="12210" y="12036"/>
                  <a:pt x="12633" y="11419"/>
                </a:cubicBezTo>
                <a:lnTo>
                  <a:pt x="12633" y="11419"/>
                </a:lnTo>
                <a:cubicBezTo>
                  <a:pt x="12729" y="14658"/>
                  <a:pt x="11526" y="17432"/>
                  <a:pt x="9502" y="19968"/>
                </a:cubicBezTo>
                <a:cubicBezTo>
                  <a:pt x="9502" y="19968"/>
                  <a:pt x="10478" y="19897"/>
                  <a:pt x="11169" y="19658"/>
                </a:cubicBezTo>
                <a:lnTo>
                  <a:pt x="11169" y="19658"/>
                </a:lnTo>
                <a:cubicBezTo>
                  <a:pt x="11169" y="19658"/>
                  <a:pt x="10978" y="20980"/>
                  <a:pt x="9621" y="22956"/>
                </a:cubicBezTo>
                <a:cubicBezTo>
                  <a:pt x="11467" y="22409"/>
                  <a:pt x="12002" y="22218"/>
                  <a:pt x="13502" y="21004"/>
                </a:cubicBezTo>
                <a:lnTo>
                  <a:pt x="13502" y="21004"/>
                </a:lnTo>
                <a:cubicBezTo>
                  <a:pt x="13229" y="25683"/>
                  <a:pt x="18170" y="24504"/>
                  <a:pt x="20194" y="27278"/>
                </a:cubicBezTo>
                <a:cubicBezTo>
                  <a:pt x="18313" y="24671"/>
                  <a:pt x="23385" y="21587"/>
                  <a:pt x="21408" y="19313"/>
                </a:cubicBezTo>
                <a:lnTo>
                  <a:pt x="21408" y="19313"/>
                </a:lnTo>
                <a:cubicBezTo>
                  <a:pt x="22848" y="20182"/>
                  <a:pt x="24339" y="20827"/>
                  <a:pt x="25975" y="20827"/>
                </a:cubicBezTo>
                <a:cubicBezTo>
                  <a:pt x="26111" y="20827"/>
                  <a:pt x="26247" y="20822"/>
                  <a:pt x="26385" y="20813"/>
                </a:cubicBezTo>
                <a:cubicBezTo>
                  <a:pt x="21480" y="18563"/>
                  <a:pt x="18336" y="13027"/>
                  <a:pt x="16205" y="8312"/>
                </a:cubicBezTo>
                <a:cubicBezTo>
                  <a:pt x="14407" y="4335"/>
                  <a:pt x="11538" y="1442"/>
                  <a:pt x="7537" y="394"/>
                </a:cubicBezTo>
                <a:cubicBezTo>
                  <a:pt x="6704" y="192"/>
                  <a:pt x="5835" y="49"/>
                  <a:pt x="4918" y="13"/>
                </a:cubicBezTo>
                <a:cubicBezTo>
                  <a:pt x="4765" y="4"/>
                  <a:pt x="4613" y="1"/>
                  <a:pt x="446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5" name="Google Shape;1085;p15"/>
          <p:cNvSpPr/>
          <p:nvPr/>
        </p:nvSpPr>
        <p:spPr>
          <a:xfrm>
            <a:off x="6889978" y="5474044"/>
            <a:ext cx="736783" cy="563624"/>
          </a:xfrm>
          <a:custGeom>
            <a:avLst/>
            <a:gdLst/>
            <a:ahLst/>
            <a:cxnLst/>
            <a:rect l="l" t="t" r="r" b="b"/>
            <a:pathLst>
              <a:path w="18492" h="14146" extrusionOk="0">
                <a:moveTo>
                  <a:pt x="3132" y="3977"/>
                </a:moveTo>
                <a:lnTo>
                  <a:pt x="3132" y="3977"/>
                </a:lnTo>
                <a:cubicBezTo>
                  <a:pt x="3870" y="4704"/>
                  <a:pt x="4632" y="5418"/>
                  <a:pt x="5454" y="6061"/>
                </a:cubicBezTo>
                <a:cubicBezTo>
                  <a:pt x="6264" y="6716"/>
                  <a:pt x="7133" y="7311"/>
                  <a:pt x="8073" y="7847"/>
                </a:cubicBezTo>
                <a:cubicBezTo>
                  <a:pt x="8990" y="8395"/>
                  <a:pt x="9955" y="8859"/>
                  <a:pt x="10955" y="9276"/>
                </a:cubicBezTo>
                <a:cubicBezTo>
                  <a:pt x="11943" y="9704"/>
                  <a:pt x="12979" y="10062"/>
                  <a:pt x="14027" y="10419"/>
                </a:cubicBezTo>
                <a:cubicBezTo>
                  <a:pt x="12943" y="10169"/>
                  <a:pt x="11883" y="9859"/>
                  <a:pt x="10859" y="9466"/>
                </a:cubicBezTo>
                <a:cubicBezTo>
                  <a:pt x="9824" y="9085"/>
                  <a:pt x="8835" y="8609"/>
                  <a:pt x="7895" y="8073"/>
                </a:cubicBezTo>
                <a:cubicBezTo>
                  <a:pt x="6966" y="7525"/>
                  <a:pt x="6073" y="6906"/>
                  <a:pt x="5287" y="6216"/>
                </a:cubicBezTo>
                <a:cubicBezTo>
                  <a:pt x="4478" y="5525"/>
                  <a:pt x="3763" y="4763"/>
                  <a:pt x="3132" y="3977"/>
                </a:cubicBezTo>
                <a:close/>
                <a:moveTo>
                  <a:pt x="1" y="1"/>
                </a:moveTo>
                <a:lnTo>
                  <a:pt x="1" y="1"/>
                </a:lnTo>
                <a:cubicBezTo>
                  <a:pt x="2013" y="4204"/>
                  <a:pt x="8573" y="13336"/>
                  <a:pt x="13729" y="14145"/>
                </a:cubicBezTo>
                <a:cubicBezTo>
                  <a:pt x="13717" y="13931"/>
                  <a:pt x="11240" y="11812"/>
                  <a:pt x="10812" y="10883"/>
                </a:cubicBezTo>
                <a:lnTo>
                  <a:pt x="10812" y="10883"/>
                </a:lnTo>
                <a:cubicBezTo>
                  <a:pt x="11953" y="11598"/>
                  <a:pt x="13499" y="11962"/>
                  <a:pt x="15026" y="11962"/>
                </a:cubicBezTo>
                <a:cubicBezTo>
                  <a:pt x="16270" y="11962"/>
                  <a:pt x="17502" y="11720"/>
                  <a:pt x="18491" y="11228"/>
                </a:cubicBezTo>
                <a:cubicBezTo>
                  <a:pt x="11419" y="9347"/>
                  <a:pt x="4918" y="5406"/>
                  <a:pt x="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6" name="Google Shape;1086;p15"/>
          <p:cNvSpPr/>
          <p:nvPr/>
        </p:nvSpPr>
        <p:spPr>
          <a:xfrm>
            <a:off x="6141402" y="5281920"/>
            <a:ext cx="346836" cy="343609"/>
          </a:xfrm>
          <a:custGeom>
            <a:avLst/>
            <a:gdLst/>
            <a:ahLst/>
            <a:cxnLst/>
            <a:rect l="l" t="t" r="r" b="b"/>
            <a:pathLst>
              <a:path w="8705" h="8624" extrusionOk="0">
                <a:moveTo>
                  <a:pt x="1" y="1"/>
                </a:moveTo>
                <a:cubicBezTo>
                  <a:pt x="1" y="1"/>
                  <a:pt x="3055" y="8623"/>
                  <a:pt x="5548" y="8623"/>
                </a:cubicBezTo>
                <a:cubicBezTo>
                  <a:pt x="5751" y="8623"/>
                  <a:pt x="5951" y="8566"/>
                  <a:pt x="6145" y="8442"/>
                </a:cubicBezTo>
                <a:cubicBezTo>
                  <a:pt x="8704" y="6787"/>
                  <a:pt x="1" y="1"/>
                  <a:pt x="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0" name="Google Shape;1100;p15"/>
          <p:cNvSpPr/>
          <p:nvPr/>
        </p:nvSpPr>
        <p:spPr>
          <a:xfrm>
            <a:off x="8574993" y="1495885"/>
            <a:ext cx="2095879" cy="3865760"/>
          </a:xfrm>
          <a:custGeom>
            <a:avLst/>
            <a:gdLst/>
            <a:ahLst/>
            <a:cxnLst/>
            <a:rect l="l" t="t" r="r" b="b"/>
            <a:pathLst>
              <a:path w="52603" h="97024" extrusionOk="0">
                <a:moveTo>
                  <a:pt x="1" y="0"/>
                </a:moveTo>
                <a:lnTo>
                  <a:pt x="1" y="2691"/>
                </a:lnTo>
                <a:lnTo>
                  <a:pt x="39327" y="2691"/>
                </a:lnTo>
                <a:cubicBezTo>
                  <a:pt x="39958" y="8227"/>
                  <a:pt x="44364" y="12633"/>
                  <a:pt x="49900" y="13264"/>
                </a:cubicBezTo>
                <a:lnTo>
                  <a:pt x="49900" y="83749"/>
                </a:lnTo>
                <a:cubicBezTo>
                  <a:pt x="44364" y="84368"/>
                  <a:pt x="39958" y="88773"/>
                  <a:pt x="39327" y="94309"/>
                </a:cubicBezTo>
                <a:lnTo>
                  <a:pt x="1" y="94309"/>
                </a:lnTo>
                <a:lnTo>
                  <a:pt x="1" y="97024"/>
                </a:lnTo>
                <a:lnTo>
                  <a:pt x="41970" y="97024"/>
                </a:lnTo>
                <a:lnTo>
                  <a:pt x="41970" y="95667"/>
                </a:lnTo>
                <a:cubicBezTo>
                  <a:pt x="41970" y="90547"/>
                  <a:pt x="46138" y="86380"/>
                  <a:pt x="51257" y="86380"/>
                </a:cubicBezTo>
                <a:lnTo>
                  <a:pt x="52603" y="86380"/>
                </a:lnTo>
                <a:lnTo>
                  <a:pt x="52603" y="10644"/>
                </a:lnTo>
                <a:lnTo>
                  <a:pt x="51257" y="10644"/>
                </a:lnTo>
                <a:cubicBezTo>
                  <a:pt x="46138" y="10644"/>
                  <a:pt x="41970" y="6477"/>
                  <a:pt x="41970" y="1357"/>
                </a:cubicBezTo>
                <a:lnTo>
                  <a:pt x="41970"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1" name="Google Shape;1101;p15"/>
          <p:cNvSpPr/>
          <p:nvPr/>
        </p:nvSpPr>
        <p:spPr>
          <a:xfrm>
            <a:off x="1521368" y="1495886"/>
            <a:ext cx="2096357" cy="3866716"/>
          </a:xfrm>
          <a:custGeom>
            <a:avLst/>
            <a:gdLst/>
            <a:ahLst/>
            <a:cxnLst/>
            <a:rect l="l" t="t" r="r" b="b"/>
            <a:pathLst>
              <a:path w="52615" h="97048" extrusionOk="0">
                <a:moveTo>
                  <a:pt x="10645" y="0"/>
                </a:moveTo>
                <a:lnTo>
                  <a:pt x="10645" y="1357"/>
                </a:lnTo>
                <a:cubicBezTo>
                  <a:pt x="10645" y="6477"/>
                  <a:pt x="6478" y="10644"/>
                  <a:pt x="1358" y="10644"/>
                </a:cubicBezTo>
                <a:lnTo>
                  <a:pt x="1" y="10644"/>
                </a:lnTo>
                <a:lnTo>
                  <a:pt x="1" y="86416"/>
                </a:lnTo>
                <a:lnTo>
                  <a:pt x="1358" y="86416"/>
                </a:lnTo>
                <a:cubicBezTo>
                  <a:pt x="6478" y="86416"/>
                  <a:pt x="10645" y="90583"/>
                  <a:pt x="10645" y="95702"/>
                </a:cubicBezTo>
                <a:lnTo>
                  <a:pt x="10645" y="97048"/>
                </a:lnTo>
                <a:lnTo>
                  <a:pt x="52615" y="97048"/>
                </a:lnTo>
                <a:lnTo>
                  <a:pt x="52615" y="94345"/>
                </a:lnTo>
                <a:lnTo>
                  <a:pt x="13288" y="94345"/>
                </a:lnTo>
                <a:cubicBezTo>
                  <a:pt x="12669" y="88809"/>
                  <a:pt x="8264" y="84403"/>
                  <a:pt x="2727" y="83772"/>
                </a:cubicBezTo>
                <a:lnTo>
                  <a:pt x="2727" y="13276"/>
                </a:lnTo>
                <a:cubicBezTo>
                  <a:pt x="8264" y="12656"/>
                  <a:pt x="12669" y="8239"/>
                  <a:pt x="13288" y="2715"/>
                </a:cubicBezTo>
                <a:lnTo>
                  <a:pt x="52615" y="2715"/>
                </a:lnTo>
                <a:lnTo>
                  <a:pt x="52615"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2" name="Google Shape;1102;p15"/>
          <p:cNvSpPr/>
          <p:nvPr/>
        </p:nvSpPr>
        <p:spPr>
          <a:xfrm>
            <a:off x="8574993" y="1373010"/>
            <a:ext cx="2218756" cy="4112469"/>
          </a:xfrm>
          <a:custGeom>
            <a:avLst/>
            <a:gdLst/>
            <a:ahLst/>
            <a:cxnLst/>
            <a:rect l="l" t="t" r="r" b="b"/>
            <a:pathLst>
              <a:path w="55687" h="103216" extrusionOk="0">
                <a:moveTo>
                  <a:pt x="1" y="0"/>
                </a:moveTo>
                <a:lnTo>
                  <a:pt x="1" y="691"/>
                </a:lnTo>
                <a:lnTo>
                  <a:pt x="44364" y="691"/>
                </a:lnTo>
                <a:lnTo>
                  <a:pt x="44364" y="4441"/>
                </a:lnTo>
                <a:cubicBezTo>
                  <a:pt x="44364" y="8240"/>
                  <a:pt x="47459" y="11323"/>
                  <a:pt x="51257" y="11323"/>
                </a:cubicBezTo>
                <a:lnTo>
                  <a:pt x="55008" y="11323"/>
                </a:lnTo>
                <a:lnTo>
                  <a:pt x="55008" y="91893"/>
                </a:lnTo>
                <a:lnTo>
                  <a:pt x="51257" y="91893"/>
                </a:lnTo>
                <a:cubicBezTo>
                  <a:pt x="47459" y="91893"/>
                  <a:pt x="44364" y="94988"/>
                  <a:pt x="44364" y="98774"/>
                </a:cubicBezTo>
                <a:lnTo>
                  <a:pt x="44364" y="102537"/>
                </a:lnTo>
                <a:lnTo>
                  <a:pt x="1" y="102537"/>
                </a:lnTo>
                <a:lnTo>
                  <a:pt x="1" y="103216"/>
                </a:lnTo>
                <a:lnTo>
                  <a:pt x="45042" y="103216"/>
                </a:lnTo>
                <a:lnTo>
                  <a:pt x="45042" y="98786"/>
                </a:lnTo>
                <a:cubicBezTo>
                  <a:pt x="45042" y="95357"/>
                  <a:pt x="47828" y="92571"/>
                  <a:pt x="51257" y="92571"/>
                </a:cubicBezTo>
                <a:lnTo>
                  <a:pt x="55686" y="92571"/>
                </a:lnTo>
                <a:lnTo>
                  <a:pt x="55686" y="10645"/>
                </a:lnTo>
                <a:lnTo>
                  <a:pt x="51257" y="10645"/>
                </a:lnTo>
                <a:cubicBezTo>
                  <a:pt x="47828" y="10645"/>
                  <a:pt x="45042" y="7859"/>
                  <a:pt x="45042" y="4441"/>
                </a:cubicBezTo>
                <a:lnTo>
                  <a:pt x="4504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3" name="Google Shape;1103;p15"/>
          <p:cNvSpPr/>
          <p:nvPr/>
        </p:nvSpPr>
        <p:spPr>
          <a:xfrm>
            <a:off x="1398532" y="1372531"/>
            <a:ext cx="2219193" cy="4112469"/>
          </a:xfrm>
          <a:custGeom>
            <a:avLst/>
            <a:gdLst/>
            <a:ahLst/>
            <a:cxnLst/>
            <a:rect l="l" t="t" r="r" b="b"/>
            <a:pathLst>
              <a:path w="55698" h="103216" extrusionOk="0">
                <a:moveTo>
                  <a:pt x="10644" y="1"/>
                </a:moveTo>
                <a:lnTo>
                  <a:pt x="10644" y="4442"/>
                </a:lnTo>
                <a:cubicBezTo>
                  <a:pt x="10644" y="7859"/>
                  <a:pt x="7858" y="10645"/>
                  <a:pt x="4441" y="10645"/>
                </a:cubicBezTo>
                <a:lnTo>
                  <a:pt x="0" y="10645"/>
                </a:lnTo>
                <a:lnTo>
                  <a:pt x="0" y="92571"/>
                </a:lnTo>
                <a:lnTo>
                  <a:pt x="4441" y="92571"/>
                </a:lnTo>
                <a:cubicBezTo>
                  <a:pt x="7858" y="92571"/>
                  <a:pt x="10644" y="95357"/>
                  <a:pt x="10644" y="98775"/>
                </a:cubicBezTo>
                <a:lnTo>
                  <a:pt x="10644" y="103216"/>
                </a:lnTo>
                <a:lnTo>
                  <a:pt x="55698" y="103216"/>
                </a:lnTo>
                <a:lnTo>
                  <a:pt x="55698" y="102525"/>
                </a:lnTo>
                <a:lnTo>
                  <a:pt x="11323" y="102525"/>
                </a:lnTo>
                <a:lnTo>
                  <a:pt x="11323" y="98775"/>
                </a:lnTo>
                <a:cubicBezTo>
                  <a:pt x="11323" y="94988"/>
                  <a:pt x="8227" y="91893"/>
                  <a:pt x="4441" y="91893"/>
                </a:cubicBezTo>
                <a:lnTo>
                  <a:pt x="691" y="91893"/>
                </a:lnTo>
                <a:lnTo>
                  <a:pt x="691" y="11323"/>
                </a:lnTo>
                <a:lnTo>
                  <a:pt x="4441" y="11323"/>
                </a:lnTo>
                <a:cubicBezTo>
                  <a:pt x="8227" y="11323"/>
                  <a:pt x="11323" y="8228"/>
                  <a:pt x="11323" y="4442"/>
                </a:cubicBezTo>
                <a:lnTo>
                  <a:pt x="11323" y="691"/>
                </a:lnTo>
                <a:lnTo>
                  <a:pt x="55698" y="691"/>
                </a:lnTo>
                <a:lnTo>
                  <a:pt x="55698"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4" name="Google Shape;1104;p15"/>
          <p:cNvSpPr txBox="1">
            <a:spLocks noGrp="1"/>
          </p:cNvSpPr>
          <p:nvPr>
            <p:ph type="title"/>
          </p:nvPr>
        </p:nvSpPr>
        <p:spPr>
          <a:xfrm>
            <a:off x="3316900" y="4003500"/>
            <a:ext cx="5558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3600">
                <a:solidFill>
                  <a:schemeClr val="accent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05" name="Google Shape;1105;p15"/>
          <p:cNvSpPr txBox="1">
            <a:spLocks noGrp="1"/>
          </p:cNvSpPr>
          <p:nvPr>
            <p:ph type="title" idx="2"/>
          </p:nvPr>
        </p:nvSpPr>
        <p:spPr>
          <a:xfrm>
            <a:off x="2016000" y="2165400"/>
            <a:ext cx="8160400" cy="21208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2800"/>
              <a:buNone/>
              <a:defRPr sz="2667" b="0">
                <a:solidFill>
                  <a:schemeClr val="dk2"/>
                </a:solidFill>
                <a:latin typeface="Adamina"/>
                <a:ea typeface="Adamina"/>
                <a:cs typeface="Adamina"/>
                <a:sym typeface="Adamin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5" name="Imagen 34"/>
          <p:cNvPicPr>
            <a:picLocks noChangeAspect="1"/>
          </p:cNvPicPr>
          <p:nvPr userDrawn="1"/>
        </p:nvPicPr>
        <p:blipFill>
          <a:blip r:embed="rId3"/>
          <a:stretch>
            <a:fillRect/>
          </a:stretch>
        </p:blipFill>
        <p:spPr>
          <a:xfrm>
            <a:off x="5494665" y="470311"/>
            <a:ext cx="1631000" cy="1491768"/>
          </a:xfrm>
          <a:prstGeom prst="rect">
            <a:avLst/>
          </a:prstGeom>
        </p:spPr>
      </p:pic>
    </p:spTree>
    <p:extLst>
      <p:ext uri="{BB962C8B-B14F-4D97-AF65-F5344CB8AC3E}">
        <p14:creationId xmlns:p14="http://schemas.microsoft.com/office/powerpoint/2010/main" val="33698255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only 3" preserve="1">
  <p:cSld name="Title only 3">
    <p:bg>
      <p:bgPr>
        <a:blipFill>
          <a:blip r:embed="rId2">
            <a:alphaModFix/>
          </a:blip>
          <a:stretch>
            <a:fillRect/>
          </a:stretch>
        </a:blipFill>
        <a:effectLst/>
      </p:bgPr>
    </p:bg>
    <p:spTree>
      <p:nvGrpSpPr>
        <p:cNvPr id="1" name="Shape 1282"/>
        <p:cNvGrpSpPr/>
        <p:nvPr/>
      </p:nvGrpSpPr>
      <p:grpSpPr>
        <a:xfrm>
          <a:off x="0" y="0"/>
          <a:ext cx="0" cy="0"/>
          <a:chOff x="0" y="0"/>
          <a:chExt cx="0" cy="0"/>
        </a:xfrm>
      </p:grpSpPr>
      <p:grpSp>
        <p:nvGrpSpPr>
          <p:cNvPr id="1283" name="Google Shape;1283;p18"/>
          <p:cNvGrpSpPr/>
          <p:nvPr/>
        </p:nvGrpSpPr>
        <p:grpSpPr>
          <a:xfrm>
            <a:off x="101570" y="153218"/>
            <a:ext cx="11988663" cy="6534127"/>
            <a:chOff x="76177" y="114913"/>
            <a:chExt cx="8991497" cy="4900595"/>
          </a:xfrm>
        </p:grpSpPr>
        <p:grpSp>
          <p:nvGrpSpPr>
            <p:cNvPr id="1284" name="Google Shape;1284;p18"/>
            <p:cNvGrpSpPr/>
            <p:nvPr/>
          </p:nvGrpSpPr>
          <p:grpSpPr>
            <a:xfrm>
              <a:off x="4477110" y="4842845"/>
              <a:ext cx="189780" cy="172662"/>
              <a:chOff x="4520653" y="4806269"/>
              <a:chExt cx="189780" cy="172662"/>
            </a:xfrm>
          </p:grpSpPr>
          <p:sp>
            <p:nvSpPr>
              <p:cNvPr id="1285" name="Google Shape;1285;p18"/>
              <p:cNvSpPr/>
              <p:nvPr/>
            </p:nvSpPr>
            <p:spPr>
              <a:xfrm>
                <a:off x="4579176" y="4806269"/>
                <a:ext cx="73477" cy="172662"/>
              </a:xfrm>
              <a:custGeom>
                <a:avLst/>
                <a:gdLst/>
                <a:ahLst/>
                <a:cxnLst/>
                <a:rect l="l" t="t" r="r" b="b"/>
                <a:pathLst>
                  <a:path w="2275" h="5346" extrusionOk="0">
                    <a:moveTo>
                      <a:pt x="1131" y="1"/>
                    </a:moveTo>
                    <a:cubicBezTo>
                      <a:pt x="1131" y="1"/>
                      <a:pt x="0" y="1201"/>
                      <a:pt x="0" y="2679"/>
                    </a:cubicBezTo>
                    <a:cubicBezTo>
                      <a:pt x="0" y="4145"/>
                      <a:pt x="1131" y="5345"/>
                      <a:pt x="1131" y="5345"/>
                    </a:cubicBezTo>
                    <a:cubicBezTo>
                      <a:pt x="1131" y="5345"/>
                      <a:pt x="2274" y="4145"/>
                      <a:pt x="2274" y="2679"/>
                    </a:cubicBezTo>
                    <a:cubicBezTo>
                      <a:pt x="2274" y="1201"/>
                      <a:pt x="1131" y="1"/>
                      <a:pt x="113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8"/>
              <p:cNvSpPr/>
              <p:nvPr/>
            </p:nvSpPr>
            <p:spPr>
              <a:xfrm>
                <a:off x="4520653" y="4826423"/>
                <a:ext cx="60396" cy="60429"/>
              </a:xfrm>
              <a:custGeom>
                <a:avLst/>
                <a:gdLst/>
                <a:ahLst/>
                <a:cxnLst/>
                <a:rect l="l" t="t" r="r" b="b"/>
                <a:pathLst>
                  <a:path w="1870" h="1871" extrusionOk="0">
                    <a:moveTo>
                      <a:pt x="1870" y="0"/>
                    </a:moveTo>
                    <a:lnTo>
                      <a:pt x="1870" y="0"/>
                    </a:lnTo>
                    <a:cubicBezTo>
                      <a:pt x="1870" y="0"/>
                      <a:pt x="1062" y="23"/>
                      <a:pt x="543" y="531"/>
                    </a:cubicBezTo>
                    <a:cubicBezTo>
                      <a:pt x="35" y="1062"/>
                      <a:pt x="0" y="1870"/>
                      <a:pt x="0" y="1870"/>
                    </a:cubicBezTo>
                    <a:cubicBezTo>
                      <a:pt x="0" y="1870"/>
                      <a:pt x="808" y="1847"/>
                      <a:pt x="1327" y="1328"/>
                    </a:cubicBezTo>
                    <a:cubicBezTo>
                      <a:pt x="1847" y="808"/>
                      <a:pt x="1870" y="0"/>
                      <a:pt x="1870"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8"/>
              <p:cNvSpPr/>
              <p:nvPr/>
            </p:nvSpPr>
            <p:spPr>
              <a:xfrm>
                <a:off x="4650359" y="4826423"/>
                <a:ext cx="60073" cy="60429"/>
              </a:xfrm>
              <a:custGeom>
                <a:avLst/>
                <a:gdLst/>
                <a:ahLst/>
                <a:cxnLst/>
                <a:rect l="l" t="t" r="r" b="b"/>
                <a:pathLst>
                  <a:path w="1860" h="1871" extrusionOk="0">
                    <a:moveTo>
                      <a:pt x="1" y="0"/>
                    </a:moveTo>
                    <a:cubicBezTo>
                      <a:pt x="1" y="0"/>
                      <a:pt x="12" y="808"/>
                      <a:pt x="532" y="1328"/>
                    </a:cubicBezTo>
                    <a:cubicBezTo>
                      <a:pt x="1051" y="1847"/>
                      <a:pt x="1859" y="1870"/>
                      <a:pt x="1859" y="1870"/>
                    </a:cubicBezTo>
                    <a:cubicBezTo>
                      <a:pt x="1859" y="1870"/>
                      <a:pt x="1836" y="1062"/>
                      <a:pt x="1328" y="531"/>
                    </a:cubicBezTo>
                    <a:cubicBezTo>
                      <a:pt x="809" y="23"/>
                      <a:pt x="1" y="0"/>
                      <a:pt x="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8" name="Google Shape;1288;p18"/>
            <p:cNvGrpSpPr/>
            <p:nvPr/>
          </p:nvGrpSpPr>
          <p:grpSpPr>
            <a:xfrm>
              <a:off x="194306" y="1034696"/>
              <a:ext cx="213648" cy="3005896"/>
              <a:chOff x="194306" y="1034696"/>
              <a:chExt cx="213648" cy="3005896"/>
            </a:xfrm>
          </p:grpSpPr>
          <p:sp>
            <p:nvSpPr>
              <p:cNvPr id="1289" name="Google Shape;1289;p18"/>
              <p:cNvSpPr/>
              <p:nvPr/>
            </p:nvSpPr>
            <p:spPr>
              <a:xfrm>
                <a:off x="196179" y="1165533"/>
                <a:ext cx="14921" cy="1487494"/>
              </a:xfrm>
              <a:custGeom>
                <a:avLst/>
                <a:gdLst/>
                <a:ahLst/>
                <a:cxnLst/>
                <a:rect l="l" t="t" r="r" b="b"/>
                <a:pathLst>
                  <a:path w="462" h="46056" extrusionOk="0">
                    <a:moveTo>
                      <a:pt x="0" y="1"/>
                    </a:moveTo>
                    <a:lnTo>
                      <a:pt x="0" y="46056"/>
                    </a:lnTo>
                    <a:lnTo>
                      <a:pt x="462" y="46056"/>
                    </a:lnTo>
                    <a:lnTo>
                      <a:pt x="462"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8"/>
              <p:cNvSpPr/>
              <p:nvPr/>
            </p:nvSpPr>
            <p:spPr>
              <a:xfrm>
                <a:off x="194306" y="1034696"/>
                <a:ext cx="213648" cy="143918"/>
              </a:xfrm>
              <a:custGeom>
                <a:avLst/>
                <a:gdLst/>
                <a:ahLst/>
                <a:cxnLst/>
                <a:rect l="l" t="t" r="r" b="b"/>
                <a:pathLst>
                  <a:path w="6615" h="4456" extrusionOk="0">
                    <a:moveTo>
                      <a:pt x="3925" y="0"/>
                    </a:moveTo>
                    <a:lnTo>
                      <a:pt x="3498" y="35"/>
                    </a:lnTo>
                    <a:lnTo>
                      <a:pt x="3071" y="104"/>
                    </a:lnTo>
                    <a:cubicBezTo>
                      <a:pt x="2944" y="151"/>
                      <a:pt x="2805" y="174"/>
                      <a:pt x="2667" y="220"/>
                    </a:cubicBezTo>
                    <a:cubicBezTo>
                      <a:pt x="2136" y="404"/>
                      <a:pt x="1651" y="705"/>
                      <a:pt x="1259" y="1097"/>
                    </a:cubicBezTo>
                    <a:cubicBezTo>
                      <a:pt x="451" y="1859"/>
                      <a:pt x="1" y="2978"/>
                      <a:pt x="47" y="4052"/>
                    </a:cubicBezTo>
                    <a:cubicBezTo>
                      <a:pt x="47" y="4183"/>
                      <a:pt x="149" y="4272"/>
                      <a:pt x="258" y="4272"/>
                    </a:cubicBezTo>
                    <a:cubicBezTo>
                      <a:pt x="265" y="4272"/>
                      <a:pt x="271" y="4272"/>
                      <a:pt x="278" y="4271"/>
                    </a:cubicBezTo>
                    <a:cubicBezTo>
                      <a:pt x="405" y="4271"/>
                      <a:pt x="508" y="4167"/>
                      <a:pt x="508" y="4052"/>
                    </a:cubicBezTo>
                    <a:cubicBezTo>
                      <a:pt x="543" y="3094"/>
                      <a:pt x="1005" y="2182"/>
                      <a:pt x="1720" y="1605"/>
                    </a:cubicBezTo>
                    <a:cubicBezTo>
                      <a:pt x="2078" y="1316"/>
                      <a:pt x="2482" y="1085"/>
                      <a:pt x="2932" y="970"/>
                    </a:cubicBezTo>
                    <a:cubicBezTo>
                      <a:pt x="3048" y="935"/>
                      <a:pt x="3152" y="924"/>
                      <a:pt x="3267" y="901"/>
                    </a:cubicBezTo>
                    <a:lnTo>
                      <a:pt x="3590" y="855"/>
                    </a:lnTo>
                    <a:lnTo>
                      <a:pt x="3925" y="855"/>
                    </a:lnTo>
                    <a:cubicBezTo>
                      <a:pt x="4029" y="866"/>
                      <a:pt x="4133" y="866"/>
                      <a:pt x="4225" y="901"/>
                    </a:cubicBezTo>
                    <a:cubicBezTo>
                      <a:pt x="4618" y="982"/>
                      <a:pt x="4964" y="1224"/>
                      <a:pt x="5195" y="1547"/>
                    </a:cubicBezTo>
                    <a:cubicBezTo>
                      <a:pt x="5426" y="1847"/>
                      <a:pt x="5529" y="2263"/>
                      <a:pt x="5495" y="2609"/>
                    </a:cubicBezTo>
                    <a:cubicBezTo>
                      <a:pt x="5472" y="2898"/>
                      <a:pt x="5241" y="3128"/>
                      <a:pt x="4975" y="3186"/>
                    </a:cubicBezTo>
                    <a:cubicBezTo>
                      <a:pt x="4918" y="3209"/>
                      <a:pt x="4848" y="3209"/>
                      <a:pt x="4791" y="3209"/>
                    </a:cubicBezTo>
                    <a:cubicBezTo>
                      <a:pt x="4779" y="3209"/>
                      <a:pt x="4756" y="3186"/>
                      <a:pt x="4756" y="3175"/>
                    </a:cubicBezTo>
                    <a:cubicBezTo>
                      <a:pt x="4722" y="3152"/>
                      <a:pt x="4722" y="3117"/>
                      <a:pt x="4722" y="3094"/>
                    </a:cubicBezTo>
                    <a:cubicBezTo>
                      <a:pt x="4825" y="2725"/>
                      <a:pt x="4618" y="2355"/>
                      <a:pt x="4260" y="2240"/>
                    </a:cubicBezTo>
                    <a:cubicBezTo>
                      <a:pt x="4197" y="2222"/>
                      <a:pt x="4134" y="2213"/>
                      <a:pt x="4072" y="2213"/>
                    </a:cubicBezTo>
                    <a:cubicBezTo>
                      <a:pt x="3777" y="2213"/>
                      <a:pt x="3501" y="2406"/>
                      <a:pt x="3406" y="2701"/>
                    </a:cubicBezTo>
                    <a:cubicBezTo>
                      <a:pt x="3394" y="2771"/>
                      <a:pt x="3383" y="2828"/>
                      <a:pt x="3383" y="2898"/>
                    </a:cubicBezTo>
                    <a:lnTo>
                      <a:pt x="3383" y="3094"/>
                    </a:lnTo>
                    <a:cubicBezTo>
                      <a:pt x="3383" y="3579"/>
                      <a:pt x="3671" y="4040"/>
                      <a:pt x="4075" y="4271"/>
                    </a:cubicBezTo>
                    <a:cubicBezTo>
                      <a:pt x="4271" y="4387"/>
                      <a:pt x="4514" y="4456"/>
                      <a:pt x="4745" y="4456"/>
                    </a:cubicBezTo>
                    <a:cubicBezTo>
                      <a:pt x="4952" y="4456"/>
                      <a:pt x="5137" y="4433"/>
                      <a:pt x="5310" y="4375"/>
                    </a:cubicBezTo>
                    <a:cubicBezTo>
                      <a:pt x="6049" y="4144"/>
                      <a:pt x="6568" y="3452"/>
                      <a:pt x="6603" y="2701"/>
                    </a:cubicBezTo>
                    <a:cubicBezTo>
                      <a:pt x="6614" y="2020"/>
                      <a:pt x="6384" y="1420"/>
                      <a:pt x="5980" y="924"/>
                    </a:cubicBezTo>
                    <a:cubicBezTo>
                      <a:pt x="5576" y="451"/>
                      <a:pt x="4999" y="116"/>
                      <a:pt x="4387" y="35"/>
                    </a:cubicBezTo>
                    <a:cubicBezTo>
                      <a:pt x="4237" y="0"/>
                      <a:pt x="4087" y="0"/>
                      <a:pt x="392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8"/>
              <p:cNvSpPr/>
              <p:nvPr/>
            </p:nvSpPr>
            <p:spPr>
              <a:xfrm>
                <a:off x="196179" y="2421874"/>
                <a:ext cx="14921" cy="1487494"/>
              </a:xfrm>
              <a:custGeom>
                <a:avLst/>
                <a:gdLst/>
                <a:ahLst/>
                <a:cxnLst/>
                <a:rect l="l" t="t" r="r" b="b"/>
                <a:pathLst>
                  <a:path w="462" h="46056" extrusionOk="0">
                    <a:moveTo>
                      <a:pt x="0" y="0"/>
                    </a:moveTo>
                    <a:lnTo>
                      <a:pt x="0" y="46055"/>
                    </a:lnTo>
                    <a:lnTo>
                      <a:pt x="462" y="46055"/>
                    </a:lnTo>
                    <a:lnTo>
                      <a:pt x="462" y="0"/>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8"/>
              <p:cNvSpPr/>
              <p:nvPr/>
            </p:nvSpPr>
            <p:spPr>
              <a:xfrm>
                <a:off x="194306" y="3896287"/>
                <a:ext cx="213648" cy="144305"/>
              </a:xfrm>
              <a:custGeom>
                <a:avLst/>
                <a:gdLst/>
                <a:ahLst/>
                <a:cxnLst/>
                <a:rect l="l" t="t" r="r" b="b"/>
                <a:pathLst>
                  <a:path w="6615" h="4468" extrusionOk="0">
                    <a:moveTo>
                      <a:pt x="4745" y="0"/>
                    </a:moveTo>
                    <a:cubicBezTo>
                      <a:pt x="4514" y="0"/>
                      <a:pt x="4271" y="81"/>
                      <a:pt x="4075" y="197"/>
                    </a:cubicBezTo>
                    <a:cubicBezTo>
                      <a:pt x="3671" y="427"/>
                      <a:pt x="3383" y="889"/>
                      <a:pt x="3383" y="1374"/>
                    </a:cubicBezTo>
                    <a:lnTo>
                      <a:pt x="3383" y="1559"/>
                    </a:lnTo>
                    <a:cubicBezTo>
                      <a:pt x="3383" y="1639"/>
                      <a:pt x="3394" y="1697"/>
                      <a:pt x="3406" y="1766"/>
                    </a:cubicBezTo>
                    <a:cubicBezTo>
                      <a:pt x="3501" y="2062"/>
                      <a:pt x="3777" y="2255"/>
                      <a:pt x="4072" y="2255"/>
                    </a:cubicBezTo>
                    <a:cubicBezTo>
                      <a:pt x="4134" y="2255"/>
                      <a:pt x="4197" y="2246"/>
                      <a:pt x="4260" y="2228"/>
                    </a:cubicBezTo>
                    <a:cubicBezTo>
                      <a:pt x="4618" y="2113"/>
                      <a:pt x="4825" y="1732"/>
                      <a:pt x="4722" y="1374"/>
                    </a:cubicBezTo>
                    <a:cubicBezTo>
                      <a:pt x="4722" y="1351"/>
                      <a:pt x="4722" y="1316"/>
                      <a:pt x="4756" y="1293"/>
                    </a:cubicBezTo>
                    <a:cubicBezTo>
                      <a:pt x="4756" y="1270"/>
                      <a:pt x="4779" y="1259"/>
                      <a:pt x="4791" y="1259"/>
                    </a:cubicBezTo>
                    <a:cubicBezTo>
                      <a:pt x="4848" y="1259"/>
                      <a:pt x="4918" y="1259"/>
                      <a:pt x="4975" y="1270"/>
                    </a:cubicBezTo>
                    <a:cubicBezTo>
                      <a:pt x="5241" y="1328"/>
                      <a:pt x="5472" y="1559"/>
                      <a:pt x="5495" y="1847"/>
                    </a:cubicBezTo>
                    <a:cubicBezTo>
                      <a:pt x="5529" y="2194"/>
                      <a:pt x="5426" y="2621"/>
                      <a:pt x="5195" y="2921"/>
                    </a:cubicBezTo>
                    <a:cubicBezTo>
                      <a:pt x="4964" y="3232"/>
                      <a:pt x="4618" y="3486"/>
                      <a:pt x="4225" y="3567"/>
                    </a:cubicBezTo>
                    <a:cubicBezTo>
                      <a:pt x="4133" y="3602"/>
                      <a:pt x="4029" y="3602"/>
                      <a:pt x="3925" y="3613"/>
                    </a:cubicBezTo>
                    <a:lnTo>
                      <a:pt x="3590" y="3613"/>
                    </a:lnTo>
                    <a:lnTo>
                      <a:pt x="3267" y="3567"/>
                    </a:lnTo>
                    <a:cubicBezTo>
                      <a:pt x="3152" y="3544"/>
                      <a:pt x="3048" y="3521"/>
                      <a:pt x="2932" y="3498"/>
                    </a:cubicBezTo>
                    <a:cubicBezTo>
                      <a:pt x="2482" y="3382"/>
                      <a:pt x="2078" y="3152"/>
                      <a:pt x="1720" y="2863"/>
                    </a:cubicBezTo>
                    <a:cubicBezTo>
                      <a:pt x="1005" y="2286"/>
                      <a:pt x="543" y="1374"/>
                      <a:pt x="508" y="404"/>
                    </a:cubicBezTo>
                    <a:cubicBezTo>
                      <a:pt x="508" y="289"/>
                      <a:pt x="405" y="197"/>
                      <a:pt x="278" y="197"/>
                    </a:cubicBezTo>
                    <a:cubicBezTo>
                      <a:pt x="267" y="194"/>
                      <a:pt x="256" y="193"/>
                      <a:pt x="245" y="193"/>
                    </a:cubicBezTo>
                    <a:cubicBezTo>
                      <a:pt x="141" y="193"/>
                      <a:pt x="47" y="289"/>
                      <a:pt x="47" y="404"/>
                    </a:cubicBezTo>
                    <a:cubicBezTo>
                      <a:pt x="1" y="1489"/>
                      <a:pt x="451" y="2598"/>
                      <a:pt x="1259" y="3371"/>
                    </a:cubicBezTo>
                    <a:cubicBezTo>
                      <a:pt x="1651" y="3752"/>
                      <a:pt x="2136" y="4063"/>
                      <a:pt x="2667" y="4248"/>
                    </a:cubicBezTo>
                    <a:cubicBezTo>
                      <a:pt x="2805" y="4294"/>
                      <a:pt x="2944" y="4317"/>
                      <a:pt x="3071" y="4364"/>
                    </a:cubicBezTo>
                    <a:lnTo>
                      <a:pt x="3498" y="4433"/>
                    </a:lnTo>
                    <a:lnTo>
                      <a:pt x="3925" y="4467"/>
                    </a:lnTo>
                    <a:cubicBezTo>
                      <a:pt x="4087" y="4467"/>
                      <a:pt x="4237" y="4467"/>
                      <a:pt x="4387" y="4433"/>
                    </a:cubicBezTo>
                    <a:cubicBezTo>
                      <a:pt x="4999" y="4352"/>
                      <a:pt x="5576" y="4017"/>
                      <a:pt x="5980" y="3544"/>
                    </a:cubicBezTo>
                    <a:cubicBezTo>
                      <a:pt x="6384" y="3048"/>
                      <a:pt x="6614" y="2447"/>
                      <a:pt x="6603" y="1766"/>
                    </a:cubicBezTo>
                    <a:cubicBezTo>
                      <a:pt x="6568" y="1016"/>
                      <a:pt x="6049" y="324"/>
                      <a:pt x="5310" y="93"/>
                    </a:cubicBezTo>
                    <a:cubicBezTo>
                      <a:pt x="5137" y="35"/>
                      <a:pt x="4952" y="0"/>
                      <a:pt x="474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3" name="Google Shape;1293;p18"/>
            <p:cNvGrpSpPr/>
            <p:nvPr/>
          </p:nvGrpSpPr>
          <p:grpSpPr>
            <a:xfrm>
              <a:off x="1018925" y="4718372"/>
              <a:ext cx="3295960" cy="211904"/>
              <a:chOff x="1018925" y="4669812"/>
              <a:chExt cx="3295960" cy="211904"/>
            </a:xfrm>
          </p:grpSpPr>
          <p:sp>
            <p:nvSpPr>
              <p:cNvPr id="1294" name="Google Shape;1294;p18"/>
              <p:cNvSpPr/>
              <p:nvPr/>
            </p:nvSpPr>
            <p:spPr>
              <a:xfrm>
                <a:off x="1149795" y="4866665"/>
                <a:ext cx="3165090" cy="14954"/>
              </a:xfrm>
              <a:custGeom>
                <a:avLst/>
                <a:gdLst/>
                <a:ahLst/>
                <a:cxnLst/>
                <a:rect l="l" t="t" r="r" b="b"/>
                <a:pathLst>
                  <a:path w="97998" h="463" extrusionOk="0">
                    <a:moveTo>
                      <a:pt x="0" y="1"/>
                    </a:moveTo>
                    <a:lnTo>
                      <a:pt x="0" y="462"/>
                    </a:lnTo>
                    <a:lnTo>
                      <a:pt x="97998" y="462"/>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8"/>
              <p:cNvSpPr/>
              <p:nvPr/>
            </p:nvSpPr>
            <p:spPr>
              <a:xfrm>
                <a:off x="1018925" y="4669812"/>
                <a:ext cx="143950" cy="211904"/>
              </a:xfrm>
              <a:custGeom>
                <a:avLst/>
                <a:gdLst/>
                <a:ahLst/>
                <a:cxnLst/>
                <a:rect l="l" t="t" r="r" b="b"/>
                <a:pathLst>
                  <a:path w="4457" h="6561" extrusionOk="0">
                    <a:moveTo>
                      <a:pt x="2642" y="1"/>
                    </a:moveTo>
                    <a:cubicBezTo>
                      <a:pt x="1992" y="1"/>
                      <a:pt x="1397" y="230"/>
                      <a:pt x="913" y="625"/>
                    </a:cubicBezTo>
                    <a:cubicBezTo>
                      <a:pt x="440" y="1029"/>
                      <a:pt x="105" y="1606"/>
                      <a:pt x="24" y="2217"/>
                    </a:cubicBezTo>
                    <a:cubicBezTo>
                      <a:pt x="1" y="2368"/>
                      <a:pt x="1" y="2518"/>
                      <a:pt x="1" y="2679"/>
                    </a:cubicBezTo>
                    <a:lnTo>
                      <a:pt x="24" y="3106"/>
                    </a:lnTo>
                    <a:lnTo>
                      <a:pt x="93" y="3522"/>
                    </a:lnTo>
                    <a:cubicBezTo>
                      <a:pt x="139" y="3660"/>
                      <a:pt x="174" y="3799"/>
                      <a:pt x="209" y="3926"/>
                    </a:cubicBezTo>
                    <a:cubicBezTo>
                      <a:pt x="405" y="4468"/>
                      <a:pt x="705" y="4953"/>
                      <a:pt x="1097" y="5346"/>
                    </a:cubicBezTo>
                    <a:cubicBezTo>
                      <a:pt x="1824" y="6116"/>
                      <a:pt x="2864" y="6561"/>
                      <a:pt x="3900" y="6561"/>
                    </a:cubicBezTo>
                    <a:cubicBezTo>
                      <a:pt x="3951" y="6561"/>
                      <a:pt x="4002" y="6560"/>
                      <a:pt x="4052" y="6557"/>
                    </a:cubicBezTo>
                    <a:cubicBezTo>
                      <a:pt x="4179" y="6557"/>
                      <a:pt x="4283" y="6442"/>
                      <a:pt x="4272" y="6327"/>
                    </a:cubicBezTo>
                    <a:cubicBezTo>
                      <a:pt x="4272" y="6177"/>
                      <a:pt x="4179" y="6096"/>
                      <a:pt x="4052" y="6096"/>
                    </a:cubicBezTo>
                    <a:cubicBezTo>
                      <a:pt x="3083" y="6061"/>
                      <a:pt x="2171" y="5599"/>
                      <a:pt x="1594" y="4884"/>
                    </a:cubicBezTo>
                    <a:cubicBezTo>
                      <a:pt x="1305" y="4514"/>
                      <a:pt x="1074" y="4122"/>
                      <a:pt x="959" y="3672"/>
                    </a:cubicBezTo>
                    <a:cubicBezTo>
                      <a:pt x="936" y="3556"/>
                      <a:pt x="913" y="3453"/>
                      <a:pt x="890" y="3337"/>
                    </a:cubicBezTo>
                    <a:lnTo>
                      <a:pt x="844" y="3002"/>
                    </a:lnTo>
                    <a:lnTo>
                      <a:pt x="844" y="2679"/>
                    </a:lnTo>
                    <a:cubicBezTo>
                      <a:pt x="855" y="2575"/>
                      <a:pt x="855" y="2471"/>
                      <a:pt x="890" y="2368"/>
                    </a:cubicBezTo>
                    <a:cubicBezTo>
                      <a:pt x="970" y="1987"/>
                      <a:pt x="1224" y="1640"/>
                      <a:pt x="1536" y="1409"/>
                    </a:cubicBezTo>
                    <a:cubicBezTo>
                      <a:pt x="1809" y="1200"/>
                      <a:pt x="2187" y="1095"/>
                      <a:pt x="2513" y="1095"/>
                    </a:cubicBezTo>
                    <a:cubicBezTo>
                      <a:pt x="2546" y="1095"/>
                      <a:pt x="2578" y="1096"/>
                      <a:pt x="2610" y="1098"/>
                    </a:cubicBezTo>
                    <a:cubicBezTo>
                      <a:pt x="2898" y="1132"/>
                      <a:pt x="3129" y="1363"/>
                      <a:pt x="3187" y="1617"/>
                    </a:cubicBezTo>
                    <a:cubicBezTo>
                      <a:pt x="3198" y="1675"/>
                      <a:pt x="3198" y="1756"/>
                      <a:pt x="3198" y="1813"/>
                    </a:cubicBezTo>
                    <a:cubicBezTo>
                      <a:pt x="3198" y="1825"/>
                      <a:pt x="3187" y="1848"/>
                      <a:pt x="3175" y="1848"/>
                    </a:cubicBezTo>
                    <a:cubicBezTo>
                      <a:pt x="3141" y="1883"/>
                      <a:pt x="3117" y="1883"/>
                      <a:pt x="3083" y="1883"/>
                    </a:cubicBezTo>
                    <a:cubicBezTo>
                      <a:pt x="3020" y="1865"/>
                      <a:pt x="2957" y="1856"/>
                      <a:pt x="2895" y="1856"/>
                    </a:cubicBezTo>
                    <a:cubicBezTo>
                      <a:pt x="2600" y="1856"/>
                      <a:pt x="2324" y="2049"/>
                      <a:pt x="2229" y="2344"/>
                    </a:cubicBezTo>
                    <a:cubicBezTo>
                      <a:pt x="2136" y="2702"/>
                      <a:pt x="2333" y="3083"/>
                      <a:pt x="2690" y="3199"/>
                    </a:cubicBezTo>
                    <a:cubicBezTo>
                      <a:pt x="2771" y="3210"/>
                      <a:pt x="2829" y="3222"/>
                      <a:pt x="2898" y="3222"/>
                    </a:cubicBezTo>
                    <a:lnTo>
                      <a:pt x="3083" y="3222"/>
                    </a:lnTo>
                    <a:cubicBezTo>
                      <a:pt x="3579" y="3222"/>
                      <a:pt x="4041" y="2933"/>
                      <a:pt x="4272" y="2529"/>
                    </a:cubicBezTo>
                    <a:cubicBezTo>
                      <a:pt x="4387" y="2333"/>
                      <a:pt x="4456" y="2079"/>
                      <a:pt x="4456" y="1848"/>
                    </a:cubicBezTo>
                    <a:cubicBezTo>
                      <a:pt x="4456" y="1652"/>
                      <a:pt x="4422" y="1467"/>
                      <a:pt x="4364" y="1294"/>
                    </a:cubicBezTo>
                    <a:cubicBezTo>
                      <a:pt x="4133" y="555"/>
                      <a:pt x="3441" y="36"/>
                      <a:pt x="2690" y="1"/>
                    </a:cubicBezTo>
                    <a:cubicBezTo>
                      <a:pt x="2674" y="1"/>
                      <a:pt x="2658" y="1"/>
                      <a:pt x="2642"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6" name="Google Shape;1296;p18"/>
            <p:cNvGrpSpPr/>
            <p:nvPr/>
          </p:nvGrpSpPr>
          <p:grpSpPr>
            <a:xfrm>
              <a:off x="4856159" y="4718372"/>
              <a:ext cx="3296315" cy="211904"/>
              <a:chOff x="4856159" y="4669812"/>
              <a:chExt cx="3296315" cy="211904"/>
            </a:xfrm>
          </p:grpSpPr>
          <p:sp>
            <p:nvSpPr>
              <p:cNvPr id="1297" name="Google Shape;1297;p18"/>
              <p:cNvSpPr/>
              <p:nvPr/>
            </p:nvSpPr>
            <p:spPr>
              <a:xfrm>
                <a:off x="4856159" y="4866665"/>
                <a:ext cx="3165090" cy="14954"/>
              </a:xfrm>
              <a:custGeom>
                <a:avLst/>
                <a:gdLst/>
                <a:ahLst/>
                <a:cxnLst/>
                <a:rect l="l" t="t" r="r" b="b"/>
                <a:pathLst>
                  <a:path w="97998" h="463" extrusionOk="0">
                    <a:moveTo>
                      <a:pt x="0" y="1"/>
                    </a:moveTo>
                    <a:lnTo>
                      <a:pt x="0" y="462"/>
                    </a:lnTo>
                    <a:lnTo>
                      <a:pt x="97998" y="462"/>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8"/>
              <p:cNvSpPr/>
              <p:nvPr/>
            </p:nvSpPr>
            <p:spPr>
              <a:xfrm>
                <a:off x="8008169" y="4669812"/>
                <a:ext cx="144305" cy="211904"/>
              </a:xfrm>
              <a:custGeom>
                <a:avLst/>
                <a:gdLst/>
                <a:ahLst/>
                <a:cxnLst/>
                <a:rect l="l" t="t" r="r" b="b"/>
                <a:pathLst>
                  <a:path w="4468" h="6561" extrusionOk="0">
                    <a:moveTo>
                      <a:pt x="1815" y="1"/>
                    </a:moveTo>
                    <a:cubicBezTo>
                      <a:pt x="1799" y="1"/>
                      <a:pt x="1783" y="1"/>
                      <a:pt x="1767" y="1"/>
                    </a:cubicBezTo>
                    <a:cubicBezTo>
                      <a:pt x="1016" y="36"/>
                      <a:pt x="324" y="555"/>
                      <a:pt x="93" y="1294"/>
                    </a:cubicBezTo>
                    <a:cubicBezTo>
                      <a:pt x="35" y="1467"/>
                      <a:pt x="1" y="1652"/>
                      <a:pt x="1" y="1848"/>
                    </a:cubicBezTo>
                    <a:cubicBezTo>
                      <a:pt x="1" y="2079"/>
                      <a:pt x="81" y="2333"/>
                      <a:pt x="197" y="2529"/>
                    </a:cubicBezTo>
                    <a:cubicBezTo>
                      <a:pt x="428" y="2933"/>
                      <a:pt x="889" y="3222"/>
                      <a:pt x="1374" y="3222"/>
                    </a:cubicBezTo>
                    <a:lnTo>
                      <a:pt x="1559" y="3222"/>
                    </a:lnTo>
                    <a:cubicBezTo>
                      <a:pt x="1640" y="3222"/>
                      <a:pt x="1697" y="3210"/>
                      <a:pt x="1767" y="3199"/>
                    </a:cubicBezTo>
                    <a:cubicBezTo>
                      <a:pt x="2124" y="3083"/>
                      <a:pt x="2332" y="2702"/>
                      <a:pt x="2228" y="2344"/>
                    </a:cubicBezTo>
                    <a:cubicBezTo>
                      <a:pt x="2133" y="2049"/>
                      <a:pt x="1857" y="1856"/>
                      <a:pt x="1562" y="1856"/>
                    </a:cubicBezTo>
                    <a:cubicBezTo>
                      <a:pt x="1500" y="1856"/>
                      <a:pt x="1437" y="1865"/>
                      <a:pt x="1374" y="1883"/>
                    </a:cubicBezTo>
                    <a:cubicBezTo>
                      <a:pt x="1351" y="1883"/>
                      <a:pt x="1317" y="1883"/>
                      <a:pt x="1293" y="1848"/>
                    </a:cubicBezTo>
                    <a:cubicBezTo>
                      <a:pt x="1270" y="1848"/>
                      <a:pt x="1259" y="1825"/>
                      <a:pt x="1259" y="1813"/>
                    </a:cubicBezTo>
                    <a:cubicBezTo>
                      <a:pt x="1259" y="1756"/>
                      <a:pt x="1259" y="1675"/>
                      <a:pt x="1270" y="1617"/>
                    </a:cubicBezTo>
                    <a:cubicBezTo>
                      <a:pt x="1328" y="1363"/>
                      <a:pt x="1559" y="1132"/>
                      <a:pt x="1847" y="1098"/>
                    </a:cubicBezTo>
                    <a:cubicBezTo>
                      <a:pt x="1879" y="1096"/>
                      <a:pt x="1911" y="1095"/>
                      <a:pt x="1944" y="1095"/>
                    </a:cubicBezTo>
                    <a:cubicBezTo>
                      <a:pt x="2270" y="1095"/>
                      <a:pt x="2648" y="1200"/>
                      <a:pt x="2921" y="1409"/>
                    </a:cubicBezTo>
                    <a:cubicBezTo>
                      <a:pt x="3233" y="1640"/>
                      <a:pt x="3487" y="1987"/>
                      <a:pt x="3567" y="2368"/>
                    </a:cubicBezTo>
                    <a:cubicBezTo>
                      <a:pt x="3602" y="2471"/>
                      <a:pt x="3602" y="2575"/>
                      <a:pt x="3613" y="2679"/>
                    </a:cubicBezTo>
                    <a:lnTo>
                      <a:pt x="3613" y="3002"/>
                    </a:lnTo>
                    <a:lnTo>
                      <a:pt x="3567" y="3337"/>
                    </a:lnTo>
                    <a:cubicBezTo>
                      <a:pt x="3544" y="3453"/>
                      <a:pt x="3521" y="3556"/>
                      <a:pt x="3498" y="3672"/>
                    </a:cubicBezTo>
                    <a:cubicBezTo>
                      <a:pt x="3383" y="4122"/>
                      <a:pt x="3152" y="4514"/>
                      <a:pt x="2863" y="4884"/>
                    </a:cubicBezTo>
                    <a:cubicBezTo>
                      <a:pt x="2286" y="5599"/>
                      <a:pt x="1374" y="6061"/>
                      <a:pt x="405" y="6096"/>
                    </a:cubicBezTo>
                    <a:cubicBezTo>
                      <a:pt x="278" y="6096"/>
                      <a:pt x="197" y="6177"/>
                      <a:pt x="197" y="6327"/>
                    </a:cubicBezTo>
                    <a:cubicBezTo>
                      <a:pt x="174" y="6442"/>
                      <a:pt x="278" y="6557"/>
                      <a:pt x="405" y="6557"/>
                    </a:cubicBezTo>
                    <a:cubicBezTo>
                      <a:pt x="455" y="6560"/>
                      <a:pt x="506" y="6561"/>
                      <a:pt x="557" y="6561"/>
                    </a:cubicBezTo>
                    <a:cubicBezTo>
                      <a:pt x="1593" y="6561"/>
                      <a:pt x="2634" y="6116"/>
                      <a:pt x="3371" y="5346"/>
                    </a:cubicBezTo>
                    <a:cubicBezTo>
                      <a:pt x="3752" y="4953"/>
                      <a:pt x="4064" y="4468"/>
                      <a:pt x="4248" y="3926"/>
                    </a:cubicBezTo>
                    <a:cubicBezTo>
                      <a:pt x="4283" y="3799"/>
                      <a:pt x="4318" y="3660"/>
                      <a:pt x="4364" y="3522"/>
                    </a:cubicBezTo>
                    <a:lnTo>
                      <a:pt x="4433" y="3106"/>
                    </a:lnTo>
                    <a:lnTo>
                      <a:pt x="4468" y="2679"/>
                    </a:lnTo>
                    <a:cubicBezTo>
                      <a:pt x="4468" y="2518"/>
                      <a:pt x="4468" y="2368"/>
                      <a:pt x="4433" y="2217"/>
                    </a:cubicBezTo>
                    <a:cubicBezTo>
                      <a:pt x="4341" y="1606"/>
                      <a:pt x="4017" y="1029"/>
                      <a:pt x="3533" y="625"/>
                    </a:cubicBezTo>
                    <a:cubicBezTo>
                      <a:pt x="3059" y="230"/>
                      <a:pt x="2476" y="1"/>
                      <a:pt x="1815"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9" name="Google Shape;1299;p18"/>
            <p:cNvGrpSpPr/>
            <p:nvPr/>
          </p:nvGrpSpPr>
          <p:grpSpPr>
            <a:xfrm>
              <a:off x="1005226" y="213208"/>
              <a:ext cx="7133549" cy="211872"/>
              <a:chOff x="1018925" y="199492"/>
              <a:chExt cx="7133549" cy="211872"/>
            </a:xfrm>
          </p:grpSpPr>
          <p:grpSp>
            <p:nvGrpSpPr>
              <p:cNvPr id="1300" name="Google Shape;1300;p18"/>
              <p:cNvGrpSpPr/>
              <p:nvPr/>
            </p:nvGrpSpPr>
            <p:grpSpPr>
              <a:xfrm>
                <a:off x="4856159" y="199492"/>
                <a:ext cx="3296315" cy="211872"/>
                <a:chOff x="4856159" y="254356"/>
                <a:chExt cx="3296315" cy="211872"/>
              </a:xfrm>
            </p:grpSpPr>
            <p:sp>
              <p:nvSpPr>
                <p:cNvPr id="1301" name="Google Shape;1301;p18"/>
                <p:cNvSpPr/>
                <p:nvPr/>
              </p:nvSpPr>
              <p:spPr>
                <a:xfrm>
                  <a:off x="4856159"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8"/>
                <p:cNvSpPr/>
                <p:nvPr/>
              </p:nvSpPr>
              <p:spPr>
                <a:xfrm>
                  <a:off x="8008169" y="254356"/>
                  <a:ext cx="144305" cy="211872"/>
                </a:xfrm>
                <a:custGeom>
                  <a:avLst/>
                  <a:gdLst/>
                  <a:ahLst/>
                  <a:cxnLst/>
                  <a:rect l="l" t="t" r="r" b="b"/>
                  <a:pathLst>
                    <a:path w="4468" h="6560" extrusionOk="0">
                      <a:moveTo>
                        <a:pt x="524" y="1"/>
                      </a:moveTo>
                      <a:cubicBezTo>
                        <a:pt x="484" y="1"/>
                        <a:pt x="444" y="2"/>
                        <a:pt x="405" y="3"/>
                      </a:cubicBezTo>
                      <a:cubicBezTo>
                        <a:pt x="278" y="3"/>
                        <a:pt x="174" y="118"/>
                        <a:pt x="197" y="234"/>
                      </a:cubicBezTo>
                      <a:cubicBezTo>
                        <a:pt x="197" y="372"/>
                        <a:pt x="278" y="476"/>
                        <a:pt x="405" y="476"/>
                      </a:cubicBezTo>
                      <a:cubicBezTo>
                        <a:pt x="1374" y="499"/>
                        <a:pt x="2286" y="961"/>
                        <a:pt x="2863" y="1688"/>
                      </a:cubicBezTo>
                      <a:cubicBezTo>
                        <a:pt x="3152" y="2046"/>
                        <a:pt x="3383" y="2450"/>
                        <a:pt x="3498" y="2900"/>
                      </a:cubicBezTo>
                      <a:cubicBezTo>
                        <a:pt x="3521" y="3004"/>
                        <a:pt x="3544" y="3108"/>
                        <a:pt x="3567" y="3223"/>
                      </a:cubicBezTo>
                      <a:lnTo>
                        <a:pt x="3613" y="3558"/>
                      </a:lnTo>
                      <a:lnTo>
                        <a:pt x="3613" y="3893"/>
                      </a:lnTo>
                      <a:cubicBezTo>
                        <a:pt x="3602" y="3985"/>
                        <a:pt x="3602" y="4089"/>
                        <a:pt x="3567" y="4193"/>
                      </a:cubicBezTo>
                      <a:cubicBezTo>
                        <a:pt x="3487" y="4585"/>
                        <a:pt x="3233" y="4931"/>
                        <a:pt x="2921" y="5162"/>
                      </a:cubicBezTo>
                      <a:cubicBezTo>
                        <a:pt x="2651" y="5370"/>
                        <a:pt x="2277" y="5466"/>
                        <a:pt x="1953" y="5466"/>
                      </a:cubicBezTo>
                      <a:cubicBezTo>
                        <a:pt x="1917" y="5466"/>
                        <a:pt x="1882" y="5465"/>
                        <a:pt x="1847" y="5462"/>
                      </a:cubicBezTo>
                      <a:cubicBezTo>
                        <a:pt x="1559" y="5428"/>
                        <a:pt x="1328" y="5197"/>
                        <a:pt x="1270" y="4943"/>
                      </a:cubicBezTo>
                      <a:cubicBezTo>
                        <a:pt x="1259" y="4885"/>
                        <a:pt x="1259" y="4816"/>
                        <a:pt x="1259" y="4758"/>
                      </a:cubicBezTo>
                      <a:cubicBezTo>
                        <a:pt x="1259" y="4735"/>
                        <a:pt x="1270" y="4712"/>
                        <a:pt x="1293" y="4712"/>
                      </a:cubicBezTo>
                      <a:cubicBezTo>
                        <a:pt x="1317" y="4678"/>
                        <a:pt x="1351" y="4678"/>
                        <a:pt x="1374" y="4678"/>
                      </a:cubicBezTo>
                      <a:cubicBezTo>
                        <a:pt x="1439" y="4696"/>
                        <a:pt x="1504" y="4705"/>
                        <a:pt x="1568" y="4705"/>
                      </a:cubicBezTo>
                      <a:cubicBezTo>
                        <a:pt x="1861" y="4705"/>
                        <a:pt x="2134" y="4519"/>
                        <a:pt x="2228" y="4216"/>
                      </a:cubicBezTo>
                      <a:cubicBezTo>
                        <a:pt x="2332" y="3858"/>
                        <a:pt x="2124" y="3489"/>
                        <a:pt x="1767" y="3373"/>
                      </a:cubicBezTo>
                      <a:cubicBezTo>
                        <a:pt x="1697" y="3350"/>
                        <a:pt x="1640" y="3339"/>
                        <a:pt x="1559" y="3339"/>
                      </a:cubicBezTo>
                      <a:lnTo>
                        <a:pt x="1374" y="3339"/>
                      </a:lnTo>
                      <a:cubicBezTo>
                        <a:pt x="889" y="3339"/>
                        <a:pt x="428" y="3627"/>
                        <a:pt x="197" y="4031"/>
                      </a:cubicBezTo>
                      <a:cubicBezTo>
                        <a:pt x="81" y="4239"/>
                        <a:pt x="1" y="4481"/>
                        <a:pt x="1" y="4712"/>
                      </a:cubicBezTo>
                      <a:cubicBezTo>
                        <a:pt x="1" y="4908"/>
                        <a:pt x="35" y="5105"/>
                        <a:pt x="93" y="5278"/>
                      </a:cubicBezTo>
                      <a:cubicBezTo>
                        <a:pt x="324" y="6005"/>
                        <a:pt x="1016" y="6524"/>
                        <a:pt x="1767" y="6559"/>
                      </a:cubicBezTo>
                      <a:cubicBezTo>
                        <a:pt x="1783" y="6559"/>
                        <a:pt x="1799" y="6559"/>
                        <a:pt x="1815" y="6559"/>
                      </a:cubicBezTo>
                      <a:cubicBezTo>
                        <a:pt x="2476" y="6559"/>
                        <a:pt x="3059" y="6330"/>
                        <a:pt x="3533" y="5936"/>
                      </a:cubicBezTo>
                      <a:cubicBezTo>
                        <a:pt x="4017" y="5532"/>
                        <a:pt x="4341" y="4955"/>
                        <a:pt x="4433" y="4354"/>
                      </a:cubicBezTo>
                      <a:cubicBezTo>
                        <a:pt x="4468" y="4193"/>
                        <a:pt x="4468" y="4054"/>
                        <a:pt x="4468" y="3893"/>
                      </a:cubicBezTo>
                      <a:lnTo>
                        <a:pt x="4433" y="3454"/>
                      </a:lnTo>
                      <a:lnTo>
                        <a:pt x="4364" y="3039"/>
                      </a:lnTo>
                      <a:cubicBezTo>
                        <a:pt x="4318" y="2912"/>
                        <a:pt x="4283" y="2761"/>
                        <a:pt x="4248" y="2635"/>
                      </a:cubicBezTo>
                      <a:cubicBezTo>
                        <a:pt x="4064" y="2104"/>
                        <a:pt x="3752" y="1607"/>
                        <a:pt x="3371" y="1215"/>
                      </a:cubicBezTo>
                      <a:cubicBezTo>
                        <a:pt x="2626" y="436"/>
                        <a:pt x="1571" y="1"/>
                        <a:pt x="524"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3" name="Google Shape;1303;p18"/>
              <p:cNvGrpSpPr/>
              <p:nvPr/>
            </p:nvGrpSpPr>
            <p:grpSpPr>
              <a:xfrm>
                <a:off x="1018925" y="199492"/>
                <a:ext cx="3295960" cy="211872"/>
                <a:chOff x="1018925" y="254356"/>
                <a:chExt cx="3295960" cy="211872"/>
              </a:xfrm>
            </p:grpSpPr>
            <p:sp>
              <p:nvSpPr>
                <p:cNvPr id="1304" name="Google Shape;1304;p18"/>
                <p:cNvSpPr/>
                <p:nvPr/>
              </p:nvSpPr>
              <p:spPr>
                <a:xfrm>
                  <a:off x="1149795"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8"/>
                <p:cNvSpPr/>
                <p:nvPr/>
              </p:nvSpPr>
              <p:spPr>
                <a:xfrm>
                  <a:off x="1018925" y="254356"/>
                  <a:ext cx="143950" cy="211872"/>
                </a:xfrm>
                <a:custGeom>
                  <a:avLst/>
                  <a:gdLst/>
                  <a:ahLst/>
                  <a:cxnLst/>
                  <a:rect l="l" t="t" r="r" b="b"/>
                  <a:pathLst>
                    <a:path w="4457" h="6560" extrusionOk="0">
                      <a:moveTo>
                        <a:pt x="3933" y="1"/>
                      </a:moveTo>
                      <a:cubicBezTo>
                        <a:pt x="2886" y="1"/>
                        <a:pt x="1831" y="436"/>
                        <a:pt x="1097" y="1215"/>
                      </a:cubicBezTo>
                      <a:cubicBezTo>
                        <a:pt x="705" y="1607"/>
                        <a:pt x="405" y="2104"/>
                        <a:pt x="209" y="2635"/>
                      </a:cubicBezTo>
                      <a:cubicBezTo>
                        <a:pt x="174" y="2761"/>
                        <a:pt x="139" y="2912"/>
                        <a:pt x="93" y="3039"/>
                      </a:cubicBezTo>
                      <a:lnTo>
                        <a:pt x="24" y="3454"/>
                      </a:lnTo>
                      <a:lnTo>
                        <a:pt x="1" y="3893"/>
                      </a:lnTo>
                      <a:cubicBezTo>
                        <a:pt x="1" y="4054"/>
                        <a:pt x="1" y="4193"/>
                        <a:pt x="24" y="4354"/>
                      </a:cubicBezTo>
                      <a:cubicBezTo>
                        <a:pt x="105" y="4955"/>
                        <a:pt x="440" y="5532"/>
                        <a:pt x="913" y="5936"/>
                      </a:cubicBezTo>
                      <a:cubicBezTo>
                        <a:pt x="1397" y="6330"/>
                        <a:pt x="1992" y="6559"/>
                        <a:pt x="2642" y="6559"/>
                      </a:cubicBezTo>
                      <a:cubicBezTo>
                        <a:pt x="2658" y="6559"/>
                        <a:pt x="2674" y="6559"/>
                        <a:pt x="2690" y="6559"/>
                      </a:cubicBezTo>
                      <a:cubicBezTo>
                        <a:pt x="3441" y="6524"/>
                        <a:pt x="4133" y="6005"/>
                        <a:pt x="4364" y="5278"/>
                      </a:cubicBezTo>
                      <a:cubicBezTo>
                        <a:pt x="4422" y="5105"/>
                        <a:pt x="4456" y="4908"/>
                        <a:pt x="4456" y="4712"/>
                      </a:cubicBezTo>
                      <a:cubicBezTo>
                        <a:pt x="4456" y="4481"/>
                        <a:pt x="4387" y="4239"/>
                        <a:pt x="4272" y="4031"/>
                      </a:cubicBezTo>
                      <a:cubicBezTo>
                        <a:pt x="4041" y="3627"/>
                        <a:pt x="3579" y="3339"/>
                        <a:pt x="3083" y="3339"/>
                      </a:cubicBezTo>
                      <a:lnTo>
                        <a:pt x="2898" y="3339"/>
                      </a:lnTo>
                      <a:cubicBezTo>
                        <a:pt x="2829" y="3339"/>
                        <a:pt x="2771" y="3350"/>
                        <a:pt x="2690" y="3373"/>
                      </a:cubicBezTo>
                      <a:cubicBezTo>
                        <a:pt x="2333" y="3489"/>
                        <a:pt x="2136" y="3858"/>
                        <a:pt x="2229" y="4216"/>
                      </a:cubicBezTo>
                      <a:cubicBezTo>
                        <a:pt x="2323" y="4519"/>
                        <a:pt x="2597" y="4705"/>
                        <a:pt x="2889" y="4705"/>
                      </a:cubicBezTo>
                      <a:cubicBezTo>
                        <a:pt x="2953" y="4705"/>
                        <a:pt x="3018" y="4696"/>
                        <a:pt x="3083" y="4678"/>
                      </a:cubicBezTo>
                      <a:cubicBezTo>
                        <a:pt x="3117" y="4678"/>
                        <a:pt x="3141" y="4678"/>
                        <a:pt x="3175" y="4712"/>
                      </a:cubicBezTo>
                      <a:cubicBezTo>
                        <a:pt x="3187" y="4712"/>
                        <a:pt x="3198" y="4735"/>
                        <a:pt x="3198" y="4758"/>
                      </a:cubicBezTo>
                      <a:cubicBezTo>
                        <a:pt x="3198" y="4816"/>
                        <a:pt x="3198" y="4885"/>
                        <a:pt x="3187" y="4943"/>
                      </a:cubicBezTo>
                      <a:cubicBezTo>
                        <a:pt x="3129" y="5197"/>
                        <a:pt x="2898" y="5428"/>
                        <a:pt x="2610" y="5462"/>
                      </a:cubicBezTo>
                      <a:cubicBezTo>
                        <a:pt x="2575" y="5465"/>
                        <a:pt x="2540" y="5466"/>
                        <a:pt x="2505" y="5466"/>
                      </a:cubicBezTo>
                      <a:cubicBezTo>
                        <a:pt x="2180" y="5466"/>
                        <a:pt x="1806" y="5370"/>
                        <a:pt x="1536" y="5162"/>
                      </a:cubicBezTo>
                      <a:cubicBezTo>
                        <a:pt x="1224" y="4931"/>
                        <a:pt x="970" y="4585"/>
                        <a:pt x="890" y="4193"/>
                      </a:cubicBezTo>
                      <a:cubicBezTo>
                        <a:pt x="855" y="4089"/>
                        <a:pt x="855" y="3985"/>
                        <a:pt x="844" y="3893"/>
                      </a:cubicBezTo>
                      <a:lnTo>
                        <a:pt x="844" y="3558"/>
                      </a:lnTo>
                      <a:lnTo>
                        <a:pt x="890" y="3223"/>
                      </a:lnTo>
                      <a:cubicBezTo>
                        <a:pt x="913" y="3108"/>
                        <a:pt x="936" y="3004"/>
                        <a:pt x="959" y="2900"/>
                      </a:cubicBezTo>
                      <a:cubicBezTo>
                        <a:pt x="1074" y="2450"/>
                        <a:pt x="1305" y="2046"/>
                        <a:pt x="1594" y="1688"/>
                      </a:cubicBezTo>
                      <a:cubicBezTo>
                        <a:pt x="2171" y="961"/>
                        <a:pt x="3083" y="499"/>
                        <a:pt x="4052" y="476"/>
                      </a:cubicBezTo>
                      <a:cubicBezTo>
                        <a:pt x="4179" y="476"/>
                        <a:pt x="4272" y="372"/>
                        <a:pt x="4272" y="234"/>
                      </a:cubicBezTo>
                      <a:cubicBezTo>
                        <a:pt x="4283" y="118"/>
                        <a:pt x="4179" y="3"/>
                        <a:pt x="4052" y="3"/>
                      </a:cubicBezTo>
                      <a:cubicBezTo>
                        <a:pt x="4013" y="2"/>
                        <a:pt x="3973" y="1"/>
                        <a:pt x="393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06" name="Google Shape;1306;p18"/>
            <p:cNvGrpSpPr/>
            <p:nvPr/>
          </p:nvGrpSpPr>
          <p:grpSpPr>
            <a:xfrm>
              <a:off x="91453" y="114937"/>
              <a:ext cx="750045" cy="777207"/>
              <a:chOff x="54877" y="169801"/>
              <a:chExt cx="750045" cy="777207"/>
            </a:xfrm>
          </p:grpSpPr>
          <p:sp>
            <p:nvSpPr>
              <p:cNvPr id="1307" name="Google Shape;1307;p18"/>
              <p:cNvSpPr/>
              <p:nvPr/>
            </p:nvSpPr>
            <p:spPr>
              <a:xfrm>
                <a:off x="541762" y="169801"/>
                <a:ext cx="179348" cy="271428"/>
              </a:xfrm>
              <a:custGeom>
                <a:avLst/>
                <a:gdLst/>
                <a:ahLst/>
                <a:cxnLst/>
                <a:rect l="l" t="t" r="r" b="b"/>
                <a:pathLst>
                  <a:path w="5553" h="8404" extrusionOk="0">
                    <a:moveTo>
                      <a:pt x="2528" y="1"/>
                    </a:moveTo>
                    <a:cubicBezTo>
                      <a:pt x="3013" y="1490"/>
                      <a:pt x="2459" y="2148"/>
                      <a:pt x="2367" y="4375"/>
                    </a:cubicBezTo>
                    <a:cubicBezTo>
                      <a:pt x="2228" y="7157"/>
                      <a:pt x="728" y="8265"/>
                      <a:pt x="0" y="8404"/>
                    </a:cubicBezTo>
                    <a:cubicBezTo>
                      <a:pt x="1362" y="8150"/>
                      <a:pt x="2574" y="7111"/>
                      <a:pt x="3013" y="5783"/>
                    </a:cubicBezTo>
                    <a:cubicBezTo>
                      <a:pt x="3186" y="5241"/>
                      <a:pt x="3244" y="4675"/>
                      <a:pt x="3359" y="4110"/>
                    </a:cubicBezTo>
                    <a:cubicBezTo>
                      <a:pt x="3475" y="3544"/>
                      <a:pt x="3648" y="2990"/>
                      <a:pt x="4017" y="2552"/>
                    </a:cubicBezTo>
                    <a:cubicBezTo>
                      <a:pt x="4319" y="2213"/>
                      <a:pt x="4760" y="1968"/>
                      <a:pt x="5205" y="1968"/>
                    </a:cubicBezTo>
                    <a:cubicBezTo>
                      <a:pt x="5322" y="1968"/>
                      <a:pt x="5438" y="1985"/>
                      <a:pt x="5552" y="2021"/>
                    </a:cubicBezTo>
                    <a:cubicBezTo>
                      <a:pt x="5235" y="1760"/>
                      <a:pt x="4801" y="1611"/>
                      <a:pt x="4382" y="1611"/>
                    </a:cubicBezTo>
                    <a:cubicBezTo>
                      <a:pt x="4039" y="1611"/>
                      <a:pt x="3706" y="1710"/>
                      <a:pt x="3452" y="1928"/>
                    </a:cubicBezTo>
                    <a:cubicBezTo>
                      <a:pt x="3602" y="1259"/>
                      <a:pt x="3151" y="301"/>
                      <a:pt x="2528"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8"/>
              <p:cNvSpPr/>
              <p:nvPr/>
            </p:nvSpPr>
            <p:spPr>
              <a:xfrm>
                <a:off x="501487" y="224223"/>
                <a:ext cx="96214" cy="214036"/>
              </a:xfrm>
              <a:custGeom>
                <a:avLst/>
                <a:gdLst/>
                <a:ahLst/>
                <a:cxnLst/>
                <a:rect l="l" t="t" r="r" b="b"/>
                <a:pathLst>
                  <a:path w="2979" h="6627" extrusionOk="0">
                    <a:moveTo>
                      <a:pt x="1236" y="543"/>
                    </a:moveTo>
                    <a:cubicBezTo>
                      <a:pt x="1293" y="982"/>
                      <a:pt x="1386" y="1432"/>
                      <a:pt x="1571" y="1836"/>
                    </a:cubicBezTo>
                    <a:cubicBezTo>
                      <a:pt x="1744" y="2252"/>
                      <a:pt x="1963" y="2644"/>
                      <a:pt x="2171" y="3048"/>
                    </a:cubicBezTo>
                    <a:cubicBezTo>
                      <a:pt x="2355" y="3452"/>
                      <a:pt x="2517" y="3891"/>
                      <a:pt x="2540" y="4352"/>
                    </a:cubicBezTo>
                    <a:cubicBezTo>
                      <a:pt x="2552" y="4583"/>
                      <a:pt x="2540" y="4814"/>
                      <a:pt x="2482" y="5022"/>
                    </a:cubicBezTo>
                    <a:cubicBezTo>
                      <a:pt x="2459" y="5137"/>
                      <a:pt x="2413" y="5241"/>
                      <a:pt x="2367" y="5345"/>
                    </a:cubicBezTo>
                    <a:cubicBezTo>
                      <a:pt x="2309" y="5449"/>
                      <a:pt x="2252" y="5541"/>
                      <a:pt x="2182" y="5634"/>
                    </a:cubicBezTo>
                    <a:cubicBezTo>
                      <a:pt x="2448" y="5276"/>
                      <a:pt x="2540" y="4791"/>
                      <a:pt x="2494" y="4364"/>
                    </a:cubicBezTo>
                    <a:cubicBezTo>
                      <a:pt x="2471" y="3914"/>
                      <a:pt x="2298" y="3498"/>
                      <a:pt x="2101" y="3094"/>
                    </a:cubicBezTo>
                    <a:cubicBezTo>
                      <a:pt x="1917" y="2690"/>
                      <a:pt x="1686" y="2298"/>
                      <a:pt x="1524" y="1871"/>
                    </a:cubicBezTo>
                    <a:cubicBezTo>
                      <a:pt x="1444" y="1651"/>
                      <a:pt x="1386" y="1432"/>
                      <a:pt x="1328" y="1213"/>
                    </a:cubicBezTo>
                    <a:cubicBezTo>
                      <a:pt x="1282" y="1005"/>
                      <a:pt x="1259" y="774"/>
                      <a:pt x="1236" y="543"/>
                    </a:cubicBezTo>
                    <a:close/>
                    <a:moveTo>
                      <a:pt x="1190" y="1"/>
                    </a:moveTo>
                    <a:cubicBezTo>
                      <a:pt x="1190" y="682"/>
                      <a:pt x="266" y="1074"/>
                      <a:pt x="855" y="1778"/>
                    </a:cubicBezTo>
                    <a:cubicBezTo>
                      <a:pt x="800" y="1777"/>
                      <a:pt x="751" y="1776"/>
                      <a:pt x="706" y="1776"/>
                    </a:cubicBezTo>
                    <a:cubicBezTo>
                      <a:pt x="436" y="1776"/>
                      <a:pt x="307" y="1810"/>
                      <a:pt x="1" y="1928"/>
                    </a:cubicBezTo>
                    <a:cubicBezTo>
                      <a:pt x="451" y="2079"/>
                      <a:pt x="636" y="2275"/>
                      <a:pt x="636" y="2275"/>
                    </a:cubicBezTo>
                    <a:cubicBezTo>
                      <a:pt x="509" y="2309"/>
                      <a:pt x="335" y="2413"/>
                      <a:pt x="335" y="2413"/>
                    </a:cubicBezTo>
                    <a:cubicBezTo>
                      <a:pt x="959" y="2586"/>
                      <a:pt x="1478" y="2875"/>
                      <a:pt x="1836" y="3406"/>
                    </a:cubicBezTo>
                    <a:cubicBezTo>
                      <a:pt x="1790" y="3391"/>
                      <a:pt x="1739" y="3384"/>
                      <a:pt x="1688" y="3384"/>
                    </a:cubicBezTo>
                    <a:cubicBezTo>
                      <a:pt x="1535" y="3384"/>
                      <a:pt x="1377" y="3449"/>
                      <a:pt x="1317" y="3579"/>
                    </a:cubicBezTo>
                    <a:cubicBezTo>
                      <a:pt x="1213" y="3752"/>
                      <a:pt x="1270" y="4006"/>
                      <a:pt x="1432" y="4122"/>
                    </a:cubicBezTo>
                    <a:cubicBezTo>
                      <a:pt x="1363" y="3983"/>
                      <a:pt x="1455" y="3787"/>
                      <a:pt x="1605" y="3729"/>
                    </a:cubicBezTo>
                    <a:cubicBezTo>
                      <a:pt x="1645" y="3713"/>
                      <a:pt x="1687" y="3705"/>
                      <a:pt x="1729" y="3705"/>
                    </a:cubicBezTo>
                    <a:cubicBezTo>
                      <a:pt x="1834" y="3705"/>
                      <a:pt x="1942" y="3749"/>
                      <a:pt x="2032" y="3798"/>
                    </a:cubicBezTo>
                    <a:cubicBezTo>
                      <a:pt x="2413" y="4029"/>
                      <a:pt x="2321" y="4641"/>
                      <a:pt x="2263" y="4999"/>
                    </a:cubicBezTo>
                    <a:cubicBezTo>
                      <a:pt x="2138" y="5672"/>
                      <a:pt x="1685" y="6244"/>
                      <a:pt x="1150" y="6614"/>
                    </a:cubicBezTo>
                    <a:lnTo>
                      <a:pt x="1150" y="6614"/>
                    </a:lnTo>
                    <a:cubicBezTo>
                      <a:pt x="1411" y="6437"/>
                      <a:pt x="1715" y="6333"/>
                      <a:pt x="1963" y="6118"/>
                    </a:cubicBezTo>
                    <a:cubicBezTo>
                      <a:pt x="2113" y="6003"/>
                      <a:pt x="2228" y="5876"/>
                      <a:pt x="2344" y="5749"/>
                    </a:cubicBezTo>
                    <a:cubicBezTo>
                      <a:pt x="2863" y="5114"/>
                      <a:pt x="2979" y="4318"/>
                      <a:pt x="2806" y="3464"/>
                    </a:cubicBezTo>
                    <a:cubicBezTo>
                      <a:pt x="2598" y="2471"/>
                      <a:pt x="2436" y="1213"/>
                      <a:pt x="2956" y="289"/>
                    </a:cubicBezTo>
                    <a:lnTo>
                      <a:pt x="2956" y="289"/>
                    </a:lnTo>
                    <a:cubicBezTo>
                      <a:pt x="2632" y="509"/>
                      <a:pt x="2459" y="797"/>
                      <a:pt x="2309" y="1132"/>
                    </a:cubicBezTo>
                    <a:cubicBezTo>
                      <a:pt x="2355" y="543"/>
                      <a:pt x="1190" y="636"/>
                      <a:pt x="1190" y="1"/>
                    </a:cubicBezTo>
                    <a:close/>
                    <a:moveTo>
                      <a:pt x="1150" y="6614"/>
                    </a:moveTo>
                    <a:cubicBezTo>
                      <a:pt x="1144" y="6618"/>
                      <a:pt x="1138" y="6622"/>
                      <a:pt x="1132" y="6626"/>
                    </a:cubicBezTo>
                    <a:cubicBezTo>
                      <a:pt x="1138" y="6622"/>
                      <a:pt x="1144" y="6618"/>
                      <a:pt x="1150" y="6614"/>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8"/>
              <p:cNvSpPr/>
              <p:nvPr/>
            </p:nvSpPr>
            <p:spPr>
              <a:xfrm>
                <a:off x="595796" y="264853"/>
                <a:ext cx="13856" cy="78321"/>
              </a:xfrm>
              <a:custGeom>
                <a:avLst/>
                <a:gdLst/>
                <a:ahLst/>
                <a:cxnLst/>
                <a:rect l="l" t="t" r="r" b="b"/>
                <a:pathLst>
                  <a:path w="429" h="2425" extrusionOk="0">
                    <a:moveTo>
                      <a:pt x="428" y="1"/>
                    </a:moveTo>
                    <a:lnTo>
                      <a:pt x="428" y="1"/>
                    </a:lnTo>
                    <a:cubicBezTo>
                      <a:pt x="47" y="786"/>
                      <a:pt x="1" y="1617"/>
                      <a:pt x="301" y="2425"/>
                    </a:cubicBezTo>
                    <a:lnTo>
                      <a:pt x="42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8"/>
              <p:cNvSpPr/>
              <p:nvPr/>
            </p:nvSpPr>
            <p:spPr>
              <a:xfrm>
                <a:off x="658453" y="406155"/>
                <a:ext cx="77579" cy="101802"/>
              </a:xfrm>
              <a:custGeom>
                <a:avLst/>
                <a:gdLst/>
                <a:ahLst/>
                <a:cxnLst/>
                <a:rect l="l" t="t" r="r" b="b"/>
                <a:pathLst>
                  <a:path w="2402" h="3152" extrusionOk="0">
                    <a:moveTo>
                      <a:pt x="2020" y="728"/>
                    </a:moveTo>
                    <a:cubicBezTo>
                      <a:pt x="1905" y="889"/>
                      <a:pt x="1755" y="993"/>
                      <a:pt x="1593" y="1086"/>
                    </a:cubicBezTo>
                    <a:cubicBezTo>
                      <a:pt x="1443" y="1155"/>
                      <a:pt x="1304" y="1213"/>
                      <a:pt x="1154" y="1282"/>
                    </a:cubicBezTo>
                    <a:cubicBezTo>
                      <a:pt x="1189" y="1270"/>
                      <a:pt x="1235" y="1270"/>
                      <a:pt x="1258" y="1270"/>
                    </a:cubicBezTo>
                    <a:cubicBezTo>
                      <a:pt x="1285" y="1269"/>
                      <a:pt x="1311" y="1268"/>
                      <a:pt x="1337" y="1268"/>
                    </a:cubicBezTo>
                    <a:cubicBezTo>
                      <a:pt x="1483" y="1268"/>
                      <a:pt x="1627" y="1298"/>
                      <a:pt x="1755" y="1386"/>
                    </a:cubicBezTo>
                    <a:cubicBezTo>
                      <a:pt x="1629" y="1341"/>
                      <a:pt x="1504" y="1324"/>
                      <a:pt x="1379" y="1324"/>
                    </a:cubicBezTo>
                    <a:cubicBezTo>
                      <a:pt x="1342" y="1324"/>
                      <a:pt x="1306" y="1325"/>
                      <a:pt x="1270" y="1328"/>
                    </a:cubicBezTo>
                    <a:cubicBezTo>
                      <a:pt x="1154" y="1340"/>
                      <a:pt x="1039" y="1374"/>
                      <a:pt x="924" y="1409"/>
                    </a:cubicBezTo>
                    <a:cubicBezTo>
                      <a:pt x="843" y="1467"/>
                      <a:pt x="750" y="1547"/>
                      <a:pt x="681" y="1628"/>
                    </a:cubicBezTo>
                    <a:cubicBezTo>
                      <a:pt x="566" y="1755"/>
                      <a:pt x="485" y="1917"/>
                      <a:pt x="393" y="2078"/>
                    </a:cubicBezTo>
                    <a:cubicBezTo>
                      <a:pt x="450" y="1905"/>
                      <a:pt x="520" y="1732"/>
                      <a:pt x="635" y="1582"/>
                    </a:cubicBezTo>
                    <a:cubicBezTo>
                      <a:pt x="750" y="1443"/>
                      <a:pt x="912" y="1328"/>
                      <a:pt x="1074" y="1236"/>
                    </a:cubicBezTo>
                    <a:cubicBezTo>
                      <a:pt x="1224" y="1155"/>
                      <a:pt x="1408" y="1074"/>
                      <a:pt x="1558" y="1005"/>
                    </a:cubicBezTo>
                    <a:cubicBezTo>
                      <a:pt x="1720" y="936"/>
                      <a:pt x="1882" y="843"/>
                      <a:pt x="2020" y="728"/>
                    </a:cubicBezTo>
                    <a:close/>
                    <a:moveTo>
                      <a:pt x="2066" y="1"/>
                    </a:moveTo>
                    <a:cubicBezTo>
                      <a:pt x="2055" y="197"/>
                      <a:pt x="1928" y="405"/>
                      <a:pt x="1755" y="520"/>
                    </a:cubicBezTo>
                    <a:cubicBezTo>
                      <a:pt x="1582" y="647"/>
                      <a:pt x="1374" y="716"/>
                      <a:pt x="1189" y="820"/>
                    </a:cubicBezTo>
                    <a:cubicBezTo>
                      <a:pt x="693" y="1086"/>
                      <a:pt x="323" y="1524"/>
                      <a:pt x="150" y="2067"/>
                    </a:cubicBezTo>
                    <a:cubicBezTo>
                      <a:pt x="35" y="2413"/>
                      <a:pt x="0" y="2782"/>
                      <a:pt x="81" y="3152"/>
                    </a:cubicBezTo>
                    <a:cubicBezTo>
                      <a:pt x="93" y="3002"/>
                      <a:pt x="150" y="2840"/>
                      <a:pt x="219" y="2679"/>
                    </a:cubicBezTo>
                    <a:cubicBezTo>
                      <a:pt x="388" y="2329"/>
                      <a:pt x="766" y="2101"/>
                      <a:pt x="1149" y="2101"/>
                    </a:cubicBezTo>
                    <a:cubicBezTo>
                      <a:pt x="1159" y="2101"/>
                      <a:pt x="1168" y="2101"/>
                      <a:pt x="1178" y="2101"/>
                    </a:cubicBezTo>
                    <a:cubicBezTo>
                      <a:pt x="1558" y="2113"/>
                      <a:pt x="1962" y="2390"/>
                      <a:pt x="2112" y="2759"/>
                    </a:cubicBezTo>
                    <a:cubicBezTo>
                      <a:pt x="2251" y="2655"/>
                      <a:pt x="2332" y="2471"/>
                      <a:pt x="2286" y="2286"/>
                    </a:cubicBezTo>
                    <a:cubicBezTo>
                      <a:pt x="2251" y="2113"/>
                      <a:pt x="2101" y="1998"/>
                      <a:pt x="1928" y="1963"/>
                    </a:cubicBezTo>
                    <a:cubicBezTo>
                      <a:pt x="2043" y="1917"/>
                      <a:pt x="2170" y="1859"/>
                      <a:pt x="2251" y="1778"/>
                    </a:cubicBezTo>
                    <a:cubicBezTo>
                      <a:pt x="2343" y="1686"/>
                      <a:pt x="2389" y="1524"/>
                      <a:pt x="2332" y="1420"/>
                    </a:cubicBezTo>
                    <a:cubicBezTo>
                      <a:pt x="2296" y="1358"/>
                      <a:pt x="2192" y="1316"/>
                      <a:pt x="2109" y="1316"/>
                    </a:cubicBezTo>
                    <a:cubicBezTo>
                      <a:pt x="2085" y="1316"/>
                      <a:pt x="2062" y="1320"/>
                      <a:pt x="2043" y="1328"/>
                    </a:cubicBezTo>
                    <a:cubicBezTo>
                      <a:pt x="2228" y="1166"/>
                      <a:pt x="2343" y="936"/>
                      <a:pt x="2366" y="693"/>
                    </a:cubicBezTo>
                    <a:cubicBezTo>
                      <a:pt x="2401" y="416"/>
                      <a:pt x="2239" y="208"/>
                      <a:pt x="206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8"/>
              <p:cNvSpPr/>
              <p:nvPr/>
            </p:nvSpPr>
            <p:spPr>
              <a:xfrm>
                <a:off x="635716" y="325540"/>
                <a:ext cx="167043" cy="246172"/>
              </a:xfrm>
              <a:custGeom>
                <a:avLst/>
                <a:gdLst/>
                <a:ahLst/>
                <a:cxnLst/>
                <a:rect l="l" t="t" r="r" b="b"/>
                <a:pathLst>
                  <a:path w="5172" h="7622" extrusionOk="0">
                    <a:moveTo>
                      <a:pt x="3617" y="180"/>
                    </a:moveTo>
                    <a:cubicBezTo>
                      <a:pt x="3743" y="180"/>
                      <a:pt x="3870" y="191"/>
                      <a:pt x="3994" y="211"/>
                    </a:cubicBezTo>
                    <a:cubicBezTo>
                      <a:pt x="4282" y="257"/>
                      <a:pt x="4559" y="338"/>
                      <a:pt x="4813" y="477"/>
                    </a:cubicBezTo>
                    <a:cubicBezTo>
                      <a:pt x="4548" y="373"/>
                      <a:pt x="4271" y="292"/>
                      <a:pt x="3982" y="257"/>
                    </a:cubicBezTo>
                    <a:cubicBezTo>
                      <a:pt x="3873" y="244"/>
                      <a:pt x="3761" y="235"/>
                      <a:pt x="3650" y="235"/>
                    </a:cubicBezTo>
                    <a:cubicBezTo>
                      <a:pt x="3481" y="235"/>
                      <a:pt x="3312" y="255"/>
                      <a:pt x="3151" y="304"/>
                    </a:cubicBezTo>
                    <a:cubicBezTo>
                      <a:pt x="2874" y="361"/>
                      <a:pt x="2609" y="477"/>
                      <a:pt x="2355" y="604"/>
                    </a:cubicBezTo>
                    <a:cubicBezTo>
                      <a:pt x="2112" y="731"/>
                      <a:pt x="1858" y="892"/>
                      <a:pt x="1662" y="1088"/>
                    </a:cubicBezTo>
                    <a:cubicBezTo>
                      <a:pt x="1847" y="881"/>
                      <a:pt x="2078" y="708"/>
                      <a:pt x="2332" y="557"/>
                    </a:cubicBezTo>
                    <a:cubicBezTo>
                      <a:pt x="2586" y="419"/>
                      <a:pt x="2851" y="315"/>
                      <a:pt x="3128" y="246"/>
                    </a:cubicBezTo>
                    <a:cubicBezTo>
                      <a:pt x="3286" y="200"/>
                      <a:pt x="3451" y="180"/>
                      <a:pt x="3617" y="180"/>
                    </a:cubicBezTo>
                    <a:close/>
                    <a:moveTo>
                      <a:pt x="3586" y="1"/>
                    </a:moveTo>
                    <a:cubicBezTo>
                      <a:pt x="3134" y="1"/>
                      <a:pt x="2678" y="125"/>
                      <a:pt x="2251" y="384"/>
                    </a:cubicBezTo>
                    <a:cubicBezTo>
                      <a:pt x="1397" y="904"/>
                      <a:pt x="854" y="1816"/>
                      <a:pt x="543" y="2751"/>
                    </a:cubicBezTo>
                    <a:cubicBezTo>
                      <a:pt x="0" y="4447"/>
                      <a:pt x="69" y="6040"/>
                      <a:pt x="900" y="7622"/>
                    </a:cubicBezTo>
                    <a:cubicBezTo>
                      <a:pt x="381" y="6617"/>
                      <a:pt x="358" y="5313"/>
                      <a:pt x="670" y="4274"/>
                    </a:cubicBezTo>
                    <a:cubicBezTo>
                      <a:pt x="762" y="3905"/>
                      <a:pt x="912" y="3559"/>
                      <a:pt x="1097" y="3247"/>
                    </a:cubicBezTo>
                    <a:cubicBezTo>
                      <a:pt x="1189" y="3085"/>
                      <a:pt x="1304" y="2958"/>
                      <a:pt x="1397" y="2820"/>
                    </a:cubicBezTo>
                    <a:cubicBezTo>
                      <a:pt x="1512" y="2693"/>
                      <a:pt x="1628" y="2566"/>
                      <a:pt x="1731" y="2404"/>
                    </a:cubicBezTo>
                    <a:cubicBezTo>
                      <a:pt x="1835" y="2266"/>
                      <a:pt x="1882" y="2058"/>
                      <a:pt x="1801" y="1896"/>
                    </a:cubicBezTo>
                    <a:cubicBezTo>
                      <a:pt x="1752" y="1791"/>
                      <a:pt x="1652" y="1714"/>
                      <a:pt x="1548" y="1714"/>
                    </a:cubicBezTo>
                    <a:cubicBezTo>
                      <a:pt x="1513" y="1714"/>
                      <a:pt x="1477" y="1723"/>
                      <a:pt x="1443" y="1742"/>
                    </a:cubicBezTo>
                    <a:lnTo>
                      <a:pt x="1443" y="1742"/>
                    </a:lnTo>
                    <a:cubicBezTo>
                      <a:pt x="1861" y="1469"/>
                      <a:pt x="2319" y="1368"/>
                      <a:pt x="2786" y="1368"/>
                    </a:cubicBezTo>
                    <a:cubicBezTo>
                      <a:pt x="3061" y="1368"/>
                      <a:pt x="3338" y="1403"/>
                      <a:pt x="3613" y="1458"/>
                    </a:cubicBezTo>
                    <a:cubicBezTo>
                      <a:pt x="3719" y="1478"/>
                      <a:pt x="3824" y="1488"/>
                      <a:pt x="3925" y="1488"/>
                    </a:cubicBezTo>
                    <a:cubicBezTo>
                      <a:pt x="4507" y="1488"/>
                      <a:pt x="4952" y="1168"/>
                      <a:pt x="4617" y="765"/>
                    </a:cubicBezTo>
                    <a:cubicBezTo>
                      <a:pt x="4709" y="765"/>
                      <a:pt x="4790" y="823"/>
                      <a:pt x="4894" y="823"/>
                    </a:cubicBezTo>
                    <a:cubicBezTo>
                      <a:pt x="5056" y="823"/>
                      <a:pt x="5171" y="696"/>
                      <a:pt x="5079" y="534"/>
                    </a:cubicBezTo>
                    <a:cubicBezTo>
                      <a:pt x="5033" y="465"/>
                      <a:pt x="4963" y="407"/>
                      <a:pt x="4894" y="361"/>
                    </a:cubicBezTo>
                    <a:cubicBezTo>
                      <a:pt x="4484" y="125"/>
                      <a:pt x="4037" y="1"/>
                      <a:pt x="358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8"/>
              <p:cNvSpPr/>
              <p:nvPr/>
            </p:nvSpPr>
            <p:spPr>
              <a:xfrm>
                <a:off x="657323" y="289722"/>
                <a:ext cx="76836" cy="103417"/>
              </a:xfrm>
              <a:custGeom>
                <a:avLst/>
                <a:gdLst/>
                <a:ahLst/>
                <a:cxnLst/>
                <a:rect l="l" t="t" r="r" b="b"/>
                <a:pathLst>
                  <a:path w="2379" h="3202" extrusionOk="0">
                    <a:moveTo>
                      <a:pt x="727" y="597"/>
                    </a:moveTo>
                    <a:cubicBezTo>
                      <a:pt x="727" y="603"/>
                      <a:pt x="727" y="610"/>
                      <a:pt x="728" y="616"/>
                    </a:cubicBezTo>
                    <a:cubicBezTo>
                      <a:pt x="727" y="610"/>
                      <a:pt x="727" y="604"/>
                      <a:pt x="727" y="597"/>
                    </a:cubicBezTo>
                    <a:close/>
                    <a:moveTo>
                      <a:pt x="1214" y="0"/>
                    </a:moveTo>
                    <a:cubicBezTo>
                      <a:pt x="1146" y="0"/>
                      <a:pt x="1079" y="13"/>
                      <a:pt x="1016" y="39"/>
                    </a:cubicBezTo>
                    <a:cubicBezTo>
                      <a:pt x="814" y="129"/>
                      <a:pt x="721" y="372"/>
                      <a:pt x="727" y="597"/>
                    </a:cubicBezTo>
                    <a:lnTo>
                      <a:pt x="727" y="597"/>
                    </a:lnTo>
                    <a:cubicBezTo>
                      <a:pt x="729" y="485"/>
                      <a:pt x="837" y="396"/>
                      <a:pt x="961" y="396"/>
                    </a:cubicBezTo>
                    <a:cubicBezTo>
                      <a:pt x="968" y="396"/>
                      <a:pt x="975" y="396"/>
                      <a:pt x="982" y="397"/>
                    </a:cubicBezTo>
                    <a:cubicBezTo>
                      <a:pt x="1109" y="420"/>
                      <a:pt x="1189" y="535"/>
                      <a:pt x="1224" y="651"/>
                    </a:cubicBezTo>
                    <a:cubicBezTo>
                      <a:pt x="1236" y="778"/>
                      <a:pt x="1189" y="905"/>
                      <a:pt x="1132" y="1009"/>
                    </a:cubicBezTo>
                    <a:cubicBezTo>
                      <a:pt x="1074" y="1112"/>
                      <a:pt x="993" y="1205"/>
                      <a:pt x="901" y="1297"/>
                    </a:cubicBezTo>
                    <a:cubicBezTo>
                      <a:pt x="416" y="1840"/>
                      <a:pt x="151" y="2474"/>
                      <a:pt x="1" y="3202"/>
                    </a:cubicBezTo>
                    <a:cubicBezTo>
                      <a:pt x="162" y="2417"/>
                      <a:pt x="993" y="1666"/>
                      <a:pt x="1617" y="1251"/>
                    </a:cubicBezTo>
                    <a:cubicBezTo>
                      <a:pt x="1674" y="1193"/>
                      <a:pt x="2378" y="778"/>
                      <a:pt x="1940" y="743"/>
                    </a:cubicBezTo>
                    <a:cubicBezTo>
                      <a:pt x="1934" y="742"/>
                      <a:pt x="1927" y="742"/>
                      <a:pt x="1921" y="742"/>
                    </a:cubicBezTo>
                    <a:cubicBezTo>
                      <a:pt x="1853" y="742"/>
                      <a:pt x="1761" y="793"/>
                      <a:pt x="1709" y="835"/>
                    </a:cubicBezTo>
                    <a:cubicBezTo>
                      <a:pt x="1801" y="628"/>
                      <a:pt x="1801" y="385"/>
                      <a:pt x="1651" y="201"/>
                    </a:cubicBezTo>
                    <a:cubicBezTo>
                      <a:pt x="1552" y="77"/>
                      <a:pt x="1383" y="0"/>
                      <a:pt x="121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8"/>
              <p:cNvSpPr/>
              <p:nvPr/>
            </p:nvSpPr>
            <p:spPr>
              <a:xfrm>
                <a:off x="525387" y="476240"/>
                <a:ext cx="150991" cy="227439"/>
              </a:xfrm>
              <a:custGeom>
                <a:avLst/>
                <a:gdLst/>
                <a:ahLst/>
                <a:cxnLst/>
                <a:rect l="l" t="t" r="r" b="b"/>
                <a:pathLst>
                  <a:path w="4675" h="7042" extrusionOk="0">
                    <a:moveTo>
                      <a:pt x="288" y="670"/>
                    </a:moveTo>
                    <a:cubicBezTo>
                      <a:pt x="288" y="671"/>
                      <a:pt x="289" y="672"/>
                      <a:pt x="289" y="673"/>
                    </a:cubicBezTo>
                    <a:lnTo>
                      <a:pt x="289" y="673"/>
                    </a:lnTo>
                    <a:cubicBezTo>
                      <a:pt x="289" y="672"/>
                      <a:pt x="288" y="671"/>
                      <a:pt x="288" y="670"/>
                    </a:cubicBezTo>
                    <a:close/>
                    <a:moveTo>
                      <a:pt x="634" y="1166"/>
                    </a:moveTo>
                    <a:cubicBezTo>
                      <a:pt x="934" y="1559"/>
                      <a:pt x="1269" y="1928"/>
                      <a:pt x="1650" y="2228"/>
                    </a:cubicBezTo>
                    <a:cubicBezTo>
                      <a:pt x="2042" y="2517"/>
                      <a:pt x="2481" y="2759"/>
                      <a:pt x="2885" y="3048"/>
                    </a:cubicBezTo>
                    <a:cubicBezTo>
                      <a:pt x="3289" y="3336"/>
                      <a:pt x="3670" y="3660"/>
                      <a:pt x="3959" y="4087"/>
                    </a:cubicBezTo>
                    <a:cubicBezTo>
                      <a:pt x="4097" y="4306"/>
                      <a:pt x="4213" y="4525"/>
                      <a:pt x="4282" y="4768"/>
                    </a:cubicBezTo>
                    <a:cubicBezTo>
                      <a:pt x="4305" y="4883"/>
                      <a:pt x="4339" y="5010"/>
                      <a:pt x="4339" y="5149"/>
                    </a:cubicBezTo>
                    <a:cubicBezTo>
                      <a:pt x="4339" y="5276"/>
                      <a:pt x="4339" y="5391"/>
                      <a:pt x="4316" y="5518"/>
                    </a:cubicBezTo>
                    <a:cubicBezTo>
                      <a:pt x="4328" y="5391"/>
                      <a:pt x="4328" y="5276"/>
                      <a:pt x="4316" y="5149"/>
                    </a:cubicBezTo>
                    <a:cubicBezTo>
                      <a:pt x="4293" y="5010"/>
                      <a:pt x="4270" y="4895"/>
                      <a:pt x="4236" y="4779"/>
                    </a:cubicBezTo>
                    <a:lnTo>
                      <a:pt x="4109" y="4433"/>
                    </a:lnTo>
                    <a:cubicBezTo>
                      <a:pt x="4051" y="4318"/>
                      <a:pt x="3993" y="4225"/>
                      <a:pt x="3924" y="4121"/>
                    </a:cubicBezTo>
                    <a:cubicBezTo>
                      <a:pt x="3647" y="3717"/>
                      <a:pt x="3254" y="3394"/>
                      <a:pt x="2850" y="3106"/>
                    </a:cubicBezTo>
                    <a:cubicBezTo>
                      <a:pt x="2446" y="2817"/>
                      <a:pt x="2019" y="2575"/>
                      <a:pt x="1627" y="2251"/>
                    </a:cubicBezTo>
                    <a:cubicBezTo>
                      <a:pt x="1419" y="2101"/>
                      <a:pt x="1246" y="1928"/>
                      <a:pt x="1073" y="1755"/>
                    </a:cubicBezTo>
                    <a:cubicBezTo>
                      <a:pt x="923" y="1559"/>
                      <a:pt x="761" y="1363"/>
                      <a:pt x="634" y="1166"/>
                    </a:cubicBezTo>
                    <a:close/>
                    <a:moveTo>
                      <a:pt x="2135" y="1"/>
                    </a:moveTo>
                    <a:cubicBezTo>
                      <a:pt x="1927" y="370"/>
                      <a:pt x="1916" y="739"/>
                      <a:pt x="1973" y="1132"/>
                    </a:cubicBezTo>
                    <a:cubicBezTo>
                      <a:pt x="1880" y="935"/>
                      <a:pt x="1700" y="886"/>
                      <a:pt x="1487" y="886"/>
                    </a:cubicBezTo>
                    <a:cubicBezTo>
                      <a:pt x="1283" y="886"/>
                      <a:pt x="1050" y="931"/>
                      <a:pt x="837" y="931"/>
                    </a:cubicBezTo>
                    <a:cubicBezTo>
                      <a:pt x="611" y="931"/>
                      <a:pt x="408" y="881"/>
                      <a:pt x="289" y="673"/>
                    </a:cubicBezTo>
                    <a:lnTo>
                      <a:pt x="289" y="673"/>
                    </a:lnTo>
                    <a:cubicBezTo>
                      <a:pt x="656" y="1319"/>
                      <a:pt x="1" y="2206"/>
                      <a:pt x="946" y="2552"/>
                    </a:cubicBezTo>
                    <a:cubicBezTo>
                      <a:pt x="577" y="2736"/>
                      <a:pt x="484" y="2840"/>
                      <a:pt x="219" y="3152"/>
                    </a:cubicBezTo>
                    <a:cubicBezTo>
                      <a:pt x="406" y="3114"/>
                      <a:pt x="560" y="3102"/>
                      <a:pt x="680" y="3102"/>
                    </a:cubicBezTo>
                    <a:cubicBezTo>
                      <a:pt x="895" y="3102"/>
                      <a:pt x="1004" y="3140"/>
                      <a:pt x="1004" y="3140"/>
                    </a:cubicBezTo>
                    <a:cubicBezTo>
                      <a:pt x="911" y="3256"/>
                      <a:pt x="807" y="3440"/>
                      <a:pt x="807" y="3440"/>
                    </a:cubicBezTo>
                    <a:cubicBezTo>
                      <a:pt x="1101" y="3366"/>
                      <a:pt x="1391" y="3323"/>
                      <a:pt x="1676" y="3323"/>
                    </a:cubicBezTo>
                    <a:cubicBezTo>
                      <a:pt x="2052" y="3323"/>
                      <a:pt x="2420" y="3397"/>
                      <a:pt x="2781" y="3567"/>
                    </a:cubicBezTo>
                    <a:cubicBezTo>
                      <a:pt x="2562" y="3613"/>
                      <a:pt x="2377" y="3798"/>
                      <a:pt x="2377" y="4017"/>
                    </a:cubicBezTo>
                    <a:cubicBezTo>
                      <a:pt x="2377" y="4237"/>
                      <a:pt x="2562" y="4433"/>
                      <a:pt x="2781" y="4468"/>
                    </a:cubicBezTo>
                    <a:cubicBezTo>
                      <a:pt x="2643" y="4375"/>
                      <a:pt x="2620" y="4133"/>
                      <a:pt x="2724" y="4006"/>
                    </a:cubicBezTo>
                    <a:cubicBezTo>
                      <a:pt x="2815" y="3884"/>
                      <a:pt x="2970" y="3842"/>
                      <a:pt x="3116" y="3842"/>
                    </a:cubicBezTo>
                    <a:cubicBezTo>
                      <a:pt x="3136" y="3842"/>
                      <a:pt x="3155" y="3843"/>
                      <a:pt x="3174" y="3844"/>
                    </a:cubicBezTo>
                    <a:cubicBezTo>
                      <a:pt x="3647" y="3856"/>
                      <a:pt x="3924" y="4491"/>
                      <a:pt x="4051" y="4872"/>
                    </a:cubicBezTo>
                    <a:cubicBezTo>
                      <a:pt x="4291" y="5570"/>
                      <a:pt x="4180" y="6370"/>
                      <a:pt x="3851" y="7025"/>
                    </a:cubicBezTo>
                    <a:lnTo>
                      <a:pt x="3851" y="7025"/>
                    </a:lnTo>
                    <a:cubicBezTo>
                      <a:pt x="4012" y="6709"/>
                      <a:pt x="4238" y="6447"/>
                      <a:pt x="4363" y="6107"/>
                    </a:cubicBezTo>
                    <a:cubicBezTo>
                      <a:pt x="4443" y="5922"/>
                      <a:pt x="4478" y="5737"/>
                      <a:pt x="4524" y="5541"/>
                    </a:cubicBezTo>
                    <a:cubicBezTo>
                      <a:pt x="4674" y="4664"/>
                      <a:pt x="4351" y="3833"/>
                      <a:pt x="3716" y="3117"/>
                    </a:cubicBezTo>
                    <a:cubicBezTo>
                      <a:pt x="2966" y="2286"/>
                      <a:pt x="2146" y="1178"/>
                      <a:pt x="2135" y="1"/>
                    </a:cubicBezTo>
                    <a:close/>
                    <a:moveTo>
                      <a:pt x="3851" y="7025"/>
                    </a:moveTo>
                    <a:cubicBezTo>
                      <a:pt x="3849" y="7031"/>
                      <a:pt x="3846" y="7036"/>
                      <a:pt x="3843" y="7042"/>
                    </a:cubicBezTo>
                    <a:cubicBezTo>
                      <a:pt x="3846" y="7036"/>
                      <a:pt x="3849" y="7031"/>
                      <a:pt x="3851" y="7025"/>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8"/>
              <p:cNvSpPr/>
              <p:nvPr/>
            </p:nvSpPr>
            <p:spPr>
              <a:xfrm>
                <a:off x="594698" y="415489"/>
                <a:ext cx="61527" cy="150636"/>
              </a:xfrm>
              <a:custGeom>
                <a:avLst/>
                <a:gdLst/>
                <a:ahLst/>
                <a:cxnLst/>
                <a:rect l="l" t="t" r="r" b="b"/>
                <a:pathLst>
                  <a:path w="1905" h="4664" extrusionOk="0">
                    <a:moveTo>
                      <a:pt x="1051" y="970"/>
                    </a:moveTo>
                    <a:lnTo>
                      <a:pt x="1051" y="970"/>
                    </a:lnTo>
                    <a:cubicBezTo>
                      <a:pt x="1039" y="1178"/>
                      <a:pt x="1016" y="1431"/>
                      <a:pt x="1016" y="1662"/>
                    </a:cubicBezTo>
                    <a:cubicBezTo>
                      <a:pt x="1016" y="1893"/>
                      <a:pt x="1016" y="2136"/>
                      <a:pt x="1039" y="2366"/>
                    </a:cubicBezTo>
                    <a:cubicBezTo>
                      <a:pt x="1062" y="2597"/>
                      <a:pt x="1108" y="2828"/>
                      <a:pt x="1166" y="3047"/>
                    </a:cubicBezTo>
                    <a:cubicBezTo>
                      <a:pt x="1224" y="3255"/>
                      <a:pt x="1305" y="3475"/>
                      <a:pt x="1385" y="3694"/>
                    </a:cubicBezTo>
                    <a:cubicBezTo>
                      <a:pt x="1282" y="3486"/>
                      <a:pt x="1201" y="3290"/>
                      <a:pt x="1120" y="3071"/>
                    </a:cubicBezTo>
                    <a:cubicBezTo>
                      <a:pt x="1051" y="2851"/>
                      <a:pt x="1005" y="2620"/>
                      <a:pt x="981" y="2390"/>
                    </a:cubicBezTo>
                    <a:cubicBezTo>
                      <a:pt x="947" y="2159"/>
                      <a:pt x="947" y="1916"/>
                      <a:pt x="970" y="1685"/>
                    </a:cubicBezTo>
                    <a:cubicBezTo>
                      <a:pt x="981" y="1443"/>
                      <a:pt x="1016" y="1212"/>
                      <a:pt x="1051" y="970"/>
                    </a:cubicBezTo>
                    <a:close/>
                    <a:moveTo>
                      <a:pt x="1305" y="0"/>
                    </a:moveTo>
                    <a:lnTo>
                      <a:pt x="1305" y="0"/>
                    </a:lnTo>
                    <a:cubicBezTo>
                      <a:pt x="878" y="323"/>
                      <a:pt x="612" y="1027"/>
                      <a:pt x="681" y="1558"/>
                    </a:cubicBezTo>
                    <a:cubicBezTo>
                      <a:pt x="531" y="1385"/>
                      <a:pt x="335" y="704"/>
                      <a:pt x="289" y="693"/>
                    </a:cubicBezTo>
                    <a:lnTo>
                      <a:pt x="289" y="693"/>
                    </a:lnTo>
                    <a:cubicBezTo>
                      <a:pt x="0" y="1789"/>
                      <a:pt x="1247" y="3890"/>
                      <a:pt x="1905" y="4663"/>
                    </a:cubicBezTo>
                    <a:cubicBezTo>
                      <a:pt x="1259" y="3198"/>
                      <a:pt x="1051" y="1570"/>
                      <a:pt x="130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8"/>
              <p:cNvSpPr/>
              <p:nvPr/>
            </p:nvSpPr>
            <p:spPr>
              <a:xfrm>
                <a:off x="54877" y="680522"/>
                <a:ext cx="264710" cy="194269"/>
              </a:xfrm>
              <a:custGeom>
                <a:avLst/>
                <a:gdLst/>
                <a:ahLst/>
                <a:cxnLst/>
                <a:rect l="l" t="t" r="r" b="b"/>
                <a:pathLst>
                  <a:path w="8196" h="6015" extrusionOk="0">
                    <a:moveTo>
                      <a:pt x="8196" y="1"/>
                    </a:moveTo>
                    <a:lnTo>
                      <a:pt x="8196" y="1"/>
                    </a:lnTo>
                    <a:cubicBezTo>
                      <a:pt x="8127" y="740"/>
                      <a:pt x="7134" y="2321"/>
                      <a:pt x="4352" y="2656"/>
                    </a:cubicBezTo>
                    <a:cubicBezTo>
                      <a:pt x="2634" y="2855"/>
                      <a:pt x="1872" y="3273"/>
                      <a:pt x="891" y="3273"/>
                    </a:cubicBezTo>
                    <a:cubicBezTo>
                      <a:pt x="619" y="3273"/>
                      <a:pt x="331" y="3241"/>
                      <a:pt x="1" y="3164"/>
                    </a:cubicBezTo>
                    <a:lnTo>
                      <a:pt x="1" y="3164"/>
                    </a:lnTo>
                    <a:cubicBezTo>
                      <a:pt x="301" y="3651"/>
                      <a:pt x="989" y="3994"/>
                      <a:pt x="1602" y="3994"/>
                    </a:cubicBezTo>
                    <a:cubicBezTo>
                      <a:pt x="1744" y="3994"/>
                      <a:pt x="1881" y="3976"/>
                      <a:pt x="2009" y="3937"/>
                    </a:cubicBezTo>
                    <a:lnTo>
                      <a:pt x="2009" y="3937"/>
                    </a:lnTo>
                    <a:cubicBezTo>
                      <a:pt x="1570" y="4526"/>
                      <a:pt x="1732" y="5484"/>
                      <a:pt x="2263" y="6015"/>
                    </a:cubicBezTo>
                    <a:cubicBezTo>
                      <a:pt x="2044" y="5484"/>
                      <a:pt x="2263" y="4849"/>
                      <a:pt x="2655" y="4445"/>
                    </a:cubicBezTo>
                    <a:cubicBezTo>
                      <a:pt x="3059" y="4041"/>
                      <a:pt x="3625" y="3810"/>
                      <a:pt x="4179" y="3660"/>
                    </a:cubicBezTo>
                    <a:cubicBezTo>
                      <a:pt x="4722" y="3521"/>
                      <a:pt x="5287" y="3418"/>
                      <a:pt x="5818" y="3198"/>
                    </a:cubicBezTo>
                    <a:cubicBezTo>
                      <a:pt x="7122" y="2667"/>
                      <a:pt x="8069" y="1386"/>
                      <a:pt x="819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8"/>
              <p:cNvSpPr/>
              <p:nvPr/>
            </p:nvSpPr>
            <p:spPr>
              <a:xfrm>
                <a:off x="104454" y="652584"/>
                <a:ext cx="213293" cy="97700"/>
              </a:xfrm>
              <a:custGeom>
                <a:avLst/>
                <a:gdLst/>
                <a:ahLst/>
                <a:cxnLst/>
                <a:rect l="l" t="t" r="r" b="b"/>
                <a:pathLst>
                  <a:path w="6604" h="3025" extrusionOk="0">
                    <a:moveTo>
                      <a:pt x="6603" y="716"/>
                    </a:moveTo>
                    <a:lnTo>
                      <a:pt x="6603" y="716"/>
                    </a:lnTo>
                    <a:cubicBezTo>
                      <a:pt x="6596" y="727"/>
                      <a:pt x="6590" y="739"/>
                      <a:pt x="6583" y="751"/>
                    </a:cubicBezTo>
                    <a:lnTo>
                      <a:pt x="6583" y="751"/>
                    </a:lnTo>
                    <a:cubicBezTo>
                      <a:pt x="6590" y="739"/>
                      <a:pt x="6597" y="728"/>
                      <a:pt x="6603" y="716"/>
                    </a:cubicBezTo>
                    <a:close/>
                    <a:moveTo>
                      <a:pt x="4" y="1316"/>
                    </a:moveTo>
                    <a:cubicBezTo>
                      <a:pt x="3" y="1316"/>
                      <a:pt x="2" y="1316"/>
                      <a:pt x="1" y="1316"/>
                    </a:cubicBezTo>
                    <a:cubicBezTo>
                      <a:pt x="2" y="1316"/>
                      <a:pt x="3" y="1316"/>
                      <a:pt x="4" y="1316"/>
                    </a:cubicBezTo>
                    <a:close/>
                    <a:moveTo>
                      <a:pt x="509" y="1328"/>
                    </a:moveTo>
                    <a:cubicBezTo>
                      <a:pt x="740" y="1328"/>
                      <a:pt x="959" y="1328"/>
                      <a:pt x="1190" y="1362"/>
                    </a:cubicBezTo>
                    <a:cubicBezTo>
                      <a:pt x="1421" y="1385"/>
                      <a:pt x="1628" y="1432"/>
                      <a:pt x="1848" y="1501"/>
                    </a:cubicBezTo>
                    <a:cubicBezTo>
                      <a:pt x="2286" y="1628"/>
                      <a:pt x="2690" y="1836"/>
                      <a:pt x="3106" y="1997"/>
                    </a:cubicBezTo>
                    <a:cubicBezTo>
                      <a:pt x="3521" y="2147"/>
                      <a:pt x="3960" y="2286"/>
                      <a:pt x="4399" y="2286"/>
                    </a:cubicBezTo>
                    <a:cubicBezTo>
                      <a:pt x="4836" y="2286"/>
                      <a:pt x="5284" y="2166"/>
                      <a:pt x="5616" y="1884"/>
                    </a:cubicBezTo>
                    <a:lnTo>
                      <a:pt x="5616" y="1884"/>
                    </a:lnTo>
                    <a:cubicBezTo>
                      <a:pt x="5536" y="1954"/>
                      <a:pt x="5462" y="2015"/>
                      <a:pt x="5380" y="2066"/>
                    </a:cubicBezTo>
                    <a:cubicBezTo>
                      <a:pt x="5287" y="2124"/>
                      <a:pt x="5183" y="2159"/>
                      <a:pt x="5080" y="2205"/>
                    </a:cubicBezTo>
                    <a:cubicBezTo>
                      <a:pt x="4860" y="2286"/>
                      <a:pt x="4629" y="2320"/>
                      <a:pt x="4422" y="2320"/>
                    </a:cubicBezTo>
                    <a:cubicBezTo>
                      <a:pt x="4387" y="2322"/>
                      <a:pt x="4353" y="2323"/>
                      <a:pt x="4319" y="2323"/>
                    </a:cubicBezTo>
                    <a:cubicBezTo>
                      <a:pt x="3894" y="2323"/>
                      <a:pt x="3479" y="2194"/>
                      <a:pt x="3094" y="2055"/>
                    </a:cubicBezTo>
                    <a:cubicBezTo>
                      <a:pt x="2667" y="1905"/>
                      <a:pt x="2252" y="1709"/>
                      <a:pt x="1836" y="1559"/>
                    </a:cubicBezTo>
                    <a:cubicBezTo>
                      <a:pt x="1421" y="1420"/>
                      <a:pt x="970" y="1339"/>
                      <a:pt x="509" y="1328"/>
                    </a:cubicBezTo>
                    <a:close/>
                    <a:moveTo>
                      <a:pt x="1813" y="0"/>
                    </a:moveTo>
                    <a:cubicBezTo>
                      <a:pt x="1721" y="370"/>
                      <a:pt x="1686" y="474"/>
                      <a:pt x="1744" y="854"/>
                    </a:cubicBezTo>
                    <a:cubicBezTo>
                      <a:pt x="1579" y="735"/>
                      <a:pt x="1435" y="689"/>
                      <a:pt x="1305" y="689"/>
                    </a:cubicBezTo>
                    <a:cubicBezTo>
                      <a:pt x="840" y="689"/>
                      <a:pt x="533" y="1278"/>
                      <a:pt x="4" y="1316"/>
                    </a:cubicBezTo>
                    <a:lnTo>
                      <a:pt x="4" y="1316"/>
                    </a:lnTo>
                    <a:cubicBezTo>
                      <a:pt x="15" y="1315"/>
                      <a:pt x="26" y="1315"/>
                      <a:pt x="37" y="1315"/>
                    </a:cubicBezTo>
                    <a:cubicBezTo>
                      <a:pt x="615" y="1315"/>
                      <a:pt x="635" y="2359"/>
                      <a:pt x="1156" y="2359"/>
                    </a:cubicBezTo>
                    <a:cubicBezTo>
                      <a:pt x="1174" y="2359"/>
                      <a:pt x="1193" y="2358"/>
                      <a:pt x="1213" y="2355"/>
                    </a:cubicBezTo>
                    <a:lnTo>
                      <a:pt x="1213" y="2355"/>
                    </a:lnTo>
                    <a:cubicBezTo>
                      <a:pt x="866" y="2517"/>
                      <a:pt x="578" y="2713"/>
                      <a:pt x="416" y="3024"/>
                    </a:cubicBezTo>
                    <a:cubicBezTo>
                      <a:pt x="989" y="2650"/>
                      <a:pt x="1706" y="2537"/>
                      <a:pt x="2410" y="2537"/>
                    </a:cubicBezTo>
                    <a:cubicBezTo>
                      <a:pt x="2814" y="2537"/>
                      <a:pt x="3213" y="2574"/>
                      <a:pt x="3579" y="2620"/>
                    </a:cubicBezTo>
                    <a:cubicBezTo>
                      <a:pt x="3739" y="2642"/>
                      <a:pt x="3897" y="2653"/>
                      <a:pt x="4052" y="2653"/>
                    </a:cubicBezTo>
                    <a:cubicBezTo>
                      <a:pt x="4721" y="2653"/>
                      <a:pt x="5331" y="2445"/>
                      <a:pt x="5818" y="1986"/>
                    </a:cubicBezTo>
                    <a:cubicBezTo>
                      <a:pt x="5934" y="1870"/>
                      <a:pt x="6049" y="1743"/>
                      <a:pt x="6165" y="1582"/>
                    </a:cubicBezTo>
                    <a:cubicBezTo>
                      <a:pt x="6342" y="1327"/>
                      <a:pt x="6434" y="1020"/>
                      <a:pt x="6583" y="751"/>
                    </a:cubicBezTo>
                    <a:lnTo>
                      <a:pt x="6583" y="751"/>
                    </a:lnTo>
                    <a:cubicBezTo>
                      <a:pt x="6258" y="1313"/>
                      <a:pt x="5713" y="1805"/>
                      <a:pt x="5068" y="1986"/>
                    </a:cubicBezTo>
                    <a:cubicBezTo>
                      <a:pt x="4897" y="2037"/>
                      <a:pt x="4659" y="2091"/>
                      <a:pt x="4432" y="2091"/>
                    </a:cubicBezTo>
                    <a:cubicBezTo>
                      <a:pt x="4199" y="2091"/>
                      <a:pt x="3979" y="2034"/>
                      <a:pt x="3856" y="1859"/>
                    </a:cubicBezTo>
                    <a:cubicBezTo>
                      <a:pt x="3764" y="1743"/>
                      <a:pt x="3706" y="1582"/>
                      <a:pt x="3752" y="1443"/>
                    </a:cubicBezTo>
                    <a:cubicBezTo>
                      <a:pt x="3790" y="1320"/>
                      <a:pt x="3921" y="1220"/>
                      <a:pt x="4043" y="1220"/>
                    </a:cubicBezTo>
                    <a:cubicBezTo>
                      <a:pt x="4070" y="1220"/>
                      <a:pt x="4097" y="1225"/>
                      <a:pt x="4122" y="1235"/>
                    </a:cubicBezTo>
                    <a:cubicBezTo>
                      <a:pt x="4045" y="1151"/>
                      <a:pt x="3925" y="1106"/>
                      <a:pt x="3805" y="1106"/>
                    </a:cubicBezTo>
                    <a:cubicBezTo>
                      <a:pt x="3726" y="1106"/>
                      <a:pt x="3647" y="1125"/>
                      <a:pt x="3579" y="1166"/>
                    </a:cubicBezTo>
                    <a:cubicBezTo>
                      <a:pt x="3406" y="1270"/>
                      <a:pt x="3371" y="1512"/>
                      <a:pt x="3452" y="1697"/>
                    </a:cubicBezTo>
                    <a:cubicBezTo>
                      <a:pt x="2898" y="1385"/>
                      <a:pt x="2552" y="878"/>
                      <a:pt x="2332" y="289"/>
                    </a:cubicBezTo>
                    <a:cubicBezTo>
                      <a:pt x="2332" y="289"/>
                      <a:pt x="2252" y="462"/>
                      <a:pt x="2205" y="601"/>
                    </a:cubicBezTo>
                    <a:cubicBezTo>
                      <a:pt x="2205" y="601"/>
                      <a:pt x="2009" y="427"/>
                      <a:pt x="181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8"/>
              <p:cNvSpPr/>
              <p:nvPr/>
            </p:nvSpPr>
            <p:spPr>
              <a:xfrm>
                <a:off x="149186" y="747442"/>
                <a:ext cx="77966" cy="14405"/>
              </a:xfrm>
              <a:custGeom>
                <a:avLst/>
                <a:gdLst/>
                <a:ahLst/>
                <a:cxnLst/>
                <a:rect l="l" t="t" r="r" b="b"/>
                <a:pathLst>
                  <a:path w="2414" h="446" extrusionOk="0">
                    <a:moveTo>
                      <a:pt x="1581" y="1"/>
                    </a:moveTo>
                    <a:cubicBezTo>
                      <a:pt x="1036" y="1"/>
                      <a:pt x="498" y="154"/>
                      <a:pt x="1" y="445"/>
                    </a:cubicBezTo>
                    <a:cubicBezTo>
                      <a:pt x="809" y="341"/>
                      <a:pt x="1605" y="226"/>
                      <a:pt x="2413" y="122"/>
                    </a:cubicBezTo>
                    <a:cubicBezTo>
                      <a:pt x="2137" y="40"/>
                      <a:pt x="1858" y="1"/>
                      <a:pt x="158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8"/>
              <p:cNvSpPr/>
              <p:nvPr/>
            </p:nvSpPr>
            <p:spPr>
              <a:xfrm>
                <a:off x="298691" y="793369"/>
                <a:ext cx="96957" cy="80970"/>
              </a:xfrm>
              <a:custGeom>
                <a:avLst/>
                <a:gdLst/>
                <a:ahLst/>
                <a:cxnLst/>
                <a:rect l="l" t="t" r="r" b="b"/>
                <a:pathLst>
                  <a:path w="3002" h="2507" extrusionOk="0">
                    <a:moveTo>
                      <a:pt x="1236" y="1251"/>
                    </a:moveTo>
                    <a:cubicBezTo>
                      <a:pt x="1228" y="1262"/>
                      <a:pt x="1223" y="1274"/>
                      <a:pt x="1220" y="1286"/>
                    </a:cubicBezTo>
                    <a:lnTo>
                      <a:pt x="1220" y="1286"/>
                    </a:lnTo>
                    <a:cubicBezTo>
                      <a:pt x="1225" y="1274"/>
                      <a:pt x="1230" y="1263"/>
                      <a:pt x="1236" y="1251"/>
                    </a:cubicBezTo>
                    <a:close/>
                    <a:moveTo>
                      <a:pt x="1963" y="431"/>
                    </a:moveTo>
                    <a:lnTo>
                      <a:pt x="1963" y="431"/>
                    </a:lnTo>
                    <a:cubicBezTo>
                      <a:pt x="1813" y="524"/>
                      <a:pt x="1663" y="616"/>
                      <a:pt x="1536" y="755"/>
                    </a:cubicBezTo>
                    <a:cubicBezTo>
                      <a:pt x="1466" y="824"/>
                      <a:pt x="1386" y="928"/>
                      <a:pt x="1351" y="1009"/>
                    </a:cubicBezTo>
                    <a:cubicBezTo>
                      <a:pt x="1305" y="1124"/>
                      <a:pt x="1293" y="1239"/>
                      <a:pt x="1293" y="1355"/>
                    </a:cubicBezTo>
                    <a:cubicBezTo>
                      <a:pt x="1293" y="1516"/>
                      <a:pt x="1316" y="1678"/>
                      <a:pt x="1374" y="1828"/>
                    </a:cubicBezTo>
                    <a:cubicBezTo>
                      <a:pt x="1259" y="1701"/>
                      <a:pt x="1212" y="1528"/>
                      <a:pt x="1212" y="1355"/>
                    </a:cubicBezTo>
                    <a:cubicBezTo>
                      <a:pt x="1212" y="1339"/>
                      <a:pt x="1212" y="1312"/>
                      <a:pt x="1220" y="1286"/>
                    </a:cubicBezTo>
                    <a:lnTo>
                      <a:pt x="1220" y="1286"/>
                    </a:lnTo>
                    <a:cubicBezTo>
                      <a:pt x="1159" y="1426"/>
                      <a:pt x="1115" y="1573"/>
                      <a:pt x="1051" y="1701"/>
                    </a:cubicBezTo>
                    <a:cubicBezTo>
                      <a:pt x="982" y="1863"/>
                      <a:pt x="901" y="2036"/>
                      <a:pt x="751" y="2151"/>
                    </a:cubicBezTo>
                    <a:cubicBezTo>
                      <a:pt x="866" y="2001"/>
                      <a:pt x="935" y="1851"/>
                      <a:pt x="1005" y="1678"/>
                    </a:cubicBezTo>
                    <a:cubicBezTo>
                      <a:pt x="1062" y="1505"/>
                      <a:pt x="1120" y="1332"/>
                      <a:pt x="1189" y="1170"/>
                    </a:cubicBezTo>
                    <a:cubicBezTo>
                      <a:pt x="1259" y="997"/>
                      <a:pt x="1363" y="835"/>
                      <a:pt x="1501" y="720"/>
                    </a:cubicBezTo>
                    <a:cubicBezTo>
                      <a:pt x="1640" y="593"/>
                      <a:pt x="1813" y="501"/>
                      <a:pt x="1963" y="431"/>
                    </a:cubicBezTo>
                    <a:close/>
                    <a:moveTo>
                      <a:pt x="2759" y="0"/>
                    </a:moveTo>
                    <a:cubicBezTo>
                      <a:pt x="2479" y="0"/>
                      <a:pt x="2196" y="61"/>
                      <a:pt x="1928" y="178"/>
                    </a:cubicBezTo>
                    <a:cubicBezTo>
                      <a:pt x="1420" y="385"/>
                      <a:pt x="1005" y="812"/>
                      <a:pt x="774" y="1309"/>
                    </a:cubicBezTo>
                    <a:cubicBezTo>
                      <a:pt x="682" y="1516"/>
                      <a:pt x="624" y="1713"/>
                      <a:pt x="508" y="1909"/>
                    </a:cubicBezTo>
                    <a:cubicBezTo>
                      <a:pt x="393" y="2082"/>
                      <a:pt x="220" y="2232"/>
                      <a:pt x="1" y="2232"/>
                    </a:cubicBezTo>
                    <a:cubicBezTo>
                      <a:pt x="192" y="2374"/>
                      <a:pt x="393" y="2506"/>
                      <a:pt x="618" y="2506"/>
                    </a:cubicBezTo>
                    <a:cubicBezTo>
                      <a:pt x="650" y="2506"/>
                      <a:pt x="683" y="2503"/>
                      <a:pt x="716" y="2498"/>
                    </a:cubicBezTo>
                    <a:cubicBezTo>
                      <a:pt x="959" y="2451"/>
                      <a:pt x="1178" y="2313"/>
                      <a:pt x="1316" y="2117"/>
                    </a:cubicBezTo>
                    <a:lnTo>
                      <a:pt x="1316" y="2117"/>
                    </a:lnTo>
                    <a:cubicBezTo>
                      <a:pt x="1293" y="2221"/>
                      <a:pt x="1351" y="2371"/>
                      <a:pt x="1432" y="2405"/>
                    </a:cubicBezTo>
                    <a:cubicBezTo>
                      <a:pt x="1464" y="2422"/>
                      <a:pt x="1500" y="2429"/>
                      <a:pt x="1535" y="2429"/>
                    </a:cubicBezTo>
                    <a:cubicBezTo>
                      <a:pt x="1626" y="2429"/>
                      <a:pt x="1720" y="2382"/>
                      <a:pt x="1778" y="2324"/>
                    </a:cubicBezTo>
                    <a:cubicBezTo>
                      <a:pt x="1870" y="2221"/>
                      <a:pt x="1905" y="2105"/>
                      <a:pt x="1951" y="1978"/>
                    </a:cubicBezTo>
                    <a:cubicBezTo>
                      <a:pt x="2009" y="2140"/>
                      <a:pt x="2136" y="2290"/>
                      <a:pt x="2309" y="2313"/>
                    </a:cubicBezTo>
                    <a:cubicBezTo>
                      <a:pt x="2319" y="2314"/>
                      <a:pt x="2329" y="2314"/>
                      <a:pt x="2339" y="2314"/>
                    </a:cubicBezTo>
                    <a:cubicBezTo>
                      <a:pt x="2504" y="2314"/>
                      <a:pt x="2683" y="2224"/>
                      <a:pt x="2759" y="2094"/>
                    </a:cubicBezTo>
                    <a:cubicBezTo>
                      <a:pt x="2390" y="1978"/>
                      <a:pt x="2078" y="1586"/>
                      <a:pt x="2044" y="1193"/>
                    </a:cubicBezTo>
                    <a:cubicBezTo>
                      <a:pt x="1997" y="812"/>
                      <a:pt x="2194" y="408"/>
                      <a:pt x="2540" y="201"/>
                    </a:cubicBezTo>
                    <a:cubicBezTo>
                      <a:pt x="2701" y="120"/>
                      <a:pt x="2852" y="39"/>
                      <a:pt x="3002" y="16"/>
                    </a:cubicBezTo>
                    <a:cubicBezTo>
                      <a:pt x="2921" y="6"/>
                      <a:pt x="2840" y="0"/>
                      <a:pt x="275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8"/>
              <p:cNvSpPr/>
              <p:nvPr/>
            </p:nvSpPr>
            <p:spPr>
              <a:xfrm>
                <a:off x="215557" y="777027"/>
                <a:ext cx="244977" cy="169982"/>
              </a:xfrm>
              <a:custGeom>
                <a:avLst/>
                <a:gdLst/>
                <a:ahLst/>
                <a:cxnLst/>
                <a:rect l="l" t="t" r="r" b="b"/>
                <a:pathLst>
                  <a:path w="7585" h="5263" extrusionOk="0">
                    <a:moveTo>
                      <a:pt x="1109" y="1757"/>
                    </a:moveTo>
                    <a:lnTo>
                      <a:pt x="1109" y="1757"/>
                    </a:lnTo>
                    <a:cubicBezTo>
                      <a:pt x="935" y="1988"/>
                      <a:pt x="785" y="2242"/>
                      <a:pt x="670" y="2496"/>
                    </a:cubicBezTo>
                    <a:cubicBezTo>
                      <a:pt x="555" y="2761"/>
                      <a:pt x="474" y="3027"/>
                      <a:pt x="428" y="3304"/>
                    </a:cubicBezTo>
                    <a:cubicBezTo>
                      <a:pt x="381" y="3581"/>
                      <a:pt x="381" y="3869"/>
                      <a:pt x="439" y="4146"/>
                    </a:cubicBezTo>
                    <a:cubicBezTo>
                      <a:pt x="497" y="4412"/>
                      <a:pt x="601" y="4689"/>
                      <a:pt x="716" y="4954"/>
                    </a:cubicBezTo>
                    <a:cubicBezTo>
                      <a:pt x="578" y="4700"/>
                      <a:pt x="474" y="4435"/>
                      <a:pt x="404" y="4158"/>
                    </a:cubicBezTo>
                    <a:cubicBezTo>
                      <a:pt x="347" y="3881"/>
                      <a:pt x="312" y="3581"/>
                      <a:pt x="370" y="3292"/>
                    </a:cubicBezTo>
                    <a:cubicBezTo>
                      <a:pt x="416" y="3004"/>
                      <a:pt x="497" y="2727"/>
                      <a:pt x="624" y="2473"/>
                    </a:cubicBezTo>
                    <a:cubicBezTo>
                      <a:pt x="762" y="2207"/>
                      <a:pt x="901" y="1965"/>
                      <a:pt x="1109" y="1757"/>
                    </a:cubicBezTo>
                    <a:close/>
                    <a:moveTo>
                      <a:pt x="5224" y="1"/>
                    </a:moveTo>
                    <a:cubicBezTo>
                      <a:pt x="4391" y="1"/>
                      <a:pt x="3557" y="183"/>
                      <a:pt x="2713" y="533"/>
                    </a:cubicBezTo>
                    <a:cubicBezTo>
                      <a:pt x="1790" y="903"/>
                      <a:pt x="935" y="1526"/>
                      <a:pt x="474" y="2403"/>
                    </a:cubicBezTo>
                    <a:cubicBezTo>
                      <a:pt x="0" y="3292"/>
                      <a:pt x="81" y="4262"/>
                      <a:pt x="635" y="5070"/>
                    </a:cubicBezTo>
                    <a:cubicBezTo>
                      <a:pt x="670" y="5139"/>
                      <a:pt x="728" y="5208"/>
                      <a:pt x="820" y="5243"/>
                    </a:cubicBezTo>
                    <a:cubicBezTo>
                      <a:pt x="851" y="5256"/>
                      <a:pt x="880" y="5262"/>
                      <a:pt x="907" y="5262"/>
                    </a:cubicBezTo>
                    <a:cubicBezTo>
                      <a:pt x="1022" y="5262"/>
                      <a:pt x="1097" y="5154"/>
                      <a:pt x="1097" y="5024"/>
                    </a:cubicBezTo>
                    <a:cubicBezTo>
                      <a:pt x="1097" y="4920"/>
                      <a:pt x="1016" y="4827"/>
                      <a:pt x="1016" y="4747"/>
                    </a:cubicBezTo>
                    <a:lnTo>
                      <a:pt x="1016" y="4747"/>
                    </a:lnTo>
                    <a:cubicBezTo>
                      <a:pt x="1108" y="4809"/>
                      <a:pt x="1193" y="4837"/>
                      <a:pt x="1270" y="4837"/>
                    </a:cubicBezTo>
                    <a:cubicBezTo>
                      <a:pt x="1617" y="4837"/>
                      <a:pt x="1791" y="4259"/>
                      <a:pt x="1640" y="3673"/>
                    </a:cubicBezTo>
                    <a:cubicBezTo>
                      <a:pt x="1435" y="2956"/>
                      <a:pt x="1387" y="2194"/>
                      <a:pt x="1751" y="1498"/>
                    </a:cubicBezTo>
                    <a:lnTo>
                      <a:pt x="1751" y="1498"/>
                    </a:lnTo>
                    <a:cubicBezTo>
                      <a:pt x="1687" y="1640"/>
                      <a:pt x="1778" y="1795"/>
                      <a:pt x="1940" y="1849"/>
                    </a:cubicBezTo>
                    <a:cubicBezTo>
                      <a:pt x="1986" y="1865"/>
                      <a:pt x="2034" y="1872"/>
                      <a:pt x="2082" y="1872"/>
                    </a:cubicBezTo>
                    <a:cubicBezTo>
                      <a:pt x="2214" y="1872"/>
                      <a:pt x="2346" y="1818"/>
                      <a:pt x="2448" y="1734"/>
                    </a:cubicBezTo>
                    <a:cubicBezTo>
                      <a:pt x="2598" y="1630"/>
                      <a:pt x="2713" y="1503"/>
                      <a:pt x="2840" y="1365"/>
                    </a:cubicBezTo>
                    <a:cubicBezTo>
                      <a:pt x="2955" y="1249"/>
                      <a:pt x="3082" y="1122"/>
                      <a:pt x="3232" y="1041"/>
                    </a:cubicBezTo>
                    <a:cubicBezTo>
                      <a:pt x="3533" y="834"/>
                      <a:pt x="3879" y="660"/>
                      <a:pt x="4225" y="533"/>
                    </a:cubicBezTo>
                    <a:cubicBezTo>
                      <a:pt x="4774" y="324"/>
                      <a:pt x="5399" y="203"/>
                      <a:pt x="6020" y="203"/>
                    </a:cubicBezTo>
                    <a:cubicBezTo>
                      <a:pt x="6562" y="203"/>
                      <a:pt x="7100" y="295"/>
                      <a:pt x="7584" y="499"/>
                    </a:cubicBezTo>
                    <a:cubicBezTo>
                      <a:pt x="6794" y="163"/>
                      <a:pt x="6010" y="1"/>
                      <a:pt x="5224"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8"/>
              <p:cNvSpPr/>
              <p:nvPr/>
            </p:nvSpPr>
            <p:spPr>
              <a:xfrm>
                <a:off x="178641" y="799473"/>
                <a:ext cx="102189" cy="73509"/>
              </a:xfrm>
              <a:custGeom>
                <a:avLst/>
                <a:gdLst/>
                <a:ahLst/>
                <a:cxnLst/>
                <a:rect l="l" t="t" r="r" b="b"/>
                <a:pathLst>
                  <a:path w="3164" h="2276" extrusionOk="0">
                    <a:moveTo>
                      <a:pt x="3163" y="0"/>
                    </a:moveTo>
                    <a:lnTo>
                      <a:pt x="3163" y="0"/>
                    </a:lnTo>
                    <a:cubicBezTo>
                      <a:pt x="2448" y="208"/>
                      <a:pt x="1836" y="519"/>
                      <a:pt x="1328" y="1050"/>
                    </a:cubicBezTo>
                    <a:cubicBezTo>
                      <a:pt x="1236" y="1143"/>
                      <a:pt x="1155" y="1235"/>
                      <a:pt x="1051" y="1316"/>
                    </a:cubicBezTo>
                    <a:cubicBezTo>
                      <a:pt x="966" y="1373"/>
                      <a:pt x="865" y="1414"/>
                      <a:pt x="767" y="1414"/>
                    </a:cubicBezTo>
                    <a:cubicBezTo>
                      <a:pt x="746" y="1414"/>
                      <a:pt x="725" y="1412"/>
                      <a:pt x="705" y="1408"/>
                    </a:cubicBezTo>
                    <a:cubicBezTo>
                      <a:pt x="578" y="1397"/>
                      <a:pt x="462" y="1316"/>
                      <a:pt x="428" y="1201"/>
                    </a:cubicBezTo>
                    <a:cubicBezTo>
                      <a:pt x="405" y="1085"/>
                      <a:pt x="509" y="935"/>
                      <a:pt x="636" y="935"/>
                    </a:cubicBezTo>
                    <a:cubicBezTo>
                      <a:pt x="405" y="935"/>
                      <a:pt x="139" y="1050"/>
                      <a:pt x="70" y="1270"/>
                    </a:cubicBezTo>
                    <a:cubicBezTo>
                      <a:pt x="1" y="1489"/>
                      <a:pt x="105" y="1755"/>
                      <a:pt x="289" y="1893"/>
                    </a:cubicBezTo>
                    <a:cubicBezTo>
                      <a:pt x="382" y="1957"/>
                      <a:pt x="488" y="1985"/>
                      <a:pt x="598" y="1985"/>
                    </a:cubicBezTo>
                    <a:cubicBezTo>
                      <a:pt x="708" y="1985"/>
                      <a:pt x="820" y="1957"/>
                      <a:pt x="924" y="1905"/>
                    </a:cubicBezTo>
                    <a:lnTo>
                      <a:pt x="924" y="1905"/>
                    </a:lnTo>
                    <a:cubicBezTo>
                      <a:pt x="878" y="1974"/>
                      <a:pt x="832" y="2066"/>
                      <a:pt x="855" y="2147"/>
                    </a:cubicBezTo>
                    <a:cubicBezTo>
                      <a:pt x="868" y="2239"/>
                      <a:pt x="896" y="2276"/>
                      <a:pt x="933" y="2276"/>
                    </a:cubicBezTo>
                    <a:cubicBezTo>
                      <a:pt x="1061" y="2276"/>
                      <a:pt x="1292" y="1831"/>
                      <a:pt x="1328" y="1778"/>
                    </a:cubicBezTo>
                    <a:cubicBezTo>
                      <a:pt x="1721" y="1097"/>
                      <a:pt x="2390" y="231"/>
                      <a:pt x="316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8"/>
              <p:cNvSpPr/>
              <p:nvPr/>
            </p:nvSpPr>
            <p:spPr>
              <a:xfrm>
                <a:off x="359443" y="660045"/>
                <a:ext cx="231186" cy="135811"/>
              </a:xfrm>
              <a:custGeom>
                <a:avLst/>
                <a:gdLst/>
                <a:ahLst/>
                <a:cxnLst/>
                <a:rect l="l" t="t" r="r" b="b"/>
                <a:pathLst>
                  <a:path w="7158" h="4205" extrusionOk="0">
                    <a:moveTo>
                      <a:pt x="520" y="266"/>
                    </a:moveTo>
                    <a:lnTo>
                      <a:pt x="520" y="266"/>
                    </a:lnTo>
                    <a:cubicBezTo>
                      <a:pt x="521" y="266"/>
                      <a:pt x="521" y="266"/>
                      <a:pt x="521" y="266"/>
                    </a:cubicBezTo>
                    <a:lnTo>
                      <a:pt x="521" y="266"/>
                    </a:lnTo>
                    <a:cubicBezTo>
                      <a:pt x="521" y="266"/>
                      <a:pt x="521" y="266"/>
                      <a:pt x="520" y="266"/>
                    </a:cubicBezTo>
                    <a:close/>
                    <a:moveTo>
                      <a:pt x="1017" y="589"/>
                    </a:moveTo>
                    <a:lnTo>
                      <a:pt x="1017" y="589"/>
                    </a:lnTo>
                    <a:cubicBezTo>
                      <a:pt x="1236" y="704"/>
                      <a:pt x="1455" y="854"/>
                      <a:pt x="1640" y="993"/>
                    </a:cubicBezTo>
                    <a:cubicBezTo>
                      <a:pt x="1848" y="1143"/>
                      <a:pt x="2021" y="1316"/>
                      <a:pt x="2194" y="1501"/>
                    </a:cubicBezTo>
                    <a:cubicBezTo>
                      <a:pt x="2517" y="1859"/>
                      <a:pt x="2806" y="2286"/>
                      <a:pt x="3129" y="2655"/>
                    </a:cubicBezTo>
                    <a:cubicBezTo>
                      <a:pt x="3441" y="3047"/>
                      <a:pt x="3787" y="3405"/>
                      <a:pt x="4214" y="3648"/>
                    </a:cubicBezTo>
                    <a:cubicBezTo>
                      <a:pt x="4306" y="3705"/>
                      <a:pt x="4422" y="3763"/>
                      <a:pt x="4537" y="3809"/>
                    </a:cubicBezTo>
                    <a:cubicBezTo>
                      <a:pt x="4653" y="3855"/>
                      <a:pt x="4768" y="3902"/>
                      <a:pt x="4883" y="3925"/>
                    </a:cubicBezTo>
                    <a:cubicBezTo>
                      <a:pt x="4999" y="3959"/>
                      <a:pt x="5137" y="3971"/>
                      <a:pt x="5253" y="3971"/>
                    </a:cubicBezTo>
                    <a:cubicBezTo>
                      <a:pt x="5380" y="3971"/>
                      <a:pt x="5495" y="3959"/>
                      <a:pt x="5622" y="3936"/>
                    </a:cubicBezTo>
                    <a:lnTo>
                      <a:pt x="5622" y="3936"/>
                    </a:lnTo>
                    <a:cubicBezTo>
                      <a:pt x="5507" y="3971"/>
                      <a:pt x="5380" y="3982"/>
                      <a:pt x="5253" y="3994"/>
                    </a:cubicBezTo>
                    <a:cubicBezTo>
                      <a:pt x="5114" y="3994"/>
                      <a:pt x="4999" y="3982"/>
                      <a:pt x="4872" y="3971"/>
                    </a:cubicBezTo>
                    <a:cubicBezTo>
                      <a:pt x="4630" y="3925"/>
                      <a:pt x="4399" y="3821"/>
                      <a:pt x="4168" y="3705"/>
                    </a:cubicBezTo>
                    <a:cubicBezTo>
                      <a:pt x="3718" y="3463"/>
                      <a:pt x="3371" y="3105"/>
                      <a:pt x="3060" y="2713"/>
                    </a:cubicBezTo>
                    <a:cubicBezTo>
                      <a:pt x="2771" y="2309"/>
                      <a:pt x="2494" y="1893"/>
                      <a:pt x="2159" y="1535"/>
                    </a:cubicBezTo>
                    <a:cubicBezTo>
                      <a:pt x="1848" y="1154"/>
                      <a:pt x="1444" y="854"/>
                      <a:pt x="1017" y="589"/>
                    </a:cubicBezTo>
                    <a:close/>
                    <a:moveTo>
                      <a:pt x="3002" y="0"/>
                    </a:moveTo>
                    <a:lnTo>
                      <a:pt x="3002" y="0"/>
                    </a:lnTo>
                    <a:cubicBezTo>
                      <a:pt x="2702" y="300"/>
                      <a:pt x="2621" y="393"/>
                      <a:pt x="2448" y="785"/>
                    </a:cubicBezTo>
                    <a:cubicBezTo>
                      <a:pt x="2263" y="385"/>
                      <a:pt x="2004" y="295"/>
                      <a:pt x="1715" y="295"/>
                    </a:cubicBezTo>
                    <a:cubicBezTo>
                      <a:pt x="1478" y="295"/>
                      <a:pt x="1220" y="355"/>
                      <a:pt x="965" y="355"/>
                    </a:cubicBezTo>
                    <a:cubicBezTo>
                      <a:pt x="815" y="355"/>
                      <a:pt x="665" y="334"/>
                      <a:pt x="521" y="266"/>
                    </a:cubicBezTo>
                    <a:lnTo>
                      <a:pt x="521" y="266"/>
                    </a:lnTo>
                    <a:cubicBezTo>
                      <a:pt x="1155" y="567"/>
                      <a:pt x="486" y="1674"/>
                      <a:pt x="1109" y="1905"/>
                    </a:cubicBezTo>
                    <a:cubicBezTo>
                      <a:pt x="717" y="1905"/>
                      <a:pt x="336" y="1928"/>
                      <a:pt x="1" y="2147"/>
                    </a:cubicBezTo>
                    <a:cubicBezTo>
                      <a:pt x="52" y="2144"/>
                      <a:pt x="103" y="2143"/>
                      <a:pt x="154" y="2143"/>
                    </a:cubicBezTo>
                    <a:cubicBezTo>
                      <a:pt x="1269" y="2143"/>
                      <a:pt x="2372" y="2847"/>
                      <a:pt x="3233" y="3509"/>
                    </a:cubicBezTo>
                    <a:cubicBezTo>
                      <a:pt x="3808" y="3952"/>
                      <a:pt x="4445" y="4204"/>
                      <a:pt x="5106" y="4204"/>
                    </a:cubicBezTo>
                    <a:cubicBezTo>
                      <a:pt x="5307" y="4204"/>
                      <a:pt x="5510" y="4181"/>
                      <a:pt x="5715" y="4132"/>
                    </a:cubicBezTo>
                    <a:cubicBezTo>
                      <a:pt x="5888" y="4086"/>
                      <a:pt x="6072" y="4017"/>
                      <a:pt x="6257" y="3936"/>
                    </a:cubicBezTo>
                    <a:cubicBezTo>
                      <a:pt x="6592" y="3786"/>
                      <a:pt x="6857" y="3532"/>
                      <a:pt x="7157" y="3347"/>
                    </a:cubicBezTo>
                    <a:lnTo>
                      <a:pt x="7157" y="3347"/>
                    </a:lnTo>
                    <a:cubicBezTo>
                      <a:pt x="6702" y="3621"/>
                      <a:pt x="6158" y="3787"/>
                      <a:pt x="5619" y="3787"/>
                    </a:cubicBezTo>
                    <a:cubicBezTo>
                      <a:pt x="5406" y="3787"/>
                      <a:pt x="5193" y="3761"/>
                      <a:pt x="4987" y="3705"/>
                    </a:cubicBezTo>
                    <a:cubicBezTo>
                      <a:pt x="4595" y="3613"/>
                      <a:pt x="3949" y="3394"/>
                      <a:pt x="3902" y="2920"/>
                    </a:cubicBezTo>
                    <a:cubicBezTo>
                      <a:pt x="3891" y="2759"/>
                      <a:pt x="3925" y="2574"/>
                      <a:pt x="4041" y="2459"/>
                    </a:cubicBezTo>
                    <a:cubicBezTo>
                      <a:pt x="4097" y="2402"/>
                      <a:pt x="4184" y="2374"/>
                      <a:pt x="4270" y="2374"/>
                    </a:cubicBezTo>
                    <a:cubicBezTo>
                      <a:pt x="4360" y="2374"/>
                      <a:pt x="4449" y="2405"/>
                      <a:pt x="4503" y="2470"/>
                    </a:cubicBezTo>
                    <a:cubicBezTo>
                      <a:pt x="4456" y="2251"/>
                      <a:pt x="4237" y="2089"/>
                      <a:pt x="4029" y="2089"/>
                    </a:cubicBezTo>
                    <a:cubicBezTo>
                      <a:pt x="3810" y="2112"/>
                      <a:pt x="3637" y="2309"/>
                      <a:pt x="3602" y="2528"/>
                    </a:cubicBezTo>
                    <a:cubicBezTo>
                      <a:pt x="3256" y="1916"/>
                      <a:pt x="3198" y="1258"/>
                      <a:pt x="3325" y="566"/>
                    </a:cubicBezTo>
                    <a:lnTo>
                      <a:pt x="3325" y="566"/>
                    </a:lnTo>
                    <a:cubicBezTo>
                      <a:pt x="3325" y="566"/>
                      <a:pt x="3152" y="681"/>
                      <a:pt x="3037" y="797"/>
                    </a:cubicBezTo>
                    <a:cubicBezTo>
                      <a:pt x="3037" y="797"/>
                      <a:pt x="2944" y="520"/>
                      <a:pt x="3002"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8"/>
              <p:cNvSpPr/>
              <p:nvPr/>
            </p:nvSpPr>
            <p:spPr>
              <a:xfrm>
                <a:off x="300920" y="740983"/>
                <a:ext cx="152154" cy="44344"/>
              </a:xfrm>
              <a:custGeom>
                <a:avLst/>
                <a:gdLst/>
                <a:ahLst/>
                <a:cxnLst/>
                <a:rect l="l" t="t" r="r" b="b"/>
                <a:pathLst>
                  <a:path w="4711" h="1373" extrusionOk="0">
                    <a:moveTo>
                      <a:pt x="2355" y="622"/>
                    </a:moveTo>
                    <a:cubicBezTo>
                      <a:pt x="2586" y="645"/>
                      <a:pt x="2817" y="668"/>
                      <a:pt x="3048" y="715"/>
                    </a:cubicBezTo>
                    <a:cubicBezTo>
                      <a:pt x="3279" y="761"/>
                      <a:pt x="3487" y="830"/>
                      <a:pt x="3706" y="911"/>
                    </a:cubicBezTo>
                    <a:cubicBezTo>
                      <a:pt x="3487" y="853"/>
                      <a:pt x="3267" y="795"/>
                      <a:pt x="3036" y="761"/>
                    </a:cubicBezTo>
                    <a:cubicBezTo>
                      <a:pt x="2806" y="715"/>
                      <a:pt x="2586" y="680"/>
                      <a:pt x="2355" y="680"/>
                    </a:cubicBezTo>
                    <a:cubicBezTo>
                      <a:pt x="2298" y="677"/>
                      <a:pt x="2240" y="676"/>
                      <a:pt x="2182" y="676"/>
                    </a:cubicBezTo>
                    <a:cubicBezTo>
                      <a:pt x="2008" y="676"/>
                      <a:pt x="1833" y="689"/>
                      <a:pt x="1651" y="715"/>
                    </a:cubicBezTo>
                    <a:cubicBezTo>
                      <a:pt x="1421" y="726"/>
                      <a:pt x="1190" y="772"/>
                      <a:pt x="947" y="818"/>
                    </a:cubicBezTo>
                    <a:cubicBezTo>
                      <a:pt x="1178" y="761"/>
                      <a:pt x="1421" y="703"/>
                      <a:pt x="1651" y="668"/>
                    </a:cubicBezTo>
                    <a:cubicBezTo>
                      <a:pt x="1882" y="645"/>
                      <a:pt x="2125" y="622"/>
                      <a:pt x="2355" y="622"/>
                    </a:cubicBezTo>
                    <a:close/>
                    <a:moveTo>
                      <a:pt x="1149" y="0"/>
                    </a:moveTo>
                    <a:cubicBezTo>
                      <a:pt x="956" y="0"/>
                      <a:pt x="778" y="25"/>
                      <a:pt x="624" y="80"/>
                    </a:cubicBezTo>
                    <a:cubicBezTo>
                      <a:pt x="659" y="126"/>
                      <a:pt x="1351" y="264"/>
                      <a:pt x="1524" y="391"/>
                    </a:cubicBezTo>
                    <a:cubicBezTo>
                      <a:pt x="1498" y="390"/>
                      <a:pt x="1472" y="389"/>
                      <a:pt x="1445" y="389"/>
                    </a:cubicBezTo>
                    <a:cubicBezTo>
                      <a:pt x="928" y="389"/>
                      <a:pt x="308" y="701"/>
                      <a:pt x="1" y="1119"/>
                    </a:cubicBezTo>
                    <a:cubicBezTo>
                      <a:pt x="628" y="973"/>
                      <a:pt x="1275" y="900"/>
                      <a:pt x="1922" y="900"/>
                    </a:cubicBezTo>
                    <a:cubicBezTo>
                      <a:pt x="2870" y="900"/>
                      <a:pt x="3818" y="1057"/>
                      <a:pt x="4710" y="1372"/>
                    </a:cubicBezTo>
                    <a:cubicBezTo>
                      <a:pt x="4008" y="868"/>
                      <a:pt x="2300" y="0"/>
                      <a:pt x="114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8"/>
              <p:cNvSpPr/>
              <p:nvPr/>
            </p:nvSpPr>
            <p:spPr>
              <a:xfrm>
                <a:off x="597863" y="752481"/>
                <a:ext cx="93404" cy="163942"/>
              </a:xfrm>
              <a:custGeom>
                <a:avLst/>
                <a:gdLst/>
                <a:ahLst/>
                <a:cxnLst/>
                <a:rect l="l" t="t" r="r" b="b"/>
                <a:pathLst>
                  <a:path w="2892" h="5076" extrusionOk="0">
                    <a:moveTo>
                      <a:pt x="410" y="1"/>
                    </a:moveTo>
                    <a:cubicBezTo>
                      <a:pt x="410" y="1"/>
                      <a:pt x="1" y="5075"/>
                      <a:pt x="1285" y="5075"/>
                    </a:cubicBezTo>
                    <a:cubicBezTo>
                      <a:pt x="1330" y="5075"/>
                      <a:pt x="1377" y="5069"/>
                      <a:pt x="1426" y="5056"/>
                    </a:cubicBezTo>
                    <a:cubicBezTo>
                      <a:pt x="2892" y="4675"/>
                      <a:pt x="410" y="1"/>
                      <a:pt x="41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8"/>
              <p:cNvSpPr/>
              <p:nvPr/>
            </p:nvSpPr>
            <p:spPr>
              <a:xfrm>
                <a:off x="636814" y="750995"/>
                <a:ext cx="139848" cy="103740"/>
              </a:xfrm>
              <a:custGeom>
                <a:avLst/>
                <a:gdLst/>
                <a:ahLst/>
                <a:cxnLst/>
                <a:rect l="l" t="t" r="r" b="b"/>
                <a:pathLst>
                  <a:path w="4330" h="3212" extrusionOk="0">
                    <a:moveTo>
                      <a:pt x="1" y="1"/>
                    </a:moveTo>
                    <a:lnTo>
                      <a:pt x="1" y="1"/>
                    </a:lnTo>
                    <a:cubicBezTo>
                      <a:pt x="1" y="1"/>
                      <a:pt x="1740" y="3212"/>
                      <a:pt x="2867" y="3212"/>
                    </a:cubicBezTo>
                    <a:cubicBezTo>
                      <a:pt x="3021" y="3212"/>
                      <a:pt x="3165" y="3151"/>
                      <a:pt x="3290" y="3013"/>
                    </a:cubicBezTo>
                    <a:cubicBezTo>
                      <a:pt x="4329" y="1870"/>
                      <a:pt x="1" y="1"/>
                      <a:pt x="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8"/>
              <p:cNvSpPr/>
              <p:nvPr/>
            </p:nvSpPr>
            <p:spPr>
              <a:xfrm>
                <a:off x="635328" y="716566"/>
                <a:ext cx="169594" cy="45184"/>
              </a:xfrm>
              <a:custGeom>
                <a:avLst/>
                <a:gdLst/>
                <a:ahLst/>
                <a:cxnLst/>
                <a:rect l="l" t="t" r="r" b="b"/>
                <a:pathLst>
                  <a:path w="5251" h="1399" extrusionOk="0">
                    <a:moveTo>
                      <a:pt x="3070" y="1"/>
                    </a:moveTo>
                    <a:cubicBezTo>
                      <a:pt x="1641" y="1"/>
                      <a:pt x="1" y="282"/>
                      <a:pt x="1" y="282"/>
                    </a:cubicBezTo>
                    <a:cubicBezTo>
                      <a:pt x="1" y="282"/>
                      <a:pt x="2633" y="1398"/>
                      <a:pt x="4133" y="1398"/>
                    </a:cubicBezTo>
                    <a:cubicBezTo>
                      <a:pt x="4673" y="1398"/>
                      <a:pt x="5067" y="1253"/>
                      <a:pt x="5137" y="859"/>
                    </a:cubicBezTo>
                    <a:cubicBezTo>
                      <a:pt x="5251" y="186"/>
                      <a:pt x="4230" y="1"/>
                      <a:pt x="307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6" name="Google Shape;1326;p18"/>
            <p:cNvGrpSpPr/>
            <p:nvPr/>
          </p:nvGrpSpPr>
          <p:grpSpPr>
            <a:xfrm>
              <a:off x="76177" y="4248700"/>
              <a:ext cx="779177" cy="746654"/>
              <a:chOff x="39601" y="4212124"/>
              <a:chExt cx="779177" cy="746654"/>
            </a:xfrm>
          </p:grpSpPr>
          <p:sp>
            <p:nvSpPr>
              <p:cNvPr id="1327" name="Google Shape;1327;p18"/>
              <p:cNvSpPr/>
              <p:nvPr/>
            </p:nvSpPr>
            <p:spPr>
              <a:xfrm>
                <a:off x="39601" y="4292577"/>
                <a:ext cx="271428" cy="179348"/>
              </a:xfrm>
              <a:custGeom>
                <a:avLst/>
                <a:gdLst/>
                <a:ahLst/>
                <a:cxnLst/>
                <a:rect l="l" t="t" r="r" b="b"/>
                <a:pathLst>
                  <a:path w="8404" h="5553" extrusionOk="0">
                    <a:moveTo>
                      <a:pt x="2020" y="0"/>
                    </a:moveTo>
                    <a:lnTo>
                      <a:pt x="2020" y="0"/>
                    </a:lnTo>
                    <a:cubicBezTo>
                      <a:pt x="1547" y="577"/>
                      <a:pt x="1443" y="1524"/>
                      <a:pt x="1940" y="2089"/>
                    </a:cubicBezTo>
                    <a:cubicBezTo>
                      <a:pt x="1854" y="2072"/>
                      <a:pt x="1765" y="2064"/>
                      <a:pt x="1673" y="2064"/>
                    </a:cubicBezTo>
                    <a:cubicBezTo>
                      <a:pt x="1031" y="2064"/>
                      <a:pt x="273" y="2468"/>
                      <a:pt x="0" y="3013"/>
                    </a:cubicBezTo>
                    <a:cubicBezTo>
                      <a:pt x="440" y="2873"/>
                      <a:pt x="809" y="2822"/>
                      <a:pt x="1167" y="2822"/>
                    </a:cubicBezTo>
                    <a:cubicBezTo>
                      <a:pt x="2020" y="2822"/>
                      <a:pt x="2814" y="3113"/>
                      <a:pt x="4375" y="3186"/>
                    </a:cubicBezTo>
                    <a:cubicBezTo>
                      <a:pt x="7131" y="3333"/>
                      <a:pt x="8249" y="4785"/>
                      <a:pt x="8397" y="5514"/>
                    </a:cubicBezTo>
                    <a:lnTo>
                      <a:pt x="8397" y="5514"/>
                    </a:lnTo>
                    <a:cubicBezTo>
                      <a:pt x="8142" y="4156"/>
                      <a:pt x="7110" y="2963"/>
                      <a:pt x="5795" y="2540"/>
                    </a:cubicBezTo>
                    <a:cubicBezTo>
                      <a:pt x="5241" y="2366"/>
                      <a:pt x="4675" y="2309"/>
                      <a:pt x="4121" y="2193"/>
                    </a:cubicBezTo>
                    <a:cubicBezTo>
                      <a:pt x="3555" y="2078"/>
                      <a:pt x="2990" y="1905"/>
                      <a:pt x="2563" y="1524"/>
                    </a:cubicBezTo>
                    <a:cubicBezTo>
                      <a:pt x="2124" y="1154"/>
                      <a:pt x="1847" y="543"/>
                      <a:pt x="2020" y="0"/>
                    </a:cubicBezTo>
                    <a:close/>
                    <a:moveTo>
                      <a:pt x="8397" y="5514"/>
                    </a:moveTo>
                    <a:cubicBezTo>
                      <a:pt x="8399" y="5527"/>
                      <a:pt x="8401" y="5540"/>
                      <a:pt x="8403" y="5552"/>
                    </a:cubicBezTo>
                    <a:cubicBezTo>
                      <a:pt x="8401" y="5540"/>
                      <a:pt x="8399" y="5527"/>
                      <a:pt x="8397" y="5514"/>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8"/>
              <p:cNvSpPr/>
              <p:nvPr/>
            </p:nvSpPr>
            <p:spPr>
              <a:xfrm>
                <a:off x="94765" y="4416697"/>
                <a:ext cx="214036" cy="95859"/>
              </a:xfrm>
              <a:custGeom>
                <a:avLst/>
                <a:gdLst/>
                <a:ahLst/>
                <a:cxnLst/>
                <a:rect l="l" t="t" r="r" b="b"/>
                <a:pathLst>
                  <a:path w="6627" h="2968" extrusionOk="0">
                    <a:moveTo>
                      <a:pt x="4496" y="424"/>
                    </a:moveTo>
                    <a:cubicBezTo>
                      <a:pt x="4675" y="424"/>
                      <a:pt x="4852" y="441"/>
                      <a:pt x="5022" y="486"/>
                    </a:cubicBezTo>
                    <a:cubicBezTo>
                      <a:pt x="5137" y="509"/>
                      <a:pt x="5229" y="555"/>
                      <a:pt x="5333" y="601"/>
                    </a:cubicBezTo>
                    <a:cubicBezTo>
                      <a:pt x="5437" y="659"/>
                      <a:pt x="5541" y="717"/>
                      <a:pt x="5622" y="786"/>
                    </a:cubicBezTo>
                    <a:cubicBezTo>
                      <a:pt x="5315" y="548"/>
                      <a:pt x="4924" y="455"/>
                      <a:pt x="4542" y="455"/>
                    </a:cubicBezTo>
                    <a:cubicBezTo>
                      <a:pt x="4478" y="455"/>
                      <a:pt x="4415" y="458"/>
                      <a:pt x="4352" y="463"/>
                    </a:cubicBezTo>
                    <a:cubicBezTo>
                      <a:pt x="3914" y="497"/>
                      <a:pt x="3487" y="670"/>
                      <a:pt x="3083" y="855"/>
                    </a:cubicBezTo>
                    <a:cubicBezTo>
                      <a:pt x="2679" y="1040"/>
                      <a:pt x="2298" y="1271"/>
                      <a:pt x="1859" y="1432"/>
                    </a:cubicBezTo>
                    <a:cubicBezTo>
                      <a:pt x="1640" y="1525"/>
                      <a:pt x="1432" y="1582"/>
                      <a:pt x="1213" y="1640"/>
                    </a:cubicBezTo>
                    <a:cubicBezTo>
                      <a:pt x="993" y="1675"/>
                      <a:pt x="762" y="1709"/>
                      <a:pt x="532" y="1721"/>
                    </a:cubicBezTo>
                    <a:cubicBezTo>
                      <a:pt x="982" y="1663"/>
                      <a:pt x="1432" y="1582"/>
                      <a:pt x="1836" y="1386"/>
                    </a:cubicBezTo>
                    <a:cubicBezTo>
                      <a:pt x="2240" y="1224"/>
                      <a:pt x="2621" y="994"/>
                      <a:pt x="3048" y="797"/>
                    </a:cubicBezTo>
                    <a:cubicBezTo>
                      <a:pt x="3452" y="613"/>
                      <a:pt x="3879" y="451"/>
                      <a:pt x="4341" y="428"/>
                    </a:cubicBezTo>
                    <a:cubicBezTo>
                      <a:pt x="4393" y="425"/>
                      <a:pt x="4444" y="424"/>
                      <a:pt x="4496" y="424"/>
                    </a:cubicBezTo>
                    <a:close/>
                    <a:moveTo>
                      <a:pt x="6597" y="1795"/>
                    </a:moveTo>
                    <a:cubicBezTo>
                      <a:pt x="6606" y="1809"/>
                      <a:pt x="6616" y="1823"/>
                      <a:pt x="6626" y="1836"/>
                    </a:cubicBezTo>
                    <a:cubicBezTo>
                      <a:pt x="6617" y="1823"/>
                      <a:pt x="6607" y="1809"/>
                      <a:pt x="6597" y="1795"/>
                    </a:cubicBezTo>
                    <a:close/>
                    <a:moveTo>
                      <a:pt x="289" y="1"/>
                    </a:moveTo>
                    <a:lnTo>
                      <a:pt x="289" y="1"/>
                    </a:lnTo>
                    <a:cubicBezTo>
                      <a:pt x="485" y="336"/>
                      <a:pt x="786" y="509"/>
                      <a:pt x="1120" y="659"/>
                    </a:cubicBezTo>
                    <a:cubicBezTo>
                      <a:pt x="1109" y="658"/>
                      <a:pt x="1098" y="657"/>
                      <a:pt x="1087" y="657"/>
                    </a:cubicBezTo>
                    <a:cubicBezTo>
                      <a:pt x="535" y="657"/>
                      <a:pt x="623" y="1778"/>
                      <a:pt x="1" y="1778"/>
                    </a:cubicBezTo>
                    <a:cubicBezTo>
                      <a:pt x="517" y="1778"/>
                      <a:pt x="861" y="2309"/>
                      <a:pt x="1309" y="2309"/>
                    </a:cubicBezTo>
                    <a:cubicBezTo>
                      <a:pt x="1452" y="2309"/>
                      <a:pt x="1605" y="2255"/>
                      <a:pt x="1778" y="2113"/>
                    </a:cubicBezTo>
                    <a:lnTo>
                      <a:pt x="1778" y="2113"/>
                    </a:lnTo>
                    <a:cubicBezTo>
                      <a:pt x="1755" y="2494"/>
                      <a:pt x="1790" y="2598"/>
                      <a:pt x="1917" y="2967"/>
                    </a:cubicBezTo>
                    <a:cubicBezTo>
                      <a:pt x="2078" y="2517"/>
                      <a:pt x="2263" y="2332"/>
                      <a:pt x="2263" y="2332"/>
                    </a:cubicBezTo>
                    <a:cubicBezTo>
                      <a:pt x="2309" y="2459"/>
                      <a:pt x="2413" y="2633"/>
                      <a:pt x="2413" y="2633"/>
                    </a:cubicBezTo>
                    <a:cubicBezTo>
                      <a:pt x="2586" y="2009"/>
                      <a:pt x="2875" y="1490"/>
                      <a:pt x="3406" y="1132"/>
                    </a:cubicBezTo>
                    <a:lnTo>
                      <a:pt x="3406" y="1132"/>
                    </a:lnTo>
                    <a:cubicBezTo>
                      <a:pt x="3348" y="1317"/>
                      <a:pt x="3406" y="1571"/>
                      <a:pt x="3579" y="1651"/>
                    </a:cubicBezTo>
                    <a:cubicBezTo>
                      <a:pt x="3638" y="1687"/>
                      <a:pt x="3706" y="1704"/>
                      <a:pt x="3773" y="1704"/>
                    </a:cubicBezTo>
                    <a:cubicBezTo>
                      <a:pt x="3903" y="1704"/>
                      <a:pt x="4034" y="1642"/>
                      <a:pt x="4110" y="1536"/>
                    </a:cubicBezTo>
                    <a:lnTo>
                      <a:pt x="4110" y="1536"/>
                    </a:lnTo>
                    <a:cubicBezTo>
                      <a:pt x="4080" y="1552"/>
                      <a:pt x="4047" y="1559"/>
                      <a:pt x="4012" y="1559"/>
                    </a:cubicBezTo>
                    <a:cubicBezTo>
                      <a:pt x="3895" y="1559"/>
                      <a:pt x="3762" y="1478"/>
                      <a:pt x="3717" y="1363"/>
                    </a:cubicBezTo>
                    <a:cubicBezTo>
                      <a:pt x="3660" y="1224"/>
                      <a:pt x="3717" y="1063"/>
                      <a:pt x="3798" y="936"/>
                    </a:cubicBezTo>
                    <a:cubicBezTo>
                      <a:pt x="3934" y="712"/>
                      <a:pt x="4197" y="652"/>
                      <a:pt x="4464" y="652"/>
                    </a:cubicBezTo>
                    <a:cubicBezTo>
                      <a:pt x="4651" y="652"/>
                      <a:pt x="4840" y="681"/>
                      <a:pt x="4987" y="705"/>
                    </a:cubicBezTo>
                    <a:cubicBezTo>
                      <a:pt x="5651" y="829"/>
                      <a:pt x="6216" y="1271"/>
                      <a:pt x="6597" y="1795"/>
                    </a:cubicBezTo>
                    <a:lnTo>
                      <a:pt x="6597" y="1795"/>
                    </a:lnTo>
                    <a:cubicBezTo>
                      <a:pt x="6420" y="1539"/>
                      <a:pt x="6326" y="1246"/>
                      <a:pt x="6118" y="1005"/>
                    </a:cubicBezTo>
                    <a:cubicBezTo>
                      <a:pt x="6003" y="855"/>
                      <a:pt x="5876" y="740"/>
                      <a:pt x="5737" y="624"/>
                    </a:cubicBezTo>
                    <a:cubicBezTo>
                      <a:pt x="5283" y="252"/>
                      <a:pt x="4751" y="87"/>
                      <a:pt x="4172" y="87"/>
                    </a:cubicBezTo>
                    <a:cubicBezTo>
                      <a:pt x="3943" y="87"/>
                      <a:pt x="3706" y="113"/>
                      <a:pt x="3463" y="162"/>
                    </a:cubicBezTo>
                    <a:cubicBezTo>
                      <a:pt x="2971" y="266"/>
                      <a:pt x="2413" y="354"/>
                      <a:pt x="1864" y="354"/>
                    </a:cubicBezTo>
                    <a:cubicBezTo>
                      <a:pt x="1305" y="354"/>
                      <a:pt x="755" y="263"/>
                      <a:pt x="289"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8"/>
              <p:cNvSpPr/>
              <p:nvPr/>
            </p:nvSpPr>
            <p:spPr>
              <a:xfrm>
                <a:off x="135395" y="4404391"/>
                <a:ext cx="78321" cy="10367"/>
              </a:xfrm>
              <a:custGeom>
                <a:avLst/>
                <a:gdLst/>
                <a:ahLst/>
                <a:cxnLst/>
                <a:rect l="l" t="t" r="r" b="b"/>
                <a:pathLst>
                  <a:path w="2425" h="321" extrusionOk="0">
                    <a:moveTo>
                      <a:pt x="1" y="1"/>
                    </a:moveTo>
                    <a:lnTo>
                      <a:pt x="1" y="1"/>
                    </a:lnTo>
                    <a:cubicBezTo>
                      <a:pt x="434" y="211"/>
                      <a:pt x="897" y="320"/>
                      <a:pt x="1365" y="320"/>
                    </a:cubicBezTo>
                    <a:cubicBezTo>
                      <a:pt x="1719" y="320"/>
                      <a:pt x="2076" y="257"/>
                      <a:pt x="2425" y="128"/>
                    </a:cubicBezTo>
                    <a:lnTo>
                      <a:pt x="1"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8"/>
              <p:cNvSpPr/>
              <p:nvPr/>
            </p:nvSpPr>
            <p:spPr>
              <a:xfrm>
                <a:off x="276309" y="4278980"/>
                <a:ext cx="102189" cy="75447"/>
              </a:xfrm>
              <a:custGeom>
                <a:avLst/>
                <a:gdLst/>
                <a:ahLst/>
                <a:cxnLst/>
                <a:rect l="l" t="t" r="r" b="b"/>
                <a:pathLst>
                  <a:path w="3164" h="2336" extrusionOk="0">
                    <a:moveTo>
                      <a:pt x="1284" y="1199"/>
                    </a:moveTo>
                    <a:cubicBezTo>
                      <a:pt x="1286" y="1205"/>
                      <a:pt x="1290" y="1212"/>
                      <a:pt x="1294" y="1218"/>
                    </a:cubicBezTo>
                    <a:cubicBezTo>
                      <a:pt x="1290" y="1211"/>
                      <a:pt x="1287" y="1205"/>
                      <a:pt x="1284" y="1199"/>
                    </a:cubicBezTo>
                    <a:close/>
                    <a:moveTo>
                      <a:pt x="740" y="340"/>
                    </a:moveTo>
                    <a:lnTo>
                      <a:pt x="740" y="340"/>
                    </a:lnTo>
                    <a:cubicBezTo>
                      <a:pt x="901" y="467"/>
                      <a:pt x="1005" y="617"/>
                      <a:pt x="1086" y="779"/>
                    </a:cubicBezTo>
                    <a:cubicBezTo>
                      <a:pt x="1152" y="923"/>
                      <a:pt x="1208" y="1056"/>
                      <a:pt x="1284" y="1199"/>
                    </a:cubicBezTo>
                    <a:lnTo>
                      <a:pt x="1284" y="1199"/>
                    </a:lnTo>
                    <a:cubicBezTo>
                      <a:pt x="1271" y="1168"/>
                      <a:pt x="1271" y="1133"/>
                      <a:pt x="1271" y="1114"/>
                    </a:cubicBezTo>
                    <a:cubicBezTo>
                      <a:pt x="1259" y="941"/>
                      <a:pt x="1294" y="767"/>
                      <a:pt x="1386" y="617"/>
                    </a:cubicBezTo>
                    <a:lnTo>
                      <a:pt x="1386" y="617"/>
                    </a:lnTo>
                    <a:cubicBezTo>
                      <a:pt x="1328" y="779"/>
                      <a:pt x="1317" y="941"/>
                      <a:pt x="1328" y="1091"/>
                    </a:cubicBezTo>
                    <a:cubicBezTo>
                      <a:pt x="1340" y="1206"/>
                      <a:pt x="1375" y="1322"/>
                      <a:pt x="1421" y="1437"/>
                    </a:cubicBezTo>
                    <a:cubicBezTo>
                      <a:pt x="1478" y="1529"/>
                      <a:pt x="1548" y="1610"/>
                      <a:pt x="1628" y="1691"/>
                    </a:cubicBezTo>
                    <a:cubicBezTo>
                      <a:pt x="1767" y="1806"/>
                      <a:pt x="1929" y="1887"/>
                      <a:pt x="2079" y="1979"/>
                    </a:cubicBezTo>
                    <a:cubicBezTo>
                      <a:pt x="1905" y="1922"/>
                      <a:pt x="1732" y="1852"/>
                      <a:pt x="1594" y="1726"/>
                    </a:cubicBezTo>
                    <a:cubicBezTo>
                      <a:pt x="1444" y="1610"/>
                      <a:pt x="1328" y="1460"/>
                      <a:pt x="1248" y="1298"/>
                    </a:cubicBezTo>
                    <a:cubicBezTo>
                      <a:pt x="1155" y="1137"/>
                      <a:pt x="1086" y="964"/>
                      <a:pt x="1017" y="802"/>
                    </a:cubicBezTo>
                    <a:cubicBezTo>
                      <a:pt x="936" y="652"/>
                      <a:pt x="855" y="490"/>
                      <a:pt x="740" y="340"/>
                    </a:cubicBezTo>
                    <a:close/>
                    <a:moveTo>
                      <a:pt x="619" y="1"/>
                    </a:moveTo>
                    <a:cubicBezTo>
                      <a:pt x="380" y="1"/>
                      <a:pt x="200" y="149"/>
                      <a:pt x="1" y="306"/>
                    </a:cubicBezTo>
                    <a:cubicBezTo>
                      <a:pt x="209" y="306"/>
                      <a:pt x="393" y="444"/>
                      <a:pt x="520" y="617"/>
                    </a:cubicBezTo>
                    <a:cubicBezTo>
                      <a:pt x="659" y="791"/>
                      <a:pt x="728" y="998"/>
                      <a:pt x="832" y="1183"/>
                    </a:cubicBezTo>
                    <a:cubicBezTo>
                      <a:pt x="1086" y="1679"/>
                      <a:pt x="1536" y="2049"/>
                      <a:pt x="2067" y="2222"/>
                    </a:cubicBezTo>
                    <a:cubicBezTo>
                      <a:pt x="2285" y="2294"/>
                      <a:pt x="2517" y="2335"/>
                      <a:pt x="2751" y="2335"/>
                    </a:cubicBezTo>
                    <a:cubicBezTo>
                      <a:pt x="2888" y="2335"/>
                      <a:pt x="3027" y="2321"/>
                      <a:pt x="3164" y="2291"/>
                    </a:cubicBezTo>
                    <a:cubicBezTo>
                      <a:pt x="3002" y="2280"/>
                      <a:pt x="2840" y="2222"/>
                      <a:pt x="2690" y="2153"/>
                    </a:cubicBezTo>
                    <a:cubicBezTo>
                      <a:pt x="2333" y="1979"/>
                      <a:pt x="2102" y="1587"/>
                      <a:pt x="2113" y="1195"/>
                    </a:cubicBezTo>
                    <a:cubicBezTo>
                      <a:pt x="2125" y="814"/>
                      <a:pt x="2402" y="410"/>
                      <a:pt x="2760" y="260"/>
                    </a:cubicBezTo>
                    <a:cubicBezTo>
                      <a:pt x="2676" y="148"/>
                      <a:pt x="2539" y="73"/>
                      <a:pt x="2398" y="73"/>
                    </a:cubicBezTo>
                    <a:cubicBezTo>
                      <a:pt x="2365" y="73"/>
                      <a:pt x="2331" y="78"/>
                      <a:pt x="2298" y="86"/>
                    </a:cubicBezTo>
                    <a:cubicBezTo>
                      <a:pt x="2125" y="121"/>
                      <a:pt x="2009" y="271"/>
                      <a:pt x="1963" y="444"/>
                    </a:cubicBezTo>
                    <a:cubicBezTo>
                      <a:pt x="1929" y="329"/>
                      <a:pt x="1859" y="202"/>
                      <a:pt x="1779" y="121"/>
                    </a:cubicBezTo>
                    <a:cubicBezTo>
                      <a:pt x="1722" y="57"/>
                      <a:pt x="1627" y="15"/>
                      <a:pt x="1539" y="15"/>
                    </a:cubicBezTo>
                    <a:cubicBezTo>
                      <a:pt x="1501" y="15"/>
                      <a:pt x="1464" y="23"/>
                      <a:pt x="1432" y="40"/>
                    </a:cubicBezTo>
                    <a:cubicBezTo>
                      <a:pt x="1340" y="86"/>
                      <a:pt x="1305" y="248"/>
                      <a:pt x="1328" y="329"/>
                    </a:cubicBezTo>
                    <a:cubicBezTo>
                      <a:pt x="1167" y="144"/>
                      <a:pt x="936" y="29"/>
                      <a:pt x="694" y="6"/>
                    </a:cubicBezTo>
                    <a:cubicBezTo>
                      <a:pt x="668" y="2"/>
                      <a:pt x="643" y="1"/>
                      <a:pt x="619"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8"/>
              <p:cNvSpPr/>
              <p:nvPr/>
            </p:nvSpPr>
            <p:spPr>
              <a:xfrm>
                <a:off x="191690" y="4213222"/>
                <a:ext cx="250176" cy="158775"/>
              </a:xfrm>
              <a:custGeom>
                <a:avLst/>
                <a:gdLst/>
                <a:ahLst/>
                <a:cxnLst/>
                <a:rect l="l" t="t" r="r" b="b"/>
                <a:pathLst>
                  <a:path w="7746" h="4916" extrusionOk="0">
                    <a:moveTo>
                      <a:pt x="601" y="287"/>
                    </a:moveTo>
                    <a:lnTo>
                      <a:pt x="601" y="287"/>
                    </a:lnTo>
                    <a:cubicBezTo>
                      <a:pt x="486" y="564"/>
                      <a:pt x="416" y="841"/>
                      <a:pt x="393" y="1130"/>
                    </a:cubicBezTo>
                    <a:cubicBezTo>
                      <a:pt x="359" y="1407"/>
                      <a:pt x="359" y="1695"/>
                      <a:pt x="428" y="1961"/>
                    </a:cubicBezTo>
                    <a:cubicBezTo>
                      <a:pt x="486" y="2238"/>
                      <a:pt x="601" y="2503"/>
                      <a:pt x="739" y="2757"/>
                    </a:cubicBezTo>
                    <a:cubicBezTo>
                      <a:pt x="866" y="3000"/>
                      <a:pt x="1028" y="3254"/>
                      <a:pt x="1224" y="3450"/>
                    </a:cubicBezTo>
                    <a:cubicBezTo>
                      <a:pt x="1005" y="3265"/>
                      <a:pt x="832" y="3034"/>
                      <a:pt x="693" y="2769"/>
                    </a:cubicBezTo>
                    <a:cubicBezTo>
                      <a:pt x="543" y="2526"/>
                      <a:pt x="439" y="2249"/>
                      <a:pt x="370" y="1972"/>
                    </a:cubicBezTo>
                    <a:cubicBezTo>
                      <a:pt x="301" y="1707"/>
                      <a:pt x="301" y="1395"/>
                      <a:pt x="347" y="1107"/>
                    </a:cubicBezTo>
                    <a:cubicBezTo>
                      <a:pt x="382" y="818"/>
                      <a:pt x="474" y="553"/>
                      <a:pt x="601" y="287"/>
                    </a:cubicBezTo>
                    <a:close/>
                    <a:moveTo>
                      <a:pt x="770" y="0"/>
                    </a:moveTo>
                    <a:cubicBezTo>
                      <a:pt x="736" y="0"/>
                      <a:pt x="698" y="11"/>
                      <a:pt x="659" y="33"/>
                    </a:cubicBezTo>
                    <a:cubicBezTo>
                      <a:pt x="589" y="79"/>
                      <a:pt x="532" y="149"/>
                      <a:pt x="486" y="218"/>
                    </a:cubicBezTo>
                    <a:cubicBezTo>
                      <a:pt x="12" y="1037"/>
                      <a:pt x="1" y="2007"/>
                      <a:pt x="520" y="2861"/>
                    </a:cubicBezTo>
                    <a:cubicBezTo>
                      <a:pt x="1040" y="3715"/>
                      <a:pt x="1951" y="4258"/>
                      <a:pt x="2886" y="4558"/>
                    </a:cubicBezTo>
                    <a:cubicBezTo>
                      <a:pt x="3602" y="4793"/>
                      <a:pt x="4302" y="4916"/>
                      <a:pt x="4992" y="4916"/>
                    </a:cubicBezTo>
                    <a:cubicBezTo>
                      <a:pt x="5927" y="4916"/>
                      <a:pt x="6842" y="4690"/>
                      <a:pt x="7746" y="4212"/>
                    </a:cubicBezTo>
                    <a:lnTo>
                      <a:pt x="7746" y="4212"/>
                    </a:lnTo>
                    <a:cubicBezTo>
                      <a:pt x="7173" y="4512"/>
                      <a:pt x="6491" y="4646"/>
                      <a:pt x="5818" y="4646"/>
                    </a:cubicBezTo>
                    <a:cubicBezTo>
                      <a:pt x="5326" y="4646"/>
                      <a:pt x="4837" y="4574"/>
                      <a:pt x="4399" y="4443"/>
                    </a:cubicBezTo>
                    <a:cubicBezTo>
                      <a:pt x="4041" y="4350"/>
                      <a:pt x="3694" y="4200"/>
                      <a:pt x="3371" y="4015"/>
                    </a:cubicBezTo>
                    <a:cubicBezTo>
                      <a:pt x="3221" y="3923"/>
                      <a:pt x="3083" y="3808"/>
                      <a:pt x="2956" y="3715"/>
                    </a:cubicBezTo>
                    <a:cubicBezTo>
                      <a:pt x="2829" y="3600"/>
                      <a:pt x="2702" y="3484"/>
                      <a:pt x="2540" y="3381"/>
                    </a:cubicBezTo>
                    <a:cubicBezTo>
                      <a:pt x="2443" y="3313"/>
                      <a:pt x="2326" y="3270"/>
                      <a:pt x="2212" y="3270"/>
                    </a:cubicBezTo>
                    <a:cubicBezTo>
                      <a:pt x="2150" y="3270"/>
                      <a:pt x="2089" y="3283"/>
                      <a:pt x="2032" y="3311"/>
                    </a:cubicBezTo>
                    <a:cubicBezTo>
                      <a:pt x="1872" y="3380"/>
                      <a:pt x="1791" y="3551"/>
                      <a:pt x="1880" y="3688"/>
                    </a:cubicBezTo>
                    <a:lnTo>
                      <a:pt x="1880" y="3688"/>
                    </a:lnTo>
                    <a:cubicBezTo>
                      <a:pt x="1444" y="3020"/>
                      <a:pt x="1444" y="2248"/>
                      <a:pt x="1582" y="1499"/>
                    </a:cubicBezTo>
                    <a:cubicBezTo>
                      <a:pt x="1702" y="929"/>
                      <a:pt x="1491" y="380"/>
                      <a:pt x="1161" y="380"/>
                    </a:cubicBezTo>
                    <a:cubicBezTo>
                      <a:pt x="1077" y="380"/>
                      <a:pt x="985" y="415"/>
                      <a:pt x="890" y="495"/>
                    </a:cubicBezTo>
                    <a:cubicBezTo>
                      <a:pt x="890" y="403"/>
                      <a:pt x="947" y="322"/>
                      <a:pt x="947" y="218"/>
                    </a:cubicBezTo>
                    <a:cubicBezTo>
                      <a:pt x="947" y="96"/>
                      <a:pt x="875" y="0"/>
                      <a:pt x="770"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8"/>
              <p:cNvSpPr/>
              <p:nvPr/>
            </p:nvSpPr>
            <p:spPr>
              <a:xfrm>
                <a:off x="158520" y="4289444"/>
                <a:ext cx="104773" cy="67276"/>
              </a:xfrm>
              <a:custGeom>
                <a:avLst/>
                <a:gdLst/>
                <a:ahLst/>
                <a:cxnLst/>
                <a:rect l="l" t="t" r="r" b="b"/>
                <a:pathLst>
                  <a:path w="3244" h="2083" extrusionOk="0">
                    <a:moveTo>
                      <a:pt x="869" y="0"/>
                    </a:moveTo>
                    <a:cubicBezTo>
                      <a:pt x="829" y="0"/>
                      <a:pt x="802" y="40"/>
                      <a:pt x="797" y="143"/>
                    </a:cubicBezTo>
                    <a:cubicBezTo>
                      <a:pt x="774" y="213"/>
                      <a:pt x="843" y="317"/>
                      <a:pt x="878" y="374"/>
                    </a:cubicBezTo>
                    <a:cubicBezTo>
                      <a:pt x="791" y="334"/>
                      <a:pt x="694" y="311"/>
                      <a:pt x="596" y="311"/>
                    </a:cubicBezTo>
                    <a:cubicBezTo>
                      <a:pt x="472" y="311"/>
                      <a:pt x="346" y="348"/>
                      <a:pt x="243" y="432"/>
                    </a:cubicBezTo>
                    <a:cubicBezTo>
                      <a:pt x="70" y="570"/>
                      <a:pt x="0" y="847"/>
                      <a:pt x="81" y="1067"/>
                    </a:cubicBezTo>
                    <a:cubicBezTo>
                      <a:pt x="168" y="1263"/>
                      <a:pt x="400" y="1356"/>
                      <a:pt x="620" y="1356"/>
                    </a:cubicBezTo>
                    <a:cubicBezTo>
                      <a:pt x="626" y="1356"/>
                      <a:pt x="633" y="1356"/>
                      <a:pt x="640" y="1356"/>
                    </a:cubicBezTo>
                    <a:lnTo>
                      <a:pt x="640" y="1356"/>
                    </a:lnTo>
                    <a:cubicBezTo>
                      <a:pt x="640" y="1356"/>
                      <a:pt x="641" y="1356"/>
                      <a:pt x="642" y="1356"/>
                    </a:cubicBezTo>
                    <a:cubicBezTo>
                      <a:pt x="648" y="1356"/>
                      <a:pt x="653" y="1356"/>
                      <a:pt x="658" y="1355"/>
                    </a:cubicBezTo>
                    <a:lnTo>
                      <a:pt x="658" y="1355"/>
                    </a:lnTo>
                    <a:cubicBezTo>
                      <a:pt x="652" y="1356"/>
                      <a:pt x="646" y="1356"/>
                      <a:pt x="640" y="1356"/>
                    </a:cubicBezTo>
                    <a:lnTo>
                      <a:pt x="640" y="1356"/>
                    </a:lnTo>
                    <a:cubicBezTo>
                      <a:pt x="521" y="1354"/>
                      <a:pt x="429" y="1233"/>
                      <a:pt x="451" y="1101"/>
                    </a:cubicBezTo>
                    <a:cubicBezTo>
                      <a:pt x="462" y="974"/>
                      <a:pt x="578" y="894"/>
                      <a:pt x="693" y="859"/>
                    </a:cubicBezTo>
                    <a:cubicBezTo>
                      <a:pt x="706" y="858"/>
                      <a:pt x="720" y="857"/>
                      <a:pt x="733" y="857"/>
                    </a:cubicBezTo>
                    <a:cubicBezTo>
                      <a:pt x="846" y="857"/>
                      <a:pt x="958" y="900"/>
                      <a:pt x="1051" y="951"/>
                    </a:cubicBezTo>
                    <a:cubicBezTo>
                      <a:pt x="1155" y="1009"/>
                      <a:pt x="1259" y="1090"/>
                      <a:pt x="1339" y="1182"/>
                    </a:cubicBezTo>
                    <a:cubicBezTo>
                      <a:pt x="1893" y="1667"/>
                      <a:pt x="2528" y="1932"/>
                      <a:pt x="3244" y="2083"/>
                    </a:cubicBezTo>
                    <a:cubicBezTo>
                      <a:pt x="2471" y="1909"/>
                      <a:pt x="1709" y="1090"/>
                      <a:pt x="1293" y="467"/>
                    </a:cubicBezTo>
                    <a:cubicBezTo>
                      <a:pt x="1249" y="422"/>
                      <a:pt x="996" y="0"/>
                      <a:pt x="86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8"/>
              <p:cNvSpPr/>
              <p:nvPr/>
            </p:nvSpPr>
            <p:spPr>
              <a:xfrm>
                <a:off x="346782" y="4341120"/>
                <a:ext cx="227439" cy="140494"/>
              </a:xfrm>
              <a:custGeom>
                <a:avLst/>
                <a:gdLst/>
                <a:ahLst/>
                <a:cxnLst/>
                <a:rect l="l" t="t" r="r" b="b"/>
                <a:pathLst>
                  <a:path w="7042" h="4350" extrusionOk="0">
                    <a:moveTo>
                      <a:pt x="7025" y="706"/>
                    </a:moveTo>
                    <a:cubicBezTo>
                      <a:pt x="7031" y="708"/>
                      <a:pt x="7036" y="711"/>
                      <a:pt x="7042" y="713"/>
                    </a:cubicBezTo>
                    <a:cubicBezTo>
                      <a:pt x="7036" y="711"/>
                      <a:pt x="7031" y="708"/>
                      <a:pt x="7025" y="706"/>
                    </a:cubicBezTo>
                    <a:close/>
                    <a:moveTo>
                      <a:pt x="5137" y="229"/>
                    </a:moveTo>
                    <a:cubicBezTo>
                      <a:pt x="5264" y="229"/>
                      <a:pt x="5379" y="229"/>
                      <a:pt x="5518" y="252"/>
                    </a:cubicBezTo>
                    <a:cubicBezTo>
                      <a:pt x="5449" y="246"/>
                      <a:pt x="5385" y="243"/>
                      <a:pt x="5323" y="243"/>
                    </a:cubicBezTo>
                    <a:cubicBezTo>
                      <a:pt x="5261" y="243"/>
                      <a:pt x="5200" y="246"/>
                      <a:pt x="5137" y="252"/>
                    </a:cubicBezTo>
                    <a:cubicBezTo>
                      <a:pt x="5010" y="275"/>
                      <a:pt x="4895" y="298"/>
                      <a:pt x="4779" y="332"/>
                    </a:cubicBezTo>
                    <a:lnTo>
                      <a:pt x="4433" y="459"/>
                    </a:lnTo>
                    <a:cubicBezTo>
                      <a:pt x="4317" y="517"/>
                      <a:pt x="4214" y="575"/>
                      <a:pt x="4110" y="644"/>
                    </a:cubicBezTo>
                    <a:cubicBezTo>
                      <a:pt x="3706" y="921"/>
                      <a:pt x="3394" y="1314"/>
                      <a:pt x="3105" y="1706"/>
                    </a:cubicBezTo>
                    <a:cubicBezTo>
                      <a:pt x="2817" y="2110"/>
                      <a:pt x="2563" y="2549"/>
                      <a:pt x="2251" y="2941"/>
                    </a:cubicBezTo>
                    <a:cubicBezTo>
                      <a:pt x="2090" y="3137"/>
                      <a:pt x="1917" y="3310"/>
                      <a:pt x="1743" y="3484"/>
                    </a:cubicBezTo>
                    <a:cubicBezTo>
                      <a:pt x="1559" y="3645"/>
                      <a:pt x="1351" y="3807"/>
                      <a:pt x="1155" y="3934"/>
                    </a:cubicBezTo>
                    <a:cubicBezTo>
                      <a:pt x="1559" y="3634"/>
                      <a:pt x="1917" y="3299"/>
                      <a:pt x="2228" y="2906"/>
                    </a:cubicBezTo>
                    <a:cubicBezTo>
                      <a:pt x="2517" y="2526"/>
                      <a:pt x="2759" y="2087"/>
                      <a:pt x="3048" y="1683"/>
                    </a:cubicBezTo>
                    <a:cubicBezTo>
                      <a:pt x="3336" y="1279"/>
                      <a:pt x="3648" y="887"/>
                      <a:pt x="4087" y="598"/>
                    </a:cubicBezTo>
                    <a:cubicBezTo>
                      <a:pt x="4306" y="471"/>
                      <a:pt x="4514" y="356"/>
                      <a:pt x="4768" y="286"/>
                    </a:cubicBezTo>
                    <a:cubicBezTo>
                      <a:pt x="4883" y="252"/>
                      <a:pt x="5010" y="229"/>
                      <a:pt x="5137" y="229"/>
                    </a:cubicBezTo>
                    <a:close/>
                    <a:moveTo>
                      <a:pt x="5138" y="1"/>
                    </a:moveTo>
                    <a:cubicBezTo>
                      <a:pt x="4407" y="1"/>
                      <a:pt x="3713" y="313"/>
                      <a:pt x="3117" y="840"/>
                    </a:cubicBezTo>
                    <a:cubicBezTo>
                      <a:pt x="2274" y="1602"/>
                      <a:pt x="1166" y="2422"/>
                      <a:pt x="1" y="2433"/>
                    </a:cubicBezTo>
                    <a:cubicBezTo>
                      <a:pt x="244" y="2574"/>
                      <a:pt x="498" y="2620"/>
                      <a:pt x="758" y="2620"/>
                    </a:cubicBezTo>
                    <a:cubicBezTo>
                      <a:pt x="881" y="2620"/>
                      <a:pt x="1006" y="2610"/>
                      <a:pt x="1132" y="2595"/>
                    </a:cubicBezTo>
                    <a:lnTo>
                      <a:pt x="1132" y="2595"/>
                    </a:lnTo>
                    <a:cubicBezTo>
                      <a:pt x="531" y="2872"/>
                      <a:pt x="1270" y="3934"/>
                      <a:pt x="670" y="4280"/>
                    </a:cubicBezTo>
                    <a:cubicBezTo>
                      <a:pt x="851" y="4176"/>
                      <a:pt x="1051" y="4154"/>
                      <a:pt x="1252" y="4154"/>
                    </a:cubicBezTo>
                    <a:cubicBezTo>
                      <a:pt x="1409" y="4154"/>
                      <a:pt x="1567" y="4167"/>
                      <a:pt x="1717" y="4167"/>
                    </a:cubicBezTo>
                    <a:cubicBezTo>
                      <a:pt x="2061" y="4167"/>
                      <a:pt x="2367" y="4095"/>
                      <a:pt x="2540" y="3622"/>
                    </a:cubicBezTo>
                    <a:cubicBezTo>
                      <a:pt x="2725" y="3991"/>
                      <a:pt x="2828" y="4084"/>
                      <a:pt x="3152" y="4349"/>
                    </a:cubicBezTo>
                    <a:cubicBezTo>
                      <a:pt x="3048" y="3830"/>
                      <a:pt x="3129" y="3564"/>
                      <a:pt x="3129" y="3564"/>
                    </a:cubicBezTo>
                    <a:lnTo>
                      <a:pt x="3129" y="3564"/>
                    </a:lnTo>
                    <a:cubicBezTo>
                      <a:pt x="3244" y="3657"/>
                      <a:pt x="3440" y="3761"/>
                      <a:pt x="3440" y="3761"/>
                    </a:cubicBezTo>
                    <a:cubicBezTo>
                      <a:pt x="3267" y="3080"/>
                      <a:pt x="3267" y="2422"/>
                      <a:pt x="3567" y="1787"/>
                    </a:cubicBezTo>
                    <a:cubicBezTo>
                      <a:pt x="3613" y="2006"/>
                      <a:pt x="3798" y="2191"/>
                      <a:pt x="4017" y="2191"/>
                    </a:cubicBezTo>
                    <a:cubicBezTo>
                      <a:pt x="4225" y="2191"/>
                      <a:pt x="4433" y="2006"/>
                      <a:pt x="4456" y="1787"/>
                    </a:cubicBezTo>
                    <a:lnTo>
                      <a:pt x="4456" y="1787"/>
                    </a:lnTo>
                    <a:cubicBezTo>
                      <a:pt x="4409" y="1868"/>
                      <a:pt x="4307" y="1909"/>
                      <a:pt x="4202" y="1909"/>
                    </a:cubicBezTo>
                    <a:cubicBezTo>
                      <a:pt x="4128" y="1909"/>
                      <a:pt x="4052" y="1888"/>
                      <a:pt x="3994" y="1845"/>
                    </a:cubicBezTo>
                    <a:cubicBezTo>
                      <a:pt x="3867" y="1741"/>
                      <a:pt x="3821" y="1556"/>
                      <a:pt x="3844" y="1394"/>
                    </a:cubicBezTo>
                    <a:cubicBezTo>
                      <a:pt x="3856" y="921"/>
                      <a:pt x="4491" y="644"/>
                      <a:pt x="4860" y="517"/>
                    </a:cubicBezTo>
                    <a:cubicBezTo>
                      <a:pt x="5122" y="424"/>
                      <a:pt x="5396" y="382"/>
                      <a:pt x="5670" y="382"/>
                    </a:cubicBezTo>
                    <a:cubicBezTo>
                      <a:pt x="6141" y="382"/>
                      <a:pt x="6612" y="505"/>
                      <a:pt x="7025" y="706"/>
                    </a:cubicBezTo>
                    <a:lnTo>
                      <a:pt x="7025" y="706"/>
                    </a:lnTo>
                    <a:cubicBezTo>
                      <a:pt x="6699" y="544"/>
                      <a:pt x="6447" y="319"/>
                      <a:pt x="6107" y="194"/>
                    </a:cubicBezTo>
                    <a:cubicBezTo>
                      <a:pt x="5922" y="125"/>
                      <a:pt x="5726" y="79"/>
                      <a:pt x="5541" y="32"/>
                    </a:cubicBezTo>
                    <a:cubicBezTo>
                      <a:pt x="5406" y="11"/>
                      <a:pt x="5271" y="1"/>
                      <a:pt x="5138"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8"/>
              <p:cNvSpPr/>
              <p:nvPr/>
            </p:nvSpPr>
            <p:spPr>
              <a:xfrm>
                <a:off x="285255" y="4357818"/>
                <a:ext cx="150668" cy="53582"/>
              </a:xfrm>
              <a:custGeom>
                <a:avLst/>
                <a:gdLst/>
                <a:ahLst/>
                <a:cxnLst/>
                <a:rect l="l" t="t" r="r" b="b"/>
                <a:pathLst>
                  <a:path w="4665" h="1659" extrusionOk="0">
                    <a:moveTo>
                      <a:pt x="3706" y="520"/>
                    </a:moveTo>
                    <a:lnTo>
                      <a:pt x="3706" y="520"/>
                    </a:lnTo>
                    <a:cubicBezTo>
                      <a:pt x="3510" y="623"/>
                      <a:pt x="3302" y="704"/>
                      <a:pt x="3094" y="774"/>
                    </a:cubicBezTo>
                    <a:cubicBezTo>
                      <a:pt x="2875" y="854"/>
                      <a:pt x="2644" y="889"/>
                      <a:pt x="2413" y="924"/>
                    </a:cubicBezTo>
                    <a:cubicBezTo>
                      <a:pt x="2278" y="937"/>
                      <a:pt x="2139" y="943"/>
                      <a:pt x="2000" y="943"/>
                    </a:cubicBezTo>
                    <a:cubicBezTo>
                      <a:pt x="1903" y="943"/>
                      <a:pt x="1805" y="940"/>
                      <a:pt x="1709" y="935"/>
                    </a:cubicBezTo>
                    <a:cubicBezTo>
                      <a:pt x="1455" y="924"/>
                      <a:pt x="1224" y="889"/>
                      <a:pt x="982" y="854"/>
                    </a:cubicBezTo>
                    <a:lnTo>
                      <a:pt x="982" y="854"/>
                    </a:lnTo>
                    <a:cubicBezTo>
                      <a:pt x="1201" y="866"/>
                      <a:pt x="1444" y="877"/>
                      <a:pt x="1675" y="889"/>
                    </a:cubicBezTo>
                    <a:cubicBezTo>
                      <a:pt x="1906" y="889"/>
                      <a:pt x="2148" y="889"/>
                      <a:pt x="2379" y="866"/>
                    </a:cubicBezTo>
                    <a:cubicBezTo>
                      <a:pt x="2610" y="831"/>
                      <a:pt x="2840" y="797"/>
                      <a:pt x="3060" y="739"/>
                    </a:cubicBezTo>
                    <a:cubicBezTo>
                      <a:pt x="3279" y="681"/>
                      <a:pt x="3498" y="600"/>
                      <a:pt x="3706" y="520"/>
                    </a:cubicBezTo>
                    <a:close/>
                    <a:moveTo>
                      <a:pt x="4664" y="0"/>
                    </a:moveTo>
                    <a:lnTo>
                      <a:pt x="4664" y="0"/>
                    </a:lnTo>
                    <a:cubicBezTo>
                      <a:pt x="3613" y="468"/>
                      <a:pt x="2464" y="706"/>
                      <a:pt x="1316" y="706"/>
                    </a:cubicBezTo>
                    <a:cubicBezTo>
                      <a:pt x="876" y="706"/>
                      <a:pt x="436" y="671"/>
                      <a:pt x="1" y="600"/>
                    </a:cubicBezTo>
                    <a:lnTo>
                      <a:pt x="1" y="600"/>
                    </a:lnTo>
                    <a:cubicBezTo>
                      <a:pt x="310" y="982"/>
                      <a:pt x="896" y="1235"/>
                      <a:pt x="1388" y="1235"/>
                    </a:cubicBezTo>
                    <a:cubicBezTo>
                      <a:pt x="1447" y="1235"/>
                      <a:pt x="1504" y="1231"/>
                      <a:pt x="1559" y="1224"/>
                    </a:cubicBezTo>
                    <a:lnTo>
                      <a:pt x="1559" y="1224"/>
                    </a:lnTo>
                    <a:cubicBezTo>
                      <a:pt x="1386" y="1374"/>
                      <a:pt x="705" y="1570"/>
                      <a:pt x="694" y="1616"/>
                    </a:cubicBezTo>
                    <a:cubicBezTo>
                      <a:pt x="804" y="1645"/>
                      <a:pt x="926" y="1659"/>
                      <a:pt x="1055" y="1659"/>
                    </a:cubicBezTo>
                    <a:cubicBezTo>
                      <a:pt x="2203" y="1659"/>
                      <a:pt x="3979" y="592"/>
                      <a:pt x="466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8"/>
              <p:cNvSpPr/>
              <p:nvPr/>
            </p:nvSpPr>
            <p:spPr>
              <a:xfrm>
                <a:off x="550709" y="4694068"/>
                <a:ext cx="194625" cy="264710"/>
              </a:xfrm>
              <a:custGeom>
                <a:avLst/>
                <a:gdLst/>
                <a:ahLst/>
                <a:cxnLst/>
                <a:rect l="l" t="t" r="r" b="b"/>
                <a:pathLst>
                  <a:path w="6026" h="8196" extrusionOk="0">
                    <a:moveTo>
                      <a:pt x="0" y="1"/>
                    </a:moveTo>
                    <a:cubicBezTo>
                      <a:pt x="20" y="3"/>
                      <a:pt x="40" y="5"/>
                      <a:pt x="59" y="7"/>
                    </a:cubicBezTo>
                    <a:lnTo>
                      <a:pt x="59" y="7"/>
                    </a:lnTo>
                    <a:cubicBezTo>
                      <a:pt x="39" y="4"/>
                      <a:pt x="19" y="2"/>
                      <a:pt x="0" y="1"/>
                    </a:cubicBezTo>
                    <a:close/>
                    <a:moveTo>
                      <a:pt x="59" y="7"/>
                    </a:moveTo>
                    <a:cubicBezTo>
                      <a:pt x="819" y="111"/>
                      <a:pt x="2318" y="1135"/>
                      <a:pt x="2655" y="3856"/>
                    </a:cubicBezTo>
                    <a:cubicBezTo>
                      <a:pt x="2921" y="6049"/>
                      <a:pt x="3521" y="6684"/>
                      <a:pt x="3163" y="8196"/>
                    </a:cubicBezTo>
                    <a:cubicBezTo>
                      <a:pt x="3775" y="7838"/>
                      <a:pt x="4144" y="6868"/>
                      <a:pt x="3948" y="6199"/>
                    </a:cubicBezTo>
                    <a:lnTo>
                      <a:pt x="3948" y="6199"/>
                    </a:lnTo>
                    <a:cubicBezTo>
                      <a:pt x="4179" y="6371"/>
                      <a:pt x="4466" y="6449"/>
                      <a:pt x="4762" y="6449"/>
                    </a:cubicBezTo>
                    <a:cubicBezTo>
                      <a:pt x="5222" y="6449"/>
                      <a:pt x="5703" y="6261"/>
                      <a:pt x="6026" y="5945"/>
                    </a:cubicBezTo>
                    <a:lnTo>
                      <a:pt x="6026" y="5945"/>
                    </a:lnTo>
                    <a:cubicBezTo>
                      <a:pt x="5878" y="6005"/>
                      <a:pt x="5724" y="6032"/>
                      <a:pt x="5570" y="6032"/>
                    </a:cubicBezTo>
                    <a:cubicBezTo>
                      <a:pt x="5156" y="6032"/>
                      <a:pt x="4739" y="5835"/>
                      <a:pt x="4444" y="5541"/>
                    </a:cubicBezTo>
                    <a:cubicBezTo>
                      <a:pt x="4040" y="5137"/>
                      <a:pt x="3809" y="4583"/>
                      <a:pt x="3671" y="4029"/>
                    </a:cubicBezTo>
                    <a:cubicBezTo>
                      <a:pt x="3521" y="3486"/>
                      <a:pt x="3429" y="2921"/>
                      <a:pt x="3209" y="2390"/>
                    </a:cubicBezTo>
                    <a:cubicBezTo>
                      <a:pt x="2686" y="1104"/>
                      <a:pt x="1422" y="166"/>
                      <a:pt x="59" y="7"/>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8"/>
              <p:cNvSpPr/>
              <p:nvPr/>
            </p:nvSpPr>
            <p:spPr>
              <a:xfrm>
                <a:off x="522739" y="4695941"/>
                <a:ext cx="98088" cy="213648"/>
              </a:xfrm>
              <a:custGeom>
                <a:avLst/>
                <a:gdLst/>
                <a:ahLst/>
                <a:cxnLst/>
                <a:rect l="l" t="t" r="r" b="b"/>
                <a:pathLst>
                  <a:path w="3037" h="6615" extrusionOk="0">
                    <a:moveTo>
                      <a:pt x="728" y="0"/>
                    </a:moveTo>
                    <a:cubicBezTo>
                      <a:pt x="750" y="14"/>
                      <a:pt x="772" y="27"/>
                      <a:pt x="795" y="40"/>
                    </a:cubicBezTo>
                    <a:lnTo>
                      <a:pt x="795" y="40"/>
                    </a:lnTo>
                    <a:cubicBezTo>
                      <a:pt x="772" y="27"/>
                      <a:pt x="750" y="13"/>
                      <a:pt x="728" y="0"/>
                    </a:cubicBezTo>
                    <a:close/>
                    <a:moveTo>
                      <a:pt x="1998" y="1136"/>
                    </a:moveTo>
                    <a:cubicBezTo>
                      <a:pt x="2022" y="1168"/>
                      <a:pt x="2045" y="1201"/>
                      <a:pt x="2067" y="1235"/>
                    </a:cubicBezTo>
                    <a:cubicBezTo>
                      <a:pt x="2124" y="1328"/>
                      <a:pt x="2171" y="1432"/>
                      <a:pt x="2217" y="1535"/>
                    </a:cubicBezTo>
                    <a:cubicBezTo>
                      <a:pt x="2286" y="1755"/>
                      <a:pt x="2332" y="1986"/>
                      <a:pt x="2332" y="2193"/>
                    </a:cubicBezTo>
                    <a:cubicBezTo>
                      <a:pt x="2344" y="2655"/>
                      <a:pt x="2217" y="3105"/>
                      <a:pt x="2055" y="3521"/>
                    </a:cubicBezTo>
                    <a:cubicBezTo>
                      <a:pt x="1894" y="3948"/>
                      <a:pt x="1709" y="4352"/>
                      <a:pt x="1570" y="4779"/>
                    </a:cubicBezTo>
                    <a:cubicBezTo>
                      <a:pt x="1420" y="5194"/>
                      <a:pt x="1351" y="5645"/>
                      <a:pt x="1340" y="6106"/>
                    </a:cubicBezTo>
                    <a:cubicBezTo>
                      <a:pt x="1340" y="5875"/>
                      <a:pt x="1340" y="5656"/>
                      <a:pt x="1363" y="5425"/>
                    </a:cubicBezTo>
                    <a:cubicBezTo>
                      <a:pt x="1386" y="5194"/>
                      <a:pt x="1432" y="4987"/>
                      <a:pt x="1513" y="4767"/>
                    </a:cubicBezTo>
                    <a:cubicBezTo>
                      <a:pt x="1640" y="4329"/>
                      <a:pt x="1836" y="3925"/>
                      <a:pt x="1998" y="3509"/>
                    </a:cubicBezTo>
                    <a:cubicBezTo>
                      <a:pt x="2159" y="3094"/>
                      <a:pt x="2286" y="2655"/>
                      <a:pt x="2286" y="2216"/>
                    </a:cubicBezTo>
                    <a:cubicBezTo>
                      <a:pt x="2286" y="1837"/>
                      <a:pt x="2204" y="1449"/>
                      <a:pt x="1998" y="1136"/>
                    </a:cubicBezTo>
                    <a:close/>
                    <a:moveTo>
                      <a:pt x="795" y="40"/>
                    </a:moveTo>
                    <a:lnTo>
                      <a:pt x="795" y="40"/>
                    </a:lnTo>
                    <a:cubicBezTo>
                      <a:pt x="1344" y="378"/>
                      <a:pt x="1820" y="915"/>
                      <a:pt x="1998" y="1547"/>
                    </a:cubicBezTo>
                    <a:cubicBezTo>
                      <a:pt x="2101" y="1893"/>
                      <a:pt x="2217" y="2517"/>
                      <a:pt x="1871" y="2759"/>
                    </a:cubicBezTo>
                    <a:cubicBezTo>
                      <a:pt x="1783" y="2829"/>
                      <a:pt x="1669" y="2879"/>
                      <a:pt x="1553" y="2879"/>
                    </a:cubicBezTo>
                    <a:cubicBezTo>
                      <a:pt x="1517" y="2879"/>
                      <a:pt x="1480" y="2874"/>
                      <a:pt x="1443" y="2863"/>
                    </a:cubicBezTo>
                    <a:cubicBezTo>
                      <a:pt x="1305" y="2817"/>
                      <a:pt x="1190" y="2632"/>
                      <a:pt x="1247" y="2482"/>
                    </a:cubicBezTo>
                    <a:lnTo>
                      <a:pt x="1247" y="2482"/>
                    </a:lnTo>
                    <a:cubicBezTo>
                      <a:pt x="1097" y="2620"/>
                      <a:pt x="1074" y="2863"/>
                      <a:pt x="1178" y="3036"/>
                    </a:cubicBezTo>
                    <a:cubicBezTo>
                      <a:pt x="1239" y="3150"/>
                      <a:pt x="1371" y="3199"/>
                      <a:pt x="1506" y="3199"/>
                    </a:cubicBezTo>
                    <a:cubicBezTo>
                      <a:pt x="1576" y="3199"/>
                      <a:pt x="1646" y="3186"/>
                      <a:pt x="1709" y="3163"/>
                    </a:cubicBezTo>
                    <a:lnTo>
                      <a:pt x="1709" y="3163"/>
                    </a:lnTo>
                    <a:cubicBezTo>
                      <a:pt x="1386" y="3705"/>
                      <a:pt x="889" y="4063"/>
                      <a:pt x="289" y="4271"/>
                    </a:cubicBezTo>
                    <a:cubicBezTo>
                      <a:pt x="289" y="4271"/>
                      <a:pt x="462" y="4363"/>
                      <a:pt x="612" y="4410"/>
                    </a:cubicBezTo>
                    <a:cubicBezTo>
                      <a:pt x="612" y="4410"/>
                      <a:pt x="439" y="4606"/>
                      <a:pt x="1" y="4790"/>
                    </a:cubicBezTo>
                    <a:cubicBezTo>
                      <a:pt x="257" y="4861"/>
                      <a:pt x="388" y="4899"/>
                      <a:pt x="560" y="4899"/>
                    </a:cubicBezTo>
                    <a:cubicBezTo>
                      <a:pt x="642" y="4899"/>
                      <a:pt x="734" y="4890"/>
                      <a:pt x="855" y="4871"/>
                    </a:cubicBezTo>
                    <a:lnTo>
                      <a:pt x="855" y="4871"/>
                    </a:lnTo>
                    <a:cubicBezTo>
                      <a:pt x="325" y="5620"/>
                      <a:pt x="1268" y="5932"/>
                      <a:pt x="1316" y="6611"/>
                    </a:cubicBezTo>
                    <a:lnTo>
                      <a:pt x="1316" y="6611"/>
                    </a:lnTo>
                    <a:cubicBezTo>
                      <a:pt x="1274" y="5979"/>
                      <a:pt x="2448" y="5990"/>
                      <a:pt x="2355" y="5402"/>
                    </a:cubicBezTo>
                    <a:lnTo>
                      <a:pt x="2355" y="5402"/>
                    </a:lnTo>
                    <a:cubicBezTo>
                      <a:pt x="2517" y="5748"/>
                      <a:pt x="2725" y="6014"/>
                      <a:pt x="3036" y="6199"/>
                    </a:cubicBezTo>
                    <a:cubicBezTo>
                      <a:pt x="2448" y="5298"/>
                      <a:pt x="2505" y="4040"/>
                      <a:pt x="2632" y="3036"/>
                    </a:cubicBezTo>
                    <a:cubicBezTo>
                      <a:pt x="2748" y="2182"/>
                      <a:pt x="2563" y="1385"/>
                      <a:pt x="1998" y="797"/>
                    </a:cubicBezTo>
                    <a:cubicBezTo>
                      <a:pt x="1882" y="681"/>
                      <a:pt x="1755" y="566"/>
                      <a:pt x="1594" y="450"/>
                    </a:cubicBezTo>
                    <a:cubicBezTo>
                      <a:pt x="1339" y="280"/>
                      <a:pt x="1054" y="189"/>
                      <a:pt x="795" y="40"/>
                    </a:cubicBezTo>
                    <a:close/>
                    <a:moveTo>
                      <a:pt x="1316" y="6611"/>
                    </a:moveTo>
                    <a:cubicBezTo>
                      <a:pt x="1316" y="6612"/>
                      <a:pt x="1316" y="6613"/>
                      <a:pt x="1317" y="6614"/>
                    </a:cubicBezTo>
                    <a:cubicBezTo>
                      <a:pt x="1316" y="6613"/>
                      <a:pt x="1316" y="6612"/>
                      <a:pt x="1316" y="661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8"/>
              <p:cNvSpPr/>
              <p:nvPr/>
            </p:nvSpPr>
            <p:spPr>
              <a:xfrm>
                <a:off x="613721" y="4786535"/>
                <a:ext cx="18280" cy="77934"/>
              </a:xfrm>
              <a:custGeom>
                <a:avLst/>
                <a:gdLst/>
                <a:ahLst/>
                <a:cxnLst/>
                <a:rect l="l" t="t" r="r" b="b"/>
                <a:pathLst>
                  <a:path w="566" h="2413" extrusionOk="0">
                    <a:moveTo>
                      <a:pt x="254" y="0"/>
                    </a:moveTo>
                    <a:cubicBezTo>
                      <a:pt x="0" y="831"/>
                      <a:pt x="139" y="1674"/>
                      <a:pt x="566" y="2413"/>
                    </a:cubicBezTo>
                    <a:cubicBezTo>
                      <a:pt x="462" y="1605"/>
                      <a:pt x="346" y="808"/>
                      <a:pt x="25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8"/>
              <p:cNvSpPr/>
              <p:nvPr/>
            </p:nvSpPr>
            <p:spPr>
              <a:xfrm>
                <a:off x="662910" y="4618394"/>
                <a:ext cx="82811" cy="96957"/>
              </a:xfrm>
              <a:custGeom>
                <a:avLst/>
                <a:gdLst/>
                <a:ahLst/>
                <a:cxnLst/>
                <a:rect l="l" t="t" r="r" b="b"/>
                <a:pathLst>
                  <a:path w="2564" h="3002" extrusionOk="0">
                    <a:moveTo>
                      <a:pt x="1282" y="1755"/>
                    </a:moveTo>
                    <a:lnTo>
                      <a:pt x="1282" y="1755"/>
                    </a:lnTo>
                    <a:cubicBezTo>
                      <a:pt x="1284" y="1756"/>
                      <a:pt x="1287" y="1757"/>
                      <a:pt x="1289" y="1758"/>
                    </a:cubicBezTo>
                    <a:lnTo>
                      <a:pt x="1289" y="1758"/>
                    </a:lnTo>
                    <a:cubicBezTo>
                      <a:pt x="1287" y="1757"/>
                      <a:pt x="1284" y="1756"/>
                      <a:pt x="1282" y="1755"/>
                    </a:cubicBezTo>
                    <a:close/>
                    <a:moveTo>
                      <a:pt x="462" y="1016"/>
                    </a:moveTo>
                    <a:cubicBezTo>
                      <a:pt x="543" y="1178"/>
                      <a:pt x="647" y="1328"/>
                      <a:pt x="774" y="1455"/>
                    </a:cubicBezTo>
                    <a:cubicBezTo>
                      <a:pt x="843" y="1524"/>
                      <a:pt x="947" y="1593"/>
                      <a:pt x="1040" y="1639"/>
                    </a:cubicBezTo>
                    <a:cubicBezTo>
                      <a:pt x="1155" y="1686"/>
                      <a:pt x="1270" y="1697"/>
                      <a:pt x="1386" y="1697"/>
                    </a:cubicBezTo>
                    <a:cubicBezTo>
                      <a:pt x="1536" y="1697"/>
                      <a:pt x="1697" y="1663"/>
                      <a:pt x="1859" y="1605"/>
                    </a:cubicBezTo>
                    <a:lnTo>
                      <a:pt x="1859" y="1605"/>
                    </a:lnTo>
                    <a:cubicBezTo>
                      <a:pt x="1732" y="1720"/>
                      <a:pt x="1559" y="1766"/>
                      <a:pt x="1386" y="1766"/>
                    </a:cubicBezTo>
                    <a:cubicBezTo>
                      <a:pt x="1354" y="1766"/>
                      <a:pt x="1314" y="1766"/>
                      <a:pt x="1289" y="1758"/>
                    </a:cubicBezTo>
                    <a:lnTo>
                      <a:pt x="1289" y="1758"/>
                    </a:lnTo>
                    <a:cubicBezTo>
                      <a:pt x="1426" y="1815"/>
                      <a:pt x="1585" y="1871"/>
                      <a:pt x="1732" y="1928"/>
                    </a:cubicBezTo>
                    <a:cubicBezTo>
                      <a:pt x="1882" y="2020"/>
                      <a:pt x="2044" y="2101"/>
                      <a:pt x="2171" y="2228"/>
                    </a:cubicBezTo>
                    <a:cubicBezTo>
                      <a:pt x="2032" y="2113"/>
                      <a:pt x="1871" y="2043"/>
                      <a:pt x="1697" y="1986"/>
                    </a:cubicBezTo>
                    <a:cubicBezTo>
                      <a:pt x="1524" y="1928"/>
                      <a:pt x="1351" y="1870"/>
                      <a:pt x="1190" y="1801"/>
                    </a:cubicBezTo>
                    <a:cubicBezTo>
                      <a:pt x="1016" y="1732"/>
                      <a:pt x="855" y="1628"/>
                      <a:pt x="751" y="1478"/>
                    </a:cubicBezTo>
                    <a:cubicBezTo>
                      <a:pt x="612" y="1351"/>
                      <a:pt x="532" y="1178"/>
                      <a:pt x="462" y="1016"/>
                    </a:cubicBezTo>
                    <a:close/>
                    <a:moveTo>
                      <a:pt x="35" y="0"/>
                    </a:moveTo>
                    <a:cubicBezTo>
                      <a:pt x="1" y="358"/>
                      <a:pt x="58" y="728"/>
                      <a:pt x="197" y="1074"/>
                    </a:cubicBezTo>
                    <a:cubicBezTo>
                      <a:pt x="416" y="1582"/>
                      <a:pt x="832" y="1997"/>
                      <a:pt x="1340" y="2228"/>
                    </a:cubicBezTo>
                    <a:cubicBezTo>
                      <a:pt x="1536" y="2320"/>
                      <a:pt x="1744" y="2378"/>
                      <a:pt x="1928" y="2494"/>
                    </a:cubicBezTo>
                    <a:cubicBezTo>
                      <a:pt x="2101" y="2598"/>
                      <a:pt x="2263" y="2782"/>
                      <a:pt x="2263" y="3001"/>
                    </a:cubicBezTo>
                    <a:cubicBezTo>
                      <a:pt x="2425" y="2782"/>
                      <a:pt x="2563" y="2551"/>
                      <a:pt x="2517" y="2286"/>
                    </a:cubicBezTo>
                    <a:cubicBezTo>
                      <a:pt x="2482" y="2043"/>
                      <a:pt x="2332" y="1824"/>
                      <a:pt x="2148" y="1686"/>
                    </a:cubicBezTo>
                    <a:lnTo>
                      <a:pt x="2148" y="1686"/>
                    </a:lnTo>
                    <a:cubicBezTo>
                      <a:pt x="2163" y="1689"/>
                      <a:pt x="2180" y="1691"/>
                      <a:pt x="2197" y="1691"/>
                    </a:cubicBezTo>
                    <a:cubicBezTo>
                      <a:pt x="2291" y="1691"/>
                      <a:pt x="2397" y="1639"/>
                      <a:pt x="2436" y="1570"/>
                    </a:cubicBezTo>
                    <a:cubicBezTo>
                      <a:pt x="2494" y="1455"/>
                      <a:pt x="2436" y="1305"/>
                      <a:pt x="2344" y="1224"/>
                    </a:cubicBezTo>
                    <a:cubicBezTo>
                      <a:pt x="2251" y="1132"/>
                      <a:pt x="2136" y="1097"/>
                      <a:pt x="1998" y="1051"/>
                    </a:cubicBezTo>
                    <a:cubicBezTo>
                      <a:pt x="2159" y="993"/>
                      <a:pt x="2321" y="866"/>
                      <a:pt x="2332" y="693"/>
                    </a:cubicBezTo>
                    <a:cubicBezTo>
                      <a:pt x="2344" y="520"/>
                      <a:pt x="2263" y="324"/>
                      <a:pt x="2113" y="243"/>
                    </a:cubicBezTo>
                    <a:cubicBezTo>
                      <a:pt x="1998" y="612"/>
                      <a:pt x="1617" y="924"/>
                      <a:pt x="1224" y="958"/>
                    </a:cubicBezTo>
                    <a:cubicBezTo>
                      <a:pt x="1186" y="963"/>
                      <a:pt x="1148" y="965"/>
                      <a:pt x="1110" y="965"/>
                    </a:cubicBezTo>
                    <a:cubicBezTo>
                      <a:pt x="755" y="965"/>
                      <a:pt x="409" y="775"/>
                      <a:pt x="232" y="462"/>
                    </a:cubicBezTo>
                    <a:cubicBezTo>
                      <a:pt x="139" y="301"/>
                      <a:pt x="70" y="150"/>
                      <a:pt x="3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8"/>
              <p:cNvSpPr/>
              <p:nvPr/>
            </p:nvSpPr>
            <p:spPr>
              <a:xfrm>
                <a:off x="641335" y="4553541"/>
                <a:ext cx="177442" cy="239680"/>
              </a:xfrm>
              <a:custGeom>
                <a:avLst/>
                <a:gdLst/>
                <a:ahLst/>
                <a:cxnLst/>
                <a:rect l="l" t="t" r="r" b="b"/>
                <a:pathLst>
                  <a:path w="5494" h="7421" extrusionOk="0">
                    <a:moveTo>
                      <a:pt x="692" y="0"/>
                    </a:moveTo>
                    <a:cubicBezTo>
                      <a:pt x="681" y="24"/>
                      <a:pt x="671" y="49"/>
                      <a:pt x="661" y="73"/>
                    </a:cubicBezTo>
                    <a:lnTo>
                      <a:pt x="661" y="73"/>
                    </a:lnTo>
                    <a:cubicBezTo>
                      <a:pt x="671" y="49"/>
                      <a:pt x="681" y="24"/>
                      <a:pt x="692" y="0"/>
                    </a:cubicBezTo>
                    <a:close/>
                    <a:moveTo>
                      <a:pt x="1950" y="6475"/>
                    </a:moveTo>
                    <a:lnTo>
                      <a:pt x="1950" y="6475"/>
                    </a:lnTo>
                    <a:cubicBezTo>
                      <a:pt x="2181" y="6649"/>
                      <a:pt x="2423" y="6799"/>
                      <a:pt x="2689" y="6914"/>
                    </a:cubicBezTo>
                    <a:cubicBezTo>
                      <a:pt x="2943" y="7029"/>
                      <a:pt x="3220" y="7110"/>
                      <a:pt x="3497" y="7156"/>
                    </a:cubicBezTo>
                    <a:cubicBezTo>
                      <a:pt x="3622" y="7178"/>
                      <a:pt x="3752" y="7190"/>
                      <a:pt x="3884" y="7190"/>
                    </a:cubicBezTo>
                    <a:cubicBezTo>
                      <a:pt x="4032" y="7190"/>
                      <a:pt x="4181" y="7175"/>
                      <a:pt x="4328" y="7145"/>
                    </a:cubicBezTo>
                    <a:cubicBezTo>
                      <a:pt x="4605" y="7087"/>
                      <a:pt x="4882" y="6983"/>
                      <a:pt x="5136" y="6868"/>
                    </a:cubicBezTo>
                    <a:lnTo>
                      <a:pt x="5136" y="6868"/>
                    </a:lnTo>
                    <a:cubicBezTo>
                      <a:pt x="4893" y="7006"/>
                      <a:pt x="4616" y="7110"/>
                      <a:pt x="4339" y="7180"/>
                    </a:cubicBezTo>
                    <a:cubicBezTo>
                      <a:pt x="4170" y="7216"/>
                      <a:pt x="3981" y="7244"/>
                      <a:pt x="3792" y="7244"/>
                    </a:cubicBezTo>
                    <a:cubicBezTo>
                      <a:pt x="3685" y="7244"/>
                      <a:pt x="3578" y="7235"/>
                      <a:pt x="3474" y="7214"/>
                    </a:cubicBezTo>
                    <a:cubicBezTo>
                      <a:pt x="3185" y="7168"/>
                      <a:pt x="2919" y="7087"/>
                      <a:pt x="2654" y="6949"/>
                    </a:cubicBezTo>
                    <a:cubicBezTo>
                      <a:pt x="2400" y="6822"/>
                      <a:pt x="2146" y="6683"/>
                      <a:pt x="1950" y="6475"/>
                    </a:cubicBezTo>
                    <a:close/>
                    <a:moveTo>
                      <a:pt x="661" y="73"/>
                    </a:moveTo>
                    <a:cubicBezTo>
                      <a:pt x="1" y="1676"/>
                      <a:pt x="55" y="3257"/>
                      <a:pt x="715" y="4871"/>
                    </a:cubicBezTo>
                    <a:cubicBezTo>
                      <a:pt x="1096" y="5794"/>
                      <a:pt x="1719" y="6649"/>
                      <a:pt x="2596" y="7110"/>
                    </a:cubicBezTo>
                    <a:cubicBezTo>
                      <a:pt x="2983" y="7319"/>
                      <a:pt x="3389" y="7420"/>
                      <a:pt x="3790" y="7420"/>
                    </a:cubicBezTo>
                    <a:cubicBezTo>
                      <a:pt x="4298" y="7420"/>
                      <a:pt x="4800" y="7258"/>
                      <a:pt x="5251" y="6949"/>
                    </a:cubicBezTo>
                    <a:cubicBezTo>
                      <a:pt x="5320" y="6914"/>
                      <a:pt x="5401" y="6856"/>
                      <a:pt x="5424" y="6764"/>
                    </a:cubicBezTo>
                    <a:cubicBezTo>
                      <a:pt x="5494" y="6602"/>
                      <a:pt x="5367" y="6487"/>
                      <a:pt x="5205" y="6487"/>
                    </a:cubicBezTo>
                    <a:cubicBezTo>
                      <a:pt x="5113" y="6487"/>
                      <a:pt x="5020" y="6568"/>
                      <a:pt x="4939" y="6568"/>
                    </a:cubicBezTo>
                    <a:cubicBezTo>
                      <a:pt x="5216" y="6163"/>
                      <a:pt x="4816" y="5890"/>
                      <a:pt x="4286" y="5890"/>
                    </a:cubicBezTo>
                    <a:cubicBezTo>
                      <a:pt x="4151" y="5890"/>
                      <a:pt x="4008" y="5907"/>
                      <a:pt x="3866" y="5944"/>
                    </a:cubicBezTo>
                    <a:cubicBezTo>
                      <a:pt x="3519" y="6037"/>
                      <a:pt x="3167" y="6098"/>
                      <a:pt x="2819" y="6098"/>
                    </a:cubicBezTo>
                    <a:cubicBezTo>
                      <a:pt x="2439" y="6098"/>
                      <a:pt x="2064" y="6025"/>
                      <a:pt x="1703" y="5839"/>
                    </a:cubicBezTo>
                    <a:lnTo>
                      <a:pt x="1703" y="5839"/>
                    </a:lnTo>
                    <a:cubicBezTo>
                      <a:pt x="1728" y="5849"/>
                      <a:pt x="1753" y="5854"/>
                      <a:pt x="1778" y="5854"/>
                    </a:cubicBezTo>
                    <a:cubicBezTo>
                      <a:pt x="1885" y="5854"/>
                      <a:pt x="1989" y="5771"/>
                      <a:pt x="2031" y="5644"/>
                    </a:cubicBezTo>
                    <a:cubicBezTo>
                      <a:pt x="2088" y="5471"/>
                      <a:pt x="2031" y="5275"/>
                      <a:pt x="1915" y="5136"/>
                    </a:cubicBezTo>
                    <a:cubicBezTo>
                      <a:pt x="1811" y="4986"/>
                      <a:pt x="1684" y="4871"/>
                      <a:pt x="1557" y="4744"/>
                    </a:cubicBezTo>
                    <a:cubicBezTo>
                      <a:pt x="1442" y="4629"/>
                      <a:pt x="1315" y="4502"/>
                      <a:pt x="1223" y="4352"/>
                    </a:cubicBezTo>
                    <a:cubicBezTo>
                      <a:pt x="1026" y="4051"/>
                      <a:pt x="853" y="3705"/>
                      <a:pt x="715" y="3359"/>
                    </a:cubicBezTo>
                    <a:cubicBezTo>
                      <a:pt x="343" y="2356"/>
                      <a:pt x="246" y="1099"/>
                      <a:pt x="661" y="73"/>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8"/>
              <p:cNvSpPr/>
              <p:nvPr/>
            </p:nvSpPr>
            <p:spPr>
              <a:xfrm>
                <a:off x="669240" y="4732857"/>
                <a:ext cx="83166" cy="100607"/>
              </a:xfrm>
              <a:custGeom>
                <a:avLst/>
                <a:gdLst/>
                <a:ahLst/>
                <a:cxnLst/>
                <a:rect l="l" t="t" r="r" b="b"/>
                <a:pathLst>
                  <a:path w="2575" h="3115" extrusionOk="0">
                    <a:moveTo>
                      <a:pt x="1" y="0"/>
                    </a:moveTo>
                    <a:cubicBezTo>
                      <a:pt x="4" y="9"/>
                      <a:pt x="6" y="18"/>
                      <a:pt x="9" y="27"/>
                    </a:cubicBezTo>
                    <a:lnTo>
                      <a:pt x="9" y="27"/>
                    </a:lnTo>
                    <a:cubicBezTo>
                      <a:pt x="7" y="18"/>
                      <a:pt x="4" y="9"/>
                      <a:pt x="1" y="0"/>
                    </a:cubicBezTo>
                    <a:close/>
                    <a:moveTo>
                      <a:pt x="9" y="27"/>
                    </a:moveTo>
                    <a:lnTo>
                      <a:pt x="9" y="27"/>
                    </a:lnTo>
                    <a:cubicBezTo>
                      <a:pt x="228" y="720"/>
                      <a:pt x="527" y="1334"/>
                      <a:pt x="1051" y="1835"/>
                    </a:cubicBezTo>
                    <a:cubicBezTo>
                      <a:pt x="1144" y="1916"/>
                      <a:pt x="1248" y="2008"/>
                      <a:pt x="1317" y="2112"/>
                    </a:cubicBezTo>
                    <a:cubicBezTo>
                      <a:pt x="1386" y="2205"/>
                      <a:pt x="1432" y="2343"/>
                      <a:pt x="1421" y="2459"/>
                    </a:cubicBezTo>
                    <a:cubicBezTo>
                      <a:pt x="1398" y="2586"/>
                      <a:pt x="1317" y="2701"/>
                      <a:pt x="1201" y="2724"/>
                    </a:cubicBezTo>
                    <a:cubicBezTo>
                      <a:pt x="1186" y="2729"/>
                      <a:pt x="1170" y="2731"/>
                      <a:pt x="1154" y="2731"/>
                    </a:cubicBezTo>
                    <a:cubicBezTo>
                      <a:pt x="1049" y="2731"/>
                      <a:pt x="936" y="2638"/>
                      <a:pt x="936" y="2528"/>
                    </a:cubicBezTo>
                    <a:lnTo>
                      <a:pt x="936" y="2528"/>
                    </a:lnTo>
                    <a:cubicBezTo>
                      <a:pt x="936" y="2759"/>
                      <a:pt x="1051" y="3013"/>
                      <a:pt x="1271" y="3093"/>
                    </a:cubicBezTo>
                    <a:cubicBezTo>
                      <a:pt x="1317" y="3108"/>
                      <a:pt x="1366" y="3115"/>
                      <a:pt x="1416" y="3115"/>
                    </a:cubicBezTo>
                    <a:cubicBezTo>
                      <a:pt x="1601" y="3115"/>
                      <a:pt x="1794" y="3020"/>
                      <a:pt x="1894" y="2874"/>
                    </a:cubicBezTo>
                    <a:cubicBezTo>
                      <a:pt x="2021" y="2689"/>
                      <a:pt x="2009" y="2435"/>
                      <a:pt x="1905" y="2239"/>
                    </a:cubicBezTo>
                    <a:lnTo>
                      <a:pt x="1905" y="2239"/>
                    </a:lnTo>
                    <a:cubicBezTo>
                      <a:pt x="1966" y="2279"/>
                      <a:pt x="2043" y="2311"/>
                      <a:pt x="2115" y="2311"/>
                    </a:cubicBezTo>
                    <a:cubicBezTo>
                      <a:pt x="2126" y="2311"/>
                      <a:pt x="2137" y="2310"/>
                      <a:pt x="2148" y="2309"/>
                    </a:cubicBezTo>
                    <a:cubicBezTo>
                      <a:pt x="2575" y="2251"/>
                      <a:pt x="1848" y="1881"/>
                      <a:pt x="1778" y="1835"/>
                    </a:cubicBezTo>
                    <a:cubicBezTo>
                      <a:pt x="1117" y="1459"/>
                      <a:pt x="253" y="778"/>
                      <a:pt x="9" y="27"/>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8"/>
              <p:cNvSpPr/>
              <p:nvPr/>
            </p:nvSpPr>
            <p:spPr>
              <a:xfrm>
                <a:off x="525872" y="4423414"/>
                <a:ext cx="144919" cy="231186"/>
              </a:xfrm>
              <a:custGeom>
                <a:avLst/>
                <a:gdLst/>
                <a:ahLst/>
                <a:cxnLst/>
                <a:rect l="l" t="t" r="r" b="b"/>
                <a:pathLst>
                  <a:path w="4487" h="7158" extrusionOk="0">
                    <a:moveTo>
                      <a:pt x="4071" y="1536"/>
                    </a:moveTo>
                    <a:lnTo>
                      <a:pt x="4071" y="1536"/>
                    </a:lnTo>
                    <a:cubicBezTo>
                      <a:pt x="4094" y="1651"/>
                      <a:pt x="4105" y="1778"/>
                      <a:pt x="4128" y="1905"/>
                    </a:cubicBezTo>
                    <a:cubicBezTo>
                      <a:pt x="4128" y="2032"/>
                      <a:pt x="4105" y="2148"/>
                      <a:pt x="4094" y="2286"/>
                    </a:cubicBezTo>
                    <a:cubicBezTo>
                      <a:pt x="4047" y="2528"/>
                      <a:pt x="3955" y="2759"/>
                      <a:pt x="3840" y="2990"/>
                    </a:cubicBezTo>
                    <a:cubicBezTo>
                      <a:pt x="3586" y="3440"/>
                      <a:pt x="3228" y="3787"/>
                      <a:pt x="2835" y="4098"/>
                    </a:cubicBezTo>
                    <a:cubicBezTo>
                      <a:pt x="2431" y="4375"/>
                      <a:pt x="2027" y="4664"/>
                      <a:pt x="1658" y="4999"/>
                    </a:cubicBezTo>
                    <a:cubicBezTo>
                      <a:pt x="1277" y="5310"/>
                      <a:pt x="977" y="5714"/>
                      <a:pt x="723" y="6130"/>
                    </a:cubicBezTo>
                    <a:cubicBezTo>
                      <a:pt x="839" y="5922"/>
                      <a:pt x="977" y="5703"/>
                      <a:pt x="1127" y="5518"/>
                    </a:cubicBezTo>
                    <a:cubicBezTo>
                      <a:pt x="1266" y="5310"/>
                      <a:pt x="1439" y="5137"/>
                      <a:pt x="1623" y="4964"/>
                    </a:cubicBezTo>
                    <a:cubicBezTo>
                      <a:pt x="1993" y="4629"/>
                      <a:pt x="2408" y="4341"/>
                      <a:pt x="2778" y="4029"/>
                    </a:cubicBezTo>
                    <a:cubicBezTo>
                      <a:pt x="3170" y="3706"/>
                      <a:pt x="3528" y="3360"/>
                      <a:pt x="3782" y="2944"/>
                    </a:cubicBezTo>
                    <a:cubicBezTo>
                      <a:pt x="3840" y="2840"/>
                      <a:pt x="3897" y="2725"/>
                      <a:pt x="3932" y="2609"/>
                    </a:cubicBezTo>
                    <a:cubicBezTo>
                      <a:pt x="3978" y="2494"/>
                      <a:pt x="4024" y="2378"/>
                      <a:pt x="4047" y="2263"/>
                    </a:cubicBezTo>
                    <a:cubicBezTo>
                      <a:pt x="4082" y="2148"/>
                      <a:pt x="4094" y="2021"/>
                      <a:pt x="4094" y="1905"/>
                    </a:cubicBezTo>
                    <a:cubicBezTo>
                      <a:pt x="4094" y="1778"/>
                      <a:pt x="4082" y="1663"/>
                      <a:pt x="4071" y="1536"/>
                    </a:cubicBezTo>
                    <a:close/>
                    <a:moveTo>
                      <a:pt x="404" y="6628"/>
                    </a:moveTo>
                    <a:lnTo>
                      <a:pt x="404" y="6628"/>
                    </a:lnTo>
                    <a:cubicBezTo>
                      <a:pt x="403" y="6631"/>
                      <a:pt x="401" y="6635"/>
                      <a:pt x="400" y="6638"/>
                    </a:cubicBezTo>
                    <a:cubicBezTo>
                      <a:pt x="401" y="6635"/>
                      <a:pt x="403" y="6631"/>
                      <a:pt x="404" y="6628"/>
                    </a:cubicBezTo>
                    <a:close/>
                    <a:moveTo>
                      <a:pt x="3493" y="1"/>
                    </a:moveTo>
                    <a:cubicBezTo>
                      <a:pt x="3863" y="635"/>
                      <a:pt x="4036" y="1443"/>
                      <a:pt x="3851" y="2171"/>
                    </a:cubicBezTo>
                    <a:cubicBezTo>
                      <a:pt x="3747" y="2552"/>
                      <a:pt x="3528" y="3209"/>
                      <a:pt x="3055" y="3244"/>
                    </a:cubicBezTo>
                    <a:cubicBezTo>
                      <a:pt x="3024" y="3249"/>
                      <a:pt x="2992" y="3251"/>
                      <a:pt x="2960" y="3251"/>
                    </a:cubicBezTo>
                    <a:cubicBezTo>
                      <a:pt x="2825" y="3251"/>
                      <a:pt x="2686" y="3210"/>
                      <a:pt x="2593" y="3117"/>
                    </a:cubicBezTo>
                    <a:cubicBezTo>
                      <a:pt x="2478" y="3002"/>
                      <a:pt x="2478" y="2759"/>
                      <a:pt x="2605" y="2655"/>
                    </a:cubicBezTo>
                    <a:lnTo>
                      <a:pt x="2605" y="2655"/>
                    </a:lnTo>
                    <a:cubicBezTo>
                      <a:pt x="2397" y="2702"/>
                      <a:pt x="2235" y="2909"/>
                      <a:pt x="2235" y="3129"/>
                    </a:cubicBezTo>
                    <a:cubicBezTo>
                      <a:pt x="2247" y="3348"/>
                      <a:pt x="2455" y="3521"/>
                      <a:pt x="2662" y="3544"/>
                    </a:cubicBezTo>
                    <a:cubicBezTo>
                      <a:pt x="2252" y="3781"/>
                      <a:pt x="1808" y="3883"/>
                      <a:pt x="1348" y="3883"/>
                    </a:cubicBezTo>
                    <a:cubicBezTo>
                      <a:pt x="1135" y="3883"/>
                      <a:pt x="919" y="3861"/>
                      <a:pt x="700" y="3821"/>
                    </a:cubicBezTo>
                    <a:lnTo>
                      <a:pt x="700" y="3821"/>
                    </a:lnTo>
                    <a:cubicBezTo>
                      <a:pt x="700" y="3821"/>
                      <a:pt x="816" y="3994"/>
                      <a:pt x="931" y="4110"/>
                    </a:cubicBezTo>
                    <a:cubicBezTo>
                      <a:pt x="931" y="4110"/>
                      <a:pt x="768" y="4173"/>
                      <a:pt x="449" y="4173"/>
                    </a:cubicBezTo>
                    <a:cubicBezTo>
                      <a:pt x="360" y="4173"/>
                      <a:pt x="259" y="4169"/>
                      <a:pt x="146" y="4156"/>
                    </a:cubicBezTo>
                    <a:lnTo>
                      <a:pt x="146" y="4156"/>
                    </a:lnTo>
                    <a:cubicBezTo>
                      <a:pt x="446" y="4456"/>
                      <a:pt x="527" y="4525"/>
                      <a:pt x="919" y="4698"/>
                    </a:cubicBezTo>
                    <a:cubicBezTo>
                      <a:pt x="0" y="5135"/>
                      <a:pt x="728" y="5949"/>
                      <a:pt x="404" y="6628"/>
                    </a:cubicBezTo>
                    <a:lnTo>
                      <a:pt x="404" y="6628"/>
                    </a:lnTo>
                    <a:cubicBezTo>
                      <a:pt x="533" y="6369"/>
                      <a:pt x="803" y="6332"/>
                      <a:pt x="1090" y="6332"/>
                    </a:cubicBezTo>
                    <a:cubicBezTo>
                      <a:pt x="1203" y="6332"/>
                      <a:pt x="1319" y="6338"/>
                      <a:pt x="1430" y="6338"/>
                    </a:cubicBezTo>
                    <a:cubicBezTo>
                      <a:pt x="1708" y="6338"/>
                      <a:pt x="1955" y="6302"/>
                      <a:pt x="2051" y="6049"/>
                    </a:cubicBezTo>
                    <a:cubicBezTo>
                      <a:pt x="2051" y="6441"/>
                      <a:pt x="2074" y="6811"/>
                      <a:pt x="2293" y="7157"/>
                    </a:cubicBezTo>
                    <a:cubicBezTo>
                      <a:pt x="2212" y="5991"/>
                      <a:pt x="2951" y="4825"/>
                      <a:pt x="3643" y="3925"/>
                    </a:cubicBezTo>
                    <a:cubicBezTo>
                      <a:pt x="4221" y="3175"/>
                      <a:pt x="4486" y="2321"/>
                      <a:pt x="4267" y="1443"/>
                    </a:cubicBezTo>
                    <a:cubicBezTo>
                      <a:pt x="4221" y="1270"/>
                      <a:pt x="4151" y="1086"/>
                      <a:pt x="4082" y="901"/>
                    </a:cubicBezTo>
                    <a:cubicBezTo>
                      <a:pt x="3920" y="566"/>
                      <a:pt x="3678" y="301"/>
                      <a:pt x="349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8"/>
              <p:cNvSpPr/>
              <p:nvPr/>
            </p:nvSpPr>
            <p:spPr>
              <a:xfrm>
                <a:off x="601416" y="4560614"/>
                <a:ext cx="54066" cy="151766"/>
              </a:xfrm>
              <a:custGeom>
                <a:avLst/>
                <a:gdLst/>
                <a:ahLst/>
                <a:cxnLst/>
                <a:rect l="l" t="t" r="r" b="b"/>
                <a:pathLst>
                  <a:path w="1674" h="4699" extrusionOk="0">
                    <a:moveTo>
                      <a:pt x="1201" y="1005"/>
                    </a:moveTo>
                    <a:lnTo>
                      <a:pt x="1201" y="1005"/>
                    </a:lnTo>
                    <a:cubicBezTo>
                      <a:pt x="1143" y="1224"/>
                      <a:pt x="1085" y="1443"/>
                      <a:pt x="1051" y="1674"/>
                    </a:cubicBezTo>
                    <a:cubicBezTo>
                      <a:pt x="1004" y="1905"/>
                      <a:pt x="970" y="2113"/>
                      <a:pt x="970" y="2343"/>
                    </a:cubicBezTo>
                    <a:cubicBezTo>
                      <a:pt x="958" y="2574"/>
                      <a:pt x="970" y="2805"/>
                      <a:pt x="1004" y="3059"/>
                    </a:cubicBezTo>
                    <a:cubicBezTo>
                      <a:pt x="1027" y="3302"/>
                      <a:pt x="1074" y="3532"/>
                      <a:pt x="1108" y="3763"/>
                    </a:cubicBezTo>
                    <a:cubicBezTo>
                      <a:pt x="1051" y="3532"/>
                      <a:pt x="993" y="3290"/>
                      <a:pt x="958" y="3059"/>
                    </a:cubicBezTo>
                    <a:cubicBezTo>
                      <a:pt x="935" y="2828"/>
                      <a:pt x="912" y="2574"/>
                      <a:pt x="912" y="2343"/>
                    </a:cubicBezTo>
                    <a:cubicBezTo>
                      <a:pt x="935" y="2113"/>
                      <a:pt x="958" y="1882"/>
                      <a:pt x="1004" y="1651"/>
                    </a:cubicBezTo>
                    <a:cubicBezTo>
                      <a:pt x="1051" y="1420"/>
                      <a:pt x="1120" y="1224"/>
                      <a:pt x="1201" y="1005"/>
                    </a:cubicBezTo>
                    <a:close/>
                    <a:moveTo>
                      <a:pt x="1674" y="0"/>
                    </a:moveTo>
                    <a:lnTo>
                      <a:pt x="1674" y="0"/>
                    </a:lnTo>
                    <a:cubicBezTo>
                      <a:pt x="1074" y="820"/>
                      <a:pt x="0" y="3013"/>
                      <a:pt x="370" y="4075"/>
                    </a:cubicBezTo>
                    <a:cubicBezTo>
                      <a:pt x="416" y="4052"/>
                      <a:pt x="554" y="3359"/>
                      <a:pt x="693" y="3186"/>
                    </a:cubicBezTo>
                    <a:lnTo>
                      <a:pt x="693" y="3186"/>
                    </a:lnTo>
                    <a:cubicBezTo>
                      <a:pt x="658" y="3729"/>
                      <a:pt x="981" y="4398"/>
                      <a:pt x="1408" y="4698"/>
                    </a:cubicBezTo>
                    <a:cubicBezTo>
                      <a:pt x="1051" y="3151"/>
                      <a:pt x="1131" y="1501"/>
                      <a:pt x="167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8"/>
              <p:cNvSpPr/>
              <p:nvPr/>
            </p:nvSpPr>
            <p:spPr>
              <a:xfrm>
                <a:off x="622280" y="4354589"/>
                <a:ext cx="171338" cy="50061"/>
              </a:xfrm>
              <a:custGeom>
                <a:avLst/>
                <a:gdLst/>
                <a:ahLst/>
                <a:cxnLst/>
                <a:rect l="l" t="t" r="r" b="b"/>
                <a:pathLst>
                  <a:path w="5305" h="1550" extrusionOk="0">
                    <a:moveTo>
                      <a:pt x="4245" y="1"/>
                    </a:moveTo>
                    <a:cubicBezTo>
                      <a:pt x="2797" y="1"/>
                      <a:pt x="1" y="1485"/>
                      <a:pt x="1" y="1485"/>
                    </a:cubicBezTo>
                    <a:cubicBezTo>
                      <a:pt x="1" y="1485"/>
                      <a:pt x="782" y="1550"/>
                      <a:pt x="1732" y="1550"/>
                    </a:cubicBezTo>
                    <a:cubicBezTo>
                      <a:pt x="3291" y="1550"/>
                      <a:pt x="5304" y="1376"/>
                      <a:pt x="5068" y="458"/>
                    </a:cubicBezTo>
                    <a:cubicBezTo>
                      <a:pt x="4979" y="128"/>
                      <a:pt x="4670" y="1"/>
                      <a:pt x="4245"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8"/>
              <p:cNvSpPr/>
              <p:nvPr/>
            </p:nvSpPr>
            <p:spPr>
              <a:xfrm>
                <a:off x="621149" y="4265383"/>
                <a:ext cx="134261" cy="111459"/>
              </a:xfrm>
              <a:custGeom>
                <a:avLst/>
                <a:gdLst/>
                <a:ahLst/>
                <a:cxnLst/>
                <a:rect l="l" t="t" r="r" b="b"/>
                <a:pathLst>
                  <a:path w="4157" h="3451" extrusionOk="0">
                    <a:moveTo>
                      <a:pt x="2636" y="0"/>
                    </a:moveTo>
                    <a:cubicBezTo>
                      <a:pt x="1501" y="0"/>
                      <a:pt x="1" y="3451"/>
                      <a:pt x="1" y="3451"/>
                    </a:cubicBezTo>
                    <a:cubicBezTo>
                      <a:pt x="1" y="3451"/>
                      <a:pt x="4156" y="1200"/>
                      <a:pt x="3025" y="161"/>
                    </a:cubicBezTo>
                    <a:cubicBezTo>
                      <a:pt x="2903" y="50"/>
                      <a:pt x="2772" y="0"/>
                      <a:pt x="2636"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8"/>
              <p:cNvSpPr/>
              <p:nvPr/>
            </p:nvSpPr>
            <p:spPr>
              <a:xfrm>
                <a:off x="567762" y="4212124"/>
                <a:ext cx="94438" cy="166203"/>
              </a:xfrm>
              <a:custGeom>
                <a:avLst/>
                <a:gdLst/>
                <a:ahLst/>
                <a:cxnLst/>
                <a:rect l="l" t="t" r="r" b="b"/>
                <a:pathLst>
                  <a:path w="2924" h="5146" extrusionOk="0">
                    <a:moveTo>
                      <a:pt x="1343" y="0"/>
                    </a:moveTo>
                    <a:cubicBezTo>
                      <a:pt x="0" y="0"/>
                      <a:pt x="869" y="5146"/>
                      <a:pt x="869" y="5146"/>
                    </a:cubicBezTo>
                    <a:cubicBezTo>
                      <a:pt x="869" y="5146"/>
                      <a:pt x="2924" y="263"/>
                      <a:pt x="1446" y="10"/>
                    </a:cubicBezTo>
                    <a:cubicBezTo>
                      <a:pt x="1410" y="3"/>
                      <a:pt x="1376" y="0"/>
                      <a:pt x="134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6" name="Google Shape;1346;p18"/>
            <p:cNvGrpSpPr/>
            <p:nvPr/>
          </p:nvGrpSpPr>
          <p:grpSpPr>
            <a:xfrm>
              <a:off x="8735864" y="1034696"/>
              <a:ext cx="213293" cy="3005896"/>
              <a:chOff x="8735864" y="1034696"/>
              <a:chExt cx="213293" cy="3005896"/>
            </a:xfrm>
          </p:grpSpPr>
          <p:sp>
            <p:nvSpPr>
              <p:cNvPr id="1347" name="Google Shape;1347;p18"/>
              <p:cNvSpPr/>
              <p:nvPr/>
            </p:nvSpPr>
            <p:spPr>
              <a:xfrm>
                <a:off x="8932717" y="1165533"/>
                <a:ext cx="14954" cy="1487494"/>
              </a:xfrm>
              <a:custGeom>
                <a:avLst/>
                <a:gdLst/>
                <a:ahLst/>
                <a:cxnLst/>
                <a:rect l="l" t="t" r="r" b="b"/>
                <a:pathLst>
                  <a:path w="463" h="46056" extrusionOk="0">
                    <a:moveTo>
                      <a:pt x="0" y="1"/>
                    </a:moveTo>
                    <a:lnTo>
                      <a:pt x="0" y="46056"/>
                    </a:lnTo>
                    <a:lnTo>
                      <a:pt x="462" y="46056"/>
                    </a:lnTo>
                    <a:lnTo>
                      <a:pt x="462"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8"/>
              <p:cNvSpPr/>
              <p:nvPr/>
            </p:nvSpPr>
            <p:spPr>
              <a:xfrm>
                <a:off x="8735864" y="1034696"/>
                <a:ext cx="213293" cy="143918"/>
              </a:xfrm>
              <a:custGeom>
                <a:avLst/>
                <a:gdLst/>
                <a:ahLst/>
                <a:cxnLst/>
                <a:rect l="l" t="t" r="r" b="b"/>
                <a:pathLst>
                  <a:path w="6604" h="4456" extrusionOk="0">
                    <a:moveTo>
                      <a:pt x="2679" y="0"/>
                    </a:moveTo>
                    <a:cubicBezTo>
                      <a:pt x="2517" y="0"/>
                      <a:pt x="2379" y="0"/>
                      <a:pt x="2217" y="35"/>
                    </a:cubicBezTo>
                    <a:cubicBezTo>
                      <a:pt x="1617" y="116"/>
                      <a:pt x="1040" y="451"/>
                      <a:pt x="636" y="924"/>
                    </a:cubicBezTo>
                    <a:cubicBezTo>
                      <a:pt x="232" y="1420"/>
                      <a:pt x="1" y="2020"/>
                      <a:pt x="12" y="2701"/>
                    </a:cubicBezTo>
                    <a:cubicBezTo>
                      <a:pt x="36" y="3452"/>
                      <a:pt x="555" y="4144"/>
                      <a:pt x="1294" y="4375"/>
                    </a:cubicBezTo>
                    <a:cubicBezTo>
                      <a:pt x="1467" y="4433"/>
                      <a:pt x="1652" y="4456"/>
                      <a:pt x="1859" y="4456"/>
                    </a:cubicBezTo>
                    <a:cubicBezTo>
                      <a:pt x="2090" y="4456"/>
                      <a:pt x="2333" y="4387"/>
                      <a:pt x="2540" y="4271"/>
                    </a:cubicBezTo>
                    <a:cubicBezTo>
                      <a:pt x="2944" y="4040"/>
                      <a:pt x="3233" y="3579"/>
                      <a:pt x="3233" y="3094"/>
                    </a:cubicBezTo>
                    <a:lnTo>
                      <a:pt x="3233" y="2898"/>
                    </a:lnTo>
                    <a:cubicBezTo>
                      <a:pt x="3233" y="2828"/>
                      <a:pt x="3210" y="2771"/>
                      <a:pt x="3198" y="2701"/>
                    </a:cubicBezTo>
                    <a:cubicBezTo>
                      <a:pt x="3103" y="2406"/>
                      <a:pt x="2835" y="2213"/>
                      <a:pt x="2536" y="2213"/>
                    </a:cubicBezTo>
                    <a:cubicBezTo>
                      <a:pt x="2473" y="2213"/>
                      <a:pt x="2409" y="2222"/>
                      <a:pt x="2344" y="2240"/>
                    </a:cubicBezTo>
                    <a:cubicBezTo>
                      <a:pt x="1986" y="2355"/>
                      <a:pt x="1790" y="2725"/>
                      <a:pt x="1882" y="3094"/>
                    </a:cubicBezTo>
                    <a:cubicBezTo>
                      <a:pt x="1882" y="3117"/>
                      <a:pt x="1882" y="3152"/>
                      <a:pt x="1859" y="3175"/>
                    </a:cubicBezTo>
                    <a:cubicBezTo>
                      <a:pt x="1859" y="3186"/>
                      <a:pt x="1825" y="3209"/>
                      <a:pt x="1813" y="3209"/>
                    </a:cubicBezTo>
                    <a:cubicBezTo>
                      <a:pt x="1755" y="3209"/>
                      <a:pt x="1686" y="3209"/>
                      <a:pt x="1628" y="3186"/>
                    </a:cubicBezTo>
                    <a:cubicBezTo>
                      <a:pt x="1363" y="3128"/>
                      <a:pt x="1132" y="2898"/>
                      <a:pt x="1109" y="2609"/>
                    </a:cubicBezTo>
                    <a:cubicBezTo>
                      <a:pt x="1074" y="2263"/>
                      <a:pt x="1178" y="1847"/>
                      <a:pt x="1409" y="1547"/>
                    </a:cubicBezTo>
                    <a:cubicBezTo>
                      <a:pt x="1640" y="1224"/>
                      <a:pt x="1986" y="982"/>
                      <a:pt x="2379" y="901"/>
                    </a:cubicBezTo>
                    <a:cubicBezTo>
                      <a:pt x="2483" y="866"/>
                      <a:pt x="2575" y="866"/>
                      <a:pt x="2679" y="855"/>
                    </a:cubicBezTo>
                    <a:lnTo>
                      <a:pt x="3014" y="855"/>
                    </a:lnTo>
                    <a:lnTo>
                      <a:pt x="3348" y="901"/>
                    </a:lnTo>
                    <a:cubicBezTo>
                      <a:pt x="3464" y="924"/>
                      <a:pt x="3556" y="935"/>
                      <a:pt x="3671" y="970"/>
                    </a:cubicBezTo>
                    <a:cubicBezTo>
                      <a:pt x="4122" y="1085"/>
                      <a:pt x="4526" y="1316"/>
                      <a:pt x="4883" y="1605"/>
                    </a:cubicBezTo>
                    <a:cubicBezTo>
                      <a:pt x="5611" y="2182"/>
                      <a:pt x="6072" y="3094"/>
                      <a:pt x="6095" y="4052"/>
                    </a:cubicBezTo>
                    <a:cubicBezTo>
                      <a:pt x="6119" y="4167"/>
                      <a:pt x="6199" y="4271"/>
                      <a:pt x="6326" y="4271"/>
                    </a:cubicBezTo>
                    <a:cubicBezTo>
                      <a:pt x="6333" y="4272"/>
                      <a:pt x="6339" y="4272"/>
                      <a:pt x="6346" y="4272"/>
                    </a:cubicBezTo>
                    <a:cubicBezTo>
                      <a:pt x="6454" y="4272"/>
                      <a:pt x="6557" y="4183"/>
                      <a:pt x="6557" y="4052"/>
                    </a:cubicBezTo>
                    <a:cubicBezTo>
                      <a:pt x="6603" y="2978"/>
                      <a:pt x="6153" y="1859"/>
                      <a:pt x="5345" y="1097"/>
                    </a:cubicBezTo>
                    <a:cubicBezTo>
                      <a:pt x="4964" y="705"/>
                      <a:pt x="4468" y="404"/>
                      <a:pt x="3937" y="220"/>
                    </a:cubicBezTo>
                    <a:cubicBezTo>
                      <a:pt x="3810" y="174"/>
                      <a:pt x="3660" y="151"/>
                      <a:pt x="3533" y="104"/>
                    </a:cubicBezTo>
                    <a:lnTo>
                      <a:pt x="3117" y="35"/>
                    </a:lnTo>
                    <a:lnTo>
                      <a:pt x="2679" y="0"/>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8"/>
              <p:cNvSpPr/>
              <p:nvPr/>
            </p:nvSpPr>
            <p:spPr>
              <a:xfrm>
                <a:off x="8932717" y="2421874"/>
                <a:ext cx="14954" cy="1487494"/>
              </a:xfrm>
              <a:custGeom>
                <a:avLst/>
                <a:gdLst/>
                <a:ahLst/>
                <a:cxnLst/>
                <a:rect l="l" t="t" r="r" b="b"/>
                <a:pathLst>
                  <a:path w="463" h="46056" extrusionOk="0">
                    <a:moveTo>
                      <a:pt x="0" y="0"/>
                    </a:moveTo>
                    <a:lnTo>
                      <a:pt x="0" y="46055"/>
                    </a:lnTo>
                    <a:lnTo>
                      <a:pt x="462" y="46055"/>
                    </a:lnTo>
                    <a:lnTo>
                      <a:pt x="462" y="0"/>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8"/>
              <p:cNvSpPr/>
              <p:nvPr/>
            </p:nvSpPr>
            <p:spPr>
              <a:xfrm>
                <a:off x="8735864" y="3896287"/>
                <a:ext cx="213293" cy="144305"/>
              </a:xfrm>
              <a:custGeom>
                <a:avLst/>
                <a:gdLst/>
                <a:ahLst/>
                <a:cxnLst/>
                <a:rect l="l" t="t" r="r" b="b"/>
                <a:pathLst>
                  <a:path w="6604" h="4468" extrusionOk="0">
                    <a:moveTo>
                      <a:pt x="1859" y="0"/>
                    </a:moveTo>
                    <a:cubicBezTo>
                      <a:pt x="1652" y="0"/>
                      <a:pt x="1467" y="35"/>
                      <a:pt x="1294" y="93"/>
                    </a:cubicBezTo>
                    <a:cubicBezTo>
                      <a:pt x="555" y="324"/>
                      <a:pt x="36" y="1016"/>
                      <a:pt x="12" y="1766"/>
                    </a:cubicBezTo>
                    <a:cubicBezTo>
                      <a:pt x="1" y="2447"/>
                      <a:pt x="232" y="3048"/>
                      <a:pt x="636" y="3544"/>
                    </a:cubicBezTo>
                    <a:cubicBezTo>
                      <a:pt x="1040" y="4017"/>
                      <a:pt x="1617" y="4352"/>
                      <a:pt x="2217" y="4433"/>
                    </a:cubicBezTo>
                    <a:cubicBezTo>
                      <a:pt x="2379" y="4467"/>
                      <a:pt x="2517" y="4467"/>
                      <a:pt x="2679" y="4467"/>
                    </a:cubicBezTo>
                    <a:lnTo>
                      <a:pt x="3117" y="4433"/>
                    </a:lnTo>
                    <a:lnTo>
                      <a:pt x="3533" y="4364"/>
                    </a:lnTo>
                    <a:cubicBezTo>
                      <a:pt x="3660" y="4317"/>
                      <a:pt x="3810" y="4294"/>
                      <a:pt x="3937" y="4248"/>
                    </a:cubicBezTo>
                    <a:cubicBezTo>
                      <a:pt x="4468" y="4063"/>
                      <a:pt x="4964" y="3752"/>
                      <a:pt x="5345" y="3371"/>
                    </a:cubicBezTo>
                    <a:cubicBezTo>
                      <a:pt x="6153" y="2598"/>
                      <a:pt x="6603" y="1489"/>
                      <a:pt x="6557" y="404"/>
                    </a:cubicBezTo>
                    <a:cubicBezTo>
                      <a:pt x="6557" y="289"/>
                      <a:pt x="6463" y="193"/>
                      <a:pt x="6359" y="193"/>
                    </a:cubicBezTo>
                    <a:cubicBezTo>
                      <a:pt x="6348" y="193"/>
                      <a:pt x="6337" y="194"/>
                      <a:pt x="6326" y="197"/>
                    </a:cubicBezTo>
                    <a:cubicBezTo>
                      <a:pt x="6199" y="197"/>
                      <a:pt x="6119" y="289"/>
                      <a:pt x="6095" y="404"/>
                    </a:cubicBezTo>
                    <a:cubicBezTo>
                      <a:pt x="6072" y="1374"/>
                      <a:pt x="5611" y="2286"/>
                      <a:pt x="4883" y="2863"/>
                    </a:cubicBezTo>
                    <a:cubicBezTo>
                      <a:pt x="4526" y="3152"/>
                      <a:pt x="4122" y="3382"/>
                      <a:pt x="3671" y="3498"/>
                    </a:cubicBezTo>
                    <a:cubicBezTo>
                      <a:pt x="3556" y="3521"/>
                      <a:pt x="3464" y="3544"/>
                      <a:pt x="3348" y="3567"/>
                    </a:cubicBezTo>
                    <a:lnTo>
                      <a:pt x="3014" y="3613"/>
                    </a:lnTo>
                    <a:lnTo>
                      <a:pt x="2679" y="3613"/>
                    </a:lnTo>
                    <a:cubicBezTo>
                      <a:pt x="2575" y="3602"/>
                      <a:pt x="2483" y="3602"/>
                      <a:pt x="2379" y="3567"/>
                    </a:cubicBezTo>
                    <a:cubicBezTo>
                      <a:pt x="1986" y="3486"/>
                      <a:pt x="1640" y="3232"/>
                      <a:pt x="1409" y="2921"/>
                    </a:cubicBezTo>
                    <a:cubicBezTo>
                      <a:pt x="1178" y="2621"/>
                      <a:pt x="1074" y="2194"/>
                      <a:pt x="1109" y="1847"/>
                    </a:cubicBezTo>
                    <a:cubicBezTo>
                      <a:pt x="1132" y="1559"/>
                      <a:pt x="1363" y="1328"/>
                      <a:pt x="1628" y="1270"/>
                    </a:cubicBezTo>
                    <a:cubicBezTo>
                      <a:pt x="1686" y="1259"/>
                      <a:pt x="1755" y="1259"/>
                      <a:pt x="1813" y="1259"/>
                    </a:cubicBezTo>
                    <a:cubicBezTo>
                      <a:pt x="1825" y="1259"/>
                      <a:pt x="1859" y="1270"/>
                      <a:pt x="1859" y="1293"/>
                    </a:cubicBezTo>
                    <a:cubicBezTo>
                      <a:pt x="1882" y="1316"/>
                      <a:pt x="1882" y="1351"/>
                      <a:pt x="1882" y="1374"/>
                    </a:cubicBezTo>
                    <a:cubicBezTo>
                      <a:pt x="1790" y="1732"/>
                      <a:pt x="1986" y="2113"/>
                      <a:pt x="2344" y="2228"/>
                    </a:cubicBezTo>
                    <a:cubicBezTo>
                      <a:pt x="2409" y="2246"/>
                      <a:pt x="2473" y="2255"/>
                      <a:pt x="2536" y="2255"/>
                    </a:cubicBezTo>
                    <a:cubicBezTo>
                      <a:pt x="2835" y="2255"/>
                      <a:pt x="3103" y="2062"/>
                      <a:pt x="3198" y="1766"/>
                    </a:cubicBezTo>
                    <a:cubicBezTo>
                      <a:pt x="3210" y="1697"/>
                      <a:pt x="3233" y="1639"/>
                      <a:pt x="3233" y="1559"/>
                    </a:cubicBezTo>
                    <a:lnTo>
                      <a:pt x="3233" y="1374"/>
                    </a:lnTo>
                    <a:cubicBezTo>
                      <a:pt x="3233" y="889"/>
                      <a:pt x="2944" y="427"/>
                      <a:pt x="2540" y="197"/>
                    </a:cubicBezTo>
                    <a:cubicBezTo>
                      <a:pt x="2333" y="81"/>
                      <a:pt x="2090" y="0"/>
                      <a:pt x="185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1" name="Google Shape;1351;p18"/>
            <p:cNvGrpSpPr/>
            <p:nvPr/>
          </p:nvGrpSpPr>
          <p:grpSpPr>
            <a:xfrm>
              <a:off x="8302319" y="114937"/>
              <a:ext cx="750045" cy="777046"/>
              <a:chOff x="8338895" y="169801"/>
              <a:chExt cx="750045" cy="777046"/>
            </a:xfrm>
          </p:grpSpPr>
          <p:sp>
            <p:nvSpPr>
              <p:cNvPr id="1352" name="Google Shape;1352;p18"/>
              <p:cNvSpPr/>
              <p:nvPr/>
            </p:nvSpPr>
            <p:spPr>
              <a:xfrm>
                <a:off x="8423095" y="169801"/>
                <a:ext cx="179348" cy="271428"/>
              </a:xfrm>
              <a:custGeom>
                <a:avLst/>
                <a:gdLst/>
                <a:ahLst/>
                <a:cxnLst/>
                <a:rect l="l" t="t" r="r" b="b"/>
                <a:pathLst>
                  <a:path w="5553" h="8404" extrusionOk="0">
                    <a:moveTo>
                      <a:pt x="3013" y="1"/>
                    </a:moveTo>
                    <a:lnTo>
                      <a:pt x="3013" y="1"/>
                    </a:lnTo>
                    <a:cubicBezTo>
                      <a:pt x="2390" y="301"/>
                      <a:pt x="1951" y="1259"/>
                      <a:pt x="2090" y="1928"/>
                    </a:cubicBezTo>
                    <a:cubicBezTo>
                      <a:pt x="1836" y="1710"/>
                      <a:pt x="1505" y="1611"/>
                      <a:pt x="1165" y="1611"/>
                    </a:cubicBezTo>
                    <a:cubicBezTo>
                      <a:pt x="748" y="1611"/>
                      <a:pt x="318" y="1760"/>
                      <a:pt x="1" y="2021"/>
                    </a:cubicBezTo>
                    <a:cubicBezTo>
                      <a:pt x="113" y="1985"/>
                      <a:pt x="228" y="1968"/>
                      <a:pt x="343" y="1968"/>
                    </a:cubicBezTo>
                    <a:cubicBezTo>
                      <a:pt x="785" y="1968"/>
                      <a:pt x="1231" y="2213"/>
                      <a:pt x="1524" y="2552"/>
                    </a:cubicBezTo>
                    <a:cubicBezTo>
                      <a:pt x="1905" y="2990"/>
                      <a:pt x="2078" y="3544"/>
                      <a:pt x="2194" y="4110"/>
                    </a:cubicBezTo>
                    <a:cubicBezTo>
                      <a:pt x="2309" y="4675"/>
                      <a:pt x="2367" y="5241"/>
                      <a:pt x="2540" y="5783"/>
                    </a:cubicBezTo>
                    <a:cubicBezTo>
                      <a:pt x="2967" y="7111"/>
                      <a:pt x="4179" y="8150"/>
                      <a:pt x="5553" y="8404"/>
                    </a:cubicBezTo>
                    <a:cubicBezTo>
                      <a:pt x="4814" y="8265"/>
                      <a:pt x="3313" y="7157"/>
                      <a:pt x="3186" y="4375"/>
                    </a:cubicBezTo>
                    <a:cubicBezTo>
                      <a:pt x="3083" y="2148"/>
                      <a:pt x="2540" y="1490"/>
                      <a:pt x="301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8"/>
              <p:cNvSpPr/>
              <p:nvPr/>
            </p:nvSpPr>
            <p:spPr>
              <a:xfrm>
                <a:off x="8547247" y="224966"/>
                <a:ext cx="96214" cy="213648"/>
              </a:xfrm>
              <a:custGeom>
                <a:avLst/>
                <a:gdLst/>
                <a:ahLst/>
                <a:cxnLst/>
                <a:rect l="l" t="t" r="r" b="b"/>
                <a:pathLst>
                  <a:path w="2979" h="6615" extrusionOk="0">
                    <a:moveTo>
                      <a:pt x="1709" y="520"/>
                    </a:moveTo>
                    <a:cubicBezTo>
                      <a:pt x="1697" y="751"/>
                      <a:pt x="1662" y="959"/>
                      <a:pt x="1628" y="1190"/>
                    </a:cubicBezTo>
                    <a:cubicBezTo>
                      <a:pt x="1582" y="1409"/>
                      <a:pt x="1512" y="1628"/>
                      <a:pt x="1420" y="1848"/>
                    </a:cubicBezTo>
                    <a:cubicBezTo>
                      <a:pt x="1247" y="2263"/>
                      <a:pt x="1028" y="2656"/>
                      <a:pt x="843" y="3071"/>
                    </a:cubicBezTo>
                    <a:cubicBezTo>
                      <a:pt x="658" y="3475"/>
                      <a:pt x="497" y="3891"/>
                      <a:pt x="450" y="4341"/>
                    </a:cubicBezTo>
                    <a:cubicBezTo>
                      <a:pt x="419" y="4742"/>
                      <a:pt x="484" y="5172"/>
                      <a:pt x="707" y="5517"/>
                    </a:cubicBezTo>
                    <a:lnTo>
                      <a:pt x="707" y="5517"/>
                    </a:lnTo>
                    <a:cubicBezTo>
                      <a:pt x="665" y="5455"/>
                      <a:pt x="627" y="5391"/>
                      <a:pt x="589" y="5322"/>
                    </a:cubicBezTo>
                    <a:cubicBezTo>
                      <a:pt x="543" y="5218"/>
                      <a:pt x="497" y="5114"/>
                      <a:pt x="474" y="4999"/>
                    </a:cubicBezTo>
                    <a:cubicBezTo>
                      <a:pt x="416" y="4780"/>
                      <a:pt x="393" y="4560"/>
                      <a:pt x="416" y="4318"/>
                    </a:cubicBezTo>
                    <a:cubicBezTo>
                      <a:pt x="439" y="3856"/>
                      <a:pt x="601" y="3429"/>
                      <a:pt x="785" y="3025"/>
                    </a:cubicBezTo>
                    <a:cubicBezTo>
                      <a:pt x="970" y="2621"/>
                      <a:pt x="1201" y="2229"/>
                      <a:pt x="1374" y="1813"/>
                    </a:cubicBezTo>
                    <a:cubicBezTo>
                      <a:pt x="1547" y="1409"/>
                      <a:pt x="1651" y="959"/>
                      <a:pt x="1709" y="520"/>
                    </a:cubicBezTo>
                    <a:close/>
                    <a:moveTo>
                      <a:pt x="1801" y="1"/>
                    </a:moveTo>
                    <a:cubicBezTo>
                      <a:pt x="1801" y="636"/>
                      <a:pt x="624" y="532"/>
                      <a:pt x="670" y="1121"/>
                    </a:cubicBezTo>
                    <a:cubicBezTo>
                      <a:pt x="497" y="774"/>
                      <a:pt x="324" y="486"/>
                      <a:pt x="23" y="290"/>
                    </a:cubicBezTo>
                    <a:lnTo>
                      <a:pt x="23" y="290"/>
                    </a:lnTo>
                    <a:cubicBezTo>
                      <a:pt x="543" y="1224"/>
                      <a:pt x="393" y="2460"/>
                      <a:pt x="185" y="3464"/>
                    </a:cubicBezTo>
                    <a:cubicBezTo>
                      <a:pt x="0" y="4306"/>
                      <a:pt x="116" y="5103"/>
                      <a:pt x="647" y="5738"/>
                    </a:cubicBezTo>
                    <a:cubicBezTo>
                      <a:pt x="739" y="5865"/>
                      <a:pt x="866" y="6003"/>
                      <a:pt x="1016" y="6119"/>
                    </a:cubicBezTo>
                    <a:cubicBezTo>
                      <a:pt x="1264" y="6322"/>
                      <a:pt x="1568" y="6426"/>
                      <a:pt x="1830" y="6603"/>
                    </a:cubicBezTo>
                    <a:lnTo>
                      <a:pt x="1830" y="6603"/>
                    </a:lnTo>
                    <a:cubicBezTo>
                      <a:pt x="1295" y="6233"/>
                      <a:pt x="842" y="5638"/>
                      <a:pt x="716" y="4987"/>
                    </a:cubicBezTo>
                    <a:cubicBezTo>
                      <a:pt x="635" y="4630"/>
                      <a:pt x="566" y="4006"/>
                      <a:pt x="947" y="3787"/>
                    </a:cubicBezTo>
                    <a:cubicBezTo>
                      <a:pt x="1037" y="3738"/>
                      <a:pt x="1145" y="3694"/>
                      <a:pt x="1250" y="3694"/>
                    </a:cubicBezTo>
                    <a:cubicBezTo>
                      <a:pt x="1292" y="3694"/>
                      <a:pt x="1334" y="3701"/>
                      <a:pt x="1374" y="3718"/>
                    </a:cubicBezTo>
                    <a:cubicBezTo>
                      <a:pt x="1524" y="3775"/>
                      <a:pt x="1605" y="3983"/>
                      <a:pt x="1547" y="4110"/>
                    </a:cubicBezTo>
                    <a:cubicBezTo>
                      <a:pt x="1709" y="3995"/>
                      <a:pt x="1755" y="3752"/>
                      <a:pt x="1662" y="3579"/>
                    </a:cubicBezTo>
                    <a:cubicBezTo>
                      <a:pt x="1585" y="3449"/>
                      <a:pt x="1435" y="3384"/>
                      <a:pt x="1288" y="3384"/>
                    </a:cubicBezTo>
                    <a:cubicBezTo>
                      <a:pt x="1238" y="3384"/>
                      <a:pt x="1189" y="3392"/>
                      <a:pt x="1143" y="3406"/>
                    </a:cubicBezTo>
                    <a:cubicBezTo>
                      <a:pt x="1501" y="2887"/>
                      <a:pt x="2020" y="2575"/>
                      <a:pt x="2644" y="2402"/>
                    </a:cubicBezTo>
                    <a:cubicBezTo>
                      <a:pt x="2644" y="2402"/>
                      <a:pt x="2494" y="2309"/>
                      <a:pt x="2343" y="2263"/>
                    </a:cubicBezTo>
                    <a:cubicBezTo>
                      <a:pt x="2343" y="2263"/>
                      <a:pt x="2528" y="2079"/>
                      <a:pt x="2978" y="1917"/>
                    </a:cubicBezTo>
                    <a:cubicBezTo>
                      <a:pt x="2663" y="1805"/>
                      <a:pt x="2545" y="1765"/>
                      <a:pt x="2252" y="1765"/>
                    </a:cubicBezTo>
                    <a:cubicBezTo>
                      <a:pt x="2213" y="1765"/>
                      <a:pt x="2171" y="1766"/>
                      <a:pt x="2124" y="1767"/>
                    </a:cubicBezTo>
                    <a:cubicBezTo>
                      <a:pt x="2713" y="1063"/>
                      <a:pt x="1801" y="670"/>
                      <a:pt x="1801" y="1"/>
                    </a:cubicBezTo>
                    <a:close/>
                    <a:moveTo>
                      <a:pt x="1830" y="6603"/>
                    </a:moveTo>
                    <a:lnTo>
                      <a:pt x="1830" y="6603"/>
                    </a:lnTo>
                    <a:cubicBezTo>
                      <a:pt x="1835" y="6607"/>
                      <a:pt x="1841" y="6611"/>
                      <a:pt x="1847" y="6615"/>
                    </a:cubicBezTo>
                    <a:cubicBezTo>
                      <a:pt x="1841" y="6611"/>
                      <a:pt x="1836" y="6607"/>
                      <a:pt x="1830" y="6603"/>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8"/>
              <p:cNvSpPr/>
              <p:nvPr/>
            </p:nvSpPr>
            <p:spPr>
              <a:xfrm>
                <a:off x="8534554" y="264853"/>
                <a:ext cx="13823" cy="78321"/>
              </a:xfrm>
              <a:custGeom>
                <a:avLst/>
                <a:gdLst/>
                <a:ahLst/>
                <a:cxnLst/>
                <a:rect l="l" t="t" r="r" b="b"/>
                <a:pathLst>
                  <a:path w="428" h="2425" extrusionOk="0">
                    <a:moveTo>
                      <a:pt x="1" y="1"/>
                    </a:moveTo>
                    <a:lnTo>
                      <a:pt x="128" y="2425"/>
                    </a:lnTo>
                    <a:cubicBezTo>
                      <a:pt x="428" y="1617"/>
                      <a:pt x="370" y="786"/>
                      <a:pt x="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8"/>
              <p:cNvSpPr/>
              <p:nvPr/>
            </p:nvSpPr>
            <p:spPr>
              <a:xfrm>
                <a:off x="8408174" y="405799"/>
                <a:ext cx="77223" cy="101802"/>
              </a:xfrm>
              <a:custGeom>
                <a:avLst/>
                <a:gdLst/>
                <a:ahLst/>
                <a:cxnLst/>
                <a:rect l="l" t="t" r="r" b="b"/>
                <a:pathLst>
                  <a:path w="2391" h="3152" extrusionOk="0">
                    <a:moveTo>
                      <a:pt x="370" y="762"/>
                    </a:moveTo>
                    <a:cubicBezTo>
                      <a:pt x="509" y="877"/>
                      <a:pt x="659" y="958"/>
                      <a:pt x="832" y="1039"/>
                    </a:cubicBezTo>
                    <a:cubicBezTo>
                      <a:pt x="994" y="1108"/>
                      <a:pt x="1167" y="1177"/>
                      <a:pt x="1328" y="1270"/>
                    </a:cubicBezTo>
                    <a:cubicBezTo>
                      <a:pt x="1490" y="1351"/>
                      <a:pt x="1640" y="1466"/>
                      <a:pt x="1755" y="1616"/>
                    </a:cubicBezTo>
                    <a:cubicBezTo>
                      <a:pt x="1871" y="1755"/>
                      <a:pt x="1952" y="1928"/>
                      <a:pt x="2009" y="2101"/>
                    </a:cubicBezTo>
                    <a:cubicBezTo>
                      <a:pt x="1929" y="1939"/>
                      <a:pt x="1836" y="1789"/>
                      <a:pt x="1721" y="1651"/>
                    </a:cubicBezTo>
                    <a:cubicBezTo>
                      <a:pt x="1640" y="1570"/>
                      <a:pt x="1559" y="1512"/>
                      <a:pt x="1467" y="1443"/>
                    </a:cubicBezTo>
                    <a:cubicBezTo>
                      <a:pt x="1351" y="1397"/>
                      <a:pt x="1236" y="1362"/>
                      <a:pt x="1121" y="1351"/>
                    </a:cubicBezTo>
                    <a:cubicBezTo>
                      <a:pt x="1087" y="1348"/>
                      <a:pt x="1053" y="1347"/>
                      <a:pt x="1018" y="1347"/>
                    </a:cubicBezTo>
                    <a:cubicBezTo>
                      <a:pt x="898" y="1347"/>
                      <a:pt x="773" y="1364"/>
                      <a:pt x="647" y="1408"/>
                    </a:cubicBezTo>
                    <a:cubicBezTo>
                      <a:pt x="749" y="1325"/>
                      <a:pt x="896" y="1286"/>
                      <a:pt x="1040" y="1286"/>
                    </a:cubicBezTo>
                    <a:cubicBezTo>
                      <a:pt x="1075" y="1286"/>
                      <a:pt x="1110" y="1288"/>
                      <a:pt x="1144" y="1293"/>
                    </a:cubicBezTo>
                    <a:cubicBezTo>
                      <a:pt x="1167" y="1293"/>
                      <a:pt x="1213" y="1304"/>
                      <a:pt x="1236" y="1304"/>
                    </a:cubicBezTo>
                    <a:cubicBezTo>
                      <a:pt x="1097" y="1235"/>
                      <a:pt x="947" y="1177"/>
                      <a:pt x="809" y="1108"/>
                    </a:cubicBezTo>
                    <a:cubicBezTo>
                      <a:pt x="647" y="1004"/>
                      <a:pt x="486" y="900"/>
                      <a:pt x="370" y="762"/>
                    </a:cubicBezTo>
                    <a:close/>
                    <a:moveTo>
                      <a:pt x="347" y="0"/>
                    </a:moveTo>
                    <a:lnTo>
                      <a:pt x="347" y="0"/>
                    </a:lnTo>
                    <a:cubicBezTo>
                      <a:pt x="174" y="208"/>
                      <a:pt x="1" y="416"/>
                      <a:pt x="47" y="693"/>
                    </a:cubicBezTo>
                    <a:cubicBezTo>
                      <a:pt x="70" y="935"/>
                      <a:pt x="197" y="1166"/>
                      <a:pt x="370" y="1327"/>
                    </a:cubicBezTo>
                    <a:cubicBezTo>
                      <a:pt x="349" y="1320"/>
                      <a:pt x="325" y="1316"/>
                      <a:pt x="300" y="1316"/>
                    </a:cubicBezTo>
                    <a:cubicBezTo>
                      <a:pt x="215" y="1316"/>
                      <a:pt x="117" y="1358"/>
                      <a:pt x="82" y="1420"/>
                    </a:cubicBezTo>
                    <a:cubicBezTo>
                      <a:pt x="12" y="1535"/>
                      <a:pt x="59" y="1685"/>
                      <a:pt x="163" y="1766"/>
                    </a:cubicBezTo>
                    <a:cubicBezTo>
                      <a:pt x="243" y="1858"/>
                      <a:pt x="370" y="1916"/>
                      <a:pt x="486" y="1962"/>
                    </a:cubicBezTo>
                    <a:cubicBezTo>
                      <a:pt x="313" y="1997"/>
                      <a:pt x="163" y="2112"/>
                      <a:pt x="128" y="2286"/>
                    </a:cubicBezTo>
                    <a:cubicBezTo>
                      <a:pt x="105" y="2459"/>
                      <a:pt x="174" y="2655"/>
                      <a:pt x="301" y="2747"/>
                    </a:cubicBezTo>
                    <a:cubicBezTo>
                      <a:pt x="451" y="2389"/>
                      <a:pt x="855" y="2101"/>
                      <a:pt x="1236" y="2101"/>
                    </a:cubicBezTo>
                    <a:cubicBezTo>
                      <a:pt x="1245" y="2101"/>
                      <a:pt x="1254" y="2100"/>
                      <a:pt x="1263" y="2100"/>
                    </a:cubicBezTo>
                    <a:cubicBezTo>
                      <a:pt x="1646" y="2100"/>
                      <a:pt x="2025" y="2340"/>
                      <a:pt x="2194" y="2678"/>
                    </a:cubicBezTo>
                    <a:cubicBezTo>
                      <a:pt x="2263" y="2840"/>
                      <a:pt x="2321" y="3001"/>
                      <a:pt x="2333" y="3151"/>
                    </a:cubicBezTo>
                    <a:cubicBezTo>
                      <a:pt x="2390" y="2793"/>
                      <a:pt x="2379" y="2424"/>
                      <a:pt x="2263" y="2055"/>
                    </a:cubicBezTo>
                    <a:cubicBezTo>
                      <a:pt x="2090" y="1535"/>
                      <a:pt x="1698" y="1074"/>
                      <a:pt x="1224" y="820"/>
                    </a:cubicBezTo>
                    <a:cubicBezTo>
                      <a:pt x="1040" y="716"/>
                      <a:pt x="832" y="646"/>
                      <a:pt x="659" y="520"/>
                    </a:cubicBezTo>
                    <a:cubicBezTo>
                      <a:pt x="474" y="416"/>
                      <a:pt x="336" y="208"/>
                      <a:pt x="347"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8"/>
              <p:cNvSpPr/>
              <p:nvPr/>
            </p:nvSpPr>
            <p:spPr>
              <a:xfrm>
                <a:off x="8341092" y="325669"/>
                <a:ext cx="166268" cy="246430"/>
              </a:xfrm>
              <a:custGeom>
                <a:avLst/>
                <a:gdLst/>
                <a:ahLst/>
                <a:cxnLst/>
                <a:rect l="l" t="t" r="r" b="b"/>
                <a:pathLst>
                  <a:path w="5148" h="7630" extrusionOk="0">
                    <a:moveTo>
                      <a:pt x="1550" y="164"/>
                    </a:moveTo>
                    <a:cubicBezTo>
                      <a:pt x="1715" y="164"/>
                      <a:pt x="1879" y="184"/>
                      <a:pt x="2043" y="230"/>
                    </a:cubicBezTo>
                    <a:cubicBezTo>
                      <a:pt x="2320" y="300"/>
                      <a:pt x="2597" y="403"/>
                      <a:pt x="2840" y="542"/>
                    </a:cubicBezTo>
                    <a:cubicBezTo>
                      <a:pt x="3082" y="692"/>
                      <a:pt x="3313" y="865"/>
                      <a:pt x="3521" y="1073"/>
                    </a:cubicBezTo>
                    <a:cubicBezTo>
                      <a:pt x="3301" y="888"/>
                      <a:pt x="3071" y="715"/>
                      <a:pt x="2828" y="588"/>
                    </a:cubicBezTo>
                    <a:cubicBezTo>
                      <a:pt x="2586" y="461"/>
                      <a:pt x="2309" y="357"/>
                      <a:pt x="2032" y="288"/>
                    </a:cubicBezTo>
                    <a:cubicBezTo>
                      <a:pt x="1861" y="238"/>
                      <a:pt x="1687" y="215"/>
                      <a:pt x="1516" y="215"/>
                    </a:cubicBezTo>
                    <a:cubicBezTo>
                      <a:pt x="1409" y="215"/>
                      <a:pt x="1303" y="224"/>
                      <a:pt x="1201" y="242"/>
                    </a:cubicBezTo>
                    <a:cubicBezTo>
                      <a:pt x="912" y="288"/>
                      <a:pt x="635" y="369"/>
                      <a:pt x="358" y="461"/>
                    </a:cubicBezTo>
                    <a:cubicBezTo>
                      <a:pt x="624" y="346"/>
                      <a:pt x="889" y="242"/>
                      <a:pt x="1178" y="196"/>
                    </a:cubicBezTo>
                    <a:cubicBezTo>
                      <a:pt x="1302" y="176"/>
                      <a:pt x="1426" y="164"/>
                      <a:pt x="1550" y="164"/>
                    </a:cubicBezTo>
                    <a:close/>
                    <a:moveTo>
                      <a:pt x="1581" y="1"/>
                    </a:moveTo>
                    <a:cubicBezTo>
                      <a:pt x="1132" y="1"/>
                      <a:pt x="679" y="128"/>
                      <a:pt x="254" y="369"/>
                    </a:cubicBezTo>
                    <a:cubicBezTo>
                      <a:pt x="185" y="415"/>
                      <a:pt x="116" y="473"/>
                      <a:pt x="69" y="542"/>
                    </a:cubicBezTo>
                    <a:cubicBezTo>
                      <a:pt x="0" y="692"/>
                      <a:pt x="116" y="831"/>
                      <a:pt x="254" y="831"/>
                    </a:cubicBezTo>
                    <a:cubicBezTo>
                      <a:pt x="358" y="831"/>
                      <a:pt x="450" y="773"/>
                      <a:pt x="531" y="773"/>
                    </a:cubicBezTo>
                    <a:cubicBezTo>
                      <a:pt x="219" y="1173"/>
                      <a:pt x="650" y="1499"/>
                      <a:pt x="1223" y="1499"/>
                    </a:cubicBezTo>
                    <a:cubicBezTo>
                      <a:pt x="1328" y="1499"/>
                      <a:pt x="1437" y="1488"/>
                      <a:pt x="1547" y="1465"/>
                    </a:cubicBezTo>
                    <a:cubicBezTo>
                      <a:pt x="1817" y="1416"/>
                      <a:pt x="2088" y="1384"/>
                      <a:pt x="2357" y="1384"/>
                    </a:cubicBezTo>
                    <a:cubicBezTo>
                      <a:pt x="2828" y="1384"/>
                      <a:pt x="3290" y="1482"/>
                      <a:pt x="3721" y="1753"/>
                    </a:cubicBezTo>
                    <a:lnTo>
                      <a:pt x="3721" y="1753"/>
                    </a:lnTo>
                    <a:cubicBezTo>
                      <a:pt x="3681" y="1730"/>
                      <a:pt x="3640" y="1719"/>
                      <a:pt x="3600" y="1719"/>
                    </a:cubicBezTo>
                    <a:cubicBezTo>
                      <a:pt x="3494" y="1719"/>
                      <a:pt x="3396" y="1795"/>
                      <a:pt x="3348" y="1916"/>
                    </a:cubicBezTo>
                    <a:cubicBezTo>
                      <a:pt x="3278" y="2089"/>
                      <a:pt x="3313" y="2273"/>
                      <a:pt x="3417" y="2423"/>
                    </a:cubicBezTo>
                    <a:cubicBezTo>
                      <a:pt x="3521" y="2562"/>
                      <a:pt x="3636" y="2712"/>
                      <a:pt x="3752" y="2839"/>
                    </a:cubicBezTo>
                    <a:cubicBezTo>
                      <a:pt x="3867" y="2966"/>
                      <a:pt x="3971" y="3093"/>
                      <a:pt x="4052" y="3254"/>
                    </a:cubicBezTo>
                    <a:cubicBezTo>
                      <a:pt x="4236" y="3578"/>
                      <a:pt x="4375" y="3935"/>
                      <a:pt x="4490" y="4282"/>
                    </a:cubicBezTo>
                    <a:cubicBezTo>
                      <a:pt x="4801" y="5329"/>
                      <a:pt x="4779" y="6628"/>
                      <a:pt x="4265" y="7619"/>
                    </a:cubicBezTo>
                    <a:lnTo>
                      <a:pt x="4265" y="7619"/>
                    </a:lnTo>
                    <a:cubicBezTo>
                      <a:pt x="5079" y="6052"/>
                      <a:pt x="5147" y="4451"/>
                      <a:pt x="4606" y="2770"/>
                    </a:cubicBezTo>
                    <a:cubicBezTo>
                      <a:pt x="4294" y="1823"/>
                      <a:pt x="3752" y="923"/>
                      <a:pt x="2897" y="403"/>
                    </a:cubicBezTo>
                    <a:cubicBezTo>
                      <a:pt x="2485" y="131"/>
                      <a:pt x="2035" y="1"/>
                      <a:pt x="1581" y="1"/>
                    </a:cubicBezTo>
                    <a:close/>
                    <a:moveTo>
                      <a:pt x="4265" y="7619"/>
                    </a:moveTo>
                    <a:cubicBezTo>
                      <a:pt x="4263" y="7622"/>
                      <a:pt x="4261" y="7626"/>
                      <a:pt x="4259" y="7629"/>
                    </a:cubicBezTo>
                    <a:cubicBezTo>
                      <a:pt x="4261" y="7626"/>
                      <a:pt x="4263" y="7622"/>
                      <a:pt x="4265" y="7619"/>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8"/>
              <p:cNvSpPr/>
              <p:nvPr/>
            </p:nvSpPr>
            <p:spPr>
              <a:xfrm>
                <a:off x="8410047" y="289722"/>
                <a:ext cx="76836" cy="103417"/>
              </a:xfrm>
              <a:custGeom>
                <a:avLst/>
                <a:gdLst/>
                <a:ahLst/>
                <a:cxnLst/>
                <a:rect l="l" t="t" r="r" b="b"/>
                <a:pathLst>
                  <a:path w="2379" h="3202" extrusionOk="0">
                    <a:moveTo>
                      <a:pt x="1642" y="584"/>
                    </a:moveTo>
                    <a:cubicBezTo>
                      <a:pt x="1642" y="595"/>
                      <a:pt x="1641" y="605"/>
                      <a:pt x="1640" y="616"/>
                    </a:cubicBezTo>
                    <a:cubicBezTo>
                      <a:pt x="1642" y="605"/>
                      <a:pt x="1642" y="594"/>
                      <a:pt x="1642" y="584"/>
                    </a:cubicBezTo>
                    <a:close/>
                    <a:moveTo>
                      <a:pt x="1161" y="0"/>
                    </a:moveTo>
                    <a:cubicBezTo>
                      <a:pt x="995" y="0"/>
                      <a:pt x="823" y="77"/>
                      <a:pt x="716" y="201"/>
                    </a:cubicBezTo>
                    <a:cubicBezTo>
                      <a:pt x="578" y="385"/>
                      <a:pt x="578" y="628"/>
                      <a:pt x="659" y="835"/>
                    </a:cubicBezTo>
                    <a:cubicBezTo>
                      <a:pt x="606" y="793"/>
                      <a:pt x="524" y="742"/>
                      <a:pt x="449" y="742"/>
                    </a:cubicBezTo>
                    <a:cubicBezTo>
                      <a:pt x="442" y="742"/>
                      <a:pt x="435" y="742"/>
                      <a:pt x="428" y="743"/>
                    </a:cubicBezTo>
                    <a:cubicBezTo>
                      <a:pt x="1" y="778"/>
                      <a:pt x="705" y="1193"/>
                      <a:pt x="762" y="1251"/>
                    </a:cubicBezTo>
                    <a:cubicBezTo>
                      <a:pt x="1384" y="1666"/>
                      <a:pt x="2201" y="2413"/>
                      <a:pt x="2377" y="3196"/>
                    </a:cubicBezTo>
                    <a:lnTo>
                      <a:pt x="2377" y="3196"/>
                    </a:lnTo>
                    <a:cubicBezTo>
                      <a:pt x="2216" y="2471"/>
                      <a:pt x="1962" y="1838"/>
                      <a:pt x="1467" y="1297"/>
                    </a:cubicBezTo>
                    <a:cubicBezTo>
                      <a:pt x="1386" y="1205"/>
                      <a:pt x="1293" y="1112"/>
                      <a:pt x="1236" y="1009"/>
                    </a:cubicBezTo>
                    <a:cubicBezTo>
                      <a:pt x="1178" y="905"/>
                      <a:pt x="1143" y="778"/>
                      <a:pt x="1155" y="651"/>
                    </a:cubicBezTo>
                    <a:cubicBezTo>
                      <a:pt x="1178" y="535"/>
                      <a:pt x="1270" y="420"/>
                      <a:pt x="1397" y="397"/>
                    </a:cubicBezTo>
                    <a:cubicBezTo>
                      <a:pt x="1404" y="396"/>
                      <a:pt x="1410" y="396"/>
                      <a:pt x="1417" y="396"/>
                    </a:cubicBezTo>
                    <a:cubicBezTo>
                      <a:pt x="1527" y="396"/>
                      <a:pt x="1639" y="478"/>
                      <a:pt x="1642" y="584"/>
                    </a:cubicBezTo>
                    <a:lnTo>
                      <a:pt x="1642" y="584"/>
                    </a:lnTo>
                    <a:cubicBezTo>
                      <a:pt x="1654" y="362"/>
                      <a:pt x="1560" y="127"/>
                      <a:pt x="1351" y="39"/>
                    </a:cubicBezTo>
                    <a:cubicBezTo>
                      <a:pt x="1292" y="13"/>
                      <a:pt x="1227" y="0"/>
                      <a:pt x="1161" y="0"/>
                    </a:cubicBezTo>
                    <a:close/>
                    <a:moveTo>
                      <a:pt x="2377" y="3196"/>
                    </a:moveTo>
                    <a:lnTo>
                      <a:pt x="2377" y="3196"/>
                    </a:lnTo>
                    <a:cubicBezTo>
                      <a:pt x="2378" y="3198"/>
                      <a:pt x="2378" y="3200"/>
                      <a:pt x="2378" y="3202"/>
                    </a:cubicBezTo>
                    <a:cubicBezTo>
                      <a:pt x="2378" y="3200"/>
                      <a:pt x="2378" y="3198"/>
                      <a:pt x="2377" y="3196"/>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8"/>
              <p:cNvSpPr/>
              <p:nvPr/>
            </p:nvSpPr>
            <p:spPr>
              <a:xfrm>
                <a:off x="8468570" y="476983"/>
                <a:ext cx="150926" cy="227439"/>
              </a:xfrm>
              <a:custGeom>
                <a:avLst/>
                <a:gdLst/>
                <a:ahLst/>
                <a:cxnLst/>
                <a:rect l="l" t="t" r="r" b="b"/>
                <a:pathLst>
                  <a:path w="4673" h="7042" extrusionOk="0">
                    <a:moveTo>
                      <a:pt x="4387" y="659"/>
                    </a:moveTo>
                    <a:lnTo>
                      <a:pt x="4387" y="659"/>
                    </a:lnTo>
                    <a:cubicBezTo>
                      <a:pt x="4386" y="661"/>
                      <a:pt x="4384" y="663"/>
                      <a:pt x="4383" y="666"/>
                    </a:cubicBezTo>
                    <a:lnTo>
                      <a:pt x="4383" y="666"/>
                    </a:lnTo>
                    <a:cubicBezTo>
                      <a:pt x="4384" y="663"/>
                      <a:pt x="4386" y="661"/>
                      <a:pt x="4387" y="659"/>
                    </a:cubicBezTo>
                    <a:close/>
                    <a:moveTo>
                      <a:pt x="3980" y="1173"/>
                    </a:moveTo>
                    <a:cubicBezTo>
                      <a:pt x="3844" y="1362"/>
                      <a:pt x="3715" y="1541"/>
                      <a:pt x="3568" y="1721"/>
                    </a:cubicBezTo>
                    <a:cubicBezTo>
                      <a:pt x="3406" y="1905"/>
                      <a:pt x="3221" y="2078"/>
                      <a:pt x="3025" y="2217"/>
                    </a:cubicBezTo>
                    <a:cubicBezTo>
                      <a:pt x="2633" y="2517"/>
                      <a:pt x="2194" y="2782"/>
                      <a:pt x="1790" y="3071"/>
                    </a:cubicBezTo>
                    <a:cubicBezTo>
                      <a:pt x="1386" y="3348"/>
                      <a:pt x="1005" y="3660"/>
                      <a:pt x="728" y="4087"/>
                    </a:cubicBezTo>
                    <a:cubicBezTo>
                      <a:pt x="659" y="4179"/>
                      <a:pt x="601" y="4283"/>
                      <a:pt x="543" y="4398"/>
                    </a:cubicBezTo>
                    <a:cubicBezTo>
                      <a:pt x="486" y="4514"/>
                      <a:pt x="439" y="4629"/>
                      <a:pt x="405" y="4745"/>
                    </a:cubicBezTo>
                    <a:cubicBezTo>
                      <a:pt x="382" y="4860"/>
                      <a:pt x="347" y="4987"/>
                      <a:pt x="336" y="5103"/>
                    </a:cubicBezTo>
                    <a:cubicBezTo>
                      <a:pt x="324" y="5241"/>
                      <a:pt x="324" y="5356"/>
                      <a:pt x="336" y="5483"/>
                    </a:cubicBezTo>
                    <a:cubicBezTo>
                      <a:pt x="324" y="5368"/>
                      <a:pt x="312" y="5241"/>
                      <a:pt x="312" y="5103"/>
                    </a:cubicBezTo>
                    <a:cubicBezTo>
                      <a:pt x="324" y="4976"/>
                      <a:pt x="336" y="4860"/>
                      <a:pt x="370" y="4733"/>
                    </a:cubicBezTo>
                    <a:cubicBezTo>
                      <a:pt x="439" y="4491"/>
                      <a:pt x="543" y="4260"/>
                      <a:pt x="682" y="4052"/>
                    </a:cubicBezTo>
                    <a:cubicBezTo>
                      <a:pt x="959" y="3637"/>
                      <a:pt x="1351" y="3302"/>
                      <a:pt x="1767" y="3013"/>
                    </a:cubicBezTo>
                    <a:cubicBezTo>
                      <a:pt x="2171" y="2736"/>
                      <a:pt x="2598" y="2494"/>
                      <a:pt x="2990" y="2194"/>
                    </a:cubicBezTo>
                    <a:cubicBezTo>
                      <a:pt x="3377" y="1918"/>
                      <a:pt x="3700" y="1558"/>
                      <a:pt x="3980" y="1173"/>
                    </a:cubicBezTo>
                    <a:close/>
                    <a:moveTo>
                      <a:pt x="2540" y="1"/>
                    </a:moveTo>
                    <a:cubicBezTo>
                      <a:pt x="2529" y="1167"/>
                      <a:pt x="1709" y="2275"/>
                      <a:pt x="959" y="3117"/>
                    </a:cubicBezTo>
                    <a:cubicBezTo>
                      <a:pt x="324" y="3821"/>
                      <a:pt x="1" y="4641"/>
                      <a:pt x="151" y="5541"/>
                    </a:cubicBezTo>
                    <a:cubicBezTo>
                      <a:pt x="174" y="5726"/>
                      <a:pt x="232" y="5911"/>
                      <a:pt x="312" y="6107"/>
                    </a:cubicBezTo>
                    <a:cubicBezTo>
                      <a:pt x="439" y="6453"/>
                      <a:pt x="670" y="6719"/>
                      <a:pt x="832" y="7042"/>
                    </a:cubicBezTo>
                    <a:cubicBezTo>
                      <a:pt x="509" y="6372"/>
                      <a:pt x="382" y="5564"/>
                      <a:pt x="624" y="4860"/>
                    </a:cubicBezTo>
                    <a:cubicBezTo>
                      <a:pt x="751" y="4491"/>
                      <a:pt x="1028" y="3856"/>
                      <a:pt x="1501" y="3833"/>
                    </a:cubicBezTo>
                    <a:cubicBezTo>
                      <a:pt x="1663" y="3833"/>
                      <a:pt x="1848" y="3879"/>
                      <a:pt x="1952" y="3994"/>
                    </a:cubicBezTo>
                    <a:cubicBezTo>
                      <a:pt x="2055" y="4121"/>
                      <a:pt x="2032" y="4375"/>
                      <a:pt x="1894" y="4456"/>
                    </a:cubicBezTo>
                    <a:cubicBezTo>
                      <a:pt x="2113" y="4433"/>
                      <a:pt x="2298" y="4225"/>
                      <a:pt x="2298" y="4006"/>
                    </a:cubicBezTo>
                    <a:cubicBezTo>
                      <a:pt x="2298" y="3798"/>
                      <a:pt x="2113" y="3602"/>
                      <a:pt x="1894" y="3567"/>
                    </a:cubicBezTo>
                    <a:cubicBezTo>
                      <a:pt x="2258" y="3389"/>
                      <a:pt x="2629" y="3313"/>
                      <a:pt x="3008" y="3313"/>
                    </a:cubicBezTo>
                    <a:cubicBezTo>
                      <a:pt x="3290" y="3313"/>
                      <a:pt x="3577" y="3355"/>
                      <a:pt x="3868" y="3429"/>
                    </a:cubicBezTo>
                    <a:cubicBezTo>
                      <a:pt x="3868" y="3429"/>
                      <a:pt x="3764" y="3244"/>
                      <a:pt x="3671" y="3129"/>
                    </a:cubicBezTo>
                    <a:cubicBezTo>
                      <a:pt x="3671" y="3129"/>
                      <a:pt x="3777" y="3101"/>
                      <a:pt x="3986" y="3101"/>
                    </a:cubicBezTo>
                    <a:cubicBezTo>
                      <a:pt x="4108" y="3101"/>
                      <a:pt x="4265" y="3111"/>
                      <a:pt x="4456" y="3140"/>
                    </a:cubicBezTo>
                    <a:cubicBezTo>
                      <a:pt x="4191" y="2829"/>
                      <a:pt x="4098" y="2736"/>
                      <a:pt x="3729" y="2540"/>
                    </a:cubicBezTo>
                    <a:cubicBezTo>
                      <a:pt x="4672" y="2184"/>
                      <a:pt x="4022" y="1300"/>
                      <a:pt x="4383" y="666"/>
                    </a:cubicBezTo>
                    <a:lnTo>
                      <a:pt x="4383" y="666"/>
                    </a:lnTo>
                    <a:cubicBezTo>
                      <a:pt x="4264" y="870"/>
                      <a:pt x="4062" y="920"/>
                      <a:pt x="3838" y="920"/>
                    </a:cubicBezTo>
                    <a:cubicBezTo>
                      <a:pt x="3625" y="920"/>
                      <a:pt x="3392" y="875"/>
                      <a:pt x="3188" y="875"/>
                    </a:cubicBezTo>
                    <a:cubicBezTo>
                      <a:pt x="2975" y="875"/>
                      <a:pt x="2795" y="923"/>
                      <a:pt x="2702" y="1120"/>
                    </a:cubicBezTo>
                    <a:cubicBezTo>
                      <a:pt x="2736" y="716"/>
                      <a:pt x="2713" y="347"/>
                      <a:pt x="254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8"/>
              <p:cNvSpPr/>
              <p:nvPr/>
            </p:nvSpPr>
            <p:spPr>
              <a:xfrm>
                <a:off x="8488336" y="415101"/>
                <a:ext cx="61559" cy="150280"/>
              </a:xfrm>
              <a:custGeom>
                <a:avLst/>
                <a:gdLst/>
                <a:ahLst/>
                <a:cxnLst/>
                <a:rect l="l" t="t" r="r" b="b"/>
                <a:pathLst>
                  <a:path w="1906" h="4653" extrusionOk="0">
                    <a:moveTo>
                      <a:pt x="832" y="959"/>
                    </a:moveTo>
                    <a:lnTo>
                      <a:pt x="832" y="959"/>
                    </a:lnTo>
                    <a:cubicBezTo>
                      <a:pt x="878" y="1190"/>
                      <a:pt x="912" y="1443"/>
                      <a:pt x="924" y="1686"/>
                    </a:cubicBezTo>
                    <a:cubicBezTo>
                      <a:pt x="936" y="1928"/>
                      <a:pt x="924" y="2159"/>
                      <a:pt x="912" y="2390"/>
                    </a:cubicBezTo>
                    <a:cubicBezTo>
                      <a:pt x="878" y="2621"/>
                      <a:pt x="832" y="2852"/>
                      <a:pt x="762" y="3071"/>
                    </a:cubicBezTo>
                    <a:cubicBezTo>
                      <a:pt x="693" y="3290"/>
                      <a:pt x="601" y="3498"/>
                      <a:pt x="508" y="3694"/>
                    </a:cubicBezTo>
                    <a:cubicBezTo>
                      <a:pt x="589" y="3475"/>
                      <a:pt x="659" y="3267"/>
                      <a:pt x="716" y="3036"/>
                    </a:cubicBezTo>
                    <a:cubicBezTo>
                      <a:pt x="774" y="2829"/>
                      <a:pt x="820" y="2598"/>
                      <a:pt x="855" y="2367"/>
                    </a:cubicBezTo>
                    <a:cubicBezTo>
                      <a:pt x="878" y="2136"/>
                      <a:pt x="878" y="1905"/>
                      <a:pt x="878" y="1651"/>
                    </a:cubicBezTo>
                    <a:cubicBezTo>
                      <a:pt x="866" y="1443"/>
                      <a:pt x="855" y="1190"/>
                      <a:pt x="832" y="959"/>
                    </a:cubicBezTo>
                    <a:close/>
                    <a:moveTo>
                      <a:pt x="601" y="1"/>
                    </a:moveTo>
                    <a:lnTo>
                      <a:pt x="601" y="1"/>
                    </a:lnTo>
                    <a:cubicBezTo>
                      <a:pt x="855" y="1570"/>
                      <a:pt x="635" y="3210"/>
                      <a:pt x="1" y="4652"/>
                    </a:cubicBezTo>
                    <a:cubicBezTo>
                      <a:pt x="659" y="3891"/>
                      <a:pt x="1905" y="1790"/>
                      <a:pt x="1617" y="693"/>
                    </a:cubicBezTo>
                    <a:lnTo>
                      <a:pt x="1617" y="693"/>
                    </a:lnTo>
                    <a:cubicBezTo>
                      <a:pt x="1570" y="705"/>
                      <a:pt x="1374" y="1397"/>
                      <a:pt x="1224" y="1559"/>
                    </a:cubicBezTo>
                    <a:cubicBezTo>
                      <a:pt x="1282" y="1039"/>
                      <a:pt x="1005" y="335"/>
                      <a:pt x="60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8"/>
              <p:cNvSpPr/>
              <p:nvPr/>
            </p:nvSpPr>
            <p:spPr>
              <a:xfrm>
                <a:off x="8824230" y="680554"/>
                <a:ext cx="264710" cy="194237"/>
              </a:xfrm>
              <a:custGeom>
                <a:avLst/>
                <a:gdLst/>
                <a:ahLst/>
                <a:cxnLst/>
                <a:rect l="l" t="t" r="r" b="b"/>
                <a:pathLst>
                  <a:path w="8196" h="6014" extrusionOk="0">
                    <a:moveTo>
                      <a:pt x="1" y="0"/>
                    </a:moveTo>
                    <a:cubicBezTo>
                      <a:pt x="127" y="1385"/>
                      <a:pt x="1086" y="2666"/>
                      <a:pt x="2378" y="3197"/>
                    </a:cubicBezTo>
                    <a:cubicBezTo>
                      <a:pt x="2921" y="3417"/>
                      <a:pt x="3475" y="3520"/>
                      <a:pt x="4029" y="3659"/>
                    </a:cubicBezTo>
                    <a:cubicBezTo>
                      <a:pt x="4571" y="3809"/>
                      <a:pt x="5137" y="4040"/>
                      <a:pt x="5541" y="4444"/>
                    </a:cubicBezTo>
                    <a:cubicBezTo>
                      <a:pt x="5945" y="4848"/>
                      <a:pt x="6164" y="5483"/>
                      <a:pt x="5945" y="6014"/>
                    </a:cubicBezTo>
                    <a:cubicBezTo>
                      <a:pt x="6464" y="5483"/>
                      <a:pt x="6638" y="4525"/>
                      <a:pt x="6187" y="3936"/>
                    </a:cubicBezTo>
                    <a:lnTo>
                      <a:pt x="6187" y="3936"/>
                    </a:lnTo>
                    <a:cubicBezTo>
                      <a:pt x="6315" y="3975"/>
                      <a:pt x="6453" y="3993"/>
                      <a:pt x="6595" y="3993"/>
                    </a:cubicBezTo>
                    <a:cubicBezTo>
                      <a:pt x="7210" y="3993"/>
                      <a:pt x="7905" y="3650"/>
                      <a:pt x="8196" y="3163"/>
                    </a:cubicBezTo>
                    <a:lnTo>
                      <a:pt x="8196" y="3163"/>
                    </a:lnTo>
                    <a:cubicBezTo>
                      <a:pt x="7868" y="3240"/>
                      <a:pt x="7582" y="3272"/>
                      <a:pt x="7312" y="3272"/>
                    </a:cubicBezTo>
                    <a:cubicBezTo>
                      <a:pt x="6335" y="3272"/>
                      <a:pt x="5574" y="2854"/>
                      <a:pt x="3856" y="2655"/>
                    </a:cubicBezTo>
                    <a:cubicBezTo>
                      <a:pt x="1051" y="2320"/>
                      <a:pt x="70" y="739"/>
                      <a:pt x="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8"/>
              <p:cNvSpPr/>
              <p:nvPr/>
            </p:nvSpPr>
            <p:spPr>
              <a:xfrm>
                <a:off x="8826846" y="652584"/>
                <a:ext cx="213648" cy="98055"/>
              </a:xfrm>
              <a:custGeom>
                <a:avLst/>
                <a:gdLst/>
                <a:ahLst/>
                <a:cxnLst/>
                <a:rect l="l" t="t" r="r" b="b"/>
                <a:pathLst>
                  <a:path w="6615" h="3036" extrusionOk="0">
                    <a:moveTo>
                      <a:pt x="6611" y="1316"/>
                    </a:moveTo>
                    <a:cubicBezTo>
                      <a:pt x="6612" y="1316"/>
                      <a:pt x="6613" y="1316"/>
                      <a:pt x="6614" y="1316"/>
                    </a:cubicBezTo>
                    <a:cubicBezTo>
                      <a:pt x="6613" y="1316"/>
                      <a:pt x="6612" y="1316"/>
                      <a:pt x="6611" y="1316"/>
                    </a:cubicBezTo>
                    <a:close/>
                    <a:moveTo>
                      <a:pt x="5912" y="1335"/>
                    </a:moveTo>
                    <a:cubicBezTo>
                      <a:pt x="5969" y="1335"/>
                      <a:pt x="6026" y="1336"/>
                      <a:pt x="6083" y="1339"/>
                    </a:cubicBezTo>
                    <a:cubicBezTo>
                      <a:pt x="5633" y="1362"/>
                      <a:pt x="5183" y="1432"/>
                      <a:pt x="4756" y="1570"/>
                    </a:cubicBezTo>
                    <a:cubicBezTo>
                      <a:pt x="4317" y="1709"/>
                      <a:pt x="3913" y="1905"/>
                      <a:pt x="3498" y="2066"/>
                    </a:cubicBezTo>
                    <a:cubicBezTo>
                      <a:pt x="3100" y="2221"/>
                      <a:pt x="2670" y="2344"/>
                      <a:pt x="2229" y="2344"/>
                    </a:cubicBezTo>
                    <a:cubicBezTo>
                      <a:pt x="2209" y="2344"/>
                      <a:pt x="2190" y="2344"/>
                      <a:pt x="2170" y="2343"/>
                    </a:cubicBezTo>
                    <a:cubicBezTo>
                      <a:pt x="1939" y="2343"/>
                      <a:pt x="1709" y="2297"/>
                      <a:pt x="1512" y="2228"/>
                    </a:cubicBezTo>
                    <a:cubicBezTo>
                      <a:pt x="1409" y="2182"/>
                      <a:pt x="1293" y="2136"/>
                      <a:pt x="1201" y="2078"/>
                    </a:cubicBezTo>
                    <a:cubicBezTo>
                      <a:pt x="1108" y="2020"/>
                      <a:pt x="1016" y="1951"/>
                      <a:pt x="947" y="1870"/>
                    </a:cubicBezTo>
                    <a:lnTo>
                      <a:pt x="947" y="1870"/>
                    </a:lnTo>
                    <a:cubicBezTo>
                      <a:pt x="1293" y="2182"/>
                      <a:pt x="1755" y="2297"/>
                      <a:pt x="2182" y="2297"/>
                    </a:cubicBezTo>
                    <a:cubicBezTo>
                      <a:pt x="2632" y="2297"/>
                      <a:pt x="3071" y="2159"/>
                      <a:pt x="3486" y="2009"/>
                    </a:cubicBezTo>
                    <a:cubicBezTo>
                      <a:pt x="3902" y="1847"/>
                      <a:pt x="4306" y="1662"/>
                      <a:pt x="4744" y="1512"/>
                    </a:cubicBezTo>
                    <a:cubicBezTo>
                      <a:pt x="4952" y="1443"/>
                      <a:pt x="5171" y="1397"/>
                      <a:pt x="5402" y="1374"/>
                    </a:cubicBezTo>
                    <a:cubicBezTo>
                      <a:pt x="5575" y="1348"/>
                      <a:pt x="5742" y="1335"/>
                      <a:pt x="5912" y="1335"/>
                    </a:cubicBezTo>
                    <a:close/>
                    <a:moveTo>
                      <a:pt x="4802" y="0"/>
                    </a:moveTo>
                    <a:cubicBezTo>
                      <a:pt x="4606" y="439"/>
                      <a:pt x="4410" y="612"/>
                      <a:pt x="4410" y="612"/>
                    </a:cubicBezTo>
                    <a:cubicBezTo>
                      <a:pt x="4375" y="462"/>
                      <a:pt x="4283" y="289"/>
                      <a:pt x="4283" y="289"/>
                    </a:cubicBezTo>
                    <a:cubicBezTo>
                      <a:pt x="4063" y="901"/>
                      <a:pt x="3729" y="1385"/>
                      <a:pt x="3163" y="1709"/>
                    </a:cubicBezTo>
                    <a:cubicBezTo>
                      <a:pt x="3244" y="1512"/>
                      <a:pt x="3209" y="1282"/>
                      <a:pt x="3036" y="1166"/>
                    </a:cubicBezTo>
                    <a:cubicBezTo>
                      <a:pt x="2968" y="1130"/>
                      <a:pt x="2891" y="1111"/>
                      <a:pt x="2815" y="1111"/>
                    </a:cubicBezTo>
                    <a:cubicBezTo>
                      <a:pt x="2696" y="1111"/>
                      <a:pt x="2578" y="1156"/>
                      <a:pt x="2494" y="1247"/>
                    </a:cubicBezTo>
                    <a:cubicBezTo>
                      <a:pt x="2516" y="1236"/>
                      <a:pt x="2542" y="1232"/>
                      <a:pt x="2568" y="1232"/>
                    </a:cubicBezTo>
                    <a:cubicBezTo>
                      <a:pt x="2687" y="1232"/>
                      <a:pt x="2825" y="1330"/>
                      <a:pt x="2863" y="1443"/>
                    </a:cubicBezTo>
                    <a:cubicBezTo>
                      <a:pt x="2909" y="1593"/>
                      <a:pt x="2851" y="1743"/>
                      <a:pt x="2759" y="1859"/>
                    </a:cubicBezTo>
                    <a:cubicBezTo>
                      <a:pt x="2629" y="2036"/>
                      <a:pt x="2404" y="2093"/>
                      <a:pt x="2169" y="2093"/>
                    </a:cubicBezTo>
                    <a:cubicBezTo>
                      <a:pt x="1947" y="2093"/>
                      <a:pt x="1716" y="2042"/>
                      <a:pt x="1547" y="1997"/>
                    </a:cubicBezTo>
                    <a:cubicBezTo>
                      <a:pt x="889" y="1824"/>
                      <a:pt x="347" y="1316"/>
                      <a:pt x="0" y="727"/>
                    </a:cubicBezTo>
                    <a:lnTo>
                      <a:pt x="0" y="727"/>
                    </a:lnTo>
                    <a:cubicBezTo>
                      <a:pt x="162" y="1016"/>
                      <a:pt x="254" y="1316"/>
                      <a:pt x="450" y="1593"/>
                    </a:cubicBezTo>
                    <a:cubicBezTo>
                      <a:pt x="554" y="1732"/>
                      <a:pt x="670" y="1882"/>
                      <a:pt x="797" y="1997"/>
                    </a:cubicBezTo>
                    <a:cubicBezTo>
                      <a:pt x="1287" y="2458"/>
                      <a:pt x="1912" y="2656"/>
                      <a:pt x="2608" y="2656"/>
                    </a:cubicBezTo>
                    <a:cubicBezTo>
                      <a:pt x="2748" y="2656"/>
                      <a:pt x="2891" y="2647"/>
                      <a:pt x="3036" y="2632"/>
                    </a:cubicBezTo>
                    <a:cubicBezTo>
                      <a:pt x="3407" y="2581"/>
                      <a:pt x="3813" y="2541"/>
                      <a:pt x="4222" y="2541"/>
                    </a:cubicBezTo>
                    <a:cubicBezTo>
                      <a:pt x="4921" y="2541"/>
                      <a:pt x="5631" y="2658"/>
                      <a:pt x="6199" y="3036"/>
                    </a:cubicBezTo>
                    <a:cubicBezTo>
                      <a:pt x="6014" y="2713"/>
                      <a:pt x="5725" y="2517"/>
                      <a:pt x="5402" y="2355"/>
                    </a:cubicBezTo>
                    <a:lnTo>
                      <a:pt x="5402" y="2355"/>
                    </a:lnTo>
                    <a:cubicBezTo>
                      <a:pt x="5425" y="2358"/>
                      <a:pt x="5446" y="2360"/>
                      <a:pt x="5466" y="2360"/>
                    </a:cubicBezTo>
                    <a:cubicBezTo>
                      <a:pt x="5981" y="2360"/>
                      <a:pt x="6003" y="1315"/>
                      <a:pt x="6578" y="1315"/>
                    </a:cubicBezTo>
                    <a:cubicBezTo>
                      <a:pt x="6589" y="1315"/>
                      <a:pt x="6600" y="1315"/>
                      <a:pt x="6611" y="1316"/>
                    </a:cubicBezTo>
                    <a:lnTo>
                      <a:pt x="6611" y="1316"/>
                    </a:lnTo>
                    <a:cubicBezTo>
                      <a:pt x="6080" y="1278"/>
                      <a:pt x="5774" y="693"/>
                      <a:pt x="5308" y="693"/>
                    </a:cubicBezTo>
                    <a:cubicBezTo>
                      <a:pt x="5177" y="693"/>
                      <a:pt x="5035" y="739"/>
                      <a:pt x="4871" y="854"/>
                    </a:cubicBezTo>
                    <a:cubicBezTo>
                      <a:pt x="4917" y="474"/>
                      <a:pt x="4894" y="358"/>
                      <a:pt x="4802"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8"/>
              <p:cNvSpPr/>
              <p:nvPr/>
            </p:nvSpPr>
            <p:spPr>
              <a:xfrm>
                <a:off x="8917053" y="747442"/>
                <a:ext cx="77966" cy="14405"/>
              </a:xfrm>
              <a:custGeom>
                <a:avLst/>
                <a:gdLst/>
                <a:ahLst/>
                <a:cxnLst/>
                <a:rect l="l" t="t" r="r" b="b"/>
                <a:pathLst>
                  <a:path w="2414" h="446" extrusionOk="0">
                    <a:moveTo>
                      <a:pt x="833" y="1"/>
                    </a:moveTo>
                    <a:cubicBezTo>
                      <a:pt x="556" y="1"/>
                      <a:pt x="277" y="40"/>
                      <a:pt x="1" y="122"/>
                    </a:cubicBezTo>
                    <a:cubicBezTo>
                      <a:pt x="809" y="226"/>
                      <a:pt x="1605" y="341"/>
                      <a:pt x="2413" y="445"/>
                    </a:cubicBezTo>
                    <a:cubicBezTo>
                      <a:pt x="1916" y="154"/>
                      <a:pt x="1378" y="1"/>
                      <a:pt x="83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8"/>
              <p:cNvSpPr/>
              <p:nvPr/>
            </p:nvSpPr>
            <p:spPr>
              <a:xfrm>
                <a:off x="8748169" y="792982"/>
                <a:ext cx="96957" cy="81099"/>
              </a:xfrm>
              <a:custGeom>
                <a:avLst/>
                <a:gdLst/>
                <a:ahLst/>
                <a:cxnLst/>
                <a:rect l="l" t="t" r="r" b="b"/>
                <a:pathLst>
                  <a:path w="3002" h="2511" extrusionOk="0">
                    <a:moveTo>
                      <a:pt x="1040" y="443"/>
                    </a:moveTo>
                    <a:lnTo>
                      <a:pt x="1040" y="443"/>
                    </a:lnTo>
                    <a:cubicBezTo>
                      <a:pt x="1213" y="501"/>
                      <a:pt x="1374" y="605"/>
                      <a:pt x="1501" y="732"/>
                    </a:cubicBezTo>
                    <a:cubicBezTo>
                      <a:pt x="1640" y="859"/>
                      <a:pt x="1732" y="1021"/>
                      <a:pt x="1825" y="1182"/>
                    </a:cubicBezTo>
                    <a:cubicBezTo>
                      <a:pt x="1894" y="1355"/>
                      <a:pt x="1952" y="1528"/>
                      <a:pt x="2009" y="1679"/>
                    </a:cubicBezTo>
                    <a:cubicBezTo>
                      <a:pt x="2067" y="1852"/>
                      <a:pt x="2136" y="2013"/>
                      <a:pt x="2252" y="2163"/>
                    </a:cubicBezTo>
                    <a:cubicBezTo>
                      <a:pt x="2113" y="2048"/>
                      <a:pt x="2021" y="1875"/>
                      <a:pt x="1952" y="1713"/>
                    </a:cubicBezTo>
                    <a:cubicBezTo>
                      <a:pt x="1894" y="1575"/>
                      <a:pt x="1836" y="1413"/>
                      <a:pt x="1778" y="1263"/>
                    </a:cubicBezTo>
                    <a:lnTo>
                      <a:pt x="1778" y="1263"/>
                    </a:lnTo>
                    <a:cubicBezTo>
                      <a:pt x="1778" y="1298"/>
                      <a:pt x="1790" y="1344"/>
                      <a:pt x="1790" y="1367"/>
                    </a:cubicBezTo>
                    <a:cubicBezTo>
                      <a:pt x="1790" y="1540"/>
                      <a:pt x="1755" y="1713"/>
                      <a:pt x="1640" y="1840"/>
                    </a:cubicBezTo>
                    <a:cubicBezTo>
                      <a:pt x="1698" y="1690"/>
                      <a:pt x="1721" y="1528"/>
                      <a:pt x="1721" y="1367"/>
                    </a:cubicBezTo>
                    <a:cubicBezTo>
                      <a:pt x="1721" y="1251"/>
                      <a:pt x="1686" y="1136"/>
                      <a:pt x="1663" y="1021"/>
                    </a:cubicBezTo>
                    <a:cubicBezTo>
                      <a:pt x="1605" y="940"/>
                      <a:pt x="1548" y="836"/>
                      <a:pt x="1478" y="755"/>
                    </a:cubicBezTo>
                    <a:cubicBezTo>
                      <a:pt x="1363" y="628"/>
                      <a:pt x="1201" y="524"/>
                      <a:pt x="1040" y="443"/>
                    </a:cubicBezTo>
                    <a:close/>
                    <a:moveTo>
                      <a:pt x="255" y="1"/>
                    </a:moveTo>
                    <a:cubicBezTo>
                      <a:pt x="170" y="1"/>
                      <a:pt x="85" y="6"/>
                      <a:pt x="1" y="16"/>
                    </a:cubicBezTo>
                    <a:cubicBezTo>
                      <a:pt x="162" y="39"/>
                      <a:pt x="312" y="109"/>
                      <a:pt x="463" y="201"/>
                    </a:cubicBezTo>
                    <a:cubicBezTo>
                      <a:pt x="809" y="397"/>
                      <a:pt x="1017" y="801"/>
                      <a:pt x="970" y="1194"/>
                    </a:cubicBezTo>
                    <a:cubicBezTo>
                      <a:pt x="924" y="1586"/>
                      <a:pt x="624" y="1979"/>
                      <a:pt x="255" y="2094"/>
                    </a:cubicBezTo>
                    <a:cubicBezTo>
                      <a:pt x="338" y="2218"/>
                      <a:pt x="485" y="2305"/>
                      <a:pt x="640" y="2305"/>
                    </a:cubicBezTo>
                    <a:cubicBezTo>
                      <a:pt x="658" y="2305"/>
                      <a:pt x="676" y="2304"/>
                      <a:pt x="693" y="2302"/>
                    </a:cubicBezTo>
                    <a:cubicBezTo>
                      <a:pt x="867" y="2290"/>
                      <a:pt x="993" y="2129"/>
                      <a:pt x="1063" y="1979"/>
                    </a:cubicBezTo>
                    <a:cubicBezTo>
                      <a:pt x="1097" y="2094"/>
                      <a:pt x="1144" y="2221"/>
                      <a:pt x="1236" y="2325"/>
                    </a:cubicBezTo>
                    <a:cubicBezTo>
                      <a:pt x="1292" y="2389"/>
                      <a:pt x="1382" y="2431"/>
                      <a:pt x="1470" y="2431"/>
                    </a:cubicBezTo>
                    <a:cubicBezTo>
                      <a:pt x="1509" y="2431"/>
                      <a:pt x="1547" y="2423"/>
                      <a:pt x="1582" y="2406"/>
                    </a:cubicBezTo>
                    <a:cubicBezTo>
                      <a:pt x="1663" y="2360"/>
                      <a:pt x="1721" y="2221"/>
                      <a:pt x="1698" y="2117"/>
                    </a:cubicBezTo>
                    <a:lnTo>
                      <a:pt x="1698" y="2117"/>
                    </a:lnTo>
                    <a:cubicBezTo>
                      <a:pt x="1836" y="2302"/>
                      <a:pt x="2055" y="2452"/>
                      <a:pt x="2298" y="2498"/>
                    </a:cubicBezTo>
                    <a:cubicBezTo>
                      <a:pt x="2339" y="2507"/>
                      <a:pt x="2379" y="2511"/>
                      <a:pt x="2418" y="2511"/>
                    </a:cubicBezTo>
                    <a:cubicBezTo>
                      <a:pt x="2640" y="2511"/>
                      <a:pt x="2825" y="2380"/>
                      <a:pt x="3002" y="2233"/>
                    </a:cubicBezTo>
                    <a:lnTo>
                      <a:pt x="3002" y="2233"/>
                    </a:lnTo>
                    <a:cubicBezTo>
                      <a:pt x="2994" y="2233"/>
                      <a:pt x="2987" y="2233"/>
                      <a:pt x="2979" y="2233"/>
                    </a:cubicBezTo>
                    <a:cubicBezTo>
                      <a:pt x="2782" y="2233"/>
                      <a:pt x="2617" y="2087"/>
                      <a:pt x="2506" y="1898"/>
                    </a:cubicBezTo>
                    <a:cubicBezTo>
                      <a:pt x="2390" y="1713"/>
                      <a:pt x="2332" y="1517"/>
                      <a:pt x="2240" y="1309"/>
                    </a:cubicBezTo>
                    <a:cubicBezTo>
                      <a:pt x="2021" y="801"/>
                      <a:pt x="1594" y="386"/>
                      <a:pt x="1086" y="166"/>
                    </a:cubicBezTo>
                    <a:cubicBezTo>
                      <a:pt x="827" y="60"/>
                      <a:pt x="541" y="1"/>
                      <a:pt x="255"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8"/>
              <p:cNvSpPr/>
              <p:nvPr/>
            </p:nvSpPr>
            <p:spPr>
              <a:xfrm>
                <a:off x="8684446" y="777221"/>
                <a:ext cx="244201" cy="169626"/>
              </a:xfrm>
              <a:custGeom>
                <a:avLst/>
                <a:gdLst/>
                <a:ahLst/>
                <a:cxnLst/>
                <a:rect l="l" t="t" r="r" b="b"/>
                <a:pathLst>
                  <a:path w="7561" h="5252" extrusionOk="0">
                    <a:moveTo>
                      <a:pt x="13" y="499"/>
                    </a:moveTo>
                    <a:cubicBezTo>
                      <a:pt x="9" y="501"/>
                      <a:pt x="4" y="503"/>
                      <a:pt x="0" y="504"/>
                    </a:cubicBezTo>
                    <a:cubicBezTo>
                      <a:pt x="4" y="503"/>
                      <a:pt x="9" y="501"/>
                      <a:pt x="13" y="499"/>
                    </a:cubicBezTo>
                    <a:close/>
                    <a:moveTo>
                      <a:pt x="6429" y="1751"/>
                    </a:moveTo>
                    <a:lnTo>
                      <a:pt x="6429" y="1751"/>
                    </a:lnTo>
                    <a:cubicBezTo>
                      <a:pt x="6637" y="1959"/>
                      <a:pt x="6799" y="2201"/>
                      <a:pt x="6914" y="2467"/>
                    </a:cubicBezTo>
                    <a:cubicBezTo>
                      <a:pt x="7041" y="2721"/>
                      <a:pt x="7122" y="2998"/>
                      <a:pt x="7168" y="3286"/>
                    </a:cubicBezTo>
                    <a:cubicBezTo>
                      <a:pt x="7226" y="3575"/>
                      <a:pt x="7203" y="3863"/>
                      <a:pt x="7145" y="4152"/>
                    </a:cubicBezTo>
                    <a:cubicBezTo>
                      <a:pt x="7064" y="4429"/>
                      <a:pt x="6972" y="4694"/>
                      <a:pt x="6822" y="4948"/>
                    </a:cubicBezTo>
                    <a:cubicBezTo>
                      <a:pt x="6960" y="4683"/>
                      <a:pt x="7053" y="4406"/>
                      <a:pt x="7099" y="4140"/>
                    </a:cubicBezTo>
                    <a:cubicBezTo>
                      <a:pt x="7156" y="3863"/>
                      <a:pt x="7168" y="3575"/>
                      <a:pt x="7110" y="3298"/>
                    </a:cubicBezTo>
                    <a:cubicBezTo>
                      <a:pt x="7076" y="3021"/>
                      <a:pt x="6983" y="2744"/>
                      <a:pt x="6868" y="2490"/>
                    </a:cubicBezTo>
                    <a:cubicBezTo>
                      <a:pt x="6752" y="2224"/>
                      <a:pt x="6614" y="1982"/>
                      <a:pt x="6429" y="1751"/>
                    </a:cubicBezTo>
                    <a:close/>
                    <a:moveTo>
                      <a:pt x="2382" y="1"/>
                    </a:moveTo>
                    <a:cubicBezTo>
                      <a:pt x="1592" y="1"/>
                      <a:pt x="805" y="164"/>
                      <a:pt x="13" y="499"/>
                    </a:cubicBezTo>
                    <a:lnTo>
                      <a:pt x="13" y="499"/>
                    </a:lnTo>
                    <a:cubicBezTo>
                      <a:pt x="495" y="296"/>
                      <a:pt x="1040" y="203"/>
                      <a:pt x="1587" y="203"/>
                    </a:cubicBezTo>
                    <a:cubicBezTo>
                      <a:pt x="2204" y="203"/>
                      <a:pt x="2823" y="320"/>
                      <a:pt x="3359" y="527"/>
                    </a:cubicBezTo>
                    <a:cubicBezTo>
                      <a:pt x="3705" y="654"/>
                      <a:pt x="4040" y="828"/>
                      <a:pt x="4363" y="1035"/>
                    </a:cubicBezTo>
                    <a:cubicBezTo>
                      <a:pt x="4502" y="1128"/>
                      <a:pt x="4629" y="1255"/>
                      <a:pt x="4744" y="1370"/>
                    </a:cubicBezTo>
                    <a:cubicBezTo>
                      <a:pt x="4883" y="1497"/>
                      <a:pt x="4998" y="1624"/>
                      <a:pt x="5137" y="1728"/>
                    </a:cubicBezTo>
                    <a:cubicBezTo>
                      <a:pt x="5249" y="1806"/>
                      <a:pt x="5381" y="1864"/>
                      <a:pt x="5513" y="1864"/>
                    </a:cubicBezTo>
                    <a:cubicBezTo>
                      <a:pt x="5557" y="1864"/>
                      <a:pt x="5601" y="1858"/>
                      <a:pt x="5644" y="1843"/>
                    </a:cubicBezTo>
                    <a:cubicBezTo>
                      <a:pt x="5818" y="1786"/>
                      <a:pt x="5898" y="1624"/>
                      <a:pt x="5818" y="1462"/>
                    </a:cubicBezTo>
                    <a:lnTo>
                      <a:pt x="5818" y="1462"/>
                    </a:lnTo>
                    <a:cubicBezTo>
                      <a:pt x="6210" y="2190"/>
                      <a:pt x="6152" y="2940"/>
                      <a:pt x="5944" y="3679"/>
                    </a:cubicBezTo>
                    <a:cubicBezTo>
                      <a:pt x="5793" y="4257"/>
                      <a:pt x="5968" y="4827"/>
                      <a:pt x="6317" y="4827"/>
                    </a:cubicBezTo>
                    <a:cubicBezTo>
                      <a:pt x="6393" y="4827"/>
                      <a:pt x="6477" y="4800"/>
                      <a:pt x="6568" y="4741"/>
                    </a:cubicBezTo>
                    <a:lnTo>
                      <a:pt x="6568" y="4741"/>
                    </a:lnTo>
                    <a:cubicBezTo>
                      <a:pt x="6568" y="4833"/>
                      <a:pt x="6499" y="4914"/>
                      <a:pt x="6499" y="5018"/>
                    </a:cubicBezTo>
                    <a:cubicBezTo>
                      <a:pt x="6480" y="5150"/>
                      <a:pt x="6570" y="5252"/>
                      <a:pt x="6686" y="5252"/>
                    </a:cubicBezTo>
                    <a:cubicBezTo>
                      <a:pt x="6711" y="5252"/>
                      <a:pt x="6737" y="5247"/>
                      <a:pt x="6764" y="5237"/>
                    </a:cubicBezTo>
                    <a:cubicBezTo>
                      <a:pt x="6856" y="5202"/>
                      <a:pt x="6903" y="5133"/>
                      <a:pt x="6960" y="5064"/>
                    </a:cubicBezTo>
                    <a:cubicBezTo>
                      <a:pt x="7480" y="4256"/>
                      <a:pt x="7560" y="3286"/>
                      <a:pt x="7110" y="2409"/>
                    </a:cubicBezTo>
                    <a:cubicBezTo>
                      <a:pt x="6672" y="1520"/>
                      <a:pt x="5806" y="897"/>
                      <a:pt x="4883" y="527"/>
                    </a:cubicBezTo>
                    <a:cubicBezTo>
                      <a:pt x="4040" y="180"/>
                      <a:pt x="3209" y="1"/>
                      <a:pt x="2382"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18"/>
              <p:cNvSpPr/>
              <p:nvPr/>
            </p:nvSpPr>
            <p:spPr>
              <a:xfrm>
                <a:off x="8863375" y="799473"/>
                <a:ext cx="102189" cy="73509"/>
              </a:xfrm>
              <a:custGeom>
                <a:avLst/>
                <a:gdLst/>
                <a:ahLst/>
                <a:cxnLst/>
                <a:rect l="l" t="t" r="r" b="b"/>
                <a:pathLst>
                  <a:path w="3164" h="2276" extrusionOk="0">
                    <a:moveTo>
                      <a:pt x="1" y="0"/>
                    </a:moveTo>
                    <a:cubicBezTo>
                      <a:pt x="762" y="231"/>
                      <a:pt x="1443" y="1097"/>
                      <a:pt x="1836" y="1778"/>
                    </a:cubicBezTo>
                    <a:cubicBezTo>
                      <a:pt x="1872" y="1831"/>
                      <a:pt x="2103" y="2276"/>
                      <a:pt x="2231" y="2276"/>
                    </a:cubicBezTo>
                    <a:cubicBezTo>
                      <a:pt x="2268" y="2276"/>
                      <a:pt x="2296" y="2239"/>
                      <a:pt x="2309" y="2147"/>
                    </a:cubicBezTo>
                    <a:cubicBezTo>
                      <a:pt x="2321" y="2066"/>
                      <a:pt x="2286" y="1974"/>
                      <a:pt x="2240" y="1905"/>
                    </a:cubicBezTo>
                    <a:lnTo>
                      <a:pt x="2240" y="1905"/>
                    </a:lnTo>
                    <a:cubicBezTo>
                      <a:pt x="2338" y="1957"/>
                      <a:pt x="2450" y="1985"/>
                      <a:pt x="2562" y="1985"/>
                    </a:cubicBezTo>
                    <a:cubicBezTo>
                      <a:pt x="2673" y="1985"/>
                      <a:pt x="2782" y="1957"/>
                      <a:pt x="2875" y="1893"/>
                    </a:cubicBezTo>
                    <a:cubicBezTo>
                      <a:pt x="3059" y="1755"/>
                      <a:pt x="3163" y="1489"/>
                      <a:pt x="3094" y="1270"/>
                    </a:cubicBezTo>
                    <a:cubicBezTo>
                      <a:pt x="3013" y="1050"/>
                      <a:pt x="2759" y="935"/>
                      <a:pt x="2528" y="935"/>
                    </a:cubicBezTo>
                    <a:cubicBezTo>
                      <a:pt x="2655" y="935"/>
                      <a:pt x="2759" y="1085"/>
                      <a:pt x="2725" y="1201"/>
                    </a:cubicBezTo>
                    <a:cubicBezTo>
                      <a:pt x="2701" y="1316"/>
                      <a:pt x="2586" y="1397"/>
                      <a:pt x="2459" y="1408"/>
                    </a:cubicBezTo>
                    <a:cubicBezTo>
                      <a:pt x="2439" y="1412"/>
                      <a:pt x="2417" y="1414"/>
                      <a:pt x="2396" y="1414"/>
                    </a:cubicBezTo>
                    <a:cubicBezTo>
                      <a:pt x="2296" y="1414"/>
                      <a:pt x="2189" y="1373"/>
                      <a:pt x="2113" y="1316"/>
                    </a:cubicBezTo>
                    <a:cubicBezTo>
                      <a:pt x="2009" y="1235"/>
                      <a:pt x="1917" y="1143"/>
                      <a:pt x="1836" y="1050"/>
                    </a:cubicBezTo>
                    <a:cubicBezTo>
                      <a:pt x="1328" y="519"/>
                      <a:pt x="705" y="208"/>
                      <a:pt x="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18"/>
              <p:cNvSpPr/>
              <p:nvPr/>
            </p:nvSpPr>
            <p:spPr>
              <a:xfrm>
                <a:off x="8553577" y="660400"/>
                <a:ext cx="231153" cy="135811"/>
              </a:xfrm>
              <a:custGeom>
                <a:avLst/>
                <a:gdLst/>
                <a:ahLst/>
                <a:cxnLst/>
                <a:rect l="l" t="t" r="r" b="b"/>
                <a:pathLst>
                  <a:path w="7157" h="4205" extrusionOk="0">
                    <a:moveTo>
                      <a:pt x="6638" y="266"/>
                    </a:moveTo>
                    <a:cubicBezTo>
                      <a:pt x="6634" y="268"/>
                      <a:pt x="6631" y="269"/>
                      <a:pt x="6628" y="271"/>
                    </a:cubicBezTo>
                    <a:lnTo>
                      <a:pt x="6628" y="271"/>
                    </a:lnTo>
                    <a:cubicBezTo>
                      <a:pt x="6631" y="269"/>
                      <a:pt x="6634" y="268"/>
                      <a:pt x="6638" y="266"/>
                    </a:cubicBezTo>
                    <a:close/>
                    <a:moveTo>
                      <a:pt x="1" y="3348"/>
                    </a:moveTo>
                    <a:cubicBezTo>
                      <a:pt x="18" y="3358"/>
                      <a:pt x="35" y="3368"/>
                      <a:pt x="52" y="3378"/>
                    </a:cubicBezTo>
                    <a:lnTo>
                      <a:pt x="52" y="3378"/>
                    </a:lnTo>
                    <a:cubicBezTo>
                      <a:pt x="35" y="3368"/>
                      <a:pt x="18" y="3358"/>
                      <a:pt x="1" y="3348"/>
                    </a:cubicBezTo>
                    <a:close/>
                    <a:moveTo>
                      <a:pt x="6107" y="555"/>
                    </a:moveTo>
                    <a:lnTo>
                      <a:pt x="6107" y="555"/>
                    </a:lnTo>
                    <a:cubicBezTo>
                      <a:pt x="5680" y="809"/>
                      <a:pt x="5299" y="1132"/>
                      <a:pt x="4964" y="1490"/>
                    </a:cubicBezTo>
                    <a:cubicBezTo>
                      <a:pt x="4664" y="1882"/>
                      <a:pt x="4387" y="2298"/>
                      <a:pt x="4064" y="2679"/>
                    </a:cubicBezTo>
                    <a:cubicBezTo>
                      <a:pt x="3752" y="3048"/>
                      <a:pt x="3406" y="3429"/>
                      <a:pt x="2955" y="3671"/>
                    </a:cubicBezTo>
                    <a:cubicBezTo>
                      <a:pt x="2736" y="3787"/>
                      <a:pt x="2494" y="3891"/>
                      <a:pt x="2251" y="3925"/>
                    </a:cubicBezTo>
                    <a:cubicBezTo>
                      <a:pt x="2113" y="3948"/>
                      <a:pt x="2009" y="3960"/>
                      <a:pt x="1870" y="3960"/>
                    </a:cubicBezTo>
                    <a:cubicBezTo>
                      <a:pt x="1743" y="3960"/>
                      <a:pt x="1628" y="3948"/>
                      <a:pt x="1501" y="3902"/>
                    </a:cubicBezTo>
                    <a:lnTo>
                      <a:pt x="1501" y="3902"/>
                    </a:lnTo>
                    <a:cubicBezTo>
                      <a:pt x="1617" y="3925"/>
                      <a:pt x="1743" y="3925"/>
                      <a:pt x="1870" y="3925"/>
                    </a:cubicBezTo>
                    <a:cubicBezTo>
                      <a:pt x="2009" y="3925"/>
                      <a:pt x="2124" y="3914"/>
                      <a:pt x="2240" y="3879"/>
                    </a:cubicBezTo>
                    <a:cubicBezTo>
                      <a:pt x="2355" y="3856"/>
                      <a:pt x="2471" y="3821"/>
                      <a:pt x="2586" y="3764"/>
                    </a:cubicBezTo>
                    <a:cubicBezTo>
                      <a:pt x="2702" y="3729"/>
                      <a:pt x="2817" y="3671"/>
                      <a:pt x="2909" y="3614"/>
                    </a:cubicBezTo>
                    <a:cubicBezTo>
                      <a:pt x="3348" y="3360"/>
                      <a:pt x="3694" y="3002"/>
                      <a:pt x="3994" y="2609"/>
                    </a:cubicBezTo>
                    <a:cubicBezTo>
                      <a:pt x="4318" y="2240"/>
                      <a:pt x="4583" y="1824"/>
                      <a:pt x="4929" y="1455"/>
                    </a:cubicBezTo>
                    <a:cubicBezTo>
                      <a:pt x="5102" y="1270"/>
                      <a:pt x="5276" y="1109"/>
                      <a:pt x="5483" y="959"/>
                    </a:cubicBezTo>
                    <a:cubicBezTo>
                      <a:pt x="5680" y="809"/>
                      <a:pt x="5887" y="670"/>
                      <a:pt x="6107" y="555"/>
                    </a:cubicBezTo>
                    <a:close/>
                    <a:moveTo>
                      <a:pt x="4156" y="1"/>
                    </a:moveTo>
                    <a:lnTo>
                      <a:pt x="4156" y="1"/>
                    </a:lnTo>
                    <a:cubicBezTo>
                      <a:pt x="4214" y="520"/>
                      <a:pt x="4110" y="797"/>
                      <a:pt x="4110" y="797"/>
                    </a:cubicBezTo>
                    <a:cubicBezTo>
                      <a:pt x="3994" y="682"/>
                      <a:pt x="3821" y="566"/>
                      <a:pt x="3821" y="566"/>
                    </a:cubicBezTo>
                    <a:lnTo>
                      <a:pt x="3821" y="566"/>
                    </a:lnTo>
                    <a:cubicBezTo>
                      <a:pt x="3948" y="1259"/>
                      <a:pt x="3890" y="1917"/>
                      <a:pt x="3544" y="2529"/>
                    </a:cubicBezTo>
                    <a:cubicBezTo>
                      <a:pt x="3521" y="2309"/>
                      <a:pt x="3348" y="2113"/>
                      <a:pt x="3129" y="2090"/>
                    </a:cubicBezTo>
                    <a:cubicBezTo>
                      <a:pt x="3122" y="2090"/>
                      <a:pt x="3115" y="2089"/>
                      <a:pt x="3108" y="2089"/>
                    </a:cubicBezTo>
                    <a:cubicBezTo>
                      <a:pt x="2896" y="2089"/>
                      <a:pt x="2689" y="2258"/>
                      <a:pt x="2655" y="2471"/>
                    </a:cubicBezTo>
                    <a:cubicBezTo>
                      <a:pt x="2709" y="2406"/>
                      <a:pt x="2798" y="2374"/>
                      <a:pt x="2888" y="2374"/>
                    </a:cubicBezTo>
                    <a:cubicBezTo>
                      <a:pt x="2974" y="2374"/>
                      <a:pt x="3061" y="2403"/>
                      <a:pt x="3117" y="2459"/>
                    </a:cubicBezTo>
                    <a:cubicBezTo>
                      <a:pt x="3232" y="2575"/>
                      <a:pt x="3256" y="2748"/>
                      <a:pt x="3244" y="2921"/>
                    </a:cubicBezTo>
                    <a:cubicBezTo>
                      <a:pt x="3198" y="3394"/>
                      <a:pt x="2551" y="3614"/>
                      <a:pt x="2159" y="3706"/>
                    </a:cubicBezTo>
                    <a:cubicBezTo>
                      <a:pt x="1956" y="3761"/>
                      <a:pt x="1747" y="3787"/>
                      <a:pt x="1537" y="3787"/>
                    </a:cubicBezTo>
                    <a:cubicBezTo>
                      <a:pt x="1024" y="3787"/>
                      <a:pt x="504" y="3633"/>
                      <a:pt x="52" y="3378"/>
                    </a:cubicBezTo>
                    <a:lnTo>
                      <a:pt x="52" y="3378"/>
                    </a:lnTo>
                    <a:cubicBezTo>
                      <a:pt x="341" y="3551"/>
                      <a:pt x="584" y="3795"/>
                      <a:pt x="889" y="3937"/>
                    </a:cubicBezTo>
                    <a:cubicBezTo>
                      <a:pt x="1086" y="4029"/>
                      <a:pt x="1259" y="4087"/>
                      <a:pt x="1443" y="4133"/>
                    </a:cubicBezTo>
                    <a:cubicBezTo>
                      <a:pt x="1648" y="4181"/>
                      <a:pt x="1851" y="4205"/>
                      <a:pt x="2051" y="4205"/>
                    </a:cubicBezTo>
                    <a:cubicBezTo>
                      <a:pt x="2709" y="4205"/>
                      <a:pt x="3341" y="3952"/>
                      <a:pt x="3925" y="3510"/>
                    </a:cubicBezTo>
                    <a:cubicBezTo>
                      <a:pt x="4775" y="2858"/>
                      <a:pt x="5890" y="2143"/>
                      <a:pt x="7006" y="2143"/>
                    </a:cubicBezTo>
                    <a:cubicBezTo>
                      <a:pt x="7056" y="2143"/>
                      <a:pt x="7107" y="2145"/>
                      <a:pt x="7157" y="2148"/>
                    </a:cubicBezTo>
                    <a:cubicBezTo>
                      <a:pt x="6865" y="1946"/>
                      <a:pt x="6528" y="1903"/>
                      <a:pt x="6194" y="1903"/>
                    </a:cubicBezTo>
                    <a:cubicBezTo>
                      <a:pt x="6146" y="1903"/>
                      <a:pt x="6097" y="1904"/>
                      <a:pt x="6049" y="1905"/>
                    </a:cubicBezTo>
                    <a:cubicBezTo>
                      <a:pt x="6658" y="1676"/>
                      <a:pt x="6009" y="577"/>
                      <a:pt x="6628" y="271"/>
                    </a:cubicBezTo>
                    <a:lnTo>
                      <a:pt x="6628" y="271"/>
                    </a:lnTo>
                    <a:cubicBezTo>
                      <a:pt x="6485" y="339"/>
                      <a:pt x="6336" y="360"/>
                      <a:pt x="6185" y="360"/>
                    </a:cubicBezTo>
                    <a:cubicBezTo>
                      <a:pt x="5930" y="360"/>
                      <a:pt x="5672" y="299"/>
                      <a:pt x="5434" y="299"/>
                    </a:cubicBezTo>
                    <a:cubicBezTo>
                      <a:pt x="5146" y="299"/>
                      <a:pt x="4887" y="389"/>
                      <a:pt x="4698" y="786"/>
                    </a:cubicBezTo>
                    <a:cubicBezTo>
                      <a:pt x="4548" y="393"/>
                      <a:pt x="4456" y="301"/>
                      <a:pt x="415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8"/>
              <p:cNvSpPr/>
              <p:nvPr/>
            </p:nvSpPr>
            <p:spPr>
              <a:xfrm>
                <a:off x="8691132" y="740595"/>
                <a:ext cx="151766" cy="44344"/>
              </a:xfrm>
              <a:custGeom>
                <a:avLst/>
                <a:gdLst/>
                <a:ahLst/>
                <a:cxnLst/>
                <a:rect l="l" t="t" r="r" b="b"/>
                <a:pathLst>
                  <a:path w="4699" h="1373" extrusionOk="0">
                    <a:moveTo>
                      <a:pt x="2344" y="634"/>
                    </a:moveTo>
                    <a:cubicBezTo>
                      <a:pt x="2575" y="634"/>
                      <a:pt x="2829" y="634"/>
                      <a:pt x="3060" y="680"/>
                    </a:cubicBezTo>
                    <a:cubicBezTo>
                      <a:pt x="3290" y="715"/>
                      <a:pt x="3533" y="750"/>
                      <a:pt x="3764" y="830"/>
                    </a:cubicBezTo>
                    <a:cubicBezTo>
                      <a:pt x="3521" y="784"/>
                      <a:pt x="3290" y="738"/>
                      <a:pt x="3060" y="727"/>
                    </a:cubicBezTo>
                    <a:cubicBezTo>
                      <a:pt x="2829" y="715"/>
                      <a:pt x="2575" y="692"/>
                      <a:pt x="2344" y="692"/>
                    </a:cubicBezTo>
                    <a:cubicBezTo>
                      <a:pt x="2113" y="692"/>
                      <a:pt x="1882" y="727"/>
                      <a:pt x="1674" y="773"/>
                    </a:cubicBezTo>
                    <a:cubicBezTo>
                      <a:pt x="1444" y="807"/>
                      <a:pt x="1224" y="865"/>
                      <a:pt x="1005" y="923"/>
                    </a:cubicBezTo>
                    <a:cubicBezTo>
                      <a:pt x="1213" y="842"/>
                      <a:pt x="1421" y="773"/>
                      <a:pt x="1651" y="727"/>
                    </a:cubicBezTo>
                    <a:cubicBezTo>
                      <a:pt x="1882" y="680"/>
                      <a:pt x="2113" y="657"/>
                      <a:pt x="2344" y="634"/>
                    </a:cubicBezTo>
                    <a:close/>
                    <a:moveTo>
                      <a:pt x="3555" y="1"/>
                    </a:moveTo>
                    <a:cubicBezTo>
                      <a:pt x="2411" y="1"/>
                      <a:pt x="703" y="869"/>
                      <a:pt x="1" y="1373"/>
                    </a:cubicBezTo>
                    <a:cubicBezTo>
                      <a:pt x="895" y="1057"/>
                      <a:pt x="1838" y="896"/>
                      <a:pt x="2785" y="896"/>
                    </a:cubicBezTo>
                    <a:cubicBezTo>
                      <a:pt x="3426" y="896"/>
                      <a:pt x="4069" y="970"/>
                      <a:pt x="4699" y="1119"/>
                    </a:cubicBezTo>
                    <a:cubicBezTo>
                      <a:pt x="4398" y="706"/>
                      <a:pt x="3762" y="391"/>
                      <a:pt x="3241" y="391"/>
                    </a:cubicBezTo>
                    <a:cubicBezTo>
                      <a:pt x="3223" y="391"/>
                      <a:pt x="3204" y="391"/>
                      <a:pt x="3187" y="392"/>
                    </a:cubicBezTo>
                    <a:cubicBezTo>
                      <a:pt x="3360" y="265"/>
                      <a:pt x="4052" y="103"/>
                      <a:pt x="4075" y="80"/>
                    </a:cubicBezTo>
                    <a:cubicBezTo>
                      <a:pt x="3923" y="25"/>
                      <a:pt x="3747" y="1"/>
                      <a:pt x="3555"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8"/>
              <p:cNvSpPr/>
              <p:nvPr/>
            </p:nvSpPr>
            <p:spPr>
              <a:xfrm>
                <a:off x="8452938" y="752481"/>
                <a:ext cx="93049" cy="163942"/>
              </a:xfrm>
              <a:custGeom>
                <a:avLst/>
                <a:gdLst/>
                <a:ahLst/>
                <a:cxnLst/>
                <a:rect l="l" t="t" r="r" b="b"/>
                <a:pathLst>
                  <a:path w="2881" h="5076" extrusionOk="0">
                    <a:moveTo>
                      <a:pt x="2482" y="1"/>
                    </a:moveTo>
                    <a:cubicBezTo>
                      <a:pt x="2481" y="1"/>
                      <a:pt x="0" y="4675"/>
                      <a:pt x="1454" y="5056"/>
                    </a:cubicBezTo>
                    <a:cubicBezTo>
                      <a:pt x="1504" y="5069"/>
                      <a:pt x="1551" y="5075"/>
                      <a:pt x="1596" y="5075"/>
                    </a:cubicBezTo>
                    <a:cubicBezTo>
                      <a:pt x="2880" y="5075"/>
                      <a:pt x="2482" y="1"/>
                      <a:pt x="2482"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8"/>
              <p:cNvSpPr/>
              <p:nvPr/>
            </p:nvSpPr>
            <p:spPr>
              <a:xfrm>
                <a:off x="8367188" y="750995"/>
                <a:ext cx="140203" cy="103740"/>
              </a:xfrm>
              <a:custGeom>
                <a:avLst/>
                <a:gdLst/>
                <a:ahLst/>
                <a:cxnLst/>
                <a:rect l="l" t="t" r="r" b="b"/>
                <a:pathLst>
                  <a:path w="4341" h="3212" extrusionOk="0">
                    <a:moveTo>
                      <a:pt x="4340" y="1"/>
                    </a:moveTo>
                    <a:cubicBezTo>
                      <a:pt x="4340" y="1"/>
                      <a:pt x="0" y="1870"/>
                      <a:pt x="1051" y="3013"/>
                    </a:cubicBezTo>
                    <a:cubicBezTo>
                      <a:pt x="1176" y="3151"/>
                      <a:pt x="1319" y="3212"/>
                      <a:pt x="1474" y="3212"/>
                    </a:cubicBezTo>
                    <a:cubicBezTo>
                      <a:pt x="2601" y="3212"/>
                      <a:pt x="4340" y="1"/>
                      <a:pt x="434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8"/>
              <p:cNvSpPr/>
              <p:nvPr/>
            </p:nvSpPr>
            <p:spPr>
              <a:xfrm>
                <a:off x="8338895" y="716566"/>
                <a:ext cx="169594" cy="45184"/>
              </a:xfrm>
              <a:custGeom>
                <a:avLst/>
                <a:gdLst/>
                <a:ahLst/>
                <a:cxnLst/>
                <a:rect l="l" t="t" r="r" b="b"/>
                <a:pathLst>
                  <a:path w="5251" h="1399" extrusionOk="0">
                    <a:moveTo>
                      <a:pt x="2182" y="1"/>
                    </a:moveTo>
                    <a:cubicBezTo>
                      <a:pt x="1021" y="1"/>
                      <a:pt x="1" y="186"/>
                      <a:pt x="114" y="859"/>
                    </a:cubicBezTo>
                    <a:cubicBezTo>
                      <a:pt x="182" y="1253"/>
                      <a:pt x="574" y="1398"/>
                      <a:pt x="1114" y="1398"/>
                    </a:cubicBezTo>
                    <a:cubicBezTo>
                      <a:pt x="2612" y="1398"/>
                      <a:pt x="5251" y="282"/>
                      <a:pt x="5251" y="282"/>
                    </a:cubicBezTo>
                    <a:cubicBezTo>
                      <a:pt x="5251" y="282"/>
                      <a:pt x="3610" y="1"/>
                      <a:pt x="2182"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1" name="Google Shape;1371;p18"/>
            <p:cNvGrpSpPr/>
            <p:nvPr/>
          </p:nvGrpSpPr>
          <p:grpSpPr>
            <a:xfrm>
              <a:off x="8288916" y="4248700"/>
              <a:ext cx="778757" cy="746654"/>
              <a:chOff x="8325492" y="4212124"/>
              <a:chExt cx="778757" cy="746654"/>
            </a:xfrm>
          </p:grpSpPr>
          <p:sp>
            <p:nvSpPr>
              <p:cNvPr id="1372" name="Google Shape;1372;p18"/>
              <p:cNvSpPr/>
              <p:nvPr/>
            </p:nvSpPr>
            <p:spPr>
              <a:xfrm>
                <a:off x="8833176" y="4292577"/>
                <a:ext cx="271073" cy="179348"/>
              </a:xfrm>
              <a:custGeom>
                <a:avLst/>
                <a:gdLst/>
                <a:ahLst/>
                <a:cxnLst/>
                <a:rect l="l" t="t" r="r" b="b"/>
                <a:pathLst>
                  <a:path w="8393" h="5553" extrusionOk="0">
                    <a:moveTo>
                      <a:pt x="6372" y="0"/>
                    </a:moveTo>
                    <a:lnTo>
                      <a:pt x="6372" y="0"/>
                    </a:lnTo>
                    <a:cubicBezTo>
                      <a:pt x="6545" y="543"/>
                      <a:pt x="6268" y="1154"/>
                      <a:pt x="5841" y="1524"/>
                    </a:cubicBezTo>
                    <a:cubicBezTo>
                      <a:pt x="5403" y="1905"/>
                      <a:pt x="4848" y="2078"/>
                      <a:pt x="4283" y="2193"/>
                    </a:cubicBezTo>
                    <a:cubicBezTo>
                      <a:pt x="3717" y="2309"/>
                      <a:pt x="3163" y="2366"/>
                      <a:pt x="2609" y="2540"/>
                    </a:cubicBezTo>
                    <a:cubicBezTo>
                      <a:pt x="1294" y="2963"/>
                      <a:pt x="262" y="4156"/>
                      <a:pt x="7" y="5514"/>
                    </a:cubicBezTo>
                    <a:lnTo>
                      <a:pt x="7" y="5514"/>
                    </a:lnTo>
                    <a:cubicBezTo>
                      <a:pt x="155" y="4785"/>
                      <a:pt x="1273" y="3333"/>
                      <a:pt x="4029" y="3186"/>
                    </a:cubicBezTo>
                    <a:cubicBezTo>
                      <a:pt x="5590" y="3113"/>
                      <a:pt x="6384" y="2822"/>
                      <a:pt x="7233" y="2822"/>
                    </a:cubicBezTo>
                    <a:cubicBezTo>
                      <a:pt x="7590" y="2822"/>
                      <a:pt x="7956" y="2873"/>
                      <a:pt x="8392" y="3013"/>
                    </a:cubicBezTo>
                    <a:cubicBezTo>
                      <a:pt x="8130" y="2468"/>
                      <a:pt x="7364" y="2064"/>
                      <a:pt x="6728" y="2064"/>
                    </a:cubicBezTo>
                    <a:cubicBezTo>
                      <a:pt x="6637" y="2064"/>
                      <a:pt x="6548" y="2072"/>
                      <a:pt x="6464" y="2089"/>
                    </a:cubicBezTo>
                    <a:cubicBezTo>
                      <a:pt x="6949" y="1524"/>
                      <a:pt x="6845" y="577"/>
                      <a:pt x="6372" y="0"/>
                    </a:cubicBezTo>
                    <a:close/>
                    <a:moveTo>
                      <a:pt x="7" y="5514"/>
                    </a:moveTo>
                    <a:lnTo>
                      <a:pt x="7" y="5514"/>
                    </a:lnTo>
                    <a:cubicBezTo>
                      <a:pt x="5" y="5527"/>
                      <a:pt x="3" y="5540"/>
                      <a:pt x="1" y="5552"/>
                    </a:cubicBezTo>
                    <a:cubicBezTo>
                      <a:pt x="3" y="5540"/>
                      <a:pt x="5" y="5527"/>
                      <a:pt x="7" y="5514"/>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8"/>
              <p:cNvSpPr/>
              <p:nvPr/>
            </p:nvSpPr>
            <p:spPr>
              <a:xfrm>
                <a:off x="8835050" y="4417827"/>
                <a:ext cx="214003" cy="95471"/>
              </a:xfrm>
              <a:custGeom>
                <a:avLst/>
                <a:gdLst/>
                <a:ahLst/>
                <a:cxnLst/>
                <a:rect l="l" t="t" r="r" b="b"/>
                <a:pathLst>
                  <a:path w="6626" h="2956" extrusionOk="0">
                    <a:moveTo>
                      <a:pt x="2142" y="389"/>
                    </a:moveTo>
                    <a:cubicBezTo>
                      <a:pt x="2193" y="389"/>
                      <a:pt x="2245" y="390"/>
                      <a:pt x="2297" y="393"/>
                    </a:cubicBezTo>
                    <a:cubicBezTo>
                      <a:pt x="2759" y="416"/>
                      <a:pt x="3186" y="578"/>
                      <a:pt x="3590" y="762"/>
                    </a:cubicBezTo>
                    <a:cubicBezTo>
                      <a:pt x="3994" y="959"/>
                      <a:pt x="4398" y="1189"/>
                      <a:pt x="4802" y="1363"/>
                    </a:cubicBezTo>
                    <a:cubicBezTo>
                      <a:pt x="5206" y="1536"/>
                      <a:pt x="5656" y="1628"/>
                      <a:pt x="6106" y="1686"/>
                    </a:cubicBezTo>
                    <a:cubicBezTo>
                      <a:pt x="5875" y="1674"/>
                      <a:pt x="5656" y="1651"/>
                      <a:pt x="5425" y="1605"/>
                    </a:cubicBezTo>
                    <a:cubicBezTo>
                      <a:pt x="5206" y="1559"/>
                      <a:pt x="4987" y="1490"/>
                      <a:pt x="4779" y="1397"/>
                    </a:cubicBezTo>
                    <a:cubicBezTo>
                      <a:pt x="4352" y="1224"/>
                      <a:pt x="3971" y="1016"/>
                      <a:pt x="3544" y="820"/>
                    </a:cubicBezTo>
                    <a:cubicBezTo>
                      <a:pt x="3140" y="635"/>
                      <a:pt x="2724" y="474"/>
                      <a:pt x="2274" y="439"/>
                    </a:cubicBezTo>
                    <a:cubicBezTo>
                      <a:pt x="2198" y="431"/>
                      <a:pt x="2121" y="427"/>
                      <a:pt x="2044" y="427"/>
                    </a:cubicBezTo>
                    <a:cubicBezTo>
                      <a:pt x="1719" y="427"/>
                      <a:pt x="1392" y="502"/>
                      <a:pt x="1109" y="679"/>
                    </a:cubicBezTo>
                    <a:lnTo>
                      <a:pt x="1109" y="679"/>
                    </a:lnTo>
                    <a:cubicBezTo>
                      <a:pt x="1171" y="639"/>
                      <a:pt x="1234" y="603"/>
                      <a:pt x="1293" y="566"/>
                    </a:cubicBezTo>
                    <a:cubicBezTo>
                      <a:pt x="1397" y="520"/>
                      <a:pt x="1501" y="474"/>
                      <a:pt x="1616" y="451"/>
                    </a:cubicBezTo>
                    <a:cubicBezTo>
                      <a:pt x="1786" y="406"/>
                      <a:pt x="1963" y="389"/>
                      <a:pt x="2142" y="389"/>
                    </a:cubicBezTo>
                    <a:close/>
                    <a:moveTo>
                      <a:pt x="6337" y="1"/>
                    </a:moveTo>
                    <a:cubicBezTo>
                      <a:pt x="5856" y="264"/>
                      <a:pt x="5301" y="358"/>
                      <a:pt x="4741" y="358"/>
                    </a:cubicBezTo>
                    <a:cubicBezTo>
                      <a:pt x="4199" y="358"/>
                      <a:pt x="3651" y="270"/>
                      <a:pt x="3163" y="162"/>
                    </a:cubicBezTo>
                    <a:cubicBezTo>
                      <a:pt x="2920" y="113"/>
                      <a:pt x="2683" y="87"/>
                      <a:pt x="2452" y="87"/>
                    </a:cubicBezTo>
                    <a:cubicBezTo>
                      <a:pt x="1870" y="87"/>
                      <a:pt x="1332" y="252"/>
                      <a:pt x="878" y="624"/>
                    </a:cubicBezTo>
                    <a:cubicBezTo>
                      <a:pt x="751" y="728"/>
                      <a:pt x="624" y="855"/>
                      <a:pt x="508" y="993"/>
                    </a:cubicBezTo>
                    <a:cubicBezTo>
                      <a:pt x="289" y="1259"/>
                      <a:pt x="185" y="1559"/>
                      <a:pt x="0" y="1836"/>
                    </a:cubicBezTo>
                    <a:cubicBezTo>
                      <a:pt x="370" y="1282"/>
                      <a:pt x="970" y="820"/>
                      <a:pt x="1628" y="693"/>
                    </a:cubicBezTo>
                    <a:cubicBezTo>
                      <a:pt x="1770" y="666"/>
                      <a:pt x="1954" y="638"/>
                      <a:pt x="2138" y="638"/>
                    </a:cubicBezTo>
                    <a:cubicBezTo>
                      <a:pt x="2417" y="638"/>
                      <a:pt x="2696" y="701"/>
                      <a:pt x="2828" y="924"/>
                    </a:cubicBezTo>
                    <a:cubicBezTo>
                      <a:pt x="2897" y="1051"/>
                      <a:pt x="2955" y="1212"/>
                      <a:pt x="2897" y="1363"/>
                    </a:cubicBezTo>
                    <a:cubicBezTo>
                      <a:pt x="2852" y="1472"/>
                      <a:pt x="2719" y="1553"/>
                      <a:pt x="2597" y="1553"/>
                    </a:cubicBezTo>
                    <a:cubicBezTo>
                      <a:pt x="2565" y="1553"/>
                      <a:pt x="2534" y="1548"/>
                      <a:pt x="2505" y="1536"/>
                    </a:cubicBezTo>
                    <a:lnTo>
                      <a:pt x="2505" y="1536"/>
                    </a:lnTo>
                    <a:cubicBezTo>
                      <a:pt x="2583" y="1637"/>
                      <a:pt x="2723" y="1690"/>
                      <a:pt x="2859" y="1690"/>
                    </a:cubicBezTo>
                    <a:cubicBezTo>
                      <a:pt x="2925" y="1690"/>
                      <a:pt x="2991" y="1678"/>
                      <a:pt x="3048" y="1651"/>
                    </a:cubicBezTo>
                    <a:cubicBezTo>
                      <a:pt x="3221" y="1547"/>
                      <a:pt x="3278" y="1316"/>
                      <a:pt x="3221" y="1132"/>
                    </a:cubicBezTo>
                    <a:lnTo>
                      <a:pt x="3221" y="1132"/>
                    </a:lnTo>
                    <a:cubicBezTo>
                      <a:pt x="3740" y="1490"/>
                      <a:pt x="4040" y="2009"/>
                      <a:pt x="4213" y="2632"/>
                    </a:cubicBezTo>
                    <a:cubicBezTo>
                      <a:pt x="4213" y="2632"/>
                      <a:pt x="4317" y="2471"/>
                      <a:pt x="4352" y="2321"/>
                    </a:cubicBezTo>
                    <a:cubicBezTo>
                      <a:pt x="4352" y="2321"/>
                      <a:pt x="4548" y="2517"/>
                      <a:pt x="4698" y="2955"/>
                    </a:cubicBezTo>
                    <a:cubicBezTo>
                      <a:pt x="4837" y="2598"/>
                      <a:pt x="4860" y="2494"/>
                      <a:pt x="4848" y="2113"/>
                    </a:cubicBezTo>
                    <a:lnTo>
                      <a:pt x="4848" y="2113"/>
                    </a:lnTo>
                    <a:cubicBezTo>
                      <a:pt x="5018" y="2255"/>
                      <a:pt x="5170" y="2309"/>
                      <a:pt x="5313" y="2309"/>
                    </a:cubicBezTo>
                    <a:cubicBezTo>
                      <a:pt x="5759" y="2309"/>
                      <a:pt x="6109" y="1778"/>
                      <a:pt x="6626" y="1778"/>
                    </a:cubicBezTo>
                    <a:cubicBezTo>
                      <a:pt x="6000" y="1778"/>
                      <a:pt x="6081" y="646"/>
                      <a:pt x="5520" y="646"/>
                    </a:cubicBezTo>
                    <a:cubicBezTo>
                      <a:pt x="5512" y="646"/>
                      <a:pt x="5503" y="646"/>
                      <a:pt x="5495" y="647"/>
                    </a:cubicBezTo>
                    <a:cubicBezTo>
                      <a:pt x="5841" y="474"/>
                      <a:pt x="6141" y="301"/>
                      <a:pt x="6337"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8"/>
              <p:cNvSpPr/>
              <p:nvPr/>
            </p:nvSpPr>
            <p:spPr>
              <a:xfrm>
                <a:off x="8930489" y="4404391"/>
                <a:ext cx="78321" cy="10367"/>
              </a:xfrm>
              <a:custGeom>
                <a:avLst/>
                <a:gdLst/>
                <a:ahLst/>
                <a:cxnLst/>
                <a:rect l="l" t="t" r="r" b="b"/>
                <a:pathLst>
                  <a:path w="2425" h="321" extrusionOk="0">
                    <a:moveTo>
                      <a:pt x="2424" y="1"/>
                    </a:moveTo>
                    <a:lnTo>
                      <a:pt x="0" y="128"/>
                    </a:lnTo>
                    <a:cubicBezTo>
                      <a:pt x="349" y="257"/>
                      <a:pt x="704" y="320"/>
                      <a:pt x="1057" y="320"/>
                    </a:cubicBezTo>
                    <a:cubicBezTo>
                      <a:pt x="1522" y="320"/>
                      <a:pt x="1984" y="211"/>
                      <a:pt x="2424"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8"/>
              <p:cNvSpPr/>
              <p:nvPr/>
            </p:nvSpPr>
            <p:spPr>
              <a:xfrm>
                <a:off x="8766062" y="4279271"/>
                <a:ext cx="102189" cy="75447"/>
              </a:xfrm>
              <a:custGeom>
                <a:avLst/>
                <a:gdLst/>
                <a:ahLst/>
                <a:cxnLst/>
                <a:rect l="l" t="t" r="r" b="b"/>
                <a:pathLst>
                  <a:path w="3164" h="2336" extrusionOk="0">
                    <a:moveTo>
                      <a:pt x="2390" y="343"/>
                    </a:moveTo>
                    <a:lnTo>
                      <a:pt x="2390" y="343"/>
                    </a:lnTo>
                    <a:cubicBezTo>
                      <a:pt x="2275" y="470"/>
                      <a:pt x="2194" y="632"/>
                      <a:pt x="2125" y="805"/>
                    </a:cubicBezTo>
                    <a:cubicBezTo>
                      <a:pt x="2044" y="955"/>
                      <a:pt x="1975" y="1128"/>
                      <a:pt x="1894" y="1289"/>
                    </a:cubicBezTo>
                    <a:cubicBezTo>
                      <a:pt x="1802" y="1451"/>
                      <a:pt x="1686" y="1613"/>
                      <a:pt x="1548" y="1728"/>
                    </a:cubicBezTo>
                    <a:cubicBezTo>
                      <a:pt x="1398" y="1843"/>
                      <a:pt x="1224" y="1913"/>
                      <a:pt x="1051" y="1970"/>
                    </a:cubicBezTo>
                    <a:cubicBezTo>
                      <a:pt x="1213" y="1901"/>
                      <a:pt x="1374" y="1797"/>
                      <a:pt x="1501" y="1682"/>
                    </a:cubicBezTo>
                    <a:cubicBezTo>
                      <a:pt x="1582" y="1613"/>
                      <a:pt x="1640" y="1520"/>
                      <a:pt x="1709" y="1439"/>
                    </a:cubicBezTo>
                    <a:cubicBezTo>
                      <a:pt x="1755" y="1324"/>
                      <a:pt x="1790" y="1209"/>
                      <a:pt x="1802" y="1093"/>
                    </a:cubicBezTo>
                    <a:cubicBezTo>
                      <a:pt x="1813" y="932"/>
                      <a:pt x="1802" y="770"/>
                      <a:pt x="1744" y="608"/>
                    </a:cubicBezTo>
                    <a:lnTo>
                      <a:pt x="1744" y="608"/>
                    </a:lnTo>
                    <a:cubicBezTo>
                      <a:pt x="1848" y="747"/>
                      <a:pt x="1882" y="932"/>
                      <a:pt x="1859" y="1105"/>
                    </a:cubicBezTo>
                    <a:cubicBezTo>
                      <a:pt x="1859" y="1128"/>
                      <a:pt x="1848" y="1174"/>
                      <a:pt x="1848" y="1209"/>
                    </a:cubicBezTo>
                    <a:cubicBezTo>
                      <a:pt x="1917" y="1059"/>
                      <a:pt x="1975" y="920"/>
                      <a:pt x="2044" y="770"/>
                    </a:cubicBezTo>
                    <a:cubicBezTo>
                      <a:pt x="2148" y="608"/>
                      <a:pt x="2252" y="458"/>
                      <a:pt x="2390" y="343"/>
                    </a:cubicBezTo>
                    <a:close/>
                    <a:moveTo>
                      <a:pt x="2558" y="1"/>
                    </a:moveTo>
                    <a:cubicBezTo>
                      <a:pt x="2529" y="1"/>
                      <a:pt x="2501" y="3"/>
                      <a:pt x="2471" y="8"/>
                    </a:cubicBezTo>
                    <a:cubicBezTo>
                      <a:pt x="2217" y="31"/>
                      <a:pt x="1986" y="170"/>
                      <a:pt x="1836" y="343"/>
                    </a:cubicBezTo>
                    <a:cubicBezTo>
                      <a:pt x="1859" y="239"/>
                      <a:pt x="1813" y="89"/>
                      <a:pt x="1732" y="54"/>
                    </a:cubicBezTo>
                    <a:cubicBezTo>
                      <a:pt x="1692" y="26"/>
                      <a:pt x="1647" y="13"/>
                      <a:pt x="1602" y="13"/>
                    </a:cubicBezTo>
                    <a:cubicBezTo>
                      <a:pt x="1520" y="13"/>
                      <a:pt x="1438" y="56"/>
                      <a:pt x="1386" y="124"/>
                    </a:cubicBezTo>
                    <a:cubicBezTo>
                      <a:pt x="1294" y="204"/>
                      <a:pt x="1236" y="343"/>
                      <a:pt x="1201" y="447"/>
                    </a:cubicBezTo>
                    <a:cubicBezTo>
                      <a:pt x="1155" y="274"/>
                      <a:pt x="1040" y="124"/>
                      <a:pt x="867" y="89"/>
                    </a:cubicBezTo>
                    <a:cubicBezTo>
                      <a:pt x="844" y="86"/>
                      <a:pt x="822" y="85"/>
                      <a:pt x="800" y="85"/>
                    </a:cubicBezTo>
                    <a:cubicBezTo>
                      <a:pt x="647" y="85"/>
                      <a:pt x="495" y="151"/>
                      <a:pt x="405" y="262"/>
                    </a:cubicBezTo>
                    <a:cubicBezTo>
                      <a:pt x="763" y="412"/>
                      <a:pt x="1051" y="816"/>
                      <a:pt x="1051" y="1209"/>
                    </a:cubicBezTo>
                    <a:cubicBezTo>
                      <a:pt x="1063" y="1590"/>
                      <a:pt x="820" y="1982"/>
                      <a:pt x="474" y="2155"/>
                    </a:cubicBezTo>
                    <a:cubicBezTo>
                      <a:pt x="313" y="2224"/>
                      <a:pt x="151" y="2282"/>
                      <a:pt x="1" y="2305"/>
                    </a:cubicBezTo>
                    <a:cubicBezTo>
                      <a:pt x="126" y="2325"/>
                      <a:pt x="252" y="2336"/>
                      <a:pt x="379" y="2336"/>
                    </a:cubicBezTo>
                    <a:cubicBezTo>
                      <a:pt x="616" y="2336"/>
                      <a:pt x="857" y="2300"/>
                      <a:pt x="1097" y="2224"/>
                    </a:cubicBezTo>
                    <a:cubicBezTo>
                      <a:pt x="1617" y="2051"/>
                      <a:pt x="2079" y="1670"/>
                      <a:pt x="2332" y="1186"/>
                    </a:cubicBezTo>
                    <a:cubicBezTo>
                      <a:pt x="2436" y="1001"/>
                      <a:pt x="2506" y="793"/>
                      <a:pt x="2633" y="632"/>
                    </a:cubicBezTo>
                    <a:cubicBezTo>
                      <a:pt x="2732" y="443"/>
                      <a:pt x="2928" y="308"/>
                      <a:pt x="3138" y="308"/>
                    </a:cubicBezTo>
                    <a:cubicBezTo>
                      <a:pt x="3146" y="308"/>
                      <a:pt x="3155" y="308"/>
                      <a:pt x="3164" y="308"/>
                    </a:cubicBezTo>
                    <a:cubicBezTo>
                      <a:pt x="2969" y="154"/>
                      <a:pt x="2783" y="1"/>
                      <a:pt x="2558"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8"/>
              <p:cNvSpPr/>
              <p:nvPr/>
            </p:nvSpPr>
            <p:spPr>
              <a:xfrm>
                <a:off x="8701596" y="4212512"/>
                <a:ext cx="250919" cy="158484"/>
              </a:xfrm>
              <a:custGeom>
                <a:avLst/>
                <a:gdLst/>
                <a:ahLst/>
                <a:cxnLst/>
                <a:rect l="l" t="t" r="r" b="b"/>
                <a:pathLst>
                  <a:path w="7769" h="4907" extrusionOk="0">
                    <a:moveTo>
                      <a:pt x="7180" y="309"/>
                    </a:moveTo>
                    <a:cubicBezTo>
                      <a:pt x="7295" y="575"/>
                      <a:pt x="7387" y="852"/>
                      <a:pt x="7433" y="1140"/>
                    </a:cubicBezTo>
                    <a:cubicBezTo>
                      <a:pt x="7480" y="1429"/>
                      <a:pt x="7480" y="1717"/>
                      <a:pt x="7410" y="2006"/>
                    </a:cubicBezTo>
                    <a:cubicBezTo>
                      <a:pt x="7330" y="2271"/>
                      <a:pt x="7237" y="2548"/>
                      <a:pt x="7087" y="2791"/>
                    </a:cubicBezTo>
                    <a:cubicBezTo>
                      <a:pt x="6949" y="3045"/>
                      <a:pt x="6764" y="3276"/>
                      <a:pt x="6556" y="3472"/>
                    </a:cubicBezTo>
                    <a:cubicBezTo>
                      <a:pt x="6741" y="3253"/>
                      <a:pt x="6914" y="3022"/>
                      <a:pt x="7041" y="2779"/>
                    </a:cubicBezTo>
                    <a:cubicBezTo>
                      <a:pt x="7180" y="2537"/>
                      <a:pt x="7272" y="2260"/>
                      <a:pt x="7341" y="1983"/>
                    </a:cubicBezTo>
                    <a:cubicBezTo>
                      <a:pt x="7422" y="1717"/>
                      <a:pt x="7433" y="1429"/>
                      <a:pt x="7387" y="1152"/>
                    </a:cubicBezTo>
                    <a:cubicBezTo>
                      <a:pt x="7353" y="863"/>
                      <a:pt x="7272" y="586"/>
                      <a:pt x="7180" y="309"/>
                    </a:cubicBezTo>
                    <a:close/>
                    <a:moveTo>
                      <a:pt x="7002" y="0"/>
                    </a:moveTo>
                    <a:cubicBezTo>
                      <a:pt x="6894" y="0"/>
                      <a:pt x="6799" y="97"/>
                      <a:pt x="6799" y="217"/>
                    </a:cubicBezTo>
                    <a:cubicBezTo>
                      <a:pt x="6799" y="309"/>
                      <a:pt x="6856" y="402"/>
                      <a:pt x="6856" y="482"/>
                    </a:cubicBezTo>
                    <a:cubicBezTo>
                      <a:pt x="6764" y="411"/>
                      <a:pt x="6677" y="378"/>
                      <a:pt x="6596" y="378"/>
                    </a:cubicBezTo>
                    <a:cubicBezTo>
                      <a:pt x="6263" y="378"/>
                      <a:pt x="6052" y="931"/>
                      <a:pt x="6164" y="1498"/>
                    </a:cubicBezTo>
                    <a:cubicBezTo>
                      <a:pt x="6313" y="2244"/>
                      <a:pt x="6314" y="3001"/>
                      <a:pt x="5872" y="3679"/>
                    </a:cubicBezTo>
                    <a:lnTo>
                      <a:pt x="5872" y="3679"/>
                    </a:lnTo>
                    <a:cubicBezTo>
                      <a:pt x="5963" y="3532"/>
                      <a:pt x="5882" y="3366"/>
                      <a:pt x="5714" y="3299"/>
                    </a:cubicBezTo>
                    <a:cubicBezTo>
                      <a:pt x="5664" y="3276"/>
                      <a:pt x="5607" y="3265"/>
                      <a:pt x="5549" y="3265"/>
                    </a:cubicBezTo>
                    <a:cubicBezTo>
                      <a:pt x="5433" y="3265"/>
                      <a:pt x="5310" y="3306"/>
                      <a:pt x="5217" y="3368"/>
                    </a:cubicBezTo>
                    <a:cubicBezTo>
                      <a:pt x="5067" y="3472"/>
                      <a:pt x="4929" y="3587"/>
                      <a:pt x="4790" y="3703"/>
                    </a:cubicBezTo>
                    <a:cubicBezTo>
                      <a:pt x="4663" y="3818"/>
                      <a:pt x="4536" y="3922"/>
                      <a:pt x="4375" y="4003"/>
                    </a:cubicBezTo>
                    <a:cubicBezTo>
                      <a:pt x="4063" y="4199"/>
                      <a:pt x="3694" y="4326"/>
                      <a:pt x="3347" y="4441"/>
                    </a:cubicBezTo>
                    <a:cubicBezTo>
                      <a:pt x="2904" y="4573"/>
                      <a:pt x="2417" y="4645"/>
                      <a:pt x="1926" y="4645"/>
                    </a:cubicBezTo>
                    <a:cubicBezTo>
                      <a:pt x="1256" y="4645"/>
                      <a:pt x="580" y="4511"/>
                      <a:pt x="0" y="4211"/>
                    </a:cubicBezTo>
                    <a:lnTo>
                      <a:pt x="0" y="4211"/>
                    </a:lnTo>
                    <a:cubicBezTo>
                      <a:pt x="912" y="4683"/>
                      <a:pt x="1828" y="4906"/>
                      <a:pt x="2766" y="4906"/>
                    </a:cubicBezTo>
                    <a:cubicBezTo>
                      <a:pt x="3454" y="4906"/>
                      <a:pt x="4153" y="4786"/>
                      <a:pt x="4871" y="4557"/>
                    </a:cubicBezTo>
                    <a:cubicBezTo>
                      <a:pt x="5806" y="4245"/>
                      <a:pt x="6718" y="3703"/>
                      <a:pt x="7237" y="2849"/>
                    </a:cubicBezTo>
                    <a:cubicBezTo>
                      <a:pt x="7768" y="2029"/>
                      <a:pt x="7757" y="1059"/>
                      <a:pt x="7260" y="217"/>
                    </a:cubicBezTo>
                    <a:cubicBezTo>
                      <a:pt x="7214" y="136"/>
                      <a:pt x="7156" y="67"/>
                      <a:pt x="7087" y="21"/>
                    </a:cubicBezTo>
                    <a:cubicBezTo>
                      <a:pt x="7059" y="6"/>
                      <a:pt x="7030" y="0"/>
                      <a:pt x="7002"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8"/>
              <p:cNvSpPr/>
              <p:nvPr/>
            </p:nvSpPr>
            <p:spPr>
              <a:xfrm>
                <a:off x="8880525" y="4289444"/>
                <a:ext cx="105161" cy="67276"/>
              </a:xfrm>
              <a:custGeom>
                <a:avLst/>
                <a:gdLst/>
                <a:ahLst/>
                <a:cxnLst/>
                <a:rect l="l" t="t" r="r" b="b"/>
                <a:pathLst>
                  <a:path w="3256" h="2083" extrusionOk="0">
                    <a:moveTo>
                      <a:pt x="2381" y="0"/>
                    </a:moveTo>
                    <a:cubicBezTo>
                      <a:pt x="2249" y="0"/>
                      <a:pt x="1995" y="422"/>
                      <a:pt x="1951" y="467"/>
                    </a:cubicBezTo>
                    <a:cubicBezTo>
                      <a:pt x="1547" y="1090"/>
                      <a:pt x="785" y="1909"/>
                      <a:pt x="0" y="2083"/>
                    </a:cubicBezTo>
                    <a:cubicBezTo>
                      <a:pt x="728" y="1932"/>
                      <a:pt x="1362" y="1667"/>
                      <a:pt x="1905" y="1182"/>
                    </a:cubicBezTo>
                    <a:cubicBezTo>
                      <a:pt x="1997" y="1090"/>
                      <a:pt x="2101" y="1009"/>
                      <a:pt x="2194" y="951"/>
                    </a:cubicBezTo>
                    <a:cubicBezTo>
                      <a:pt x="2287" y="900"/>
                      <a:pt x="2398" y="857"/>
                      <a:pt x="2520" y="857"/>
                    </a:cubicBezTo>
                    <a:cubicBezTo>
                      <a:pt x="2534" y="857"/>
                      <a:pt x="2548" y="858"/>
                      <a:pt x="2563" y="859"/>
                    </a:cubicBezTo>
                    <a:cubicBezTo>
                      <a:pt x="2678" y="894"/>
                      <a:pt x="2794" y="974"/>
                      <a:pt x="2805" y="1101"/>
                    </a:cubicBezTo>
                    <a:cubicBezTo>
                      <a:pt x="2816" y="1233"/>
                      <a:pt x="2723" y="1354"/>
                      <a:pt x="2605" y="1356"/>
                    </a:cubicBezTo>
                    <a:lnTo>
                      <a:pt x="2605" y="1356"/>
                    </a:lnTo>
                    <a:cubicBezTo>
                      <a:pt x="2599" y="1356"/>
                      <a:pt x="2592" y="1356"/>
                      <a:pt x="2586" y="1355"/>
                    </a:cubicBezTo>
                    <a:lnTo>
                      <a:pt x="2586" y="1355"/>
                    </a:lnTo>
                    <a:cubicBezTo>
                      <a:pt x="2591" y="1356"/>
                      <a:pt x="2597" y="1356"/>
                      <a:pt x="2602" y="1356"/>
                    </a:cubicBezTo>
                    <a:cubicBezTo>
                      <a:pt x="2603" y="1356"/>
                      <a:pt x="2604" y="1356"/>
                      <a:pt x="2605" y="1356"/>
                    </a:cubicBezTo>
                    <a:lnTo>
                      <a:pt x="2605" y="1356"/>
                    </a:lnTo>
                    <a:cubicBezTo>
                      <a:pt x="2611" y="1356"/>
                      <a:pt x="2618" y="1356"/>
                      <a:pt x="2625" y="1356"/>
                    </a:cubicBezTo>
                    <a:cubicBezTo>
                      <a:pt x="2846" y="1356"/>
                      <a:pt x="3087" y="1263"/>
                      <a:pt x="3163" y="1067"/>
                    </a:cubicBezTo>
                    <a:cubicBezTo>
                      <a:pt x="3255" y="847"/>
                      <a:pt x="3175" y="570"/>
                      <a:pt x="3002" y="432"/>
                    </a:cubicBezTo>
                    <a:cubicBezTo>
                      <a:pt x="2898" y="348"/>
                      <a:pt x="2776" y="311"/>
                      <a:pt x="2653" y="311"/>
                    </a:cubicBezTo>
                    <a:cubicBezTo>
                      <a:pt x="2556" y="311"/>
                      <a:pt x="2458" y="334"/>
                      <a:pt x="2367" y="374"/>
                    </a:cubicBezTo>
                    <a:cubicBezTo>
                      <a:pt x="2413" y="317"/>
                      <a:pt x="2471" y="213"/>
                      <a:pt x="2459" y="143"/>
                    </a:cubicBezTo>
                    <a:cubicBezTo>
                      <a:pt x="2451" y="40"/>
                      <a:pt x="2422" y="0"/>
                      <a:pt x="238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8"/>
              <p:cNvSpPr/>
              <p:nvPr/>
            </p:nvSpPr>
            <p:spPr>
              <a:xfrm>
                <a:off x="8569241" y="4341734"/>
                <a:ext cx="227439" cy="140623"/>
              </a:xfrm>
              <a:custGeom>
                <a:avLst/>
                <a:gdLst/>
                <a:ahLst/>
                <a:cxnLst/>
                <a:rect l="l" t="t" r="r" b="b"/>
                <a:pathLst>
                  <a:path w="7042" h="4354" extrusionOk="0">
                    <a:moveTo>
                      <a:pt x="1940" y="210"/>
                    </a:moveTo>
                    <a:cubicBezTo>
                      <a:pt x="2066" y="221"/>
                      <a:pt x="2182" y="233"/>
                      <a:pt x="2309" y="267"/>
                    </a:cubicBezTo>
                    <a:cubicBezTo>
                      <a:pt x="2563" y="337"/>
                      <a:pt x="2782" y="440"/>
                      <a:pt x="2990" y="579"/>
                    </a:cubicBezTo>
                    <a:cubicBezTo>
                      <a:pt x="3405" y="856"/>
                      <a:pt x="3740" y="1248"/>
                      <a:pt x="4029" y="1664"/>
                    </a:cubicBezTo>
                    <a:cubicBezTo>
                      <a:pt x="4306" y="2068"/>
                      <a:pt x="4548" y="2507"/>
                      <a:pt x="4848" y="2887"/>
                    </a:cubicBezTo>
                    <a:cubicBezTo>
                      <a:pt x="5137" y="3291"/>
                      <a:pt x="5518" y="3626"/>
                      <a:pt x="5922" y="3915"/>
                    </a:cubicBezTo>
                    <a:cubicBezTo>
                      <a:pt x="5714" y="3776"/>
                      <a:pt x="5518" y="3626"/>
                      <a:pt x="5333" y="3465"/>
                    </a:cubicBezTo>
                    <a:cubicBezTo>
                      <a:pt x="5137" y="3315"/>
                      <a:pt x="4964" y="3118"/>
                      <a:pt x="4825" y="2922"/>
                    </a:cubicBezTo>
                    <a:cubicBezTo>
                      <a:pt x="4525" y="2530"/>
                      <a:pt x="4260" y="2103"/>
                      <a:pt x="3971" y="1699"/>
                    </a:cubicBezTo>
                    <a:cubicBezTo>
                      <a:pt x="3694" y="1295"/>
                      <a:pt x="3382" y="902"/>
                      <a:pt x="2967" y="625"/>
                    </a:cubicBezTo>
                    <a:cubicBezTo>
                      <a:pt x="2863" y="556"/>
                      <a:pt x="2759" y="498"/>
                      <a:pt x="2644" y="440"/>
                    </a:cubicBezTo>
                    <a:cubicBezTo>
                      <a:pt x="2528" y="383"/>
                      <a:pt x="2413" y="337"/>
                      <a:pt x="2297" y="313"/>
                    </a:cubicBezTo>
                    <a:cubicBezTo>
                      <a:pt x="2182" y="279"/>
                      <a:pt x="2055" y="256"/>
                      <a:pt x="1940" y="233"/>
                    </a:cubicBezTo>
                    <a:cubicBezTo>
                      <a:pt x="1876" y="227"/>
                      <a:pt x="1815" y="224"/>
                      <a:pt x="1753" y="224"/>
                    </a:cubicBezTo>
                    <a:cubicBezTo>
                      <a:pt x="1691" y="224"/>
                      <a:pt x="1628" y="227"/>
                      <a:pt x="1559" y="233"/>
                    </a:cubicBezTo>
                    <a:cubicBezTo>
                      <a:pt x="1674" y="221"/>
                      <a:pt x="1813" y="210"/>
                      <a:pt x="1940" y="210"/>
                    </a:cubicBezTo>
                    <a:close/>
                    <a:moveTo>
                      <a:pt x="6377" y="4269"/>
                    </a:moveTo>
                    <a:cubicBezTo>
                      <a:pt x="6379" y="4270"/>
                      <a:pt x="6381" y="4271"/>
                      <a:pt x="6383" y="4273"/>
                    </a:cubicBezTo>
                    <a:cubicBezTo>
                      <a:pt x="6381" y="4271"/>
                      <a:pt x="6379" y="4270"/>
                      <a:pt x="6377" y="4269"/>
                    </a:cubicBezTo>
                    <a:close/>
                    <a:moveTo>
                      <a:pt x="1935" y="0"/>
                    </a:moveTo>
                    <a:cubicBezTo>
                      <a:pt x="1792" y="0"/>
                      <a:pt x="1648" y="12"/>
                      <a:pt x="1501" y="36"/>
                    </a:cubicBezTo>
                    <a:cubicBezTo>
                      <a:pt x="1316" y="60"/>
                      <a:pt x="1132" y="117"/>
                      <a:pt x="947" y="198"/>
                    </a:cubicBezTo>
                    <a:cubicBezTo>
                      <a:pt x="601" y="325"/>
                      <a:pt x="324" y="556"/>
                      <a:pt x="0" y="717"/>
                    </a:cubicBezTo>
                    <a:cubicBezTo>
                      <a:pt x="430" y="510"/>
                      <a:pt x="917" y="383"/>
                      <a:pt x="1396" y="383"/>
                    </a:cubicBezTo>
                    <a:cubicBezTo>
                      <a:pt x="1664" y="383"/>
                      <a:pt x="1930" y="423"/>
                      <a:pt x="2182" y="510"/>
                    </a:cubicBezTo>
                    <a:cubicBezTo>
                      <a:pt x="2563" y="637"/>
                      <a:pt x="3198" y="914"/>
                      <a:pt x="3209" y="1387"/>
                    </a:cubicBezTo>
                    <a:cubicBezTo>
                      <a:pt x="3209" y="1549"/>
                      <a:pt x="3163" y="1733"/>
                      <a:pt x="3048" y="1837"/>
                    </a:cubicBezTo>
                    <a:cubicBezTo>
                      <a:pt x="2993" y="1882"/>
                      <a:pt x="2917" y="1905"/>
                      <a:pt x="2840" y="1905"/>
                    </a:cubicBezTo>
                    <a:cubicBezTo>
                      <a:pt x="2739" y="1905"/>
                      <a:pt x="2638" y="1865"/>
                      <a:pt x="2586" y="1779"/>
                    </a:cubicBezTo>
                    <a:lnTo>
                      <a:pt x="2586" y="1779"/>
                    </a:lnTo>
                    <a:cubicBezTo>
                      <a:pt x="2621" y="1999"/>
                      <a:pt x="2817" y="2183"/>
                      <a:pt x="3036" y="2183"/>
                    </a:cubicBezTo>
                    <a:cubicBezTo>
                      <a:pt x="3255" y="2183"/>
                      <a:pt x="3440" y="1999"/>
                      <a:pt x="3475" y="1779"/>
                    </a:cubicBezTo>
                    <a:cubicBezTo>
                      <a:pt x="3786" y="2414"/>
                      <a:pt x="3786" y="3084"/>
                      <a:pt x="3613" y="3753"/>
                    </a:cubicBezTo>
                    <a:cubicBezTo>
                      <a:pt x="3613" y="3753"/>
                      <a:pt x="3798" y="3661"/>
                      <a:pt x="3913" y="3557"/>
                    </a:cubicBezTo>
                    <a:lnTo>
                      <a:pt x="3913" y="3557"/>
                    </a:lnTo>
                    <a:cubicBezTo>
                      <a:pt x="3913" y="3557"/>
                      <a:pt x="3983" y="3834"/>
                      <a:pt x="3902" y="4353"/>
                    </a:cubicBezTo>
                    <a:cubicBezTo>
                      <a:pt x="4213" y="4076"/>
                      <a:pt x="4306" y="3984"/>
                      <a:pt x="4502" y="3615"/>
                    </a:cubicBezTo>
                    <a:cubicBezTo>
                      <a:pt x="4687" y="4088"/>
                      <a:pt x="4998" y="4160"/>
                      <a:pt x="5343" y="4160"/>
                    </a:cubicBezTo>
                    <a:cubicBezTo>
                      <a:pt x="5494" y="4160"/>
                      <a:pt x="5652" y="4146"/>
                      <a:pt x="5808" y="4146"/>
                    </a:cubicBezTo>
                    <a:cubicBezTo>
                      <a:pt x="6005" y="4146"/>
                      <a:pt x="6200" y="4168"/>
                      <a:pt x="6377" y="4269"/>
                    </a:cubicBezTo>
                    <a:lnTo>
                      <a:pt x="6377" y="4269"/>
                    </a:lnTo>
                    <a:cubicBezTo>
                      <a:pt x="5777" y="3918"/>
                      <a:pt x="6508" y="2863"/>
                      <a:pt x="5922" y="2587"/>
                    </a:cubicBezTo>
                    <a:lnTo>
                      <a:pt x="5922" y="2587"/>
                    </a:lnTo>
                    <a:cubicBezTo>
                      <a:pt x="6041" y="2598"/>
                      <a:pt x="6158" y="2605"/>
                      <a:pt x="6271" y="2605"/>
                    </a:cubicBezTo>
                    <a:cubicBezTo>
                      <a:pt x="6542" y="2605"/>
                      <a:pt x="6798" y="2564"/>
                      <a:pt x="7041" y="2426"/>
                    </a:cubicBezTo>
                    <a:cubicBezTo>
                      <a:pt x="5876" y="2414"/>
                      <a:pt x="4767" y="1595"/>
                      <a:pt x="3925" y="844"/>
                    </a:cubicBezTo>
                    <a:cubicBezTo>
                      <a:pt x="3336" y="313"/>
                      <a:pt x="2665" y="0"/>
                      <a:pt x="193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8"/>
              <p:cNvSpPr/>
              <p:nvPr/>
            </p:nvSpPr>
            <p:spPr>
              <a:xfrm>
                <a:off x="8708282" y="4358174"/>
                <a:ext cx="150636" cy="53614"/>
              </a:xfrm>
              <a:custGeom>
                <a:avLst/>
                <a:gdLst/>
                <a:ahLst/>
                <a:cxnLst/>
                <a:rect l="l" t="t" r="r" b="b"/>
                <a:pathLst>
                  <a:path w="4664" h="1660" extrusionOk="0">
                    <a:moveTo>
                      <a:pt x="970" y="509"/>
                    </a:moveTo>
                    <a:lnTo>
                      <a:pt x="970" y="509"/>
                    </a:lnTo>
                    <a:cubicBezTo>
                      <a:pt x="1178" y="589"/>
                      <a:pt x="1386" y="670"/>
                      <a:pt x="1617" y="728"/>
                    </a:cubicBezTo>
                    <a:cubicBezTo>
                      <a:pt x="1836" y="786"/>
                      <a:pt x="2055" y="820"/>
                      <a:pt x="2298" y="855"/>
                    </a:cubicBezTo>
                    <a:cubicBezTo>
                      <a:pt x="2517" y="878"/>
                      <a:pt x="2759" y="878"/>
                      <a:pt x="3002" y="878"/>
                    </a:cubicBezTo>
                    <a:cubicBezTo>
                      <a:pt x="3221" y="866"/>
                      <a:pt x="3464" y="855"/>
                      <a:pt x="3694" y="843"/>
                    </a:cubicBezTo>
                    <a:lnTo>
                      <a:pt x="3694" y="843"/>
                    </a:lnTo>
                    <a:cubicBezTo>
                      <a:pt x="3464" y="878"/>
                      <a:pt x="3221" y="913"/>
                      <a:pt x="2967" y="924"/>
                    </a:cubicBezTo>
                    <a:cubicBezTo>
                      <a:pt x="2896" y="927"/>
                      <a:pt x="2826" y="929"/>
                      <a:pt x="2757" y="929"/>
                    </a:cubicBezTo>
                    <a:cubicBezTo>
                      <a:pt x="2590" y="929"/>
                      <a:pt x="2426" y="921"/>
                      <a:pt x="2263" y="913"/>
                    </a:cubicBezTo>
                    <a:cubicBezTo>
                      <a:pt x="2032" y="878"/>
                      <a:pt x="1801" y="843"/>
                      <a:pt x="1582" y="763"/>
                    </a:cubicBezTo>
                    <a:cubicBezTo>
                      <a:pt x="1363" y="693"/>
                      <a:pt x="1155" y="612"/>
                      <a:pt x="970" y="509"/>
                    </a:cubicBezTo>
                    <a:close/>
                    <a:moveTo>
                      <a:pt x="1" y="1"/>
                    </a:moveTo>
                    <a:cubicBezTo>
                      <a:pt x="685" y="602"/>
                      <a:pt x="2459" y="1660"/>
                      <a:pt x="3607" y="1660"/>
                    </a:cubicBezTo>
                    <a:cubicBezTo>
                      <a:pt x="3738" y="1660"/>
                      <a:pt x="3860" y="1646"/>
                      <a:pt x="3971" y="1617"/>
                    </a:cubicBezTo>
                    <a:cubicBezTo>
                      <a:pt x="3948" y="1570"/>
                      <a:pt x="3256" y="1374"/>
                      <a:pt x="3106" y="1224"/>
                    </a:cubicBezTo>
                    <a:lnTo>
                      <a:pt x="3106" y="1224"/>
                    </a:lnTo>
                    <a:cubicBezTo>
                      <a:pt x="3153" y="1229"/>
                      <a:pt x="3202" y="1232"/>
                      <a:pt x="3253" y="1232"/>
                    </a:cubicBezTo>
                    <a:cubicBezTo>
                      <a:pt x="3749" y="1232"/>
                      <a:pt x="4349" y="979"/>
                      <a:pt x="4664" y="612"/>
                    </a:cubicBezTo>
                    <a:lnTo>
                      <a:pt x="4664" y="612"/>
                    </a:lnTo>
                    <a:cubicBezTo>
                      <a:pt x="4243" y="677"/>
                      <a:pt x="3819" y="709"/>
                      <a:pt x="3394" y="709"/>
                    </a:cubicBezTo>
                    <a:cubicBezTo>
                      <a:pt x="2224" y="709"/>
                      <a:pt x="1060" y="467"/>
                      <a:pt x="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8"/>
              <p:cNvSpPr/>
              <p:nvPr/>
            </p:nvSpPr>
            <p:spPr>
              <a:xfrm>
                <a:off x="8398872" y="4694068"/>
                <a:ext cx="194269" cy="264710"/>
              </a:xfrm>
              <a:custGeom>
                <a:avLst/>
                <a:gdLst/>
                <a:ahLst/>
                <a:cxnLst/>
                <a:rect l="l" t="t" r="r" b="b"/>
                <a:pathLst>
                  <a:path w="6015" h="8196" extrusionOk="0">
                    <a:moveTo>
                      <a:pt x="6014" y="1"/>
                    </a:moveTo>
                    <a:cubicBezTo>
                      <a:pt x="5995" y="2"/>
                      <a:pt x="5975" y="4"/>
                      <a:pt x="5955" y="7"/>
                    </a:cubicBezTo>
                    <a:lnTo>
                      <a:pt x="5955" y="7"/>
                    </a:lnTo>
                    <a:cubicBezTo>
                      <a:pt x="5975" y="5"/>
                      <a:pt x="5994" y="3"/>
                      <a:pt x="6014" y="1"/>
                    </a:cubicBezTo>
                    <a:close/>
                    <a:moveTo>
                      <a:pt x="5955" y="7"/>
                    </a:moveTo>
                    <a:cubicBezTo>
                      <a:pt x="4593" y="166"/>
                      <a:pt x="3340" y="1104"/>
                      <a:pt x="2817" y="2390"/>
                    </a:cubicBezTo>
                    <a:cubicBezTo>
                      <a:pt x="2597" y="2921"/>
                      <a:pt x="2494" y="3486"/>
                      <a:pt x="2355" y="4029"/>
                    </a:cubicBezTo>
                    <a:cubicBezTo>
                      <a:pt x="2205" y="4583"/>
                      <a:pt x="1974" y="5137"/>
                      <a:pt x="1570" y="5541"/>
                    </a:cubicBezTo>
                    <a:cubicBezTo>
                      <a:pt x="1276" y="5835"/>
                      <a:pt x="859" y="6032"/>
                      <a:pt x="449" y="6032"/>
                    </a:cubicBezTo>
                    <a:cubicBezTo>
                      <a:pt x="296" y="6032"/>
                      <a:pt x="144" y="6005"/>
                      <a:pt x="0" y="5945"/>
                    </a:cubicBezTo>
                    <a:lnTo>
                      <a:pt x="0" y="5945"/>
                    </a:lnTo>
                    <a:cubicBezTo>
                      <a:pt x="323" y="6261"/>
                      <a:pt x="800" y="6449"/>
                      <a:pt x="1259" y="6449"/>
                    </a:cubicBezTo>
                    <a:cubicBezTo>
                      <a:pt x="1555" y="6449"/>
                      <a:pt x="1843" y="6371"/>
                      <a:pt x="2078" y="6199"/>
                    </a:cubicBezTo>
                    <a:lnTo>
                      <a:pt x="2078" y="6199"/>
                    </a:lnTo>
                    <a:cubicBezTo>
                      <a:pt x="1870" y="6868"/>
                      <a:pt x="2251" y="7838"/>
                      <a:pt x="2851" y="8196"/>
                    </a:cubicBezTo>
                    <a:cubicBezTo>
                      <a:pt x="2494" y="6684"/>
                      <a:pt x="3105" y="6049"/>
                      <a:pt x="3359" y="3856"/>
                    </a:cubicBezTo>
                    <a:cubicBezTo>
                      <a:pt x="3697" y="1135"/>
                      <a:pt x="5195" y="111"/>
                      <a:pt x="5955" y="7"/>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8"/>
              <p:cNvSpPr/>
              <p:nvPr/>
            </p:nvSpPr>
            <p:spPr>
              <a:xfrm>
                <a:off x="8523379" y="4697039"/>
                <a:ext cx="97700" cy="213293"/>
              </a:xfrm>
              <a:custGeom>
                <a:avLst/>
                <a:gdLst/>
                <a:ahLst/>
                <a:cxnLst/>
                <a:rect l="l" t="t" r="r" b="b"/>
                <a:pathLst>
                  <a:path w="3025" h="6604" extrusionOk="0">
                    <a:moveTo>
                      <a:pt x="1155" y="936"/>
                    </a:moveTo>
                    <a:lnTo>
                      <a:pt x="1155" y="936"/>
                    </a:lnTo>
                    <a:cubicBezTo>
                      <a:pt x="843" y="1282"/>
                      <a:pt x="728" y="1744"/>
                      <a:pt x="728" y="2182"/>
                    </a:cubicBezTo>
                    <a:cubicBezTo>
                      <a:pt x="728" y="2621"/>
                      <a:pt x="866" y="3060"/>
                      <a:pt x="1016" y="3475"/>
                    </a:cubicBezTo>
                    <a:cubicBezTo>
                      <a:pt x="1178" y="3891"/>
                      <a:pt x="1363" y="4295"/>
                      <a:pt x="1513" y="4733"/>
                    </a:cubicBezTo>
                    <a:cubicBezTo>
                      <a:pt x="1582" y="4941"/>
                      <a:pt x="1628" y="5160"/>
                      <a:pt x="1651" y="5391"/>
                    </a:cubicBezTo>
                    <a:cubicBezTo>
                      <a:pt x="1686" y="5622"/>
                      <a:pt x="1697" y="5841"/>
                      <a:pt x="1686" y="6072"/>
                    </a:cubicBezTo>
                    <a:cubicBezTo>
                      <a:pt x="1674" y="5622"/>
                      <a:pt x="1593" y="5172"/>
                      <a:pt x="1455" y="4745"/>
                    </a:cubicBezTo>
                    <a:cubicBezTo>
                      <a:pt x="1328" y="4318"/>
                      <a:pt x="1120" y="3914"/>
                      <a:pt x="959" y="3487"/>
                    </a:cubicBezTo>
                    <a:cubicBezTo>
                      <a:pt x="809" y="3071"/>
                      <a:pt x="670" y="2621"/>
                      <a:pt x="693" y="2159"/>
                    </a:cubicBezTo>
                    <a:cubicBezTo>
                      <a:pt x="693" y="1929"/>
                      <a:pt x="728" y="1698"/>
                      <a:pt x="809" y="1501"/>
                    </a:cubicBezTo>
                    <a:cubicBezTo>
                      <a:pt x="843" y="1398"/>
                      <a:pt x="889" y="1282"/>
                      <a:pt x="947" y="1190"/>
                    </a:cubicBezTo>
                    <a:cubicBezTo>
                      <a:pt x="1005" y="1097"/>
                      <a:pt x="1074" y="1005"/>
                      <a:pt x="1155" y="936"/>
                    </a:cubicBezTo>
                    <a:close/>
                    <a:moveTo>
                      <a:pt x="2309" y="1"/>
                    </a:moveTo>
                    <a:cubicBezTo>
                      <a:pt x="2021" y="163"/>
                      <a:pt x="1709" y="243"/>
                      <a:pt x="1443" y="451"/>
                    </a:cubicBezTo>
                    <a:cubicBezTo>
                      <a:pt x="1293" y="543"/>
                      <a:pt x="1155" y="659"/>
                      <a:pt x="1039" y="797"/>
                    </a:cubicBezTo>
                    <a:cubicBezTo>
                      <a:pt x="474" y="1386"/>
                      <a:pt x="301" y="2159"/>
                      <a:pt x="405" y="3025"/>
                    </a:cubicBezTo>
                    <a:cubicBezTo>
                      <a:pt x="532" y="4041"/>
                      <a:pt x="589" y="5299"/>
                      <a:pt x="1" y="6188"/>
                    </a:cubicBezTo>
                    <a:cubicBezTo>
                      <a:pt x="312" y="5980"/>
                      <a:pt x="520" y="5714"/>
                      <a:pt x="670" y="5391"/>
                    </a:cubicBezTo>
                    <a:lnTo>
                      <a:pt x="670" y="5391"/>
                    </a:lnTo>
                    <a:cubicBezTo>
                      <a:pt x="578" y="5979"/>
                      <a:pt x="1752" y="5968"/>
                      <a:pt x="1709" y="6601"/>
                    </a:cubicBezTo>
                    <a:lnTo>
                      <a:pt x="1709" y="6601"/>
                    </a:lnTo>
                    <a:cubicBezTo>
                      <a:pt x="1757" y="5933"/>
                      <a:pt x="2713" y="5610"/>
                      <a:pt x="2171" y="4860"/>
                    </a:cubicBezTo>
                    <a:lnTo>
                      <a:pt x="2171" y="4860"/>
                    </a:lnTo>
                    <a:cubicBezTo>
                      <a:pt x="2308" y="4877"/>
                      <a:pt x="2411" y="4886"/>
                      <a:pt x="2503" y="4886"/>
                    </a:cubicBezTo>
                    <a:cubicBezTo>
                      <a:pt x="2666" y="4886"/>
                      <a:pt x="2796" y="4857"/>
                      <a:pt x="3025" y="4791"/>
                    </a:cubicBezTo>
                    <a:cubicBezTo>
                      <a:pt x="2598" y="4606"/>
                      <a:pt x="2425" y="4399"/>
                      <a:pt x="2425" y="4399"/>
                    </a:cubicBezTo>
                    <a:cubicBezTo>
                      <a:pt x="2563" y="4376"/>
                      <a:pt x="2736" y="4272"/>
                      <a:pt x="2736" y="4272"/>
                    </a:cubicBezTo>
                    <a:cubicBezTo>
                      <a:pt x="2136" y="4052"/>
                      <a:pt x="1640" y="3718"/>
                      <a:pt x="1328" y="3164"/>
                    </a:cubicBezTo>
                    <a:lnTo>
                      <a:pt x="1328" y="3164"/>
                    </a:lnTo>
                    <a:cubicBezTo>
                      <a:pt x="1386" y="3186"/>
                      <a:pt x="1450" y="3197"/>
                      <a:pt x="1512" y="3197"/>
                    </a:cubicBezTo>
                    <a:cubicBezTo>
                      <a:pt x="1647" y="3197"/>
                      <a:pt x="1780" y="3143"/>
                      <a:pt x="1859" y="3025"/>
                    </a:cubicBezTo>
                    <a:cubicBezTo>
                      <a:pt x="1963" y="2852"/>
                      <a:pt x="1928" y="2621"/>
                      <a:pt x="1790" y="2483"/>
                    </a:cubicBezTo>
                    <a:lnTo>
                      <a:pt x="1790" y="2483"/>
                    </a:lnTo>
                    <a:cubicBezTo>
                      <a:pt x="1847" y="2610"/>
                      <a:pt x="1732" y="2817"/>
                      <a:pt x="1582" y="2852"/>
                    </a:cubicBezTo>
                    <a:cubicBezTo>
                      <a:pt x="1548" y="2863"/>
                      <a:pt x="1512" y="2868"/>
                      <a:pt x="1477" y="2868"/>
                    </a:cubicBezTo>
                    <a:cubicBezTo>
                      <a:pt x="1367" y="2868"/>
                      <a:pt x="1253" y="2821"/>
                      <a:pt x="1166" y="2760"/>
                    </a:cubicBezTo>
                    <a:cubicBezTo>
                      <a:pt x="820" y="2494"/>
                      <a:pt x="936" y="1894"/>
                      <a:pt x="1039" y="1548"/>
                    </a:cubicBezTo>
                    <a:cubicBezTo>
                      <a:pt x="1213" y="878"/>
                      <a:pt x="1709" y="347"/>
                      <a:pt x="2309" y="1"/>
                    </a:cubicBezTo>
                    <a:close/>
                    <a:moveTo>
                      <a:pt x="1709" y="6601"/>
                    </a:moveTo>
                    <a:cubicBezTo>
                      <a:pt x="1709" y="6602"/>
                      <a:pt x="1709" y="6603"/>
                      <a:pt x="1709" y="6603"/>
                    </a:cubicBezTo>
                    <a:cubicBezTo>
                      <a:pt x="1709" y="6603"/>
                      <a:pt x="1709" y="6602"/>
                      <a:pt x="1709" y="660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8"/>
              <p:cNvSpPr/>
              <p:nvPr/>
            </p:nvSpPr>
            <p:spPr>
              <a:xfrm>
                <a:off x="8512204" y="4786535"/>
                <a:ext cx="17925" cy="77934"/>
              </a:xfrm>
              <a:custGeom>
                <a:avLst/>
                <a:gdLst/>
                <a:ahLst/>
                <a:cxnLst/>
                <a:rect l="l" t="t" r="r" b="b"/>
                <a:pathLst>
                  <a:path w="555" h="2413" extrusionOk="0">
                    <a:moveTo>
                      <a:pt x="312" y="0"/>
                    </a:moveTo>
                    <a:lnTo>
                      <a:pt x="312" y="0"/>
                    </a:lnTo>
                    <a:cubicBezTo>
                      <a:pt x="208" y="808"/>
                      <a:pt x="93" y="1605"/>
                      <a:pt x="0" y="2413"/>
                    </a:cubicBezTo>
                    <a:cubicBezTo>
                      <a:pt x="427" y="1674"/>
                      <a:pt x="554" y="831"/>
                      <a:pt x="312"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8"/>
              <p:cNvSpPr/>
              <p:nvPr/>
            </p:nvSpPr>
            <p:spPr>
              <a:xfrm>
                <a:off x="8398129" y="4618394"/>
                <a:ext cx="83521" cy="96957"/>
              </a:xfrm>
              <a:custGeom>
                <a:avLst/>
                <a:gdLst/>
                <a:ahLst/>
                <a:cxnLst/>
                <a:rect l="l" t="t" r="r" b="b"/>
                <a:pathLst>
                  <a:path w="2586" h="3002" extrusionOk="0">
                    <a:moveTo>
                      <a:pt x="2124" y="1039"/>
                    </a:moveTo>
                    <a:lnTo>
                      <a:pt x="2124" y="1039"/>
                    </a:lnTo>
                    <a:cubicBezTo>
                      <a:pt x="2066" y="1212"/>
                      <a:pt x="1974" y="1362"/>
                      <a:pt x="1836" y="1501"/>
                    </a:cubicBezTo>
                    <a:cubicBezTo>
                      <a:pt x="1709" y="1628"/>
                      <a:pt x="1547" y="1732"/>
                      <a:pt x="1397" y="1813"/>
                    </a:cubicBezTo>
                    <a:cubicBezTo>
                      <a:pt x="1224" y="1882"/>
                      <a:pt x="1051" y="1940"/>
                      <a:pt x="889" y="1997"/>
                    </a:cubicBezTo>
                    <a:cubicBezTo>
                      <a:pt x="716" y="2055"/>
                      <a:pt x="554" y="2136"/>
                      <a:pt x="416" y="2251"/>
                    </a:cubicBezTo>
                    <a:cubicBezTo>
                      <a:pt x="508" y="2101"/>
                      <a:pt x="681" y="2020"/>
                      <a:pt x="854" y="1940"/>
                    </a:cubicBezTo>
                    <a:cubicBezTo>
                      <a:pt x="1004" y="1882"/>
                      <a:pt x="1155" y="1824"/>
                      <a:pt x="1305" y="1766"/>
                    </a:cubicBezTo>
                    <a:cubicBezTo>
                      <a:pt x="1270" y="1766"/>
                      <a:pt x="1235" y="1790"/>
                      <a:pt x="1201" y="1790"/>
                    </a:cubicBezTo>
                    <a:cubicBezTo>
                      <a:pt x="1028" y="1790"/>
                      <a:pt x="854" y="1743"/>
                      <a:pt x="727" y="1628"/>
                    </a:cubicBezTo>
                    <a:lnTo>
                      <a:pt x="727" y="1628"/>
                    </a:lnTo>
                    <a:cubicBezTo>
                      <a:pt x="889" y="1686"/>
                      <a:pt x="1051" y="1709"/>
                      <a:pt x="1201" y="1709"/>
                    </a:cubicBezTo>
                    <a:cubicBezTo>
                      <a:pt x="1316" y="1709"/>
                      <a:pt x="1432" y="1686"/>
                      <a:pt x="1547" y="1651"/>
                    </a:cubicBezTo>
                    <a:cubicBezTo>
                      <a:pt x="1651" y="1593"/>
                      <a:pt x="1732" y="1536"/>
                      <a:pt x="1812" y="1466"/>
                    </a:cubicBezTo>
                    <a:cubicBezTo>
                      <a:pt x="1939" y="1351"/>
                      <a:pt x="2043" y="1189"/>
                      <a:pt x="2124" y="1039"/>
                    </a:cubicBezTo>
                    <a:close/>
                    <a:moveTo>
                      <a:pt x="2551" y="0"/>
                    </a:moveTo>
                    <a:lnTo>
                      <a:pt x="2551" y="0"/>
                    </a:lnTo>
                    <a:cubicBezTo>
                      <a:pt x="2517" y="150"/>
                      <a:pt x="2447" y="301"/>
                      <a:pt x="2355" y="462"/>
                    </a:cubicBezTo>
                    <a:cubicBezTo>
                      <a:pt x="2178" y="775"/>
                      <a:pt x="1831" y="965"/>
                      <a:pt x="1477" y="965"/>
                    </a:cubicBezTo>
                    <a:cubicBezTo>
                      <a:pt x="1439" y="965"/>
                      <a:pt x="1400" y="963"/>
                      <a:pt x="1362" y="958"/>
                    </a:cubicBezTo>
                    <a:cubicBezTo>
                      <a:pt x="970" y="924"/>
                      <a:pt x="577" y="612"/>
                      <a:pt x="474" y="243"/>
                    </a:cubicBezTo>
                    <a:cubicBezTo>
                      <a:pt x="323" y="347"/>
                      <a:pt x="243" y="520"/>
                      <a:pt x="254" y="693"/>
                    </a:cubicBezTo>
                    <a:cubicBezTo>
                      <a:pt x="266" y="866"/>
                      <a:pt x="427" y="993"/>
                      <a:pt x="577" y="1051"/>
                    </a:cubicBezTo>
                    <a:cubicBezTo>
                      <a:pt x="474" y="1097"/>
                      <a:pt x="335" y="1132"/>
                      <a:pt x="231" y="1224"/>
                    </a:cubicBezTo>
                    <a:cubicBezTo>
                      <a:pt x="139" y="1305"/>
                      <a:pt x="93" y="1455"/>
                      <a:pt x="150" y="1570"/>
                    </a:cubicBezTo>
                    <a:cubicBezTo>
                      <a:pt x="190" y="1639"/>
                      <a:pt x="295" y="1691"/>
                      <a:pt x="390" y="1691"/>
                    </a:cubicBezTo>
                    <a:cubicBezTo>
                      <a:pt x="407" y="1691"/>
                      <a:pt x="423" y="1689"/>
                      <a:pt x="439" y="1686"/>
                    </a:cubicBezTo>
                    <a:lnTo>
                      <a:pt x="439" y="1686"/>
                    </a:lnTo>
                    <a:cubicBezTo>
                      <a:pt x="254" y="1824"/>
                      <a:pt x="104" y="2043"/>
                      <a:pt x="70" y="2286"/>
                    </a:cubicBezTo>
                    <a:cubicBezTo>
                      <a:pt x="0" y="2563"/>
                      <a:pt x="150" y="2782"/>
                      <a:pt x="323" y="3001"/>
                    </a:cubicBezTo>
                    <a:cubicBezTo>
                      <a:pt x="312" y="2782"/>
                      <a:pt x="474" y="2598"/>
                      <a:pt x="658" y="2494"/>
                    </a:cubicBezTo>
                    <a:cubicBezTo>
                      <a:pt x="843" y="2378"/>
                      <a:pt x="1051" y="2320"/>
                      <a:pt x="1247" y="2228"/>
                    </a:cubicBezTo>
                    <a:cubicBezTo>
                      <a:pt x="1755" y="2020"/>
                      <a:pt x="2170" y="1582"/>
                      <a:pt x="2390" y="1074"/>
                    </a:cubicBezTo>
                    <a:cubicBezTo>
                      <a:pt x="2528" y="751"/>
                      <a:pt x="2586" y="358"/>
                      <a:pt x="255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8"/>
              <p:cNvSpPr/>
              <p:nvPr/>
            </p:nvSpPr>
            <p:spPr>
              <a:xfrm>
                <a:off x="8325492" y="4554284"/>
                <a:ext cx="177410" cy="239228"/>
              </a:xfrm>
              <a:custGeom>
                <a:avLst/>
                <a:gdLst/>
                <a:ahLst/>
                <a:cxnLst/>
                <a:rect l="l" t="t" r="r" b="b"/>
                <a:pathLst>
                  <a:path w="5493" h="7407" extrusionOk="0">
                    <a:moveTo>
                      <a:pt x="3542" y="6441"/>
                    </a:moveTo>
                    <a:lnTo>
                      <a:pt x="3542" y="6441"/>
                    </a:lnTo>
                    <a:cubicBezTo>
                      <a:pt x="3334" y="6637"/>
                      <a:pt x="3092" y="6799"/>
                      <a:pt x="2826" y="6914"/>
                    </a:cubicBezTo>
                    <a:cubicBezTo>
                      <a:pt x="2572" y="7041"/>
                      <a:pt x="2295" y="7133"/>
                      <a:pt x="2007" y="7180"/>
                    </a:cubicBezTo>
                    <a:cubicBezTo>
                      <a:pt x="1901" y="7197"/>
                      <a:pt x="1795" y="7204"/>
                      <a:pt x="1689" y="7204"/>
                    </a:cubicBezTo>
                    <a:cubicBezTo>
                      <a:pt x="1506" y="7204"/>
                      <a:pt x="1324" y="7181"/>
                      <a:pt x="1141" y="7145"/>
                    </a:cubicBezTo>
                    <a:cubicBezTo>
                      <a:pt x="864" y="7076"/>
                      <a:pt x="599" y="6972"/>
                      <a:pt x="345" y="6822"/>
                    </a:cubicBezTo>
                    <a:lnTo>
                      <a:pt x="345" y="6822"/>
                    </a:lnTo>
                    <a:cubicBezTo>
                      <a:pt x="610" y="6960"/>
                      <a:pt x="887" y="7064"/>
                      <a:pt x="1164" y="7099"/>
                    </a:cubicBezTo>
                    <a:cubicBezTo>
                      <a:pt x="1323" y="7133"/>
                      <a:pt x="1489" y="7155"/>
                      <a:pt x="1656" y="7155"/>
                    </a:cubicBezTo>
                    <a:cubicBezTo>
                      <a:pt x="1770" y="7155"/>
                      <a:pt x="1883" y="7145"/>
                      <a:pt x="1995" y="7122"/>
                    </a:cubicBezTo>
                    <a:cubicBezTo>
                      <a:pt x="2272" y="7076"/>
                      <a:pt x="2538" y="6983"/>
                      <a:pt x="2803" y="6868"/>
                    </a:cubicBezTo>
                    <a:cubicBezTo>
                      <a:pt x="3057" y="6753"/>
                      <a:pt x="3311" y="6614"/>
                      <a:pt x="3542" y="6441"/>
                    </a:cubicBezTo>
                    <a:close/>
                    <a:moveTo>
                      <a:pt x="4800" y="0"/>
                    </a:moveTo>
                    <a:cubicBezTo>
                      <a:pt x="5227" y="1027"/>
                      <a:pt x="5158" y="2343"/>
                      <a:pt x="4766" y="3371"/>
                    </a:cubicBezTo>
                    <a:cubicBezTo>
                      <a:pt x="4639" y="3717"/>
                      <a:pt x="4465" y="4040"/>
                      <a:pt x="4258" y="4363"/>
                    </a:cubicBezTo>
                    <a:cubicBezTo>
                      <a:pt x="4165" y="4502"/>
                      <a:pt x="4050" y="4629"/>
                      <a:pt x="3934" y="4756"/>
                    </a:cubicBezTo>
                    <a:cubicBezTo>
                      <a:pt x="3796" y="4883"/>
                      <a:pt x="3669" y="4998"/>
                      <a:pt x="3565" y="5137"/>
                    </a:cubicBezTo>
                    <a:cubicBezTo>
                      <a:pt x="3473" y="5287"/>
                      <a:pt x="3392" y="5471"/>
                      <a:pt x="3450" y="5644"/>
                    </a:cubicBezTo>
                    <a:cubicBezTo>
                      <a:pt x="3492" y="5771"/>
                      <a:pt x="3589" y="5854"/>
                      <a:pt x="3701" y="5854"/>
                    </a:cubicBezTo>
                    <a:cubicBezTo>
                      <a:pt x="3738" y="5854"/>
                      <a:pt x="3777" y="5845"/>
                      <a:pt x="3815" y="5826"/>
                    </a:cubicBezTo>
                    <a:lnTo>
                      <a:pt x="3815" y="5826"/>
                    </a:lnTo>
                    <a:cubicBezTo>
                      <a:pt x="3435" y="6027"/>
                      <a:pt x="3049" y="6107"/>
                      <a:pt x="2663" y="6107"/>
                    </a:cubicBezTo>
                    <a:cubicBezTo>
                      <a:pt x="2316" y="6107"/>
                      <a:pt x="1968" y="6042"/>
                      <a:pt x="1626" y="5945"/>
                    </a:cubicBezTo>
                    <a:cubicBezTo>
                      <a:pt x="1481" y="5907"/>
                      <a:pt x="1338" y="5890"/>
                      <a:pt x="1203" y="5890"/>
                    </a:cubicBezTo>
                    <a:cubicBezTo>
                      <a:pt x="672" y="5890"/>
                      <a:pt x="285" y="6163"/>
                      <a:pt x="552" y="6568"/>
                    </a:cubicBezTo>
                    <a:cubicBezTo>
                      <a:pt x="472" y="6568"/>
                      <a:pt x="379" y="6499"/>
                      <a:pt x="275" y="6499"/>
                    </a:cubicBezTo>
                    <a:cubicBezTo>
                      <a:pt x="269" y="6498"/>
                      <a:pt x="263" y="6498"/>
                      <a:pt x="257" y="6498"/>
                    </a:cubicBezTo>
                    <a:cubicBezTo>
                      <a:pt x="115" y="6498"/>
                      <a:pt x="1" y="6621"/>
                      <a:pt x="56" y="6776"/>
                    </a:cubicBezTo>
                    <a:cubicBezTo>
                      <a:pt x="91" y="6856"/>
                      <a:pt x="160" y="6903"/>
                      <a:pt x="229" y="6960"/>
                    </a:cubicBezTo>
                    <a:cubicBezTo>
                      <a:pt x="691" y="7253"/>
                      <a:pt x="1196" y="7406"/>
                      <a:pt x="1708" y="7406"/>
                    </a:cubicBezTo>
                    <a:cubicBezTo>
                      <a:pt x="2105" y="7406"/>
                      <a:pt x="2507" y="7314"/>
                      <a:pt x="2896" y="7122"/>
                    </a:cubicBezTo>
                    <a:cubicBezTo>
                      <a:pt x="3773" y="6672"/>
                      <a:pt x="4396" y="5806"/>
                      <a:pt x="4766" y="4883"/>
                    </a:cubicBezTo>
                    <a:cubicBezTo>
                      <a:pt x="5447" y="3232"/>
                      <a:pt x="5493" y="1639"/>
                      <a:pt x="4800"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8"/>
              <p:cNvSpPr/>
              <p:nvPr/>
            </p:nvSpPr>
            <p:spPr>
              <a:xfrm>
                <a:off x="8391411" y="4732857"/>
                <a:ext cx="82778" cy="100607"/>
              </a:xfrm>
              <a:custGeom>
                <a:avLst/>
                <a:gdLst/>
                <a:ahLst/>
                <a:cxnLst/>
                <a:rect l="l" t="t" r="r" b="b"/>
                <a:pathLst>
                  <a:path w="2563" h="3115" extrusionOk="0">
                    <a:moveTo>
                      <a:pt x="2563" y="0"/>
                    </a:moveTo>
                    <a:cubicBezTo>
                      <a:pt x="2332" y="762"/>
                      <a:pt x="1466" y="1454"/>
                      <a:pt x="797" y="1835"/>
                    </a:cubicBezTo>
                    <a:cubicBezTo>
                      <a:pt x="716" y="1881"/>
                      <a:pt x="0" y="2251"/>
                      <a:pt x="416" y="2309"/>
                    </a:cubicBezTo>
                    <a:cubicBezTo>
                      <a:pt x="428" y="2310"/>
                      <a:pt x="440" y="2311"/>
                      <a:pt x="452" y="2311"/>
                    </a:cubicBezTo>
                    <a:cubicBezTo>
                      <a:pt x="529" y="2311"/>
                      <a:pt x="598" y="2279"/>
                      <a:pt x="658" y="2239"/>
                    </a:cubicBezTo>
                    <a:lnTo>
                      <a:pt x="658" y="2239"/>
                    </a:lnTo>
                    <a:cubicBezTo>
                      <a:pt x="566" y="2435"/>
                      <a:pt x="543" y="2689"/>
                      <a:pt x="682" y="2874"/>
                    </a:cubicBezTo>
                    <a:cubicBezTo>
                      <a:pt x="782" y="3020"/>
                      <a:pt x="975" y="3115"/>
                      <a:pt x="1154" y="3115"/>
                    </a:cubicBezTo>
                    <a:cubicBezTo>
                      <a:pt x="1202" y="3115"/>
                      <a:pt x="1249" y="3108"/>
                      <a:pt x="1293" y="3093"/>
                    </a:cubicBezTo>
                    <a:cubicBezTo>
                      <a:pt x="1513" y="3013"/>
                      <a:pt x="1628" y="2759"/>
                      <a:pt x="1628" y="2528"/>
                    </a:cubicBezTo>
                    <a:lnTo>
                      <a:pt x="1628" y="2528"/>
                    </a:lnTo>
                    <a:cubicBezTo>
                      <a:pt x="1628" y="2638"/>
                      <a:pt x="1524" y="2731"/>
                      <a:pt x="1421" y="2731"/>
                    </a:cubicBezTo>
                    <a:cubicBezTo>
                      <a:pt x="1405" y="2731"/>
                      <a:pt x="1389" y="2729"/>
                      <a:pt x="1374" y="2724"/>
                    </a:cubicBezTo>
                    <a:cubicBezTo>
                      <a:pt x="1259" y="2701"/>
                      <a:pt x="1166" y="2586"/>
                      <a:pt x="1155" y="2459"/>
                    </a:cubicBezTo>
                    <a:cubicBezTo>
                      <a:pt x="1143" y="2343"/>
                      <a:pt x="1178" y="2205"/>
                      <a:pt x="1259" y="2112"/>
                    </a:cubicBezTo>
                    <a:cubicBezTo>
                      <a:pt x="1328" y="2008"/>
                      <a:pt x="1432" y="1916"/>
                      <a:pt x="1513" y="1835"/>
                    </a:cubicBezTo>
                    <a:cubicBezTo>
                      <a:pt x="2044" y="1327"/>
                      <a:pt x="2355" y="704"/>
                      <a:pt x="256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8"/>
              <p:cNvSpPr/>
              <p:nvPr/>
            </p:nvSpPr>
            <p:spPr>
              <a:xfrm>
                <a:off x="8473059" y="4423414"/>
                <a:ext cx="144661" cy="231186"/>
              </a:xfrm>
              <a:custGeom>
                <a:avLst/>
                <a:gdLst/>
                <a:ahLst/>
                <a:cxnLst/>
                <a:rect l="l" t="t" r="r" b="b"/>
                <a:pathLst>
                  <a:path w="4479" h="7158" extrusionOk="0">
                    <a:moveTo>
                      <a:pt x="993" y="1"/>
                    </a:moveTo>
                    <a:cubicBezTo>
                      <a:pt x="977" y="28"/>
                      <a:pt x="962" y="55"/>
                      <a:pt x="946" y="83"/>
                    </a:cubicBezTo>
                    <a:lnTo>
                      <a:pt x="946" y="83"/>
                    </a:lnTo>
                    <a:cubicBezTo>
                      <a:pt x="962" y="56"/>
                      <a:pt x="978" y="28"/>
                      <a:pt x="993" y="1"/>
                    </a:cubicBezTo>
                    <a:close/>
                    <a:moveTo>
                      <a:pt x="439" y="1501"/>
                    </a:moveTo>
                    <a:lnTo>
                      <a:pt x="439" y="1501"/>
                    </a:lnTo>
                    <a:cubicBezTo>
                      <a:pt x="416" y="1617"/>
                      <a:pt x="416" y="1744"/>
                      <a:pt x="416" y="1882"/>
                    </a:cubicBezTo>
                    <a:cubicBezTo>
                      <a:pt x="416" y="2009"/>
                      <a:pt x="427" y="2124"/>
                      <a:pt x="462" y="2240"/>
                    </a:cubicBezTo>
                    <a:cubicBezTo>
                      <a:pt x="485" y="2355"/>
                      <a:pt x="520" y="2471"/>
                      <a:pt x="566" y="2586"/>
                    </a:cubicBezTo>
                    <a:cubicBezTo>
                      <a:pt x="612" y="2702"/>
                      <a:pt x="670" y="2817"/>
                      <a:pt x="728" y="2909"/>
                    </a:cubicBezTo>
                    <a:cubicBezTo>
                      <a:pt x="970" y="3348"/>
                      <a:pt x="1339" y="3694"/>
                      <a:pt x="1720" y="3994"/>
                    </a:cubicBezTo>
                    <a:cubicBezTo>
                      <a:pt x="2101" y="4318"/>
                      <a:pt x="2517" y="4595"/>
                      <a:pt x="2874" y="4929"/>
                    </a:cubicBezTo>
                    <a:cubicBezTo>
                      <a:pt x="3071" y="5114"/>
                      <a:pt x="3232" y="5276"/>
                      <a:pt x="3382" y="5483"/>
                    </a:cubicBezTo>
                    <a:cubicBezTo>
                      <a:pt x="3532" y="5680"/>
                      <a:pt x="3671" y="5887"/>
                      <a:pt x="3786" y="6107"/>
                    </a:cubicBezTo>
                    <a:cubicBezTo>
                      <a:pt x="3532" y="5680"/>
                      <a:pt x="3209" y="5299"/>
                      <a:pt x="2851" y="4964"/>
                    </a:cubicBezTo>
                    <a:cubicBezTo>
                      <a:pt x="2459" y="4664"/>
                      <a:pt x="2043" y="4375"/>
                      <a:pt x="1674" y="4075"/>
                    </a:cubicBezTo>
                    <a:cubicBezTo>
                      <a:pt x="1293" y="3752"/>
                      <a:pt x="924" y="3406"/>
                      <a:pt x="670" y="2956"/>
                    </a:cubicBezTo>
                    <a:cubicBezTo>
                      <a:pt x="554" y="2748"/>
                      <a:pt x="462" y="2494"/>
                      <a:pt x="416" y="2251"/>
                    </a:cubicBezTo>
                    <a:cubicBezTo>
                      <a:pt x="404" y="2124"/>
                      <a:pt x="381" y="2009"/>
                      <a:pt x="381" y="1882"/>
                    </a:cubicBezTo>
                    <a:cubicBezTo>
                      <a:pt x="381" y="1744"/>
                      <a:pt x="393" y="1628"/>
                      <a:pt x="439" y="1501"/>
                    </a:cubicBezTo>
                    <a:close/>
                    <a:moveTo>
                      <a:pt x="4075" y="6637"/>
                    </a:moveTo>
                    <a:cubicBezTo>
                      <a:pt x="4075" y="6637"/>
                      <a:pt x="4075" y="6637"/>
                      <a:pt x="4075" y="6638"/>
                    </a:cubicBezTo>
                    <a:cubicBezTo>
                      <a:pt x="4075" y="6637"/>
                      <a:pt x="4075" y="6637"/>
                      <a:pt x="4075" y="6637"/>
                    </a:cubicBezTo>
                    <a:close/>
                    <a:moveTo>
                      <a:pt x="946" y="83"/>
                    </a:moveTo>
                    <a:cubicBezTo>
                      <a:pt x="775" y="366"/>
                      <a:pt x="541" y="595"/>
                      <a:pt x="404" y="901"/>
                    </a:cubicBezTo>
                    <a:cubicBezTo>
                      <a:pt x="312" y="1086"/>
                      <a:pt x="254" y="1259"/>
                      <a:pt x="208" y="1443"/>
                    </a:cubicBezTo>
                    <a:cubicBezTo>
                      <a:pt x="0" y="2321"/>
                      <a:pt x="254" y="3163"/>
                      <a:pt x="831" y="3925"/>
                    </a:cubicBezTo>
                    <a:cubicBezTo>
                      <a:pt x="1512" y="4825"/>
                      <a:pt x="2263" y="5991"/>
                      <a:pt x="2193" y="7157"/>
                    </a:cubicBezTo>
                    <a:cubicBezTo>
                      <a:pt x="2424" y="6811"/>
                      <a:pt x="2447" y="6441"/>
                      <a:pt x="2436" y="6049"/>
                    </a:cubicBezTo>
                    <a:lnTo>
                      <a:pt x="2436" y="6049"/>
                    </a:lnTo>
                    <a:cubicBezTo>
                      <a:pt x="2531" y="6302"/>
                      <a:pt x="2776" y="6338"/>
                      <a:pt x="3052" y="6338"/>
                    </a:cubicBezTo>
                    <a:cubicBezTo>
                      <a:pt x="3162" y="6338"/>
                      <a:pt x="3277" y="6332"/>
                      <a:pt x="3390" y="6332"/>
                    </a:cubicBezTo>
                    <a:cubicBezTo>
                      <a:pt x="3677" y="6332"/>
                      <a:pt x="3948" y="6370"/>
                      <a:pt x="4075" y="6637"/>
                    </a:cubicBezTo>
                    <a:lnTo>
                      <a:pt x="4075" y="6637"/>
                    </a:lnTo>
                    <a:cubicBezTo>
                      <a:pt x="3752" y="5956"/>
                      <a:pt x="4479" y="5137"/>
                      <a:pt x="3555" y="4710"/>
                    </a:cubicBezTo>
                    <a:cubicBezTo>
                      <a:pt x="3948" y="4548"/>
                      <a:pt x="4040" y="4456"/>
                      <a:pt x="4340" y="4156"/>
                    </a:cubicBezTo>
                    <a:lnTo>
                      <a:pt x="4340" y="4156"/>
                    </a:lnTo>
                    <a:cubicBezTo>
                      <a:pt x="4227" y="4169"/>
                      <a:pt x="4126" y="4173"/>
                      <a:pt x="4036" y="4173"/>
                    </a:cubicBezTo>
                    <a:cubicBezTo>
                      <a:pt x="3714" y="4173"/>
                      <a:pt x="3544" y="4110"/>
                      <a:pt x="3544" y="4110"/>
                    </a:cubicBezTo>
                    <a:cubicBezTo>
                      <a:pt x="3659" y="3994"/>
                      <a:pt x="3775" y="3821"/>
                      <a:pt x="3775" y="3821"/>
                    </a:cubicBezTo>
                    <a:lnTo>
                      <a:pt x="3775" y="3821"/>
                    </a:lnTo>
                    <a:cubicBezTo>
                      <a:pt x="3548" y="3867"/>
                      <a:pt x="3325" y="3891"/>
                      <a:pt x="3106" y="3891"/>
                    </a:cubicBezTo>
                    <a:cubicBezTo>
                      <a:pt x="2656" y="3891"/>
                      <a:pt x="2224" y="3789"/>
                      <a:pt x="1813" y="3556"/>
                    </a:cubicBezTo>
                    <a:cubicBezTo>
                      <a:pt x="2032" y="3521"/>
                      <a:pt x="2228" y="3348"/>
                      <a:pt x="2251" y="3129"/>
                    </a:cubicBezTo>
                    <a:cubicBezTo>
                      <a:pt x="2263" y="2921"/>
                      <a:pt x="2090" y="2702"/>
                      <a:pt x="1870" y="2655"/>
                    </a:cubicBezTo>
                    <a:lnTo>
                      <a:pt x="1870" y="2655"/>
                    </a:lnTo>
                    <a:cubicBezTo>
                      <a:pt x="1997" y="2759"/>
                      <a:pt x="1997" y="3002"/>
                      <a:pt x="1882" y="3117"/>
                    </a:cubicBezTo>
                    <a:cubicBezTo>
                      <a:pt x="1789" y="3210"/>
                      <a:pt x="1658" y="3251"/>
                      <a:pt x="1520" y="3251"/>
                    </a:cubicBezTo>
                    <a:cubicBezTo>
                      <a:pt x="1487" y="3251"/>
                      <a:pt x="1453" y="3249"/>
                      <a:pt x="1420" y="3244"/>
                    </a:cubicBezTo>
                    <a:cubicBezTo>
                      <a:pt x="947" y="3209"/>
                      <a:pt x="728" y="2552"/>
                      <a:pt x="635" y="2171"/>
                    </a:cubicBezTo>
                    <a:cubicBezTo>
                      <a:pt x="447" y="1474"/>
                      <a:pt x="598" y="714"/>
                      <a:pt x="946" y="83"/>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8"/>
              <p:cNvSpPr/>
              <p:nvPr/>
            </p:nvSpPr>
            <p:spPr>
              <a:xfrm>
                <a:off x="8488724" y="4560970"/>
                <a:ext cx="54066" cy="151766"/>
              </a:xfrm>
              <a:custGeom>
                <a:avLst/>
                <a:gdLst/>
                <a:ahLst/>
                <a:cxnLst/>
                <a:rect l="l" t="t" r="r" b="b"/>
                <a:pathLst>
                  <a:path w="1674" h="4699" extrusionOk="0">
                    <a:moveTo>
                      <a:pt x="450" y="994"/>
                    </a:moveTo>
                    <a:lnTo>
                      <a:pt x="450" y="994"/>
                    </a:lnTo>
                    <a:cubicBezTo>
                      <a:pt x="531" y="1201"/>
                      <a:pt x="612" y="1409"/>
                      <a:pt x="647" y="1640"/>
                    </a:cubicBezTo>
                    <a:cubicBezTo>
                      <a:pt x="693" y="1871"/>
                      <a:pt x="727" y="2102"/>
                      <a:pt x="739" y="2332"/>
                    </a:cubicBezTo>
                    <a:cubicBezTo>
                      <a:pt x="739" y="2563"/>
                      <a:pt x="739" y="2806"/>
                      <a:pt x="693" y="3037"/>
                    </a:cubicBezTo>
                    <a:cubicBezTo>
                      <a:pt x="670" y="3267"/>
                      <a:pt x="623" y="3521"/>
                      <a:pt x="554" y="3752"/>
                    </a:cubicBezTo>
                    <a:cubicBezTo>
                      <a:pt x="589" y="3521"/>
                      <a:pt x="635" y="3291"/>
                      <a:pt x="647" y="3048"/>
                    </a:cubicBezTo>
                    <a:cubicBezTo>
                      <a:pt x="658" y="2817"/>
                      <a:pt x="681" y="2563"/>
                      <a:pt x="681" y="2332"/>
                    </a:cubicBezTo>
                    <a:cubicBezTo>
                      <a:pt x="681" y="2102"/>
                      <a:pt x="647" y="1871"/>
                      <a:pt x="612" y="1663"/>
                    </a:cubicBezTo>
                    <a:cubicBezTo>
                      <a:pt x="566" y="1432"/>
                      <a:pt x="508" y="1213"/>
                      <a:pt x="450" y="994"/>
                    </a:cubicBezTo>
                    <a:close/>
                    <a:moveTo>
                      <a:pt x="0" y="1"/>
                    </a:moveTo>
                    <a:lnTo>
                      <a:pt x="0" y="1"/>
                    </a:lnTo>
                    <a:cubicBezTo>
                      <a:pt x="531" y="1501"/>
                      <a:pt x="623" y="3140"/>
                      <a:pt x="266" y="4699"/>
                    </a:cubicBezTo>
                    <a:cubicBezTo>
                      <a:pt x="693" y="4387"/>
                      <a:pt x="1016" y="3718"/>
                      <a:pt x="981" y="3187"/>
                    </a:cubicBezTo>
                    <a:lnTo>
                      <a:pt x="981" y="3187"/>
                    </a:lnTo>
                    <a:cubicBezTo>
                      <a:pt x="1108" y="3360"/>
                      <a:pt x="1270" y="4052"/>
                      <a:pt x="1304" y="4087"/>
                    </a:cubicBezTo>
                    <a:cubicBezTo>
                      <a:pt x="1674" y="3013"/>
                      <a:pt x="589" y="820"/>
                      <a:pt x="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8"/>
              <p:cNvSpPr/>
              <p:nvPr/>
            </p:nvSpPr>
            <p:spPr>
              <a:xfrm>
                <a:off x="8350361" y="4354589"/>
                <a:ext cx="171564" cy="50061"/>
              </a:xfrm>
              <a:custGeom>
                <a:avLst/>
                <a:gdLst/>
                <a:ahLst/>
                <a:cxnLst/>
                <a:rect l="l" t="t" r="r" b="b"/>
                <a:pathLst>
                  <a:path w="5312" h="1550" extrusionOk="0">
                    <a:moveTo>
                      <a:pt x="1067" y="1"/>
                    </a:moveTo>
                    <a:cubicBezTo>
                      <a:pt x="642" y="1"/>
                      <a:pt x="333" y="128"/>
                      <a:pt x="244" y="458"/>
                    </a:cubicBezTo>
                    <a:cubicBezTo>
                      <a:pt x="0" y="1376"/>
                      <a:pt x="2016" y="1550"/>
                      <a:pt x="3577" y="1550"/>
                    </a:cubicBezTo>
                    <a:cubicBezTo>
                      <a:pt x="4529" y="1550"/>
                      <a:pt x="5311" y="1485"/>
                      <a:pt x="5311" y="1485"/>
                    </a:cubicBezTo>
                    <a:cubicBezTo>
                      <a:pt x="5311" y="1485"/>
                      <a:pt x="2515" y="1"/>
                      <a:pt x="1067"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8"/>
              <p:cNvSpPr/>
              <p:nvPr/>
            </p:nvSpPr>
            <p:spPr>
              <a:xfrm>
                <a:off x="8388440" y="4265383"/>
                <a:ext cx="134228" cy="111459"/>
              </a:xfrm>
              <a:custGeom>
                <a:avLst/>
                <a:gdLst/>
                <a:ahLst/>
                <a:cxnLst/>
                <a:rect l="l" t="t" r="r" b="b"/>
                <a:pathLst>
                  <a:path w="4156" h="3451" extrusionOk="0">
                    <a:moveTo>
                      <a:pt x="1532" y="0"/>
                    </a:moveTo>
                    <a:cubicBezTo>
                      <a:pt x="1396" y="0"/>
                      <a:pt x="1265" y="50"/>
                      <a:pt x="1143" y="161"/>
                    </a:cubicBezTo>
                    <a:cubicBezTo>
                      <a:pt x="0" y="1200"/>
                      <a:pt x="4156" y="3451"/>
                      <a:pt x="4156" y="3451"/>
                    </a:cubicBezTo>
                    <a:cubicBezTo>
                      <a:pt x="4156" y="3451"/>
                      <a:pt x="2665" y="0"/>
                      <a:pt x="1532"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8"/>
              <p:cNvSpPr/>
              <p:nvPr/>
            </p:nvSpPr>
            <p:spPr>
              <a:xfrm>
                <a:off x="8481618" y="4212124"/>
                <a:ext cx="94825" cy="166203"/>
              </a:xfrm>
              <a:custGeom>
                <a:avLst/>
                <a:gdLst/>
                <a:ahLst/>
                <a:cxnLst/>
                <a:rect l="l" t="t" r="r" b="b"/>
                <a:pathLst>
                  <a:path w="2936" h="5146" extrusionOk="0">
                    <a:moveTo>
                      <a:pt x="1593" y="0"/>
                    </a:moveTo>
                    <a:cubicBezTo>
                      <a:pt x="1560" y="0"/>
                      <a:pt x="1526" y="3"/>
                      <a:pt x="1490" y="10"/>
                    </a:cubicBezTo>
                    <a:cubicBezTo>
                      <a:pt x="1" y="263"/>
                      <a:pt x="2067" y="5146"/>
                      <a:pt x="2067" y="5146"/>
                    </a:cubicBezTo>
                    <a:cubicBezTo>
                      <a:pt x="2067" y="5146"/>
                      <a:pt x="2936" y="0"/>
                      <a:pt x="159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1" name="Google Shape;1391;p18"/>
            <p:cNvSpPr/>
            <p:nvPr/>
          </p:nvSpPr>
          <p:spPr>
            <a:xfrm>
              <a:off x="4470392" y="114913"/>
              <a:ext cx="203216" cy="242328"/>
            </a:xfrm>
            <a:custGeom>
              <a:avLst/>
              <a:gdLst/>
              <a:ahLst/>
              <a:cxnLst/>
              <a:rect l="l" t="t" r="r" b="b"/>
              <a:pathLst>
                <a:path w="6292" h="7503" extrusionOk="0">
                  <a:moveTo>
                    <a:pt x="3141" y="0"/>
                  </a:moveTo>
                  <a:cubicBezTo>
                    <a:pt x="2979" y="0"/>
                    <a:pt x="2852" y="173"/>
                    <a:pt x="2794" y="427"/>
                  </a:cubicBezTo>
                  <a:lnTo>
                    <a:pt x="2390" y="173"/>
                  </a:lnTo>
                  <a:lnTo>
                    <a:pt x="2944" y="2943"/>
                  </a:lnTo>
                  <a:lnTo>
                    <a:pt x="174" y="2401"/>
                  </a:lnTo>
                  <a:lnTo>
                    <a:pt x="416" y="2805"/>
                  </a:lnTo>
                  <a:cubicBezTo>
                    <a:pt x="174" y="2863"/>
                    <a:pt x="1" y="2990"/>
                    <a:pt x="1" y="3151"/>
                  </a:cubicBezTo>
                  <a:cubicBezTo>
                    <a:pt x="1" y="3313"/>
                    <a:pt x="174" y="3440"/>
                    <a:pt x="416" y="3497"/>
                  </a:cubicBezTo>
                  <a:lnTo>
                    <a:pt x="174" y="3901"/>
                  </a:lnTo>
                  <a:lnTo>
                    <a:pt x="174" y="3901"/>
                  </a:lnTo>
                  <a:lnTo>
                    <a:pt x="2956" y="3347"/>
                  </a:lnTo>
                  <a:lnTo>
                    <a:pt x="2390" y="7330"/>
                  </a:lnTo>
                  <a:lnTo>
                    <a:pt x="2794" y="7087"/>
                  </a:lnTo>
                  <a:cubicBezTo>
                    <a:pt x="2852" y="7330"/>
                    <a:pt x="2979" y="7503"/>
                    <a:pt x="3141" y="7503"/>
                  </a:cubicBezTo>
                  <a:cubicBezTo>
                    <a:pt x="3302" y="7503"/>
                    <a:pt x="3429" y="7330"/>
                    <a:pt x="3487" y="7087"/>
                  </a:cubicBezTo>
                  <a:lnTo>
                    <a:pt x="3891" y="7330"/>
                  </a:lnTo>
                  <a:lnTo>
                    <a:pt x="3325" y="3347"/>
                  </a:lnTo>
                  <a:lnTo>
                    <a:pt x="3325" y="3347"/>
                  </a:lnTo>
                  <a:lnTo>
                    <a:pt x="6107" y="3901"/>
                  </a:lnTo>
                  <a:lnTo>
                    <a:pt x="6107" y="3901"/>
                  </a:lnTo>
                  <a:lnTo>
                    <a:pt x="5865" y="3497"/>
                  </a:lnTo>
                  <a:cubicBezTo>
                    <a:pt x="6119" y="3440"/>
                    <a:pt x="6292" y="3313"/>
                    <a:pt x="6292" y="3151"/>
                  </a:cubicBezTo>
                  <a:cubicBezTo>
                    <a:pt x="6292" y="2990"/>
                    <a:pt x="6107" y="2863"/>
                    <a:pt x="5865" y="2805"/>
                  </a:cubicBezTo>
                  <a:lnTo>
                    <a:pt x="6119" y="2401"/>
                  </a:lnTo>
                  <a:lnTo>
                    <a:pt x="3348" y="2943"/>
                  </a:lnTo>
                  <a:lnTo>
                    <a:pt x="3891" y="173"/>
                  </a:lnTo>
                  <a:lnTo>
                    <a:pt x="3487" y="427"/>
                  </a:lnTo>
                  <a:cubicBezTo>
                    <a:pt x="3429" y="173"/>
                    <a:pt x="3302" y="0"/>
                    <a:pt x="314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2" name="Google Shape;1392;p18"/>
          <p:cNvSpPr txBox="1">
            <a:spLocks noGrp="1"/>
          </p:cNvSpPr>
          <p:nvPr>
            <p:ph type="title"/>
          </p:nvPr>
        </p:nvSpPr>
        <p:spPr>
          <a:xfrm>
            <a:off x="1011700" y="593367"/>
            <a:ext cx="10168400" cy="76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2800"/>
              <a:buNone/>
              <a:defRPr sz="4000">
                <a:solidFill>
                  <a:schemeClr val="accent5"/>
                </a:solidFill>
              </a:defRPr>
            </a:lvl1pPr>
            <a:lvl2pPr lvl="1" rtl="0">
              <a:spcBef>
                <a:spcPts val="0"/>
              </a:spcBef>
              <a:spcAft>
                <a:spcPts val="0"/>
              </a:spcAft>
              <a:buClr>
                <a:schemeClr val="accent5"/>
              </a:buClr>
              <a:buSzPts val="2800"/>
              <a:buNone/>
              <a:defRPr>
                <a:solidFill>
                  <a:schemeClr val="accent5"/>
                </a:solidFill>
              </a:defRPr>
            </a:lvl2pPr>
            <a:lvl3pPr lvl="2" rtl="0">
              <a:spcBef>
                <a:spcPts val="0"/>
              </a:spcBef>
              <a:spcAft>
                <a:spcPts val="0"/>
              </a:spcAft>
              <a:buClr>
                <a:schemeClr val="accent5"/>
              </a:buClr>
              <a:buSzPts val="2800"/>
              <a:buNone/>
              <a:defRPr>
                <a:solidFill>
                  <a:schemeClr val="accent5"/>
                </a:solidFill>
              </a:defRPr>
            </a:lvl3pPr>
            <a:lvl4pPr lvl="3" rtl="0">
              <a:spcBef>
                <a:spcPts val="0"/>
              </a:spcBef>
              <a:spcAft>
                <a:spcPts val="0"/>
              </a:spcAft>
              <a:buClr>
                <a:schemeClr val="accent5"/>
              </a:buClr>
              <a:buSzPts val="2800"/>
              <a:buNone/>
              <a:defRPr>
                <a:solidFill>
                  <a:schemeClr val="accent5"/>
                </a:solidFill>
              </a:defRPr>
            </a:lvl4pPr>
            <a:lvl5pPr lvl="4" rtl="0">
              <a:spcBef>
                <a:spcPts val="0"/>
              </a:spcBef>
              <a:spcAft>
                <a:spcPts val="0"/>
              </a:spcAft>
              <a:buClr>
                <a:schemeClr val="accent5"/>
              </a:buClr>
              <a:buSzPts val="2800"/>
              <a:buNone/>
              <a:defRPr>
                <a:solidFill>
                  <a:schemeClr val="accent5"/>
                </a:solidFill>
              </a:defRPr>
            </a:lvl5pPr>
            <a:lvl6pPr lvl="5" rtl="0">
              <a:spcBef>
                <a:spcPts val="0"/>
              </a:spcBef>
              <a:spcAft>
                <a:spcPts val="0"/>
              </a:spcAft>
              <a:buClr>
                <a:schemeClr val="accent5"/>
              </a:buClr>
              <a:buSzPts val="2800"/>
              <a:buNone/>
              <a:defRPr>
                <a:solidFill>
                  <a:schemeClr val="accent5"/>
                </a:solidFill>
              </a:defRPr>
            </a:lvl6pPr>
            <a:lvl7pPr lvl="6" rtl="0">
              <a:spcBef>
                <a:spcPts val="0"/>
              </a:spcBef>
              <a:spcAft>
                <a:spcPts val="0"/>
              </a:spcAft>
              <a:buClr>
                <a:schemeClr val="accent5"/>
              </a:buClr>
              <a:buSzPts val="2800"/>
              <a:buNone/>
              <a:defRPr>
                <a:solidFill>
                  <a:schemeClr val="accent5"/>
                </a:solidFill>
              </a:defRPr>
            </a:lvl7pPr>
            <a:lvl8pPr lvl="7" rtl="0">
              <a:spcBef>
                <a:spcPts val="0"/>
              </a:spcBef>
              <a:spcAft>
                <a:spcPts val="0"/>
              </a:spcAft>
              <a:buClr>
                <a:schemeClr val="accent5"/>
              </a:buClr>
              <a:buSzPts val="2800"/>
              <a:buNone/>
              <a:defRPr>
                <a:solidFill>
                  <a:schemeClr val="accent5"/>
                </a:solidFill>
              </a:defRPr>
            </a:lvl8pPr>
            <a:lvl9pPr lvl="8" rtl="0">
              <a:spcBef>
                <a:spcPts val="0"/>
              </a:spcBef>
              <a:spcAft>
                <a:spcPts val="0"/>
              </a:spcAft>
              <a:buClr>
                <a:schemeClr val="accent5"/>
              </a:buClr>
              <a:buSzPts val="2800"/>
              <a:buNone/>
              <a:defRPr>
                <a:solidFill>
                  <a:schemeClr val="accent5"/>
                </a:solidFill>
              </a:defRPr>
            </a:lvl9pPr>
          </a:lstStyle>
          <a:p>
            <a:endParaRPr/>
          </a:p>
        </p:txBody>
      </p:sp>
      <p:pic>
        <p:nvPicPr>
          <p:cNvPr id="2" name="Imagen 1"/>
          <p:cNvPicPr>
            <a:picLocks noChangeAspect="1"/>
          </p:cNvPicPr>
          <p:nvPr userDrawn="1"/>
        </p:nvPicPr>
        <p:blipFill>
          <a:blip r:embed="rId3"/>
          <a:stretch>
            <a:fillRect/>
          </a:stretch>
        </p:blipFill>
        <p:spPr>
          <a:xfrm>
            <a:off x="10447775" y="5351281"/>
            <a:ext cx="1802587" cy="1498993"/>
          </a:xfrm>
          <a:prstGeom prst="rect">
            <a:avLst/>
          </a:prstGeom>
        </p:spPr>
      </p:pic>
      <p:pic>
        <p:nvPicPr>
          <p:cNvPr id="114" name="Imagen 113"/>
          <p:cNvPicPr>
            <a:picLocks noChangeAspect="1"/>
          </p:cNvPicPr>
          <p:nvPr userDrawn="1"/>
        </p:nvPicPr>
        <p:blipFill>
          <a:blip r:embed="rId3"/>
          <a:stretch>
            <a:fillRect/>
          </a:stretch>
        </p:blipFill>
        <p:spPr>
          <a:xfrm>
            <a:off x="49312" y="5351281"/>
            <a:ext cx="1802587" cy="1498993"/>
          </a:xfrm>
          <a:prstGeom prst="rect">
            <a:avLst/>
          </a:prstGeom>
        </p:spPr>
      </p:pic>
    </p:spTree>
    <p:extLst>
      <p:ext uri="{BB962C8B-B14F-4D97-AF65-F5344CB8AC3E}">
        <p14:creationId xmlns:p14="http://schemas.microsoft.com/office/powerpoint/2010/main" val="7767613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one column 2">
  <p:cSld name="Title and one column 2">
    <p:bg>
      <p:bgPr>
        <a:blipFill>
          <a:blip r:embed="rId2">
            <a:alphaModFix/>
          </a:blip>
          <a:stretch>
            <a:fillRect/>
          </a:stretch>
        </a:blipFill>
        <a:effectLst/>
      </p:bgPr>
    </p:bg>
    <p:spTree>
      <p:nvGrpSpPr>
        <p:cNvPr id="1" name="Shape 1509"/>
        <p:cNvGrpSpPr/>
        <p:nvPr/>
      </p:nvGrpSpPr>
      <p:grpSpPr>
        <a:xfrm>
          <a:off x="0" y="0"/>
          <a:ext cx="0" cy="0"/>
          <a:chOff x="0" y="0"/>
          <a:chExt cx="0" cy="0"/>
        </a:xfrm>
      </p:grpSpPr>
      <p:grpSp>
        <p:nvGrpSpPr>
          <p:cNvPr id="1515" name="Google Shape;1515;p20"/>
          <p:cNvGrpSpPr/>
          <p:nvPr/>
        </p:nvGrpSpPr>
        <p:grpSpPr>
          <a:xfrm>
            <a:off x="259075" y="1379595"/>
            <a:ext cx="284864" cy="4007861"/>
            <a:chOff x="194306" y="1034696"/>
            <a:chExt cx="213648" cy="3005896"/>
          </a:xfrm>
          <a:solidFill>
            <a:schemeClr val="accent5">
              <a:lumMod val="75000"/>
            </a:schemeClr>
          </a:solidFill>
        </p:grpSpPr>
        <p:sp>
          <p:nvSpPr>
            <p:cNvPr id="1516" name="Google Shape;1516;p20"/>
            <p:cNvSpPr/>
            <p:nvPr/>
          </p:nvSpPr>
          <p:spPr>
            <a:xfrm>
              <a:off x="196179" y="1165533"/>
              <a:ext cx="14921" cy="1487494"/>
            </a:xfrm>
            <a:custGeom>
              <a:avLst/>
              <a:gdLst/>
              <a:ahLst/>
              <a:cxnLst/>
              <a:rect l="l" t="t" r="r" b="b"/>
              <a:pathLst>
                <a:path w="462" h="46056" extrusionOk="0">
                  <a:moveTo>
                    <a:pt x="0" y="1"/>
                  </a:moveTo>
                  <a:lnTo>
                    <a:pt x="0" y="46056"/>
                  </a:lnTo>
                  <a:lnTo>
                    <a:pt x="462" y="46056"/>
                  </a:lnTo>
                  <a:lnTo>
                    <a:pt x="462" y="1"/>
                  </a:lnTo>
                  <a:close/>
                </a:path>
              </a:pathLst>
            </a:custGeom>
            <a:grp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0"/>
            <p:cNvSpPr/>
            <p:nvPr/>
          </p:nvSpPr>
          <p:spPr>
            <a:xfrm>
              <a:off x="194306" y="1034696"/>
              <a:ext cx="213648" cy="143918"/>
            </a:xfrm>
            <a:custGeom>
              <a:avLst/>
              <a:gdLst/>
              <a:ahLst/>
              <a:cxnLst/>
              <a:rect l="l" t="t" r="r" b="b"/>
              <a:pathLst>
                <a:path w="6615" h="4456" extrusionOk="0">
                  <a:moveTo>
                    <a:pt x="3925" y="0"/>
                  </a:moveTo>
                  <a:lnTo>
                    <a:pt x="3498" y="35"/>
                  </a:lnTo>
                  <a:lnTo>
                    <a:pt x="3071" y="104"/>
                  </a:lnTo>
                  <a:cubicBezTo>
                    <a:pt x="2944" y="151"/>
                    <a:pt x="2805" y="174"/>
                    <a:pt x="2667" y="220"/>
                  </a:cubicBezTo>
                  <a:cubicBezTo>
                    <a:pt x="2136" y="404"/>
                    <a:pt x="1651" y="705"/>
                    <a:pt x="1259" y="1097"/>
                  </a:cubicBezTo>
                  <a:cubicBezTo>
                    <a:pt x="451" y="1859"/>
                    <a:pt x="1" y="2978"/>
                    <a:pt x="47" y="4052"/>
                  </a:cubicBezTo>
                  <a:cubicBezTo>
                    <a:pt x="47" y="4183"/>
                    <a:pt x="149" y="4272"/>
                    <a:pt x="258" y="4272"/>
                  </a:cubicBezTo>
                  <a:cubicBezTo>
                    <a:pt x="265" y="4272"/>
                    <a:pt x="271" y="4272"/>
                    <a:pt x="278" y="4271"/>
                  </a:cubicBezTo>
                  <a:cubicBezTo>
                    <a:pt x="405" y="4271"/>
                    <a:pt x="508" y="4167"/>
                    <a:pt x="508" y="4052"/>
                  </a:cubicBezTo>
                  <a:cubicBezTo>
                    <a:pt x="543" y="3094"/>
                    <a:pt x="1005" y="2182"/>
                    <a:pt x="1720" y="1605"/>
                  </a:cubicBezTo>
                  <a:cubicBezTo>
                    <a:pt x="2078" y="1316"/>
                    <a:pt x="2482" y="1085"/>
                    <a:pt x="2932" y="970"/>
                  </a:cubicBezTo>
                  <a:cubicBezTo>
                    <a:pt x="3048" y="935"/>
                    <a:pt x="3152" y="924"/>
                    <a:pt x="3267" y="901"/>
                  </a:cubicBezTo>
                  <a:lnTo>
                    <a:pt x="3590" y="855"/>
                  </a:lnTo>
                  <a:lnTo>
                    <a:pt x="3925" y="855"/>
                  </a:lnTo>
                  <a:cubicBezTo>
                    <a:pt x="4029" y="866"/>
                    <a:pt x="4133" y="866"/>
                    <a:pt x="4225" y="901"/>
                  </a:cubicBezTo>
                  <a:cubicBezTo>
                    <a:pt x="4618" y="982"/>
                    <a:pt x="4964" y="1224"/>
                    <a:pt x="5195" y="1547"/>
                  </a:cubicBezTo>
                  <a:cubicBezTo>
                    <a:pt x="5426" y="1847"/>
                    <a:pt x="5529" y="2263"/>
                    <a:pt x="5495" y="2609"/>
                  </a:cubicBezTo>
                  <a:cubicBezTo>
                    <a:pt x="5472" y="2898"/>
                    <a:pt x="5241" y="3128"/>
                    <a:pt x="4975" y="3186"/>
                  </a:cubicBezTo>
                  <a:cubicBezTo>
                    <a:pt x="4918" y="3209"/>
                    <a:pt x="4848" y="3209"/>
                    <a:pt x="4791" y="3209"/>
                  </a:cubicBezTo>
                  <a:cubicBezTo>
                    <a:pt x="4779" y="3209"/>
                    <a:pt x="4756" y="3186"/>
                    <a:pt x="4756" y="3175"/>
                  </a:cubicBezTo>
                  <a:cubicBezTo>
                    <a:pt x="4722" y="3152"/>
                    <a:pt x="4722" y="3117"/>
                    <a:pt x="4722" y="3094"/>
                  </a:cubicBezTo>
                  <a:cubicBezTo>
                    <a:pt x="4825" y="2725"/>
                    <a:pt x="4618" y="2355"/>
                    <a:pt x="4260" y="2240"/>
                  </a:cubicBezTo>
                  <a:cubicBezTo>
                    <a:pt x="4197" y="2222"/>
                    <a:pt x="4134" y="2213"/>
                    <a:pt x="4072" y="2213"/>
                  </a:cubicBezTo>
                  <a:cubicBezTo>
                    <a:pt x="3777" y="2213"/>
                    <a:pt x="3501" y="2406"/>
                    <a:pt x="3406" y="2701"/>
                  </a:cubicBezTo>
                  <a:cubicBezTo>
                    <a:pt x="3394" y="2771"/>
                    <a:pt x="3383" y="2828"/>
                    <a:pt x="3383" y="2898"/>
                  </a:cubicBezTo>
                  <a:lnTo>
                    <a:pt x="3383" y="3094"/>
                  </a:lnTo>
                  <a:cubicBezTo>
                    <a:pt x="3383" y="3579"/>
                    <a:pt x="3671" y="4040"/>
                    <a:pt x="4075" y="4271"/>
                  </a:cubicBezTo>
                  <a:cubicBezTo>
                    <a:pt x="4271" y="4387"/>
                    <a:pt x="4514" y="4456"/>
                    <a:pt x="4745" y="4456"/>
                  </a:cubicBezTo>
                  <a:cubicBezTo>
                    <a:pt x="4952" y="4456"/>
                    <a:pt x="5137" y="4433"/>
                    <a:pt x="5310" y="4375"/>
                  </a:cubicBezTo>
                  <a:cubicBezTo>
                    <a:pt x="6049" y="4144"/>
                    <a:pt x="6568" y="3452"/>
                    <a:pt x="6603" y="2701"/>
                  </a:cubicBezTo>
                  <a:cubicBezTo>
                    <a:pt x="6614" y="2020"/>
                    <a:pt x="6384" y="1420"/>
                    <a:pt x="5980" y="924"/>
                  </a:cubicBezTo>
                  <a:cubicBezTo>
                    <a:pt x="5576" y="451"/>
                    <a:pt x="4999" y="116"/>
                    <a:pt x="4387" y="35"/>
                  </a:cubicBezTo>
                  <a:cubicBezTo>
                    <a:pt x="4237" y="0"/>
                    <a:pt x="4087" y="0"/>
                    <a:pt x="3925" y="0"/>
                  </a:cubicBezTo>
                  <a:close/>
                </a:path>
              </a:pathLst>
            </a:custGeom>
            <a:grp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0"/>
            <p:cNvSpPr/>
            <p:nvPr/>
          </p:nvSpPr>
          <p:spPr>
            <a:xfrm>
              <a:off x="196179" y="2421874"/>
              <a:ext cx="14921" cy="1487494"/>
            </a:xfrm>
            <a:custGeom>
              <a:avLst/>
              <a:gdLst/>
              <a:ahLst/>
              <a:cxnLst/>
              <a:rect l="l" t="t" r="r" b="b"/>
              <a:pathLst>
                <a:path w="462" h="46056" extrusionOk="0">
                  <a:moveTo>
                    <a:pt x="0" y="0"/>
                  </a:moveTo>
                  <a:lnTo>
                    <a:pt x="0" y="46055"/>
                  </a:lnTo>
                  <a:lnTo>
                    <a:pt x="462" y="46055"/>
                  </a:lnTo>
                  <a:lnTo>
                    <a:pt x="462" y="0"/>
                  </a:lnTo>
                  <a:close/>
                </a:path>
              </a:pathLst>
            </a:custGeom>
            <a:grp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0"/>
            <p:cNvSpPr/>
            <p:nvPr/>
          </p:nvSpPr>
          <p:spPr>
            <a:xfrm>
              <a:off x="194306" y="3896287"/>
              <a:ext cx="213648" cy="144305"/>
            </a:xfrm>
            <a:custGeom>
              <a:avLst/>
              <a:gdLst/>
              <a:ahLst/>
              <a:cxnLst/>
              <a:rect l="l" t="t" r="r" b="b"/>
              <a:pathLst>
                <a:path w="6615" h="4468" extrusionOk="0">
                  <a:moveTo>
                    <a:pt x="4745" y="0"/>
                  </a:moveTo>
                  <a:cubicBezTo>
                    <a:pt x="4514" y="0"/>
                    <a:pt x="4271" y="81"/>
                    <a:pt x="4075" y="197"/>
                  </a:cubicBezTo>
                  <a:cubicBezTo>
                    <a:pt x="3671" y="427"/>
                    <a:pt x="3383" y="889"/>
                    <a:pt x="3383" y="1374"/>
                  </a:cubicBezTo>
                  <a:lnTo>
                    <a:pt x="3383" y="1559"/>
                  </a:lnTo>
                  <a:cubicBezTo>
                    <a:pt x="3383" y="1639"/>
                    <a:pt x="3394" y="1697"/>
                    <a:pt x="3406" y="1766"/>
                  </a:cubicBezTo>
                  <a:cubicBezTo>
                    <a:pt x="3501" y="2062"/>
                    <a:pt x="3777" y="2255"/>
                    <a:pt x="4072" y="2255"/>
                  </a:cubicBezTo>
                  <a:cubicBezTo>
                    <a:pt x="4134" y="2255"/>
                    <a:pt x="4197" y="2246"/>
                    <a:pt x="4260" y="2228"/>
                  </a:cubicBezTo>
                  <a:cubicBezTo>
                    <a:pt x="4618" y="2113"/>
                    <a:pt x="4825" y="1732"/>
                    <a:pt x="4722" y="1374"/>
                  </a:cubicBezTo>
                  <a:cubicBezTo>
                    <a:pt x="4722" y="1351"/>
                    <a:pt x="4722" y="1316"/>
                    <a:pt x="4756" y="1293"/>
                  </a:cubicBezTo>
                  <a:cubicBezTo>
                    <a:pt x="4756" y="1270"/>
                    <a:pt x="4779" y="1259"/>
                    <a:pt x="4791" y="1259"/>
                  </a:cubicBezTo>
                  <a:cubicBezTo>
                    <a:pt x="4848" y="1259"/>
                    <a:pt x="4918" y="1259"/>
                    <a:pt x="4975" y="1270"/>
                  </a:cubicBezTo>
                  <a:cubicBezTo>
                    <a:pt x="5241" y="1328"/>
                    <a:pt x="5472" y="1559"/>
                    <a:pt x="5495" y="1847"/>
                  </a:cubicBezTo>
                  <a:cubicBezTo>
                    <a:pt x="5529" y="2194"/>
                    <a:pt x="5426" y="2621"/>
                    <a:pt x="5195" y="2921"/>
                  </a:cubicBezTo>
                  <a:cubicBezTo>
                    <a:pt x="4964" y="3232"/>
                    <a:pt x="4618" y="3486"/>
                    <a:pt x="4225" y="3567"/>
                  </a:cubicBezTo>
                  <a:cubicBezTo>
                    <a:pt x="4133" y="3602"/>
                    <a:pt x="4029" y="3602"/>
                    <a:pt x="3925" y="3613"/>
                  </a:cubicBezTo>
                  <a:lnTo>
                    <a:pt x="3590" y="3613"/>
                  </a:lnTo>
                  <a:lnTo>
                    <a:pt x="3267" y="3567"/>
                  </a:lnTo>
                  <a:cubicBezTo>
                    <a:pt x="3152" y="3544"/>
                    <a:pt x="3048" y="3521"/>
                    <a:pt x="2932" y="3498"/>
                  </a:cubicBezTo>
                  <a:cubicBezTo>
                    <a:pt x="2482" y="3382"/>
                    <a:pt x="2078" y="3152"/>
                    <a:pt x="1720" y="2863"/>
                  </a:cubicBezTo>
                  <a:cubicBezTo>
                    <a:pt x="1005" y="2286"/>
                    <a:pt x="543" y="1374"/>
                    <a:pt x="508" y="404"/>
                  </a:cubicBezTo>
                  <a:cubicBezTo>
                    <a:pt x="508" y="289"/>
                    <a:pt x="405" y="197"/>
                    <a:pt x="278" y="197"/>
                  </a:cubicBezTo>
                  <a:cubicBezTo>
                    <a:pt x="267" y="194"/>
                    <a:pt x="256" y="193"/>
                    <a:pt x="245" y="193"/>
                  </a:cubicBezTo>
                  <a:cubicBezTo>
                    <a:pt x="141" y="193"/>
                    <a:pt x="47" y="289"/>
                    <a:pt x="47" y="404"/>
                  </a:cubicBezTo>
                  <a:cubicBezTo>
                    <a:pt x="1" y="1489"/>
                    <a:pt x="451" y="2598"/>
                    <a:pt x="1259" y="3371"/>
                  </a:cubicBezTo>
                  <a:cubicBezTo>
                    <a:pt x="1651" y="3752"/>
                    <a:pt x="2136" y="4063"/>
                    <a:pt x="2667" y="4248"/>
                  </a:cubicBezTo>
                  <a:cubicBezTo>
                    <a:pt x="2805" y="4294"/>
                    <a:pt x="2944" y="4317"/>
                    <a:pt x="3071" y="4364"/>
                  </a:cubicBezTo>
                  <a:lnTo>
                    <a:pt x="3498" y="4433"/>
                  </a:lnTo>
                  <a:lnTo>
                    <a:pt x="3925" y="4467"/>
                  </a:lnTo>
                  <a:cubicBezTo>
                    <a:pt x="4087" y="4467"/>
                    <a:pt x="4237" y="4467"/>
                    <a:pt x="4387" y="4433"/>
                  </a:cubicBezTo>
                  <a:cubicBezTo>
                    <a:pt x="4999" y="4352"/>
                    <a:pt x="5576" y="4017"/>
                    <a:pt x="5980" y="3544"/>
                  </a:cubicBezTo>
                  <a:cubicBezTo>
                    <a:pt x="6384" y="3048"/>
                    <a:pt x="6614" y="2447"/>
                    <a:pt x="6603" y="1766"/>
                  </a:cubicBezTo>
                  <a:cubicBezTo>
                    <a:pt x="6568" y="1016"/>
                    <a:pt x="6049" y="324"/>
                    <a:pt x="5310" y="93"/>
                  </a:cubicBezTo>
                  <a:cubicBezTo>
                    <a:pt x="5137" y="35"/>
                    <a:pt x="4952" y="0"/>
                    <a:pt x="4745" y="0"/>
                  </a:cubicBezTo>
                  <a:close/>
                </a:path>
              </a:pathLst>
            </a:custGeom>
            <a:grp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0" name="Google Shape;1520;p20"/>
          <p:cNvGrpSpPr/>
          <p:nvPr/>
        </p:nvGrpSpPr>
        <p:grpSpPr>
          <a:xfrm>
            <a:off x="1358567" y="6291163"/>
            <a:ext cx="4394613" cy="282539"/>
            <a:chOff x="1018925" y="4669812"/>
            <a:chExt cx="3295960" cy="211904"/>
          </a:xfrm>
          <a:solidFill>
            <a:schemeClr val="accent5">
              <a:lumMod val="75000"/>
            </a:schemeClr>
          </a:solidFill>
        </p:grpSpPr>
        <p:sp>
          <p:nvSpPr>
            <p:cNvPr id="1521" name="Google Shape;1521;p20"/>
            <p:cNvSpPr/>
            <p:nvPr/>
          </p:nvSpPr>
          <p:spPr>
            <a:xfrm>
              <a:off x="1149795" y="4866665"/>
              <a:ext cx="3165090" cy="14954"/>
            </a:xfrm>
            <a:custGeom>
              <a:avLst/>
              <a:gdLst/>
              <a:ahLst/>
              <a:cxnLst/>
              <a:rect l="l" t="t" r="r" b="b"/>
              <a:pathLst>
                <a:path w="97998" h="463" extrusionOk="0">
                  <a:moveTo>
                    <a:pt x="0" y="1"/>
                  </a:moveTo>
                  <a:lnTo>
                    <a:pt x="0" y="462"/>
                  </a:lnTo>
                  <a:lnTo>
                    <a:pt x="97998" y="462"/>
                  </a:lnTo>
                  <a:lnTo>
                    <a:pt x="97998" y="1"/>
                  </a:lnTo>
                  <a:close/>
                </a:path>
              </a:pathLst>
            </a:custGeom>
            <a:grp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0"/>
            <p:cNvSpPr/>
            <p:nvPr/>
          </p:nvSpPr>
          <p:spPr>
            <a:xfrm>
              <a:off x="1018925" y="4669812"/>
              <a:ext cx="143950" cy="211904"/>
            </a:xfrm>
            <a:custGeom>
              <a:avLst/>
              <a:gdLst/>
              <a:ahLst/>
              <a:cxnLst/>
              <a:rect l="l" t="t" r="r" b="b"/>
              <a:pathLst>
                <a:path w="4457" h="6561" extrusionOk="0">
                  <a:moveTo>
                    <a:pt x="2642" y="1"/>
                  </a:moveTo>
                  <a:cubicBezTo>
                    <a:pt x="1992" y="1"/>
                    <a:pt x="1397" y="230"/>
                    <a:pt x="913" y="625"/>
                  </a:cubicBezTo>
                  <a:cubicBezTo>
                    <a:pt x="440" y="1029"/>
                    <a:pt x="105" y="1606"/>
                    <a:pt x="24" y="2217"/>
                  </a:cubicBezTo>
                  <a:cubicBezTo>
                    <a:pt x="1" y="2368"/>
                    <a:pt x="1" y="2518"/>
                    <a:pt x="1" y="2679"/>
                  </a:cubicBezTo>
                  <a:lnTo>
                    <a:pt x="24" y="3106"/>
                  </a:lnTo>
                  <a:lnTo>
                    <a:pt x="93" y="3522"/>
                  </a:lnTo>
                  <a:cubicBezTo>
                    <a:pt x="139" y="3660"/>
                    <a:pt x="174" y="3799"/>
                    <a:pt x="209" y="3926"/>
                  </a:cubicBezTo>
                  <a:cubicBezTo>
                    <a:pt x="405" y="4468"/>
                    <a:pt x="705" y="4953"/>
                    <a:pt x="1097" y="5346"/>
                  </a:cubicBezTo>
                  <a:cubicBezTo>
                    <a:pt x="1824" y="6116"/>
                    <a:pt x="2864" y="6561"/>
                    <a:pt x="3900" y="6561"/>
                  </a:cubicBezTo>
                  <a:cubicBezTo>
                    <a:pt x="3951" y="6561"/>
                    <a:pt x="4002" y="6560"/>
                    <a:pt x="4052" y="6557"/>
                  </a:cubicBezTo>
                  <a:cubicBezTo>
                    <a:pt x="4179" y="6557"/>
                    <a:pt x="4283" y="6442"/>
                    <a:pt x="4272" y="6327"/>
                  </a:cubicBezTo>
                  <a:cubicBezTo>
                    <a:pt x="4272" y="6177"/>
                    <a:pt x="4179" y="6096"/>
                    <a:pt x="4052" y="6096"/>
                  </a:cubicBezTo>
                  <a:cubicBezTo>
                    <a:pt x="3083" y="6061"/>
                    <a:pt x="2171" y="5599"/>
                    <a:pt x="1594" y="4884"/>
                  </a:cubicBezTo>
                  <a:cubicBezTo>
                    <a:pt x="1305" y="4514"/>
                    <a:pt x="1074" y="4122"/>
                    <a:pt x="959" y="3672"/>
                  </a:cubicBezTo>
                  <a:cubicBezTo>
                    <a:pt x="936" y="3556"/>
                    <a:pt x="913" y="3453"/>
                    <a:pt x="890" y="3337"/>
                  </a:cubicBezTo>
                  <a:lnTo>
                    <a:pt x="844" y="3002"/>
                  </a:lnTo>
                  <a:lnTo>
                    <a:pt x="844" y="2679"/>
                  </a:lnTo>
                  <a:cubicBezTo>
                    <a:pt x="855" y="2575"/>
                    <a:pt x="855" y="2471"/>
                    <a:pt x="890" y="2368"/>
                  </a:cubicBezTo>
                  <a:cubicBezTo>
                    <a:pt x="970" y="1987"/>
                    <a:pt x="1224" y="1640"/>
                    <a:pt x="1536" y="1409"/>
                  </a:cubicBezTo>
                  <a:cubicBezTo>
                    <a:pt x="1809" y="1200"/>
                    <a:pt x="2187" y="1095"/>
                    <a:pt x="2513" y="1095"/>
                  </a:cubicBezTo>
                  <a:cubicBezTo>
                    <a:pt x="2546" y="1095"/>
                    <a:pt x="2578" y="1096"/>
                    <a:pt x="2610" y="1098"/>
                  </a:cubicBezTo>
                  <a:cubicBezTo>
                    <a:pt x="2898" y="1132"/>
                    <a:pt x="3129" y="1363"/>
                    <a:pt x="3187" y="1617"/>
                  </a:cubicBezTo>
                  <a:cubicBezTo>
                    <a:pt x="3198" y="1675"/>
                    <a:pt x="3198" y="1756"/>
                    <a:pt x="3198" y="1813"/>
                  </a:cubicBezTo>
                  <a:cubicBezTo>
                    <a:pt x="3198" y="1825"/>
                    <a:pt x="3187" y="1848"/>
                    <a:pt x="3175" y="1848"/>
                  </a:cubicBezTo>
                  <a:cubicBezTo>
                    <a:pt x="3141" y="1883"/>
                    <a:pt x="3117" y="1883"/>
                    <a:pt x="3083" y="1883"/>
                  </a:cubicBezTo>
                  <a:cubicBezTo>
                    <a:pt x="3020" y="1865"/>
                    <a:pt x="2957" y="1856"/>
                    <a:pt x="2895" y="1856"/>
                  </a:cubicBezTo>
                  <a:cubicBezTo>
                    <a:pt x="2600" y="1856"/>
                    <a:pt x="2324" y="2049"/>
                    <a:pt x="2229" y="2344"/>
                  </a:cubicBezTo>
                  <a:cubicBezTo>
                    <a:pt x="2136" y="2702"/>
                    <a:pt x="2333" y="3083"/>
                    <a:pt x="2690" y="3199"/>
                  </a:cubicBezTo>
                  <a:cubicBezTo>
                    <a:pt x="2771" y="3210"/>
                    <a:pt x="2829" y="3222"/>
                    <a:pt x="2898" y="3222"/>
                  </a:cubicBezTo>
                  <a:lnTo>
                    <a:pt x="3083" y="3222"/>
                  </a:lnTo>
                  <a:cubicBezTo>
                    <a:pt x="3579" y="3222"/>
                    <a:pt x="4041" y="2933"/>
                    <a:pt x="4272" y="2529"/>
                  </a:cubicBezTo>
                  <a:cubicBezTo>
                    <a:pt x="4387" y="2333"/>
                    <a:pt x="4456" y="2079"/>
                    <a:pt x="4456" y="1848"/>
                  </a:cubicBezTo>
                  <a:cubicBezTo>
                    <a:pt x="4456" y="1652"/>
                    <a:pt x="4422" y="1467"/>
                    <a:pt x="4364" y="1294"/>
                  </a:cubicBezTo>
                  <a:cubicBezTo>
                    <a:pt x="4133" y="555"/>
                    <a:pt x="3441" y="36"/>
                    <a:pt x="2690" y="1"/>
                  </a:cubicBezTo>
                  <a:cubicBezTo>
                    <a:pt x="2674" y="1"/>
                    <a:pt x="2658" y="1"/>
                    <a:pt x="2642" y="1"/>
                  </a:cubicBezTo>
                  <a:close/>
                </a:path>
              </a:pathLst>
            </a:custGeom>
            <a:grp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3" name="Google Shape;1523;p20"/>
          <p:cNvGrpSpPr/>
          <p:nvPr/>
        </p:nvGrpSpPr>
        <p:grpSpPr>
          <a:xfrm>
            <a:off x="6474879" y="6291163"/>
            <a:ext cx="4395087" cy="282539"/>
            <a:chOff x="4856159" y="4669812"/>
            <a:chExt cx="3296315" cy="211904"/>
          </a:xfrm>
          <a:solidFill>
            <a:schemeClr val="accent5">
              <a:lumMod val="75000"/>
            </a:schemeClr>
          </a:solidFill>
        </p:grpSpPr>
        <p:sp>
          <p:nvSpPr>
            <p:cNvPr id="1524" name="Google Shape;1524;p20"/>
            <p:cNvSpPr/>
            <p:nvPr/>
          </p:nvSpPr>
          <p:spPr>
            <a:xfrm>
              <a:off x="4856159" y="4866665"/>
              <a:ext cx="3165090" cy="14954"/>
            </a:xfrm>
            <a:custGeom>
              <a:avLst/>
              <a:gdLst/>
              <a:ahLst/>
              <a:cxnLst/>
              <a:rect l="l" t="t" r="r" b="b"/>
              <a:pathLst>
                <a:path w="97998" h="463" extrusionOk="0">
                  <a:moveTo>
                    <a:pt x="0" y="1"/>
                  </a:moveTo>
                  <a:lnTo>
                    <a:pt x="0" y="462"/>
                  </a:lnTo>
                  <a:lnTo>
                    <a:pt x="97998" y="462"/>
                  </a:lnTo>
                  <a:lnTo>
                    <a:pt x="97998" y="1"/>
                  </a:lnTo>
                  <a:close/>
                </a:path>
              </a:pathLst>
            </a:custGeom>
            <a:grp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0"/>
            <p:cNvSpPr/>
            <p:nvPr/>
          </p:nvSpPr>
          <p:spPr>
            <a:xfrm>
              <a:off x="8008169" y="4669812"/>
              <a:ext cx="144305" cy="211904"/>
            </a:xfrm>
            <a:custGeom>
              <a:avLst/>
              <a:gdLst/>
              <a:ahLst/>
              <a:cxnLst/>
              <a:rect l="l" t="t" r="r" b="b"/>
              <a:pathLst>
                <a:path w="4468" h="6561" extrusionOk="0">
                  <a:moveTo>
                    <a:pt x="1815" y="1"/>
                  </a:moveTo>
                  <a:cubicBezTo>
                    <a:pt x="1799" y="1"/>
                    <a:pt x="1783" y="1"/>
                    <a:pt x="1767" y="1"/>
                  </a:cubicBezTo>
                  <a:cubicBezTo>
                    <a:pt x="1016" y="36"/>
                    <a:pt x="324" y="555"/>
                    <a:pt x="93" y="1294"/>
                  </a:cubicBezTo>
                  <a:cubicBezTo>
                    <a:pt x="35" y="1467"/>
                    <a:pt x="1" y="1652"/>
                    <a:pt x="1" y="1848"/>
                  </a:cubicBezTo>
                  <a:cubicBezTo>
                    <a:pt x="1" y="2079"/>
                    <a:pt x="81" y="2333"/>
                    <a:pt x="197" y="2529"/>
                  </a:cubicBezTo>
                  <a:cubicBezTo>
                    <a:pt x="428" y="2933"/>
                    <a:pt x="889" y="3222"/>
                    <a:pt x="1374" y="3222"/>
                  </a:cubicBezTo>
                  <a:lnTo>
                    <a:pt x="1559" y="3222"/>
                  </a:lnTo>
                  <a:cubicBezTo>
                    <a:pt x="1640" y="3222"/>
                    <a:pt x="1697" y="3210"/>
                    <a:pt x="1767" y="3199"/>
                  </a:cubicBezTo>
                  <a:cubicBezTo>
                    <a:pt x="2124" y="3083"/>
                    <a:pt x="2332" y="2702"/>
                    <a:pt x="2228" y="2344"/>
                  </a:cubicBezTo>
                  <a:cubicBezTo>
                    <a:pt x="2133" y="2049"/>
                    <a:pt x="1857" y="1856"/>
                    <a:pt x="1562" y="1856"/>
                  </a:cubicBezTo>
                  <a:cubicBezTo>
                    <a:pt x="1500" y="1856"/>
                    <a:pt x="1437" y="1865"/>
                    <a:pt x="1374" y="1883"/>
                  </a:cubicBezTo>
                  <a:cubicBezTo>
                    <a:pt x="1351" y="1883"/>
                    <a:pt x="1317" y="1883"/>
                    <a:pt x="1293" y="1848"/>
                  </a:cubicBezTo>
                  <a:cubicBezTo>
                    <a:pt x="1270" y="1848"/>
                    <a:pt x="1259" y="1825"/>
                    <a:pt x="1259" y="1813"/>
                  </a:cubicBezTo>
                  <a:cubicBezTo>
                    <a:pt x="1259" y="1756"/>
                    <a:pt x="1259" y="1675"/>
                    <a:pt x="1270" y="1617"/>
                  </a:cubicBezTo>
                  <a:cubicBezTo>
                    <a:pt x="1328" y="1363"/>
                    <a:pt x="1559" y="1132"/>
                    <a:pt x="1847" y="1098"/>
                  </a:cubicBezTo>
                  <a:cubicBezTo>
                    <a:pt x="1879" y="1096"/>
                    <a:pt x="1911" y="1095"/>
                    <a:pt x="1944" y="1095"/>
                  </a:cubicBezTo>
                  <a:cubicBezTo>
                    <a:pt x="2270" y="1095"/>
                    <a:pt x="2648" y="1200"/>
                    <a:pt x="2921" y="1409"/>
                  </a:cubicBezTo>
                  <a:cubicBezTo>
                    <a:pt x="3233" y="1640"/>
                    <a:pt x="3487" y="1987"/>
                    <a:pt x="3567" y="2368"/>
                  </a:cubicBezTo>
                  <a:cubicBezTo>
                    <a:pt x="3602" y="2471"/>
                    <a:pt x="3602" y="2575"/>
                    <a:pt x="3613" y="2679"/>
                  </a:cubicBezTo>
                  <a:lnTo>
                    <a:pt x="3613" y="3002"/>
                  </a:lnTo>
                  <a:lnTo>
                    <a:pt x="3567" y="3337"/>
                  </a:lnTo>
                  <a:cubicBezTo>
                    <a:pt x="3544" y="3453"/>
                    <a:pt x="3521" y="3556"/>
                    <a:pt x="3498" y="3672"/>
                  </a:cubicBezTo>
                  <a:cubicBezTo>
                    <a:pt x="3383" y="4122"/>
                    <a:pt x="3152" y="4514"/>
                    <a:pt x="2863" y="4884"/>
                  </a:cubicBezTo>
                  <a:cubicBezTo>
                    <a:pt x="2286" y="5599"/>
                    <a:pt x="1374" y="6061"/>
                    <a:pt x="405" y="6096"/>
                  </a:cubicBezTo>
                  <a:cubicBezTo>
                    <a:pt x="278" y="6096"/>
                    <a:pt x="197" y="6177"/>
                    <a:pt x="197" y="6327"/>
                  </a:cubicBezTo>
                  <a:cubicBezTo>
                    <a:pt x="174" y="6442"/>
                    <a:pt x="278" y="6557"/>
                    <a:pt x="405" y="6557"/>
                  </a:cubicBezTo>
                  <a:cubicBezTo>
                    <a:pt x="455" y="6560"/>
                    <a:pt x="506" y="6561"/>
                    <a:pt x="557" y="6561"/>
                  </a:cubicBezTo>
                  <a:cubicBezTo>
                    <a:pt x="1593" y="6561"/>
                    <a:pt x="2634" y="6116"/>
                    <a:pt x="3371" y="5346"/>
                  </a:cubicBezTo>
                  <a:cubicBezTo>
                    <a:pt x="3752" y="4953"/>
                    <a:pt x="4064" y="4468"/>
                    <a:pt x="4248" y="3926"/>
                  </a:cubicBezTo>
                  <a:cubicBezTo>
                    <a:pt x="4283" y="3799"/>
                    <a:pt x="4318" y="3660"/>
                    <a:pt x="4364" y="3522"/>
                  </a:cubicBezTo>
                  <a:lnTo>
                    <a:pt x="4433" y="3106"/>
                  </a:lnTo>
                  <a:lnTo>
                    <a:pt x="4468" y="2679"/>
                  </a:lnTo>
                  <a:cubicBezTo>
                    <a:pt x="4468" y="2518"/>
                    <a:pt x="4468" y="2368"/>
                    <a:pt x="4433" y="2217"/>
                  </a:cubicBezTo>
                  <a:cubicBezTo>
                    <a:pt x="4341" y="1606"/>
                    <a:pt x="4017" y="1029"/>
                    <a:pt x="3533" y="625"/>
                  </a:cubicBezTo>
                  <a:cubicBezTo>
                    <a:pt x="3059" y="230"/>
                    <a:pt x="2476" y="1"/>
                    <a:pt x="1815" y="1"/>
                  </a:cubicBezTo>
                  <a:close/>
                </a:path>
              </a:pathLst>
            </a:custGeom>
            <a:grp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3" name="Google Shape;1573;p20"/>
          <p:cNvGrpSpPr/>
          <p:nvPr/>
        </p:nvGrpSpPr>
        <p:grpSpPr>
          <a:xfrm>
            <a:off x="11647819" y="1379595"/>
            <a:ext cx="284391" cy="4007861"/>
            <a:chOff x="8735864" y="1034696"/>
            <a:chExt cx="213293" cy="3005896"/>
          </a:xfrm>
          <a:solidFill>
            <a:schemeClr val="accent5">
              <a:lumMod val="75000"/>
            </a:schemeClr>
          </a:solidFill>
        </p:grpSpPr>
        <p:sp>
          <p:nvSpPr>
            <p:cNvPr id="1574" name="Google Shape;1574;p20"/>
            <p:cNvSpPr/>
            <p:nvPr/>
          </p:nvSpPr>
          <p:spPr>
            <a:xfrm>
              <a:off x="8932717" y="1165533"/>
              <a:ext cx="14954" cy="1487494"/>
            </a:xfrm>
            <a:custGeom>
              <a:avLst/>
              <a:gdLst/>
              <a:ahLst/>
              <a:cxnLst/>
              <a:rect l="l" t="t" r="r" b="b"/>
              <a:pathLst>
                <a:path w="463" h="46056" extrusionOk="0">
                  <a:moveTo>
                    <a:pt x="0" y="1"/>
                  </a:moveTo>
                  <a:lnTo>
                    <a:pt x="0" y="46056"/>
                  </a:lnTo>
                  <a:lnTo>
                    <a:pt x="462" y="46056"/>
                  </a:lnTo>
                  <a:lnTo>
                    <a:pt x="462" y="1"/>
                  </a:lnTo>
                  <a:close/>
                </a:path>
              </a:pathLst>
            </a:custGeom>
            <a:grp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0"/>
            <p:cNvSpPr/>
            <p:nvPr/>
          </p:nvSpPr>
          <p:spPr>
            <a:xfrm>
              <a:off x="8735864" y="1034696"/>
              <a:ext cx="213293" cy="143918"/>
            </a:xfrm>
            <a:custGeom>
              <a:avLst/>
              <a:gdLst/>
              <a:ahLst/>
              <a:cxnLst/>
              <a:rect l="l" t="t" r="r" b="b"/>
              <a:pathLst>
                <a:path w="6604" h="4456" extrusionOk="0">
                  <a:moveTo>
                    <a:pt x="2679" y="0"/>
                  </a:moveTo>
                  <a:cubicBezTo>
                    <a:pt x="2517" y="0"/>
                    <a:pt x="2379" y="0"/>
                    <a:pt x="2217" y="35"/>
                  </a:cubicBezTo>
                  <a:cubicBezTo>
                    <a:pt x="1617" y="116"/>
                    <a:pt x="1040" y="451"/>
                    <a:pt x="636" y="924"/>
                  </a:cubicBezTo>
                  <a:cubicBezTo>
                    <a:pt x="232" y="1420"/>
                    <a:pt x="1" y="2020"/>
                    <a:pt x="12" y="2701"/>
                  </a:cubicBezTo>
                  <a:cubicBezTo>
                    <a:pt x="36" y="3452"/>
                    <a:pt x="555" y="4144"/>
                    <a:pt x="1294" y="4375"/>
                  </a:cubicBezTo>
                  <a:cubicBezTo>
                    <a:pt x="1467" y="4433"/>
                    <a:pt x="1652" y="4456"/>
                    <a:pt x="1859" y="4456"/>
                  </a:cubicBezTo>
                  <a:cubicBezTo>
                    <a:pt x="2090" y="4456"/>
                    <a:pt x="2333" y="4387"/>
                    <a:pt x="2540" y="4271"/>
                  </a:cubicBezTo>
                  <a:cubicBezTo>
                    <a:pt x="2944" y="4040"/>
                    <a:pt x="3233" y="3579"/>
                    <a:pt x="3233" y="3094"/>
                  </a:cubicBezTo>
                  <a:lnTo>
                    <a:pt x="3233" y="2898"/>
                  </a:lnTo>
                  <a:cubicBezTo>
                    <a:pt x="3233" y="2828"/>
                    <a:pt x="3210" y="2771"/>
                    <a:pt x="3198" y="2701"/>
                  </a:cubicBezTo>
                  <a:cubicBezTo>
                    <a:pt x="3103" y="2406"/>
                    <a:pt x="2835" y="2213"/>
                    <a:pt x="2536" y="2213"/>
                  </a:cubicBezTo>
                  <a:cubicBezTo>
                    <a:pt x="2473" y="2213"/>
                    <a:pt x="2409" y="2222"/>
                    <a:pt x="2344" y="2240"/>
                  </a:cubicBezTo>
                  <a:cubicBezTo>
                    <a:pt x="1986" y="2355"/>
                    <a:pt x="1790" y="2725"/>
                    <a:pt x="1882" y="3094"/>
                  </a:cubicBezTo>
                  <a:cubicBezTo>
                    <a:pt x="1882" y="3117"/>
                    <a:pt x="1882" y="3152"/>
                    <a:pt x="1859" y="3175"/>
                  </a:cubicBezTo>
                  <a:cubicBezTo>
                    <a:pt x="1859" y="3186"/>
                    <a:pt x="1825" y="3209"/>
                    <a:pt x="1813" y="3209"/>
                  </a:cubicBezTo>
                  <a:cubicBezTo>
                    <a:pt x="1755" y="3209"/>
                    <a:pt x="1686" y="3209"/>
                    <a:pt x="1628" y="3186"/>
                  </a:cubicBezTo>
                  <a:cubicBezTo>
                    <a:pt x="1363" y="3128"/>
                    <a:pt x="1132" y="2898"/>
                    <a:pt x="1109" y="2609"/>
                  </a:cubicBezTo>
                  <a:cubicBezTo>
                    <a:pt x="1074" y="2263"/>
                    <a:pt x="1178" y="1847"/>
                    <a:pt x="1409" y="1547"/>
                  </a:cubicBezTo>
                  <a:cubicBezTo>
                    <a:pt x="1640" y="1224"/>
                    <a:pt x="1986" y="982"/>
                    <a:pt x="2379" y="901"/>
                  </a:cubicBezTo>
                  <a:cubicBezTo>
                    <a:pt x="2483" y="866"/>
                    <a:pt x="2575" y="866"/>
                    <a:pt x="2679" y="855"/>
                  </a:cubicBezTo>
                  <a:lnTo>
                    <a:pt x="3014" y="855"/>
                  </a:lnTo>
                  <a:lnTo>
                    <a:pt x="3348" y="901"/>
                  </a:lnTo>
                  <a:cubicBezTo>
                    <a:pt x="3464" y="924"/>
                    <a:pt x="3556" y="935"/>
                    <a:pt x="3671" y="970"/>
                  </a:cubicBezTo>
                  <a:cubicBezTo>
                    <a:pt x="4122" y="1085"/>
                    <a:pt x="4526" y="1316"/>
                    <a:pt x="4883" y="1605"/>
                  </a:cubicBezTo>
                  <a:cubicBezTo>
                    <a:pt x="5611" y="2182"/>
                    <a:pt x="6072" y="3094"/>
                    <a:pt x="6095" y="4052"/>
                  </a:cubicBezTo>
                  <a:cubicBezTo>
                    <a:pt x="6119" y="4167"/>
                    <a:pt x="6199" y="4271"/>
                    <a:pt x="6326" y="4271"/>
                  </a:cubicBezTo>
                  <a:cubicBezTo>
                    <a:pt x="6333" y="4272"/>
                    <a:pt x="6339" y="4272"/>
                    <a:pt x="6346" y="4272"/>
                  </a:cubicBezTo>
                  <a:cubicBezTo>
                    <a:pt x="6454" y="4272"/>
                    <a:pt x="6557" y="4183"/>
                    <a:pt x="6557" y="4052"/>
                  </a:cubicBezTo>
                  <a:cubicBezTo>
                    <a:pt x="6603" y="2978"/>
                    <a:pt x="6153" y="1859"/>
                    <a:pt x="5345" y="1097"/>
                  </a:cubicBezTo>
                  <a:cubicBezTo>
                    <a:pt x="4964" y="705"/>
                    <a:pt x="4468" y="404"/>
                    <a:pt x="3937" y="220"/>
                  </a:cubicBezTo>
                  <a:cubicBezTo>
                    <a:pt x="3810" y="174"/>
                    <a:pt x="3660" y="151"/>
                    <a:pt x="3533" y="104"/>
                  </a:cubicBezTo>
                  <a:lnTo>
                    <a:pt x="3117" y="35"/>
                  </a:lnTo>
                  <a:lnTo>
                    <a:pt x="2679" y="0"/>
                  </a:lnTo>
                  <a:close/>
                </a:path>
              </a:pathLst>
            </a:custGeom>
            <a:grp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0"/>
            <p:cNvSpPr/>
            <p:nvPr/>
          </p:nvSpPr>
          <p:spPr>
            <a:xfrm>
              <a:off x="8932717" y="2421874"/>
              <a:ext cx="14954" cy="1487494"/>
            </a:xfrm>
            <a:custGeom>
              <a:avLst/>
              <a:gdLst/>
              <a:ahLst/>
              <a:cxnLst/>
              <a:rect l="l" t="t" r="r" b="b"/>
              <a:pathLst>
                <a:path w="463" h="46056" extrusionOk="0">
                  <a:moveTo>
                    <a:pt x="0" y="0"/>
                  </a:moveTo>
                  <a:lnTo>
                    <a:pt x="0" y="46055"/>
                  </a:lnTo>
                  <a:lnTo>
                    <a:pt x="462" y="46055"/>
                  </a:lnTo>
                  <a:lnTo>
                    <a:pt x="462" y="0"/>
                  </a:lnTo>
                  <a:close/>
                </a:path>
              </a:pathLst>
            </a:custGeom>
            <a:grp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0"/>
            <p:cNvSpPr/>
            <p:nvPr/>
          </p:nvSpPr>
          <p:spPr>
            <a:xfrm>
              <a:off x="8735864" y="3896287"/>
              <a:ext cx="213293" cy="144305"/>
            </a:xfrm>
            <a:custGeom>
              <a:avLst/>
              <a:gdLst/>
              <a:ahLst/>
              <a:cxnLst/>
              <a:rect l="l" t="t" r="r" b="b"/>
              <a:pathLst>
                <a:path w="6604" h="4468" extrusionOk="0">
                  <a:moveTo>
                    <a:pt x="1859" y="0"/>
                  </a:moveTo>
                  <a:cubicBezTo>
                    <a:pt x="1652" y="0"/>
                    <a:pt x="1467" y="35"/>
                    <a:pt x="1294" y="93"/>
                  </a:cubicBezTo>
                  <a:cubicBezTo>
                    <a:pt x="555" y="324"/>
                    <a:pt x="36" y="1016"/>
                    <a:pt x="12" y="1766"/>
                  </a:cubicBezTo>
                  <a:cubicBezTo>
                    <a:pt x="1" y="2447"/>
                    <a:pt x="232" y="3048"/>
                    <a:pt x="636" y="3544"/>
                  </a:cubicBezTo>
                  <a:cubicBezTo>
                    <a:pt x="1040" y="4017"/>
                    <a:pt x="1617" y="4352"/>
                    <a:pt x="2217" y="4433"/>
                  </a:cubicBezTo>
                  <a:cubicBezTo>
                    <a:pt x="2379" y="4467"/>
                    <a:pt x="2517" y="4467"/>
                    <a:pt x="2679" y="4467"/>
                  </a:cubicBezTo>
                  <a:lnTo>
                    <a:pt x="3117" y="4433"/>
                  </a:lnTo>
                  <a:lnTo>
                    <a:pt x="3533" y="4364"/>
                  </a:lnTo>
                  <a:cubicBezTo>
                    <a:pt x="3660" y="4317"/>
                    <a:pt x="3810" y="4294"/>
                    <a:pt x="3937" y="4248"/>
                  </a:cubicBezTo>
                  <a:cubicBezTo>
                    <a:pt x="4468" y="4063"/>
                    <a:pt x="4964" y="3752"/>
                    <a:pt x="5345" y="3371"/>
                  </a:cubicBezTo>
                  <a:cubicBezTo>
                    <a:pt x="6153" y="2598"/>
                    <a:pt x="6603" y="1489"/>
                    <a:pt x="6557" y="404"/>
                  </a:cubicBezTo>
                  <a:cubicBezTo>
                    <a:pt x="6557" y="289"/>
                    <a:pt x="6463" y="193"/>
                    <a:pt x="6359" y="193"/>
                  </a:cubicBezTo>
                  <a:cubicBezTo>
                    <a:pt x="6348" y="193"/>
                    <a:pt x="6337" y="194"/>
                    <a:pt x="6326" y="197"/>
                  </a:cubicBezTo>
                  <a:cubicBezTo>
                    <a:pt x="6199" y="197"/>
                    <a:pt x="6119" y="289"/>
                    <a:pt x="6095" y="404"/>
                  </a:cubicBezTo>
                  <a:cubicBezTo>
                    <a:pt x="6072" y="1374"/>
                    <a:pt x="5611" y="2286"/>
                    <a:pt x="4883" y="2863"/>
                  </a:cubicBezTo>
                  <a:cubicBezTo>
                    <a:pt x="4526" y="3152"/>
                    <a:pt x="4122" y="3382"/>
                    <a:pt x="3671" y="3498"/>
                  </a:cubicBezTo>
                  <a:cubicBezTo>
                    <a:pt x="3556" y="3521"/>
                    <a:pt x="3464" y="3544"/>
                    <a:pt x="3348" y="3567"/>
                  </a:cubicBezTo>
                  <a:lnTo>
                    <a:pt x="3014" y="3613"/>
                  </a:lnTo>
                  <a:lnTo>
                    <a:pt x="2679" y="3613"/>
                  </a:lnTo>
                  <a:cubicBezTo>
                    <a:pt x="2575" y="3602"/>
                    <a:pt x="2483" y="3602"/>
                    <a:pt x="2379" y="3567"/>
                  </a:cubicBezTo>
                  <a:cubicBezTo>
                    <a:pt x="1986" y="3486"/>
                    <a:pt x="1640" y="3232"/>
                    <a:pt x="1409" y="2921"/>
                  </a:cubicBezTo>
                  <a:cubicBezTo>
                    <a:pt x="1178" y="2621"/>
                    <a:pt x="1074" y="2194"/>
                    <a:pt x="1109" y="1847"/>
                  </a:cubicBezTo>
                  <a:cubicBezTo>
                    <a:pt x="1132" y="1559"/>
                    <a:pt x="1363" y="1328"/>
                    <a:pt x="1628" y="1270"/>
                  </a:cubicBezTo>
                  <a:cubicBezTo>
                    <a:pt x="1686" y="1259"/>
                    <a:pt x="1755" y="1259"/>
                    <a:pt x="1813" y="1259"/>
                  </a:cubicBezTo>
                  <a:cubicBezTo>
                    <a:pt x="1825" y="1259"/>
                    <a:pt x="1859" y="1270"/>
                    <a:pt x="1859" y="1293"/>
                  </a:cubicBezTo>
                  <a:cubicBezTo>
                    <a:pt x="1882" y="1316"/>
                    <a:pt x="1882" y="1351"/>
                    <a:pt x="1882" y="1374"/>
                  </a:cubicBezTo>
                  <a:cubicBezTo>
                    <a:pt x="1790" y="1732"/>
                    <a:pt x="1986" y="2113"/>
                    <a:pt x="2344" y="2228"/>
                  </a:cubicBezTo>
                  <a:cubicBezTo>
                    <a:pt x="2409" y="2246"/>
                    <a:pt x="2473" y="2255"/>
                    <a:pt x="2536" y="2255"/>
                  </a:cubicBezTo>
                  <a:cubicBezTo>
                    <a:pt x="2835" y="2255"/>
                    <a:pt x="3103" y="2062"/>
                    <a:pt x="3198" y="1766"/>
                  </a:cubicBezTo>
                  <a:cubicBezTo>
                    <a:pt x="3210" y="1697"/>
                    <a:pt x="3233" y="1639"/>
                    <a:pt x="3233" y="1559"/>
                  </a:cubicBezTo>
                  <a:lnTo>
                    <a:pt x="3233" y="1374"/>
                  </a:lnTo>
                  <a:cubicBezTo>
                    <a:pt x="3233" y="889"/>
                    <a:pt x="2944" y="427"/>
                    <a:pt x="2540" y="197"/>
                  </a:cubicBezTo>
                  <a:cubicBezTo>
                    <a:pt x="2333" y="81"/>
                    <a:pt x="2090" y="0"/>
                    <a:pt x="1859" y="0"/>
                  </a:cubicBezTo>
                  <a:close/>
                </a:path>
              </a:pathLst>
            </a:custGeom>
            <a:grp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9" name="Google Shape;1619;p20"/>
          <p:cNvSpPr txBox="1">
            <a:spLocks noGrp="1"/>
          </p:cNvSpPr>
          <p:nvPr>
            <p:ph type="title"/>
          </p:nvPr>
        </p:nvSpPr>
        <p:spPr>
          <a:xfrm>
            <a:off x="5472867" y="1911700"/>
            <a:ext cx="5393600" cy="1272400"/>
          </a:xfrm>
          <a:prstGeom prst="rect">
            <a:avLst/>
          </a:prstGeom>
        </p:spPr>
        <p:txBody>
          <a:bodyPr spcFirstLastPara="1" wrap="square" lIns="91425" tIns="91425" rIns="91425" bIns="91425" anchor="b" anchorCtr="0">
            <a:noAutofit/>
          </a:bodyPr>
          <a:lstStyle>
            <a:lvl1pPr lvl="0" algn="l" rtl="0">
              <a:spcBef>
                <a:spcPts val="0"/>
              </a:spcBef>
              <a:spcAft>
                <a:spcPts val="0"/>
              </a:spcAft>
              <a:buSzPts val="4200"/>
              <a:buNone/>
              <a:defRPr sz="6133">
                <a:solidFill>
                  <a:schemeClr val="accent5"/>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620" name="Google Shape;1620;p20"/>
          <p:cNvSpPr txBox="1">
            <a:spLocks noGrp="1"/>
          </p:cNvSpPr>
          <p:nvPr>
            <p:ph type="subTitle" idx="1"/>
          </p:nvPr>
        </p:nvSpPr>
        <p:spPr>
          <a:xfrm>
            <a:off x="5472867" y="3093667"/>
            <a:ext cx="5298000" cy="183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2000">
                <a:solidFill>
                  <a:schemeClr val="dk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 name="Freeform 5"/>
          <p:cNvSpPr>
            <a:spLocks noEditPoints="1"/>
          </p:cNvSpPr>
          <p:nvPr userDrawn="1"/>
        </p:nvSpPr>
        <p:spPr bwMode="auto">
          <a:xfrm>
            <a:off x="5329767" y="5213351"/>
            <a:ext cx="1636184" cy="1377949"/>
          </a:xfrm>
          <a:custGeom>
            <a:avLst/>
            <a:gdLst>
              <a:gd name="T0" fmla="*/ 437 w 437"/>
              <a:gd name="T1" fmla="*/ 368 h 368"/>
              <a:gd name="T2" fmla="*/ 0 w 437"/>
              <a:gd name="T3" fmla="*/ 368 h 368"/>
              <a:gd name="T4" fmla="*/ 218 w 437"/>
              <a:gd name="T5" fmla="*/ 0 h 368"/>
              <a:gd name="T6" fmla="*/ 437 w 437"/>
              <a:gd name="T7" fmla="*/ 368 h 368"/>
              <a:gd name="T8" fmla="*/ 211 w 437"/>
              <a:gd name="T9" fmla="*/ 356 h 368"/>
              <a:gd name="T10" fmla="*/ 211 w 437"/>
              <a:gd name="T11" fmla="*/ 137 h 368"/>
              <a:gd name="T12" fmla="*/ 104 w 437"/>
              <a:gd name="T13" fmla="*/ 250 h 368"/>
              <a:gd name="T14" fmla="*/ 211 w 437"/>
              <a:gd name="T15" fmla="*/ 356 h 368"/>
              <a:gd name="T16" fmla="*/ 225 w 437"/>
              <a:gd name="T17" fmla="*/ 356 h 368"/>
              <a:gd name="T18" fmla="*/ 333 w 437"/>
              <a:gd name="T19" fmla="*/ 245 h 368"/>
              <a:gd name="T20" fmla="*/ 225 w 437"/>
              <a:gd name="T21" fmla="*/ 138 h 368"/>
              <a:gd name="T22" fmla="*/ 225 w 437"/>
              <a:gd name="T23" fmla="*/ 356 h 368"/>
              <a:gd name="T24" fmla="*/ 275 w 437"/>
              <a:gd name="T25" fmla="*/ 357 h 368"/>
              <a:gd name="T26" fmla="*/ 417 w 437"/>
              <a:gd name="T27" fmla="*/ 357 h 368"/>
              <a:gd name="T28" fmla="*/ 348 w 437"/>
              <a:gd name="T29" fmla="*/ 240 h 368"/>
              <a:gd name="T30" fmla="*/ 275 w 437"/>
              <a:gd name="T31" fmla="*/ 357 h 368"/>
              <a:gd name="T32" fmla="*/ 156 w 437"/>
              <a:gd name="T33" fmla="*/ 358 h 368"/>
              <a:gd name="T34" fmla="*/ 92 w 437"/>
              <a:gd name="T35" fmla="*/ 234 h 368"/>
              <a:gd name="T36" fmla="*/ 19 w 437"/>
              <a:gd name="T37" fmla="*/ 358 h 368"/>
              <a:gd name="T38" fmla="*/ 156 w 437"/>
              <a:gd name="T39" fmla="*/ 358 h 368"/>
              <a:gd name="T40" fmla="*/ 212 w 437"/>
              <a:gd name="T41" fmla="*/ 122 h 368"/>
              <a:gd name="T42" fmla="*/ 212 w 437"/>
              <a:gd name="T43" fmla="*/ 33 h 368"/>
              <a:gd name="T44" fmla="*/ 146 w 437"/>
              <a:gd name="T45" fmla="*/ 143 h 368"/>
              <a:gd name="T46" fmla="*/ 212 w 437"/>
              <a:gd name="T47" fmla="*/ 122 h 368"/>
              <a:gd name="T48" fmla="*/ 290 w 437"/>
              <a:gd name="T49" fmla="*/ 143 h 368"/>
              <a:gd name="T50" fmla="*/ 228 w 437"/>
              <a:gd name="T51" fmla="*/ 38 h 368"/>
              <a:gd name="T52" fmla="*/ 225 w 437"/>
              <a:gd name="T53" fmla="*/ 40 h 368"/>
              <a:gd name="T54" fmla="*/ 225 w 437"/>
              <a:gd name="T55" fmla="*/ 122 h 368"/>
              <a:gd name="T56" fmla="*/ 290 w 437"/>
              <a:gd name="T57" fmla="*/ 143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7" h="368">
                <a:moveTo>
                  <a:pt x="437" y="368"/>
                </a:moveTo>
                <a:cubicBezTo>
                  <a:pt x="290" y="368"/>
                  <a:pt x="146" y="368"/>
                  <a:pt x="0" y="368"/>
                </a:cubicBezTo>
                <a:cubicBezTo>
                  <a:pt x="73" y="245"/>
                  <a:pt x="144" y="124"/>
                  <a:pt x="218" y="0"/>
                </a:cubicBezTo>
                <a:cubicBezTo>
                  <a:pt x="291" y="123"/>
                  <a:pt x="363" y="244"/>
                  <a:pt x="437" y="368"/>
                </a:cubicBezTo>
                <a:close/>
                <a:moveTo>
                  <a:pt x="211" y="356"/>
                </a:moveTo>
                <a:cubicBezTo>
                  <a:pt x="211" y="283"/>
                  <a:pt x="211" y="210"/>
                  <a:pt x="211" y="137"/>
                </a:cubicBezTo>
                <a:cubicBezTo>
                  <a:pt x="149" y="140"/>
                  <a:pt x="104" y="189"/>
                  <a:pt x="104" y="250"/>
                </a:cubicBezTo>
                <a:cubicBezTo>
                  <a:pt x="105" y="306"/>
                  <a:pt x="152" y="354"/>
                  <a:pt x="211" y="356"/>
                </a:cubicBezTo>
                <a:close/>
                <a:moveTo>
                  <a:pt x="225" y="356"/>
                </a:moveTo>
                <a:cubicBezTo>
                  <a:pt x="285" y="356"/>
                  <a:pt x="334" y="304"/>
                  <a:pt x="333" y="245"/>
                </a:cubicBezTo>
                <a:cubicBezTo>
                  <a:pt x="331" y="187"/>
                  <a:pt x="281" y="136"/>
                  <a:pt x="225" y="138"/>
                </a:cubicBezTo>
                <a:cubicBezTo>
                  <a:pt x="225" y="210"/>
                  <a:pt x="225" y="282"/>
                  <a:pt x="225" y="356"/>
                </a:cubicBezTo>
                <a:close/>
                <a:moveTo>
                  <a:pt x="275" y="357"/>
                </a:moveTo>
                <a:cubicBezTo>
                  <a:pt x="325" y="357"/>
                  <a:pt x="370" y="357"/>
                  <a:pt x="417" y="357"/>
                </a:cubicBezTo>
                <a:cubicBezTo>
                  <a:pt x="393" y="316"/>
                  <a:pt x="371" y="278"/>
                  <a:pt x="348" y="240"/>
                </a:cubicBezTo>
                <a:cubicBezTo>
                  <a:pt x="343" y="291"/>
                  <a:pt x="322" y="329"/>
                  <a:pt x="275" y="357"/>
                </a:cubicBezTo>
                <a:close/>
                <a:moveTo>
                  <a:pt x="156" y="358"/>
                </a:moveTo>
                <a:cubicBezTo>
                  <a:pt x="114" y="330"/>
                  <a:pt x="93" y="290"/>
                  <a:pt x="92" y="234"/>
                </a:cubicBezTo>
                <a:cubicBezTo>
                  <a:pt x="66" y="278"/>
                  <a:pt x="43" y="317"/>
                  <a:pt x="19" y="358"/>
                </a:cubicBezTo>
                <a:cubicBezTo>
                  <a:pt x="68" y="358"/>
                  <a:pt x="112" y="358"/>
                  <a:pt x="156" y="358"/>
                </a:cubicBezTo>
                <a:close/>
                <a:moveTo>
                  <a:pt x="212" y="122"/>
                </a:moveTo>
                <a:cubicBezTo>
                  <a:pt x="212" y="94"/>
                  <a:pt x="212" y="67"/>
                  <a:pt x="212" y="33"/>
                </a:cubicBezTo>
                <a:cubicBezTo>
                  <a:pt x="188" y="73"/>
                  <a:pt x="167" y="108"/>
                  <a:pt x="146" y="143"/>
                </a:cubicBezTo>
                <a:cubicBezTo>
                  <a:pt x="169" y="136"/>
                  <a:pt x="190" y="129"/>
                  <a:pt x="212" y="122"/>
                </a:cubicBezTo>
                <a:close/>
                <a:moveTo>
                  <a:pt x="290" y="143"/>
                </a:moveTo>
                <a:cubicBezTo>
                  <a:pt x="269" y="107"/>
                  <a:pt x="248" y="72"/>
                  <a:pt x="228" y="38"/>
                </a:cubicBezTo>
                <a:cubicBezTo>
                  <a:pt x="227" y="39"/>
                  <a:pt x="226" y="39"/>
                  <a:pt x="225" y="40"/>
                </a:cubicBezTo>
                <a:cubicBezTo>
                  <a:pt x="225" y="68"/>
                  <a:pt x="225" y="95"/>
                  <a:pt x="225" y="122"/>
                </a:cubicBezTo>
                <a:cubicBezTo>
                  <a:pt x="246" y="129"/>
                  <a:pt x="267" y="136"/>
                  <a:pt x="290" y="143"/>
                </a:cubicBezTo>
                <a:close/>
              </a:path>
            </a:pathLst>
          </a:custGeom>
          <a:solidFill>
            <a:schemeClr val="accent5">
              <a:lumMod val="75000"/>
            </a:schemeClr>
          </a:solidFill>
          <a:ln>
            <a:noFill/>
          </a:ln>
        </p:spPr>
        <p:txBody>
          <a:bodyPr vert="horz" wrap="square" lIns="121920" tIns="60960" rIns="121920" bIns="60960" numCol="1" anchor="t" anchorCtr="0" compatLnSpc="1">
            <a:prstTxWarp prst="textNoShape">
              <a:avLst/>
            </a:prstTxWarp>
          </a:bodyPr>
          <a:lstStyle/>
          <a:p>
            <a:endParaRPr lang="es-AR" sz="2400"/>
          </a:p>
        </p:txBody>
      </p:sp>
    </p:spTree>
    <p:extLst>
      <p:ext uri="{BB962C8B-B14F-4D97-AF65-F5344CB8AC3E}">
        <p14:creationId xmlns:p14="http://schemas.microsoft.com/office/powerpoint/2010/main" val="26520566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blipFill>
          <a:blip r:embed="rId2">
            <a:alphaModFix/>
          </a:blip>
          <a:stretch>
            <a:fillRect/>
          </a:stretch>
        </a:blipFill>
        <a:effectLst/>
      </p:bgPr>
    </p:bg>
    <p:spTree>
      <p:nvGrpSpPr>
        <p:cNvPr id="1" name="Shape 1621"/>
        <p:cNvGrpSpPr/>
        <p:nvPr/>
      </p:nvGrpSpPr>
      <p:grpSpPr>
        <a:xfrm>
          <a:off x="0" y="0"/>
          <a:ext cx="0" cy="0"/>
          <a:chOff x="0" y="0"/>
          <a:chExt cx="0" cy="0"/>
        </a:xfrm>
      </p:grpSpPr>
      <p:grpSp>
        <p:nvGrpSpPr>
          <p:cNvPr id="1628" name="Google Shape;1628;p21"/>
          <p:cNvGrpSpPr/>
          <p:nvPr/>
        </p:nvGrpSpPr>
        <p:grpSpPr>
          <a:xfrm>
            <a:off x="101569" y="153250"/>
            <a:ext cx="12090528" cy="6507221"/>
            <a:chOff x="76177" y="114937"/>
            <a:chExt cx="9067896" cy="4880416"/>
          </a:xfrm>
        </p:grpSpPr>
        <p:grpSp>
          <p:nvGrpSpPr>
            <p:cNvPr id="1629" name="Google Shape;1629;p21"/>
            <p:cNvGrpSpPr/>
            <p:nvPr/>
          </p:nvGrpSpPr>
          <p:grpSpPr>
            <a:xfrm>
              <a:off x="194306" y="1034696"/>
              <a:ext cx="213648" cy="3005896"/>
              <a:chOff x="194306" y="1034696"/>
              <a:chExt cx="213648" cy="3005896"/>
            </a:xfrm>
          </p:grpSpPr>
          <p:sp>
            <p:nvSpPr>
              <p:cNvPr id="1630" name="Google Shape;1630;p21"/>
              <p:cNvSpPr/>
              <p:nvPr/>
            </p:nvSpPr>
            <p:spPr>
              <a:xfrm>
                <a:off x="196179" y="1165533"/>
                <a:ext cx="14921" cy="1487494"/>
              </a:xfrm>
              <a:custGeom>
                <a:avLst/>
                <a:gdLst/>
                <a:ahLst/>
                <a:cxnLst/>
                <a:rect l="l" t="t" r="r" b="b"/>
                <a:pathLst>
                  <a:path w="462" h="46056" extrusionOk="0">
                    <a:moveTo>
                      <a:pt x="0" y="1"/>
                    </a:moveTo>
                    <a:lnTo>
                      <a:pt x="0" y="46056"/>
                    </a:lnTo>
                    <a:lnTo>
                      <a:pt x="462" y="46056"/>
                    </a:lnTo>
                    <a:lnTo>
                      <a:pt x="462"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1"/>
              <p:cNvSpPr/>
              <p:nvPr/>
            </p:nvSpPr>
            <p:spPr>
              <a:xfrm>
                <a:off x="194306" y="1034696"/>
                <a:ext cx="213648" cy="143918"/>
              </a:xfrm>
              <a:custGeom>
                <a:avLst/>
                <a:gdLst/>
                <a:ahLst/>
                <a:cxnLst/>
                <a:rect l="l" t="t" r="r" b="b"/>
                <a:pathLst>
                  <a:path w="6615" h="4456" extrusionOk="0">
                    <a:moveTo>
                      <a:pt x="3925" y="0"/>
                    </a:moveTo>
                    <a:lnTo>
                      <a:pt x="3498" y="35"/>
                    </a:lnTo>
                    <a:lnTo>
                      <a:pt x="3071" y="104"/>
                    </a:lnTo>
                    <a:cubicBezTo>
                      <a:pt x="2944" y="151"/>
                      <a:pt x="2805" y="174"/>
                      <a:pt x="2667" y="220"/>
                    </a:cubicBezTo>
                    <a:cubicBezTo>
                      <a:pt x="2136" y="404"/>
                      <a:pt x="1651" y="705"/>
                      <a:pt x="1259" y="1097"/>
                    </a:cubicBezTo>
                    <a:cubicBezTo>
                      <a:pt x="451" y="1859"/>
                      <a:pt x="1" y="2978"/>
                      <a:pt x="47" y="4052"/>
                    </a:cubicBezTo>
                    <a:cubicBezTo>
                      <a:pt x="47" y="4183"/>
                      <a:pt x="149" y="4272"/>
                      <a:pt x="258" y="4272"/>
                    </a:cubicBezTo>
                    <a:cubicBezTo>
                      <a:pt x="265" y="4272"/>
                      <a:pt x="271" y="4272"/>
                      <a:pt x="278" y="4271"/>
                    </a:cubicBezTo>
                    <a:cubicBezTo>
                      <a:pt x="405" y="4271"/>
                      <a:pt x="508" y="4167"/>
                      <a:pt x="508" y="4052"/>
                    </a:cubicBezTo>
                    <a:cubicBezTo>
                      <a:pt x="543" y="3094"/>
                      <a:pt x="1005" y="2182"/>
                      <a:pt x="1720" y="1605"/>
                    </a:cubicBezTo>
                    <a:cubicBezTo>
                      <a:pt x="2078" y="1316"/>
                      <a:pt x="2482" y="1085"/>
                      <a:pt x="2932" y="970"/>
                    </a:cubicBezTo>
                    <a:cubicBezTo>
                      <a:pt x="3048" y="935"/>
                      <a:pt x="3152" y="924"/>
                      <a:pt x="3267" y="901"/>
                    </a:cubicBezTo>
                    <a:lnTo>
                      <a:pt x="3590" y="855"/>
                    </a:lnTo>
                    <a:lnTo>
                      <a:pt x="3925" y="855"/>
                    </a:lnTo>
                    <a:cubicBezTo>
                      <a:pt x="4029" y="866"/>
                      <a:pt x="4133" y="866"/>
                      <a:pt x="4225" y="901"/>
                    </a:cubicBezTo>
                    <a:cubicBezTo>
                      <a:pt x="4618" y="982"/>
                      <a:pt x="4964" y="1224"/>
                      <a:pt x="5195" y="1547"/>
                    </a:cubicBezTo>
                    <a:cubicBezTo>
                      <a:pt x="5426" y="1847"/>
                      <a:pt x="5529" y="2263"/>
                      <a:pt x="5495" y="2609"/>
                    </a:cubicBezTo>
                    <a:cubicBezTo>
                      <a:pt x="5472" y="2898"/>
                      <a:pt x="5241" y="3128"/>
                      <a:pt x="4975" y="3186"/>
                    </a:cubicBezTo>
                    <a:cubicBezTo>
                      <a:pt x="4918" y="3209"/>
                      <a:pt x="4848" y="3209"/>
                      <a:pt x="4791" y="3209"/>
                    </a:cubicBezTo>
                    <a:cubicBezTo>
                      <a:pt x="4779" y="3209"/>
                      <a:pt x="4756" y="3186"/>
                      <a:pt x="4756" y="3175"/>
                    </a:cubicBezTo>
                    <a:cubicBezTo>
                      <a:pt x="4722" y="3152"/>
                      <a:pt x="4722" y="3117"/>
                      <a:pt x="4722" y="3094"/>
                    </a:cubicBezTo>
                    <a:cubicBezTo>
                      <a:pt x="4825" y="2725"/>
                      <a:pt x="4618" y="2355"/>
                      <a:pt x="4260" y="2240"/>
                    </a:cubicBezTo>
                    <a:cubicBezTo>
                      <a:pt x="4197" y="2222"/>
                      <a:pt x="4134" y="2213"/>
                      <a:pt x="4072" y="2213"/>
                    </a:cubicBezTo>
                    <a:cubicBezTo>
                      <a:pt x="3777" y="2213"/>
                      <a:pt x="3501" y="2406"/>
                      <a:pt x="3406" y="2701"/>
                    </a:cubicBezTo>
                    <a:cubicBezTo>
                      <a:pt x="3394" y="2771"/>
                      <a:pt x="3383" y="2828"/>
                      <a:pt x="3383" y="2898"/>
                    </a:cubicBezTo>
                    <a:lnTo>
                      <a:pt x="3383" y="3094"/>
                    </a:lnTo>
                    <a:cubicBezTo>
                      <a:pt x="3383" y="3579"/>
                      <a:pt x="3671" y="4040"/>
                      <a:pt x="4075" y="4271"/>
                    </a:cubicBezTo>
                    <a:cubicBezTo>
                      <a:pt x="4271" y="4387"/>
                      <a:pt x="4514" y="4456"/>
                      <a:pt x="4745" y="4456"/>
                    </a:cubicBezTo>
                    <a:cubicBezTo>
                      <a:pt x="4952" y="4456"/>
                      <a:pt x="5137" y="4433"/>
                      <a:pt x="5310" y="4375"/>
                    </a:cubicBezTo>
                    <a:cubicBezTo>
                      <a:pt x="6049" y="4144"/>
                      <a:pt x="6568" y="3452"/>
                      <a:pt x="6603" y="2701"/>
                    </a:cubicBezTo>
                    <a:cubicBezTo>
                      <a:pt x="6614" y="2020"/>
                      <a:pt x="6384" y="1420"/>
                      <a:pt x="5980" y="924"/>
                    </a:cubicBezTo>
                    <a:cubicBezTo>
                      <a:pt x="5576" y="451"/>
                      <a:pt x="4999" y="116"/>
                      <a:pt x="4387" y="35"/>
                    </a:cubicBezTo>
                    <a:cubicBezTo>
                      <a:pt x="4237" y="0"/>
                      <a:pt x="4087" y="0"/>
                      <a:pt x="392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1"/>
              <p:cNvSpPr/>
              <p:nvPr/>
            </p:nvSpPr>
            <p:spPr>
              <a:xfrm>
                <a:off x="196179" y="2421874"/>
                <a:ext cx="14921" cy="1487494"/>
              </a:xfrm>
              <a:custGeom>
                <a:avLst/>
                <a:gdLst/>
                <a:ahLst/>
                <a:cxnLst/>
                <a:rect l="l" t="t" r="r" b="b"/>
                <a:pathLst>
                  <a:path w="462" h="46056" extrusionOk="0">
                    <a:moveTo>
                      <a:pt x="0" y="0"/>
                    </a:moveTo>
                    <a:lnTo>
                      <a:pt x="0" y="46055"/>
                    </a:lnTo>
                    <a:lnTo>
                      <a:pt x="462" y="46055"/>
                    </a:lnTo>
                    <a:lnTo>
                      <a:pt x="462" y="0"/>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1"/>
              <p:cNvSpPr/>
              <p:nvPr/>
            </p:nvSpPr>
            <p:spPr>
              <a:xfrm>
                <a:off x="194306" y="3896287"/>
                <a:ext cx="213648" cy="144305"/>
              </a:xfrm>
              <a:custGeom>
                <a:avLst/>
                <a:gdLst/>
                <a:ahLst/>
                <a:cxnLst/>
                <a:rect l="l" t="t" r="r" b="b"/>
                <a:pathLst>
                  <a:path w="6615" h="4468" extrusionOk="0">
                    <a:moveTo>
                      <a:pt x="4745" y="0"/>
                    </a:moveTo>
                    <a:cubicBezTo>
                      <a:pt x="4514" y="0"/>
                      <a:pt x="4271" y="81"/>
                      <a:pt x="4075" y="197"/>
                    </a:cubicBezTo>
                    <a:cubicBezTo>
                      <a:pt x="3671" y="427"/>
                      <a:pt x="3383" y="889"/>
                      <a:pt x="3383" y="1374"/>
                    </a:cubicBezTo>
                    <a:lnTo>
                      <a:pt x="3383" y="1559"/>
                    </a:lnTo>
                    <a:cubicBezTo>
                      <a:pt x="3383" y="1639"/>
                      <a:pt x="3394" y="1697"/>
                      <a:pt x="3406" y="1766"/>
                    </a:cubicBezTo>
                    <a:cubicBezTo>
                      <a:pt x="3501" y="2062"/>
                      <a:pt x="3777" y="2255"/>
                      <a:pt x="4072" y="2255"/>
                    </a:cubicBezTo>
                    <a:cubicBezTo>
                      <a:pt x="4134" y="2255"/>
                      <a:pt x="4197" y="2246"/>
                      <a:pt x="4260" y="2228"/>
                    </a:cubicBezTo>
                    <a:cubicBezTo>
                      <a:pt x="4618" y="2113"/>
                      <a:pt x="4825" y="1732"/>
                      <a:pt x="4722" y="1374"/>
                    </a:cubicBezTo>
                    <a:cubicBezTo>
                      <a:pt x="4722" y="1351"/>
                      <a:pt x="4722" y="1316"/>
                      <a:pt x="4756" y="1293"/>
                    </a:cubicBezTo>
                    <a:cubicBezTo>
                      <a:pt x="4756" y="1270"/>
                      <a:pt x="4779" y="1259"/>
                      <a:pt x="4791" y="1259"/>
                    </a:cubicBezTo>
                    <a:cubicBezTo>
                      <a:pt x="4848" y="1259"/>
                      <a:pt x="4918" y="1259"/>
                      <a:pt x="4975" y="1270"/>
                    </a:cubicBezTo>
                    <a:cubicBezTo>
                      <a:pt x="5241" y="1328"/>
                      <a:pt x="5472" y="1559"/>
                      <a:pt x="5495" y="1847"/>
                    </a:cubicBezTo>
                    <a:cubicBezTo>
                      <a:pt x="5529" y="2194"/>
                      <a:pt x="5426" y="2621"/>
                      <a:pt x="5195" y="2921"/>
                    </a:cubicBezTo>
                    <a:cubicBezTo>
                      <a:pt x="4964" y="3232"/>
                      <a:pt x="4618" y="3486"/>
                      <a:pt x="4225" y="3567"/>
                    </a:cubicBezTo>
                    <a:cubicBezTo>
                      <a:pt x="4133" y="3602"/>
                      <a:pt x="4029" y="3602"/>
                      <a:pt x="3925" y="3613"/>
                    </a:cubicBezTo>
                    <a:lnTo>
                      <a:pt x="3590" y="3613"/>
                    </a:lnTo>
                    <a:lnTo>
                      <a:pt x="3267" y="3567"/>
                    </a:lnTo>
                    <a:cubicBezTo>
                      <a:pt x="3152" y="3544"/>
                      <a:pt x="3048" y="3521"/>
                      <a:pt x="2932" y="3498"/>
                    </a:cubicBezTo>
                    <a:cubicBezTo>
                      <a:pt x="2482" y="3382"/>
                      <a:pt x="2078" y="3152"/>
                      <a:pt x="1720" y="2863"/>
                    </a:cubicBezTo>
                    <a:cubicBezTo>
                      <a:pt x="1005" y="2286"/>
                      <a:pt x="543" y="1374"/>
                      <a:pt x="508" y="404"/>
                    </a:cubicBezTo>
                    <a:cubicBezTo>
                      <a:pt x="508" y="289"/>
                      <a:pt x="405" y="197"/>
                      <a:pt x="278" y="197"/>
                    </a:cubicBezTo>
                    <a:cubicBezTo>
                      <a:pt x="267" y="194"/>
                      <a:pt x="256" y="193"/>
                      <a:pt x="245" y="193"/>
                    </a:cubicBezTo>
                    <a:cubicBezTo>
                      <a:pt x="141" y="193"/>
                      <a:pt x="47" y="289"/>
                      <a:pt x="47" y="404"/>
                    </a:cubicBezTo>
                    <a:cubicBezTo>
                      <a:pt x="1" y="1489"/>
                      <a:pt x="451" y="2598"/>
                      <a:pt x="1259" y="3371"/>
                    </a:cubicBezTo>
                    <a:cubicBezTo>
                      <a:pt x="1651" y="3752"/>
                      <a:pt x="2136" y="4063"/>
                      <a:pt x="2667" y="4248"/>
                    </a:cubicBezTo>
                    <a:cubicBezTo>
                      <a:pt x="2805" y="4294"/>
                      <a:pt x="2944" y="4317"/>
                      <a:pt x="3071" y="4364"/>
                    </a:cubicBezTo>
                    <a:lnTo>
                      <a:pt x="3498" y="4433"/>
                    </a:lnTo>
                    <a:lnTo>
                      <a:pt x="3925" y="4467"/>
                    </a:lnTo>
                    <a:cubicBezTo>
                      <a:pt x="4087" y="4467"/>
                      <a:pt x="4237" y="4467"/>
                      <a:pt x="4387" y="4433"/>
                    </a:cubicBezTo>
                    <a:cubicBezTo>
                      <a:pt x="4999" y="4352"/>
                      <a:pt x="5576" y="4017"/>
                      <a:pt x="5980" y="3544"/>
                    </a:cubicBezTo>
                    <a:cubicBezTo>
                      <a:pt x="6384" y="3048"/>
                      <a:pt x="6614" y="2447"/>
                      <a:pt x="6603" y="1766"/>
                    </a:cubicBezTo>
                    <a:cubicBezTo>
                      <a:pt x="6568" y="1016"/>
                      <a:pt x="6049" y="324"/>
                      <a:pt x="5310" y="93"/>
                    </a:cubicBezTo>
                    <a:cubicBezTo>
                      <a:pt x="5137" y="35"/>
                      <a:pt x="4952" y="0"/>
                      <a:pt x="474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4" name="Google Shape;1634;p21"/>
            <p:cNvGrpSpPr/>
            <p:nvPr/>
          </p:nvGrpSpPr>
          <p:grpSpPr>
            <a:xfrm>
              <a:off x="1005226" y="210401"/>
              <a:ext cx="8138847" cy="211872"/>
              <a:chOff x="1005226" y="199492"/>
              <a:chExt cx="8138847" cy="211872"/>
            </a:xfrm>
          </p:grpSpPr>
          <p:sp>
            <p:nvSpPr>
              <p:cNvPr id="1635" name="Google Shape;1635;p21"/>
              <p:cNvSpPr/>
              <p:nvPr/>
            </p:nvSpPr>
            <p:spPr>
              <a:xfrm>
                <a:off x="4842450" y="199550"/>
                <a:ext cx="4301622" cy="14950"/>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36" name="Google Shape;1636;p21"/>
              <p:cNvGrpSpPr/>
              <p:nvPr/>
            </p:nvGrpSpPr>
            <p:grpSpPr>
              <a:xfrm>
                <a:off x="1005226" y="199492"/>
                <a:ext cx="3295960" cy="211872"/>
                <a:chOff x="1018925" y="254356"/>
                <a:chExt cx="3295960" cy="211872"/>
              </a:xfrm>
            </p:grpSpPr>
            <p:sp>
              <p:nvSpPr>
                <p:cNvPr id="1637" name="Google Shape;1637;p21"/>
                <p:cNvSpPr/>
                <p:nvPr/>
              </p:nvSpPr>
              <p:spPr>
                <a:xfrm>
                  <a:off x="1149795"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1"/>
                <p:cNvSpPr/>
                <p:nvPr/>
              </p:nvSpPr>
              <p:spPr>
                <a:xfrm>
                  <a:off x="1018925" y="254356"/>
                  <a:ext cx="143950" cy="211872"/>
                </a:xfrm>
                <a:custGeom>
                  <a:avLst/>
                  <a:gdLst/>
                  <a:ahLst/>
                  <a:cxnLst/>
                  <a:rect l="l" t="t" r="r" b="b"/>
                  <a:pathLst>
                    <a:path w="4457" h="6560" extrusionOk="0">
                      <a:moveTo>
                        <a:pt x="3933" y="1"/>
                      </a:moveTo>
                      <a:cubicBezTo>
                        <a:pt x="2886" y="1"/>
                        <a:pt x="1831" y="436"/>
                        <a:pt x="1097" y="1215"/>
                      </a:cubicBezTo>
                      <a:cubicBezTo>
                        <a:pt x="705" y="1607"/>
                        <a:pt x="405" y="2104"/>
                        <a:pt x="209" y="2635"/>
                      </a:cubicBezTo>
                      <a:cubicBezTo>
                        <a:pt x="174" y="2761"/>
                        <a:pt x="139" y="2912"/>
                        <a:pt x="93" y="3039"/>
                      </a:cubicBezTo>
                      <a:lnTo>
                        <a:pt x="24" y="3454"/>
                      </a:lnTo>
                      <a:lnTo>
                        <a:pt x="1" y="3893"/>
                      </a:lnTo>
                      <a:cubicBezTo>
                        <a:pt x="1" y="4054"/>
                        <a:pt x="1" y="4193"/>
                        <a:pt x="24" y="4354"/>
                      </a:cubicBezTo>
                      <a:cubicBezTo>
                        <a:pt x="105" y="4955"/>
                        <a:pt x="440" y="5532"/>
                        <a:pt x="913" y="5936"/>
                      </a:cubicBezTo>
                      <a:cubicBezTo>
                        <a:pt x="1397" y="6330"/>
                        <a:pt x="1992" y="6559"/>
                        <a:pt x="2642" y="6559"/>
                      </a:cubicBezTo>
                      <a:cubicBezTo>
                        <a:pt x="2658" y="6559"/>
                        <a:pt x="2674" y="6559"/>
                        <a:pt x="2690" y="6559"/>
                      </a:cubicBezTo>
                      <a:cubicBezTo>
                        <a:pt x="3441" y="6524"/>
                        <a:pt x="4133" y="6005"/>
                        <a:pt x="4364" y="5278"/>
                      </a:cubicBezTo>
                      <a:cubicBezTo>
                        <a:pt x="4422" y="5105"/>
                        <a:pt x="4456" y="4908"/>
                        <a:pt x="4456" y="4712"/>
                      </a:cubicBezTo>
                      <a:cubicBezTo>
                        <a:pt x="4456" y="4481"/>
                        <a:pt x="4387" y="4239"/>
                        <a:pt x="4272" y="4031"/>
                      </a:cubicBezTo>
                      <a:cubicBezTo>
                        <a:pt x="4041" y="3627"/>
                        <a:pt x="3579" y="3339"/>
                        <a:pt x="3083" y="3339"/>
                      </a:cubicBezTo>
                      <a:lnTo>
                        <a:pt x="2898" y="3339"/>
                      </a:lnTo>
                      <a:cubicBezTo>
                        <a:pt x="2829" y="3339"/>
                        <a:pt x="2771" y="3350"/>
                        <a:pt x="2690" y="3373"/>
                      </a:cubicBezTo>
                      <a:cubicBezTo>
                        <a:pt x="2333" y="3489"/>
                        <a:pt x="2136" y="3858"/>
                        <a:pt x="2229" y="4216"/>
                      </a:cubicBezTo>
                      <a:cubicBezTo>
                        <a:pt x="2323" y="4519"/>
                        <a:pt x="2597" y="4705"/>
                        <a:pt x="2889" y="4705"/>
                      </a:cubicBezTo>
                      <a:cubicBezTo>
                        <a:pt x="2953" y="4705"/>
                        <a:pt x="3018" y="4696"/>
                        <a:pt x="3083" y="4678"/>
                      </a:cubicBezTo>
                      <a:cubicBezTo>
                        <a:pt x="3117" y="4678"/>
                        <a:pt x="3141" y="4678"/>
                        <a:pt x="3175" y="4712"/>
                      </a:cubicBezTo>
                      <a:cubicBezTo>
                        <a:pt x="3187" y="4712"/>
                        <a:pt x="3198" y="4735"/>
                        <a:pt x="3198" y="4758"/>
                      </a:cubicBezTo>
                      <a:cubicBezTo>
                        <a:pt x="3198" y="4816"/>
                        <a:pt x="3198" y="4885"/>
                        <a:pt x="3187" y="4943"/>
                      </a:cubicBezTo>
                      <a:cubicBezTo>
                        <a:pt x="3129" y="5197"/>
                        <a:pt x="2898" y="5428"/>
                        <a:pt x="2610" y="5462"/>
                      </a:cubicBezTo>
                      <a:cubicBezTo>
                        <a:pt x="2575" y="5465"/>
                        <a:pt x="2540" y="5466"/>
                        <a:pt x="2505" y="5466"/>
                      </a:cubicBezTo>
                      <a:cubicBezTo>
                        <a:pt x="2180" y="5466"/>
                        <a:pt x="1806" y="5370"/>
                        <a:pt x="1536" y="5162"/>
                      </a:cubicBezTo>
                      <a:cubicBezTo>
                        <a:pt x="1224" y="4931"/>
                        <a:pt x="970" y="4585"/>
                        <a:pt x="890" y="4193"/>
                      </a:cubicBezTo>
                      <a:cubicBezTo>
                        <a:pt x="855" y="4089"/>
                        <a:pt x="855" y="3985"/>
                        <a:pt x="844" y="3893"/>
                      </a:cubicBezTo>
                      <a:lnTo>
                        <a:pt x="844" y="3558"/>
                      </a:lnTo>
                      <a:lnTo>
                        <a:pt x="890" y="3223"/>
                      </a:lnTo>
                      <a:cubicBezTo>
                        <a:pt x="913" y="3108"/>
                        <a:pt x="936" y="3004"/>
                        <a:pt x="959" y="2900"/>
                      </a:cubicBezTo>
                      <a:cubicBezTo>
                        <a:pt x="1074" y="2450"/>
                        <a:pt x="1305" y="2046"/>
                        <a:pt x="1594" y="1688"/>
                      </a:cubicBezTo>
                      <a:cubicBezTo>
                        <a:pt x="2171" y="961"/>
                        <a:pt x="3083" y="499"/>
                        <a:pt x="4052" y="476"/>
                      </a:cubicBezTo>
                      <a:cubicBezTo>
                        <a:pt x="4179" y="476"/>
                        <a:pt x="4272" y="372"/>
                        <a:pt x="4272" y="234"/>
                      </a:cubicBezTo>
                      <a:cubicBezTo>
                        <a:pt x="4283" y="118"/>
                        <a:pt x="4179" y="3"/>
                        <a:pt x="4052" y="3"/>
                      </a:cubicBezTo>
                      <a:cubicBezTo>
                        <a:pt x="4013" y="2"/>
                        <a:pt x="3973" y="1"/>
                        <a:pt x="393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39" name="Google Shape;1639;p21"/>
            <p:cNvGrpSpPr/>
            <p:nvPr/>
          </p:nvGrpSpPr>
          <p:grpSpPr>
            <a:xfrm>
              <a:off x="91453" y="114937"/>
              <a:ext cx="750045" cy="777207"/>
              <a:chOff x="54877" y="169801"/>
              <a:chExt cx="750045" cy="777207"/>
            </a:xfrm>
          </p:grpSpPr>
          <p:sp>
            <p:nvSpPr>
              <p:cNvPr id="1640" name="Google Shape;1640;p21"/>
              <p:cNvSpPr/>
              <p:nvPr/>
            </p:nvSpPr>
            <p:spPr>
              <a:xfrm>
                <a:off x="541762" y="169801"/>
                <a:ext cx="179348" cy="271428"/>
              </a:xfrm>
              <a:custGeom>
                <a:avLst/>
                <a:gdLst/>
                <a:ahLst/>
                <a:cxnLst/>
                <a:rect l="l" t="t" r="r" b="b"/>
                <a:pathLst>
                  <a:path w="5553" h="8404" extrusionOk="0">
                    <a:moveTo>
                      <a:pt x="2528" y="1"/>
                    </a:moveTo>
                    <a:cubicBezTo>
                      <a:pt x="3013" y="1490"/>
                      <a:pt x="2459" y="2148"/>
                      <a:pt x="2367" y="4375"/>
                    </a:cubicBezTo>
                    <a:cubicBezTo>
                      <a:pt x="2228" y="7157"/>
                      <a:pt x="728" y="8265"/>
                      <a:pt x="0" y="8404"/>
                    </a:cubicBezTo>
                    <a:cubicBezTo>
                      <a:pt x="1362" y="8150"/>
                      <a:pt x="2574" y="7111"/>
                      <a:pt x="3013" y="5783"/>
                    </a:cubicBezTo>
                    <a:cubicBezTo>
                      <a:pt x="3186" y="5241"/>
                      <a:pt x="3244" y="4675"/>
                      <a:pt x="3359" y="4110"/>
                    </a:cubicBezTo>
                    <a:cubicBezTo>
                      <a:pt x="3475" y="3544"/>
                      <a:pt x="3648" y="2990"/>
                      <a:pt x="4017" y="2552"/>
                    </a:cubicBezTo>
                    <a:cubicBezTo>
                      <a:pt x="4319" y="2213"/>
                      <a:pt x="4760" y="1968"/>
                      <a:pt x="5205" y="1968"/>
                    </a:cubicBezTo>
                    <a:cubicBezTo>
                      <a:pt x="5322" y="1968"/>
                      <a:pt x="5438" y="1985"/>
                      <a:pt x="5552" y="2021"/>
                    </a:cubicBezTo>
                    <a:cubicBezTo>
                      <a:pt x="5235" y="1760"/>
                      <a:pt x="4801" y="1611"/>
                      <a:pt x="4382" y="1611"/>
                    </a:cubicBezTo>
                    <a:cubicBezTo>
                      <a:pt x="4039" y="1611"/>
                      <a:pt x="3706" y="1710"/>
                      <a:pt x="3452" y="1928"/>
                    </a:cubicBezTo>
                    <a:cubicBezTo>
                      <a:pt x="3602" y="1259"/>
                      <a:pt x="3151" y="301"/>
                      <a:pt x="2528"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1"/>
              <p:cNvSpPr/>
              <p:nvPr/>
            </p:nvSpPr>
            <p:spPr>
              <a:xfrm>
                <a:off x="501487" y="224223"/>
                <a:ext cx="96214" cy="214036"/>
              </a:xfrm>
              <a:custGeom>
                <a:avLst/>
                <a:gdLst/>
                <a:ahLst/>
                <a:cxnLst/>
                <a:rect l="l" t="t" r="r" b="b"/>
                <a:pathLst>
                  <a:path w="2979" h="6627" extrusionOk="0">
                    <a:moveTo>
                      <a:pt x="1236" y="543"/>
                    </a:moveTo>
                    <a:cubicBezTo>
                      <a:pt x="1293" y="982"/>
                      <a:pt x="1386" y="1432"/>
                      <a:pt x="1571" y="1836"/>
                    </a:cubicBezTo>
                    <a:cubicBezTo>
                      <a:pt x="1744" y="2252"/>
                      <a:pt x="1963" y="2644"/>
                      <a:pt x="2171" y="3048"/>
                    </a:cubicBezTo>
                    <a:cubicBezTo>
                      <a:pt x="2355" y="3452"/>
                      <a:pt x="2517" y="3891"/>
                      <a:pt x="2540" y="4352"/>
                    </a:cubicBezTo>
                    <a:cubicBezTo>
                      <a:pt x="2552" y="4583"/>
                      <a:pt x="2540" y="4814"/>
                      <a:pt x="2482" y="5022"/>
                    </a:cubicBezTo>
                    <a:cubicBezTo>
                      <a:pt x="2459" y="5137"/>
                      <a:pt x="2413" y="5241"/>
                      <a:pt x="2367" y="5345"/>
                    </a:cubicBezTo>
                    <a:cubicBezTo>
                      <a:pt x="2309" y="5449"/>
                      <a:pt x="2252" y="5541"/>
                      <a:pt x="2182" y="5634"/>
                    </a:cubicBezTo>
                    <a:cubicBezTo>
                      <a:pt x="2448" y="5276"/>
                      <a:pt x="2540" y="4791"/>
                      <a:pt x="2494" y="4364"/>
                    </a:cubicBezTo>
                    <a:cubicBezTo>
                      <a:pt x="2471" y="3914"/>
                      <a:pt x="2298" y="3498"/>
                      <a:pt x="2101" y="3094"/>
                    </a:cubicBezTo>
                    <a:cubicBezTo>
                      <a:pt x="1917" y="2690"/>
                      <a:pt x="1686" y="2298"/>
                      <a:pt x="1524" y="1871"/>
                    </a:cubicBezTo>
                    <a:cubicBezTo>
                      <a:pt x="1444" y="1651"/>
                      <a:pt x="1386" y="1432"/>
                      <a:pt x="1328" y="1213"/>
                    </a:cubicBezTo>
                    <a:cubicBezTo>
                      <a:pt x="1282" y="1005"/>
                      <a:pt x="1259" y="774"/>
                      <a:pt x="1236" y="543"/>
                    </a:cubicBezTo>
                    <a:close/>
                    <a:moveTo>
                      <a:pt x="1190" y="1"/>
                    </a:moveTo>
                    <a:cubicBezTo>
                      <a:pt x="1190" y="682"/>
                      <a:pt x="266" y="1074"/>
                      <a:pt x="855" y="1778"/>
                    </a:cubicBezTo>
                    <a:cubicBezTo>
                      <a:pt x="800" y="1777"/>
                      <a:pt x="751" y="1776"/>
                      <a:pt x="706" y="1776"/>
                    </a:cubicBezTo>
                    <a:cubicBezTo>
                      <a:pt x="436" y="1776"/>
                      <a:pt x="307" y="1810"/>
                      <a:pt x="1" y="1928"/>
                    </a:cubicBezTo>
                    <a:cubicBezTo>
                      <a:pt x="451" y="2079"/>
                      <a:pt x="636" y="2275"/>
                      <a:pt x="636" y="2275"/>
                    </a:cubicBezTo>
                    <a:cubicBezTo>
                      <a:pt x="509" y="2309"/>
                      <a:pt x="335" y="2413"/>
                      <a:pt x="335" y="2413"/>
                    </a:cubicBezTo>
                    <a:cubicBezTo>
                      <a:pt x="959" y="2586"/>
                      <a:pt x="1478" y="2875"/>
                      <a:pt x="1836" y="3406"/>
                    </a:cubicBezTo>
                    <a:cubicBezTo>
                      <a:pt x="1790" y="3391"/>
                      <a:pt x="1739" y="3384"/>
                      <a:pt x="1688" y="3384"/>
                    </a:cubicBezTo>
                    <a:cubicBezTo>
                      <a:pt x="1535" y="3384"/>
                      <a:pt x="1377" y="3449"/>
                      <a:pt x="1317" y="3579"/>
                    </a:cubicBezTo>
                    <a:cubicBezTo>
                      <a:pt x="1213" y="3752"/>
                      <a:pt x="1270" y="4006"/>
                      <a:pt x="1432" y="4122"/>
                    </a:cubicBezTo>
                    <a:cubicBezTo>
                      <a:pt x="1363" y="3983"/>
                      <a:pt x="1455" y="3787"/>
                      <a:pt x="1605" y="3729"/>
                    </a:cubicBezTo>
                    <a:cubicBezTo>
                      <a:pt x="1645" y="3713"/>
                      <a:pt x="1687" y="3705"/>
                      <a:pt x="1729" y="3705"/>
                    </a:cubicBezTo>
                    <a:cubicBezTo>
                      <a:pt x="1834" y="3705"/>
                      <a:pt x="1942" y="3749"/>
                      <a:pt x="2032" y="3798"/>
                    </a:cubicBezTo>
                    <a:cubicBezTo>
                      <a:pt x="2413" y="4029"/>
                      <a:pt x="2321" y="4641"/>
                      <a:pt x="2263" y="4999"/>
                    </a:cubicBezTo>
                    <a:cubicBezTo>
                      <a:pt x="2138" y="5672"/>
                      <a:pt x="1685" y="6244"/>
                      <a:pt x="1150" y="6614"/>
                    </a:cubicBezTo>
                    <a:lnTo>
                      <a:pt x="1150" y="6614"/>
                    </a:lnTo>
                    <a:cubicBezTo>
                      <a:pt x="1411" y="6437"/>
                      <a:pt x="1715" y="6333"/>
                      <a:pt x="1963" y="6118"/>
                    </a:cubicBezTo>
                    <a:cubicBezTo>
                      <a:pt x="2113" y="6003"/>
                      <a:pt x="2228" y="5876"/>
                      <a:pt x="2344" y="5749"/>
                    </a:cubicBezTo>
                    <a:cubicBezTo>
                      <a:pt x="2863" y="5114"/>
                      <a:pt x="2979" y="4318"/>
                      <a:pt x="2806" y="3464"/>
                    </a:cubicBezTo>
                    <a:cubicBezTo>
                      <a:pt x="2598" y="2471"/>
                      <a:pt x="2436" y="1213"/>
                      <a:pt x="2956" y="289"/>
                    </a:cubicBezTo>
                    <a:lnTo>
                      <a:pt x="2956" y="289"/>
                    </a:lnTo>
                    <a:cubicBezTo>
                      <a:pt x="2632" y="509"/>
                      <a:pt x="2459" y="797"/>
                      <a:pt x="2309" y="1132"/>
                    </a:cubicBezTo>
                    <a:cubicBezTo>
                      <a:pt x="2355" y="543"/>
                      <a:pt x="1190" y="636"/>
                      <a:pt x="1190" y="1"/>
                    </a:cubicBezTo>
                    <a:close/>
                    <a:moveTo>
                      <a:pt x="1150" y="6614"/>
                    </a:moveTo>
                    <a:cubicBezTo>
                      <a:pt x="1144" y="6618"/>
                      <a:pt x="1138" y="6622"/>
                      <a:pt x="1132" y="6626"/>
                    </a:cubicBezTo>
                    <a:cubicBezTo>
                      <a:pt x="1138" y="6622"/>
                      <a:pt x="1144" y="6618"/>
                      <a:pt x="1150" y="6614"/>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1"/>
              <p:cNvSpPr/>
              <p:nvPr/>
            </p:nvSpPr>
            <p:spPr>
              <a:xfrm>
                <a:off x="595796" y="264853"/>
                <a:ext cx="13856" cy="78321"/>
              </a:xfrm>
              <a:custGeom>
                <a:avLst/>
                <a:gdLst/>
                <a:ahLst/>
                <a:cxnLst/>
                <a:rect l="l" t="t" r="r" b="b"/>
                <a:pathLst>
                  <a:path w="429" h="2425" extrusionOk="0">
                    <a:moveTo>
                      <a:pt x="428" y="1"/>
                    </a:moveTo>
                    <a:lnTo>
                      <a:pt x="428" y="1"/>
                    </a:lnTo>
                    <a:cubicBezTo>
                      <a:pt x="47" y="786"/>
                      <a:pt x="1" y="1617"/>
                      <a:pt x="301" y="2425"/>
                    </a:cubicBezTo>
                    <a:lnTo>
                      <a:pt x="42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1"/>
              <p:cNvSpPr/>
              <p:nvPr/>
            </p:nvSpPr>
            <p:spPr>
              <a:xfrm>
                <a:off x="658453" y="406155"/>
                <a:ext cx="77579" cy="101802"/>
              </a:xfrm>
              <a:custGeom>
                <a:avLst/>
                <a:gdLst/>
                <a:ahLst/>
                <a:cxnLst/>
                <a:rect l="l" t="t" r="r" b="b"/>
                <a:pathLst>
                  <a:path w="2402" h="3152" extrusionOk="0">
                    <a:moveTo>
                      <a:pt x="2020" y="728"/>
                    </a:moveTo>
                    <a:cubicBezTo>
                      <a:pt x="1905" y="889"/>
                      <a:pt x="1755" y="993"/>
                      <a:pt x="1593" y="1086"/>
                    </a:cubicBezTo>
                    <a:cubicBezTo>
                      <a:pt x="1443" y="1155"/>
                      <a:pt x="1304" y="1213"/>
                      <a:pt x="1154" y="1282"/>
                    </a:cubicBezTo>
                    <a:cubicBezTo>
                      <a:pt x="1189" y="1270"/>
                      <a:pt x="1235" y="1270"/>
                      <a:pt x="1258" y="1270"/>
                    </a:cubicBezTo>
                    <a:cubicBezTo>
                      <a:pt x="1285" y="1269"/>
                      <a:pt x="1311" y="1268"/>
                      <a:pt x="1337" y="1268"/>
                    </a:cubicBezTo>
                    <a:cubicBezTo>
                      <a:pt x="1483" y="1268"/>
                      <a:pt x="1627" y="1298"/>
                      <a:pt x="1755" y="1386"/>
                    </a:cubicBezTo>
                    <a:cubicBezTo>
                      <a:pt x="1629" y="1341"/>
                      <a:pt x="1504" y="1324"/>
                      <a:pt x="1379" y="1324"/>
                    </a:cubicBezTo>
                    <a:cubicBezTo>
                      <a:pt x="1342" y="1324"/>
                      <a:pt x="1306" y="1325"/>
                      <a:pt x="1270" y="1328"/>
                    </a:cubicBezTo>
                    <a:cubicBezTo>
                      <a:pt x="1154" y="1340"/>
                      <a:pt x="1039" y="1374"/>
                      <a:pt x="924" y="1409"/>
                    </a:cubicBezTo>
                    <a:cubicBezTo>
                      <a:pt x="843" y="1467"/>
                      <a:pt x="750" y="1547"/>
                      <a:pt x="681" y="1628"/>
                    </a:cubicBezTo>
                    <a:cubicBezTo>
                      <a:pt x="566" y="1755"/>
                      <a:pt x="485" y="1917"/>
                      <a:pt x="393" y="2078"/>
                    </a:cubicBezTo>
                    <a:cubicBezTo>
                      <a:pt x="450" y="1905"/>
                      <a:pt x="520" y="1732"/>
                      <a:pt x="635" y="1582"/>
                    </a:cubicBezTo>
                    <a:cubicBezTo>
                      <a:pt x="750" y="1443"/>
                      <a:pt x="912" y="1328"/>
                      <a:pt x="1074" y="1236"/>
                    </a:cubicBezTo>
                    <a:cubicBezTo>
                      <a:pt x="1224" y="1155"/>
                      <a:pt x="1408" y="1074"/>
                      <a:pt x="1558" y="1005"/>
                    </a:cubicBezTo>
                    <a:cubicBezTo>
                      <a:pt x="1720" y="936"/>
                      <a:pt x="1882" y="843"/>
                      <a:pt x="2020" y="728"/>
                    </a:cubicBezTo>
                    <a:close/>
                    <a:moveTo>
                      <a:pt x="2066" y="1"/>
                    </a:moveTo>
                    <a:cubicBezTo>
                      <a:pt x="2055" y="197"/>
                      <a:pt x="1928" y="405"/>
                      <a:pt x="1755" y="520"/>
                    </a:cubicBezTo>
                    <a:cubicBezTo>
                      <a:pt x="1582" y="647"/>
                      <a:pt x="1374" y="716"/>
                      <a:pt x="1189" y="820"/>
                    </a:cubicBezTo>
                    <a:cubicBezTo>
                      <a:pt x="693" y="1086"/>
                      <a:pt x="323" y="1524"/>
                      <a:pt x="150" y="2067"/>
                    </a:cubicBezTo>
                    <a:cubicBezTo>
                      <a:pt x="35" y="2413"/>
                      <a:pt x="0" y="2782"/>
                      <a:pt x="81" y="3152"/>
                    </a:cubicBezTo>
                    <a:cubicBezTo>
                      <a:pt x="93" y="3002"/>
                      <a:pt x="150" y="2840"/>
                      <a:pt x="219" y="2679"/>
                    </a:cubicBezTo>
                    <a:cubicBezTo>
                      <a:pt x="388" y="2329"/>
                      <a:pt x="766" y="2101"/>
                      <a:pt x="1149" y="2101"/>
                    </a:cubicBezTo>
                    <a:cubicBezTo>
                      <a:pt x="1159" y="2101"/>
                      <a:pt x="1168" y="2101"/>
                      <a:pt x="1178" y="2101"/>
                    </a:cubicBezTo>
                    <a:cubicBezTo>
                      <a:pt x="1558" y="2113"/>
                      <a:pt x="1962" y="2390"/>
                      <a:pt x="2112" y="2759"/>
                    </a:cubicBezTo>
                    <a:cubicBezTo>
                      <a:pt x="2251" y="2655"/>
                      <a:pt x="2332" y="2471"/>
                      <a:pt x="2286" y="2286"/>
                    </a:cubicBezTo>
                    <a:cubicBezTo>
                      <a:pt x="2251" y="2113"/>
                      <a:pt x="2101" y="1998"/>
                      <a:pt x="1928" y="1963"/>
                    </a:cubicBezTo>
                    <a:cubicBezTo>
                      <a:pt x="2043" y="1917"/>
                      <a:pt x="2170" y="1859"/>
                      <a:pt x="2251" y="1778"/>
                    </a:cubicBezTo>
                    <a:cubicBezTo>
                      <a:pt x="2343" y="1686"/>
                      <a:pt x="2389" y="1524"/>
                      <a:pt x="2332" y="1420"/>
                    </a:cubicBezTo>
                    <a:cubicBezTo>
                      <a:pt x="2296" y="1358"/>
                      <a:pt x="2192" y="1316"/>
                      <a:pt x="2109" y="1316"/>
                    </a:cubicBezTo>
                    <a:cubicBezTo>
                      <a:pt x="2085" y="1316"/>
                      <a:pt x="2062" y="1320"/>
                      <a:pt x="2043" y="1328"/>
                    </a:cubicBezTo>
                    <a:cubicBezTo>
                      <a:pt x="2228" y="1166"/>
                      <a:pt x="2343" y="936"/>
                      <a:pt x="2366" y="693"/>
                    </a:cubicBezTo>
                    <a:cubicBezTo>
                      <a:pt x="2401" y="416"/>
                      <a:pt x="2239" y="208"/>
                      <a:pt x="206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1"/>
              <p:cNvSpPr/>
              <p:nvPr/>
            </p:nvSpPr>
            <p:spPr>
              <a:xfrm>
                <a:off x="635716" y="325540"/>
                <a:ext cx="167043" cy="246172"/>
              </a:xfrm>
              <a:custGeom>
                <a:avLst/>
                <a:gdLst/>
                <a:ahLst/>
                <a:cxnLst/>
                <a:rect l="l" t="t" r="r" b="b"/>
                <a:pathLst>
                  <a:path w="5172" h="7622" extrusionOk="0">
                    <a:moveTo>
                      <a:pt x="3617" y="180"/>
                    </a:moveTo>
                    <a:cubicBezTo>
                      <a:pt x="3743" y="180"/>
                      <a:pt x="3870" y="191"/>
                      <a:pt x="3994" y="211"/>
                    </a:cubicBezTo>
                    <a:cubicBezTo>
                      <a:pt x="4282" y="257"/>
                      <a:pt x="4559" y="338"/>
                      <a:pt x="4813" y="477"/>
                    </a:cubicBezTo>
                    <a:cubicBezTo>
                      <a:pt x="4548" y="373"/>
                      <a:pt x="4271" y="292"/>
                      <a:pt x="3982" y="257"/>
                    </a:cubicBezTo>
                    <a:cubicBezTo>
                      <a:pt x="3873" y="244"/>
                      <a:pt x="3761" y="235"/>
                      <a:pt x="3650" y="235"/>
                    </a:cubicBezTo>
                    <a:cubicBezTo>
                      <a:pt x="3481" y="235"/>
                      <a:pt x="3312" y="255"/>
                      <a:pt x="3151" y="304"/>
                    </a:cubicBezTo>
                    <a:cubicBezTo>
                      <a:pt x="2874" y="361"/>
                      <a:pt x="2609" y="477"/>
                      <a:pt x="2355" y="604"/>
                    </a:cubicBezTo>
                    <a:cubicBezTo>
                      <a:pt x="2112" y="731"/>
                      <a:pt x="1858" y="892"/>
                      <a:pt x="1662" y="1088"/>
                    </a:cubicBezTo>
                    <a:cubicBezTo>
                      <a:pt x="1847" y="881"/>
                      <a:pt x="2078" y="708"/>
                      <a:pt x="2332" y="557"/>
                    </a:cubicBezTo>
                    <a:cubicBezTo>
                      <a:pt x="2586" y="419"/>
                      <a:pt x="2851" y="315"/>
                      <a:pt x="3128" y="246"/>
                    </a:cubicBezTo>
                    <a:cubicBezTo>
                      <a:pt x="3286" y="200"/>
                      <a:pt x="3451" y="180"/>
                      <a:pt x="3617" y="180"/>
                    </a:cubicBezTo>
                    <a:close/>
                    <a:moveTo>
                      <a:pt x="3586" y="1"/>
                    </a:moveTo>
                    <a:cubicBezTo>
                      <a:pt x="3134" y="1"/>
                      <a:pt x="2678" y="125"/>
                      <a:pt x="2251" y="384"/>
                    </a:cubicBezTo>
                    <a:cubicBezTo>
                      <a:pt x="1397" y="904"/>
                      <a:pt x="854" y="1816"/>
                      <a:pt x="543" y="2751"/>
                    </a:cubicBezTo>
                    <a:cubicBezTo>
                      <a:pt x="0" y="4447"/>
                      <a:pt x="69" y="6040"/>
                      <a:pt x="900" y="7622"/>
                    </a:cubicBezTo>
                    <a:cubicBezTo>
                      <a:pt x="381" y="6617"/>
                      <a:pt x="358" y="5313"/>
                      <a:pt x="670" y="4274"/>
                    </a:cubicBezTo>
                    <a:cubicBezTo>
                      <a:pt x="762" y="3905"/>
                      <a:pt x="912" y="3559"/>
                      <a:pt x="1097" y="3247"/>
                    </a:cubicBezTo>
                    <a:cubicBezTo>
                      <a:pt x="1189" y="3085"/>
                      <a:pt x="1304" y="2958"/>
                      <a:pt x="1397" y="2820"/>
                    </a:cubicBezTo>
                    <a:cubicBezTo>
                      <a:pt x="1512" y="2693"/>
                      <a:pt x="1628" y="2566"/>
                      <a:pt x="1731" y="2404"/>
                    </a:cubicBezTo>
                    <a:cubicBezTo>
                      <a:pt x="1835" y="2266"/>
                      <a:pt x="1882" y="2058"/>
                      <a:pt x="1801" y="1896"/>
                    </a:cubicBezTo>
                    <a:cubicBezTo>
                      <a:pt x="1752" y="1791"/>
                      <a:pt x="1652" y="1714"/>
                      <a:pt x="1548" y="1714"/>
                    </a:cubicBezTo>
                    <a:cubicBezTo>
                      <a:pt x="1513" y="1714"/>
                      <a:pt x="1477" y="1723"/>
                      <a:pt x="1443" y="1742"/>
                    </a:cubicBezTo>
                    <a:lnTo>
                      <a:pt x="1443" y="1742"/>
                    </a:lnTo>
                    <a:cubicBezTo>
                      <a:pt x="1861" y="1469"/>
                      <a:pt x="2319" y="1368"/>
                      <a:pt x="2786" y="1368"/>
                    </a:cubicBezTo>
                    <a:cubicBezTo>
                      <a:pt x="3061" y="1368"/>
                      <a:pt x="3338" y="1403"/>
                      <a:pt x="3613" y="1458"/>
                    </a:cubicBezTo>
                    <a:cubicBezTo>
                      <a:pt x="3719" y="1478"/>
                      <a:pt x="3824" y="1488"/>
                      <a:pt x="3925" y="1488"/>
                    </a:cubicBezTo>
                    <a:cubicBezTo>
                      <a:pt x="4507" y="1488"/>
                      <a:pt x="4952" y="1168"/>
                      <a:pt x="4617" y="765"/>
                    </a:cubicBezTo>
                    <a:cubicBezTo>
                      <a:pt x="4709" y="765"/>
                      <a:pt x="4790" y="823"/>
                      <a:pt x="4894" y="823"/>
                    </a:cubicBezTo>
                    <a:cubicBezTo>
                      <a:pt x="5056" y="823"/>
                      <a:pt x="5171" y="696"/>
                      <a:pt x="5079" y="534"/>
                    </a:cubicBezTo>
                    <a:cubicBezTo>
                      <a:pt x="5033" y="465"/>
                      <a:pt x="4963" y="407"/>
                      <a:pt x="4894" y="361"/>
                    </a:cubicBezTo>
                    <a:cubicBezTo>
                      <a:pt x="4484" y="125"/>
                      <a:pt x="4037" y="1"/>
                      <a:pt x="358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1"/>
              <p:cNvSpPr/>
              <p:nvPr/>
            </p:nvSpPr>
            <p:spPr>
              <a:xfrm>
                <a:off x="657323" y="289722"/>
                <a:ext cx="76836" cy="103417"/>
              </a:xfrm>
              <a:custGeom>
                <a:avLst/>
                <a:gdLst/>
                <a:ahLst/>
                <a:cxnLst/>
                <a:rect l="l" t="t" r="r" b="b"/>
                <a:pathLst>
                  <a:path w="2379" h="3202" extrusionOk="0">
                    <a:moveTo>
                      <a:pt x="727" y="597"/>
                    </a:moveTo>
                    <a:cubicBezTo>
                      <a:pt x="727" y="603"/>
                      <a:pt x="727" y="610"/>
                      <a:pt x="728" y="616"/>
                    </a:cubicBezTo>
                    <a:cubicBezTo>
                      <a:pt x="727" y="610"/>
                      <a:pt x="727" y="604"/>
                      <a:pt x="727" y="597"/>
                    </a:cubicBezTo>
                    <a:close/>
                    <a:moveTo>
                      <a:pt x="1214" y="0"/>
                    </a:moveTo>
                    <a:cubicBezTo>
                      <a:pt x="1146" y="0"/>
                      <a:pt x="1079" y="13"/>
                      <a:pt x="1016" y="39"/>
                    </a:cubicBezTo>
                    <a:cubicBezTo>
                      <a:pt x="814" y="129"/>
                      <a:pt x="721" y="372"/>
                      <a:pt x="727" y="597"/>
                    </a:cubicBezTo>
                    <a:lnTo>
                      <a:pt x="727" y="597"/>
                    </a:lnTo>
                    <a:cubicBezTo>
                      <a:pt x="729" y="485"/>
                      <a:pt x="837" y="396"/>
                      <a:pt x="961" y="396"/>
                    </a:cubicBezTo>
                    <a:cubicBezTo>
                      <a:pt x="968" y="396"/>
                      <a:pt x="975" y="396"/>
                      <a:pt x="982" y="397"/>
                    </a:cubicBezTo>
                    <a:cubicBezTo>
                      <a:pt x="1109" y="420"/>
                      <a:pt x="1189" y="535"/>
                      <a:pt x="1224" y="651"/>
                    </a:cubicBezTo>
                    <a:cubicBezTo>
                      <a:pt x="1236" y="778"/>
                      <a:pt x="1189" y="905"/>
                      <a:pt x="1132" y="1009"/>
                    </a:cubicBezTo>
                    <a:cubicBezTo>
                      <a:pt x="1074" y="1112"/>
                      <a:pt x="993" y="1205"/>
                      <a:pt x="901" y="1297"/>
                    </a:cubicBezTo>
                    <a:cubicBezTo>
                      <a:pt x="416" y="1840"/>
                      <a:pt x="151" y="2474"/>
                      <a:pt x="1" y="3202"/>
                    </a:cubicBezTo>
                    <a:cubicBezTo>
                      <a:pt x="162" y="2417"/>
                      <a:pt x="993" y="1666"/>
                      <a:pt x="1617" y="1251"/>
                    </a:cubicBezTo>
                    <a:cubicBezTo>
                      <a:pt x="1674" y="1193"/>
                      <a:pt x="2378" y="778"/>
                      <a:pt x="1940" y="743"/>
                    </a:cubicBezTo>
                    <a:cubicBezTo>
                      <a:pt x="1934" y="742"/>
                      <a:pt x="1927" y="742"/>
                      <a:pt x="1921" y="742"/>
                    </a:cubicBezTo>
                    <a:cubicBezTo>
                      <a:pt x="1853" y="742"/>
                      <a:pt x="1761" y="793"/>
                      <a:pt x="1709" y="835"/>
                    </a:cubicBezTo>
                    <a:cubicBezTo>
                      <a:pt x="1801" y="628"/>
                      <a:pt x="1801" y="385"/>
                      <a:pt x="1651" y="201"/>
                    </a:cubicBezTo>
                    <a:cubicBezTo>
                      <a:pt x="1552" y="77"/>
                      <a:pt x="1383" y="0"/>
                      <a:pt x="121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1"/>
              <p:cNvSpPr/>
              <p:nvPr/>
            </p:nvSpPr>
            <p:spPr>
              <a:xfrm>
                <a:off x="525387" y="476240"/>
                <a:ext cx="150991" cy="227439"/>
              </a:xfrm>
              <a:custGeom>
                <a:avLst/>
                <a:gdLst/>
                <a:ahLst/>
                <a:cxnLst/>
                <a:rect l="l" t="t" r="r" b="b"/>
                <a:pathLst>
                  <a:path w="4675" h="7042" extrusionOk="0">
                    <a:moveTo>
                      <a:pt x="288" y="670"/>
                    </a:moveTo>
                    <a:cubicBezTo>
                      <a:pt x="288" y="671"/>
                      <a:pt x="289" y="672"/>
                      <a:pt x="289" y="673"/>
                    </a:cubicBezTo>
                    <a:lnTo>
                      <a:pt x="289" y="673"/>
                    </a:lnTo>
                    <a:cubicBezTo>
                      <a:pt x="289" y="672"/>
                      <a:pt x="288" y="671"/>
                      <a:pt x="288" y="670"/>
                    </a:cubicBezTo>
                    <a:close/>
                    <a:moveTo>
                      <a:pt x="634" y="1166"/>
                    </a:moveTo>
                    <a:cubicBezTo>
                      <a:pt x="934" y="1559"/>
                      <a:pt x="1269" y="1928"/>
                      <a:pt x="1650" y="2228"/>
                    </a:cubicBezTo>
                    <a:cubicBezTo>
                      <a:pt x="2042" y="2517"/>
                      <a:pt x="2481" y="2759"/>
                      <a:pt x="2885" y="3048"/>
                    </a:cubicBezTo>
                    <a:cubicBezTo>
                      <a:pt x="3289" y="3336"/>
                      <a:pt x="3670" y="3660"/>
                      <a:pt x="3959" y="4087"/>
                    </a:cubicBezTo>
                    <a:cubicBezTo>
                      <a:pt x="4097" y="4306"/>
                      <a:pt x="4213" y="4525"/>
                      <a:pt x="4282" y="4768"/>
                    </a:cubicBezTo>
                    <a:cubicBezTo>
                      <a:pt x="4305" y="4883"/>
                      <a:pt x="4339" y="5010"/>
                      <a:pt x="4339" y="5149"/>
                    </a:cubicBezTo>
                    <a:cubicBezTo>
                      <a:pt x="4339" y="5276"/>
                      <a:pt x="4339" y="5391"/>
                      <a:pt x="4316" y="5518"/>
                    </a:cubicBezTo>
                    <a:cubicBezTo>
                      <a:pt x="4328" y="5391"/>
                      <a:pt x="4328" y="5276"/>
                      <a:pt x="4316" y="5149"/>
                    </a:cubicBezTo>
                    <a:cubicBezTo>
                      <a:pt x="4293" y="5010"/>
                      <a:pt x="4270" y="4895"/>
                      <a:pt x="4236" y="4779"/>
                    </a:cubicBezTo>
                    <a:lnTo>
                      <a:pt x="4109" y="4433"/>
                    </a:lnTo>
                    <a:cubicBezTo>
                      <a:pt x="4051" y="4318"/>
                      <a:pt x="3993" y="4225"/>
                      <a:pt x="3924" y="4121"/>
                    </a:cubicBezTo>
                    <a:cubicBezTo>
                      <a:pt x="3647" y="3717"/>
                      <a:pt x="3254" y="3394"/>
                      <a:pt x="2850" y="3106"/>
                    </a:cubicBezTo>
                    <a:cubicBezTo>
                      <a:pt x="2446" y="2817"/>
                      <a:pt x="2019" y="2575"/>
                      <a:pt x="1627" y="2251"/>
                    </a:cubicBezTo>
                    <a:cubicBezTo>
                      <a:pt x="1419" y="2101"/>
                      <a:pt x="1246" y="1928"/>
                      <a:pt x="1073" y="1755"/>
                    </a:cubicBezTo>
                    <a:cubicBezTo>
                      <a:pt x="923" y="1559"/>
                      <a:pt x="761" y="1363"/>
                      <a:pt x="634" y="1166"/>
                    </a:cubicBezTo>
                    <a:close/>
                    <a:moveTo>
                      <a:pt x="2135" y="1"/>
                    </a:moveTo>
                    <a:cubicBezTo>
                      <a:pt x="1927" y="370"/>
                      <a:pt x="1916" y="739"/>
                      <a:pt x="1973" y="1132"/>
                    </a:cubicBezTo>
                    <a:cubicBezTo>
                      <a:pt x="1880" y="935"/>
                      <a:pt x="1700" y="886"/>
                      <a:pt x="1487" y="886"/>
                    </a:cubicBezTo>
                    <a:cubicBezTo>
                      <a:pt x="1283" y="886"/>
                      <a:pt x="1050" y="931"/>
                      <a:pt x="837" y="931"/>
                    </a:cubicBezTo>
                    <a:cubicBezTo>
                      <a:pt x="611" y="931"/>
                      <a:pt x="408" y="881"/>
                      <a:pt x="289" y="673"/>
                    </a:cubicBezTo>
                    <a:lnTo>
                      <a:pt x="289" y="673"/>
                    </a:lnTo>
                    <a:cubicBezTo>
                      <a:pt x="656" y="1319"/>
                      <a:pt x="1" y="2206"/>
                      <a:pt x="946" y="2552"/>
                    </a:cubicBezTo>
                    <a:cubicBezTo>
                      <a:pt x="577" y="2736"/>
                      <a:pt x="484" y="2840"/>
                      <a:pt x="219" y="3152"/>
                    </a:cubicBezTo>
                    <a:cubicBezTo>
                      <a:pt x="406" y="3114"/>
                      <a:pt x="560" y="3102"/>
                      <a:pt x="680" y="3102"/>
                    </a:cubicBezTo>
                    <a:cubicBezTo>
                      <a:pt x="895" y="3102"/>
                      <a:pt x="1004" y="3140"/>
                      <a:pt x="1004" y="3140"/>
                    </a:cubicBezTo>
                    <a:cubicBezTo>
                      <a:pt x="911" y="3256"/>
                      <a:pt x="807" y="3440"/>
                      <a:pt x="807" y="3440"/>
                    </a:cubicBezTo>
                    <a:cubicBezTo>
                      <a:pt x="1101" y="3366"/>
                      <a:pt x="1391" y="3323"/>
                      <a:pt x="1676" y="3323"/>
                    </a:cubicBezTo>
                    <a:cubicBezTo>
                      <a:pt x="2052" y="3323"/>
                      <a:pt x="2420" y="3397"/>
                      <a:pt x="2781" y="3567"/>
                    </a:cubicBezTo>
                    <a:cubicBezTo>
                      <a:pt x="2562" y="3613"/>
                      <a:pt x="2377" y="3798"/>
                      <a:pt x="2377" y="4017"/>
                    </a:cubicBezTo>
                    <a:cubicBezTo>
                      <a:pt x="2377" y="4237"/>
                      <a:pt x="2562" y="4433"/>
                      <a:pt x="2781" y="4468"/>
                    </a:cubicBezTo>
                    <a:cubicBezTo>
                      <a:pt x="2643" y="4375"/>
                      <a:pt x="2620" y="4133"/>
                      <a:pt x="2724" y="4006"/>
                    </a:cubicBezTo>
                    <a:cubicBezTo>
                      <a:pt x="2815" y="3884"/>
                      <a:pt x="2970" y="3842"/>
                      <a:pt x="3116" y="3842"/>
                    </a:cubicBezTo>
                    <a:cubicBezTo>
                      <a:pt x="3136" y="3842"/>
                      <a:pt x="3155" y="3843"/>
                      <a:pt x="3174" y="3844"/>
                    </a:cubicBezTo>
                    <a:cubicBezTo>
                      <a:pt x="3647" y="3856"/>
                      <a:pt x="3924" y="4491"/>
                      <a:pt x="4051" y="4872"/>
                    </a:cubicBezTo>
                    <a:cubicBezTo>
                      <a:pt x="4291" y="5570"/>
                      <a:pt x="4180" y="6370"/>
                      <a:pt x="3851" y="7025"/>
                    </a:cubicBezTo>
                    <a:lnTo>
                      <a:pt x="3851" y="7025"/>
                    </a:lnTo>
                    <a:cubicBezTo>
                      <a:pt x="4012" y="6709"/>
                      <a:pt x="4238" y="6447"/>
                      <a:pt x="4363" y="6107"/>
                    </a:cubicBezTo>
                    <a:cubicBezTo>
                      <a:pt x="4443" y="5922"/>
                      <a:pt x="4478" y="5737"/>
                      <a:pt x="4524" y="5541"/>
                    </a:cubicBezTo>
                    <a:cubicBezTo>
                      <a:pt x="4674" y="4664"/>
                      <a:pt x="4351" y="3833"/>
                      <a:pt x="3716" y="3117"/>
                    </a:cubicBezTo>
                    <a:cubicBezTo>
                      <a:pt x="2966" y="2286"/>
                      <a:pt x="2146" y="1178"/>
                      <a:pt x="2135" y="1"/>
                    </a:cubicBezTo>
                    <a:close/>
                    <a:moveTo>
                      <a:pt x="3851" y="7025"/>
                    </a:moveTo>
                    <a:cubicBezTo>
                      <a:pt x="3849" y="7031"/>
                      <a:pt x="3846" y="7036"/>
                      <a:pt x="3843" y="7042"/>
                    </a:cubicBezTo>
                    <a:cubicBezTo>
                      <a:pt x="3846" y="7036"/>
                      <a:pt x="3849" y="7031"/>
                      <a:pt x="3851" y="7025"/>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1"/>
              <p:cNvSpPr/>
              <p:nvPr/>
            </p:nvSpPr>
            <p:spPr>
              <a:xfrm>
                <a:off x="594698" y="415489"/>
                <a:ext cx="61527" cy="150636"/>
              </a:xfrm>
              <a:custGeom>
                <a:avLst/>
                <a:gdLst/>
                <a:ahLst/>
                <a:cxnLst/>
                <a:rect l="l" t="t" r="r" b="b"/>
                <a:pathLst>
                  <a:path w="1905" h="4664" extrusionOk="0">
                    <a:moveTo>
                      <a:pt x="1051" y="970"/>
                    </a:moveTo>
                    <a:lnTo>
                      <a:pt x="1051" y="970"/>
                    </a:lnTo>
                    <a:cubicBezTo>
                      <a:pt x="1039" y="1178"/>
                      <a:pt x="1016" y="1431"/>
                      <a:pt x="1016" y="1662"/>
                    </a:cubicBezTo>
                    <a:cubicBezTo>
                      <a:pt x="1016" y="1893"/>
                      <a:pt x="1016" y="2136"/>
                      <a:pt x="1039" y="2366"/>
                    </a:cubicBezTo>
                    <a:cubicBezTo>
                      <a:pt x="1062" y="2597"/>
                      <a:pt x="1108" y="2828"/>
                      <a:pt x="1166" y="3047"/>
                    </a:cubicBezTo>
                    <a:cubicBezTo>
                      <a:pt x="1224" y="3255"/>
                      <a:pt x="1305" y="3475"/>
                      <a:pt x="1385" y="3694"/>
                    </a:cubicBezTo>
                    <a:cubicBezTo>
                      <a:pt x="1282" y="3486"/>
                      <a:pt x="1201" y="3290"/>
                      <a:pt x="1120" y="3071"/>
                    </a:cubicBezTo>
                    <a:cubicBezTo>
                      <a:pt x="1051" y="2851"/>
                      <a:pt x="1005" y="2620"/>
                      <a:pt x="981" y="2390"/>
                    </a:cubicBezTo>
                    <a:cubicBezTo>
                      <a:pt x="947" y="2159"/>
                      <a:pt x="947" y="1916"/>
                      <a:pt x="970" y="1685"/>
                    </a:cubicBezTo>
                    <a:cubicBezTo>
                      <a:pt x="981" y="1443"/>
                      <a:pt x="1016" y="1212"/>
                      <a:pt x="1051" y="970"/>
                    </a:cubicBezTo>
                    <a:close/>
                    <a:moveTo>
                      <a:pt x="1305" y="0"/>
                    </a:moveTo>
                    <a:lnTo>
                      <a:pt x="1305" y="0"/>
                    </a:lnTo>
                    <a:cubicBezTo>
                      <a:pt x="878" y="323"/>
                      <a:pt x="612" y="1027"/>
                      <a:pt x="681" y="1558"/>
                    </a:cubicBezTo>
                    <a:cubicBezTo>
                      <a:pt x="531" y="1385"/>
                      <a:pt x="335" y="704"/>
                      <a:pt x="289" y="693"/>
                    </a:cubicBezTo>
                    <a:lnTo>
                      <a:pt x="289" y="693"/>
                    </a:lnTo>
                    <a:cubicBezTo>
                      <a:pt x="0" y="1789"/>
                      <a:pt x="1247" y="3890"/>
                      <a:pt x="1905" y="4663"/>
                    </a:cubicBezTo>
                    <a:cubicBezTo>
                      <a:pt x="1259" y="3198"/>
                      <a:pt x="1051" y="1570"/>
                      <a:pt x="130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1"/>
              <p:cNvSpPr/>
              <p:nvPr/>
            </p:nvSpPr>
            <p:spPr>
              <a:xfrm>
                <a:off x="54877" y="680522"/>
                <a:ext cx="264710" cy="194269"/>
              </a:xfrm>
              <a:custGeom>
                <a:avLst/>
                <a:gdLst/>
                <a:ahLst/>
                <a:cxnLst/>
                <a:rect l="l" t="t" r="r" b="b"/>
                <a:pathLst>
                  <a:path w="8196" h="6015" extrusionOk="0">
                    <a:moveTo>
                      <a:pt x="8196" y="1"/>
                    </a:moveTo>
                    <a:lnTo>
                      <a:pt x="8196" y="1"/>
                    </a:lnTo>
                    <a:cubicBezTo>
                      <a:pt x="8127" y="740"/>
                      <a:pt x="7134" y="2321"/>
                      <a:pt x="4352" y="2656"/>
                    </a:cubicBezTo>
                    <a:cubicBezTo>
                      <a:pt x="2634" y="2855"/>
                      <a:pt x="1872" y="3273"/>
                      <a:pt x="891" y="3273"/>
                    </a:cubicBezTo>
                    <a:cubicBezTo>
                      <a:pt x="619" y="3273"/>
                      <a:pt x="331" y="3241"/>
                      <a:pt x="1" y="3164"/>
                    </a:cubicBezTo>
                    <a:lnTo>
                      <a:pt x="1" y="3164"/>
                    </a:lnTo>
                    <a:cubicBezTo>
                      <a:pt x="301" y="3651"/>
                      <a:pt x="989" y="3994"/>
                      <a:pt x="1602" y="3994"/>
                    </a:cubicBezTo>
                    <a:cubicBezTo>
                      <a:pt x="1744" y="3994"/>
                      <a:pt x="1881" y="3976"/>
                      <a:pt x="2009" y="3937"/>
                    </a:cubicBezTo>
                    <a:lnTo>
                      <a:pt x="2009" y="3937"/>
                    </a:lnTo>
                    <a:cubicBezTo>
                      <a:pt x="1570" y="4526"/>
                      <a:pt x="1732" y="5484"/>
                      <a:pt x="2263" y="6015"/>
                    </a:cubicBezTo>
                    <a:cubicBezTo>
                      <a:pt x="2044" y="5484"/>
                      <a:pt x="2263" y="4849"/>
                      <a:pt x="2655" y="4445"/>
                    </a:cubicBezTo>
                    <a:cubicBezTo>
                      <a:pt x="3059" y="4041"/>
                      <a:pt x="3625" y="3810"/>
                      <a:pt x="4179" y="3660"/>
                    </a:cubicBezTo>
                    <a:cubicBezTo>
                      <a:pt x="4722" y="3521"/>
                      <a:pt x="5287" y="3418"/>
                      <a:pt x="5818" y="3198"/>
                    </a:cubicBezTo>
                    <a:cubicBezTo>
                      <a:pt x="7122" y="2667"/>
                      <a:pt x="8069" y="1386"/>
                      <a:pt x="819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1"/>
              <p:cNvSpPr/>
              <p:nvPr/>
            </p:nvSpPr>
            <p:spPr>
              <a:xfrm>
                <a:off x="104454" y="652584"/>
                <a:ext cx="213293" cy="97700"/>
              </a:xfrm>
              <a:custGeom>
                <a:avLst/>
                <a:gdLst/>
                <a:ahLst/>
                <a:cxnLst/>
                <a:rect l="l" t="t" r="r" b="b"/>
                <a:pathLst>
                  <a:path w="6604" h="3025" extrusionOk="0">
                    <a:moveTo>
                      <a:pt x="6603" y="716"/>
                    </a:moveTo>
                    <a:lnTo>
                      <a:pt x="6603" y="716"/>
                    </a:lnTo>
                    <a:cubicBezTo>
                      <a:pt x="6596" y="727"/>
                      <a:pt x="6590" y="739"/>
                      <a:pt x="6583" y="751"/>
                    </a:cubicBezTo>
                    <a:lnTo>
                      <a:pt x="6583" y="751"/>
                    </a:lnTo>
                    <a:cubicBezTo>
                      <a:pt x="6590" y="739"/>
                      <a:pt x="6597" y="728"/>
                      <a:pt x="6603" y="716"/>
                    </a:cubicBezTo>
                    <a:close/>
                    <a:moveTo>
                      <a:pt x="4" y="1316"/>
                    </a:moveTo>
                    <a:cubicBezTo>
                      <a:pt x="3" y="1316"/>
                      <a:pt x="2" y="1316"/>
                      <a:pt x="1" y="1316"/>
                    </a:cubicBezTo>
                    <a:cubicBezTo>
                      <a:pt x="2" y="1316"/>
                      <a:pt x="3" y="1316"/>
                      <a:pt x="4" y="1316"/>
                    </a:cubicBezTo>
                    <a:close/>
                    <a:moveTo>
                      <a:pt x="509" y="1328"/>
                    </a:moveTo>
                    <a:cubicBezTo>
                      <a:pt x="740" y="1328"/>
                      <a:pt x="959" y="1328"/>
                      <a:pt x="1190" y="1362"/>
                    </a:cubicBezTo>
                    <a:cubicBezTo>
                      <a:pt x="1421" y="1385"/>
                      <a:pt x="1628" y="1432"/>
                      <a:pt x="1848" y="1501"/>
                    </a:cubicBezTo>
                    <a:cubicBezTo>
                      <a:pt x="2286" y="1628"/>
                      <a:pt x="2690" y="1836"/>
                      <a:pt x="3106" y="1997"/>
                    </a:cubicBezTo>
                    <a:cubicBezTo>
                      <a:pt x="3521" y="2147"/>
                      <a:pt x="3960" y="2286"/>
                      <a:pt x="4399" y="2286"/>
                    </a:cubicBezTo>
                    <a:cubicBezTo>
                      <a:pt x="4836" y="2286"/>
                      <a:pt x="5284" y="2166"/>
                      <a:pt x="5616" y="1884"/>
                    </a:cubicBezTo>
                    <a:lnTo>
                      <a:pt x="5616" y="1884"/>
                    </a:lnTo>
                    <a:cubicBezTo>
                      <a:pt x="5536" y="1954"/>
                      <a:pt x="5462" y="2015"/>
                      <a:pt x="5380" y="2066"/>
                    </a:cubicBezTo>
                    <a:cubicBezTo>
                      <a:pt x="5287" y="2124"/>
                      <a:pt x="5183" y="2159"/>
                      <a:pt x="5080" y="2205"/>
                    </a:cubicBezTo>
                    <a:cubicBezTo>
                      <a:pt x="4860" y="2286"/>
                      <a:pt x="4629" y="2320"/>
                      <a:pt x="4422" y="2320"/>
                    </a:cubicBezTo>
                    <a:cubicBezTo>
                      <a:pt x="4387" y="2322"/>
                      <a:pt x="4353" y="2323"/>
                      <a:pt x="4319" y="2323"/>
                    </a:cubicBezTo>
                    <a:cubicBezTo>
                      <a:pt x="3894" y="2323"/>
                      <a:pt x="3479" y="2194"/>
                      <a:pt x="3094" y="2055"/>
                    </a:cubicBezTo>
                    <a:cubicBezTo>
                      <a:pt x="2667" y="1905"/>
                      <a:pt x="2252" y="1709"/>
                      <a:pt x="1836" y="1559"/>
                    </a:cubicBezTo>
                    <a:cubicBezTo>
                      <a:pt x="1421" y="1420"/>
                      <a:pt x="970" y="1339"/>
                      <a:pt x="509" y="1328"/>
                    </a:cubicBezTo>
                    <a:close/>
                    <a:moveTo>
                      <a:pt x="1813" y="0"/>
                    </a:moveTo>
                    <a:cubicBezTo>
                      <a:pt x="1721" y="370"/>
                      <a:pt x="1686" y="474"/>
                      <a:pt x="1744" y="854"/>
                    </a:cubicBezTo>
                    <a:cubicBezTo>
                      <a:pt x="1579" y="735"/>
                      <a:pt x="1435" y="689"/>
                      <a:pt x="1305" y="689"/>
                    </a:cubicBezTo>
                    <a:cubicBezTo>
                      <a:pt x="840" y="689"/>
                      <a:pt x="533" y="1278"/>
                      <a:pt x="4" y="1316"/>
                    </a:cubicBezTo>
                    <a:lnTo>
                      <a:pt x="4" y="1316"/>
                    </a:lnTo>
                    <a:cubicBezTo>
                      <a:pt x="15" y="1315"/>
                      <a:pt x="26" y="1315"/>
                      <a:pt x="37" y="1315"/>
                    </a:cubicBezTo>
                    <a:cubicBezTo>
                      <a:pt x="615" y="1315"/>
                      <a:pt x="635" y="2359"/>
                      <a:pt x="1156" y="2359"/>
                    </a:cubicBezTo>
                    <a:cubicBezTo>
                      <a:pt x="1174" y="2359"/>
                      <a:pt x="1193" y="2358"/>
                      <a:pt x="1213" y="2355"/>
                    </a:cubicBezTo>
                    <a:lnTo>
                      <a:pt x="1213" y="2355"/>
                    </a:lnTo>
                    <a:cubicBezTo>
                      <a:pt x="866" y="2517"/>
                      <a:pt x="578" y="2713"/>
                      <a:pt x="416" y="3024"/>
                    </a:cubicBezTo>
                    <a:cubicBezTo>
                      <a:pt x="989" y="2650"/>
                      <a:pt x="1706" y="2537"/>
                      <a:pt x="2410" y="2537"/>
                    </a:cubicBezTo>
                    <a:cubicBezTo>
                      <a:pt x="2814" y="2537"/>
                      <a:pt x="3213" y="2574"/>
                      <a:pt x="3579" y="2620"/>
                    </a:cubicBezTo>
                    <a:cubicBezTo>
                      <a:pt x="3739" y="2642"/>
                      <a:pt x="3897" y="2653"/>
                      <a:pt x="4052" y="2653"/>
                    </a:cubicBezTo>
                    <a:cubicBezTo>
                      <a:pt x="4721" y="2653"/>
                      <a:pt x="5331" y="2445"/>
                      <a:pt x="5818" y="1986"/>
                    </a:cubicBezTo>
                    <a:cubicBezTo>
                      <a:pt x="5934" y="1870"/>
                      <a:pt x="6049" y="1743"/>
                      <a:pt x="6165" y="1582"/>
                    </a:cubicBezTo>
                    <a:cubicBezTo>
                      <a:pt x="6342" y="1327"/>
                      <a:pt x="6434" y="1020"/>
                      <a:pt x="6583" y="751"/>
                    </a:cubicBezTo>
                    <a:lnTo>
                      <a:pt x="6583" y="751"/>
                    </a:lnTo>
                    <a:cubicBezTo>
                      <a:pt x="6258" y="1313"/>
                      <a:pt x="5713" y="1805"/>
                      <a:pt x="5068" y="1986"/>
                    </a:cubicBezTo>
                    <a:cubicBezTo>
                      <a:pt x="4897" y="2037"/>
                      <a:pt x="4659" y="2091"/>
                      <a:pt x="4432" y="2091"/>
                    </a:cubicBezTo>
                    <a:cubicBezTo>
                      <a:pt x="4199" y="2091"/>
                      <a:pt x="3979" y="2034"/>
                      <a:pt x="3856" y="1859"/>
                    </a:cubicBezTo>
                    <a:cubicBezTo>
                      <a:pt x="3764" y="1743"/>
                      <a:pt x="3706" y="1582"/>
                      <a:pt x="3752" y="1443"/>
                    </a:cubicBezTo>
                    <a:cubicBezTo>
                      <a:pt x="3790" y="1320"/>
                      <a:pt x="3921" y="1220"/>
                      <a:pt x="4043" y="1220"/>
                    </a:cubicBezTo>
                    <a:cubicBezTo>
                      <a:pt x="4070" y="1220"/>
                      <a:pt x="4097" y="1225"/>
                      <a:pt x="4122" y="1235"/>
                    </a:cubicBezTo>
                    <a:cubicBezTo>
                      <a:pt x="4045" y="1151"/>
                      <a:pt x="3925" y="1106"/>
                      <a:pt x="3805" y="1106"/>
                    </a:cubicBezTo>
                    <a:cubicBezTo>
                      <a:pt x="3726" y="1106"/>
                      <a:pt x="3647" y="1125"/>
                      <a:pt x="3579" y="1166"/>
                    </a:cubicBezTo>
                    <a:cubicBezTo>
                      <a:pt x="3406" y="1270"/>
                      <a:pt x="3371" y="1512"/>
                      <a:pt x="3452" y="1697"/>
                    </a:cubicBezTo>
                    <a:cubicBezTo>
                      <a:pt x="2898" y="1385"/>
                      <a:pt x="2552" y="878"/>
                      <a:pt x="2332" y="289"/>
                    </a:cubicBezTo>
                    <a:cubicBezTo>
                      <a:pt x="2332" y="289"/>
                      <a:pt x="2252" y="462"/>
                      <a:pt x="2205" y="601"/>
                    </a:cubicBezTo>
                    <a:cubicBezTo>
                      <a:pt x="2205" y="601"/>
                      <a:pt x="2009" y="427"/>
                      <a:pt x="181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1"/>
              <p:cNvSpPr/>
              <p:nvPr/>
            </p:nvSpPr>
            <p:spPr>
              <a:xfrm>
                <a:off x="149186" y="747442"/>
                <a:ext cx="77966" cy="14405"/>
              </a:xfrm>
              <a:custGeom>
                <a:avLst/>
                <a:gdLst/>
                <a:ahLst/>
                <a:cxnLst/>
                <a:rect l="l" t="t" r="r" b="b"/>
                <a:pathLst>
                  <a:path w="2414" h="446" extrusionOk="0">
                    <a:moveTo>
                      <a:pt x="1581" y="1"/>
                    </a:moveTo>
                    <a:cubicBezTo>
                      <a:pt x="1036" y="1"/>
                      <a:pt x="498" y="154"/>
                      <a:pt x="1" y="445"/>
                    </a:cubicBezTo>
                    <a:cubicBezTo>
                      <a:pt x="809" y="341"/>
                      <a:pt x="1605" y="226"/>
                      <a:pt x="2413" y="122"/>
                    </a:cubicBezTo>
                    <a:cubicBezTo>
                      <a:pt x="2137" y="40"/>
                      <a:pt x="1858" y="1"/>
                      <a:pt x="158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1"/>
              <p:cNvSpPr/>
              <p:nvPr/>
            </p:nvSpPr>
            <p:spPr>
              <a:xfrm>
                <a:off x="298691" y="793369"/>
                <a:ext cx="96957" cy="80970"/>
              </a:xfrm>
              <a:custGeom>
                <a:avLst/>
                <a:gdLst/>
                <a:ahLst/>
                <a:cxnLst/>
                <a:rect l="l" t="t" r="r" b="b"/>
                <a:pathLst>
                  <a:path w="3002" h="2507" extrusionOk="0">
                    <a:moveTo>
                      <a:pt x="1236" y="1251"/>
                    </a:moveTo>
                    <a:cubicBezTo>
                      <a:pt x="1228" y="1262"/>
                      <a:pt x="1223" y="1274"/>
                      <a:pt x="1220" y="1286"/>
                    </a:cubicBezTo>
                    <a:lnTo>
                      <a:pt x="1220" y="1286"/>
                    </a:lnTo>
                    <a:cubicBezTo>
                      <a:pt x="1225" y="1274"/>
                      <a:pt x="1230" y="1263"/>
                      <a:pt x="1236" y="1251"/>
                    </a:cubicBezTo>
                    <a:close/>
                    <a:moveTo>
                      <a:pt x="1963" y="431"/>
                    </a:moveTo>
                    <a:lnTo>
                      <a:pt x="1963" y="431"/>
                    </a:lnTo>
                    <a:cubicBezTo>
                      <a:pt x="1813" y="524"/>
                      <a:pt x="1663" y="616"/>
                      <a:pt x="1536" y="755"/>
                    </a:cubicBezTo>
                    <a:cubicBezTo>
                      <a:pt x="1466" y="824"/>
                      <a:pt x="1386" y="928"/>
                      <a:pt x="1351" y="1009"/>
                    </a:cubicBezTo>
                    <a:cubicBezTo>
                      <a:pt x="1305" y="1124"/>
                      <a:pt x="1293" y="1239"/>
                      <a:pt x="1293" y="1355"/>
                    </a:cubicBezTo>
                    <a:cubicBezTo>
                      <a:pt x="1293" y="1516"/>
                      <a:pt x="1316" y="1678"/>
                      <a:pt x="1374" y="1828"/>
                    </a:cubicBezTo>
                    <a:cubicBezTo>
                      <a:pt x="1259" y="1701"/>
                      <a:pt x="1212" y="1528"/>
                      <a:pt x="1212" y="1355"/>
                    </a:cubicBezTo>
                    <a:cubicBezTo>
                      <a:pt x="1212" y="1339"/>
                      <a:pt x="1212" y="1312"/>
                      <a:pt x="1220" y="1286"/>
                    </a:cubicBezTo>
                    <a:lnTo>
                      <a:pt x="1220" y="1286"/>
                    </a:lnTo>
                    <a:cubicBezTo>
                      <a:pt x="1159" y="1426"/>
                      <a:pt x="1115" y="1573"/>
                      <a:pt x="1051" y="1701"/>
                    </a:cubicBezTo>
                    <a:cubicBezTo>
                      <a:pt x="982" y="1863"/>
                      <a:pt x="901" y="2036"/>
                      <a:pt x="751" y="2151"/>
                    </a:cubicBezTo>
                    <a:cubicBezTo>
                      <a:pt x="866" y="2001"/>
                      <a:pt x="935" y="1851"/>
                      <a:pt x="1005" y="1678"/>
                    </a:cubicBezTo>
                    <a:cubicBezTo>
                      <a:pt x="1062" y="1505"/>
                      <a:pt x="1120" y="1332"/>
                      <a:pt x="1189" y="1170"/>
                    </a:cubicBezTo>
                    <a:cubicBezTo>
                      <a:pt x="1259" y="997"/>
                      <a:pt x="1363" y="835"/>
                      <a:pt x="1501" y="720"/>
                    </a:cubicBezTo>
                    <a:cubicBezTo>
                      <a:pt x="1640" y="593"/>
                      <a:pt x="1813" y="501"/>
                      <a:pt x="1963" y="431"/>
                    </a:cubicBezTo>
                    <a:close/>
                    <a:moveTo>
                      <a:pt x="2759" y="0"/>
                    </a:moveTo>
                    <a:cubicBezTo>
                      <a:pt x="2479" y="0"/>
                      <a:pt x="2196" y="61"/>
                      <a:pt x="1928" y="178"/>
                    </a:cubicBezTo>
                    <a:cubicBezTo>
                      <a:pt x="1420" y="385"/>
                      <a:pt x="1005" y="812"/>
                      <a:pt x="774" y="1309"/>
                    </a:cubicBezTo>
                    <a:cubicBezTo>
                      <a:pt x="682" y="1516"/>
                      <a:pt x="624" y="1713"/>
                      <a:pt x="508" y="1909"/>
                    </a:cubicBezTo>
                    <a:cubicBezTo>
                      <a:pt x="393" y="2082"/>
                      <a:pt x="220" y="2232"/>
                      <a:pt x="1" y="2232"/>
                    </a:cubicBezTo>
                    <a:cubicBezTo>
                      <a:pt x="192" y="2374"/>
                      <a:pt x="393" y="2506"/>
                      <a:pt x="618" y="2506"/>
                    </a:cubicBezTo>
                    <a:cubicBezTo>
                      <a:pt x="650" y="2506"/>
                      <a:pt x="683" y="2503"/>
                      <a:pt x="716" y="2498"/>
                    </a:cubicBezTo>
                    <a:cubicBezTo>
                      <a:pt x="959" y="2451"/>
                      <a:pt x="1178" y="2313"/>
                      <a:pt x="1316" y="2117"/>
                    </a:cubicBezTo>
                    <a:lnTo>
                      <a:pt x="1316" y="2117"/>
                    </a:lnTo>
                    <a:cubicBezTo>
                      <a:pt x="1293" y="2221"/>
                      <a:pt x="1351" y="2371"/>
                      <a:pt x="1432" y="2405"/>
                    </a:cubicBezTo>
                    <a:cubicBezTo>
                      <a:pt x="1464" y="2422"/>
                      <a:pt x="1500" y="2429"/>
                      <a:pt x="1535" y="2429"/>
                    </a:cubicBezTo>
                    <a:cubicBezTo>
                      <a:pt x="1626" y="2429"/>
                      <a:pt x="1720" y="2382"/>
                      <a:pt x="1778" y="2324"/>
                    </a:cubicBezTo>
                    <a:cubicBezTo>
                      <a:pt x="1870" y="2221"/>
                      <a:pt x="1905" y="2105"/>
                      <a:pt x="1951" y="1978"/>
                    </a:cubicBezTo>
                    <a:cubicBezTo>
                      <a:pt x="2009" y="2140"/>
                      <a:pt x="2136" y="2290"/>
                      <a:pt x="2309" y="2313"/>
                    </a:cubicBezTo>
                    <a:cubicBezTo>
                      <a:pt x="2319" y="2314"/>
                      <a:pt x="2329" y="2314"/>
                      <a:pt x="2339" y="2314"/>
                    </a:cubicBezTo>
                    <a:cubicBezTo>
                      <a:pt x="2504" y="2314"/>
                      <a:pt x="2683" y="2224"/>
                      <a:pt x="2759" y="2094"/>
                    </a:cubicBezTo>
                    <a:cubicBezTo>
                      <a:pt x="2390" y="1978"/>
                      <a:pt x="2078" y="1586"/>
                      <a:pt x="2044" y="1193"/>
                    </a:cubicBezTo>
                    <a:cubicBezTo>
                      <a:pt x="1997" y="812"/>
                      <a:pt x="2194" y="408"/>
                      <a:pt x="2540" y="201"/>
                    </a:cubicBezTo>
                    <a:cubicBezTo>
                      <a:pt x="2701" y="120"/>
                      <a:pt x="2852" y="39"/>
                      <a:pt x="3002" y="16"/>
                    </a:cubicBezTo>
                    <a:cubicBezTo>
                      <a:pt x="2921" y="6"/>
                      <a:pt x="2840" y="0"/>
                      <a:pt x="275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1"/>
              <p:cNvSpPr/>
              <p:nvPr/>
            </p:nvSpPr>
            <p:spPr>
              <a:xfrm>
                <a:off x="215557" y="777027"/>
                <a:ext cx="244977" cy="169982"/>
              </a:xfrm>
              <a:custGeom>
                <a:avLst/>
                <a:gdLst/>
                <a:ahLst/>
                <a:cxnLst/>
                <a:rect l="l" t="t" r="r" b="b"/>
                <a:pathLst>
                  <a:path w="7585" h="5263" extrusionOk="0">
                    <a:moveTo>
                      <a:pt x="1109" y="1757"/>
                    </a:moveTo>
                    <a:lnTo>
                      <a:pt x="1109" y="1757"/>
                    </a:lnTo>
                    <a:cubicBezTo>
                      <a:pt x="935" y="1988"/>
                      <a:pt x="785" y="2242"/>
                      <a:pt x="670" y="2496"/>
                    </a:cubicBezTo>
                    <a:cubicBezTo>
                      <a:pt x="555" y="2761"/>
                      <a:pt x="474" y="3027"/>
                      <a:pt x="428" y="3304"/>
                    </a:cubicBezTo>
                    <a:cubicBezTo>
                      <a:pt x="381" y="3581"/>
                      <a:pt x="381" y="3869"/>
                      <a:pt x="439" y="4146"/>
                    </a:cubicBezTo>
                    <a:cubicBezTo>
                      <a:pt x="497" y="4412"/>
                      <a:pt x="601" y="4689"/>
                      <a:pt x="716" y="4954"/>
                    </a:cubicBezTo>
                    <a:cubicBezTo>
                      <a:pt x="578" y="4700"/>
                      <a:pt x="474" y="4435"/>
                      <a:pt x="404" y="4158"/>
                    </a:cubicBezTo>
                    <a:cubicBezTo>
                      <a:pt x="347" y="3881"/>
                      <a:pt x="312" y="3581"/>
                      <a:pt x="370" y="3292"/>
                    </a:cubicBezTo>
                    <a:cubicBezTo>
                      <a:pt x="416" y="3004"/>
                      <a:pt x="497" y="2727"/>
                      <a:pt x="624" y="2473"/>
                    </a:cubicBezTo>
                    <a:cubicBezTo>
                      <a:pt x="762" y="2207"/>
                      <a:pt x="901" y="1965"/>
                      <a:pt x="1109" y="1757"/>
                    </a:cubicBezTo>
                    <a:close/>
                    <a:moveTo>
                      <a:pt x="5224" y="1"/>
                    </a:moveTo>
                    <a:cubicBezTo>
                      <a:pt x="4391" y="1"/>
                      <a:pt x="3557" y="183"/>
                      <a:pt x="2713" y="533"/>
                    </a:cubicBezTo>
                    <a:cubicBezTo>
                      <a:pt x="1790" y="903"/>
                      <a:pt x="935" y="1526"/>
                      <a:pt x="474" y="2403"/>
                    </a:cubicBezTo>
                    <a:cubicBezTo>
                      <a:pt x="0" y="3292"/>
                      <a:pt x="81" y="4262"/>
                      <a:pt x="635" y="5070"/>
                    </a:cubicBezTo>
                    <a:cubicBezTo>
                      <a:pt x="670" y="5139"/>
                      <a:pt x="728" y="5208"/>
                      <a:pt x="820" y="5243"/>
                    </a:cubicBezTo>
                    <a:cubicBezTo>
                      <a:pt x="851" y="5256"/>
                      <a:pt x="880" y="5262"/>
                      <a:pt x="907" y="5262"/>
                    </a:cubicBezTo>
                    <a:cubicBezTo>
                      <a:pt x="1022" y="5262"/>
                      <a:pt x="1097" y="5154"/>
                      <a:pt x="1097" y="5024"/>
                    </a:cubicBezTo>
                    <a:cubicBezTo>
                      <a:pt x="1097" y="4920"/>
                      <a:pt x="1016" y="4827"/>
                      <a:pt x="1016" y="4747"/>
                    </a:cubicBezTo>
                    <a:lnTo>
                      <a:pt x="1016" y="4747"/>
                    </a:lnTo>
                    <a:cubicBezTo>
                      <a:pt x="1108" y="4809"/>
                      <a:pt x="1193" y="4837"/>
                      <a:pt x="1270" y="4837"/>
                    </a:cubicBezTo>
                    <a:cubicBezTo>
                      <a:pt x="1617" y="4837"/>
                      <a:pt x="1791" y="4259"/>
                      <a:pt x="1640" y="3673"/>
                    </a:cubicBezTo>
                    <a:cubicBezTo>
                      <a:pt x="1435" y="2956"/>
                      <a:pt x="1387" y="2194"/>
                      <a:pt x="1751" y="1498"/>
                    </a:cubicBezTo>
                    <a:lnTo>
                      <a:pt x="1751" y="1498"/>
                    </a:lnTo>
                    <a:cubicBezTo>
                      <a:pt x="1687" y="1640"/>
                      <a:pt x="1778" y="1795"/>
                      <a:pt x="1940" y="1849"/>
                    </a:cubicBezTo>
                    <a:cubicBezTo>
                      <a:pt x="1986" y="1865"/>
                      <a:pt x="2034" y="1872"/>
                      <a:pt x="2082" y="1872"/>
                    </a:cubicBezTo>
                    <a:cubicBezTo>
                      <a:pt x="2214" y="1872"/>
                      <a:pt x="2346" y="1818"/>
                      <a:pt x="2448" y="1734"/>
                    </a:cubicBezTo>
                    <a:cubicBezTo>
                      <a:pt x="2598" y="1630"/>
                      <a:pt x="2713" y="1503"/>
                      <a:pt x="2840" y="1365"/>
                    </a:cubicBezTo>
                    <a:cubicBezTo>
                      <a:pt x="2955" y="1249"/>
                      <a:pt x="3082" y="1122"/>
                      <a:pt x="3232" y="1041"/>
                    </a:cubicBezTo>
                    <a:cubicBezTo>
                      <a:pt x="3533" y="834"/>
                      <a:pt x="3879" y="660"/>
                      <a:pt x="4225" y="533"/>
                    </a:cubicBezTo>
                    <a:cubicBezTo>
                      <a:pt x="4774" y="324"/>
                      <a:pt x="5399" y="203"/>
                      <a:pt x="6020" y="203"/>
                    </a:cubicBezTo>
                    <a:cubicBezTo>
                      <a:pt x="6562" y="203"/>
                      <a:pt x="7100" y="295"/>
                      <a:pt x="7584" y="499"/>
                    </a:cubicBezTo>
                    <a:cubicBezTo>
                      <a:pt x="6794" y="163"/>
                      <a:pt x="6010" y="1"/>
                      <a:pt x="5224"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1"/>
              <p:cNvSpPr/>
              <p:nvPr/>
            </p:nvSpPr>
            <p:spPr>
              <a:xfrm>
                <a:off x="178641" y="799473"/>
                <a:ext cx="102189" cy="73509"/>
              </a:xfrm>
              <a:custGeom>
                <a:avLst/>
                <a:gdLst/>
                <a:ahLst/>
                <a:cxnLst/>
                <a:rect l="l" t="t" r="r" b="b"/>
                <a:pathLst>
                  <a:path w="3164" h="2276" extrusionOk="0">
                    <a:moveTo>
                      <a:pt x="3163" y="0"/>
                    </a:moveTo>
                    <a:lnTo>
                      <a:pt x="3163" y="0"/>
                    </a:lnTo>
                    <a:cubicBezTo>
                      <a:pt x="2448" y="208"/>
                      <a:pt x="1836" y="519"/>
                      <a:pt x="1328" y="1050"/>
                    </a:cubicBezTo>
                    <a:cubicBezTo>
                      <a:pt x="1236" y="1143"/>
                      <a:pt x="1155" y="1235"/>
                      <a:pt x="1051" y="1316"/>
                    </a:cubicBezTo>
                    <a:cubicBezTo>
                      <a:pt x="966" y="1373"/>
                      <a:pt x="865" y="1414"/>
                      <a:pt x="767" y="1414"/>
                    </a:cubicBezTo>
                    <a:cubicBezTo>
                      <a:pt x="746" y="1414"/>
                      <a:pt x="725" y="1412"/>
                      <a:pt x="705" y="1408"/>
                    </a:cubicBezTo>
                    <a:cubicBezTo>
                      <a:pt x="578" y="1397"/>
                      <a:pt x="462" y="1316"/>
                      <a:pt x="428" y="1201"/>
                    </a:cubicBezTo>
                    <a:cubicBezTo>
                      <a:pt x="405" y="1085"/>
                      <a:pt x="509" y="935"/>
                      <a:pt x="636" y="935"/>
                    </a:cubicBezTo>
                    <a:cubicBezTo>
                      <a:pt x="405" y="935"/>
                      <a:pt x="139" y="1050"/>
                      <a:pt x="70" y="1270"/>
                    </a:cubicBezTo>
                    <a:cubicBezTo>
                      <a:pt x="1" y="1489"/>
                      <a:pt x="105" y="1755"/>
                      <a:pt x="289" y="1893"/>
                    </a:cubicBezTo>
                    <a:cubicBezTo>
                      <a:pt x="382" y="1957"/>
                      <a:pt x="488" y="1985"/>
                      <a:pt x="598" y="1985"/>
                    </a:cubicBezTo>
                    <a:cubicBezTo>
                      <a:pt x="708" y="1985"/>
                      <a:pt x="820" y="1957"/>
                      <a:pt x="924" y="1905"/>
                    </a:cubicBezTo>
                    <a:lnTo>
                      <a:pt x="924" y="1905"/>
                    </a:lnTo>
                    <a:cubicBezTo>
                      <a:pt x="878" y="1974"/>
                      <a:pt x="832" y="2066"/>
                      <a:pt x="855" y="2147"/>
                    </a:cubicBezTo>
                    <a:cubicBezTo>
                      <a:pt x="868" y="2239"/>
                      <a:pt x="896" y="2276"/>
                      <a:pt x="933" y="2276"/>
                    </a:cubicBezTo>
                    <a:cubicBezTo>
                      <a:pt x="1061" y="2276"/>
                      <a:pt x="1292" y="1831"/>
                      <a:pt x="1328" y="1778"/>
                    </a:cubicBezTo>
                    <a:cubicBezTo>
                      <a:pt x="1721" y="1097"/>
                      <a:pt x="2390" y="231"/>
                      <a:pt x="316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1"/>
              <p:cNvSpPr/>
              <p:nvPr/>
            </p:nvSpPr>
            <p:spPr>
              <a:xfrm>
                <a:off x="359443" y="660045"/>
                <a:ext cx="231186" cy="135811"/>
              </a:xfrm>
              <a:custGeom>
                <a:avLst/>
                <a:gdLst/>
                <a:ahLst/>
                <a:cxnLst/>
                <a:rect l="l" t="t" r="r" b="b"/>
                <a:pathLst>
                  <a:path w="7158" h="4205" extrusionOk="0">
                    <a:moveTo>
                      <a:pt x="520" y="266"/>
                    </a:moveTo>
                    <a:lnTo>
                      <a:pt x="520" y="266"/>
                    </a:lnTo>
                    <a:cubicBezTo>
                      <a:pt x="521" y="266"/>
                      <a:pt x="521" y="266"/>
                      <a:pt x="521" y="266"/>
                    </a:cubicBezTo>
                    <a:lnTo>
                      <a:pt x="521" y="266"/>
                    </a:lnTo>
                    <a:cubicBezTo>
                      <a:pt x="521" y="266"/>
                      <a:pt x="521" y="266"/>
                      <a:pt x="520" y="266"/>
                    </a:cubicBezTo>
                    <a:close/>
                    <a:moveTo>
                      <a:pt x="1017" y="589"/>
                    </a:moveTo>
                    <a:lnTo>
                      <a:pt x="1017" y="589"/>
                    </a:lnTo>
                    <a:cubicBezTo>
                      <a:pt x="1236" y="704"/>
                      <a:pt x="1455" y="854"/>
                      <a:pt x="1640" y="993"/>
                    </a:cubicBezTo>
                    <a:cubicBezTo>
                      <a:pt x="1848" y="1143"/>
                      <a:pt x="2021" y="1316"/>
                      <a:pt x="2194" y="1501"/>
                    </a:cubicBezTo>
                    <a:cubicBezTo>
                      <a:pt x="2517" y="1859"/>
                      <a:pt x="2806" y="2286"/>
                      <a:pt x="3129" y="2655"/>
                    </a:cubicBezTo>
                    <a:cubicBezTo>
                      <a:pt x="3441" y="3047"/>
                      <a:pt x="3787" y="3405"/>
                      <a:pt x="4214" y="3648"/>
                    </a:cubicBezTo>
                    <a:cubicBezTo>
                      <a:pt x="4306" y="3705"/>
                      <a:pt x="4422" y="3763"/>
                      <a:pt x="4537" y="3809"/>
                    </a:cubicBezTo>
                    <a:cubicBezTo>
                      <a:pt x="4653" y="3855"/>
                      <a:pt x="4768" y="3902"/>
                      <a:pt x="4883" y="3925"/>
                    </a:cubicBezTo>
                    <a:cubicBezTo>
                      <a:pt x="4999" y="3959"/>
                      <a:pt x="5137" y="3971"/>
                      <a:pt x="5253" y="3971"/>
                    </a:cubicBezTo>
                    <a:cubicBezTo>
                      <a:pt x="5380" y="3971"/>
                      <a:pt x="5495" y="3959"/>
                      <a:pt x="5622" y="3936"/>
                    </a:cubicBezTo>
                    <a:lnTo>
                      <a:pt x="5622" y="3936"/>
                    </a:lnTo>
                    <a:cubicBezTo>
                      <a:pt x="5507" y="3971"/>
                      <a:pt x="5380" y="3982"/>
                      <a:pt x="5253" y="3994"/>
                    </a:cubicBezTo>
                    <a:cubicBezTo>
                      <a:pt x="5114" y="3994"/>
                      <a:pt x="4999" y="3982"/>
                      <a:pt x="4872" y="3971"/>
                    </a:cubicBezTo>
                    <a:cubicBezTo>
                      <a:pt x="4630" y="3925"/>
                      <a:pt x="4399" y="3821"/>
                      <a:pt x="4168" y="3705"/>
                    </a:cubicBezTo>
                    <a:cubicBezTo>
                      <a:pt x="3718" y="3463"/>
                      <a:pt x="3371" y="3105"/>
                      <a:pt x="3060" y="2713"/>
                    </a:cubicBezTo>
                    <a:cubicBezTo>
                      <a:pt x="2771" y="2309"/>
                      <a:pt x="2494" y="1893"/>
                      <a:pt x="2159" y="1535"/>
                    </a:cubicBezTo>
                    <a:cubicBezTo>
                      <a:pt x="1848" y="1154"/>
                      <a:pt x="1444" y="854"/>
                      <a:pt x="1017" y="589"/>
                    </a:cubicBezTo>
                    <a:close/>
                    <a:moveTo>
                      <a:pt x="3002" y="0"/>
                    </a:moveTo>
                    <a:lnTo>
                      <a:pt x="3002" y="0"/>
                    </a:lnTo>
                    <a:cubicBezTo>
                      <a:pt x="2702" y="300"/>
                      <a:pt x="2621" y="393"/>
                      <a:pt x="2448" y="785"/>
                    </a:cubicBezTo>
                    <a:cubicBezTo>
                      <a:pt x="2263" y="385"/>
                      <a:pt x="2004" y="295"/>
                      <a:pt x="1715" y="295"/>
                    </a:cubicBezTo>
                    <a:cubicBezTo>
                      <a:pt x="1478" y="295"/>
                      <a:pt x="1220" y="355"/>
                      <a:pt x="965" y="355"/>
                    </a:cubicBezTo>
                    <a:cubicBezTo>
                      <a:pt x="815" y="355"/>
                      <a:pt x="665" y="334"/>
                      <a:pt x="521" y="266"/>
                    </a:cubicBezTo>
                    <a:lnTo>
                      <a:pt x="521" y="266"/>
                    </a:lnTo>
                    <a:cubicBezTo>
                      <a:pt x="1155" y="567"/>
                      <a:pt x="486" y="1674"/>
                      <a:pt x="1109" y="1905"/>
                    </a:cubicBezTo>
                    <a:cubicBezTo>
                      <a:pt x="717" y="1905"/>
                      <a:pt x="336" y="1928"/>
                      <a:pt x="1" y="2147"/>
                    </a:cubicBezTo>
                    <a:cubicBezTo>
                      <a:pt x="52" y="2144"/>
                      <a:pt x="103" y="2143"/>
                      <a:pt x="154" y="2143"/>
                    </a:cubicBezTo>
                    <a:cubicBezTo>
                      <a:pt x="1269" y="2143"/>
                      <a:pt x="2372" y="2847"/>
                      <a:pt x="3233" y="3509"/>
                    </a:cubicBezTo>
                    <a:cubicBezTo>
                      <a:pt x="3808" y="3952"/>
                      <a:pt x="4445" y="4204"/>
                      <a:pt x="5106" y="4204"/>
                    </a:cubicBezTo>
                    <a:cubicBezTo>
                      <a:pt x="5307" y="4204"/>
                      <a:pt x="5510" y="4181"/>
                      <a:pt x="5715" y="4132"/>
                    </a:cubicBezTo>
                    <a:cubicBezTo>
                      <a:pt x="5888" y="4086"/>
                      <a:pt x="6072" y="4017"/>
                      <a:pt x="6257" y="3936"/>
                    </a:cubicBezTo>
                    <a:cubicBezTo>
                      <a:pt x="6592" y="3786"/>
                      <a:pt x="6857" y="3532"/>
                      <a:pt x="7157" y="3347"/>
                    </a:cubicBezTo>
                    <a:lnTo>
                      <a:pt x="7157" y="3347"/>
                    </a:lnTo>
                    <a:cubicBezTo>
                      <a:pt x="6702" y="3621"/>
                      <a:pt x="6158" y="3787"/>
                      <a:pt x="5619" y="3787"/>
                    </a:cubicBezTo>
                    <a:cubicBezTo>
                      <a:pt x="5406" y="3787"/>
                      <a:pt x="5193" y="3761"/>
                      <a:pt x="4987" y="3705"/>
                    </a:cubicBezTo>
                    <a:cubicBezTo>
                      <a:pt x="4595" y="3613"/>
                      <a:pt x="3949" y="3394"/>
                      <a:pt x="3902" y="2920"/>
                    </a:cubicBezTo>
                    <a:cubicBezTo>
                      <a:pt x="3891" y="2759"/>
                      <a:pt x="3925" y="2574"/>
                      <a:pt x="4041" y="2459"/>
                    </a:cubicBezTo>
                    <a:cubicBezTo>
                      <a:pt x="4097" y="2402"/>
                      <a:pt x="4184" y="2374"/>
                      <a:pt x="4270" y="2374"/>
                    </a:cubicBezTo>
                    <a:cubicBezTo>
                      <a:pt x="4360" y="2374"/>
                      <a:pt x="4449" y="2405"/>
                      <a:pt x="4503" y="2470"/>
                    </a:cubicBezTo>
                    <a:cubicBezTo>
                      <a:pt x="4456" y="2251"/>
                      <a:pt x="4237" y="2089"/>
                      <a:pt x="4029" y="2089"/>
                    </a:cubicBezTo>
                    <a:cubicBezTo>
                      <a:pt x="3810" y="2112"/>
                      <a:pt x="3637" y="2309"/>
                      <a:pt x="3602" y="2528"/>
                    </a:cubicBezTo>
                    <a:cubicBezTo>
                      <a:pt x="3256" y="1916"/>
                      <a:pt x="3198" y="1258"/>
                      <a:pt x="3325" y="566"/>
                    </a:cubicBezTo>
                    <a:lnTo>
                      <a:pt x="3325" y="566"/>
                    </a:lnTo>
                    <a:cubicBezTo>
                      <a:pt x="3325" y="566"/>
                      <a:pt x="3152" y="681"/>
                      <a:pt x="3037" y="797"/>
                    </a:cubicBezTo>
                    <a:cubicBezTo>
                      <a:pt x="3037" y="797"/>
                      <a:pt x="2944" y="520"/>
                      <a:pt x="3002"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1"/>
              <p:cNvSpPr/>
              <p:nvPr/>
            </p:nvSpPr>
            <p:spPr>
              <a:xfrm>
                <a:off x="300920" y="740983"/>
                <a:ext cx="152154" cy="44344"/>
              </a:xfrm>
              <a:custGeom>
                <a:avLst/>
                <a:gdLst/>
                <a:ahLst/>
                <a:cxnLst/>
                <a:rect l="l" t="t" r="r" b="b"/>
                <a:pathLst>
                  <a:path w="4711" h="1373" extrusionOk="0">
                    <a:moveTo>
                      <a:pt x="2355" y="622"/>
                    </a:moveTo>
                    <a:cubicBezTo>
                      <a:pt x="2586" y="645"/>
                      <a:pt x="2817" y="668"/>
                      <a:pt x="3048" y="715"/>
                    </a:cubicBezTo>
                    <a:cubicBezTo>
                      <a:pt x="3279" y="761"/>
                      <a:pt x="3487" y="830"/>
                      <a:pt x="3706" y="911"/>
                    </a:cubicBezTo>
                    <a:cubicBezTo>
                      <a:pt x="3487" y="853"/>
                      <a:pt x="3267" y="795"/>
                      <a:pt x="3036" y="761"/>
                    </a:cubicBezTo>
                    <a:cubicBezTo>
                      <a:pt x="2806" y="715"/>
                      <a:pt x="2586" y="680"/>
                      <a:pt x="2355" y="680"/>
                    </a:cubicBezTo>
                    <a:cubicBezTo>
                      <a:pt x="2298" y="677"/>
                      <a:pt x="2240" y="676"/>
                      <a:pt x="2182" y="676"/>
                    </a:cubicBezTo>
                    <a:cubicBezTo>
                      <a:pt x="2008" y="676"/>
                      <a:pt x="1833" y="689"/>
                      <a:pt x="1651" y="715"/>
                    </a:cubicBezTo>
                    <a:cubicBezTo>
                      <a:pt x="1421" y="726"/>
                      <a:pt x="1190" y="772"/>
                      <a:pt x="947" y="818"/>
                    </a:cubicBezTo>
                    <a:cubicBezTo>
                      <a:pt x="1178" y="761"/>
                      <a:pt x="1421" y="703"/>
                      <a:pt x="1651" y="668"/>
                    </a:cubicBezTo>
                    <a:cubicBezTo>
                      <a:pt x="1882" y="645"/>
                      <a:pt x="2125" y="622"/>
                      <a:pt x="2355" y="622"/>
                    </a:cubicBezTo>
                    <a:close/>
                    <a:moveTo>
                      <a:pt x="1149" y="0"/>
                    </a:moveTo>
                    <a:cubicBezTo>
                      <a:pt x="956" y="0"/>
                      <a:pt x="778" y="25"/>
                      <a:pt x="624" y="80"/>
                    </a:cubicBezTo>
                    <a:cubicBezTo>
                      <a:pt x="659" y="126"/>
                      <a:pt x="1351" y="264"/>
                      <a:pt x="1524" y="391"/>
                    </a:cubicBezTo>
                    <a:cubicBezTo>
                      <a:pt x="1498" y="390"/>
                      <a:pt x="1472" y="389"/>
                      <a:pt x="1445" y="389"/>
                    </a:cubicBezTo>
                    <a:cubicBezTo>
                      <a:pt x="928" y="389"/>
                      <a:pt x="308" y="701"/>
                      <a:pt x="1" y="1119"/>
                    </a:cubicBezTo>
                    <a:cubicBezTo>
                      <a:pt x="628" y="973"/>
                      <a:pt x="1275" y="900"/>
                      <a:pt x="1922" y="900"/>
                    </a:cubicBezTo>
                    <a:cubicBezTo>
                      <a:pt x="2870" y="900"/>
                      <a:pt x="3818" y="1057"/>
                      <a:pt x="4710" y="1372"/>
                    </a:cubicBezTo>
                    <a:cubicBezTo>
                      <a:pt x="4008" y="868"/>
                      <a:pt x="2300" y="0"/>
                      <a:pt x="114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1"/>
              <p:cNvSpPr/>
              <p:nvPr/>
            </p:nvSpPr>
            <p:spPr>
              <a:xfrm>
                <a:off x="597863" y="752481"/>
                <a:ext cx="93404" cy="163942"/>
              </a:xfrm>
              <a:custGeom>
                <a:avLst/>
                <a:gdLst/>
                <a:ahLst/>
                <a:cxnLst/>
                <a:rect l="l" t="t" r="r" b="b"/>
                <a:pathLst>
                  <a:path w="2892" h="5076" extrusionOk="0">
                    <a:moveTo>
                      <a:pt x="410" y="1"/>
                    </a:moveTo>
                    <a:cubicBezTo>
                      <a:pt x="410" y="1"/>
                      <a:pt x="1" y="5075"/>
                      <a:pt x="1285" y="5075"/>
                    </a:cubicBezTo>
                    <a:cubicBezTo>
                      <a:pt x="1330" y="5075"/>
                      <a:pt x="1377" y="5069"/>
                      <a:pt x="1426" y="5056"/>
                    </a:cubicBezTo>
                    <a:cubicBezTo>
                      <a:pt x="2892" y="4675"/>
                      <a:pt x="410" y="1"/>
                      <a:pt x="41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1"/>
              <p:cNvSpPr/>
              <p:nvPr/>
            </p:nvSpPr>
            <p:spPr>
              <a:xfrm>
                <a:off x="636814" y="750995"/>
                <a:ext cx="139848" cy="103740"/>
              </a:xfrm>
              <a:custGeom>
                <a:avLst/>
                <a:gdLst/>
                <a:ahLst/>
                <a:cxnLst/>
                <a:rect l="l" t="t" r="r" b="b"/>
                <a:pathLst>
                  <a:path w="4330" h="3212" extrusionOk="0">
                    <a:moveTo>
                      <a:pt x="1" y="1"/>
                    </a:moveTo>
                    <a:lnTo>
                      <a:pt x="1" y="1"/>
                    </a:lnTo>
                    <a:cubicBezTo>
                      <a:pt x="1" y="1"/>
                      <a:pt x="1740" y="3212"/>
                      <a:pt x="2867" y="3212"/>
                    </a:cubicBezTo>
                    <a:cubicBezTo>
                      <a:pt x="3021" y="3212"/>
                      <a:pt x="3165" y="3151"/>
                      <a:pt x="3290" y="3013"/>
                    </a:cubicBezTo>
                    <a:cubicBezTo>
                      <a:pt x="4329" y="1870"/>
                      <a:pt x="1" y="1"/>
                      <a:pt x="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1"/>
              <p:cNvSpPr/>
              <p:nvPr/>
            </p:nvSpPr>
            <p:spPr>
              <a:xfrm>
                <a:off x="635328" y="716566"/>
                <a:ext cx="169594" cy="45184"/>
              </a:xfrm>
              <a:custGeom>
                <a:avLst/>
                <a:gdLst/>
                <a:ahLst/>
                <a:cxnLst/>
                <a:rect l="l" t="t" r="r" b="b"/>
                <a:pathLst>
                  <a:path w="5251" h="1399" extrusionOk="0">
                    <a:moveTo>
                      <a:pt x="3070" y="1"/>
                    </a:moveTo>
                    <a:cubicBezTo>
                      <a:pt x="1641" y="1"/>
                      <a:pt x="1" y="282"/>
                      <a:pt x="1" y="282"/>
                    </a:cubicBezTo>
                    <a:cubicBezTo>
                      <a:pt x="1" y="282"/>
                      <a:pt x="2633" y="1398"/>
                      <a:pt x="4133" y="1398"/>
                    </a:cubicBezTo>
                    <a:cubicBezTo>
                      <a:pt x="4673" y="1398"/>
                      <a:pt x="5067" y="1253"/>
                      <a:pt x="5137" y="859"/>
                    </a:cubicBezTo>
                    <a:cubicBezTo>
                      <a:pt x="5251" y="186"/>
                      <a:pt x="4230" y="1"/>
                      <a:pt x="307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9" name="Google Shape;1659;p21"/>
            <p:cNvGrpSpPr/>
            <p:nvPr/>
          </p:nvGrpSpPr>
          <p:grpSpPr>
            <a:xfrm>
              <a:off x="76177" y="4248700"/>
              <a:ext cx="779177" cy="746654"/>
              <a:chOff x="39601" y="4212124"/>
              <a:chExt cx="779177" cy="746654"/>
            </a:xfrm>
          </p:grpSpPr>
          <p:sp>
            <p:nvSpPr>
              <p:cNvPr id="1660" name="Google Shape;1660;p21"/>
              <p:cNvSpPr/>
              <p:nvPr/>
            </p:nvSpPr>
            <p:spPr>
              <a:xfrm>
                <a:off x="39601" y="4292577"/>
                <a:ext cx="271428" cy="179348"/>
              </a:xfrm>
              <a:custGeom>
                <a:avLst/>
                <a:gdLst/>
                <a:ahLst/>
                <a:cxnLst/>
                <a:rect l="l" t="t" r="r" b="b"/>
                <a:pathLst>
                  <a:path w="8404" h="5553" extrusionOk="0">
                    <a:moveTo>
                      <a:pt x="2020" y="0"/>
                    </a:moveTo>
                    <a:lnTo>
                      <a:pt x="2020" y="0"/>
                    </a:lnTo>
                    <a:cubicBezTo>
                      <a:pt x="1547" y="577"/>
                      <a:pt x="1443" y="1524"/>
                      <a:pt x="1940" y="2089"/>
                    </a:cubicBezTo>
                    <a:cubicBezTo>
                      <a:pt x="1854" y="2072"/>
                      <a:pt x="1765" y="2064"/>
                      <a:pt x="1673" y="2064"/>
                    </a:cubicBezTo>
                    <a:cubicBezTo>
                      <a:pt x="1031" y="2064"/>
                      <a:pt x="273" y="2468"/>
                      <a:pt x="0" y="3013"/>
                    </a:cubicBezTo>
                    <a:cubicBezTo>
                      <a:pt x="440" y="2873"/>
                      <a:pt x="809" y="2822"/>
                      <a:pt x="1167" y="2822"/>
                    </a:cubicBezTo>
                    <a:cubicBezTo>
                      <a:pt x="2020" y="2822"/>
                      <a:pt x="2814" y="3113"/>
                      <a:pt x="4375" y="3186"/>
                    </a:cubicBezTo>
                    <a:cubicBezTo>
                      <a:pt x="7131" y="3333"/>
                      <a:pt x="8249" y="4785"/>
                      <a:pt x="8397" y="5514"/>
                    </a:cubicBezTo>
                    <a:lnTo>
                      <a:pt x="8397" y="5514"/>
                    </a:lnTo>
                    <a:cubicBezTo>
                      <a:pt x="8142" y="4156"/>
                      <a:pt x="7110" y="2963"/>
                      <a:pt x="5795" y="2540"/>
                    </a:cubicBezTo>
                    <a:cubicBezTo>
                      <a:pt x="5241" y="2366"/>
                      <a:pt x="4675" y="2309"/>
                      <a:pt x="4121" y="2193"/>
                    </a:cubicBezTo>
                    <a:cubicBezTo>
                      <a:pt x="3555" y="2078"/>
                      <a:pt x="2990" y="1905"/>
                      <a:pt x="2563" y="1524"/>
                    </a:cubicBezTo>
                    <a:cubicBezTo>
                      <a:pt x="2124" y="1154"/>
                      <a:pt x="1847" y="543"/>
                      <a:pt x="2020" y="0"/>
                    </a:cubicBezTo>
                    <a:close/>
                    <a:moveTo>
                      <a:pt x="8397" y="5514"/>
                    </a:moveTo>
                    <a:cubicBezTo>
                      <a:pt x="8399" y="5527"/>
                      <a:pt x="8401" y="5540"/>
                      <a:pt x="8403" y="5552"/>
                    </a:cubicBezTo>
                    <a:cubicBezTo>
                      <a:pt x="8401" y="5540"/>
                      <a:pt x="8399" y="5527"/>
                      <a:pt x="8397" y="5514"/>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1"/>
              <p:cNvSpPr/>
              <p:nvPr/>
            </p:nvSpPr>
            <p:spPr>
              <a:xfrm>
                <a:off x="94765" y="4416697"/>
                <a:ext cx="214036" cy="95859"/>
              </a:xfrm>
              <a:custGeom>
                <a:avLst/>
                <a:gdLst/>
                <a:ahLst/>
                <a:cxnLst/>
                <a:rect l="l" t="t" r="r" b="b"/>
                <a:pathLst>
                  <a:path w="6627" h="2968" extrusionOk="0">
                    <a:moveTo>
                      <a:pt x="4496" y="424"/>
                    </a:moveTo>
                    <a:cubicBezTo>
                      <a:pt x="4675" y="424"/>
                      <a:pt x="4852" y="441"/>
                      <a:pt x="5022" y="486"/>
                    </a:cubicBezTo>
                    <a:cubicBezTo>
                      <a:pt x="5137" y="509"/>
                      <a:pt x="5229" y="555"/>
                      <a:pt x="5333" y="601"/>
                    </a:cubicBezTo>
                    <a:cubicBezTo>
                      <a:pt x="5437" y="659"/>
                      <a:pt x="5541" y="717"/>
                      <a:pt x="5622" y="786"/>
                    </a:cubicBezTo>
                    <a:cubicBezTo>
                      <a:pt x="5315" y="548"/>
                      <a:pt x="4924" y="455"/>
                      <a:pt x="4542" y="455"/>
                    </a:cubicBezTo>
                    <a:cubicBezTo>
                      <a:pt x="4478" y="455"/>
                      <a:pt x="4415" y="458"/>
                      <a:pt x="4352" y="463"/>
                    </a:cubicBezTo>
                    <a:cubicBezTo>
                      <a:pt x="3914" y="497"/>
                      <a:pt x="3487" y="670"/>
                      <a:pt x="3083" y="855"/>
                    </a:cubicBezTo>
                    <a:cubicBezTo>
                      <a:pt x="2679" y="1040"/>
                      <a:pt x="2298" y="1271"/>
                      <a:pt x="1859" y="1432"/>
                    </a:cubicBezTo>
                    <a:cubicBezTo>
                      <a:pt x="1640" y="1525"/>
                      <a:pt x="1432" y="1582"/>
                      <a:pt x="1213" y="1640"/>
                    </a:cubicBezTo>
                    <a:cubicBezTo>
                      <a:pt x="993" y="1675"/>
                      <a:pt x="762" y="1709"/>
                      <a:pt x="532" y="1721"/>
                    </a:cubicBezTo>
                    <a:cubicBezTo>
                      <a:pt x="982" y="1663"/>
                      <a:pt x="1432" y="1582"/>
                      <a:pt x="1836" y="1386"/>
                    </a:cubicBezTo>
                    <a:cubicBezTo>
                      <a:pt x="2240" y="1224"/>
                      <a:pt x="2621" y="994"/>
                      <a:pt x="3048" y="797"/>
                    </a:cubicBezTo>
                    <a:cubicBezTo>
                      <a:pt x="3452" y="613"/>
                      <a:pt x="3879" y="451"/>
                      <a:pt x="4341" y="428"/>
                    </a:cubicBezTo>
                    <a:cubicBezTo>
                      <a:pt x="4393" y="425"/>
                      <a:pt x="4444" y="424"/>
                      <a:pt x="4496" y="424"/>
                    </a:cubicBezTo>
                    <a:close/>
                    <a:moveTo>
                      <a:pt x="6597" y="1795"/>
                    </a:moveTo>
                    <a:cubicBezTo>
                      <a:pt x="6606" y="1809"/>
                      <a:pt x="6616" y="1823"/>
                      <a:pt x="6626" y="1836"/>
                    </a:cubicBezTo>
                    <a:cubicBezTo>
                      <a:pt x="6617" y="1823"/>
                      <a:pt x="6607" y="1809"/>
                      <a:pt x="6597" y="1795"/>
                    </a:cubicBezTo>
                    <a:close/>
                    <a:moveTo>
                      <a:pt x="289" y="1"/>
                    </a:moveTo>
                    <a:lnTo>
                      <a:pt x="289" y="1"/>
                    </a:lnTo>
                    <a:cubicBezTo>
                      <a:pt x="485" y="336"/>
                      <a:pt x="786" y="509"/>
                      <a:pt x="1120" y="659"/>
                    </a:cubicBezTo>
                    <a:cubicBezTo>
                      <a:pt x="1109" y="658"/>
                      <a:pt x="1098" y="657"/>
                      <a:pt x="1087" y="657"/>
                    </a:cubicBezTo>
                    <a:cubicBezTo>
                      <a:pt x="535" y="657"/>
                      <a:pt x="623" y="1778"/>
                      <a:pt x="1" y="1778"/>
                    </a:cubicBezTo>
                    <a:cubicBezTo>
                      <a:pt x="517" y="1778"/>
                      <a:pt x="861" y="2309"/>
                      <a:pt x="1309" y="2309"/>
                    </a:cubicBezTo>
                    <a:cubicBezTo>
                      <a:pt x="1452" y="2309"/>
                      <a:pt x="1605" y="2255"/>
                      <a:pt x="1778" y="2113"/>
                    </a:cubicBezTo>
                    <a:lnTo>
                      <a:pt x="1778" y="2113"/>
                    </a:lnTo>
                    <a:cubicBezTo>
                      <a:pt x="1755" y="2494"/>
                      <a:pt x="1790" y="2598"/>
                      <a:pt x="1917" y="2967"/>
                    </a:cubicBezTo>
                    <a:cubicBezTo>
                      <a:pt x="2078" y="2517"/>
                      <a:pt x="2263" y="2332"/>
                      <a:pt x="2263" y="2332"/>
                    </a:cubicBezTo>
                    <a:cubicBezTo>
                      <a:pt x="2309" y="2459"/>
                      <a:pt x="2413" y="2633"/>
                      <a:pt x="2413" y="2633"/>
                    </a:cubicBezTo>
                    <a:cubicBezTo>
                      <a:pt x="2586" y="2009"/>
                      <a:pt x="2875" y="1490"/>
                      <a:pt x="3406" y="1132"/>
                    </a:cubicBezTo>
                    <a:lnTo>
                      <a:pt x="3406" y="1132"/>
                    </a:lnTo>
                    <a:cubicBezTo>
                      <a:pt x="3348" y="1317"/>
                      <a:pt x="3406" y="1571"/>
                      <a:pt x="3579" y="1651"/>
                    </a:cubicBezTo>
                    <a:cubicBezTo>
                      <a:pt x="3638" y="1687"/>
                      <a:pt x="3706" y="1704"/>
                      <a:pt x="3773" y="1704"/>
                    </a:cubicBezTo>
                    <a:cubicBezTo>
                      <a:pt x="3903" y="1704"/>
                      <a:pt x="4034" y="1642"/>
                      <a:pt x="4110" y="1536"/>
                    </a:cubicBezTo>
                    <a:lnTo>
                      <a:pt x="4110" y="1536"/>
                    </a:lnTo>
                    <a:cubicBezTo>
                      <a:pt x="4080" y="1552"/>
                      <a:pt x="4047" y="1559"/>
                      <a:pt x="4012" y="1559"/>
                    </a:cubicBezTo>
                    <a:cubicBezTo>
                      <a:pt x="3895" y="1559"/>
                      <a:pt x="3762" y="1478"/>
                      <a:pt x="3717" y="1363"/>
                    </a:cubicBezTo>
                    <a:cubicBezTo>
                      <a:pt x="3660" y="1224"/>
                      <a:pt x="3717" y="1063"/>
                      <a:pt x="3798" y="936"/>
                    </a:cubicBezTo>
                    <a:cubicBezTo>
                      <a:pt x="3934" y="712"/>
                      <a:pt x="4197" y="652"/>
                      <a:pt x="4464" y="652"/>
                    </a:cubicBezTo>
                    <a:cubicBezTo>
                      <a:pt x="4651" y="652"/>
                      <a:pt x="4840" y="681"/>
                      <a:pt x="4987" y="705"/>
                    </a:cubicBezTo>
                    <a:cubicBezTo>
                      <a:pt x="5651" y="829"/>
                      <a:pt x="6216" y="1271"/>
                      <a:pt x="6597" y="1795"/>
                    </a:cubicBezTo>
                    <a:lnTo>
                      <a:pt x="6597" y="1795"/>
                    </a:lnTo>
                    <a:cubicBezTo>
                      <a:pt x="6420" y="1539"/>
                      <a:pt x="6326" y="1246"/>
                      <a:pt x="6118" y="1005"/>
                    </a:cubicBezTo>
                    <a:cubicBezTo>
                      <a:pt x="6003" y="855"/>
                      <a:pt x="5876" y="740"/>
                      <a:pt x="5737" y="624"/>
                    </a:cubicBezTo>
                    <a:cubicBezTo>
                      <a:pt x="5283" y="252"/>
                      <a:pt x="4751" y="87"/>
                      <a:pt x="4172" y="87"/>
                    </a:cubicBezTo>
                    <a:cubicBezTo>
                      <a:pt x="3943" y="87"/>
                      <a:pt x="3706" y="113"/>
                      <a:pt x="3463" y="162"/>
                    </a:cubicBezTo>
                    <a:cubicBezTo>
                      <a:pt x="2971" y="266"/>
                      <a:pt x="2413" y="354"/>
                      <a:pt x="1864" y="354"/>
                    </a:cubicBezTo>
                    <a:cubicBezTo>
                      <a:pt x="1305" y="354"/>
                      <a:pt x="755" y="263"/>
                      <a:pt x="289"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1"/>
              <p:cNvSpPr/>
              <p:nvPr/>
            </p:nvSpPr>
            <p:spPr>
              <a:xfrm>
                <a:off x="135395" y="4404391"/>
                <a:ext cx="78321" cy="10367"/>
              </a:xfrm>
              <a:custGeom>
                <a:avLst/>
                <a:gdLst/>
                <a:ahLst/>
                <a:cxnLst/>
                <a:rect l="l" t="t" r="r" b="b"/>
                <a:pathLst>
                  <a:path w="2425" h="321" extrusionOk="0">
                    <a:moveTo>
                      <a:pt x="1" y="1"/>
                    </a:moveTo>
                    <a:lnTo>
                      <a:pt x="1" y="1"/>
                    </a:lnTo>
                    <a:cubicBezTo>
                      <a:pt x="434" y="211"/>
                      <a:pt x="897" y="320"/>
                      <a:pt x="1365" y="320"/>
                    </a:cubicBezTo>
                    <a:cubicBezTo>
                      <a:pt x="1719" y="320"/>
                      <a:pt x="2076" y="257"/>
                      <a:pt x="2425" y="128"/>
                    </a:cubicBezTo>
                    <a:lnTo>
                      <a:pt x="1"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1"/>
              <p:cNvSpPr/>
              <p:nvPr/>
            </p:nvSpPr>
            <p:spPr>
              <a:xfrm>
                <a:off x="276309" y="4278980"/>
                <a:ext cx="102189" cy="75447"/>
              </a:xfrm>
              <a:custGeom>
                <a:avLst/>
                <a:gdLst/>
                <a:ahLst/>
                <a:cxnLst/>
                <a:rect l="l" t="t" r="r" b="b"/>
                <a:pathLst>
                  <a:path w="3164" h="2336" extrusionOk="0">
                    <a:moveTo>
                      <a:pt x="1284" y="1199"/>
                    </a:moveTo>
                    <a:cubicBezTo>
                      <a:pt x="1286" y="1205"/>
                      <a:pt x="1290" y="1212"/>
                      <a:pt x="1294" y="1218"/>
                    </a:cubicBezTo>
                    <a:cubicBezTo>
                      <a:pt x="1290" y="1211"/>
                      <a:pt x="1287" y="1205"/>
                      <a:pt x="1284" y="1199"/>
                    </a:cubicBezTo>
                    <a:close/>
                    <a:moveTo>
                      <a:pt x="740" y="340"/>
                    </a:moveTo>
                    <a:lnTo>
                      <a:pt x="740" y="340"/>
                    </a:lnTo>
                    <a:cubicBezTo>
                      <a:pt x="901" y="467"/>
                      <a:pt x="1005" y="617"/>
                      <a:pt x="1086" y="779"/>
                    </a:cubicBezTo>
                    <a:cubicBezTo>
                      <a:pt x="1152" y="923"/>
                      <a:pt x="1208" y="1056"/>
                      <a:pt x="1284" y="1199"/>
                    </a:cubicBezTo>
                    <a:lnTo>
                      <a:pt x="1284" y="1199"/>
                    </a:lnTo>
                    <a:cubicBezTo>
                      <a:pt x="1271" y="1168"/>
                      <a:pt x="1271" y="1133"/>
                      <a:pt x="1271" y="1114"/>
                    </a:cubicBezTo>
                    <a:cubicBezTo>
                      <a:pt x="1259" y="941"/>
                      <a:pt x="1294" y="767"/>
                      <a:pt x="1386" y="617"/>
                    </a:cubicBezTo>
                    <a:lnTo>
                      <a:pt x="1386" y="617"/>
                    </a:lnTo>
                    <a:cubicBezTo>
                      <a:pt x="1328" y="779"/>
                      <a:pt x="1317" y="941"/>
                      <a:pt x="1328" y="1091"/>
                    </a:cubicBezTo>
                    <a:cubicBezTo>
                      <a:pt x="1340" y="1206"/>
                      <a:pt x="1375" y="1322"/>
                      <a:pt x="1421" y="1437"/>
                    </a:cubicBezTo>
                    <a:cubicBezTo>
                      <a:pt x="1478" y="1529"/>
                      <a:pt x="1548" y="1610"/>
                      <a:pt x="1628" y="1691"/>
                    </a:cubicBezTo>
                    <a:cubicBezTo>
                      <a:pt x="1767" y="1806"/>
                      <a:pt x="1929" y="1887"/>
                      <a:pt x="2079" y="1979"/>
                    </a:cubicBezTo>
                    <a:cubicBezTo>
                      <a:pt x="1905" y="1922"/>
                      <a:pt x="1732" y="1852"/>
                      <a:pt x="1594" y="1726"/>
                    </a:cubicBezTo>
                    <a:cubicBezTo>
                      <a:pt x="1444" y="1610"/>
                      <a:pt x="1328" y="1460"/>
                      <a:pt x="1248" y="1298"/>
                    </a:cubicBezTo>
                    <a:cubicBezTo>
                      <a:pt x="1155" y="1137"/>
                      <a:pt x="1086" y="964"/>
                      <a:pt x="1017" y="802"/>
                    </a:cubicBezTo>
                    <a:cubicBezTo>
                      <a:pt x="936" y="652"/>
                      <a:pt x="855" y="490"/>
                      <a:pt x="740" y="340"/>
                    </a:cubicBezTo>
                    <a:close/>
                    <a:moveTo>
                      <a:pt x="619" y="1"/>
                    </a:moveTo>
                    <a:cubicBezTo>
                      <a:pt x="380" y="1"/>
                      <a:pt x="200" y="149"/>
                      <a:pt x="1" y="306"/>
                    </a:cubicBezTo>
                    <a:cubicBezTo>
                      <a:pt x="209" y="306"/>
                      <a:pt x="393" y="444"/>
                      <a:pt x="520" y="617"/>
                    </a:cubicBezTo>
                    <a:cubicBezTo>
                      <a:pt x="659" y="791"/>
                      <a:pt x="728" y="998"/>
                      <a:pt x="832" y="1183"/>
                    </a:cubicBezTo>
                    <a:cubicBezTo>
                      <a:pt x="1086" y="1679"/>
                      <a:pt x="1536" y="2049"/>
                      <a:pt x="2067" y="2222"/>
                    </a:cubicBezTo>
                    <a:cubicBezTo>
                      <a:pt x="2285" y="2294"/>
                      <a:pt x="2517" y="2335"/>
                      <a:pt x="2751" y="2335"/>
                    </a:cubicBezTo>
                    <a:cubicBezTo>
                      <a:pt x="2888" y="2335"/>
                      <a:pt x="3027" y="2321"/>
                      <a:pt x="3164" y="2291"/>
                    </a:cubicBezTo>
                    <a:cubicBezTo>
                      <a:pt x="3002" y="2280"/>
                      <a:pt x="2840" y="2222"/>
                      <a:pt x="2690" y="2153"/>
                    </a:cubicBezTo>
                    <a:cubicBezTo>
                      <a:pt x="2333" y="1979"/>
                      <a:pt x="2102" y="1587"/>
                      <a:pt x="2113" y="1195"/>
                    </a:cubicBezTo>
                    <a:cubicBezTo>
                      <a:pt x="2125" y="814"/>
                      <a:pt x="2402" y="410"/>
                      <a:pt x="2760" y="260"/>
                    </a:cubicBezTo>
                    <a:cubicBezTo>
                      <a:pt x="2676" y="148"/>
                      <a:pt x="2539" y="73"/>
                      <a:pt x="2398" y="73"/>
                    </a:cubicBezTo>
                    <a:cubicBezTo>
                      <a:pt x="2365" y="73"/>
                      <a:pt x="2331" y="78"/>
                      <a:pt x="2298" y="86"/>
                    </a:cubicBezTo>
                    <a:cubicBezTo>
                      <a:pt x="2125" y="121"/>
                      <a:pt x="2009" y="271"/>
                      <a:pt x="1963" y="444"/>
                    </a:cubicBezTo>
                    <a:cubicBezTo>
                      <a:pt x="1929" y="329"/>
                      <a:pt x="1859" y="202"/>
                      <a:pt x="1779" y="121"/>
                    </a:cubicBezTo>
                    <a:cubicBezTo>
                      <a:pt x="1722" y="57"/>
                      <a:pt x="1627" y="15"/>
                      <a:pt x="1539" y="15"/>
                    </a:cubicBezTo>
                    <a:cubicBezTo>
                      <a:pt x="1501" y="15"/>
                      <a:pt x="1464" y="23"/>
                      <a:pt x="1432" y="40"/>
                    </a:cubicBezTo>
                    <a:cubicBezTo>
                      <a:pt x="1340" y="86"/>
                      <a:pt x="1305" y="248"/>
                      <a:pt x="1328" y="329"/>
                    </a:cubicBezTo>
                    <a:cubicBezTo>
                      <a:pt x="1167" y="144"/>
                      <a:pt x="936" y="29"/>
                      <a:pt x="694" y="6"/>
                    </a:cubicBezTo>
                    <a:cubicBezTo>
                      <a:pt x="668" y="2"/>
                      <a:pt x="643" y="1"/>
                      <a:pt x="619"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1"/>
              <p:cNvSpPr/>
              <p:nvPr/>
            </p:nvSpPr>
            <p:spPr>
              <a:xfrm>
                <a:off x="191690" y="4213222"/>
                <a:ext cx="250176" cy="158775"/>
              </a:xfrm>
              <a:custGeom>
                <a:avLst/>
                <a:gdLst/>
                <a:ahLst/>
                <a:cxnLst/>
                <a:rect l="l" t="t" r="r" b="b"/>
                <a:pathLst>
                  <a:path w="7746" h="4916" extrusionOk="0">
                    <a:moveTo>
                      <a:pt x="601" y="287"/>
                    </a:moveTo>
                    <a:lnTo>
                      <a:pt x="601" y="287"/>
                    </a:lnTo>
                    <a:cubicBezTo>
                      <a:pt x="486" y="564"/>
                      <a:pt x="416" y="841"/>
                      <a:pt x="393" y="1130"/>
                    </a:cubicBezTo>
                    <a:cubicBezTo>
                      <a:pt x="359" y="1407"/>
                      <a:pt x="359" y="1695"/>
                      <a:pt x="428" y="1961"/>
                    </a:cubicBezTo>
                    <a:cubicBezTo>
                      <a:pt x="486" y="2238"/>
                      <a:pt x="601" y="2503"/>
                      <a:pt x="739" y="2757"/>
                    </a:cubicBezTo>
                    <a:cubicBezTo>
                      <a:pt x="866" y="3000"/>
                      <a:pt x="1028" y="3254"/>
                      <a:pt x="1224" y="3450"/>
                    </a:cubicBezTo>
                    <a:cubicBezTo>
                      <a:pt x="1005" y="3265"/>
                      <a:pt x="832" y="3034"/>
                      <a:pt x="693" y="2769"/>
                    </a:cubicBezTo>
                    <a:cubicBezTo>
                      <a:pt x="543" y="2526"/>
                      <a:pt x="439" y="2249"/>
                      <a:pt x="370" y="1972"/>
                    </a:cubicBezTo>
                    <a:cubicBezTo>
                      <a:pt x="301" y="1707"/>
                      <a:pt x="301" y="1395"/>
                      <a:pt x="347" y="1107"/>
                    </a:cubicBezTo>
                    <a:cubicBezTo>
                      <a:pt x="382" y="818"/>
                      <a:pt x="474" y="553"/>
                      <a:pt x="601" y="287"/>
                    </a:cubicBezTo>
                    <a:close/>
                    <a:moveTo>
                      <a:pt x="770" y="0"/>
                    </a:moveTo>
                    <a:cubicBezTo>
                      <a:pt x="736" y="0"/>
                      <a:pt x="698" y="11"/>
                      <a:pt x="659" y="33"/>
                    </a:cubicBezTo>
                    <a:cubicBezTo>
                      <a:pt x="589" y="79"/>
                      <a:pt x="532" y="149"/>
                      <a:pt x="486" y="218"/>
                    </a:cubicBezTo>
                    <a:cubicBezTo>
                      <a:pt x="12" y="1037"/>
                      <a:pt x="1" y="2007"/>
                      <a:pt x="520" y="2861"/>
                    </a:cubicBezTo>
                    <a:cubicBezTo>
                      <a:pt x="1040" y="3715"/>
                      <a:pt x="1951" y="4258"/>
                      <a:pt x="2886" y="4558"/>
                    </a:cubicBezTo>
                    <a:cubicBezTo>
                      <a:pt x="3602" y="4793"/>
                      <a:pt x="4302" y="4916"/>
                      <a:pt x="4992" y="4916"/>
                    </a:cubicBezTo>
                    <a:cubicBezTo>
                      <a:pt x="5927" y="4916"/>
                      <a:pt x="6842" y="4690"/>
                      <a:pt x="7746" y="4212"/>
                    </a:cubicBezTo>
                    <a:lnTo>
                      <a:pt x="7746" y="4212"/>
                    </a:lnTo>
                    <a:cubicBezTo>
                      <a:pt x="7173" y="4512"/>
                      <a:pt x="6491" y="4646"/>
                      <a:pt x="5818" y="4646"/>
                    </a:cubicBezTo>
                    <a:cubicBezTo>
                      <a:pt x="5326" y="4646"/>
                      <a:pt x="4837" y="4574"/>
                      <a:pt x="4399" y="4443"/>
                    </a:cubicBezTo>
                    <a:cubicBezTo>
                      <a:pt x="4041" y="4350"/>
                      <a:pt x="3694" y="4200"/>
                      <a:pt x="3371" y="4015"/>
                    </a:cubicBezTo>
                    <a:cubicBezTo>
                      <a:pt x="3221" y="3923"/>
                      <a:pt x="3083" y="3808"/>
                      <a:pt x="2956" y="3715"/>
                    </a:cubicBezTo>
                    <a:cubicBezTo>
                      <a:pt x="2829" y="3600"/>
                      <a:pt x="2702" y="3484"/>
                      <a:pt x="2540" y="3381"/>
                    </a:cubicBezTo>
                    <a:cubicBezTo>
                      <a:pt x="2443" y="3313"/>
                      <a:pt x="2326" y="3270"/>
                      <a:pt x="2212" y="3270"/>
                    </a:cubicBezTo>
                    <a:cubicBezTo>
                      <a:pt x="2150" y="3270"/>
                      <a:pt x="2089" y="3283"/>
                      <a:pt x="2032" y="3311"/>
                    </a:cubicBezTo>
                    <a:cubicBezTo>
                      <a:pt x="1872" y="3380"/>
                      <a:pt x="1791" y="3551"/>
                      <a:pt x="1880" y="3688"/>
                    </a:cubicBezTo>
                    <a:lnTo>
                      <a:pt x="1880" y="3688"/>
                    </a:lnTo>
                    <a:cubicBezTo>
                      <a:pt x="1444" y="3020"/>
                      <a:pt x="1444" y="2248"/>
                      <a:pt x="1582" y="1499"/>
                    </a:cubicBezTo>
                    <a:cubicBezTo>
                      <a:pt x="1702" y="929"/>
                      <a:pt x="1491" y="380"/>
                      <a:pt x="1161" y="380"/>
                    </a:cubicBezTo>
                    <a:cubicBezTo>
                      <a:pt x="1077" y="380"/>
                      <a:pt x="985" y="415"/>
                      <a:pt x="890" y="495"/>
                    </a:cubicBezTo>
                    <a:cubicBezTo>
                      <a:pt x="890" y="403"/>
                      <a:pt x="947" y="322"/>
                      <a:pt x="947" y="218"/>
                    </a:cubicBezTo>
                    <a:cubicBezTo>
                      <a:pt x="947" y="96"/>
                      <a:pt x="875" y="0"/>
                      <a:pt x="770"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1"/>
              <p:cNvSpPr/>
              <p:nvPr/>
            </p:nvSpPr>
            <p:spPr>
              <a:xfrm>
                <a:off x="158520" y="4289444"/>
                <a:ext cx="104773" cy="67276"/>
              </a:xfrm>
              <a:custGeom>
                <a:avLst/>
                <a:gdLst/>
                <a:ahLst/>
                <a:cxnLst/>
                <a:rect l="l" t="t" r="r" b="b"/>
                <a:pathLst>
                  <a:path w="3244" h="2083" extrusionOk="0">
                    <a:moveTo>
                      <a:pt x="869" y="0"/>
                    </a:moveTo>
                    <a:cubicBezTo>
                      <a:pt x="829" y="0"/>
                      <a:pt x="802" y="40"/>
                      <a:pt x="797" y="143"/>
                    </a:cubicBezTo>
                    <a:cubicBezTo>
                      <a:pt x="774" y="213"/>
                      <a:pt x="843" y="317"/>
                      <a:pt x="878" y="374"/>
                    </a:cubicBezTo>
                    <a:cubicBezTo>
                      <a:pt x="791" y="334"/>
                      <a:pt x="694" y="311"/>
                      <a:pt x="596" y="311"/>
                    </a:cubicBezTo>
                    <a:cubicBezTo>
                      <a:pt x="472" y="311"/>
                      <a:pt x="346" y="348"/>
                      <a:pt x="243" y="432"/>
                    </a:cubicBezTo>
                    <a:cubicBezTo>
                      <a:pt x="70" y="570"/>
                      <a:pt x="0" y="847"/>
                      <a:pt x="81" y="1067"/>
                    </a:cubicBezTo>
                    <a:cubicBezTo>
                      <a:pt x="168" y="1263"/>
                      <a:pt x="400" y="1356"/>
                      <a:pt x="620" y="1356"/>
                    </a:cubicBezTo>
                    <a:cubicBezTo>
                      <a:pt x="626" y="1356"/>
                      <a:pt x="633" y="1356"/>
                      <a:pt x="640" y="1356"/>
                    </a:cubicBezTo>
                    <a:lnTo>
                      <a:pt x="640" y="1356"/>
                    </a:lnTo>
                    <a:cubicBezTo>
                      <a:pt x="640" y="1356"/>
                      <a:pt x="641" y="1356"/>
                      <a:pt x="642" y="1356"/>
                    </a:cubicBezTo>
                    <a:cubicBezTo>
                      <a:pt x="648" y="1356"/>
                      <a:pt x="653" y="1356"/>
                      <a:pt x="658" y="1355"/>
                    </a:cubicBezTo>
                    <a:lnTo>
                      <a:pt x="658" y="1355"/>
                    </a:lnTo>
                    <a:cubicBezTo>
                      <a:pt x="652" y="1356"/>
                      <a:pt x="646" y="1356"/>
                      <a:pt x="640" y="1356"/>
                    </a:cubicBezTo>
                    <a:lnTo>
                      <a:pt x="640" y="1356"/>
                    </a:lnTo>
                    <a:cubicBezTo>
                      <a:pt x="521" y="1354"/>
                      <a:pt x="429" y="1233"/>
                      <a:pt x="451" y="1101"/>
                    </a:cubicBezTo>
                    <a:cubicBezTo>
                      <a:pt x="462" y="974"/>
                      <a:pt x="578" y="894"/>
                      <a:pt x="693" y="859"/>
                    </a:cubicBezTo>
                    <a:cubicBezTo>
                      <a:pt x="706" y="858"/>
                      <a:pt x="720" y="857"/>
                      <a:pt x="733" y="857"/>
                    </a:cubicBezTo>
                    <a:cubicBezTo>
                      <a:pt x="846" y="857"/>
                      <a:pt x="958" y="900"/>
                      <a:pt x="1051" y="951"/>
                    </a:cubicBezTo>
                    <a:cubicBezTo>
                      <a:pt x="1155" y="1009"/>
                      <a:pt x="1259" y="1090"/>
                      <a:pt x="1339" y="1182"/>
                    </a:cubicBezTo>
                    <a:cubicBezTo>
                      <a:pt x="1893" y="1667"/>
                      <a:pt x="2528" y="1932"/>
                      <a:pt x="3244" y="2083"/>
                    </a:cubicBezTo>
                    <a:cubicBezTo>
                      <a:pt x="2471" y="1909"/>
                      <a:pt x="1709" y="1090"/>
                      <a:pt x="1293" y="467"/>
                    </a:cubicBezTo>
                    <a:cubicBezTo>
                      <a:pt x="1249" y="422"/>
                      <a:pt x="996" y="0"/>
                      <a:pt x="86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1"/>
              <p:cNvSpPr/>
              <p:nvPr/>
            </p:nvSpPr>
            <p:spPr>
              <a:xfrm>
                <a:off x="346782" y="4341120"/>
                <a:ext cx="227439" cy="140494"/>
              </a:xfrm>
              <a:custGeom>
                <a:avLst/>
                <a:gdLst/>
                <a:ahLst/>
                <a:cxnLst/>
                <a:rect l="l" t="t" r="r" b="b"/>
                <a:pathLst>
                  <a:path w="7042" h="4350" extrusionOk="0">
                    <a:moveTo>
                      <a:pt x="7025" y="706"/>
                    </a:moveTo>
                    <a:cubicBezTo>
                      <a:pt x="7031" y="708"/>
                      <a:pt x="7036" y="711"/>
                      <a:pt x="7042" y="713"/>
                    </a:cubicBezTo>
                    <a:cubicBezTo>
                      <a:pt x="7036" y="711"/>
                      <a:pt x="7031" y="708"/>
                      <a:pt x="7025" y="706"/>
                    </a:cubicBezTo>
                    <a:close/>
                    <a:moveTo>
                      <a:pt x="5137" y="229"/>
                    </a:moveTo>
                    <a:cubicBezTo>
                      <a:pt x="5264" y="229"/>
                      <a:pt x="5379" y="229"/>
                      <a:pt x="5518" y="252"/>
                    </a:cubicBezTo>
                    <a:cubicBezTo>
                      <a:pt x="5449" y="246"/>
                      <a:pt x="5385" y="243"/>
                      <a:pt x="5323" y="243"/>
                    </a:cubicBezTo>
                    <a:cubicBezTo>
                      <a:pt x="5261" y="243"/>
                      <a:pt x="5200" y="246"/>
                      <a:pt x="5137" y="252"/>
                    </a:cubicBezTo>
                    <a:cubicBezTo>
                      <a:pt x="5010" y="275"/>
                      <a:pt x="4895" y="298"/>
                      <a:pt x="4779" y="332"/>
                    </a:cubicBezTo>
                    <a:lnTo>
                      <a:pt x="4433" y="459"/>
                    </a:lnTo>
                    <a:cubicBezTo>
                      <a:pt x="4317" y="517"/>
                      <a:pt x="4214" y="575"/>
                      <a:pt x="4110" y="644"/>
                    </a:cubicBezTo>
                    <a:cubicBezTo>
                      <a:pt x="3706" y="921"/>
                      <a:pt x="3394" y="1314"/>
                      <a:pt x="3105" y="1706"/>
                    </a:cubicBezTo>
                    <a:cubicBezTo>
                      <a:pt x="2817" y="2110"/>
                      <a:pt x="2563" y="2549"/>
                      <a:pt x="2251" y="2941"/>
                    </a:cubicBezTo>
                    <a:cubicBezTo>
                      <a:pt x="2090" y="3137"/>
                      <a:pt x="1917" y="3310"/>
                      <a:pt x="1743" y="3484"/>
                    </a:cubicBezTo>
                    <a:cubicBezTo>
                      <a:pt x="1559" y="3645"/>
                      <a:pt x="1351" y="3807"/>
                      <a:pt x="1155" y="3934"/>
                    </a:cubicBezTo>
                    <a:cubicBezTo>
                      <a:pt x="1559" y="3634"/>
                      <a:pt x="1917" y="3299"/>
                      <a:pt x="2228" y="2906"/>
                    </a:cubicBezTo>
                    <a:cubicBezTo>
                      <a:pt x="2517" y="2526"/>
                      <a:pt x="2759" y="2087"/>
                      <a:pt x="3048" y="1683"/>
                    </a:cubicBezTo>
                    <a:cubicBezTo>
                      <a:pt x="3336" y="1279"/>
                      <a:pt x="3648" y="887"/>
                      <a:pt x="4087" y="598"/>
                    </a:cubicBezTo>
                    <a:cubicBezTo>
                      <a:pt x="4306" y="471"/>
                      <a:pt x="4514" y="356"/>
                      <a:pt x="4768" y="286"/>
                    </a:cubicBezTo>
                    <a:cubicBezTo>
                      <a:pt x="4883" y="252"/>
                      <a:pt x="5010" y="229"/>
                      <a:pt x="5137" y="229"/>
                    </a:cubicBezTo>
                    <a:close/>
                    <a:moveTo>
                      <a:pt x="5138" y="1"/>
                    </a:moveTo>
                    <a:cubicBezTo>
                      <a:pt x="4407" y="1"/>
                      <a:pt x="3713" y="313"/>
                      <a:pt x="3117" y="840"/>
                    </a:cubicBezTo>
                    <a:cubicBezTo>
                      <a:pt x="2274" y="1602"/>
                      <a:pt x="1166" y="2422"/>
                      <a:pt x="1" y="2433"/>
                    </a:cubicBezTo>
                    <a:cubicBezTo>
                      <a:pt x="244" y="2574"/>
                      <a:pt x="498" y="2620"/>
                      <a:pt x="758" y="2620"/>
                    </a:cubicBezTo>
                    <a:cubicBezTo>
                      <a:pt x="881" y="2620"/>
                      <a:pt x="1006" y="2610"/>
                      <a:pt x="1132" y="2595"/>
                    </a:cubicBezTo>
                    <a:lnTo>
                      <a:pt x="1132" y="2595"/>
                    </a:lnTo>
                    <a:cubicBezTo>
                      <a:pt x="531" y="2872"/>
                      <a:pt x="1270" y="3934"/>
                      <a:pt x="670" y="4280"/>
                    </a:cubicBezTo>
                    <a:cubicBezTo>
                      <a:pt x="851" y="4176"/>
                      <a:pt x="1051" y="4154"/>
                      <a:pt x="1252" y="4154"/>
                    </a:cubicBezTo>
                    <a:cubicBezTo>
                      <a:pt x="1409" y="4154"/>
                      <a:pt x="1567" y="4167"/>
                      <a:pt x="1717" y="4167"/>
                    </a:cubicBezTo>
                    <a:cubicBezTo>
                      <a:pt x="2061" y="4167"/>
                      <a:pt x="2367" y="4095"/>
                      <a:pt x="2540" y="3622"/>
                    </a:cubicBezTo>
                    <a:cubicBezTo>
                      <a:pt x="2725" y="3991"/>
                      <a:pt x="2828" y="4084"/>
                      <a:pt x="3152" y="4349"/>
                    </a:cubicBezTo>
                    <a:cubicBezTo>
                      <a:pt x="3048" y="3830"/>
                      <a:pt x="3129" y="3564"/>
                      <a:pt x="3129" y="3564"/>
                    </a:cubicBezTo>
                    <a:lnTo>
                      <a:pt x="3129" y="3564"/>
                    </a:lnTo>
                    <a:cubicBezTo>
                      <a:pt x="3244" y="3657"/>
                      <a:pt x="3440" y="3761"/>
                      <a:pt x="3440" y="3761"/>
                    </a:cubicBezTo>
                    <a:cubicBezTo>
                      <a:pt x="3267" y="3080"/>
                      <a:pt x="3267" y="2422"/>
                      <a:pt x="3567" y="1787"/>
                    </a:cubicBezTo>
                    <a:cubicBezTo>
                      <a:pt x="3613" y="2006"/>
                      <a:pt x="3798" y="2191"/>
                      <a:pt x="4017" y="2191"/>
                    </a:cubicBezTo>
                    <a:cubicBezTo>
                      <a:pt x="4225" y="2191"/>
                      <a:pt x="4433" y="2006"/>
                      <a:pt x="4456" y="1787"/>
                    </a:cubicBezTo>
                    <a:lnTo>
                      <a:pt x="4456" y="1787"/>
                    </a:lnTo>
                    <a:cubicBezTo>
                      <a:pt x="4409" y="1868"/>
                      <a:pt x="4307" y="1909"/>
                      <a:pt x="4202" y="1909"/>
                    </a:cubicBezTo>
                    <a:cubicBezTo>
                      <a:pt x="4128" y="1909"/>
                      <a:pt x="4052" y="1888"/>
                      <a:pt x="3994" y="1845"/>
                    </a:cubicBezTo>
                    <a:cubicBezTo>
                      <a:pt x="3867" y="1741"/>
                      <a:pt x="3821" y="1556"/>
                      <a:pt x="3844" y="1394"/>
                    </a:cubicBezTo>
                    <a:cubicBezTo>
                      <a:pt x="3856" y="921"/>
                      <a:pt x="4491" y="644"/>
                      <a:pt x="4860" y="517"/>
                    </a:cubicBezTo>
                    <a:cubicBezTo>
                      <a:pt x="5122" y="424"/>
                      <a:pt x="5396" y="382"/>
                      <a:pt x="5670" y="382"/>
                    </a:cubicBezTo>
                    <a:cubicBezTo>
                      <a:pt x="6141" y="382"/>
                      <a:pt x="6612" y="505"/>
                      <a:pt x="7025" y="706"/>
                    </a:cubicBezTo>
                    <a:lnTo>
                      <a:pt x="7025" y="706"/>
                    </a:lnTo>
                    <a:cubicBezTo>
                      <a:pt x="6699" y="544"/>
                      <a:pt x="6447" y="319"/>
                      <a:pt x="6107" y="194"/>
                    </a:cubicBezTo>
                    <a:cubicBezTo>
                      <a:pt x="5922" y="125"/>
                      <a:pt x="5726" y="79"/>
                      <a:pt x="5541" y="32"/>
                    </a:cubicBezTo>
                    <a:cubicBezTo>
                      <a:pt x="5406" y="11"/>
                      <a:pt x="5271" y="1"/>
                      <a:pt x="5138"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1"/>
              <p:cNvSpPr/>
              <p:nvPr/>
            </p:nvSpPr>
            <p:spPr>
              <a:xfrm>
                <a:off x="285255" y="4357818"/>
                <a:ext cx="150668" cy="53582"/>
              </a:xfrm>
              <a:custGeom>
                <a:avLst/>
                <a:gdLst/>
                <a:ahLst/>
                <a:cxnLst/>
                <a:rect l="l" t="t" r="r" b="b"/>
                <a:pathLst>
                  <a:path w="4665" h="1659" extrusionOk="0">
                    <a:moveTo>
                      <a:pt x="3706" y="520"/>
                    </a:moveTo>
                    <a:lnTo>
                      <a:pt x="3706" y="520"/>
                    </a:lnTo>
                    <a:cubicBezTo>
                      <a:pt x="3510" y="623"/>
                      <a:pt x="3302" y="704"/>
                      <a:pt x="3094" y="774"/>
                    </a:cubicBezTo>
                    <a:cubicBezTo>
                      <a:pt x="2875" y="854"/>
                      <a:pt x="2644" y="889"/>
                      <a:pt x="2413" y="924"/>
                    </a:cubicBezTo>
                    <a:cubicBezTo>
                      <a:pt x="2278" y="937"/>
                      <a:pt x="2139" y="943"/>
                      <a:pt x="2000" y="943"/>
                    </a:cubicBezTo>
                    <a:cubicBezTo>
                      <a:pt x="1903" y="943"/>
                      <a:pt x="1805" y="940"/>
                      <a:pt x="1709" y="935"/>
                    </a:cubicBezTo>
                    <a:cubicBezTo>
                      <a:pt x="1455" y="924"/>
                      <a:pt x="1224" y="889"/>
                      <a:pt x="982" y="854"/>
                    </a:cubicBezTo>
                    <a:lnTo>
                      <a:pt x="982" y="854"/>
                    </a:lnTo>
                    <a:cubicBezTo>
                      <a:pt x="1201" y="866"/>
                      <a:pt x="1444" y="877"/>
                      <a:pt x="1675" y="889"/>
                    </a:cubicBezTo>
                    <a:cubicBezTo>
                      <a:pt x="1906" y="889"/>
                      <a:pt x="2148" y="889"/>
                      <a:pt x="2379" y="866"/>
                    </a:cubicBezTo>
                    <a:cubicBezTo>
                      <a:pt x="2610" y="831"/>
                      <a:pt x="2840" y="797"/>
                      <a:pt x="3060" y="739"/>
                    </a:cubicBezTo>
                    <a:cubicBezTo>
                      <a:pt x="3279" y="681"/>
                      <a:pt x="3498" y="600"/>
                      <a:pt x="3706" y="520"/>
                    </a:cubicBezTo>
                    <a:close/>
                    <a:moveTo>
                      <a:pt x="4664" y="0"/>
                    </a:moveTo>
                    <a:lnTo>
                      <a:pt x="4664" y="0"/>
                    </a:lnTo>
                    <a:cubicBezTo>
                      <a:pt x="3613" y="468"/>
                      <a:pt x="2464" y="706"/>
                      <a:pt x="1316" y="706"/>
                    </a:cubicBezTo>
                    <a:cubicBezTo>
                      <a:pt x="876" y="706"/>
                      <a:pt x="436" y="671"/>
                      <a:pt x="1" y="600"/>
                    </a:cubicBezTo>
                    <a:lnTo>
                      <a:pt x="1" y="600"/>
                    </a:lnTo>
                    <a:cubicBezTo>
                      <a:pt x="310" y="982"/>
                      <a:pt x="896" y="1235"/>
                      <a:pt x="1388" y="1235"/>
                    </a:cubicBezTo>
                    <a:cubicBezTo>
                      <a:pt x="1447" y="1235"/>
                      <a:pt x="1504" y="1231"/>
                      <a:pt x="1559" y="1224"/>
                    </a:cubicBezTo>
                    <a:lnTo>
                      <a:pt x="1559" y="1224"/>
                    </a:lnTo>
                    <a:cubicBezTo>
                      <a:pt x="1386" y="1374"/>
                      <a:pt x="705" y="1570"/>
                      <a:pt x="694" y="1616"/>
                    </a:cubicBezTo>
                    <a:cubicBezTo>
                      <a:pt x="804" y="1645"/>
                      <a:pt x="926" y="1659"/>
                      <a:pt x="1055" y="1659"/>
                    </a:cubicBezTo>
                    <a:cubicBezTo>
                      <a:pt x="2203" y="1659"/>
                      <a:pt x="3979" y="592"/>
                      <a:pt x="466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1"/>
              <p:cNvSpPr/>
              <p:nvPr/>
            </p:nvSpPr>
            <p:spPr>
              <a:xfrm>
                <a:off x="550709" y="4694068"/>
                <a:ext cx="194625" cy="264710"/>
              </a:xfrm>
              <a:custGeom>
                <a:avLst/>
                <a:gdLst/>
                <a:ahLst/>
                <a:cxnLst/>
                <a:rect l="l" t="t" r="r" b="b"/>
                <a:pathLst>
                  <a:path w="6026" h="8196" extrusionOk="0">
                    <a:moveTo>
                      <a:pt x="0" y="1"/>
                    </a:moveTo>
                    <a:cubicBezTo>
                      <a:pt x="20" y="3"/>
                      <a:pt x="40" y="5"/>
                      <a:pt x="59" y="7"/>
                    </a:cubicBezTo>
                    <a:lnTo>
                      <a:pt x="59" y="7"/>
                    </a:lnTo>
                    <a:cubicBezTo>
                      <a:pt x="39" y="4"/>
                      <a:pt x="19" y="2"/>
                      <a:pt x="0" y="1"/>
                    </a:cubicBezTo>
                    <a:close/>
                    <a:moveTo>
                      <a:pt x="59" y="7"/>
                    </a:moveTo>
                    <a:cubicBezTo>
                      <a:pt x="819" y="111"/>
                      <a:pt x="2318" y="1135"/>
                      <a:pt x="2655" y="3856"/>
                    </a:cubicBezTo>
                    <a:cubicBezTo>
                      <a:pt x="2921" y="6049"/>
                      <a:pt x="3521" y="6684"/>
                      <a:pt x="3163" y="8196"/>
                    </a:cubicBezTo>
                    <a:cubicBezTo>
                      <a:pt x="3775" y="7838"/>
                      <a:pt x="4144" y="6868"/>
                      <a:pt x="3948" y="6199"/>
                    </a:cubicBezTo>
                    <a:lnTo>
                      <a:pt x="3948" y="6199"/>
                    </a:lnTo>
                    <a:cubicBezTo>
                      <a:pt x="4179" y="6371"/>
                      <a:pt x="4466" y="6449"/>
                      <a:pt x="4762" y="6449"/>
                    </a:cubicBezTo>
                    <a:cubicBezTo>
                      <a:pt x="5222" y="6449"/>
                      <a:pt x="5703" y="6261"/>
                      <a:pt x="6026" y="5945"/>
                    </a:cubicBezTo>
                    <a:lnTo>
                      <a:pt x="6026" y="5945"/>
                    </a:lnTo>
                    <a:cubicBezTo>
                      <a:pt x="5878" y="6005"/>
                      <a:pt x="5724" y="6032"/>
                      <a:pt x="5570" y="6032"/>
                    </a:cubicBezTo>
                    <a:cubicBezTo>
                      <a:pt x="5156" y="6032"/>
                      <a:pt x="4739" y="5835"/>
                      <a:pt x="4444" y="5541"/>
                    </a:cubicBezTo>
                    <a:cubicBezTo>
                      <a:pt x="4040" y="5137"/>
                      <a:pt x="3809" y="4583"/>
                      <a:pt x="3671" y="4029"/>
                    </a:cubicBezTo>
                    <a:cubicBezTo>
                      <a:pt x="3521" y="3486"/>
                      <a:pt x="3429" y="2921"/>
                      <a:pt x="3209" y="2390"/>
                    </a:cubicBezTo>
                    <a:cubicBezTo>
                      <a:pt x="2686" y="1104"/>
                      <a:pt x="1422" y="166"/>
                      <a:pt x="59" y="7"/>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1"/>
              <p:cNvSpPr/>
              <p:nvPr/>
            </p:nvSpPr>
            <p:spPr>
              <a:xfrm>
                <a:off x="522739" y="4695941"/>
                <a:ext cx="98088" cy="213648"/>
              </a:xfrm>
              <a:custGeom>
                <a:avLst/>
                <a:gdLst/>
                <a:ahLst/>
                <a:cxnLst/>
                <a:rect l="l" t="t" r="r" b="b"/>
                <a:pathLst>
                  <a:path w="3037" h="6615" extrusionOk="0">
                    <a:moveTo>
                      <a:pt x="728" y="0"/>
                    </a:moveTo>
                    <a:cubicBezTo>
                      <a:pt x="750" y="14"/>
                      <a:pt x="772" y="27"/>
                      <a:pt x="795" y="40"/>
                    </a:cubicBezTo>
                    <a:lnTo>
                      <a:pt x="795" y="40"/>
                    </a:lnTo>
                    <a:cubicBezTo>
                      <a:pt x="772" y="27"/>
                      <a:pt x="750" y="13"/>
                      <a:pt x="728" y="0"/>
                    </a:cubicBezTo>
                    <a:close/>
                    <a:moveTo>
                      <a:pt x="1998" y="1136"/>
                    </a:moveTo>
                    <a:cubicBezTo>
                      <a:pt x="2022" y="1168"/>
                      <a:pt x="2045" y="1201"/>
                      <a:pt x="2067" y="1235"/>
                    </a:cubicBezTo>
                    <a:cubicBezTo>
                      <a:pt x="2124" y="1328"/>
                      <a:pt x="2171" y="1432"/>
                      <a:pt x="2217" y="1535"/>
                    </a:cubicBezTo>
                    <a:cubicBezTo>
                      <a:pt x="2286" y="1755"/>
                      <a:pt x="2332" y="1986"/>
                      <a:pt x="2332" y="2193"/>
                    </a:cubicBezTo>
                    <a:cubicBezTo>
                      <a:pt x="2344" y="2655"/>
                      <a:pt x="2217" y="3105"/>
                      <a:pt x="2055" y="3521"/>
                    </a:cubicBezTo>
                    <a:cubicBezTo>
                      <a:pt x="1894" y="3948"/>
                      <a:pt x="1709" y="4352"/>
                      <a:pt x="1570" y="4779"/>
                    </a:cubicBezTo>
                    <a:cubicBezTo>
                      <a:pt x="1420" y="5194"/>
                      <a:pt x="1351" y="5645"/>
                      <a:pt x="1340" y="6106"/>
                    </a:cubicBezTo>
                    <a:cubicBezTo>
                      <a:pt x="1340" y="5875"/>
                      <a:pt x="1340" y="5656"/>
                      <a:pt x="1363" y="5425"/>
                    </a:cubicBezTo>
                    <a:cubicBezTo>
                      <a:pt x="1386" y="5194"/>
                      <a:pt x="1432" y="4987"/>
                      <a:pt x="1513" y="4767"/>
                    </a:cubicBezTo>
                    <a:cubicBezTo>
                      <a:pt x="1640" y="4329"/>
                      <a:pt x="1836" y="3925"/>
                      <a:pt x="1998" y="3509"/>
                    </a:cubicBezTo>
                    <a:cubicBezTo>
                      <a:pt x="2159" y="3094"/>
                      <a:pt x="2286" y="2655"/>
                      <a:pt x="2286" y="2216"/>
                    </a:cubicBezTo>
                    <a:cubicBezTo>
                      <a:pt x="2286" y="1837"/>
                      <a:pt x="2204" y="1449"/>
                      <a:pt x="1998" y="1136"/>
                    </a:cubicBezTo>
                    <a:close/>
                    <a:moveTo>
                      <a:pt x="795" y="40"/>
                    </a:moveTo>
                    <a:lnTo>
                      <a:pt x="795" y="40"/>
                    </a:lnTo>
                    <a:cubicBezTo>
                      <a:pt x="1344" y="378"/>
                      <a:pt x="1820" y="915"/>
                      <a:pt x="1998" y="1547"/>
                    </a:cubicBezTo>
                    <a:cubicBezTo>
                      <a:pt x="2101" y="1893"/>
                      <a:pt x="2217" y="2517"/>
                      <a:pt x="1871" y="2759"/>
                    </a:cubicBezTo>
                    <a:cubicBezTo>
                      <a:pt x="1783" y="2829"/>
                      <a:pt x="1669" y="2879"/>
                      <a:pt x="1553" y="2879"/>
                    </a:cubicBezTo>
                    <a:cubicBezTo>
                      <a:pt x="1517" y="2879"/>
                      <a:pt x="1480" y="2874"/>
                      <a:pt x="1443" y="2863"/>
                    </a:cubicBezTo>
                    <a:cubicBezTo>
                      <a:pt x="1305" y="2817"/>
                      <a:pt x="1190" y="2632"/>
                      <a:pt x="1247" y="2482"/>
                    </a:cubicBezTo>
                    <a:lnTo>
                      <a:pt x="1247" y="2482"/>
                    </a:lnTo>
                    <a:cubicBezTo>
                      <a:pt x="1097" y="2620"/>
                      <a:pt x="1074" y="2863"/>
                      <a:pt x="1178" y="3036"/>
                    </a:cubicBezTo>
                    <a:cubicBezTo>
                      <a:pt x="1239" y="3150"/>
                      <a:pt x="1371" y="3199"/>
                      <a:pt x="1506" y="3199"/>
                    </a:cubicBezTo>
                    <a:cubicBezTo>
                      <a:pt x="1576" y="3199"/>
                      <a:pt x="1646" y="3186"/>
                      <a:pt x="1709" y="3163"/>
                    </a:cubicBezTo>
                    <a:lnTo>
                      <a:pt x="1709" y="3163"/>
                    </a:lnTo>
                    <a:cubicBezTo>
                      <a:pt x="1386" y="3705"/>
                      <a:pt x="889" y="4063"/>
                      <a:pt x="289" y="4271"/>
                    </a:cubicBezTo>
                    <a:cubicBezTo>
                      <a:pt x="289" y="4271"/>
                      <a:pt x="462" y="4363"/>
                      <a:pt x="612" y="4410"/>
                    </a:cubicBezTo>
                    <a:cubicBezTo>
                      <a:pt x="612" y="4410"/>
                      <a:pt x="439" y="4606"/>
                      <a:pt x="1" y="4790"/>
                    </a:cubicBezTo>
                    <a:cubicBezTo>
                      <a:pt x="257" y="4861"/>
                      <a:pt x="388" y="4899"/>
                      <a:pt x="560" y="4899"/>
                    </a:cubicBezTo>
                    <a:cubicBezTo>
                      <a:pt x="642" y="4899"/>
                      <a:pt x="734" y="4890"/>
                      <a:pt x="855" y="4871"/>
                    </a:cubicBezTo>
                    <a:lnTo>
                      <a:pt x="855" y="4871"/>
                    </a:lnTo>
                    <a:cubicBezTo>
                      <a:pt x="325" y="5620"/>
                      <a:pt x="1268" y="5932"/>
                      <a:pt x="1316" y="6611"/>
                    </a:cubicBezTo>
                    <a:lnTo>
                      <a:pt x="1316" y="6611"/>
                    </a:lnTo>
                    <a:cubicBezTo>
                      <a:pt x="1274" y="5979"/>
                      <a:pt x="2448" y="5990"/>
                      <a:pt x="2355" y="5402"/>
                    </a:cubicBezTo>
                    <a:lnTo>
                      <a:pt x="2355" y="5402"/>
                    </a:lnTo>
                    <a:cubicBezTo>
                      <a:pt x="2517" y="5748"/>
                      <a:pt x="2725" y="6014"/>
                      <a:pt x="3036" y="6199"/>
                    </a:cubicBezTo>
                    <a:cubicBezTo>
                      <a:pt x="2448" y="5298"/>
                      <a:pt x="2505" y="4040"/>
                      <a:pt x="2632" y="3036"/>
                    </a:cubicBezTo>
                    <a:cubicBezTo>
                      <a:pt x="2748" y="2182"/>
                      <a:pt x="2563" y="1385"/>
                      <a:pt x="1998" y="797"/>
                    </a:cubicBezTo>
                    <a:cubicBezTo>
                      <a:pt x="1882" y="681"/>
                      <a:pt x="1755" y="566"/>
                      <a:pt x="1594" y="450"/>
                    </a:cubicBezTo>
                    <a:cubicBezTo>
                      <a:pt x="1339" y="280"/>
                      <a:pt x="1054" y="189"/>
                      <a:pt x="795" y="40"/>
                    </a:cubicBezTo>
                    <a:close/>
                    <a:moveTo>
                      <a:pt x="1316" y="6611"/>
                    </a:moveTo>
                    <a:cubicBezTo>
                      <a:pt x="1316" y="6612"/>
                      <a:pt x="1316" y="6613"/>
                      <a:pt x="1317" y="6614"/>
                    </a:cubicBezTo>
                    <a:cubicBezTo>
                      <a:pt x="1316" y="6613"/>
                      <a:pt x="1316" y="6612"/>
                      <a:pt x="1316" y="661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1"/>
              <p:cNvSpPr/>
              <p:nvPr/>
            </p:nvSpPr>
            <p:spPr>
              <a:xfrm>
                <a:off x="613721" y="4786535"/>
                <a:ext cx="18280" cy="77934"/>
              </a:xfrm>
              <a:custGeom>
                <a:avLst/>
                <a:gdLst/>
                <a:ahLst/>
                <a:cxnLst/>
                <a:rect l="l" t="t" r="r" b="b"/>
                <a:pathLst>
                  <a:path w="566" h="2413" extrusionOk="0">
                    <a:moveTo>
                      <a:pt x="254" y="0"/>
                    </a:moveTo>
                    <a:cubicBezTo>
                      <a:pt x="0" y="831"/>
                      <a:pt x="139" y="1674"/>
                      <a:pt x="566" y="2413"/>
                    </a:cubicBezTo>
                    <a:cubicBezTo>
                      <a:pt x="462" y="1605"/>
                      <a:pt x="346" y="808"/>
                      <a:pt x="25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1"/>
              <p:cNvSpPr/>
              <p:nvPr/>
            </p:nvSpPr>
            <p:spPr>
              <a:xfrm>
                <a:off x="662910" y="4618394"/>
                <a:ext cx="82811" cy="96957"/>
              </a:xfrm>
              <a:custGeom>
                <a:avLst/>
                <a:gdLst/>
                <a:ahLst/>
                <a:cxnLst/>
                <a:rect l="l" t="t" r="r" b="b"/>
                <a:pathLst>
                  <a:path w="2564" h="3002" extrusionOk="0">
                    <a:moveTo>
                      <a:pt x="1282" y="1755"/>
                    </a:moveTo>
                    <a:lnTo>
                      <a:pt x="1282" y="1755"/>
                    </a:lnTo>
                    <a:cubicBezTo>
                      <a:pt x="1284" y="1756"/>
                      <a:pt x="1287" y="1757"/>
                      <a:pt x="1289" y="1758"/>
                    </a:cubicBezTo>
                    <a:lnTo>
                      <a:pt x="1289" y="1758"/>
                    </a:lnTo>
                    <a:cubicBezTo>
                      <a:pt x="1287" y="1757"/>
                      <a:pt x="1284" y="1756"/>
                      <a:pt x="1282" y="1755"/>
                    </a:cubicBezTo>
                    <a:close/>
                    <a:moveTo>
                      <a:pt x="462" y="1016"/>
                    </a:moveTo>
                    <a:cubicBezTo>
                      <a:pt x="543" y="1178"/>
                      <a:pt x="647" y="1328"/>
                      <a:pt x="774" y="1455"/>
                    </a:cubicBezTo>
                    <a:cubicBezTo>
                      <a:pt x="843" y="1524"/>
                      <a:pt x="947" y="1593"/>
                      <a:pt x="1040" y="1639"/>
                    </a:cubicBezTo>
                    <a:cubicBezTo>
                      <a:pt x="1155" y="1686"/>
                      <a:pt x="1270" y="1697"/>
                      <a:pt x="1386" y="1697"/>
                    </a:cubicBezTo>
                    <a:cubicBezTo>
                      <a:pt x="1536" y="1697"/>
                      <a:pt x="1697" y="1663"/>
                      <a:pt x="1859" y="1605"/>
                    </a:cubicBezTo>
                    <a:lnTo>
                      <a:pt x="1859" y="1605"/>
                    </a:lnTo>
                    <a:cubicBezTo>
                      <a:pt x="1732" y="1720"/>
                      <a:pt x="1559" y="1766"/>
                      <a:pt x="1386" y="1766"/>
                    </a:cubicBezTo>
                    <a:cubicBezTo>
                      <a:pt x="1354" y="1766"/>
                      <a:pt x="1314" y="1766"/>
                      <a:pt x="1289" y="1758"/>
                    </a:cubicBezTo>
                    <a:lnTo>
                      <a:pt x="1289" y="1758"/>
                    </a:lnTo>
                    <a:cubicBezTo>
                      <a:pt x="1426" y="1815"/>
                      <a:pt x="1585" y="1871"/>
                      <a:pt x="1732" y="1928"/>
                    </a:cubicBezTo>
                    <a:cubicBezTo>
                      <a:pt x="1882" y="2020"/>
                      <a:pt x="2044" y="2101"/>
                      <a:pt x="2171" y="2228"/>
                    </a:cubicBezTo>
                    <a:cubicBezTo>
                      <a:pt x="2032" y="2113"/>
                      <a:pt x="1871" y="2043"/>
                      <a:pt x="1697" y="1986"/>
                    </a:cubicBezTo>
                    <a:cubicBezTo>
                      <a:pt x="1524" y="1928"/>
                      <a:pt x="1351" y="1870"/>
                      <a:pt x="1190" y="1801"/>
                    </a:cubicBezTo>
                    <a:cubicBezTo>
                      <a:pt x="1016" y="1732"/>
                      <a:pt x="855" y="1628"/>
                      <a:pt x="751" y="1478"/>
                    </a:cubicBezTo>
                    <a:cubicBezTo>
                      <a:pt x="612" y="1351"/>
                      <a:pt x="532" y="1178"/>
                      <a:pt x="462" y="1016"/>
                    </a:cubicBezTo>
                    <a:close/>
                    <a:moveTo>
                      <a:pt x="35" y="0"/>
                    </a:moveTo>
                    <a:cubicBezTo>
                      <a:pt x="1" y="358"/>
                      <a:pt x="58" y="728"/>
                      <a:pt x="197" y="1074"/>
                    </a:cubicBezTo>
                    <a:cubicBezTo>
                      <a:pt x="416" y="1582"/>
                      <a:pt x="832" y="1997"/>
                      <a:pt x="1340" y="2228"/>
                    </a:cubicBezTo>
                    <a:cubicBezTo>
                      <a:pt x="1536" y="2320"/>
                      <a:pt x="1744" y="2378"/>
                      <a:pt x="1928" y="2494"/>
                    </a:cubicBezTo>
                    <a:cubicBezTo>
                      <a:pt x="2101" y="2598"/>
                      <a:pt x="2263" y="2782"/>
                      <a:pt x="2263" y="3001"/>
                    </a:cubicBezTo>
                    <a:cubicBezTo>
                      <a:pt x="2425" y="2782"/>
                      <a:pt x="2563" y="2551"/>
                      <a:pt x="2517" y="2286"/>
                    </a:cubicBezTo>
                    <a:cubicBezTo>
                      <a:pt x="2482" y="2043"/>
                      <a:pt x="2332" y="1824"/>
                      <a:pt x="2148" y="1686"/>
                    </a:cubicBezTo>
                    <a:lnTo>
                      <a:pt x="2148" y="1686"/>
                    </a:lnTo>
                    <a:cubicBezTo>
                      <a:pt x="2163" y="1689"/>
                      <a:pt x="2180" y="1691"/>
                      <a:pt x="2197" y="1691"/>
                    </a:cubicBezTo>
                    <a:cubicBezTo>
                      <a:pt x="2291" y="1691"/>
                      <a:pt x="2397" y="1639"/>
                      <a:pt x="2436" y="1570"/>
                    </a:cubicBezTo>
                    <a:cubicBezTo>
                      <a:pt x="2494" y="1455"/>
                      <a:pt x="2436" y="1305"/>
                      <a:pt x="2344" y="1224"/>
                    </a:cubicBezTo>
                    <a:cubicBezTo>
                      <a:pt x="2251" y="1132"/>
                      <a:pt x="2136" y="1097"/>
                      <a:pt x="1998" y="1051"/>
                    </a:cubicBezTo>
                    <a:cubicBezTo>
                      <a:pt x="2159" y="993"/>
                      <a:pt x="2321" y="866"/>
                      <a:pt x="2332" y="693"/>
                    </a:cubicBezTo>
                    <a:cubicBezTo>
                      <a:pt x="2344" y="520"/>
                      <a:pt x="2263" y="324"/>
                      <a:pt x="2113" y="243"/>
                    </a:cubicBezTo>
                    <a:cubicBezTo>
                      <a:pt x="1998" y="612"/>
                      <a:pt x="1617" y="924"/>
                      <a:pt x="1224" y="958"/>
                    </a:cubicBezTo>
                    <a:cubicBezTo>
                      <a:pt x="1186" y="963"/>
                      <a:pt x="1148" y="965"/>
                      <a:pt x="1110" y="965"/>
                    </a:cubicBezTo>
                    <a:cubicBezTo>
                      <a:pt x="755" y="965"/>
                      <a:pt x="409" y="775"/>
                      <a:pt x="232" y="462"/>
                    </a:cubicBezTo>
                    <a:cubicBezTo>
                      <a:pt x="139" y="301"/>
                      <a:pt x="70" y="150"/>
                      <a:pt x="3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1"/>
              <p:cNvSpPr/>
              <p:nvPr/>
            </p:nvSpPr>
            <p:spPr>
              <a:xfrm>
                <a:off x="641335" y="4553541"/>
                <a:ext cx="177442" cy="239680"/>
              </a:xfrm>
              <a:custGeom>
                <a:avLst/>
                <a:gdLst/>
                <a:ahLst/>
                <a:cxnLst/>
                <a:rect l="l" t="t" r="r" b="b"/>
                <a:pathLst>
                  <a:path w="5494" h="7421" extrusionOk="0">
                    <a:moveTo>
                      <a:pt x="692" y="0"/>
                    </a:moveTo>
                    <a:cubicBezTo>
                      <a:pt x="681" y="24"/>
                      <a:pt x="671" y="49"/>
                      <a:pt x="661" y="73"/>
                    </a:cubicBezTo>
                    <a:lnTo>
                      <a:pt x="661" y="73"/>
                    </a:lnTo>
                    <a:cubicBezTo>
                      <a:pt x="671" y="49"/>
                      <a:pt x="681" y="24"/>
                      <a:pt x="692" y="0"/>
                    </a:cubicBezTo>
                    <a:close/>
                    <a:moveTo>
                      <a:pt x="1950" y="6475"/>
                    </a:moveTo>
                    <a:lnTo>
                      <a:pt x="1950" y="6475"/>
                    </a:lnTo>
                    <a:cubicBezTo>
                      <a:pt x="2181" y="6649"/>
                      <a:pt x="2423" y="6799"/>
                      <a:pt x="2689" y="6914"/>
                    </a:cubicBezTo>
                    <a:cubicBezTo>
                      <a:pt x="2943" y="7029"/>
                      <a:pt x="3220" y="7110"/>
                      <a:pt x="3497" y="7156"/>
                    </a:cubicBezTo>
                    <a:cubicBezTo>
                      <a:pt x="3622" y="7178"/>
                      <a:pt x="3752" y="7190"/>
                      <a:pt x="3884" y="7190"/>
                    </a:cubicBezTo>
                    <a:cubicBezTo>
                      <a:pt x="4032" y="7190"/>
                      <a:pt x="4181" y="7175"/>
                      <a:pt x="4328" y="7145"/>
                    </a:cubicBezTo>
                    <a:cubicBezTo>
                      <a:pt x="4605" y="7087"/>
                      <a:pt x="4882" y="6983"/>
                      <a:pt x="5136" y="6868"/>
                    </a:cubicBezTo>
                    <a:lnTo>
                      <a:pt x="5136" y="6868"/>
                    </a:lnTo>
                    <a:cubicBezTo>
                      <a:pt x="4893" y="7006"/>
                      <a:pt x="4616" y="7110"/>
                      <a:pt x="4339" y="7180"/>
                    </a:cubicBezTo>
                    <a:cubicBezTo>
                      <a:pt x="4170" y="7216"/>
                      <a:pt x="3981" y="7244"/>
                      <a:pt x="3792" y="7244"/>
                    </a:cubicBezTo>
                    <a:cubicBezTo>
                      <a:pt x="3685" y="7244"/>
                      <a:pt x="3578" y="7235"/>
                      <a:pt x="3474" y="7214"/>
                    </a:cubicBezTo>
                    <a:cubicBezTo>
                      <a:pt x="3185" y="7168"/>
                      <a:pt x="2919" y="7087"/>
                      <a:pt x="2654" y="6949"/>
                    </a:cubicBezTo>
                    <a:cubicBezTo>
                      <a:pt x="2400" y="6822"/>
                      <a:pt x="2146" y="6683"/>
                      <a:pt x="1950" y="6475"/>
                    </a:cubicBezTo>
                    <a:close/>
                    <a:moveTo>
                      <a:pt x="661" y="73"/>
                    </a:moveTo>
                    <a:cubicBezTo>
                      <a:pt x="1" y="1676"/>
                      <a:pt x="55" y="3257"/>
                      <a:pt x="715" y="4871"/>
                    </a:cubicBezTo>
                    <a:cubicBezTo>
                      <a:pt x="1096" y="5794"/>
                      <a:pt x="1719" y="6649"/>
                      <a:pt x="2596" y="7110"/>
                    </a:cubicBezTo>
                    <a:cubicBezTo>
                      <a:pt x="2983" y="7319"/>
                      <a:pt x="3389" y="7420"/>
                      <a:pt x="3790" y="7420"/>
                    </a:cubicBezTo>
                    <a:cubicBezTo>
                      <a:pt x="4298" y="7420"/>
                      <a:pt x="4800" y="7258"/>
                      <a:pt x="5251" y="6949"/>
                    </a:cubicBezTo>
                    <a:cubicBezTo>
                      <a:pt x="5320" y="6914"/>
                      <a:pt x="5401" y="6856"/>
                      <a:pt x="5424" y="6764"/>
                    </a:cubicBezTo>
                    <a:cubicBezTo>
                      <a:pt x="5494" y="6602"/>
                      <a:pt x="5367" y="6487"/>
                      <a:pt x="5205" y="6487"/>
                    </a:cubicBezTo>
                    <a:cubicBezTo>
                      <a:pt x="5113" y="6487"/>
                      <a:pt x="5020" y="6568"/>
                      <a:pt x="4939" y="6568"/>
                    </a:cubicBezTo>
                    <a:cubicBezTo>
                      <a:pt x="5216" y="6163"/>
                      <a:pt x="4816" y="5890"/>
                      <a:pt x="4286" y="5890"/>
                    </a:cubicBezTo>
                    <a:cubicBezTo>
                      <a:pt x="4151" y="5890"/>
                      <a:pt x="4008" y="5907"/>
                      <a:pt x="3866" y="5944"/>
                    </a:cubicBezTo>
                    <a:cubicBezTo>
                      <a:pt x="3519" y="6037"/>
                      <a:pt x="3167" y="6098"/>
                      <a:pt x="2819" y="6098"/>
                    </a:cubicBezTo>
                    <a:cubicBezTo>
                      <a:pt x="2439" y="6098"/>
                      <a:pt x="2064" y="6025"/>
                      <a:pt x="1703" y="5839"/>
                    </a:cubicBezTo>
                    <a:lnTo>
                      <a:pt x="1703" y="5839"/>
                    </a:lnTo>
                    <a:cubicBezTo>
                      <a:pt x="1728" y="5849"/>
                      <a:pt x="1753" y="5854"/>
                      <a:pt x="1778" y="5854"/>
                    </a:cubicBezTo>
                    <a:cubicBezTo>
                      <a:pt x="1885" y="5854"/>
                      <a:pt x="1989" y="5771"/>
                      <a:pt x="2031" y="5644"/>
                    </a:cubicBezTo>
                    <a:cubicBezTo>
                      <a:pt x="2088" y="5471"/>
                      <a:pt x="2031" y="5275"/>
                      <a:pt x="1915" y="5136"/>
                    </a:cubicBezTo>
                    <a:cubicBezTo>
                      <a:pt x="1811" y="4986"/>
                      <a:pt x="1684" y="4871"/>
                      <a:pt x="1557" y="4744"/>
                    </a:cubicBezTo>
                    <a:cubicBezTo>
                      <a:pt x="1442" y="4629"/>
                      <a:pt x="1315" y="4502"/>
                      <a:pt x="1223" y="4352"/>
                    </a:cubicBezTo>
                    <a:cubicBezTo>
                      <a:pt x="1026" y="4051"/>
                      <a:pt x="853" y="3705"/>
                      <a:pt x="715" y="3359"/>
                    </a:cubicBezTo>
                    <a:cubicBezTo>
                      <a:pt x="343" y="2356"/>
                      <a:pt x="246" y="1099"/>
                      <a:pt x="661" y="73"/>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1"/>
              <p:cNvSpPr/>
              <p:nvPr/>
            </p:nvSpPr>
            <p:spPr>
              <a:xfrm>
                <a:off x="669240" y="4732857"/>
                <a:ext cx="83166" cy="100607"/>
              </a:xfrm>
              <a:custGeom>
                <a:avLst/>
                <a:gdLst/>
                <a:ahLst/>
                <a:cxnLst/>
                <a:rect l="l" t="t" r="r" b="b"/>
                <a:pathLst>
                  <a:path w="2575" h="3115" extrusionOk="0">
                    <a:moveTo>
                      <a:pt x="1" y="0"/>
                    </a:moveTo>
                    <a:cubicBezTo>
                      <a:pt x="4" y="9"/>
                      <a:pt x="6" y="18"/>
                      <a:pt x="9" y="27"/>
                    </a:cubicBezTo>
                    <a:lnTo>
                      <a:pt x="9" y="27"/>
                    </a:lnTo>
                    <a:cubicBezTo>
                      <a:pt x="7" y="18"/>
                      <a:pt x="4" y="9"/>
                      <a:pt x="1" y="0"/>
                    </a:cubicBezTo>
                    <a:close/>
                    <a:moveTo>
                      <a:pt x="9" y="27"/>
                    </a:moveTo>
                    <a:lnTo>
                      <a:pt x="9" y="27"/>
                    </a:lnTo>
                    <a:cubicBezTo>
                      <a:pt x="228" y="720"/>
                      <a:pt x="527" y="1334"/>
                      <a:pt x="1051" y="1835"/>
                    </a:cubicBezTo>
                    <a:cubicBezTo>
                      <a:pt x="1144" y="1916"/>
                      <a:pt x="1248" y="2008"/>
                      <a:pt x="1317" y="2112"/>
                    </a:cubicBezTo>
                    <a:cubicBezTo>
                      <a:pt x="1386" y="2205"/>
                      <a:pt x="1432" y="2343"/>
                      <a:pt x="1421" y="2459"/>
                    </a:cubicBezTo>
                    <a:cubicBezTo>
                      <a:pt x="1398" y="2586"/>
                      <a:pt x="1317" y="2701"/>
                      <a:pt x="1201" y="2724"/>
                    </a:cubicBezTo>
                    <a:cubicBezTo>
                      <a:pt x="1186" y="2729"/>
                      <a:pt x="1170" y="2731"/>
                      <a:pt x="1154" y="2731"/>
                    </a:cubicBezTo>
                    <a:cubicBezTo>
                      <a:pt x="1049" y="2731"/>
                      <a:pt x="936" y="2638"/>
                      <a:pt x="936" y="2528"/>
                    </a:cubicBezTo>
                    <a:lnTo>
                      <a:pt x="936" y="2528"/>
                    </a:lnTo>
                    <a:cubicBezTo>
                      <a:pt x="936" y="2759"/>
                      <a:pt x="1051" y="3013"/>
                      <a:pt x="1271" y="3093"/>
                    </a:cubicBezTo>
                    <a:cubicBezTo>
                      <a:pt x="1317" y="3108"/>
                      <a:pt x="1366" y="3115"/>
                      <a:pt x="1416" y="3115"/>
                    </a:cubicBezTo>
                    <a:cubicBezTo>
                      <a:pt x="1601" y="3115"/>
                      <a:pt x="1794" y="3020"/>
                      <a:pt x="1894" y="2874"/>
                    </a:cubicBezTo>
                    <a:cubicBezTo>
                      <a:pt x="2021" y="2689"/>
                      <a:pt x="2009" y="2435"/>
                      <a:pt x="1905" y="2239"/>
                    </a:cubicBezTo>
                    <a:lnTo>
                      <a:pt x="1905" y="2239"/>
                    </a:lnTo>
                    <a:cubicBezTo>
                      <a:pt x="1966" y="2279"/>
                      <a:pt x="2043" y="2311"/>
                      <a:pt x="2115" y="2311"/>
                    </a:cubicBezTo>
                    <a:cubicBezTo>
                      <a:pt x="2126" y="2311"/>
                      <a:pt x="2137" y="2310"/>
                      <a:pt x="2148" y="2309"/>
                    </a:cubicBezTo>
                    <a:cubicBezTo>
                      <a:pt x="2575" y="2251"/>
                      <a:pt x="1848" y="1881"/>
                      <a:pt x="1778" y="1835"/>
                    </a:cubicBezTo>
                    <a:cubicBezTo>
                      <a:pt x="1117" y="1459"/>
                      <a:pt x="253" y="778"/>
                      <a:pt x="9" y="27"/>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1"/>
              <p:cNvSpPr/>
              <p:nvPr/>
            </p:nvSpPr>
            <p:spPr>
              <a:xfrm>
                <a:off x="525872" y="4423414"/>
                <a:ext cx="144919" cy="231186"/>
              </a:xfrm>
              <a:custGeom>
                <a:avLst/>
                <a:gdLst/>
                <a:ahLst/>
                <a:cxnLst/>
                <a:rect l="l" t="t" r="r" b="b"/>
                <a:pathLst>
                  <a:path w="4487" h="7158" extrusionOk="0">
                    <a:moveTo>
                      <a:pt x="4071" y="1536"/>
                    </a:moveTo>
                    <a:lnTo>
                      <a:pt x="4071" y="1536"/>
                    </a:lnTo>
                    <a:cubicBezTo>
                      <a:pt x="4094" y="1651"/>
                      <a:pt x="4105" y="1778"/>
                      <a:pt x="4128" y="1905"/>
                    </a:cubicBezTo>
                    <a:cubicBezTo>
                      <a:pt x="4128" y="2032"/>
                      <a:pt x="4105" y="2148"/>
                      <a:pt x="4094" y="2286"/>
                    </a:cubicBezTo>
                    <a:cubicBezTo>
                      <a:pt x="4047" y="2528"/>
                      <a:pt x="3955" y="2759"/>
                      <a:pt x="3840" y="2990"/>
                    </a:cubicBezTo>
                    <a:cubicBezTo>
                      <a:pt x="3586" y="3440"/>
                      <a:pt x="3228" y="3787"/>
                      <a:pt x="2835" y="4098"/>
                    </a:cubicBezTo>
                    <a:cubicBezTo>
                      <a:pt x="2431" y="4375"/>
                      <a:pt x="2027" y="4664"/>
                      <a:pt x="1658" y="4999"/>
                    </a:cubicBezTo>
                    <a:cubicBezTo>
                      <a:pt x="1277" y="5310"/>
                      <a:pt x="977" y="5714"/>
                      <a:pt x="723" y="6130"/>
                    </a:cubicBezTo>
                    <a:cubicBezTo>
                      <a:pt x="839" y="5922"/>
                      <a:pt x="977" y="5703"/>
                      <a:pt x="1127" y="5518"/>
                    </a:cubicBezTo>
                    <a:cubicBezTo>
                      <a:pt x="1266" y="5310"/>
                      <a:pt x="1439" y="5137"/>
                      <a:pt x="1623" y="4964"/>
                    </a:cubicBezTo>
                    <a:cubicBezTo>
                      <a:pt x="1993" y="4629"/>
                      <a:pt x="2408" y="4341"/>
                      <a:pt x="2778" y="4029"/>
                    </a:cubicBezTo>
                    <a:cubicBezTo>
                      <a:pt x="3170" y="3706"/>
                      <a:pt x="3528" y="3360"/>
                      <a:pt x="3782" y="2944"/>
                    </a:cubicBezTo>
                    <a:cubicBezTo>
                      <a:pt x="3840" y="2840"/>
                      <a:pt x="3897" y="2725"/>
                      <a:pt x="3932" y="2609"/>
                    </a:cubicBezTo>
                    <a:cubicBezTo>
                      <a:pt x="3978" y="2494"/>
                      <a:pt x="4024" y="2378"/>
                      <a:pt x="4047" y="2263"/>
                    </a:cubicBezTo>
                    <a:cubicBezTo>
                      <a:pt x="4082" y="2148"/>
                      <a:pt x="4094" y="2021"/>
                      <a:pt x="4094" y="1905"/>
                    </a:cubicBezTo>
                    <a:cubicBezTo>
                      <a:pt x="4094" y="1778"/>
                      <a:pt x="4082" y="1663"/>
                      <a:pt x="4071" y="1536"/>
                    </a:cubicBezTo>
                    <a:close/>
                    <a:moveTo>
                      <a:pt x="404" y="6628"/>
                    </a:moveTo>
                    <a:lnTo>
                      <a:pt x="404" y="6628"/>
                    </a:lnTo>
                    <a:cubicBezTo>
                      <a:pt x="403" y="6631"/>
                      <a:pt x="401" y="6635"/>
                      <a:pt x="400" y="6638"/>
                    </a:cubicBezTo>
                    <a:cubicBezTo>
                      <a:pt x="401" y="6635"/>
                      <a:pt x="403" y="6631"/>
                      <a:pt x="404" y="6628"/>
                    </a:cubicBezTo>
                    <a:close/>
                    <a:moveTo>
                      <a:pt x="3493" y="1"/>
                    </a:moveTo>
                    <a:cubicBezTo>
                      <a:pt x="3863" y="635"/>
                      <a:pt x="4036" y="1443"/>
                      <a:pt x="3851" y="2171"/>
                    </a:cubicBezTo>
                    <a:cubicBezTo>
                      <a:pt x="3747" y="2552"/>
                      <a:pt x="3528" y="3209"/>
                      <a:pt x="3055" y="3244"/>
                    </a:cubicBezTo>
                    <a:cubicBezTo>
                      <a:pt x="3024" y="3249"/>
                      <a:pt x="2992" y="3251"/>
                      <a:pt x="2960" y="3251"/>
                    </a:cubicBezTo>
                    <a:cubicBezTo>
                      <a:pt x="2825" y="3251"/>
                      <a:pt x="2686" y="3210"/>
                      <a:pt x="2593" y="3117"/>
                    </a:cubicBezTo>
                    <a:cubicBezTo>
                      <a:pt x="2478" y="3002"/>
                      <a:pt x="2478" y="2759"/>
                      <a:pt x="2605" y="2655"/>
                    </a:cubicBezTo>
                    <a:lnTo>
                      <a:pt x="2605" y="2655"/>
                    </a:lnTo>
                    <a:cubicBezTo>
                      <a:pt x="2397" y="2702"/>
                      <a:pt x="2235" y="2909"/>
                      <a:pt x="2235" y="3129"/>
                    </a:cubicBezTo>
                    <a:cubicBezTo>
                      <a:pt x="2247" y="3348"/>
                      <a:pt x="2455" y="3521"/>
                      <a:pt x="2662" y="3544"/>
                    </a:cubicBezTo>
                    <a:cubicBezTo>
                      <a:pt x="2252" y="3781"/>
                      <a:pt x="1808" y="3883"/>
                      <a:pt x="1348" y="3883"/>
                    </a:cubicBezTo>
                    <a:cubicBezTo>
                      <a:pt x="1135" y="3883"/>
                      <a:pt x="919" y="3861"/>
                      <a:pt x="700" y="3821"/>
                    </a:cubicBezTo>
                    <a:lnTo>
                      <a:pt x="700" y="3821"/>
                    </a:lnTo>
                    <a:cubicBezTo>
                      <a:pt x="700" y="3821"/>
                      <a:pt x="816" y="3994"/>
                      <a:pt x="931" y="4110"/>
                    </a:cubicBezTo>
                    <a:cubicBezTo>
                      <a:pt x="931" y="4110"/>
                      <a:pt x="768" y="4173"/>
                      <a:pt x="449" y="4173"/>
                    </a:cubicBezTo>
                    <a:cubicBezTo>
                      <a:pt x="360" y="4173"/>
                      <a:pt x="259" y="4169"/>
                      <a:pt x="146" y="4156"/>
                    </a:cubicBezTo>
                    <a:lnTo>
                      <a:pt x="146" y="4156"/>
                    </a:lnTo>
                    <a:cubicBezTo>
                      <a:pt x="446" y="4456"/>
                      <a:pt x="527" y="4525"/>
                      <a:pt x="919" y="4698"/>
                    </a:cubicBezTo>
                    <a:cubicBezTo>
                      <a:pt x="0" y="5135"/>
                      <a:pt x="728" y="5949"/>
                      <a:pt x="404" y="6628"/>
                    </a:cubicBezTo>
                    <a:lnTo>
                      <a:pt x="404" y="6628"/>
                    </a:lnTo>
                    <a:cubicBezTo>
                      <a:pt x="533" y="6369"/>
                      <a:pt x="803" y="6332"/>
                      <a:pt x="1090" y="6332"/>
                    </a:cubicBezTo>
                    <a:cubicBezTo>
                      <a:pt x="1203" y="6332"/>
                      <a:pt x="1319" y="6338"/>
                      <a:pt x="1430" y="6338"/>
                    </a:cubicBezTo>
                    <a:cubicBezTo>
                      <a:pt x="1708" y="6338"/>
                      <a:pt x="1955" y="6302"/>
                      <a:pt x="2051" y="6049"/>
                    </a:cubicBezTo>
                    <a:cubicBezTo>
                      <a:pt x="2051" y="6441"/>
                      <a:pt x="2074" y="6811"/>
                      <a:pt x="2293" y="7157"/>
                    </a:cubicBezTo>
                    <a:cubicBezTo>
                      <a:pt x="2212" y="5991"/>
                      <a:pt x="2951" y="4825"/>
                      <a:pt x="3643" y="3925"/>
                    </a:cubicBezTo>
                    <a:cubicBezTo>
                      <a:pt x="4221" y="3175"/>
                      <a:pt x="4486" y="2321"/>
                      <a:pt x="4267" y="1443"/>
                    </a:cubicBezTo>
                    <a:cubicBezTo>
                      <a:pt x="4221" y="1270"/>
                      <a:pt x="4151" y="1086"/>
                      <a:pt x="4082" y="901"/>
                    </a:cubicBezTo>
                    <a:cubicBezTo>
                      <a:pt x="3920" y="566"/>
                      <a:pt x="3678" y="301"/>
                      <a:pt x="349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1"/>
              <p:cNvSpPr/>
              <p:nvPr/>
            </p:nvSpPr>
            <p:spPr>
              <a:xfrm>
                <a:off x="601416" y="4560614"/>
                <a:ext cx="54066" cy="151766"/>
              </a:xfrm>
              <a:custGeom>
                <a:avLst/>
                <a:gdLst/>
                <a:ahLst/>
                <a:cxnLst/>
                <a:rect l="l" t="t" r="r" b="b"/>
                <a:pathLst>
                  <a:path w="1674" h="4699" extrusionOk="0">
                    <a:moveTo>
                      <a:pt x="1201" y="1005"/>
                    </a:moveTo>
                    <a:lnTo>
                      <a:pt x="1201" y="1005"/>
                    </a:lnTo>
                    <a:cubicBezTo>
                      <a:pt x="1143" y="1224"/>
                      <a:pt x="1085" y="1443"/>
                      <a:pt x="1051" y="1674"/>
                    </a:cubicBezTo>
                    <a:cubicBezTo>
                      <a:pt x="1004" y="1905"/>
                      <a:pt x="970" y="2113"/>
                      <a:pt x="970" y="2343"/>
                    </a:cubicBezTo>
                    <a:cubicBezTo>
                      <a:pt x="958" y="2574"/>
                      <a:pt x="970" y="2805"/>
                      <a:pt x="1004" y="3059"/>
                    </a:cubicBezTo>
                    <a:cubicBezTo>
                      <a:pt x="1027" y="3302"/>
                      <a:pt x="1074" y="3532"/>
                      <a:pt x="1108" y="3763"/>
                    </a:cubicBezTo>
                    <a:cubicBezTo>
                      <a:pt x="1051" y="3532"/>
                      <a:pt x="993" y="3290"/>
                      <a:pt x="958" y="3059"/>
                    </a:cubicBezTo>
                    <a:cubicBezTo>
                      <a:pt x="935" y="2828"/>
                      <a:pt x="912" y="2574"/>
                      <a:pt x="912" y="2343"/>
                    </a:cubicBezTo>
                    <a:cubicBezTo>
                      <a:pt x="935" y="2113"/>
                      <a:pt x="958" y="1882"/>
                      <a:pt x="1004" y="1651"/>
                    </a:cubicBezTo>
                    <a:cubicBezTo>
                      <a:pt x="1051" y="1420"/>
                      <a:pt x="1120" y="1224"/>
                      <a:pt x="1201" y="1005"/>
                    </a:cubicBezTo>
                    <a:close/>
                    <a:moveTo>
                      <a:pt x="1674" y="0"/>
                    </a:moveTo>
                    <a:lnTo>
                      <a:pt x="1674" y="0"/>
                    </a:lnTo>
                    <a:cubicBezTo>
                      <a:pt x="1074" y="820"/>
                      <a:pt x="0" y="3013"/>
                      <a:pt x="370" y="4075"/>
                    </a:cubicBezTo>
                    <a:cubicBezTo>
                      <a:pt x="416" y="4052"/>
                      <a:pt x="554" y="3359"/>
                      <a:pt x="693" y="3186"/>
                    </a:cubicBezTo>
                    <a:lnTo>
                      <a:pt x="693" y="3186"/>
                    </a:lnTo>
                    <a:cubicBezTo>
                      <a:pt x="658" y="3729"/>
                      <a:pt x="981" y="4398"/>
                      <a:pt x="1408" y="4698"/>
                    </a:cubicBezTo>
                    <a:cubicBezTo>
                      <a:pt x="1051" y="3151"/>
                      <a:pt x="1131" y="1501"/>
                      <a:pt x="167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1"/>
              <p:cNvSpPr/>
              <p:nvPr/>
            </p:nvSpPr>
            <p:spPr>
              <a:xfrm>
                <a:off x="622280" y="4354589"/>
                <a:ext cx="171338" cy="50061"/>
              </a:xfrm>
              <a:custGeom>
                <a:avLst/>
                <a:gdLst/>
                <a:ahLst/>
                <a:cxnLst/>
                <a:rect l="l" t="t" r="r" b="b"/>
                <a:pathLst>
                  <a:path w="5305" h="1550" extrusionOk="0">
                    <a:moveTo>
                      <a:pt x="4245" y="1"/>
                    </a:moveTo>
                    <a:cubicBezTo>
                      <a:pt x="2797" y="1"/>
                      <a:pt x="1" y="1485"/>
                      <a:pt x="1" y="1485"/>
                    </a:cubicBezTo>
                    <a:cubicBezTo>
                      <a:pt x="1" y="1485"/>
                      <a:pt x="782" y="1550"/>
                      <a:pt x="1732" y="1550"/>
                    </a:cubicBezTo>
                    <a:cubicBezTo>
                      <a:pt x="3291" y="1550"/>
                      <a:pt x="5304" y="1376"/>
                      <a:pt x="5068" y="458"/>
                    </a:cubicBezTo>
                    <a:cubicBezTo>
                      <a:pt x="4979" y="128"/>
                      <a:pt x="4670" y="1"/>
                      <a:pt x="4245"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1"/>
              <p:cNvSpPr/>
              <p:nvPr/>
            </p:nvSpPr>
            <p:spPr>
              <a:xfrm>
                <a:off x="621149" y="4265383"/>
                <a:ext cx="134261" cy="111459"/>
              </a:xfrm>
              <a:custGeom>
                <a:avLst/>
                <a:gdLst/>
                <a:ahLst/>
                <a:cxnLst/>
                <a:rect l="l" t="t" r="r" b="b"/>
                <a:pathLst>
                  <a:path w="4157" h="3451" extrusionOk="0">
                    <a:moveTo>
                      <a:pt x="2636" y="0"/>
                    </a:moveTo>
                    <a:cubicBezTo>
                      <a:pt x="1501" y="0"/>
                      <a:pt x="1" y="3451"/>
                      <a:pt x="1" y="3451"/>
                    </a:cubicBezTo>
                    <a:cubicBezTo>
                      <a:pt x="1" y="3451"/>
                      <a:pt x="4156" y="1200"/>
                      <a:pt x="3025" y="161"/>
                    </a:cubicBezTo>
                    <a:cubicBezTo>
                      <a:pt x="2903" y="50"/>
                      <a:pt x="2772" y="0"/>
                      <a:pt x="2636"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1"/>
              <p:cNvSpPr/>
              <p:nvPr/>
            </p:nvSpPr>
            <p:spPr>
              <a:xfrm>
                <a:off x="567762" y="4212124"/>
                <a:ext cx="94438" cy="166203"/>
              </a:xfrm>
              <a:custGeom>
                <a:avLst/>
                <a:gdLst/>
                <a:ahLst/>
                <a:cxnLst/>
                <a:rect l="l" t="t" r="r" b="b"/>
                <a:pathLst>
                  <a:path w="2924" h="5146" extrusionOk="0">
                    <a:moveTo>
                      <a:pt x="1343" y="0"/>
                    </a:moveTo>
                    <a:cubicBezTo>
                      <a:pt x="0" y="0"/>
                      <a:pt x="869" y="5146"/>
                      <a:pt x="869" y="5146"/>
                    </a:cubicBezTo>
                    <a:cubicBezTo>
                      <a:pt x="869" y="5146"/>
                      <a:pt x="2924" y="263"/>
                      <a:pt x="1446" y="10"/>
                    </a:cubicBezTo>
                    <a:cubicBezTo>
                      <a:pt x="1410" y="3"/>
                      <a:pt x="1376" y="0"/>
                      <a:pt x="134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9" name="Google Shape;1679;p21"/>
            <p:cNvGrpSpPr/>
            <p:nvPr/>
          </p:nvGrpSpPr>
          <p:grpSpPr>
            <a:xfrm rot="10800000" flipH="1">
              <a:off x="1005226" y="4721208"/>
              <a:ext cx="8138847" cy="211872"/>
              <a:chOff x="1005226" y="199492"/>
              <a:chExt cx="8138847" cy="211872"/>
            </a:xfrm>
          </p:grpSpPr>
          <p:sp>
            <p:nvSpPr>
              <p:cNvPr id="1680" name="Google Shape;1680;p21"/>
              <p:cNvSpPr/>
              <p:nvPr/>
            </p:nvSpPr>
            <p:spPr>
              <a:xfrm>
                <a:off x="4842450" y="199550"/>
                <a:ext cx="4301622" cy="14950"/>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81" name="Google Shape;1681;p21"/>
              <p:cNvGrpSpPr/>
              <p:nvPr/>
            </p:nvGrpSpPr>
            <p:grpSpPr>
              <a:xfrm>
                <a:off x="1005226" y="199492"/>
                <a:ext cx="3295960" cy="211872"/>
                <a:chOff x="1018925" y="254356"/>
                <a:chExt cx="3295960" cy="211872"/>
              </a:xfrm>
            </p:grpSpPr>
            <p:sp>
              <p:nvSpPr>
                <p:cNvPr id="1682" name="Google Shape;1682;p21"/>
                <p:cNvSpPr/>
                <p:nvPr/>
              </p:nvSpPr>
              <p:spPr>
                <a:xfrm>
                  <a:off x="1149795"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1"/>
                <p:cNvSpPr/>
                <p:nvPr/>
              </p:nvSpPr>
              <p:spPr>
                <a:xfrm>
                  <a:off x="1018925" y="254356"/>
                  <a:ext cx="143950" cy="211872"/>
                </a:xfrm>
                <a:custGeom>
                  <a:avLst/>
                  <a:gdLst/>
                  <a:ahLst/>
                  <a:cxnLst/>
                  <a:rect l="l" t="t" r="r" b="b"/>
                  <a:pathLst>
                    <a:path w="4457" h="6560" extrusionOk="0">
                      <a:moveTo>
                        <a:pt x="3933" y="1"/>
                      </a:moveTo>
                      <a:cubicBezTo>
                        <a:pt x="2886" y="1"/>
                        <a:pt x="1831" y="436"/>
                        <a:pt x="1097" y="1215"/>
                      </a:cubicBezTo>
                      <a:cubicBezTo>
                        <a:pt x="705" y="1607"/>
                        <a:pt x="405" y="2104"/>
                        <a:pt x="209" y="2635"/>
                      </a:cubicBezTo>
                      <a:cubicBezTo>
                        <a:pt x="174" y="2761"/>
                        <a:pt x="139" y="2912"/>
                        <a:pt x="93" y="3039"/>
                      </a:cubicBezTo>
                      <a:lnTo>
                        <a:pt x="24" y="3454"/>
                      </a:lnTo>
                      <a:lnTo>
                        <a:pt x="1" y="3893"/>
                      </a:lnTo>
                      <a:cubicBezTo>
                        <a:pt x="1" y="4054"/>
                        <a:pt x="1" y="4193"/>
                        <a:pt x="24" y="4354"/>
                      </a:cubicBezTo>
                      <a:cubicBezTo>
                        <a:pt x="105" y="4955"/>
                        <a:pt x="440" y="5532"/>
                        <a:pt x="913" y="5936"/>
                      </a:cubicBezTo>
                      <a:cubicBezTo>
                        <a:pt x="1397" y="6330"/>
                        <a:pt x="1992" y="6559"/>
                        <a:pt x="2642" y="6559"/>
                      </a:cubicBezTo>
                      <a:cubicBezTo>
                        <a:pt x="2658" y="6559"/>
                        <a:pt x="2674" y="6559"/>
                        <a:pt x="2690" y="6559"/>
                      </a:cubicBezTo>
                      <a:cubicBezTo>
                        <a:pt x="3441" y="6524"/>
                        <a:pt x="4133" y="6005"/>
                        <a:pt x="4364" y="5278"/>
                      </a:cubicBezTo>
                      <a:cubicBezTo>
                        <a:pt x="4422" y="5105"/>
                        <a:pt x="4456" y="4908"/>
                        <a:pt x="4456" y="4712"/>
                      </a:cubicBezTo>
                      <a:cubicBezTo>
                        <a:pt x="4456" y="4481"/>
                        <a:pt x="4387" y="4239"/>
                        <a:pt x="4272" y="4031"/>
                      </a:cubicBezTo>
                      <a:cubicBezTo>
                        <a:pt x="4041" y="3627"/>
                        <a:pt x="3579" y="3339"/>
                        <a:pt x="3083" y="3339"/>
                      </a:cubicBezTo>
                      <a:lnTo>
                        <a:pt x="2898" y="3339"/>
                      </a:lnTo>
                      <a:cubicBezTo>
                        <a:pt x="2829" y="3339"/>
                        <a:pt x="2771" y="3350"/>
                        <a:pt x="2690" y="3373"/>
                      </a:cubicBezTo>
                      <a:cubicBezTo>
                        <a:pt x="2333" y="3489"/>
                        <a:pt x="2136" y="3858"/>
                        <a:pt x="2229" y="4216"/>
                      </a:cubicBezTo>
                      <a:cubicBezTo>
                        <a:pt x="2323" y="4519"/>
                        <a:pt x="2597" y="4705"/>
                        <a:pt x="2889" y="4705"/>
                      </a:cubicBezTo>
                      <a:cubicBezTo>
                        <a:pt x="2953" y="4705"/>
                        <a:pt x="3018" y="4696"/>
                        <a:pt x="3083" y="4678"/>
                      </a:cubicBezTo>
                      <a:cubicBezTo>
                        <a:pt x="3117" y="4678"/>
                        <a:pt x="3141" y="4678"/>
                        <a:pt x="3175" y="4712"/>
                      </a:cubicBezTo>
                      <a:cubicBezTo>
                        <a:pt x="3187" y="4712"/>
                        <a:pt x="3198" y="4735"/>
                        <a:pt x="3198" y="4758"/>
                      </a:cubicBezTo>
                      <a:cubicBezTo>
                        <a:pt x="3198" y="4816"/>
                        <a:pt x="3198" y="4885"/>
                        <a:pt x="3187" y="4943"/>
                      </a:cubicBezTo>
                      <a:cubicBezTo>
                        <a:pt x="3129" y="5197"/>
                        <a:pt x="2898" y="5428"/>
                        <a:pt x="2610" y="5462"/>
                      </a:cubicBezTo>
                      <a:cubicBezTo>
                        <a:pt x="2575" y="5465"/>
                        <a:pt x="2540" y="5466"/>
                        <a:pt x="2505" y="5466"/>
                      </a:cubicBezTo>
                      <a:cubicBezTo>
                        <a:pt x="2180" y="5466"/>
                        <a:pt x="1806" y="5370"/>
                        <a:pt x="1536" y="5162"/>
                      </a:cubicBezTo>
                      <a:cubicBezTo>
                        <a:pt x="1224" y="4931"/>
                        <a:pt x="970" y="4585"/>
                        <a:pt x="890" y="4193"/>
                      </a:cubicBezTo>
                      <a:cubicBezTo>
                        <a:pt x="855" y="4089"/>
                        <a:pt x="855" y="3985"/>
                        <a:pt x="844" y="3893"/>
                      </a:cubicBezTo>
                      <a:lnTo>
                        <a:pt x="844" y="3558"/>
                      </a:lnTo>
                      <a:lnTo>
                        <a:pt x="890" y="3223"/>
                      </a:lnTo>
                      <a:cubicBezTo>
                        <a:pt x="913" y="3108"/>
                        <a:pt x="936" y="3004"/>
                        <a:pt x="959" y="2900"/>
                      </a:cubicBezTo>
                      <a:cubicBezTo>
                        <a:pt x="1074" y="2450"/>
                        <a:pt x="1305" y="2046"/>
                        <a:pt x="1594" y="1688"/>
                      </a:cubicBezTo>
                      <a:cubicBezTo>
                        <a:pt x="2171" y="961"/>
                        <a:pt x="3083" y="499"/>
                        <a:pt x="4052" y="476"/>
                      </a:cubicBezTo>
                      <a:cubicBezTo>
                        <a:pt x="4179" y="476"/>
                        <a:pt x="4272" y="372"/>
                        <a:pt x="4272" y="234"/>
                      </a:cubicBezTo>
                      <a:cubicBezTo>
                        <a:pt x="4283" y="118"/>
                        <a:pt x="4179" y="3"/>
                        <a:pt x="4052" y="3"/>
                      </a:cubicBezTo>
                      <a:cubicBezTo>
                        <a:pt x="4013" y="2"/>
                        <a:pt x="3973" y="1"/>
                        <a:pt x="393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684" name="Google Shape;1684;p21"/>
          <p:cNvSpPr txBox="1">
            <a:spLocks noGrp="1"/>
          </p:cNvSpPr>
          <p:nvPr>
            <p:ph type="title"/>
          </p:nvPr>
        </p:nvSpPr>
        <p:spPr>
          <a:xfrm>
            <a:off x="1011800" y="593367"/>
            <a:ext cx="10168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000">
                <a:solidFill>
                  <a:schemeClr val="accent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85" name="Google Shape;1685;p21"/>
          <p:cNvSpPr txBox="1">
            <a:spLocks noGrp="1"/>
          </p:cNvSpPr>
          <p:nvPr>
            <p:ph type="title" idx="2"/>
          </p:nvPr>
        </p:nvSpPr>
        <p:spPr>
          <a:xfrm>
            <a:off x="6376384" y="3981600"/>
            <a:ext cx="35112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dk2"/>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686" name="Google Shape;1686;p21"/>
          <p:cNvSpPr txBox="1">
            <a:spLocks noGrp="1"/>
          </p:cNvSpPr>
          <p:nvPr>
            <p:ph type="title" idx="3"/>
          </p:nvPr>
        </p:nvSpPr>
        <p:spPr>
          <a:xfrm>
            <a:off x="6452784" y="4588800"/>
            <a:ext cx="3358400" cy="100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2000" b="0">
                <a:latin typeface="Adamina"/>
                <a:ea typeface="Adamina"/>
                <a:cs typeface="Adamina"/>
                <a:sym typeface="Adamina"/>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1687" name="Google Shape;1687;p21"/>
          <p:cNvSpPr txBox="1">
            <a:spLocks noGrp="1"/>
          </p:cNvSpPr>
          <p:nvPr>
            <p:ph type="title" idx="4"/>
          </p:nvPr>
        </p:nvSpPr>
        <p:spPr>
          <a:xfrm>
            <a:off x="2304416" y="3981600"/>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dk2"/>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688" name="Google Shape;1688;p21"/>
          <p:cNvSpPr txBox="1">
            <a:spLocks noGrp="1"/>
          </p:cNvSpPr>
          <p:nvPr>
            <p:ph type="title" idx="5"/>
          </p:nvPr>
        </p:nvSpPr>
        <p:spPr>
          <a:xfrm>
            <a:off x="2380951" y="4588800"/>
            <a:ext cx="3358400" cy="100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2000" b="0">
                <a:latin typeface="Adamina"/>
                <a:ea typeface="Adamina"/>
                <a:cs typeface="Adamina"/>
                <a:sym typeface="Adamina"/>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Tree>
    <p:extLst>
      <p:ext uri="{BB962C8B-B14F-4D97-AF65-F5344CB8AC3E}">
        <p14:creationId xmlns:p14="http://schemas.microsoft.com/office/powerpoint/2010/main" val="40666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blipFill>
          <a:blip r:embed="rId2">
            <a:alphaModFix/>
          </a:blip>
          <a:stretch>
            <a:fillRect/>
          </a:stretch>
        </a:blipFill>
        <a:effectLst/>
      </p:bgPr>
    </p:bg>
    <p:spTree>
      <p:nvGrpSpPr>
        <p:cNvPr id="1" name="Shape 1689"/>
        <p:cNvGrpSpPr/>
        <p:nvPr/>
      </p:nvGrpSpPr>
      <p:grpSpPr>
        <a:xfrm>
          <a:off x="0" y="0"/>
          <a:ext cx="0" cy="0"/>
          <a:chOff x="0" y="0"/>
          <a:chExt cx="0" cy="0"/>
        </a:xfrm>
      </p:grpSpPr>
      <p:grpSp>
        <p:nvGrpSpPr>
          <p:cNvPr id="1690" name="Google Shape;1690;p22"/>
          <p:cNvGrpSpPr/>
          <p:nvPr/>
        </p:nvGrpSpPr>
        <p:grpSpPr>
          <a:xfrm>
            <a:off x="101569" y="153218"/>
            <a:ext cx="12090528" cy="6534127"/>
            <a:chOff x="76177" y="114913"/>
            <a:chExt cx="9067896" cy="4900595"/>
          </a:xfrm>
        </p:grpSpPr>
        <p:grpSp>
          <p:nvGrpSpPr>
            <p:cNvPr id="1691" name="Google Shape;1691;p22"/>
            <p:cNvGrpSpPr/>
            <p:nvPr/>
          </p:nvGrpSpPr>
          <p:grpSpPr>
            <a:xfrm>
              <a:off x="4477110" y="4842845"/>
              <a:ext cx="189780" cy="172662"/>
              <a:chOff x="4520653" y="4806269"/>
              <a:chExt cx="189780" cy="172662"/>
            </a:xfrm>
          </p:grpSpPr>
          <p:sp>
            <p:nvSpPr>
              <p:cNvPr id="1692" name="Google Shape;1692;p22"/>
              <p:cNvSpPr/>
              <p:nvPr/>
            </p:nvSpPr>
            <p:spPr>
              <a:xfrm>
                <a:off x="4579176" y="4806269"/>
                <a:ext cx="73477" cy="172662"/>
              </a:xfrm>
              <a:custGeom>
                <a:avLst/>
                <a:gdLst/>
                <a:ahLst/>
                <a:cxnLst/>
                <a:rect l="l" t="t" r="r" b="b"/>
                <a:pathLst>
                  <a:path w="2275" h="5346" extrusionOk="0">
                    <a:moveTo>
                      <a:pt x="1131" y="1"/>
                    </a:moveTo>
                    <a:cubicBezTo>
                      <a:pt x="1131" y="1"/>
                      <a:pt x="0" y="1201"/>
                      <a:pt x="0" y="2679"/>
                    </a:cubicBezTo>
                    <a:cubicBezTo>
                      <a:pt x="0" y="4145"/>
                      <a:pt x="1131" y="5345"/>
                      <a:pt x="1131" y="5345"/>
                    </a:cubicBezTo>
                    <a:cubicBezTo>
                      <a:pt x="1131" y="5345"/>
                      <a:pt x="2274" y="4145"/>
                      <a:pt x="2274" y="2679"/>
                    </a:cubicBezTo>
                    <a:cubicBezTo>
                      <a:pt x="2274" y="1201"/>
                      <a:pt x="1131" y="1"/>
                      <a:pt x="113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2"/>
              <p:cNvSpPr/>
              <p:nvPr/>
            </p:nvSpPr>
            <p:spPr>
              <a:xfrm>
                <a:off x="4520653" y="4826423"/>
                <a:ext cx="60396" cy="60429"/>
              </a:xfrm>
              <a:custGeom>
                <a:avLst/>
                <a:gdLst/>
                <a:ahLst/>
                <a:cxnLst/>
                <a:rect l="l" t="t" r="r" b="b"/>
                <a:pathLst>
                  <a:path w="1870" h="1871" extrusionOk="0">
                    <a:moveTo>
                      <a:pt x="1870" y="0"/>
                    </a:moveTo>
                    <a:lnTo>
                      <a:pt x="1870" y="0"/>
                    </a:lnTo>
                    <a:cubicBezTo>
                      <a:pt x="1870" y="0"/>
                      <a:pt x="1062" y="23"/>
                      <a:pt x="543" y="531"/>
                    </a:cubicBezTo>
                    <a:cubicBezTo>
                      <a:pt x="35" y="1062"/>
                      <a:pt x="0" y="1870"/>
                      <a:pt x="0" y="1870"/>
                    </a:cubicBezTo>
                    <a:cubicBezTo>
                      <a:pt x="0" y="1870"/>
                      <a:pt x="808" y="1847"/>
                      <a:pt x="1327" y="1328"/>
                    </a:cubicBezTo>
                    <a:cubicBezTo>
                      <a:pt x="1847" y="808"/>
                      <a:pt x="1870" y="0"/>
                      <a:pt x="1870"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2"/>
              <p:cNvSpPr/>
              <p:nvPr/>
            </p:nvSpPr>
            <p:spPr>
              <a:xfrm>
                <a:off x="4650359" y="4826423"/>
                <a:ext cx="60073" cy="60429"/>
              </a:xfrm>
              <a:custGeom>
                <a:avLst/>
                <a:gdLst/>
                <a:ahLst/>
                <a:cxnLst/>
                <a:rect l="l" t="t" r="r" b="b"/>
                <a:pathLst>
                  <a:path w="1860" h="1871" extrusionOk="0">
                    <a:moveTo>
                      <a:pt x="1" y="0"/>
                    </a:moveTo>
                    <a:cubicBezTo>
                      <a:pt x="1" y="0"/>
                      <a:pt x="12" y="808"/>
                      <a:pt x="532" y="1328"/>
                    </a:cubicBezTo>
                    <a:cubicBezTo>
                      <a:pt x="1051" y="1847"/>
                      <a:pt x="1859" y="1870"/>
                      <a:pt x="1859" y="1870"/>
                    </a:cubicBezTo>
                    <a:cubicBezTo>
                      <a:pt x="1859" y="1870"/>
                      <a:pt x="1836" y="1062"/>
                      <a:pt x="1328" y="531"/>
                    </a:cubicBezTo>
                    <a:cubicBezTo>
                      <a:pt x="809" y="23"/>
                      <a:pt x="1" y="0"/>
                      <a:pt x="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5" name="Google Shape;1695;p22"/>
            <p:cNvSpPr/>
            <p:nvPr/>
          </p:nvSpPr>
          <p:spPr>
            <a:xfrm>
              <a:off x="4470392" y="114913"/>
              <a:ext cx="203216" cy="242328"/>
            </a:xfrm>
            <a:custGeom>
              <a:avLst/>
              <a:gdLst/>
              <a:ahLst/>
              <a:cxnLst/>
              <a:rect l="l" t="t" r="r" b="b"/>
              <a:pathLst>
                <a:path w="6292" h="7503" extrusionOk="0">
                  <a:moveTo>
                    <a:pt x="3141" y="0"/>
                  </a:moveTo>
                  <a:cubicBezTo>
                    <a:pt x="2979" y="0"/>
                    <a:pt x="2852" y="173"/>
                    <a:pt x="2794" y="427"/>
                  </a:cubicBezTo>
                  <a:lnTo>
                    <a:pt x="2390" y="173"/>
                  </a:lnTo>
                  <a:lnTo>
                    <a:pt x="2944" y="2943"/>
                  </a:lnTo>
                  <a:lnTo>
                    <a:pt x="174" y="2401"/>
                  </a:lnTo>
                  <a:lnTo>
                    <a:pt x="416" y="2805"/>
                  </a:lnTo>
                  <a:cubicBezTo>
                    <a:pt x="174" y="2863"/>
                    <a:pt x="1" y="2990"/>
                    <a:pt x="1" y="3151"/>
                  </a:cubicBezTo>
                  <a:cubicBezTo>
                    <a:pt x="1" y="3313"/>
                    <a:pt x="174" y="3440"/>
                    <a:pt x="416" y="3497"/>
                  </a:cubicBezTo>
                  <a:lnTo>
                    <a:pt x="174" y="3901"/>
                  </a:lnTo>
                  <a:lnTo>
                    <a:pt x="174" y="3901"/>
                  </a:lnTo>
                  <a:lnTo>
                    <a:pt x="2956" y="3347"/>
                  </a:lnTo>
                  <a:lnTo>
                    <a:pt x="2390" y="7330"/>
                  </a:lnTo>
                  <a:lnTo>
                    <a:pt x="2794" y="7087"/>
                  </a:lnTo>
                  <a:cubicBezTo>
                    <a:pt x="2852" y="7330"/>
                    <a:pt x="2979" y="7503"/>
                    <a:pt x="3141" y="7503"/>
                  </a:cubicBezTo>
                  <a:cubicBezTo>
                    <a:pt x="3302" y="7503"/>
                    <a:pt x="3429" y="7330"/>
                    <a:pt x="3487" y="7087"/>
                  </a:cubicBezTo>
                  <a:lnTo>
                    <a:pt x="3891" y="7330"/>
                  </a:lnTo>
                  <a:lnTo>
                    <a:pt x="3325" y="3347"/>
                  </a:lnTo>
                  <a:lnTo>
                    <a:pt x="3325" y="3347"/>
                  </a:lnTo>
                  <a:lnTo>
                    <a:pt x="6107" y="3901"/>
                  </a:lnTo>
                  <a:lnTo>
                    <a:pt x="6107" y="3901"/>
                  </a:lnTo>
                  <a:lnTo>
                    <a:pt x="5865" y="3497"/>
                  </a:lnTo>
                  <a:cubicBezTo>
                    <a:pt x="6119" y="3440"/>
                    <a:pt x="6292" y="3313"/>
                    <a:pt x="6292" y="3151"/>
                  </a:cubicBezTo>
                  <a:cubicBezTo>
                    <a:pt x="6292" y="2990"/>
                    <a:pt x="6107" y="2863"/>
                    <a:pt x="5865" y="2805"/>
                  </a:cubicBezTo>
                  <a:lnTo>
                    <a:pt x="6119" y="2401"/>
                  </a:lnTo>
                  <a:lnTo>
                    <a:pt x="3348" y="2943"/>
                  </a:lnTo>
                  <a:lnTo>
                    <a:pt x="3891" y="173"/>
                  </a:lnTo>
                  <a:lnTo>
                    <a:pt x="3487" y="427"/>
                  </a:lnTo>
                  <a:cubicBezTo>
                    <a:pt x="3429" y="173"/>
                    <a:pt x="3302" y="0"/>
                    <a:pt x="314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96" name="Google Shape;1696;p22"/>
            <p:cNvGrpSpPr/>
            <p:nvPr/>
          </p:nvGrpSpPr>
          <p:grpSpPr>
            <a:xfrm>
              <a:off x="76177" y="114937"/>
              <a:ext cx="9067896" cy="4880416"/>
              <a:chOff x="76177" y="114937"/>
              <a:chExt cx="9067896" cy="4880416"/>
            </a:xfrm>
          </p:grpSpPr>
          <p:grpSp>
            <p:nvGrpSpPr>
              <p:cNvPr id="1697" name="Google Shape;1697;p22"/>
              <p:cNvGrpSpPr/>
              <p:nvPr/>
            </p:nvGrpSpPr>
            <p:grpSpPr>
              <a:xfrm>
                <a:off x="194306" y="1034696"/>
                <a:ext cx="213648" cy="3005896"/>
                <a:chOff x="194306" y="1034696"/>
                <a:chExt cx="213648" cy="3005896"/>
              </a:xfrm>
            </p:grpSpPr>
            <p:sp>
              <p:nvSpPr>
                <p:cNvPr id="1698" name="Google Shape;1698;p22"/>
                <p:cNvSpPr/>
                <p:nvPr/>
              </p:nvSpPr>
              <p:spPr>
                <a:xfrm>
                  <a:off x="196179" y="1165533"/>
                  <a:ext cx="14921" cy="1487494"/>
                </a:xfrm>
                <a:custGeom>
                  <a:avLst/>
                  <a:gdLst/>
                  <a:ahLst/>
                  <a:cxnLst/>
                  <a:rect l="l" t="t" r="r" b="b"/>
                  <a:pathLst>
                    <a:path w="462" h="46056" extrusionOk="0">
                      <a:moveTo>
                        <a:pt x="0" y="1"/>
                      </a:moveTo>
                      <a:lnTo>
                        <a:pt x="0" y="46056"/>
                      </a:lnTo>
                      <a:lnTo>
                        <a:pt x="462" y="46056"/>
                      </a:lnTo>
                      <a:lnTo>
                        <a:pt x="462"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2"/>
                <p:cNvSpPr/>
                <p:nvPr/>
              </p:nvSpPr>
              <p:spPr>
                <a:xfrm>
                  <a:off x="194306" y="1034696"/>
                  <a:ext cx="213648" cy="143918"/>
                </a:xfrm>
                <a:custGeom>
                  <a:avLst/>
                  <a:gdLst/>
                  <a:ahLst/>
                  <a:cxnLst/>
                  <a:rect l="l" t="t" r="r" b="b"/>
                  <a:pathLst>
                    <a:path w="6615" h="4456" extrusionOk="0">
                      <a:moveTo>
                        <a:pt x="3925" y="0"/>
                      </a:moveTo>
                      <a:lnTo>
                        <a:pt x="3498" y="35"/>
                      </a:lnTo>
                      <a:lnTo>
                        <a:pt x="3071" y="104"/>
                      </a:lnTo>
                      <a:cubicBezTo>
                        <a:pt x="2944" y="151"/>
                        <a:pt x="2805" y="174"/>
                        <a:pt x="2667" y="220"/>
                      </a:cubicBezTo>
                      <a:cubicBezTo>
                        <a:pt x="2136" y="404"/>
                        <a:pt x="1651" y="705"/>
                        <a:pt x="1259" y="1097"/>
                      </a:cubicBezTo>
                      <a:cubicBezTo>
                        <a:pt x="451" y="1859"/>
                        <a:pt x="1" y="2978"/>
                        <a:pt x="47" y="4052"/>
                      </a:cubicBezTo>
                      <a:cubicBezTo>
                        <a:pt x="47" y="4183"/>
                        <a:pt x="149" y="4272"/>
                        <a:pt x="258" y="4272"/>
                      </a:cubicBezTo>
                      <a:cubicBezTo>
                        <a:pt x="265" y="4272"/>
                        <a:pt x="271" y="4272"/>
                        <a:pt x="278" y="4271"/>
                      </a:cubicBezTo>
                      <a:cubicBezTo>
                        <a:pt x="405" y="4271"/>
                        <a:pt x="508" y="4167"/>
                        <a:pt x="508" y="4052"/>
                      </a:cubicBezTo>
                      <a:cubicBezTo>
                        <a:pt x="543" y="3094"/>
                        <a:pt x="1005" y="2182"/>
                        <a:pt x="1720" y="1605"/>
                      </a:cubicBezTo>
                      <a:cubicBezTo>
                        <a:pt x="2078" y="1316"/>
                        <a:pt x="2482" y="1085"/>
                        <a:pt x="2932" y="970"/>
                      </a:cubicBezTo>
                      <a:cubicBezTo>
                        <a:pt x="3048" y="935"/>
                        <a:pt x="3152" y="924"/>
                        <a:pt x="3267" y="901"/>
                      </a:cubicBezTo>
                      <a:lnTo>
                        <a:pt x="3590" y="855"/>
                      </a:lnTo>
                      <a:lnTo>
                        <a:pt x="3925" y="855"/>
                      </a:lnTo>
                      <a:cubicBezTo>
                        <a:pt x="4029" y="866"/>
                        <a:pt x="4133" y="866"/>
                        <a:pt x="4225" y="901"/>
                      </a:cubicBezTo>
                      <a:cubicBezTo>
                        <a:pt x="4618" y="982"/>
                        <a:pt x="4964" y="1224"/>
                        <a:pt x="5195" y="1547"/>
                      </a:cubicBezTo>
                      <a:cubicBezTo>
                        <a:pt x="5426" y="1847"/>
                        <a:pt x="5529" y="2263"/>
                        <a:pt x="5495" y="2609"/>
                      </a:cubicBezTo>
                      <a:cubicBezTo>
                        <a:pt x="5472" y="2898"/>
                        <a:pt x="5241" y="3128"/>
                        <a:pt x="4975" y="3186"/>
                      </a:cubicBezTo>
                      <a:cubicBezTo>
                        <a:pt x="4918" y="3209"/>
                        <a:pt x="4848" y="3209"/>
                        <a:pt x="4791" y="3209"/>
                      </a:cubicBezTo>
                      <a:cubicBezTo>
                        <a:pt x="4779" y="3209"/>
                        <a:pt x="4756" y="3186"/>
                        <a:pt x="4756" y="3175"/>
                      </a:cubicBezTo>
                      <a:cubicBezTo>
                        <a:pt x="4722" y="3152"/>
                        <a:pt x="4722" y="3117"/>
                        <a:pt x="4722" y="3094"/>
                      </a:cubicBezTo>
                      <a:cubicBezTo>
                        <a:pt x="4825" y="2725"/>
                        <a:pt x="4618" y="2355"/>
                        <a:pt x="4260" y="2240"/>
                      </a:cubicBezTo>
                      <a:cubicBezTo>
                        <a:pt x="4197" y="2222"/>
                        <a:pt x="4134" y="2213"/>
                        <a:pt x="4072" y="2213"/>
                      </a:cubicBezTo>
                      <a:cubicBezTo>
                        <a:pt x="3777" y="2213"/>
                        <a:pt x="3501" y="2406"/>
                        <a:pt x="3406" y="2701"/>
                      </a:cubicBezTo>
                      <a:cubicBezTo>
                        <a:pt x="3394" y="2771"/>
                        <a:pt x="3383" y="2828"/>
                        <a:pt x="3383" y="2898"/>
                      </a:cubicBezTo>
                      <a:lnTo>
                        <a:pt x="3383" y="3094"/>
                      </a:lnTo>
                      <a:cubicBezTo>
                        <a:pt x="3383" y="3579"/>
                        <a:pt x="3671" y="4040"/>
                        <a:pt x="4075" y="4271"/>
                      </a:cubicBezTo>
                      <a:cubicBezTo>
                        <a:pt x="4271" y="4387"/>
                        <a:pt x="4514" y="4456"/>
                        <a:pt x="4745" y="4456"/>
                      </a:cubicBezTo>
                      <a:cubicBezTo>
                        <a:pt x="4952" y="4456"/>
                        <a:pt x="5137" y="4433"/>
                        <a:pt x="5310" y="4375"/>
                      </a:cubicBezTo>
                      <a:cubicBezTo>
                        <a:pt x="6049" y="4144"/>
                        <a:pt x="6568" y="3452"/>
                        <a:pt x="6603" y="2701"/>
                      </a:cubicBezTo>
                      <a:cubicBezTo>
                        <a:pt x="6614" y="2020"/>
                        <a:pt x="6384" y="1420"/>
                        <a:pt x="5980" y="924"/>
                      </a:cubicBezTo>
                      <a:cubicBezTo>
                        <a:pt x="5576" y="451"/>
                        <a:pt x="4999" y="116"/>
                        <a:pt x="4387" y="35"/>
                      </a:cubicBezTo>
                      <a:cubicBezTo>
                        <a:pt x="4237" y="0"/>
                        <a:pt x="4087" y="0"/>
                        <a:pt x="392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2"/>
                <p:cNvSpPr/>
                <p:nvPr/>
              </p:nvSpPr>
              <p:spPr>
                <a:xfrm>
                  <a:off x="196179" y="2421874"/>
                  <a:ext cx="14921" cy="1487494"/>
                </a:xfrm>
                <a:custGeom>
                  <a:avLst/>
                  <a:gdLst/>
                  <a:ahLst/>
                  <a:cxnLst/>
                  <a:rect l="l" t="t" r="r" b="b"/>
                  <a:pathLst>
                    <a:path w="462" h="46056" extrusionOk="0">
                      <a:moveTo>
                        <a:pt x="0" y="0"/>
                      </a:moveTo>
                      <a:lnTo>
                        <a:pt x="0" y="46055"/>
                      </a:lnTo>
                      <a:lnTo>
                        <a:pt x="462" y="46055"/>
                      </a:lnTo>
                      <a:lnTo>
                        <a:pt x="462" y="0"/>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2"/>
                <p:cNvSpPr/>
                <p:nvPr/>
              </p:nvSpPr>
              <p:spPr>
                <a:xfrm>
                  <a:off x="194306" y="3896287"/>
                  <a:ext cx="213648" cy="144305"/>
                </a:xfrm>
                <a:custGeom>
                  <a:avLst/>
                  <a:gdLst/>
                  <a:ahLst/>
                  <a:cxnLst/>
                  <a:rect l="l" t="t" r="r" b="b"/>
                  <a:pathLst>
                    <a:path w="6615" h="4468" extrusionOk="0">
                      <a:moveTo>
                        <a:pt x="4745" y="0"/>
                      </a:moveTo>
                      <a:cubicBezTo>
                        <a:pt x="4514" y="0"/>
                        <a:pt x="4271" y="81"/>
                        <a:pt x="4075" y="197"/>
                      </a:cubicBezTo>
                      <a:cubicBezTo>
                        <a:pt x="3671" y="427"/>
                        <a:pt x="3383" y="889"/>
                        <a:pt x="3383" y="1374"/>
                      </a:cubicBezTo>
                      <a:lnTo>
                        <a:pt x="3383" y="1559"/>
                      </a:lnTo>
                      <a:cubicBezTo>
                        <a:pt x="3383" y="1639"/>
                        <a:pt x="3394" y="1697"/>
                        <a:pt x="3406" y="1766"/>
                      </a:cubicBezTo>
                      <a:cubicBezTo>
                        <a:pt x="3501" y="2062"/>
                        <a:pt x="3777" y="2255"/>
                        <a:pt x="4072" y="2255"/>
                      </a:cubicBezTo>
                      <a:cubicBezTo>
                        <a:pt x="4134" y="2255"/>
                        <a:pt x="4197" y="2246"/>
                        <a:pt x="4260" y="2228"/>
                      </a:cubicBezTo>
                      <a:cubicBezTo>
                        <a:pt x="4618" y="2113"/>
                        <a:pt x="4825" y="1732"/>
                        <a:pt x="4722" y="1374"/>
                      </a:cubicBezTo>
                      <a:cubicBezTo>
                        <a:pt x="4722" y="1351"/>
                        <a:pt x="4722" y="1316"/>
                        <a:pt x="4756" y="1293"/>
                      </a:cubicBezTo>
                      <a:cubicBezTo>
                        <a:pt x="4756" y="1270"/>
                        <a:pt x="4779" y="1259"/>
                        <a:pt x="4791" y="1259"/>
                      </a:cubicBezTo>
                      <a:cubicBezTo>
                        <a:pt x="4848" y="1259"/>
                        <a:pt x="4918" y="1259"/>
                        <a:pt x="4975" y="1270"/>
                      </a:cubicBezTo>
                      <a:cubicBezTo>
                        <a:pt x="5241" y="1328"/>
                        <a:pt x="5472" y="1559"/>
                        <a:pt x="5495" y="1847"/>
                      </a:cubicBezTo>
                      <a:cubicBezTo>
                        <a:pt x="5529" y="2194"/>
                        <a:pt x="5426" y="2621"/>
                        <a:pt x="5195" y="2921"/>
                      </a:cubicBezTo>
                      <a:cubicBezTo>
                        <a:pt x="4964" y="3232"/>
                        <a:pt x="4618" y="3486"/>
                        <a:pt x="4225" y="3567"/>
                      </a:cubicBezTo>
                      <a:cubicBezTo>
                        <a:pt x="4133" y="3602"/>
                        <a:pt x="4029" y="3602"/>
                        <a:pt x="3925" y="3613"/>
                      </a:cubicBezTo>
                      <a:lnTo>
                        <a:pt x="3590" y="3613"/>
                      </a:lnTo>
                      <a:lnTo>
                        <a:pt x="3267" y="3567"/>
                      </a:lnTo>
                      <a:cubicBezTo>
                        <a:pt x="3152" y="3544"/>
                        <a:pt x="3048" y="3521"/>
                        <a:pt x="2932" y="3498"/>
                      </a:cubicBezTo>
                      <a:cubicBezTo>
                        <a:pt x="2482" y="3382"/>
                        <a:pt x="2078" y="3152"/>
                        <a:pt x="1720" y="2863"/>
                      </a:cubicBezTo>
                      <a:cubicBezTo>
                        <a:pt x="1005" y="2286"/>
                        <a:pt x="543" y="1374"/>
                        <a:pt x="508" y="404"/>
                      </a:cubicBezTo>
                      <a:cubicBezTo>
                        <a:pt x="508" y="289"/>
                        <a:pt x="405" y="197"/>
                        <a:pt x="278" y="197"/>
                      </a:cubicBezTo>
                      <a:cubicBezTo>
                        <a:pt x="267" y="194"/>
                        <a:pt x="256" y="193"/>
                        <a:pt x="245" y="193"/>
                      </a:cubicBezTo>
                      <a:cubicBezTo>
                        <a:pt x="141" y="193"/>
                        <a:pt x="47" y="289"/>
                        <a:pt x="47" y="404"/>
                      </a:cubicBezTo>
                      <a:cubicBezTo>
                        <a:pt x="1" y="1489"/>
                        <a:pt x="451" y="2598"/>
                        <a:pt x="1259" y="3371"/>
                      </a:cubicBezTo>
                      <a:cubicBezTo>
                        <a:pt x="1651" y="3752"/>
                        <a:pt x="2136" y="4063"/>
                        <a:pt x="2667" y="4248"/>
                      </a:cubicBezTo>
                      <a:cubicBezTo>
                        <a:pt x="2805" y="4294"/>
                        <a:pt x="2944" y="4317"/>
                        <a:pt x="3071" y="4364"/>
                      </a:cubicBezTo>
                      <a:lnTo>
                        <a:pt x="3498" y="4433"/>
                      </a:lnTo>
                      <a:lnTo>
                        <a:pt x="3925" y="4467"/>
                      </a:lnTo>
                      <a:cubicBezTo>
                        <a:pt x="4087" y="4467"/>
                        <a:pt x="4237" y="4467"/>
                        <a:pt x="4387" y="4433"/>
                      </a:cubicBezTo>
                      <a:cubicBezTo>
                        <a:pt x="4999" y="4352"/>
                        <a:pt x="5576" y="4017"/>
                        <a:pt x="5980" y="3544"/>
                      </a:cubicBezTo>
                      <a:cubicBezTo>
                        <a:pt x="6384" y="3048"/>
                        <a:pt x="6614" y="2447"/>
                        <a:pt x="6603" y="1766"/>
                      </a:cubicBezTo>
                      <a:cubicBezTo>
                        <a:pt x="6568" y="1016"/>
                        <a:pt x="6049" y="324"/>
                        <a:pt x="5310" y="93"/>
                      </a:cubicBezTo>
                      <a:cubicBezTo>
                        <a:pt x="5137" y="35"/>
                        <a:pt x="4952" y="0"/>
                        <a:pt x="474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02" name="Google Shape;1702;p22"/>
              <p:cNvGrpSpPr/>
              <p:nvPr/>
            </p:nvGrpSpPr>
            <p:grpSpPr>
              <a:xfrm>
                <a:off x="1005226" y="210401"/>
                <a:ext cx="8138847" cy="211872"/>
                <a:chOff x="1005226" y="199492"/>
                <a:chExt cx="8138847" cy="211872"/>
              </a:xfrm>
            </p:grpSpPr>
            <p:sp>
              <p:nvSpPr>
                <p:cNvPr id="1703" name="Google Shape;1703;p22"/>
                <p:cNvSpPr/>
                <p:nvPr/>
              </p:nvSpPr>
              <p:spPr>
                <a:xfrm>
                  <a:off x="4842450" y="199550"/>
                  <a:ext cx="4301622" cy="14950"/>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4" name="Google Shape;1704;p22"/>
                <p:cNvGrpSpPr/>
                <p:nvPr/>
              </p:nvGrpSpPr>
              <p:grpSpPr>
                <a:xfrm>
                  <a:off x="1005226" y="199492"/>
                  <a:ext cx="3295960" cy="211872"/>
                  <a:chOff x="1018925" y="254356"/>
                  <a:chExt cx="3295960" cy="211872"/>
                </a:xfrm>
              </p:grpSpPr>
              <p:sp>
                <p:nvSpPr>
                  <p:cNvPr id="1705" name="Google Shape;1705;p22"/>
                  <p:cNvSpPr/>
                  <p:nvPr/>
                </p:nvSpPr>
                <p:spPr>
                  <a:xfrm>
                    <a:off x="1149795"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2"/>
                  <p:cNvSpPr/>
                  <p:nvPr/>
                </p:nvSpPr>
                <p:spPr>
                  <a:xfrm>
                    <a:off x="1018925" y="254356"/>
                    <a:ext cx="143950" cy="211872"/>
                  </a:xfrm>
                  <a:custGeom>
                    <a:avLst/>
                    <a:gdLst/>
                    <a:ahLst/>
                    <a:cxnLst/>
                    <a:rect l="l" t="t" r="r" b="b"/>
                    <a:pathLst>
                      <a:path w="4457" h="6560" extrusionOk="0">
                        <a:moveTo>
                          <a:pt x="3933" y="1"/>
                        </a:moveTo>
                        <a:cubicBezTo>
                          <a:pt x="2886" y="1"/>
                          <a:pt x="1831" y="436"/>
                          <a:pt x="1097" y="1215"/>
                        </a:cubicBezTo>
                        <a:cubicBezTo>
                          <a:pt x="705" y="1607"/>
                          <a:pt x="405" y="2104"/>
                          <a:pt x="209" y="2635"/>
                        </a:cubicBezTo>
                        <a:cubicBezTo>
                          <a:pt x="174" y="2761"/>
                          <a:pt x="139" y="2912"/>
                          <a:pt x="93" y="3039"/>
                        </a:cubicBezTo>
                        <a:lnTo>
                          <a:pt x="24" y="3454"/>
                        </a:lnTo>
                        <a:lnTo>
                          <a:pt x="1" y="3893"/>
                        </a:lnTo>
                        <a:cubicBezTo>
                          <a:pt x="1" y="4054"/>
                          <a:pt x="1" y="4193"/>
                          <a:pt x="24" y="4354"/>
                        </a:cubicBezTo>
                        <a:cubicBezTo>
                          <a:pt x="105" y="4955"/>
                          <a:pt x="440" y="5532"/>
                          <a:pt x="913" y="5936"/>
                        </a:cubicBezTo>
                        <a:cubicBezTo>
                          <a:pt x="1397" y="6330"/>
                          <a:pt x="1992" y="6559"/>
                          <a:pt x="2642" y="6559"/>
                        </a:cubicBezTo>
                        <a:cubicBezTo>
                          <a:pt x="2658" y="6559"/>
                          <a:pt x="2674" y="6559"/>
                          <a:pt x="2690" y="6559"/>
                        </a:cubicBezTo>
                        <a:cubicBezTo>
                          <a:pt x="3441" y="6524"/>
                          <a:pt x="4133" y="6005"/>
                          <a:pt x="4364" y="5278"/>
                        </a:cubicBezTo>
                        <a:cubicBezTo>
                          <a:pt x="4422" y="5105"/>
                          <a:pt x="4456" y="4908"/>
                          <a:pt x="4456" y="4712"/>
                        </a:cubicBezTo>
                        <a:cubicBezTo>
                          <a:pt x="4456" y="4481"/>
                          <a:pt x="4387" y="4239"/>
                          <a:pt x="4272" y="4031"/>
                        </a:cubicBezTo>
                        <a:cubicBezTo>
                          <a:pt x="4041" y="3627"/>
                          <a:pt x="3579" y="3339"/>
                          <a:pt x="3083" y="3339"/>
                        </a:cubicBezTo>
                        <a:lnTo>
                          <a:pt x="2898" y="3339"/>
                        </a:lnTo>
                        <a:cubicBezTo>
                          <a:pt x="2829" y="3339"/>
                          <a:pt x="2771" y="3350"/>
                          <a:pt x="2690" y="3373"/>
                        </a:cubicBezTo>
                        <a:cubicBezTo>
                          <a:pt x="2333" y="3489"/>
                          <a:pt x="2136" y="3858"/>
                          <a:pt x="2229" y="4216"/>
                        </a:cubicBezTo>
                        <a:cubicBezTo>
                          <a:pt x="2323" y="4519"/>
                          <a:pt x="2597" y="4705"/>
                          <a:pt x="2889" y="4705"/>
                        </a:cubicBezTo>
                        <a:cubicBezTo>
                          <a:pt x="2953" y="4705"/>
                          <a:pt x="3018" y="4696"/>
                          <a:pt x="3083" y="4678"/>
                        </a:cubicBezTo>
                        <a:cubicBezTo>
                          <a:pt x="3117" y="4678"/>
                          <a:pt x="3141" y="4678"/>
                          <a:pt x="3175" y="4712"/>
                        </a:cubicBezTo>
                        <a:cubicBezTo>
                          <a:pt x="3187" y="4712"/>
                          <a:pt x="3198" y="4735"/>
                          <a:pt x="3198" y="4758"/>
                        </a:cubicBezTo>
                        <a:cubicBezTo>
                          <a:pt x="3198" y="4816"/>
                          <a:pt x="3198" y="4885"/>
                          <a:pt x="3187" y="4943"/>
                        </a:cubicBezTo>
                        <a:cubicBezTo>
                          <a:pt x="3129" y="5197"/>
                          <a:pt x="2898" y="5428"/>
                          <a:pt x="2610" y="5462"/>
                        </a:cubicBezTo>
                        <a:cubicBezTo>
                          <a:pt x="2575" y="5465"/>
                          <a:pt x="2540" y="5466"/>
                          <a:pt x="2505" y="5466"/>
                        </a:cubicBezTo>
                        <a:cubicBezTo>
                          <a:pt x="2180" y="5466"/>
                          <a:pt x="1806" y="5370"/>
                          <a:pt x="1536" y="5162"/>
                        </a:cubicBezTo>
                        <a:cubicBezTo>
                          <a:pt x="1224" y="4931"/>
                          <a:pt x="970" y="4585"/>
                          <a:pt x="890" y="4193"/>
                        </a:cubicBezTo>
                        <a:cubicBezTo>
                          <a:pt x="855" y="4089"/>
                          <a:pt x="855" y="3985"/>
                          <a:pt x="844" y="3893"/>
                        </a:cubicBezTo>
                        <a:lnTo>
                          <a:pt x="844" y="3558"/>
                        </a:lnTo>
                        <a:lnTo>
                          <a:pt x="890" y="3223"/>
                        </a:lnTo>
                        <a:cubicBezTo>
                          <a:pt x="913" y="3108"/>
                          <a:pt x="936" y="3004"/>
                          <a:pt x="959" y="2900"/>
                        </a:cubicBezTo>
                        <a:cubicBezTo>
                          <a:pt x="1074" y="2450"/>
                          <a:pt x="1305" y="2046"/>
                          <a:pt x="1594" y="1688"/>
                        </a:cubicBezTo>
                        <a:cubicBezTo>
                          <a:pt x="2171" y="961"/>
                          <a:pt x="3083" y="499"/>
                          <a:pt x="4052" y="476"/>
                        </a:cubicBezTo>
                        <a:cubicBezTo>
                          <a:pt x="4179" y="476"/>
                          <a:pt x="4272" y="372"/>
                          <a:pt x="4272" y="234"/>
                        </a:cubicBezTo>
                        <a:cubicBezTo>
                          <a:pt x="4283" y="118"/>
                          <a:pt x="4179" y="3"/>
                          <a:pt x="4052" y="3"/>
                        </a:cubicBezTo>
                        <a:cubicBezTo>
                          <a:pt x="4013" y="2"/>
                          <a:pt x="3973" y="1"/>
                          <a:pt x="393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707" name="Google Shape;1707;p22"/>
              <p:cNvGrpSpPr/>
              <p:nvPr/>
            </p:nvGrpSpPr>
            <p:grpSpPr>
              <a:xfrm>
                <a:off x="91453" y="114937"/>
                <a:ext cx="750045" cy="777207"/>
                <a:chOff x="54877" y="169801"/>
                <a:chExt cx="750045" cy="777207"/>
              </a:xfrm>
            </p:grpSpPr>
            <p:sp>
              <p:nvSpPr>
                <p:cNvPr id="1708" name="Google Shape;1708;p22"/>
                <p:cNvSpPr/>
                <p:nvPr/>
              </p:nvSpPr>
              <p:spPr>
                <a:xfrm>
                  <a:off x="541762" y="169801"/>
                  <a:ext cx="179348" cy="271428"/>
                </a:xfrm>
                <a:custGeom>
                  <a:avLst/>
                  <a:gdLst/>
                  <a:ahLst/>
                  <a:cxnLst/>
                  <a:rect l="l" t="t" r="r" b="b"/>
                  <a:pathLst>
                    <a:path w="5553" h="8404" extrusionOk="0">
                      <a:moveTo>
                        <a:pt x="2528" y="1"/>
                      </a:moveTo>
                      <a:cubicBezTo>
                        <a:pt x="3013" y="1490"/>
                        <a:pt x="2459" y="2148"/>
                        <a:pt x="2367" y="4375"/>
                      </a:cubicBezTo>
                      <a:cubicBezTo>
                        <a:pt x="2228" y="7157"/>
                        <a:pt x="728" y="8265"/>
                        <a:pt x="0" y="8404"/>
                      </a:cubicBezTo>
                      <a:cubicBezTo>
                        <a:pt x="1362" y="8150"/>
                        <a:pt x="2574" y="7111"/>
                        <a:pt x="3013" y="5783"/>
                      </a:cubicBezTo>
                      <a:cubicBezTo>
                        <a:pt x="3186" y="5241"/>
                        <a:pt x="3244" y="4675"/>
                        <a:pt x="3359" y="4110"/>
                      </a:cubicBezTo>
                      <a:cubicBezTo>
                        <a:pt x="3475" y="3544"/>
                        <a:pt x="3648" y="2990"/>
                        <a:pt x="4017" y="2552"/>
                      </a:cubicBezTo>
                      <a:cubicBezTo>
                        <a:pt x="4319" y="2213"/>
                        <a:pt x="4760" y="1968"/>
                        <a:pt x="5205" y="1968"/>
                      </a:cubicBezTo>
                      <a:cubicBezTo>
                        <a:pt x="5322" y="1968"/>
                        <a:pt x="5438" y="1985"/>
                        <a:pt x="5552" y="2021"/>
                      </a:cubicBezTo>
                      <a:cubicBezTo>
                        <a:pt x="5235" y="1760"/>
                        <a:pt x="4801" y="1611"/>
                        <a:pt x="4382" y="1611"/>
                      </a:cubicBezTo>
                      <a:cubicBezTo>
                        <a:pt x="4039" y="1611"/>
                        <a:pt x="3706" y="1710"/>
                        <a:pt x="3452" y="1928"/>
                      </a:cubicBezTo>
                      <a:cubicBezTo>
                        <a:pt x="3602" y="1259"/>
                        <a:pt x="3151" y="301"/>
                        <a:pt x="2528"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2"/>
                <p:cNvSpPr/>
                <p:nvPr/>
              </p:nvSpPr>
              <p:spPr>
                <a:xfrm>
                  <a:off x="501487" y="224223"/>
                  <a:ext cx="96214" cy="214036"/>
                </a:xfrm>
                <a:custGeom>
                  <a:avLst/>
                  <a:gdLst/>
                  <a:ahLst/>
                  <a:cxnLst/>
                  <a:rect l="l" t="t" r="r" b="b"/>
                  <a:pathLst>
                    <a:path w="2979" h="6627" extrusionOk="0">
                      <a:moveTo>
                        <a:pt x="1236" y="543"/>
                      </a:moveTo>
                      <a:cubicBezTo>
                        <a:pt x="1293" y="982"/>
                        <a:pt x="1386" y="1432"/>
                        <a:pt x="1571" y="1836"/>
                      </a:cubicBezTo>
                      <a:cubicBezTo>
                        <a:pt x="1744" y="2252"/>
                        <a:pt x="1963" y="2644"/>
                        <a:pt x="2171" y="3048"/>
                      </a:cubicBezTo>
                      <a:cubicBezTo>
                        <a:pt x="2355" y="3452"/>
                        <a:pt x="2517" y="3891"/>
                        <a:pt x="2540" y="4352"/>
                      </a:cubicBezTo>
                      <a:cubicBezTo>
                        <a:pt x="2552" y="4583"/>
                        <a:pt x="2540" y="4814"/>
                        <a:pt x="2482" y="5022"/>
                      </a:cubicBezTo>
                      <a:cubicBezTo>
                        <a:pt x="2459" y="5137"/>
                        <a:pt x="2413" y="5241"/>
                        <a:pt x="2367" y="5345"/>
                      </a:cubicBezTo>
                      <a:cubicBezTo>
                        <a:pt x="2309" y="5449"/>
                        <a:pt x="2252" y="5541"/>
                        <a:pt x="2182" y="5634"/>
                      </a:cubicBezTo>
                      <a:cubicBezTo>
                        <a:pt x="2448" y="5276"/>
                        <a:pt x="2540" y="4791"/>
                        <a:pt x="2494" y="4364"/>
                      </a:cubicBezTo>
                      <a:cubicBezTo>
                        <a:pt x="2471" y="3914"/>
                        <a:pt x="2298" y="3498"/>
                        <a:pt x="2101" y="3094"/>
                      </a:cubicBezTo>
                      <a:cubicBezTo>
                        <a:pt x="1917" y="2690"/>
                        <a:pt x="1686" y="2298"/>
                        <a:pt x="1524" y="1871"/>
                      </a:cubicBezTo>
                      <a:cubicBezTo>
                        <a:pt x="1444" y="1651"/>
                        <a:pt x="1386" y="1432"/>
                        <a:pt x="1328" y="1213"/>
                      </a:cubicBezTo>
                      <a:cubicBezTo>
                        <a:pt x="1282" y="1005"/>
                        <a:pt x="1259" y="774"/>
                        <a:pt x="1236" y="543"/>
                      </a:cubicBezTo>
                      <a:close/>
                      <a:moveTo>
                        <a:pt x="1190" y="1"/>
                      </a:moveTo>
                      <a:cubicBezTo>
                        <a:pt x="1190" y="682"/>
                        <a:pt x="266" y="1074"/>
                        <a:pt x="855" y="1778"/>
                      </a:cubicBezTo>
                      <a:cubicBezTo>
                        <a:pt x="800" y="1777"/>
                        <a:pt x="751" y="1776"/>
                        <a:pt x="706" y="1776"/>
                      </a:cubicBezTo>
                      <a:cubicBezTo>
                        <a:pt x="436" y="1776"/>
                        <a:pt x="307" y="1810"/>
                        <a:pt x="1" y="1928"/>
                      </a:cubicBezTo>
                      <a:cubicBezTo>
                        <a:pt x="451" y="2079"/>
                        <a:pt x="636" y="2275"/>
                        <a:pt x="636" y="2275"/>
                      </a:cubicBezTo>
                      <a:cubicBezTo>
                        <a:pt x="509" y="2309"/>
                        <a:pt x="335" y="2413"/>
                        <a:pt x="335" y="2413"/>
                      </a:cubicBezTo>
                      <a:cubicBezTo>
                        <a:pt x="959" y="2586"/>
                        <a:pt x="1478" y="2875"/>
                        <a:pt x="1836" y="3406"/>
                      </a:cubicBezTo>
                      <a:cubicBezTo>
                        <a:pt x="1790" y="3391"/>
                        <a:pt x="1739" y="3384"/>
                        <a:pt x="1688" y="3384"/>
                      </a:cubicBezTo>
                      <a:cubicBezTo>
                        <a:pt x="1535" y="3384"/>
                        <a:pt x="1377" y="3449"/>
                        <a:pt x="1317" y="3579"/>
                      </a:cubicBezTo>
                      <a:cubicBezTo>
                        <a:pt x="1213" y="3752"/>
                        <a:pt x="1270" y="4006"/>
                        <a:pt x="1432" y="4122"/>
                      </a:cubicBezTo>
                      <a:cubicBezTo>
                        <a:pt x="1363" y="3983"/>
                        <a:pt x="1455" y="3787"/>
                        <a:pt x="1605" y="3729"/>
                      </a:cubicBezTo>
                      <a:cubicBezTo>
                        <a:pt x="1645" y="3713"/>
                        <a:pt x="1687" y="3705"/>
                        <a:pt x="1729" y="3705"/>
                      </a:cubicBezTo>
                      <a:cubicBezTo>
                        <a:pt x="1834" y="3705"/>
                        <a:pt x="1942" y="3749"/>
                        <a:pt x="2032" y="3798"/>
                      </a:cubicBezTo>
                      <a:cubicBezTo>
                        <a:pt x="2413" y="4029"/>
                        <a:pt x="2321" y="4641"/>
                        <a:pt x="2263" y="4999"/>
                      </a:cubicBezTo>
                      <a:cubicBezTo>
                        <a:pt x="2138" y="5672"/>
                        <a:pt x="1685" y="6244"/>
                        <a:pt x="1150" y="6614"/>
                      </a:cubicBezTo>
                      <a:lnTo>
                        <a:pt x="1150" y="6614"/>
                      </a:lnTo>
                      <a:cubicBezTo>
                        <a:pt x="1411" y="6437"/>
                        <a:pt x="1715" y="6333"/>
                        <a:pt x="1963" y="6118"/>
                      </a:cubicBezTo>
                      <a:cubicBezTo>
                        <a:pt x="2113" y="6003"/>
                        <a:pt x="2228" y="5876"/>
                        <a:pt x="2344" y="5749"/>
                      </a:cubicBezTo>
                      <a:cubicBezTo>
                        <a:pt x="2863" y="5114"/>
                        <a:pt x="2979" y="4318"/>
                        <a:pt x="2806" y="3464"/>
                      </a:cubicBezTo>
                      <a:cubicBezTo>
                        <a:pt x="2598" y="2471"/>
                        <a:pt x="2436" y="1213"/>
                        <a:pt x="2956" y="289"/>
                      </a:cubicBezTo>
                      <a:lnTo>
                        <a:pt x="2956" y="289"/>
                      </a:lnTo>
                      <a:cubicBezTo>
                        <a:pt x="2632" y="509"/>
                        <a:pt x="2459" y="797"/>
                        <a:pt x="2309" y="1132"/>
                      </a:cubicBezTo>
                      <a:cubicBezTo>
                        <a:pt x="2355" y="543"/>
                        <a:pt x="1190" y="636"/>
                        <a:pt x="1190" y="1"/>
                      </a:cubicBezTo>
                      <a:close/>
                      <a:moveTo>
                        <a:pt x="1150" y="6614"/>
                      </a:moveTo>
                      <a:cubicBezTo>
                        <a:pt x="1144" y="6618"/>
                        <a:pt x="1138" y="6622"/>
                        <a:pt x="1132" y="6626"/>
                      </a:cubicBezTo>
                      <a:cubicBezTo>
                        <a:pt x="1138" y="6622"/>
                        <a:pt x="1144" y="6618"/>
                        <a:pt x="1150" y="6614"/>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2"/>
                <p:cNvSpPr/>
                <p:nvPr/>
              </p:nvSpPr>
              <p:spPr>
                <a:xfrm>
                  <a:off x="595796" y="264853"/>
                  <a:ext cx="13856" cy="78321"/>
                </a:xfrm>
                <a:custGeom>
                  <a:avLst/>
                  <a:gdLst/>
                  <a:ahLst/>
                  <a:cxnLst/>
                  <a:rect l="l" t="t" r="r" b="b"/>
                  <a:pathLst>
                    <a:path w="429" h="2425" extrusionOk="0">
                      <a:moveTo>
                        <a:pt x="428" y="1"/>
                      </a:moveTo>
                      <a:lnTo>
                        <a:pt x="428" y="1"/>
                      </a:lnTo>
                      <a:cubicBezTo>
                        <a:pt x="47" y="786"/>
                        <a:pt x="1" y="1617"/>
                        <a:pt x="301" y="2425"/>
                      </a:cubicBezTo>
                      <a:lnTo>
                        <a:pt x="42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2"/>
                <p:cNvSpPr/>
                <p:nvPr/>
              </p:nvSpPr>
              <p:spPr>
                <a:xfrm>
                  <a:off x="658453" y="406155"/>
                  <a:ext cx="77579" cy="101802"/>
                </a:xfrm>
                <a:custGeom>
                  <a:avLst/>
                  <a:gdLst/>
                  <a:ahLst/>
                  <a:cxnLst/>
                  <a:rect l="l" t="t" r="r" b="b"/>
                  <a:pathLst>
                    <a:path w="2402" h="3152" extrusionOk="0">
                      <a:moveTo>
                        <a:pt x="2020" y="728"/>
                      </a:moveTo>
                      <a:cubicBezTo>
                        <a:pt x="1905" y="889"/>
                        <a:pt x="1755" y="993"/>
                        <a:pt x="1593" y="1086"/>
                      </a:cubicBezTo>
                      <a:cubicBezTo>
                        <a:pt x="1443" y="1155"/>
                        <a:pt x="1304" y="1213"/>
                        <a:pt x="1154" y="1282"/>
                      </a:cubicBezTo>
                      <a:cubicBezTo>
                        <a:pt x="1189" y="1270"/>
                        <a:pt x="1235" y="1270"/>
                        <a:pt x="1258" y="1270"/>
                      </a:cubicBezTo>
                      <a:cubicBezTo>
                        <a:pt x="1285" y="1269"/>
                        <a:pt x="1311" y="1268"/>
                        <a:pt x="1337" y="1268"/>
                      </a:cubicBezTo>
                      <a:cubicBezTo>
                        <a:pt x="1483" y="1268"/>
                        <a:pt x="1627" y="1298"/>
                        <a:pt x="1755" y="1386"/>
                      </a:cubicBezTo>
                      <a:cubicBezTo>
                        <a:pt x="1629" y="1341"/>
                        <a:pt x="1504" y="1324"/>
                        <a:pt x="1379" y="1324"/>
                      </a:cubicBezTo>
                      <a:cubicBezTo>
                        <a:pt x="1342" y="1324"/>
                        <a:pt x="1306" y="1325"/>
                        <a:pt x="1270" y="1328"/>
                      </a:cubicBezTo>
                      <a:cubicBezTo>
                        <a:pt x="1154" y="1340"/>
                        <a:pt x="1039" y="1374"/>
                        <a:pt x="924" y="1409"/>
                      </a:cubicBezTo>
                      <a:cubicBezTo>
                        <a:pt x="843" y="1467"/>
                        <a:pt x="750" y="1547"/>
                        <a:pt x="681" y="1628"/>
                      </a:cubicBezTo>
                      <a:cubicBezTo>
                        <a:pt x="566" y="1755"/>
                        <a:pt x="485" y="1917"/>
                        <a:pt x="393" y="2078"/>
                      </a:cubicBezTo>
                      <a:cubicBezTo>
                        <a:pt x="450" y="1905"/>
                        <a:pt x="520" y="1732"/>
                        <a:pt x="635" y="1582"/>
                      </a:cubicBezTo>
                      <a:cubicBezTo>
                        <a:pt x="750" y="1443"/>
                        <a:pt x="912" y="1328"/>
                        <a:pt x="1074" y="1236"/>
                      </a:cubicBezTo>
                      <a:cubicBezTo>
                        <a:pt x="1224" y="1155"/>
                        <a:pt x="1408" y="1074"/>
                        <a:pt x="1558" y="1005"/>
                      </a:cubicBezTo>
                      <a:cubicBezTo>
                        <a:pt x="1720" y="936"/>
                        <a:pt x="1882" y="843"/>
                        <a:pt x="2020" y="728"/>
                      </a:cubicBezTo>
                      <a:close/>
                      <a:moveTo>
                        <a:pt x="2066" y="1"/>
                      </a:moveTo>
                      <a:cubicBezTo>
                        <a:pt x="2055" y="197"/>
                        <a:pt x="1928" y="405"/>
                        <a:pt x="1755" y="520"/>
                      </a:cubicBezTo>
                      <a:cubicBezTo>
                        <a:pt x="1582" y="647"/>
                        <a:pt x="1374" y="716"/>
                        <a:pt x="1189" y="820"/>
                      </a:cubicBezTo>
                      <a:cubicBezTo>
                        <a:pt x="693" y="1086"/>
                        <a:pt x="323" y="1524"/>
                        <a:pt x="150" y="2067"/>
                      </a:cubicBezTo>
                      <a:cubicBezTo>
                        <a:pt x="35" y="2413"/>
                        <a:pt x="0" y="2782"/>
                        <a:pt x="81" y="3152"/>
                      </a:cubicBezTo>
                      <a:cubicBezTo>
                        <a:pt x="93" y="3002"/>
                        <a:pt x="150" y="2840"/>
                        <a:pt x="219" y="2679"/>
                      </a:cubicBezTo>
                      <a:cubicBezTo>
                        <a:pt x="388" y="2329"/>
                        <a:pt x="766" y="2101"/>
                        <a:pt x="1149" y="2101"/>
                      </a:cubicBezTo>
                      <a:cubicBezTo>
                        <a:pt x="1159" y="2101"/>
                        <a:pt x="1168" y="2101"/>
                        <a:pt x="1178" y="2101"/>
                      </a:cubicBezTo>
                      <a:cubicBezTo>
                        <a:pt x="1558" y="2113"/>
                        <a:pt x="1962" y="2390"/>
                        <a:pt x="2112" y="2759"/>
                      </a:cubicBezTo>
                      <a:cubicBezTo>
                        <a:pt x="2251" y="2655"/>
                        <a:pt x="2332" y="2471"/>
                        <a:pt x="2286" y="2286"/>
                      </a:cubicBezTo>
                      <a:cubicBezTo>
                        <a:pt x="2251" y="2113"/>
                        <a:pt x="2101" y="1998"/>
                        <a:pt x="1928" y="1963"/>
                      </a:cubicBezTo>
                      <a:cubicBezTo>
                        <a:pt x="2043" y="1917"/>
                        <a:pt x="2170" y="1859"/>
                        <a:pt x="2251" y="1778"/>
                      </a:cubicBezTo>
                      <a:cubicBezTo>
                        <a:pt x="2343" y="1686"/>
                        <a:pt x="2389" y="1524"/>
                        <a:pt x="2332" y="1420"/>
                      </a:cubicBezTo>
                      <a:cubicBezTo>
                        <a:pt x="2296" y="1358"/>
                        <a:pt x="2192" y="1316"/>
                        <a:pt x="2109" y="1316"/>
                      </a:cubicBezTo>
                      <a:cubicBezTo>
                        <a:pt x="2085" y="1316"/>
                        <a:pt x="2062" y="1320"/>
                        <a:pt x="2043" y="1328"/>
                      </a:cubicBezTo>
                      <a:cubicBezTo>
                        <a:pt x="2228" y="1166"/>
                        <a:pt x="2343" y="936"/>
                        <a:pt x="2366" y="693"/>
                      </a:cubicBezTo>
                      <a:cubicBezTo>
                        <a:pt x="2401" y="416"/>
                        <a:pt x="2239" y="208"/>
                        <a:pt x="206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22"/>
                <p:cNvSpPr/>
                <p:nvPr/>
              </p:nvSpPr>
              <p:spPr>
                <a:xfrm>
                  <a:off x="635716" y="325540"/>
                  <a:ext cx="167043" cy="246172"/>
                </a:xfrm>
                <a:custGeom>
                  <a:avLst/>
                  <a:gdLst/>
                  <a:ahLst/>
                  <a:cxnLst/>
                  <a:rect l="l" t="t" r="r" b="b"/>
                  <a:pathLst>
                    <a:path w="5172" h="7622" extrusionOk="0">
                      <a:moveTo>
                        <a:pt x="3617" y="180"/>
                      </a:moveTo>
                      <a:cubicBezTo>
                        <a:pt x="3743" y="180"/>
                        <a:pt x="3870" y="191"/>
                        <a:pt x="3994" y="211"/>
                      </a:cubicBezTo>
                      <a:cubicBezTo>
                        <a:pt x="4282" y="257"/>
                        <a:pt x="4559" y="338"/>
                        <a:pt x="4813" y="477"/>
                      </a:cubicBezTo>
                      <a:cubicBezTo>
                        <a:pt x="4548" y="373"/>
                        <a:pt x="4271" y="292"/>
                        <a:pt x="3982" y="257"/>
                      </a:cubicBezTo>
                      <a:cubicBezTo>
                        <a:pt x="3873" y="244"/>
                        <a:pt x="3761" y="235"/>
                        <a:pt x="3650" y="235"/>
                      </a:cubicBezTo>
                      <a:cubicBezTo>
                        <a:pt x="3481" y="235"/>
                        <a:pt x="3312" y="255"/>
                        <a:pt x="3151" y="304"/>
                      </a:cubicBezTo>
                      <a:cubicBezTo>
                        <a:pt x="2874" y="361"/>
                        <a:pt x="2609" y="477"/>
                        <a:pt x="2355" y="604"/>
                      </a:cubicBezTo>
                      <a:cubicBezTo>
                        <a:pt x="2112" y="731"/>
                        <a:pt x="1858" y="892"/>
                        <a:pt x="1662" y="1088"/>
                      </a:cubicBezTo>
                      <a:cubicBezTo>
                        <a:pt x="1847" y="881"/>
                        <a:pt x="2078" y="708"/>
                        <a:pt x="2332" y="557"/>
                      </a:cubicBezTo>
                      <a:cubicBezTo>
                        <a:pt x="2586" y="419"/>
                        <a:pt x="2851" y="315"/>
                        <a:pt x="3128" y="246"/>
                      </a:cubicBezTo>
                      <a:cubicBezTo>
                        <a:pt x="3286" y="200"/>
                        <a:pt x="3451" y="180"/>
                        <a:pt x="3617" y="180"/>
                      </a:cubicBezTo>
                      <a:close/>
                      <a:moveTo>
                        <a:pt x="3586" y="1"/>
                      </a:moveTo>
                      <a:cubicBezTo>
                        <a:pt x="3134" y="1"/>
                        <a:pt x="2678" y="125"/>
                        <a:pt x="2251" y="384"/>
                      </a:cubicBezTo>
                      <a:cubicBezTo>
                        <a:pt x="1397" y="904"/>
                        <a:pt x="854" y="1816"/>
                        <a:pt x="543" y="2751"/>
                      </a:cubicBezTo>
                      <a:cubicBezTo>
                        <a:pt x="0" y="4447"/>
                        <a:pt x="69" y="6040"/>
                        <a:pt x="900" y="7622"/>
                      </a:cubicBezTo>
                      <a:cubicBezTo>
                        <a:pt x="381" y="6617"/>
                        <a:pt x="358" y="5313"/>
                        <a:pt x="670" y="4274"/>
                      </a:cubicBezTo>
                      <a:cubicBezTo>
                        <a:pt x="762" y="3905"/>
                        <a:pt x="912" y="3559"/>
                        <a:pt x="1097" y="3247"/>
                      </a:cubicBezTo>
                      <a:cubicBezTo>
                        <a:pt x="1189" y="3085"/>
                        <a:pt x="1304" y="2958"/>
                        <a:pt x="1397" y="2820"/>
                      </a:cubicBezTo>
                      <a:cubicBezTo>
                        <a:pt x="1512" y="2693"/>
                        <a:pt x="1628" y="2566"/>
                        <a:pt x="1731" y="2404"/>
                      </a:cubicBezTo>
                      <a:cubicBezTo>
                        <a:pt x="1835" y="2266"/>
                        <a:pt x="1882" y="2058"/>
                        <a:pt x="1801" y="1896"/>
                      </a:cubicBezTo>
                      <a:cubicBezTo>
                        <a:pt x="1752" y="1791"/>
                        <a:pt x="1652" y="1714"/>
                        <a:pt x="1548" y="1714"/>
                      </a:cubicBezTo>
                      <a:cubicBezTo>
                        <a:pt x="1513" y="1714"/>
                        <a:pt x="1477" y="1723"/>
                        <a:pt x="1443" y="1742"/>
                      </a:cubicBezTo>
                      <a:lnTo>
                        <a:pt x="1443" y="1742"/>
                      </a:lnTo>
                      <a:cubicBezTo>
                        <a:pt x="1861" y="1469"/>
                        <a:pt x="2319" y="1368"/>
                        <a:pt x="2786" y="1368"/>
                      </a:cubicBezTo>
                      <a:cubicBezTo>
                        <a:pt x="3061" y="1368"/>
                        <a:pt x="3338" y="1403"/>
                        <a:pt x="3613" y="1458"/>
                      </a:cubicBezTo>
                      <a:cubicBezTo>
                        <a:pt x="3719" y="1478"/>
                        <a:pt x="3824" y="1488"/>
                        <a:pt x="3925" y="1488"/>
                      </a:cubicBezTo>
                      <a:cubicBezTo>
                        <a:pt x="4507" y="1488"/>
                        <a:pt x="4952" y="1168"/>
                        <a:pt x="4617" y="765"/>
                      </a:cubicBezTo>
                      <a:cubicBezTo>
                        <a:pt x="4709" y="765"/>
                        <a:pt x="4790" y="823"/>
                        <a:pt x="4894" y="823"/>
                      </a:cubicBezTo>
                      <a:cubicBezTo>
                        <a:pt x="5056" y="823"/>
                        <a:pt x="5171" y="696"/>
                        <a:pt x="5079" y="534"/>
                      </a:cubicBezTo>
                      <a:cubicBezTo>
                        <a:pt x="5033" y="465"/>
                        <a:pt x="4963" y="407"/>
                        <a:pt x="4894" y="361"/>
                      </a:cubicBezTo>
                      <a:cubicBezTo>
                        <a:pt x="4484" y="125"/>
                        <a:pt x="4037" y="1"/>
                        <a:pt x="358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22"/>
                <p:cNvSpPr/>
                <p:nvPr/>
              </p:nvSpPr>
              <p:spPr>
                <a:xfrm>
                  <a:off x="657323" y="289722"/>
                  <a:ext cx="76836" cy="103417"/>
                </a:xfrm>
                <a:custGeom>
                  <a:avLst/>
                  <a:gdLst/>
                  <a:ahLst/>
                  <a:cxnLst/>
                  <a:rect l="l" t="t" r="r" b="b"/>
                  <a:pathLst>
                    <a:path w="2379" h="3202" extrusionOk="0">
                      <a:moveTo>
                        <a:pt x="727" y="597"/>
                      </a:moveTo>
                      <a:cubicBezTo>
                        <a:pt x="727" y="603"/>
                        <a:pt x="727" y="610"/>
                        <a:pt x="728" y="616"/>
                      </a:cubicBezTo>
                      <a:cubicBezTo>
                        <a:pt x="727" y="610"/>
                        <a:pt x="727" y="604"/>
                        <a:pt x="727" y="597"/>
                      </a:cubicBezTo>
                      <a:close/>
                      <a:moveTo>
                        <a:pt x="1214" y="0"/>
                      </a:moveTo>
                      <a:cubicBezTo>
                        <a:pt x="1146" y="0"/>
                        <a:pt x="1079" y="13"/>
                        <a:pt x="1016" y="39"/>
                      </a:cubicBezTo>
                      <a:cubicBezTo>
                        <a:pt x="814" y="129"/>
                        <a:pt x="721" y="372"/>
                        <a:pt x="727" y="597"/>
                      </a:cubicBezTo>
                      <a:lnTo>
                        <a:pt x="727" y="597"/>
                      </a:lnTo>
                      <a:cubicBezTo>
                        <a:pt x="729" y="485"/>
                        <a:pt x="837" y="396"/>
                        <a:pt x="961" y="396"/>
                      </a:cubicBezTo>
                      <a:cubicBezTo>
                        <a:pt x="968" y="396"/>
                        <a:pt x="975" y="396"/>
                        <a:pt x="982" y="397"/>
                      </a:cubicBezTo>
                      <a:cubicBezTo>
                        <a:pt x="1109" y="420"/>
                        <a:pt x="1189" y="535"/>
                        <a:pt x="1224" y="651"/>
                      </a:cubicBezTo>
                      <a:cubicBezTo>
                        <a:pt x="1236" y="778"/>
                        <a:pt x="1189" y="905"/>
                        <a:pt x="1132" y="1009"/>
                      </a:cubicBezTo>
                      <a:cubicBezTo>
                        <a:pt x="1074" y="1112"/>
                        <a:pt x="993" y="1205"/>
                        <a:pt x="901" y="1297"/>
                      </a:cubicBezTo>
                      <a:cubicBezTo>
                        <a:pt x="416" y="1840"/>
                        <a:pt x="151" y="2474"/>
                        <a:pt x="1" y="3202"/>
                      </a:cubicBezTo>
                      <a:cubicBezTo>
                        <a:pt x="162" y="2417"/>
                        <a:pt x="993" y="1666"/>
                        <a:pt x="1617" y="1251"/>
                      </a:cubicBezTo>
                      <a:cubicBezTo>
                        <a:pt x="1674" y="1193"/>
                        <a:pt x="2378" y="778"/>
                        <a:pt x="1940" y="743"/>
                      </a:cubicBezTo>
                      <a:cubicBezTo>
                        <a:pt x="1934" y="742"/>
                        <a:pt x="1927" y="742"/>
                        <a:pt x="1921" y="742"/>
                      </a:cubicBezTo>
                      <a:cubicBezTo>
                        <a:pt x="1853" y="742"/>
                        <a:pt x="1761" y="793"/>
                        <a:pt x="1709" y="835"/>
                      </a:cubicBezTo>
                      <a:cubicBezTo>
                        <a:pt x="1801" y="628"/>
                        <a:pt x="1801" y="385"/>
                        <a:pt x="1651" y="201"/>
                      </a:cubicBezTo>
                      <a:cubicBezTo>
                        <a:pt x="1552" y="77"/>
                        <a:pt x="1383" y="0"/>
                        <a:pt x="121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22"/>
                <p:cNvSpPr/>
                <p:nvPr/>
              </p:nvSpPr>
              <p:spPr>
                <a:xfrm>
                  <a:off x="525387" y="476240"/>
                  <a:ext cx="150991" cy="227439"/>
                </a:xfrm>
                <a:custGeom>
                  <a:avLst/>
                  <a:gdLst/>
                  <a:ahLst/>
                  <a:cxnLst/>
                  <a:rect l="l" t="t" r="r" b="b"/>
                  <a:pathLst>
                    <a:path w="4675" h="7042" extrusionOk="0">
                      <a:moveTo>
                        <a:pt x="288" y="670"/>
                      </a:moveTo>
                      <a:cubicBezTo>
                        <a:pt x="288" y="671"/>
                        <a:pt x="289" y="672"/>
                        <a:pt x="289" y="673"/>
                      </a:cubicBezTo>
                      <a:lnTo>
                        <a:pt x="289" y="673"/>
                      </a:lnTo>
                      <a:cubicBezTo>
                        <a:pt x="289" y="672"/>
                        <a:pt x="288" y="671"/>
                        <a:pt x="288" y="670"/>
                      </a:cubicBezTo>
                      <a:close/>
                      <a:moveTo>
                        <a:pt x="634" y="1166"/>
                      </a:moveTo>
                      <a:cubicBezTo>
                        <a:pt x="934" y="1559"/>
                        <a:pt x="1269" y="1928"/>
                        <a:pt x="1650" y="2228"/>
                      </a:cubicBezTo>
                      <a:cubicBezTo>
                        <a:pt x="2042" y="2517"/>
                        <a:pt x="2481" y="2759"/>
                        <a:pt x="2885" y="3048"/>
                      </a:cubicBezTo>
                      <a:cubicBezTo>
                        <a:pt x="3289" y="3336"/>
                        <a:pt x="3670" y="3660"/>
                        <a:pt x="3959" y="4087"/>
                      </a:cubicBezTo>
                      <a:cubicBezTo>
                        <a:pt x="4097" y="4306"/>
                        <a:pt x="4213" y="4525"/>
                        <a:pt x="4282" y="4768"/>
                      </a:cubicBezTo>
                      <a:cubicBezTo>
                        <a:pt x="4305" y="4883"/>
                        <a:pt x="4339" y="5010"/>
                        <a:pt x="4339" y="5149"/>
                      </a:cubicBezTo>
                      <a:cubicBezTo>
                        <a:pt x="4339" y="5276"/>
                        <a:pt x="4339" y="5391"/>
                        <a:pt x="4316" y="5518"/>
                      </a:cubicBezTo>
                      <a:cubicBezTo>
                        <a:pt x="4328" y="5391"/>
                        <a:pt x="4328" y="5276"/>
                        <a:pt x="4316" y="5149"/>
                      </a:cubicBezTo>
                      <a:cubicBezTo>
                        <a:pt x="4293" y="5010"/>
                        <a:pt x="4270" y="4895"/>
                        <a:pt x="4236" y="4779"/>
                      </a:cubicBezTo>
                      <a:lnTo>
                        <a:pt x="4109" y="4433"/>
                      </a:lnTo>
                      <a:cubicBezTo>
                        <a:pt x="4051" y="4318"/>
                        <a:pt x="3993" y="4225"/>
                        <a:pt x="3924" y="4121"/>
                      </a:cubicBezTo>
                      <a:cubicBezTo>
                        <a:pt x="3647" y="3717"/>
                        <a:pt x="3254" y="3394"/>
                        <a:pt x="2850" y="3106"/>
                      </a:cubicBezTo>
                      <a:cubicBezTo>
                        <a:pt x="2446" y="2817"/>
                        <a:pt x="2019" y="2575"/>
                        <a:pt x="1627" y="2251"/>
                      </a:cubicBezTo>
                      <a:cubicBezTo>
                        <a:pt x="1419" y="2101"/>
                        <a:pt x="1246" y="1928"/>
                        <a:pt x="1073" y="1755"/>
                      </a:cubicBezTo>
                      <a:cubicBezTo>
                        <a:pt x="923" y="1559"/>
                        <a:pt x="761" y="1363"/>
                        <a:pt x="634" y="1166"/>
                      </a:cubicBezTo>
                      <a:close/>
                      <a:moveTo>
                        <a:pt x="2135" y="1"/>
                      </a:moveTo>
                      <a:cubicBezTo>
                        <a:pt x="1927" y="370"/>
                        <a:pt x="1916" y="739"/>
                        <a:pt x="1973" y="1132"/>
                      </a:cubicBezTo>
                      <a:cubicBezTo>
                        <a:pt x="1880" y="935"/>
                        <a:pt x="1700" y="886"/>
                        <a:pt x="1487" y="886"/>
                      </a:cubicBezTo>
                      <a:cubicBezTo>
                        <a:pt x="1283" y="886"/>
                        <a:pt x="1050" y="931"/>
                        <a:pt x="837" y="931"/>
                      </a:cubicBezTo>
                      <a:cubicBezTo>
                        <a:pt x="611" y="931"/>
                        <a:pt x="408" y="881"/>
                        <a:pt x="289" y="673"/>
                      </a:cubicBezTo>
                      <a:lnTo>
                        <a:pt x="289" y="673"/>
                      </a:lnTo>
                      <a:cubicBezTo>
                        <a:pt x="656" y="1319"/>
                        <a:pt x="1" y="2206"/>
                        <a:pt x="946" y="2552"/>
                      </a:cubicBezTo>
                      <a:cubicBezTo>
                        <a:pt x="577" y="2736"/>
                        <a:pt x="484" y="2840"/>
                        <a:pt x="219" y="3152"/>
                      </a:cubicBezTo>
                      <a:cubicBezTo>
                        <a:pt x="406" y="3114"/>
                        <a:pt x="560" y="3102"/>
                        <a:pt x="680" y="3102"/>
                      </a:cubicBezTo>
                      <a:cubicBezTo>
                        <a:pt x="895" y="3102"/>
                        <a:pt x="1004" y="3140"/>
                        <a:pt x="1004" y="3140"/>
                      </a:cubicBezTo>
                      <a:cubicBezTo>
                        <a:pt x="911" y="3256"/>
                        <a:pt x="807" y="3440"/>
                        <a:pt x="807" y="3440"/>
                      </a:cubicBezTo>
                      <a:cubicBezTo>
                        <a:pt x="1101" y="3366"/>
                        <a:pt x="1391" y="3323"/>
                        <a:pt x="1676" y="3323"/>
                      </a:cubicBezTo>
                      <a:cubicBezTo>
                        <a:pt x="2052" y="3323"/>
                        <a:pt x="2420" y="3397"/>
                        <a:pt x="2781" y="3567"/>
                      </a:cubicBezTo>
                      <a:cubicBezTo>
                        <a:pt x="2562" y="3613"/>
                        <a:pt x="2377" y="3798"/>
                        <a:pt x="2377" y="4017"/>
                      </a:cubicBezTo>
                      <a:cubicBezTo>
                        <a:pt x="2377" y="4237"/>
                        <a:pt x="2562" y="4433"/>
                        <a:pt x="2781" y="4468"/>
                      </a:cubicBezTo>
                      <a:cubicBezTo>
                        <a:pt x="2643" y="4375"/>
                        <a:pt x="2620" y="4133"/>
                        <a:pt x="2724" y="4006"/>
                      </a:cubicBezTo>
                      <a:cubicBezTo>
                        <a:pt x="2815" y="3884"/>
                        <a:pt x="2970" y="3842"/>
                        <a:pt x="3116" y="3842"/>
                      </a:cubicBezTo>
                      <a:cubicBezTo>
                        <a:pt x="3136" y="3842"/>
                        <a:pt x="3155" y="3843"/>
                        <a:pt x="3174" y="3844"/>
                      </a:cubicBezTo>
                      <a:cubicBezTo>
                        <a:pt x="3647" y="3856"/>
                        <a:pt x="3924" y="4491"/>
                        <a:pt x="4051" y="4872"/>
                      </a:cubicBezTo>
                      <a:cubicBezTo>
                        <a:pt x="4291" y="5570"/>
                        <a:pt x="4180" y="6370"/>
                        <a:pt x="3851" y="7025"/>
                      </a:cubicBezTo>
                      <a:lnTo>
                        <a:pt x="3851" y="7025"/>
                      </a:lnTo>
                      <a:cubicBezTo>
                        <a:pt x="4012" y="6709"/>
                        <a:pt x="4238" y="6447"/>
                        <a:pt x="4363" y="6107"/>
                      </a:cubicBezTo>
                      <a:cubicBezTo>
                        <a:pt x="4443" y="5922"/>
                        <a:pt x="4478" y="5737"/>
                        <a:pt x="4524" y="5541"/>
                      </a:cubicBezTo>
                      <a:cubicBezTo>
                        <a:pt x="4674" y="4664"/>
                        <a:pt x="4351" y="3833"/>
                        <a:pt x="3716" y="3117"/>
                      </a:cubicBezTo>
                      <a:cubicBezTo>
                        <a:pt x="2966" y="2286"/>
                        <a:pt x="2146" y="1178"/>
                        <a:pt x="2135" y="1"/>
                      </a:cubicBezTo>
                      <a:close/>
                      <a:moveTo>
                        <a:pt x="3851" y="7025"/>
                      </a:moveTo>
                      <a:cubicBezTo>
                        <a:pt x="3849" y="7031"/>
                        <a:pt x="3846" y="7036"/>
                        <a:pt x="3843" y="7042"/>
                      </a:cubicBezTo>
                      <a:cubicBezTo>
                        <a:pt x="3846" y="7036"/>
                        <a:pt x="3849" y="7031"/>
                        <a:pt x="3851" y="7025"/>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22"/>
                <p:cNvSpPr/>
                <p:nvPr/>
              </p:nvSpPr>
              <p:spPr>
                <a:xfrm>
                  <a:off x="594698" y="415489"/>
                  <a:ext cx="61527" cy="150636"/>
                </a:xfrm>
                <a:custGeom>
                  <a:avLst/>
                  <a:gdLst/>
                  <a:ahLst/>
                  <a:cxnLst/>
                  <a:rect l="l" t="t" r="r" b="b"/>
                  <a:pathLst>
                    <a:path w="1905" h="4664" extrusionOk="0">
                      <a:moveTo>
                        <a:pt x="1051" y="970"/>
                      </a:moveTo>
                      <a:lnTo>
                        <a:pt x="1051" y="970"/>
                      </a:lnTo>
                      <a:cubicBezTo>
                        <a:pt x="1039" y="1178"/>
                        <a:pt x="1016" y="1431"/>
                        <a:pt x="1016" y="1662"/>
                      </a:cubicBezTo>
                      <a:cubicBezTo>
                        <a:pt x="1016" y="1893"/>
                        <a:pt x="1016" y="2136"/>
                        <a:pt x="1039" y="2366"/>
                      </a:cubicBezTo>
                      <a:cubicBezTo>
                        <a:pt x="1062" y="2597"/>
                        <a:pt x="1108" y="2828"/>
                        <a:pt x="1166" y="3047"/>
                      </a:cubicBezTo>
                      <a:cubicBezTo>
                        <a:pt x="1224" y="3255"/>
                        <a:pt x="1305" y="3475"/>
                        <a:pt x="1385" y="3694"/>
                      </a:cubicBezTo>
                      <a:cubicBezTo>
                        <a:pt x="1282" y="3486"/>
                        <a:pt x="1201" y="3290"/>
                        <a:pt x="1120" y="3071"/>
                      </a:cubicBezTo>
                      <a:cubicBezTo>
                        <a:pt x="1051" y="2851"/>
                        <a:pt x="1005" y="2620"/>
                        <a:pt x="981" y="2390"/>
                      </a:cubicBezTo>
                      <a:cubicBezTo>
                        <a:pt x="947" y="2159"/>
                        <a:pt x="947" y="1916"/>
                        <a:pt x="970" y="1685"/>
                      </a:cubicBezTo>
                      <a:cubicBezTo>
                        <a:pt x="981" y="1443"/>
                        <a:pt x="1016" y="1212"/>
                        <a:pt x="1051" y="970"/>
                      </a:cubicBezTo>
                      <a:close/>
                      <a:moveTo>
                        <a:pt x="1305" y="0"/>
                      </a:moveTo>
                      <a:lnTo>
                        <a:pt x="1305" y="0"/>
                      </a:lnTo>
                      <a:cubicBezTo>
                        <a:pt x="878" y="323"/>
                        <a:pt x="612" y="1027"/>
                        <a:pt x="681" y="1558"/>
                      </a:cubicBezTo>
                      <a:cubicBezTo>
                        <a:pt x="531" y="1385"/>
                        <a:pt x="335" y="704"/>
                        <a:pt x="289" y="693"/>
                      </a:cubicBezTo>
                      <a:lnTo>
                        <a:pt x="289" y="693"/>
                      </a:lnTo>
                      <a:cubicBezTo>
                        <a:pt x="0" y="1789"/>
                        <a:pt x="1247" y="3890"/>
                        <a:pt x="1905" y="4663"/>
                      </a:cubicBezTo>
                      <a:cubicBezTo>
                        <a:pt x="1259" y="3198"/>
                        <a:pt x="1051" y="1570"/>
                        <a:pt x="130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22"/>
                <p:cNvSpPr/>
                <p:nvPr/>
              </p:nvSpPr>
              <p:spPr>
                <a:xfrm>
                  <a:off x="54877" y="680522"/>
                  <a:ext cx="264710" cy="194269"/>
                </a:xfrm>
                <a:custGeom>
                  <a:avLst/>
                  <a:gdLst/>
                  <a:ahLst/>
                  <a:cxnLst/>
                  <a:rect l="l" t="t" r="r" b="b"/>
                  <a:pathLst>
                    <a:path w="8196" h="6015" extrusionOk="0">
                      <a:moveTo>
                        <a:pt x="8196" y="1"/>
                      </a:moveTo>
                      <a:lnTo>
                        <a:pt x="8196" y="1"/>
                      </a:lnTo>
                      <a:cubicBezTo>
                        <a:pt x="8127" y="740"/>
                        <a:pt x="7134" y="2321"/>
                        <a:pt x="4352" y="2656"/>
                      </a:cubicBezTo>
                      <a:cubicBezTo>
                        <a:pt x="2634" y="2855"/>
                        <a:pt x="1872" y="3273"/>
                        <a:pt x="891" y="3273"/>
                      </a:cubicBezTo>
                      <a:cubicBezTo>
                        <a:pt x="619" y="3273"/>
                        <a:pt x="331" y="3241"/>
                        <a:pt x="1" y="3164"/>
                      </a:cubicBezTo>
                      <a:lnTo>
                        <a:pt x="1" y="3164"/>
                      </a:lnTo>
                      <a:cubicBezTo>
                        <a:pt x="301" y="3651"/>
                        <a:pt x="989" y="3994"/>
                        <a:pt x="1602" y="3994"/>
                      </a:cubicBezTo>
                      <a:cubicBezTo>
                        <a:pt x="1744" y="3994"/>
                        <a:pt x="1881" y="3976"/>
                        <a:pt x="2009" y="3937"/>
                      </a:cubicBezTo>
                      <a:lnTo>
                        <a:pt x="2009" y="3937"/>
                      </a:lnTo>
                      <a:cubicBezTo>
                        <a:pt x="1570" y="4526"/>
                        <a:pt x="1732" y="5484"/>
                        <a:pt x="2263" y="6015"/>
                      </a:cubicBezTo>
                      <a:cubicBezTo>
                        <a:pt x="2044" y="5484"/>
                        <a:pt x="2263" y="4849"/>
                        <a:pt x="2655" y="4445"/>
                      </a:cubicBezTo>
                      <a:cubicBezTo>
                        <a:pt x="3059" y="4041"/>
                        <a:pt x="3625" y="3810"/>
                        <a:pt x="4179" y="3660"/>
                      </a:cubicBezTo>
                      <a:cubicBezTo>
                        <a:pt x="4722" y="3521"/>
                        <a:pt x="5287" y="3418"/>
                        <a:pt x="5818" y="3198"/>
                      </a:cubicBezTo>
                      <a:cubicBezTo>
                        <a:pt x="7122" y="2667"/>
                        <a:pt x="8069" y="1386"/>
                        <a:pt x="819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22"/>
                <p:cNvSpPr/>
                <p:nvPr/>
              </p:nvSpPr>
              <p:spPr>
                <a:xfrm>
                  <a:off x="104454" y="652584"/>
                  <a:ext cx="213293" cy="97700"/>
                </a:xfrm>
                <a:custGeom>
                  <a:avLst/>
                  <a:gdLst/>
                  <a:ahLst/>
                  <a:cxnLst/>
                  <a:rect l="l" t="t" r="r" b="b"/>
                  <a:pathLst>
                    <a:path w="6604" h="3025" extrusionOk="0">
                      <a:moveTo>
                        <a:pt x="6603" y="716"/>
                      </a:moveTo>
                      <a:lnTo>
                        <a:pt x="6603" y="716"/>
                      </a:lnTo>
                      <a:cubicBezTo>
                        <a:pt x="6596" y="727"/>
                        <a:pt x="6590" y="739"/>
                        <a:pt x="6583" y="751"/>
                      </a:cubicBezTo>
                      <a:lnTo>
                        <a:pt x="6583" y="751"/>
                      </a:lnTo>
                      <a:cubicBezTo>
                        <a:pt x="6590" y="739"/>
                        <a:pt x="6597" y="728"/>
                        <a:pt x="6603" y="716"/>
                      </a:cubicBezTo>
                      <a:close/>
                      <a:moveTo>
                        <a:pt x="4" y="1316"/>
                      </a:moveTo>
                      <a:cubicBezTo>
                        <a:pt x="3" y="1316"/>
                        <a:pt x="2" y="1316"/>
                        <a:pt x="1" y="1316"/>
                      </a:cubicBezTo>
                      <a:cubicBezTo>
                        <a:pt x="2" y="1316"/>
                        <a:pt x="3" y="1316"/>
                        <a:pt x="4" y="1316"/>
                      </a:cubicBezTo>
                      <a:close/>
                      <a:moveTo>
                        <a:pt x="509" y="1328"/>
                      </a:moveTo>
                      <a:cubicBezTo>
                        <a:pt x="740" y="1328"/>
                        <a:pt x="959" y="1328"/>
                        <a:pt x="1190" y="1362"/>
                      </a:cubicBezTo>
                      <a:cubicBezTo>
                        <a:pt x="1421" y="1385"/>
                        <a:pt x="1628" y="1432"/>
                        <a:pt x="1848" y="1501"/>
                      </a:cubicBezTo>
                      <a:cubicBezTo>
                        <a:pt x="2286" y="1628"/>
                        <a:pt x="2690" y="1836"/>
                        <a:pt x="3106" y="1997"/>
                      </a:cubicBezTo>
                      <a:cubicBezTo>
                        <a:pt x="3521" y="2147"/>
                        <a:pt x="3960" y="2286"/>
                        <a:pt x="4399" y="2286"/>
                      </a:cubicBezTo>
                      <a:cubicBezTo>
                        <a:pt x="4836" y="2286"/>
                        <a:pt x="5284" y="2166"/>
                        <a:pt x="5616" y="1884"/>
                      </a:cubicBezTo>
                      <a:lnTo>
                        <a:pt x="5616" y="1884"/>
                      </a:lnTo>
                      <a:cubicBezTo>
                        <a:pt x="5536" y="1954"/>
                        <a:pt x="5462" y="2015"/>
                        <a:pt x="5380" y="2066"/>
                      </a:cubicBezTo>
                      <a:cubicBezTo>
                        <a:pt x="5287" y="2124"/>
                        <a:pt x="5183" y="2159"/>
                        <a:pt x="5080" y="2205"/>
                      </a:cubicBezTo>
                      <a:cubicBezTo>
                        <a:pt x="4860" y="2286"/>
                        <a:pt x="4629" y="2320"/>
                        <a:pt x="4422" y="2320"/>
                      </a:cubicBezTo>
                      <a:cubicBezTo>
                        <a:pt x="4387" y="2322"/>
                        <a:pt x="4353" y="2323"/>
                        <a:pt x="4319" y="2323"/>
                      </a:cubicBezTo>
                      <a:cubicBezTo>
                        <a:pt x="3894" y="2323"/>
                        <a:pt x="3479" y="2194"/>
                        <a:pt x="3094" y="2055"/>
                      </a:cubicBezTo>
                      <a:cubicBezTo>
                        <a:pt x="2667" y="1905"/>
                        <a:pt x="2252" y="1709"/>
                        <a:pt x="1836" y="1559"/>
                      </a:cubicBezTo>
                      <a:cubicBezTo>
                        <a:pt x="1421" y="1420"/>
                        <a:pt x="970" y="1339"/>
                        <a:pt x="509" y="1328"/>
                      </a:cubicBezTo>
                      <a:close/>
                      <a:moveTo>
                        <a:pt x="1813" y="0"/>
                      </a:moveTo>
                      <a:cubicBezTo>
                        <a:pt x="1721" y="370"/>
                        <a:pt x="1686" y="474"/>
                        <a:pt x="1744" y="854"/>
                      </a:cubicBezTo>
                      <a:cubicBezTo>
                        <a:pt x="1579" y="735"/>
                        <a:pt x="1435" y="689"/>
                        <a:pt x="1305" y="689"/>
                      </a:cubicBezTo>
                      <a:cubicBezTo>
                        <a:pt x="840" y="689"/>
                        <a:pt x="533" y="1278"/>
                        <a:pt x="4" y="1316"/>
                      </a:cubicBezTo>
                      <a:lnTo>
                        <a:pt x="4" y="1316"/>
                      </a:lnTo>
                      <a:cubicBezTo>
                        <a:pt x="15" y="1315"/>
                        <a:pt x="26" y="1315"/>
                        <a:pt x="37" y="1315"/>
                      </a:cubicBezTo>
                      <a:cubicBezTo>
                        <a:pt x="615" y="1315"/>
                        <a:pt x="635" y="2359"/>
                        <a:pt x="1156" y="2359"/>
                      </a:cubicBezTo>
                      <a:cubicBezTo>
                        <a:pt x="1174" y="2359"/>
                        <a:pt x="1193" y="2358"/>
                        <a:pt x="1213" y="2355"/>
                      </a:cubicBezTo>
                      <a:lnTo>
                        <a:pt x="1213" y="2355"/>
                      </a:lnTo>
                      <a:cubicBezTo>
                        <a:pt x="866" y="2517"/>
                        <a:pt x="578" y="2713"/>
                        <a:pt x="416" y="3024"/>
                      </a:cubicBezTo>
                      <a:cubicBezTo>
                        <a:pt x="989" y="2650"/>
                        <a:pt x="1706" y="2537"/>
                        <a:pt x="2410" y="2537"/>
                      </a:cubicBezTo>
                      <a:cubicBezTo>
                        <a:pt x="2814" y="2537"/>
                        <a:pt x="3213" y="2574"/>
                        <a:pt x="3579" y="2620"/>
                      </a:cubicBezTo>
                      <a:cubicBezTo>
                        <a:pt x="3739" y="2642"/>
                        <a:pt x="3897" y="2653"/>
                        <a:pt x="4052" y="2653"/>
                      </a:cubicBezTo>
                      <a:cubicBezTo>
                        <a:pt x="4721" y="2653"/>
                        <a:pt x="5331" y="2445"/>
                        <a:pt x="5818" y="1986"/>
                      </a:cubicBezTo>
                      <a:cubicBezTo>
                        <a:pt x="5934" y="1870"/>
                        <a:pt x="6049" y="1743"/>
                        <a:pt x="6165" y="1582"/>
                      </a:cubicBezTo>
                      <a:cubicBezTo>
                        <a:pt x="6342" y="1327"/>
                        <a:pt x="6434" y="1020"/>
                        <a:pt x="6583" y="751"/>
                      </a:cubicBezTo>
                      <a:lnTo>
                        <a:pt x="6583" y="751"/>
                      </a:lnTo>
                      <a:cubicBezTo>
                        <a:pt x="6258" y="1313"/>
                        <a:pt x="5713" y="1805"/>
                        <a:pt x="5068" y="1986"/>
                      </a:cubicBezTo>
                      <a:cubicBezTo>
                        <a:pt x="4897" y="2037"/>
                        <a:pt x="4659" y="2091"/>
                        <a:pt x="4432" y="2091"/>
                      </a:cubicBezTo>
                      <a:cubicBezTo>
                        <a:pt x="4199" y="2091"/>
                        <a:pt x="3979" y="2034"/>
                        <a:pt x="3856" y="1859"/>
                      </a:cubicBezTo>
                      <a:cubicBezTo>
                        <a:pt x="3764" y="1743"/>
                        <a:pt x="3706" y="1582"/>
                        <a:pt x="3752" y="1443"/>
                      </a:cubicBezTo>
                      <a:cubicBezTo>
                        <a:pt x="3790" y="1320"/>
                        <a:pt x="3921" y="1220"/>
                        <a:pt x="4043" y="1220"/>
                      </a:cubicBezTo>
                      <a:cubicBezTo>
                        <a:pt x="4070" y="1220"/>
                        <a:pt x="4097" y="1225"/>
                        <a:pt x="4122" y="1235"/>
                      </a:cubicBezTo>
                      <a:cubicBezTo>
                        <a:pt x="4045" y="1151"/>
                        <a:pt x="3925" y="1106"/>
                        <a:pt x="3805" y="1106"/>
                      </a:cubicBezTo>
                      <a:cubicBezTo>
                        <a:pt x="3726" y="1106"/>
                        <a:pt x="3647" y="1125"/>
                        <a:pt x="3579" y="1166"/>
                      </a:cubicBezTo>
                      <a:cubicBezTo>
                        <a:pt x="3406" y="1270"/>
                        <a:pt x="3371" y="1512"/>
                        <a:pt x="3452" y="1697"/>
                      </a:cubicBezTo>
                      <a:cubicBezTo>
                        <a:pt x="2898" y="1385"/>
                        <a:pt x="2552" y="878"/>
                        <a:pt x="2332" y="289"/>
                      </a:cubicBezTo>
                      <a:cubicBezTo>
                        <a:pt x="2332" y="289"/>
                        <a:pt x="2252" y="462"/>
                        <a:pt x="2205" y="601"/>
                      </a:cubicBezTo>
                      <a:cubicBezTo>
                        <a:pt x="2205" y="601"/>
                        <a:pt x="2009" y="427"/>
                        <a:pt x="181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2"/>
                <p:cNvSpPr/>
                <p:nvPr/>
              </p:nvSpPr>
              <p:spPr>
                <a:xfrm>
                  <a:off x="149186" y="747442"/>
                  <a:ext cx="77966" cy="14405"/>
                </a:xfrm>
                <a:custGeom>
                  <a:avLst/>
                  <a:gdLst/>
                  <a:ahLst/>
                  <a:cxnLst/>
                  <a:rect l="l" t="t" r="r" b="b"/>
                  <a:pathLst>
                    <a:path w="2414" h="446" extrusionOk="0">
                      <a:moveTo>
                        <a:pt x="1581" y="1"/>
                      </a:moveTo>
                      <a:cubicBezTo>
                        <a:pt x="1036" y="1"/>
                        <a:pt x="498" y="154"/>
                        <a:pt x="1" y="445"/>
                      </a:cubicBezTo>
                      <a:cubicBezTo>
                        <a:pt x="809" y="341"/>
                        <a:pt x="1605" y="226"/>
                        <a:pt x="2413" y="122"/>
                      </a:cubicBezTo>
                      <a:cubicBezTo>
                        <a:pt x="2137" y="40"/>
                        <a:pt x="1858" y="1"/>
                        <a:pt x="158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2"/>
                <p:cNvSpPr/>
                <p:nvPr/>
              </p:nvSpPr>
              <p:spPr>
                <a:xfrm>
                  <a:off x="298691" y="793369"/>
                  <a:ext cx="96957" cy="80970"/>
                </a:xfrm>
                <a:custGeom>
                  <a:avLst/>
                  <a:gdLst/>
                  <a:ahLst/>
                  <a:cxnLst/>
                  <a:rect l="l" t="t" r="r" b="b"/>
                  <a:pathLst>
                    <a:path w="3002" h="2507" extrusionOk="0">
                      <a:moveTo>
                        <a:pt x="1236" y="1251"/>
                      </a:moveTo>
                      <a:cubicBezTo>
                        <a:pt x="1228" y="1262"/>
                        <a:pt x="1223" y="1274"/>
                        <a:pt x="1220" y="1286"/>
                      </a:cubicBezTo>
                      <a:lnTo>
                        <a:pt x="1220" y="1286"/>
                      </a:lnTo>
                      <a:cubicBezTo>
                        <a:pt x="1225" y="1274"/>
                        <a:pt x="1230" y="1263"/>
                        <a:pt x="1236" y="1251"/>
                      </a:cubicBezTo>
                      <a:close/>
                      <a:moveTo>
                        <a:pt x="1963" y="431"/>
                      </a:moveTo>
                      <a:lnTo>
                        <a:pt x="1963" y="431"/>
                      </a:lnTo>
                      <a:cubicBezTo>
                        <a:pt x="1813" y="524"/>
                        <a:pt x="1663" y="616"/>
                        <a:pt x="1536" y="755"/>
                      </a:cubicBezTo>
                      <a:cubicBezTo>
                        <a:pt x="1466" y="824"/>
                        <a:pt x="1386" y="928"/>
                        <a:pt x="1351" y="1009"/>
                      </a:cubicBezTo>
                      <a:cubicBezTo>
                        <a:pt x="1305" y="1124"/>
                        <a:pt x="1293" y="1239"/>
                        <a:pt x="1293" y="1355"/>
                      </a:cubicBezTo>
                      <a:cubicBezTo>
                        <a:pt x="1293" y="1516"/>
                        <a:pt x="1316" y="1678"/>
                        <a:pt x="1374" y="1828"/>
                      </a:cubicBezTo>
                      <a:cubicBezTo>
                        <a:pt x="1259" y="1701"/>
                        <a:pt x="1212" y="1528"/>
                        <a:pt x="1212" y="1355"/>
                      </a:cubicBezTo>
                      <a:cubicBezTo>
                        <a:pt x="1212" y="1339"/>
                        <a:pt x="1212" y="1312"/>
                        <a:pt x="1220" y="1286"/>
                      </a:cubicBezTo>
                      <a:lnTo>
                        <a:pt x="1220" y="1286"/>
                      </a:lnTo>
                      <a:cubicBezTo>
                        <a:pt x="1159" y="1426"/>
                        <a:pt x="1115" y="1573"/>
                        <a:pt x="1051" y="1701"/>
                      </a:cubicBezTo>
                      <a:cubicBezTo>
                        <a:pt x="982" y="1863"/>
                        <a:pt x="901" y="2036"/>
                        <a:pt x="751" y="2151"/>
                      </a:cubicBezTo>
                      <a:cubicBezTo>
                        <a:pt x="866" y="2001"/>
                        <a:pt x="935" y="1851"/>
                        <a:pt x="1005" y="1678"/>
                      </a:cubicBezTo>
                      <a:cubicBezTo>
                        <a:pt x="1062" y="1505"/>
                        <a:pt x="1120" y="1332"/>
                        <a:pt x="1189" y="1170"/>
                      </a:cubicBezTo>
                      <a:cubicBezTo>
                        <a:pt x="1259" y="997"/>
                        <a:pt x="1363" y="835"/>
                        <a:pt x="1501" y="720"/>
                      </a:cubicBezTo>
                      <a:cubicBezTo>
                        <a:pt x="1640" y="593"/>
                        <a:pt x="1813" y="501"/>
                        <a:pt x="1963" y="431"/>
                      </a:cubicBezTo>
                      <a:close/>
                      <a:moveTo>
                        <a:pt x="2759" y="0"/>
                      </a:moveTo>
                      <a:cubicBezTo>
                        <a:pt x="2479" y="0"/>
                        <a:pt x="2196" y="61"/>
                        <a:pt x="1928" y="178"/>
                      </a:cubicBezTo>
                      <a:cubicBezTo>
                        <a:pt x="1420" y="385"/>
                        <a:pt x="1005" y="812"/>
                        <a:pt x="774" y="1309"/>
                      </a:cubicBezTo>
                      <a:cubicBezTo>
                        <a:pt x="682" y="1516"/>
                        <a:pt x="624" y="1713"/>
                        <a:pt x="508" y="1909"/>
                      </a:cubicBezTo>
                      <a:cubicBezTo>
                        <a:pt x="393" y="2082"/>
                        <a:pt x="220" y="2232"/>
                        <a:pt x="1" y="2232"/>
                      </a:cubicBezTo>
                      <a:cubicBezTo>
                        <a:pt x="192" y="2374"/>
                        <a:pt x="393" y="2506"/>
                        <a:pt x="618" y="2506"/>
                      </a:cubicBezTo>
                      <a:cubicBezTo>
                        <a:pt x="650" y="2506"/>
                        <a:pt x="683" y="2503"/>
                        <a:pt x="716" y="2498"/>
                      </a:cubicBezTo>
                      <a:cubicBezTo>
                        <a:pt x="959" y="2451"/>
                        <a:pt x="1178" y="2313"/>
                        <a:pt x="1316" y="2117"/>
                      </a:cubicBezTo>
                      <a:lnTo>
                        <a:pt x="1316" y="2117"/>
                      </a:lnTo>
                      <a:cubicBezTo>
                        <a:pt x="1293" y="2221"/>
                        <a:pt x="1351" y="2371"/>
                        <a:pt x="1432" y="2405"/>
                      </a:cubicBezTo>
                      <a:cubicBezTo>
                        <a:pt x="1464" y="2422"/>
                        <a:pt x="1500" y="2429"/>
                        <a:pt x="1535" y="2429"/>
                      </a:cubicBezTo>
                      <a:cubicBezTo>
                        <a:pt x="1626" y="2429"/>
                        <a:pt x="1720" y="2382"/>
                        <a:pt x="1778" y="2324"/>
                      </a:cubicBezTo>
                      <a:cubicBezTo>
                        <a:pt x="1870" y="2221"/>
                        <a:pt x="1905" y="2105"/>
                        <a:pt x="1951" y="1978"/>
                      </a:cubicBezTo>
                      <a:cubicBezTo>
                        <a:pt x="2009" y="2140"/>
                        <a:pt x="2136" y="2290"/>
                        <a:pt x="2309" y="2313"/>
                      </a:cubicBezTo>
                      <a:cubicBezTo>
                        <a:pt x="2319" y="2314"/>
                        <a:pt x="2329" y="2314"/>
                        <a:pt x="2339" y="2314"/>
                      </a:cubicBezTo>
                      <a:cubicBezTo>
                        <a:pt x="2504" y="2314"/>
                        <a:pt x="2683" y="2224"/>
                        <a:pt x="2759" y="2094"/>
                      </a:cubicBezTo>
                      <a:cubicBezTo>
                        <a:pt x="2390" y="1978"/>
                        <a:pt x="2078" y="1586"/>
                        <a:pt x="2044" y="1193"/>
                      </a:cubicBezTo>
                      <a:cubicBezTo>
                        <a:pt x="1997" y="812"/>
                        <a:pt x="2194" y="408"/>
                        <a:pt x="2540" y="201"/>
                      </a:cubicBezTo>
                      <a:cubicBezTo>
                        <a:pt x="2701" y="120"/>
                        <a:pt x="2852" y="39"/>
                        <a:pt x="3002" y="16"/>
                      </a:cubicBezTo>
                      <a:cubicBezTo>
                        <a:pt x="2921" y="6"/>
                        <a:pt x="2840" y="0"/>
                        <a:pt x="275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2"/>
                <p:cNvSpPr/>
                <p:nvPr/>
              </p:nvSpPr>
              <p:spPr>
                <a:xfrm>
                  <a:off x="215557" y="777027"/>
                  <a:ext cx="244977" cy="169982"/>
                </a:xfrm>
                <a:custGeom>
                  <a:avLst/>
                  <a:gdLst/>
                  <a:ahLst/>
                  <a:cxnLst/>
                  <a:rect l="l" t="t" r="r" b="b"/>
                  <a:pathLst>
                    <a:path w="7585" h="5263" extrusionOk="0">
                      <a:moveTo>
                        <a:pt x="1109" y="1757"/>
                      </a:moveTo>
                      <a:lnTo>
                        <a:pt x="1109" y="1757"/>
                      </a:lnTo>
                      <a:cubicBezTo>
                        <a:pt x="935" y="1988"/>
                        <a:pt x="785" y="2242"/>
                        <a:pt x="670" y="2496"/>
                      </a:cubicBezTo>
                      <a:cubicBezTo>
                        <a:pt x="555" y="2761"/>
                        <a:pt x="474" y="3027"/>
                        <a:pt x="428" y="3304"/>
                      </a:cubicBezTo>
                      <a:cubicBezTo>
                        <a:pt x="381" y="3581"/>
                        <a:pt x="381" y="3869"/>
                        <a:pt x="439" y="4146"/>
                      </a:cubicBezTo>
                      <a:cubicBezTo>
                        <a:pt x="497" y="4412"/>
                        <a:pt x="601" y="4689"/>
                        <a:pt x="716" y="4954"/>
                      </a:cubicBezTo>
                      <a:cubicBezTo>
                        <a:pt x="578" y="4700"/>
                        <a:pt x="474" y="4435"/>
                        <a:pt x="404" y="4158"/>
                      </a:cubicBezTo>
                      <a:cubicBezTo>
                        <a:pt x="347" y="3881"/>
                        <a:pt x="312" y="3581"/>
                        <a:pt x="370" y="3292"/>
                      </a:cubicBezTo>
                      <a:cubicBezTo>
                        <a:pt x="416" y="3004"/>
                        <a:pt x="497" y="2727"/>
                        <a:pt x="624" y="2473"/>
                      </a:cubicBezTo>
                      <a:cubicBezTo>
                        <a:pt x="762" y="2207"/>
                        <a:pt x="901" y="1965"/>
                        <a:pt x="1109" y="1757"/>
                      </a:cubicBezTo>
                      <a:close/>
                      <a:moveTo>
                        <a:pt x="5224" y="1"/>
                      </a:moveTo>
                      <a:cubicBezTo>
                        <a:pt x="4391" y="1"/>
                        <a:pt x="3557" y="183"/>
                        <a:pt x="2713" y="533"/>
                      </a:cubicBezTo>
                      <a:cubicBezTo>
                        <a:pt x="1790" y="903"/>
                        <a:pt x="935" y="1526"/>
                        <a:pt x="474" y="2403"/>
                      </a:cubicBezTo>
                      <a:cubicBezTo>
                        <a:pt x="0" y="3292"/>
                        <a:pt x="81" y="4262"/>
                        <a:pt x="635" y="5070"/>
                      </a:cubicBezTo>
                      <a:cubicBezTo>
                        <a:pt x="670" y="5139"/>
                        <a:pt x="728" y="5208"/>
                        <a:pt x="820" y="5243"/>
                      </a:cubicBezTo>
                      <a:cubicBezTo>
                        <a:pt x="851" y="5256"/>
                        <a:pt x="880" y="5262"/>
                        <a:pt x="907" y="5262"/>
                      </a:cubicBezTo>
                      <a:cubicBezTo>
                        <a:pt x="1022" y="5262"/>
                        <a:pt x="1097" y="5154"/>
                        <a:pt x="1097" y="5024"/>
                      </a:cubicBezTo>
                      <a:cubicBezTo>
                        <a:pt x="1097" y="4920"/>
                        <a:pt x="1016" y="4827"/>
                        <a:pt x="1016" y="4747"/>
                      </a:cubicBezTo>
                      <a:lnTo>
                        <a:pt x="1016" y="4747"/>
                      </a:lnTo>
                      <a:cubicBezTo>
                        <a:pt x="1108" y="4809"/>
                        <a:pt x="1193" y="4837"/>
                        <a:pt x="1270" y="4837"/>
                      </a:cubicBezTo>
                      <a:cubicBezTo>
                        <a:pt x="1617" y="4837"/>
                        <a:pt x="1791" y="4259"/>
                        <a:pt x="1640" y="3673"/>
                      </a:cubicBezTo>
                      <a:cubicBezTo>
                        <a:pt x="1435" y="2956"/>
                        <a:pt x="1387" y="2194"/>
                        <a:pt x="1751" y="1498"/>
                      </a:cubicBezTo>
                      <a:lnTo>
                        <a:pt x="1751" y="1498"/>
                      </a:lnTo>
                      <a:cubicBezTo>
                        <a:pt x="1687" y="1640"/>
                        <a:pt x="1778" y="1795"/>
                        <a:pt x="1940" y="1849"/>
                      </a:cubicBezTo>
                      <a:cubicBezTo>
                        <a:pt x="1986" y="1865"/>
                        <a:pt x="2034" y="1872"/>
                        <a:pt x="2082" y="1872"/>
                      </a:cubicBezTo>
                      <a:cubicBezTo>
                        <a:pt x="2214" y="1872"/>
                        <a:pt x="2346" y="1818"/>
                        <a:pt x="2448" y="1734"/>
                      </a:cubicBezTo>
                      <a:cubicBezTo>
                        <a:pt x="2598" y="1630"/>
                        <a:pt x="2713" y="1503"/>
                        <a:pt x="2840" y="1365"/>
                      </a:cubicBezTo>
                      <a:cubicBezTo>
                        <a:pt x="2955" y="1249"/>
                        <a:pt x="3082" y="1122"/>
                        <a:pt x="3232" y="1041"/>
                      </a:cubicBezTo>
                      <a:cubicBezTo>
                        <a:pt x="3533" y="834"/>
                        <a:pt x="3879" y="660"/>
                        <a:pt x="4225" y="533"/>
                      </a:cubicBezTo>
                      <a:cubicBezTo>
                        <a:pt x="4774" y="324"/>
                        <a:pt x="5399" y="203"/>
                        <a:pt x="6020" y="203"/>
                      </a:cubicBezTo>
                      <a:cubicBezTo>
                        <a:pt x="6562" y="203"/>
                        <a:pt x="7100" y="295"/>
                        <a:pt x="7584" y="499"/>
                      </a:cubicBezTo>
                      <a:cubicBezTo>
                        <a:pt x="6794" y="163"/>
                        <a:pt x="6010" y="1"/>
                        <a:pt x="5224"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2"/>
                <p:cNvSpPr/>
                <p:nvPr/>
              </p:nvSpPr>
              <p:spPr>
                <a:xfrm>
                  <a:off x="178641" y="799473"/>
                  <a:ext cx="102189" cy="73509"/>
                </a:xfrm>
                <a:custGeom>
                  <a:avLst/>
                  <a:gdLst/>
                  <a:ahLst/>
                  <a:cxnLst/>
                  <a:rect l="l" t="t" r="r" b="b"/>
                  <a:pathLst>
                    <a:path w="3164" h="2276" extrusionOk="0">
                      <a:moveTo>
                        <a:pt x="3163" y="0"/>
                      </a:moveTo>
                      <a:lnTo>
                        <a:pt x="3163" y="0"/>
                      </a:lnTo>
                      <a:cubicBezTo>
                        <a:pt x="2448" y="208"/>
                        <a:pt x="1836" y="519"/>
                        <a:pt x="1328" y="1050"/>
                      </a:cubicBezTo>
                      <a:cubicBezTo>
                        <a:pt x="1236" y="1143"/>
                        <a:pt x="1155" y="1235"/>
                        <a:pt x="1051" y="1316"/>
                      </a:cubicBezTo>
                      <a:cubicBezTo>
                        <a:pt x="966" y="1373"/>
                        <a:pt x="865" y="1414"/>
                        <a:pt x="767" y="1414"/>
                      </a:cubicBezTo>
                      <a:cubicBezTo>
                        <a:pt x="746" y="1414"/>
                        <a:pt x="725" y="1412"/>
                        <a:pt x="705" y="1408"/>
                      </a:cubicBezTo>
                      <a:cubicBezTo>
                        <a:pt x="578" y="1397"/>
                        <a:pt x="462" y="1316"/>
                        <a:pt x="428" y="1201"/>
                      </a:cubicBezTo>
                      <a:cubicBezTo>
                        <a:pt x="405" y="1085"/>
                        <a:pt x="509" y="935"/>
                        <a:pt x="636" y="935"/>
                      </a:cubicBezTo>
                      <a:cubicBezTo>
                        <a:pt x="405" y="935"/>
                        <a:pt x="139" y="1050"/>
                        <a:pt x="70" y="1270"/>
                      </a:cubicBezTo>
                      <a:cubicBezTo>
                        <a:pt x="1" y="1489"/>
                        <a:pt x="105" y="1755"/>
                        <a:pt x="289" y="1893"/>
                      </a:cubicBezTo>
                      <a:cubicBezTo>
                        <a:pt x="382" y="1957"/>
                        <a:pt x="488" y="1985"/>
                        <a:pt x="598" y="1985"/>
                      </a:cubicBezTo>
                      <a:cubicBezTo>
                        <a:pt x="708" y="1985"/>
                        <a:pt x="820" y="1957"/>
                        <a:pt x="924" y="1905"/>
                      </a:cubicBezTo>
                      <a:lnTo>
                        <a:pt x="924" y="1905"/>
                      </a:lnTo>
                      <a:cubicBezTo>
                        <a:pt x="878" y="1974"/>
                        <a:pt x="832" y="2066"/>
                        <a:pt x="855" y="2147"/>
                      </a:cubicBezTo>
                      <a:cubicBezTo>
                        <a:pt x="868" y="2239"/>
                        <a:pt x="896" y="2276"/>
                        <a:pt x="933" y="2276"/>
                      </a:cubicBezTo>
                      <a:cubicBezTo>
                        <a:pt x="1061" y="2276"/>
                        <a:pt x="1292" y="1831"/>
                        <a:pt x="1328" y="1778"/>
                      </a:cubicBezTo>
                      <a:cubicBezTo>
                        <a:pt x="1721" y="1097"/>
                        <a:pt x="2390" y="231"/>
                        <a:pt x="316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2"/>
                <p:cNvSpPr/>
                <p:nvPr/>
              </p:nvSpPr>
              <p:spPr>
                <a:xfrm>
                  <a:off x="359443" y="660045"/>
                  <a:ext cx="231186" cy="135811"/>
                </a:xfrm>
                <a:custGeom>
                  <a:avLst/>
                  <a:gdLst/>
                  <a:ahLst/>
                  <a:cxnLst/>
                  <a:rect l="l" t="t" r="r" b="b"/>
                  <a:pathLst>
                    <a:path w="7158" h="4205" extrusionOk="0">
                      <a:moveTo>
                        <a:pt x="520" y="266"/>
                      </a:moveTo>
                      <a:lnTo>
                        <a:pt x="520" y="266"/>
                      </a:lnTo>
                      <a:cubicBezTo>
                        <a:pt x="521" y="266"/>
                        <a:pt x="521" y="266"/>
                        <a:pt x="521" y="266"/>
                      </a:cubicBezTo>
                      <a:lnTo>
                        <a:pt x="521" y="266"/>
                      </a:lnTo>
                      <a:cubicBezTo>
                        <a:pt x="521" y="266"/>
                        <a:pt x="521" y="266"/>
                        <a:pt x="520" y="266"/>
                      </a:cubicBezTo>
                      <a:close/>
                      <a:moveTo>
                        <a:pt x="1017" y="589"/>
                      </a:moveTo>
                      <a:lnTo>
                        <a:pt x="1017" y="589"/>
                      </a:lnTo>
                      <a:cubicBezTo>
                        <a:pt x="1236" y="704"/>
                        <a:pt x="1455" y="854"/>
                        <a:pt x="1640" y="993"/>
                      </a:cubicBezTo>
                      <a:cubicBezTo>
                        <a:pt x="1848" y="1143"/>
                        <a:pt x="2021" y="1316"/>
                        <a:pt x="2194" y="1501"/>
                      </a:cubicBezTo>
                      <a:cubicBezTo>
                        <a:pt x="2517" y="1859"/>
                        <a:pt x="2806" y="2286"/>
                        <a:pt x="3129" y="2655"/>
                      </a:cubicBezTo>
                      <a:cubicBezTo>
                        <a:pt x="3441" y="3047"/>
                        <a:pt x="3787" y="3405"/>
                        <a:pt x="4214" y="3648"/>
                      </a:cubicBezTo>
                      <a:cubicBezTo>
                        <a:pt x="4306" y="3705"/>
                        <a:pt x="4422" y="3763"/>
                        <a:pt x="4537" y="3809"/>
                      </a:cubicBezTo>
                      <a:cubicBezTo>
                        <a:pt x="4653" y="3855"/>
                        <a:pt x="4768" y="3902"/>
                        <a:pt x="4883" y="3925"/>
                      </a:cubicBezTo>
                      <a:cubicBezTo>
                        <a:pt x="4999" y="3959"/>
                        <a:pt x="5137" y="3971"/>
                        <a:pt x="5253" y="3971"/>
                      </a:cubicBezTo>
                      <a:cubicBezTo>
                        <a:pt x="5380" y="3971"/>
                        <a:pt x="5495" y="3959"/>
                        <a:pt x="5622" y="3936"/>
                      </a:cubicBezTo>
                      <a:lnTo>
                        <a:pt x="5622" y="3936"/>
                      </a:lnTo>
                      <a:cubicBezTo>
                        <a:pt x="5507" y="3971"/>
                        <a:pt x="5380" y="3982"/>
                        <a:pt x="5253" y="3994"/>
                      </a:cubicBezTo>
                      <a:cubicBezTo>
                        <a:pt x="5114" y="3994"/>
                        <a:pt x="4999" y="3982"/>
                        <a:pt x="4872" y="3971"/>
                      </a:cubicBezTo>
                      <a:cubicBezTo>
                        <a:pt x="4630" y="3925"/>
                        <a:pt x="4399" y="3821"/>
                        <a:pt x="4168" y="3705"/>
                      </a:cubicBezTo>
                      <a:cubicBezTo>
                        <a:pt x="3718" y="3463"/>
                        <a:pt x="3371" y="3105"/>
                        <a:pt x="3060" y="2713"/>
                      </a:cubicBezTo>
                      <a:cubicBezTo>
                        <a:pt x="2771" y="2309"/>
                        <a:pt x="2494" y="1893"/>
                        <a:pt x="2159" y="1535"/>
                      </a:cubicBezTo>
                      <a:cubicBezTo>
                        <a:pt x="1848" y="1154"/>
                        <a:pt x="1444" y="854"/>
                        <a:pt x="1017" y="589"/>
                      </a:cubicBezTo>
                      <a:close/>
                      <a:moveTo>
                        <a:pt x="3002" y="0"/>
                      </a:moveTo>
                      <a:lnTo>
                        <a:pt x="3002" y="0"/>
                      </a:lnTo>
                      <a:cubicBezTo>
                        <a:pt x="2702" y="300"/>
                        <a:pt x="2621" y="393"/>
                        <a:pt x="2448" y="785"/>
                      </a:cubicBezTo>
                      <a:cubicBezTo>
                        <a:pt x="2263" y="385"/>
                        <a:pt x="2004" y="295"/>
                        <a:pt x="1715" y="295"/>
                      </a:cubicBezTo>
                      <a:cubicBezTo>
                        <a:pt x="1478" y="295"/>
                        <a:pt x="1220" y="355"/>
                        <a:pt x="965" y="355"/>
                      </a:cubicBezTo>
                      <a:cubicBezTo>
                        <a:pt x="815" y="355"/>
                        <a:pt x="665" y="334"/>
                        <a:pt x="521" y="266"/>
                      </a:cubicBezTo>
                      <a:lnTo>
                        <a:pt x="521" y="266"/>
                      </a:lnTo>
                      <a:cubicBezTo>
                        <a:pt x="1155" y="567"/>
                        <a:pt x="486" y="1674"/>
                        <a:pt x="1109" y="1905"/>
                      </a:cubicBezTo>
                      <a:cubicBezTo>
                        <a:pt x="717" y="1905"/>
                        <a:pt x="336" y="1928"/>
                        <a:pt x="1" y="2147"/>
                      </a:cubicBezTo>
                      <a:cubicBezTo>
                        <a:pt x="52" y="2144"/>
                        <a:pt x="103" y="2143"/>
                        <a:pt x="154" y="2143"/>
                      </a:cubicBezTo>
                      <a:cubicBezTo>
                        <a:pt x="1269" y="2143"/>
                        <a:pt x="2372" y="2847"/>
                        <a:pt x="3233" y="3509"/>
                      </a:cubicBezTo>
                      <a:cubicBezTo>
                        <a:pt x="3808" y="3952"/>
                        <a:pt x="4445" y="4204"/>
                        <a:pt x="5106" y="4204"/>
                      </a:cubicBezTo>
                      <a:cubicBezTo>
                        <a:pt x="5307" y="4204"/>
                        <a:pt x="5510" y="4181"/>
                        <a:pt x="5715" y="4132"/>
                      </a:cubicBezTo>
                      <a:cubicBezTo>
                        <a:pt x="5888" y="4086"/>
                        <a:pt x="6072" y="4017"/>
                        <a:pt x="6257" y="3936"/>
                      </a:cubicBezTo>
                      <a:cubicBezTo>
                        <a:pt x="6592" y="3786"/>
                        <a:pt x="6857" y="3532"/>
                        <a:pt x="7157" y="3347"/>
                      </a:cubicBezTo>
                      <a:lnTo>
                        <a:pt x="7157" y="3347"/>
                      </a:lnTo>
                      <a:cubicBezTo>
                        <a:pt x="6702" y="3621"/>
                        <a:pt x="6158" y="3787"/>
                        <a:pt x="5619" y="3787"/>
                      </a:cubicBezTo>
                      <a:cubicBezTo>
                        <a:pt x="5406" y="3787"/>
                        <a:pt x="5193" y="3761"/>
                        <a:pt x="4987" y="3705"/>
                      </a:cubicBezTo>
                      <a:cubicBezTo>
                        <a:pt x="4595" y="3613"/>
                        <a:pt x="3949" y="3394"/>
                        <a:pt x="3902" y="2920"/>
                      </a:cubicBezTo>
                      <a:cubicBezTo>
                        <a:pt x="3891" y="2759"/>
                        <a:pt x="3925" y="2574"/>
                        <a:pt x="4041" y="2459"/>
                      </a:cubicBezTo>
                      <a:cubicBezTo>
                        <a:pt x="4097" y="2402"/>
                        <a:pt x="4184" y="2374"/>
                        <a:pt x="4270" y="2374"/>
                      </a:cubicBezTo>
                      <a:cubicBezTo>
                        <a:pt x="4360" y="2374"/>
                        <a:pt x="4449" y="2405"/>
                        <a:pt x="4503" y="2470"/>
                      </a:cubicBezTo>
                      <a:cubicBezTo>
                        <a:pt x="4456" y="2251"/>
                        <a:pt x="4237" y="2089"/>
                        <a:pt x="4029" y="2089"/>
                      </a:cubicBezTo>
                      <a:cubicBezTo>
                        <a:pt x="3810" y="2112"/>
                        <a:pt x="3637" y="2309"/>
                        <a:pt x="3602" y="2528"/>
                      </a:cubicBezTo>
                      <a:cubicBezTo>
                        <a:pt x="3256" y="1916"/>
                        <a:pt x="3198" y="1258"/>
                        <a:pt x="3325" y="566"/>
                      </a:cubicBezTo>
                      <a:lnTo>
                        <a:pt x="3325" y="566"/>
                      </a:lnTo>
                      <a:cubicBezTo>
                        <a:pt x="3325" y="566"/>
                        <a:pt x="3152" y="681"/>
                        <a:pt x="3037" y="797"/>
                      </a:cubicBezTo>
                      <a:cubicBezTo>
                        <a:pt x="3037" y="797"/>
                        <a:pt x="2944" y="520"/>
                        <a:pt x="3002"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2"/>
                <p:cNvSpPr/>
                <p:nvPr/>
              </p:nvSpPr>
              <p:spPr>
                <a:xfrm>
                  <a:off x="300920" y="740983"/>
                  <a:ext cx="152154" cy="44344"/>
                </a:xfrm>
                <a:custGeom>
                  <a:avLst/>
                  <a:gdLst/>
                  <a:ahLst/>
                  <a:cxnLst/>
                  <a:rect l="l" t="t" r="r" b="b"/>
                  <a:pathLst>
                    <a:path w="4711" h="1373" extrusionOk="0">
                      <a:moveTo>
                        <a:pt x="2355" y="622"/>
                      </a:moveTo>
                      <a:cubicBezTo>
                        <a:pt x="2586" y="645"/>
                        <a:pt x="2817" y="668"/>
                        <a:pt x="3048" y="715"/>
                      </a:cubicBezTo>
                      <a:cubicBezTo>
                        <a:pt x="3279" y="761"/>
                        <a:pt x="3487" y="830"/>
                        <a:pt x="3706" y="911"/>
                      </a:cubicBezTo>
                      <a:cubicBezTo>
                        <a:pt x="3487" y="853"/>
                        <a:pt x="3267" y="795"/>
                        <a:pt x="3036" y="761"/>
                      </a:cubicBezTo>
                      <a:cubicBezTo>
                        <a:pt x="2806" y="715"/>
                        <a:pt x="2586" y="680"/>
                        <a:pt x="2355" y="680"/>
                      </a:cubicBezTo>
                      <a:cubicBezTo>
                        <a:pt x="2298" y="677"/>
                        <a:pt x="2240" y="676"/>
                        <a:pt x="2182" y="676"/>
                      </a:cubicBezTo>
                      <a:cubicBezTo>
                        <a:pt x="2008" y="676"/>
                        <a:pt x="1833" y="689"/>
                        <a:pt x="1651" y="715"/>
                      </a:cubicBezTo>
                      <a:cubicBezTo>
                        <a:pt x="1421" y="726"/>
                        <a:pt x="1190" y="772"/>
                        <a:pt x="947" y="818"/>
                      </a:cubicBezTo>
                      <a:cubicBezTo>
                        <a:pt x="1178" y="761"/>
                        <a:pt x="1421" y="703"/>
                        <a:pt x="1651" y="668"/>
                      </a:cubicBezTo>
                      <a:cubicBezTo>
                        <a:pt x="1882" y="645"/>
                        <a:pt x="2125" y="622"/>
                        <a:pt x="2355" y="622"/>
                      </a:cubicBezTo>
                      <a:close/>
                      <a:moveTo>
                        <a:pt x="1149" y="0"/>
                      </a:moveTo>
                      <a:cubicBezTo>
                        <a:pt x="956" y="0"/>
                        <a:pt x="778" y="25"/>
                        <a:pt x="624" y="80"/>
                      </a:cubicBezTo>
                      <a:cubicBezTo>
                        <a:pt x="659" y="126"/>
                        <a:pt x="1351" y="264"/>
                        <a:pt x="1524" y="391"/>
                      </a:cubicBezTo>
                      <a:cubicBezTo>
                        <a:pt x="1498" y="390"/>
                        <a:pt x="1472" y="389"/>
                        <a:pt x="1445" y="389"/>
                      </a:cubicBezTo>
                      <a:cubicBezTo>
                        <a:pt x="928" y="389"/>
                        <a:pt x="308" y="701"/>
                        <a:pt x="1" y="1119"/>
                      </a:cubicBezTo>
                      <a:cubicBezTo>
                        <a:pt x="628" y="973"/>
                        <a:pt x="1275" y="900"/>
                        <a:pt x="1922" y="900"/>
                      </a:cubicBezTo>
                      <a:cubicBezTo>
                        <a:pt x="2870" y="900"/>
                        <a:pt x="3818" y="1057"/>
                        <a:pt x="4710" y="1372"/>
                      </a:cubicBezTo>
                      <a:cubicBezTo>
                        <a:pt x="4008" y="868"/>
                        <a:pt x="2300" y="0"/>
                        <a:pt x="114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2"/>
                <p:cNvSpPr/>
                <p:nvPr/>
              </p:nvSpPr>
              <p:spPr>
                <a:xfrm>
                  <a:off x="597863" y="752481"/>
                  <a:ext cx="93404" cy="163942"/>
                </a:xfrm>
                <a:custGeom>
                  <a:avLst/>
                  <a:gdLst/>
                  <a:ahLst/>
                  <a:cxnLst/>
                  <a:rect l="l" t="t" r="r" b="b"/>
                  <a:pathLst>
                    <a:path w="2892" h="5076" extrusionOk="0">
                      <a:moveTo>
                        <a:pt x="410" y="1"/>
                      </a:moveTo>
                      <a:cubicBezTo>
                        <a:pt x="410" y="1"/>
                        <a:pt x="1" y="5075"/>
                        <a:pt x="1285" y="5075"/>
                      </a:cubicBezTo>
                      <a:cubicBezTo>
                        <a:pt x="1330" y="5075"/>
                        <a:pt x="1377" y="5069"/>
                        <a:pt x="1426" y="5056"/>
                      </a:cubicBezTo>
                      <a:cubicBezTo>
                        <a:pt x="2892" y="4675"/>
                        <a:pt x="410" y="1"/>
                        <a:pt x="41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2"/>
                <p:cNvSpPr/>
                <p:nvPr/>
              </p:nvSpPr>
              <p:spPr>
                <a:xfrm>
                  <a:off x="636814" y="750995"/>
                  <a:ext cx="139848" cy="103740"/>
                </a:xfrm>
                <a:custGeom>
                  <a:avLst/>
                  <a:gdLst/>
                  <a:ahLst/>
                  <a:cxnLst/>
                  <a:rect l="l" t="t" r="r" b="b"/>
                  <a:pathLst>
                    <a:path w="4330" h="3212" extrusionOk="0">
                      <a:moveTo>
                        <a:pt x="1" y="1"/>
                      </a:moveTo>
                      <a:lnTo>
                        <a:pt x="1" y="1"/>
                      </a:lnTo>
                      <a:cubicBezTo>
                        <a:pt x="1" y="1"/>
                        <a:pt x="1740" y="3212"/>
                        <a:pt x="2867" y="3212"/>
                      </a:cubicBezTo>
                      <a:cubicBezTo>
                        <a:pt x="3021" y="3212"/>
                        <a:pt x="3165" y="3151"/>
                        <a:pt x="3290" y="3013"/>
                      </a:cubicBezTo>
                      <a:cubicBezTo>
                        <a:pt x="4329" y="1870"/>
                        <a:pt x="1" y="1"/>
                        <a:pt x="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2"/>
                <p:cNvSpPr/>
                <p:nvPr/>
              </p:nvSpPr>
              <p:spPr>
                <a:xfrm>
                  <a:off x="635328" y="716566"/>
                  <a:ext cx="169594" cy="45184"/>
                </a:xfrm>
                <a:custGeom>
                  <a:avLst/>
                  <a:gdLst/>
                  <a:ahLst/>
                  <a:cxnLst/>
                  <a:rect l="l" t="t" r="r" b="b"/>
                  <a:pathLst>
                    <a:path w="5251" h="1399" extrusionOk="0">
                      <a:moveTo>
                        <a:pt x="3070" y="1"/>
                      </a:moveTo>
                      <a:cubicBezTo>
                        <a:pt x="1641" y="1"/>
                        <a:pt x="1" y="282"/>
                        <a:pt x="1" y="282"/>
                      </a:cubicBezTo>
                      <a:cubicBezTo>
                        <a:pt x="1" y="282"/>
                        <a:pt x="2633" y="1398"/>
                        <a:pt x="4133" y="1398"/>
                      </a:cubicBezTo>
                      <a:cubicBezTo>
                        <a:pt x="4673" y="1398"/>
                        <a:pt x="5067" y="1253"/>
                        <a:pt x="5137" y="859"/>
                      </a:cubicBezTo>
                      <a:cubicBezTo>
                        <a:pt x="5251" y="186"/>
                        <a:pt x="4230" y="1"/>
                        <a:pt x="307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7" name="Google Shape;1727;p22"/>
              <p:cNvGrpSpPr/>
              <p:nvPr/>
            </p:nvGrpSpPr>
            <p:grpSpPr>
              <a:xfrm>
                <a:off x="76177" y="4248700"/>
                <a:ext cx="779177" cy="746654"/>
                <a:chOff x="39601" y="4212124"/>
                <a:chExt cx="779177" cy="746654"/>
              </a:xfrm>
            </p:grpSpPr>
            <p:sp>
              <p:nvSpPr>
                <p:cNvPr id="1728" name="Google Shape;1728;p22"/>
                <p:cNvSpPr/>
                <p:nvPr/>
              </p:nvSpPr>
              <p:spPr>
                <a:xfrm>
                  <a:off x="39601" y="4292577"/>
                  <a:ext cx="271428" cy="179348"/>
                </a:xfrm>
                <a:custGeom>
                  <a:avLst/>
                  <a:gdLst/>
                  <a:ahLst/>
                  <a:cxnLst/>
                  <a:rect l="l" t="t" r="r" b="b"/>
                  <a:pathLst>
                    <a:path w="8404" h="5553" extrusionOk="0">
                      <a:moveTo>
                        <a:pt x="2020" y="0"/>
                      </a:moveTo>
                      <a:lnTo>
                        <a:pt x="2020" y="0"/>
                      </a:lnTo>
                      <a:cubicBezTo>
                        <a:pt x="1547" y="577"/>
                        <a:pt x="1443" y="1524"/>
                        <a:pt x="1940" y="2089"/>
                      </a:cubicBezTo>
                      <a:cubicBezTo>
                        <a:pt x="1854" y="2072"/>
                        <a:pt x="1765" y="2064"/>
                        <a:pt x="1673" y="2064"/>
                      </a:cubicBezTo>
                      <a:cubicBezTo>
                        <a:pt x="1031" y="2064"/>
                        <a:pt x="273" y="2468"/>
                        <a:pt x="0" y="3013"/>
                      </a:cubicBezTo>
                      <a:cubicBezTo>
                        <a:pt x="440" y="2873"/>
                        <a:pt x="809" y="2822"/>
                        <a:pt x="1167" y="2822"/>
                      </a:cubicBezTo>
                      <a:cubicBezTo>
                        <a:pt x="2020" y="2822"/>
                        <a:pt x="2814" y="3113"/>
                        <a:pt x="4375" y="3186"/>
                      </a:cubicBezTo>
                      <a:cubicBezTo>
                        <a:pt x="7131" y="3333"/>
                        <a:pt x="8249" y="4785"/>
                        <a:pt x="8397" y="5514"/>
                      </a:cubicBezTo>
                      <a:lnTo>
                        <a:pt x="8397" y="5514"/>
                      </a:lnTo>
                      <a:cubicBezTo>
                        <a:pt x="8142" y="4156"/>
                        <a:pt x="7110" y="2963"/>
                        <a:pt x="5795" y="2540"/>
                      </a:cubicBezTo>
                      <a:cubicBezTo>
                        <a:pt x="5241" y="2366"/>
                        <a:pt x="4675" y="2309"/>
                        <a:pt x="4121" y="2193"/>
                      </a:cubicBezTo>
                      <a:cubicBezTo>
                        <a:pt x="3555" y="2078"/>
                        <a:pt x="2990" y="1905"/>
                        <a:pt x="2563" y="1524"/>
                      </a:cubicBezTo>
                      <a:cubicBezTo>
                        <a:pt x="2124" y="1154"/>
                        <a:pt x="1847" y="543"/>
                        <a:pt x="2020" y="0"/>
                      </a:cubicBezTo>
                      <a:close/>
                      <a:moveTo>
                        <a:pt x="8397" y="5514"/>
                      </a:moveTo>
                      <a:cubicBezTo>
                        <a:pt x="8399" y="5527"/>
                        <a:pt x="8401" y="5540"/>
                        <a:pt x="8403" y="5552"/>
                      </a:cubicBezTo>
                      <a:cubicBezTo>
                        <a:pt x="8401" y="5540"/>
                        <a:pt x="8399" y="5527"/>
                        <a:pt x="8397" y="5514"/>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2"/>
                <p:cNvSpPr/>
                <p:nvPr/>
              </p:nvSpPr>
              <p:spPr>
                <a:xfrm>
                  <a:off x="94765" y="4416697"/>
                  <a:ext cx="214036" cy="95859"/>
                </a:xfrm>
                <a:custGeom>
                  <a:avLst/>
                  <a:gdLst/>
                  <a:ahLst/>
                  <a:cxnLst/>
                  <a:rect l="l" t="t" r="r" b="b"/>
                  <a:pathLst>
                    <a:path w="6627" h="2968" extrusionOk="0">
                      <a:moveTo>
                        <a:pt x="4496" y="424"/>
                      </a:moveTo>
                      <a:cubicBezTo>
                        <a:pt x="4675" y="424"/>
                        <a:pt x="4852" y="441"/>
                        <a:pt x="5022" y="486"/>
                      </a:cubicBezTo>
                      <a:cubicBezTo>
                        <a:pt x="5137" y="509"/>
                        <a:pt x="5229" y="555"/>
                        <a:pt x="5333" y="601"/>
                      </a:cubicBezTo>
                      <a:cubicBezTo>
                        <a:pt x="5437" y="659"/>
                        <a:pt x="5541" y="717"/>
                        <a:pt x="5622" y="786"/>
                      </a:cubicBezTo>
                      <a:cubicBezTo>
                        <a:pt x="5315" y="548"/>
                        <a:pt x="4924" y="455"/>
                        <a:pt x="4542" y="455"/>
                      </a:cubicBezTo>
                      <a:cubicBezTo>
                        <a:pt x="4478" y="455"/>
                        <a:pt x="4415" y="458"/>
                        <a:pt x="4352" y="463"/>
                      </a:cubicBezTo>
                      <a:cubicBezTo>
                        <a:pt x="3914" y="497"/>
                        <a:pt x="3487" y="670"/>
                        <a:pt x="3083" y="855"/>
                      </a:cubicBezTo>
                      <a:cubicBezTo>
                        <a:pt x="2679" y="1040"/>
                        <a:pt x="2298" y="1271"/>
                        <a:pt x="1859" y="1432"/>
                      </a:cubicBezTo>
                      <a:cubicBezTo>
                        <a:pt x="1640" y="1525"/>
                        <a:pt x="1432" y="1582"/>
                        <a:pt x="1213" y="1640"/>
                      </a:cubicBezTo>
                      <a:cubicBezTo>
                        <a:pt x="993" y="1675"/>
                        <a:pt x="762" y="1709"/>
                        <a:pt x="532" y="1721"/>
                      </a:cubicBezTo>
                      <a:cubicBezTo>
                        <a:pt x="982" y="1663"/>
                        <a:pt x="1432" y="1582"/>
                        <a:pt x="1836" y="1386"/>
                      </a:cubicBezTo>
                      <a:cubicBezTo>
                        <a:pt x="2240" y="1224"/>
                        <a:pt x="2621" y="994"/>
                        <a:pt x="3048" y="797"/>
                      </a:cubicBezTo>
                      <a:cubicBezTo>
                        <a:pt x="3452" y="613"/>
                        <a:pt x="3879" y="451"/>
                        <a:pt x="4341" y="428"/>
                      </a:cubicBezTo>
                      <a:cubicBezTo>
                        <a:pt x="4393" y="425"/>
                        <a:pt x="4444" y="424"/>
                        <a:pt x="4496" y="424"/>
                      </a:cubicBezTo>
                      <a:close/>
                      <a:moveTo>
                        <a:pt x="6597" y="1795"/>
                      </a:moveTo>
                      <a:cubicBezTo>
                        <a:pt x="6606" y="1809"/>
                        <a:pt x="6616" y="1823"/>
                        <a:pt x="6626" y="1836"/>
                      </a:cubicBezTo>
                      <a:cubicBezTo>
                        <a:pt x="6617" y="1823"/>
                        <a:pt x="6607" y="1809"/>
                        <a:pt x="6597" y="1795"/>
                      </a:cubicBezTo>
                      <a:close/>
                      <a:moveTo>
                        <a:pt x="289" y="1"/>
                      </a:moveTo>
                      <a:lnTo>
                        <a:pt x="289" y="1"/>
                      </a:lnTo>
                      <a:cubicBezTo>
                        <a:pt x="485" y="336"/>
                        <a:pt x="786" y="509"/>
                        <a:pt x="1120" y="659"/>
                      </a:cubicBezTo>
                      <a:cubicBezTo>
                        <a:pt x="1109" y="658"/>
                        <a:pt x="1098" y="657"/>
                        <a:pt x="1087" y="657"/>
                      </a:cubicBezTo>
                      <a:cubicBezTo>
                        <a:pt x="535" y="657"/>
                        <a:pt x="623" y="1778"/>
                        <a:pt x="1" y="1778"/>
                      </a:cubicBezTo>
                      <a:cubicBezTo>
                        <a:pt x="517" y="1778"/>
                        <a:pt x="861" y="2309"/>
                        <a:pt x="1309" y="2309"/>
                      </a:cubicBezTo>
                      <a:cubicBezTo>
                        <a:pt x="1452" y="2309"/>
                        <a:pt x="1605" y="2255"/>
                        <a:pt x="1778" y="2113"/>
                      </a:cubicBezTo>
                      <a:lnTo>
                        <a:pt x="1778" y="2113"/>
                      </a:lnTo>
                      <a:cubicBezTo>
                        <a:pt x="1755" y="2494"/>
                        <a:pt x="1790" y="2598"/>
                        <a:pt x="1917" y="2967"/>
                      </a:cubicBezTo>
                      <a:cubicBezTo>
                        <a:pt x="2078" y="2517"/>
                        <a:pt x="2263" y="2332"/>
                        <a:pt x="2263" y="2332"/>
                      </a:cubicBezTo>
                      <a:cubicBezTo>
                        <a:pt x="2309" y="2459"/>
                        <a:pt x="2413" y="2633"/>
                        <a:pt x="2413" y="2633"/>
                      </a:cubicBezTo>
                      <a:cubicBezTo>
                        <a:pt x="2586" y="2009"/>
                        <a:pt x="2875" y="1490"/>
                        <a:pt x="3406" y="1132"/>
                      </a:cubicBezTo>
                      <a:lnTo>
                        <a:pt x="3406" y="1132"/>
                      </a:lnTo>
                      <a:cubicBezTo>
                        <a:pt x="3348" y="1317"/>
                        <a:pt x="3406" y="1571"/>
                        <a:pt x="3579" y="1651"/>
                      </a:cubicBezTo>
                      <a:cubicBezTo>
                        <a:pt x="3638" y="1687"/>
                        <a:pt x="3706" y="1704"/>
                        <a:pt x="3773" y="1704"/>
                      </a:cubicBezTo>
                      <a:cubicBezTo>
                        <a:pt x="3903" y="1704"/>
                        <a:pt x="4034" y="1642"/>
                        <a:pt x="4110" y="1536"/>
                      </a:cubicBezTo>
                      <a:lnTo>
                        <a:pt x="4110" y="1536"/>
                      </a:lnTo>
                      <a:cubicBezTo>
                        <a:pt x="4080" y="1552"/>
                        <a:pt x="4047" y="1559"/>
                        <a:pt x="4012" y="1559"/>
                      </a:cubicBezTo>
                      <a:cubicBezTo>
                        <a:pt x="3895" y="1559"/>
                        <a:pt x="3762" y="1478"/>
                        <a:pt x="3717" y="1363"/>
                      </a:cubicBezTo>
                      <a:cubicBezTo>
                        <a:pt x="3660" y="1224"/>
                        <a:pt x="3717" y="1063"/>
                        <a:pt x="3798" y="936"/>
                      </a:cubicBezTo>
                      <a:cubicBezTo>
                        <a:pt x="3934" y="712"/>
                        <a:pt x="4197" y="652"/>
                        <a:pt x="4464" y="652"/>
                      </a:cubicBezTo>
                      <a:cubicBezTo>
                        <a:pt x="4651" y="652"/>
                        <a:pt x="4840" y="681"/>
                        <a:pt x="4987" y="705"/>
                      </a:cubicBezTo>
                      <a:cubicBezTo>
                        <a:pt x="5651" y="829"/>
                        <a:pt x="6216" y="1271"/>
                        <a:pt x="6597" y="1795"/>
                      </a:cubicBezTo>
                      <a:lnTo>
                        <a:pt x="6597" y="1795"/>
                      </a:lnTo>
                      <a:cubicBezTo>
                        <a:pt x="6420" y="1539"/>
                        <a:pt x="6326" y="1246"/>
                        <a:pt x="6118" y="1005"/>
                      </a:cubicBezTo>
                      <a:cubicBezTo>
                        <a:pt x="6003" y="855"/>
                        <a:pt x="5876" y="740"/>
                        <a:pt x="5737" y="624"/>
                      </a:cubicBezTo>
                      <a:cubicBezTo>
                        <a:pt x="5283" y="252"/>
                        <a:pt x="4751" y="87"/>
                        <a:pt x="4172" y="87"/>
                      </a:cubicBezTo>
                      <a:cubicBezTo>
                        <a:pt x="3943" y="87"/>
                        <a:pt x="3706" y="113"/>
                        <a:pt x="3463" y="162"/>
                      </a:cubicBezTo>
                      <a:cubicBezTo>
                        <a:pt x="2971" y="266"/>
                        <a:pt x="2413" y="354"/>
                        <a:pt x="1864" y="354"/>
                      </a:cubicBezTo>
                      <a:cubicBezTo>
                        <a:pt x="1305" y="354"/>
                        <a:pt x="755" y="263"/>
                        <a:pt x="289"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2"/>
                <p:cNvSpPr/>
                <p:nvPr/>
              </p:nvSpPr>
              <p:spPr>
                <a:xfrm>
                  <a:off x="135395" y="4404391"/>
                  <a:ext cx="78321" cy="10367"/>
                </a:xfrm>
                <a:custGeom>
                  <a:avLst/>
                  <a:gdLst/>
                  <a:ahLst/>
                  <a:cxnLst/>
                  <a:rect l="l" t="t" r="r" b="b"/>
                  <a:pathLst>
                    <a:path w="2425" h="321" extrusionOk="0">
                      <a:moveTo>
                        <a:pt x="1" y="1"/>
                      </a:moveTo>
                      <a:lnTo>
                        <a:pt x="1" y="1"/>
                      </a:lnTo>
                      <a:cubicBezTo>
                        <a:pt x="434" y="211"/>
                        <a:pt x="897" y="320"/>
                        <a:pt x="1365" y="320"/>
                      </a:cubicBezTo>
                      <a:cubicBezTo>
                        <a:pt x="1719" y="320"/>
                        <a:pt x="2076" y="257"/>
                        <a:pt x="2425" y="128"/>
                      </a:cubicBezTo>
                      <a:lnTo>
                        <a:pt x="1"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2"/>
                <p:cNvSpPr/>
                <p:nvPr/>
              </p:nvSpPr>
              <p:spPr>
                <a:xfrm>
                  <a:off x="276309" y="4278980"/>
                  <a:ext cx="102189" cy="75447"/>
                </a:xfrm>
                <a:custGeom>
                  <a:avLst/>
                  <a:gdLst/>
                  <a:ahLst/>
                  <a:cxnLst/>
                  <a:rect l="l" t="t" r="r" b="b"/>
                  <a:pathLst>
                    <a:path w="3164" h="2336" extrusionOk="0">
                      <a:moveTo>
                        <a:pt x="1284" y="1199"/>
                      </a:moveTo>
                      <a:cubicBezTo>
                        <a:pt x="1286" y="1205"/>
                        <a:pt x="1290" y="1212"/>
                        <a:pt x="1294" y="1218"/>
                      </a:cubicBezTo>
                      <a:cubicBezTo>
                        <a:pt x="1290" y="1211"/>
                        <a:pt x="1287" y="1205"/>
                        <a:pt x="1284" y="1199"/>
                      </a:cubicBezTo>
                      <a:close/>
                      <a:moveTo>
                        <a:pt x="740" y="340"/>
                      </a:moveTo>
                      <a:lnTo>
                        <a:pt x="740" y="340"/>
                      </a:lnTo>
                      <a:cubicBezTo>
                        <a:pt x="901" y="467"/>
                        <a:pt x="1005" y="617"/>
                        <a:pt x="1086" y="779"/>
                      </a:cubicBezTo>
                      <a:cubicBezTo>
                        <a:pt x="1152" y="923"/>
                        <a:pt x="1208" y="1056"/>
                        <a:pt x="1284" y="1199"/>
                      </a:cubicBezTo>
                      <a:lnTo>
                        <a:pt x="1284" y="1199"/>
                      </a:lnTo>
                      <a:cubicBezTo>
                        <a:pt x="1271" y="1168"/>
                        <a:pt x="1271" y="1133"/>
                        <a:pt x="1271" y="1114"/>
                      </a:cubicBezTo>
                      <a:cubicBezTo>
                        <a:pt x="1259" y="941"/>
                        <a:pt x="1294" y="767"/>
                        <a:pt x="1386" y="617"/>
                      </a:cubicBezTo>
                      <a:lnTo>
                        <a:pt x="1386" y="617"/>
                      </a:lnTo>
                      <a:cubicBezTo>
                        <a:pt x="1328" y="779"/>
                        <a:pt x="1317" y="941"/>
                        <a:pt x="1328" y="1091"/>
                      </a:cubicBezTo>
                      <a:cubicBezTo>
                        <a:pt x="1340" y="1206"/>
                        <a:pt x="1375" y="1322"/>
                        <a:pt x="1421" y="1437"/>
                      </a:cubicBezTo>
                      <a:cubicBezTo>
                        <a:pt x="1478" y="1529"/>
                        <a:pt x="1548" y="1610"/>
                        <a:pt x="1628" y="1691"/>
                      </a:cubicBezTo>
                      <a:cubicBezTo>
                        <a:pt x="1767" y="1806"/>
                        <a:pt x="1929" y="1887"/>
                        <a:pt x="2079" y="1979"/>
                      </a:cubicBezTo>
                      <a:cubicBezTo>
                        <a:pt x="1905" y="1922"/>
                        <a:pt x="1732" y="1852"/>
                        <a:pt x="1594" y="1726"/>
                      </a:cubicBezTo>
                      <a:cubicBezTo>
                        <a:pt x="1444" y="1610"/>
                        <a:pt x="1328" y="1460"/>
                        <a:pt x="1248" y="1298"/>
                      </a:cubicBezTo>
                      <a:cubicBezTo>
                        <a:pt x="1155" y="1137"/>
                        <a:pt x="1086" y="964"/>
                        <a:pt x="1017" y="802"/>
                      </a:cubicBezTo>
                      <a:cubicBezTo>
                        <a:pt x="936" y="652"/>
                        <a:pt x="855" y="490"/>
                        <a:pt x="740" y="340"/>
                      </a:cubicBezTo>
                      <a:close/>
                      <a:moveTo>
                        <a:pt x="619" y="1"/>
                      </a:moveTo>
                      <a:cubicBezTo>
                        <a:pt x="380" y="1"/>
                        <a:pt x="200" y="149"/>
                        <a:pt x="1" y="306"/>
                      </a:cubicBezTo>
                      <a:cubicBezTo>
                        <a:pt x="209" y="306"/>
                        <a:pt x="393" y="444"/>
                        <a:pt x="520" y="617"/>
                      </a:cubicBezTo>
                      <a:cubicBezTo>
                        <a:pt x="659" y="791"/>
                        <a:pt x="728" y="998"/>
                        <a:pt x="832" y="1183"/>
                      </a:cubicBezTo>
                      <a:cubicBezTo>
                        <a:pt x="1086" y="1679"/>
                        <a:pt x="1536" y="2049"/>
                        <a:pt x="2067" y="2222"/>
                      </a:cubicBezTo>
                      <a:cubicBezTo>
                        <a:pt x="2285" y="2294"/>
                        <a:pt x="2517" y="2335"/>
                        <a:pt x="2751" y="2335"/>
                      </a:cubicBezTo>
                      <a:cubicBezTo>
                        <a:pt x="2888" y="2335"/>
                        <a:pt x="3027" y="2321"/>
                        <a:pt x="3164" y="2291"/>
                      </a:cubicBezTo>
                      <a:cubicBezTo>
                        <a:pt x="3002" y="2280"/>
                        <a:pt x="2840" y="2222"/>
                        <a:pt x="2690" y="2153"/>
                      </a:cubicBezTo>
                      <a:cubicBezTo>
                        <a:pt x="2333" y="1979"/>
                        <a:pt x="2102" y="1587"/>
                        <a:pt x="2113" y="1195"/>
                      </a:cubicBezTo>
                      <a:cubicBezTo>
                        <a:pt x="2125" y="814"/>
                        <a:pt x="2402" y="410"/>
                        <a:pt x="2760" y="260"/>
                      </a:cubicBezTo>
                      <a:cubicBezTo>
                        <a:pt x="2676" y="148"/>
                        <a:pt x="2539" y="73"/>
                        <a:pt x="2398" y="73"/>
                      </a:cubicBezTo>
                      <a:cubicBezTo>
                        <a:pt x="2365" y="73"/>
                        <a:pt x="2331" y="78"/>
                        <a:pt x="2298" y="86"/>
                      </a:cubicBezTo>
                      <a:cubicBezTo>
                        <a:pt x="2125" y="121"/>
                        <a:pt x="2009" y="271"/>
                        <a:pt x="1963" y="444"/>
                      </a:cubicBezTo>
                      <a:cubicBezTo>
                        <a:pt x="1929" y="329"/>
                        <a:pt x="1859" y="202"/>
                        <a:pt x="1779" y="121"/>
                      </a:cubicBezTo>
                      <a:cubicBezTo>
                        <a:pt x="1722" y="57"/>
                        <a:pt x="1627" y="15"/>
                        <a:pt x="1539" y="15"/>
                      </a:cubicBezTo>
                      <a:cubicBezTo>
                        <a:pt x="1501" y="15"/>
                        <a:pt x="1464" y="23"/>
                        <a:pt x="1432" y="40"/>
                      </a:cubicBezTo>
                      <a:cubicBezTo>
                        <a:pt x="1340" y="86"/>
                        <a:pt x="1305" y="248"/>
                        <a:pt x="1328" y="329"/>
                      </a:cubicBezTo>
                      <a:cubicBezTo>
                        <a:pt x="1167" y="144"/>
                        <a:pt x="936" y="29"/>
                        <a:pt x="694" y="6"/>
                      </a:cubicBezTo>
                      <a:cubicBezTo>
                        <a:pt x="668" y="2"/>
                        <a:pt x="643" y="1"/>
                        <a:pt x="619"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2"/>
                <p:cNvSpPr/>
                <p:nvPr/>
              </p:nvSpPr>
              <p:spPr>
                <a:xfrm>
                  <a:off x="191690" y="4213222"/>
                  <a:ext cx="250176" cy="158775"/>
                </a:xfrm>
                <a:custGeom>
                  <a:avLst/>
                  <a:gdLst/>
                  <a:ahLst/>
                  <a:cxnLst/>
                  <a:rect l="l" t="t" r="r" b="b"/>
                  <a:pathLst>
                    <a:path w="7746" h="4916" extrusionOk="0">
                      <a:moveTo>
                        <a:pt x="601" y="287"/>
                      </a:moveTo>
                      <a:lnTo>
                        <a:pt x="601" y="287"/>
                      </a:lnTo>
                      <a:cubicBezTo>
                        <a:pt x="486" y="564"/>
                        <a:pt x="416" y="841"/>
                        <a:pt x="393" y="1130"/>
                      </a:cubicBezTo>
                      <a:cubicBezTo>
                        <a:pt x="359" y="1407"/>
                        <a:pt x="359" y="1695"/>
                        <a:pt x="428" y="1961"/>
                      </a:cubicBezTo>
                      <a:cubicBezTo>
                        <a:pt x="486" y="2238"/>
                        <a:pt x="601" y="2503"/>
                        <a:pt x="739" y="2757"/>
                      </a:cubicBezTo>
                      <a:cubicBezTo>
                        <a:pt x="866" y="3000"/>
                        <a:pt x="1028" y="3254"/>
                        <a:pt x="1224" y="3450"/>
                      </a:cubicBezTo>
                      <a:cubicBezTo>
                        <a:pt x="1005" y="3265"/>
                        <a:pt x="832" y="3034"/>
                        <a:pt x="693" y="2769"/>
                      </a:cubicBezTo>
                      <a:cubicBezTo>
                        <a:pt x="543" y="2526"/>
                        <a:pt x="439" y="2249"/>
                        <a:pt x="370" y="1972"/>
                      </a:cubicBezTo>
                      <a:cubicBezTo>
                        <a:pt x="301" y="1707"/>
                        <a:pt x="301" y="1395"/>
                        <a:pt x="347" y="1107"/>
                      </a:cubicBezTo>
                      <a:cubicBezTo>
                        <a:pt x="382" y="818"/>
                        <a:pt x="474" y="553"/>
                        <a:pt x="601" y="287"/>
                      </a:cubicBezTo>
                      <a:close/>
                      <a:moveTo>
                        <a:pt x="770" y="0"/>
                      </a:moveTo>
                      <a:cubicBezTo>
                        <a:pt x="736" y="0"/>
                        <a:pt x="698" y="11"/>
                        <a:pt x="659" y="33"/>
                      </a:cubicBezTo>
                      <a:cubicBezTo>
                        <a:pt x="589" y="79"/>
                        <a:pt x="532" y="149"/>
                        <a:pt x="486" y="218"/>
                      </a:cubicBezTo>
                      <a:cubicBezTo>
                        <a:pt x="12" y="1037"/>
                        <a:pt x="1" y="2007"/>
                        <a:pt x="520" y="2861"/>
                      </a:cubicBezTo>
                      <a:cubicBezTo>
                        <a:pt x="1040" y="3715"/>
                        <a:pt x="1951" y="4258"/>
                        <a:pt x="2886" y="4558"/>
                      </a:cubicBezTo>
                      <a:cubicBezTo>
                        <a:pt x="3602" y="4793"/>
                        <a:pt x="4302" y="4916"/>
                        <a:pt x="4992" y="4916"/>
                      </a:cubicBezTo>
                      <a:cubicBezTo>
                        <a:pt x="5927" y="4916"/>
                        <a:pt x="6842" y="4690"/>
                        <a:pt x="7746" y="4212"/>
                      </a:cubicBezTo>
                      <a:lnTo>
                        <a:pt x="7746" y="4212"/>
                      </a:lnTo>
                      <a:cubicBezTo>
                        <a:pt x="7173" y="4512"/>
                        <a:pt x="6491" y="4646"/>
                        <a:pt x="5818" y="4646"/>
                      </a:cubicBezTo>
                      <a:cubicBezTo>
                        <a:pt x="5326" y="4646"/>
                        <a:pt x="4837" y="4574"/>
                        <a:pt x="4399" y="4443"/>
                      </a:cubicBezTo>
                      <a:cubicBezTo>
                        <a:pt x="4041" y="4350"/>
                        <a:pt x="3694" y="4200"/>
                        <a:pt x="3371" y="4015"/>
                      </a:cubicBezTo>
                      <a:cubicBezTo>
                        <a:pt x="3221" y="3923"/>
                        <a:pt x="3083" y="3808"/>
                        <a:pt x="2956" y="3715"/>
                      </a:cubicBezTo>
                      <a:cubicBezTo>
                        <a:pt x="2829" y="3600"/>
                        <a:pt x="2702" y="3484"/>
                        <a:pt x="2540" y="3381"/>
                      </a:cubicBezTo>
                      <a:cubicBezTo>
                        <a:pt x="2443" y="3313"/>
                        <a:pt x="2326" y="3270"/>
                        <a:pt x="2212" y="3270"/>
                      </a:cubicBezTo>
                      <a:cubicBezTo>
                        <a:pt x="2150" y="3270"/>
                        <a:pt x="2089" y="3283"/>
                        <a:pt x="2032" y="3311"/>
                      </a:cubicBezTo>
                      <a:cubicBezTo>
                        <a:pt x="1872" y="3380"/>
                        <a:pt x="1791" y="3551"/>
                        <a:pt x="1880" y="3688"/>
                      </a:cubicBezTo>
                      <a:lnTo>
                        <a:pt x="1880" y="3688"/>
                      </a:lnTo>
                      <a:cubicBezTo>
                        <a:pt x="1444" y="3020"/>
                        <a:pt x="1444" y="2248"/>
                        <a:pt x="1582" y="1499"/>
                      </a:cubicBezTo>
                      <a:cubicBezTo>
                        <a:pt x="1702" y="929"/>
                        <a:pt x="1491" y="380"/>
                        <a:pt x="1161" y="380"/>
                      </a:cubicBezTo>
                      <a:cubicBezTo>
                        <a:pt x="1077" y="380"/>
                        <a:pt x="985" y="415"/>
                        <a:pt x="890" y="495"/>
                      </a:cubicBezTo>
                      <a:cubicBezTo>
                        <a:pt x="890" y="403"/>
                        <a:pt x="947" y="322"/>
                        <a:pt x="947" y="218"/>
                      </a:cubicBezTo>
                      <a:cubicBezTo>
                        <a:pt x="947" y="96"/>
                        <a:pt x="875" y="0"/>
                        <a:pt x="770"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2"/>
                <p:cNvSpPr/>
                <p:nvPr/>
              </p:nvSpPr>
              <p:spPr>
                <a:xfrm>
                  <a:off x="158520" y="4289444"/>
                  <a:ext cx="104773" cy="67276"/>
                </a:xfrm>
                <a:custGeom>
                  <a:avLst/>
                  <a:gdLst/>
                  <a:ahLst/>
                  <a:cxnLst/>
                  <a:rect l="l" t="t" r="r" b="b"/>
                  <a:pathLst>
                    <a:path w="3244" h="2083" extrusionOk="0">
                      <a:moveTo>
                        <a:pt x="869" y="0"/>
                      </a:moveTo>
                      <a:cubicBezTo>
                        <a:pt x="829" y="0"/>
                        <a:pt x="802" y="40"/>
                        <a:pt x="797" y="143"/>
                      </a:cubicBezTo>
                      <a:cubicBezTo>
                        <a:pt x="774" y="213"/>
                        <a:pt x="843" y="317"/>
                        <a:pt x="878" y="374"/>
                      </a:cubicBezTo>
                      <a:cubicBezTo>
                        <a:pt x="791" y="334"/>
                        <a:pt x="694" y="311"/>
                        <a:pt x="596" y="311"/>
                      </a:cubicBezTo>
                      <a:cubicBezTo>
                        <a:pt x="472" y="311"/>
                        <a:pt x="346" y="348"/>
                        <a:pt x="243" y="432"/>
                      </a:cubicBezTo>
                      <a:cubicBezTo>
                        <a:pt x="70" y="570"/>
                        <a:pt x="0" y="847"/>
                        <a:pt x="81" y="1067"/>
                      </a:cubicBezTo>
                      <a:cubicBezTo>
                        <a:pt x="168" y="1263"/>
                        <a:pt x="400" y="1356"/>
                        <a:pt x="620" y="1356"/>
                      </a:cubicBezTo>
                      <a:cubicBezTo>
                        <a:pt x="626" y="1356"/>
                        <a:pt x="633" y="1356"/>
                        <a:pt x="640" y="1356"/>
                      </a:cubicBezTo>
                      <a:lnTo>
                        <a:pt x="640" y="1356"/>
                      </a:lnTo>
                      <a:cubicBezTo>
                        <a:pt x="640" y="1356"/>
                        <a:pt x="641" y="1356"/>
                        <a:pt x="642" y="1356"/>
                      </a:cubicBezTo>
                      <a:cubicBezTo>
                        <a:pt x="648" y="1356"/>
                        <a:pt x="653" y="1356"/>
                        <a:pt x="658" y="1355"/>
                      </a:cubicBezTo>
                      <a:lnTo>
                        <a:pt x="658" y="1355"/>
                      </a:lnTo>
                      <a:cubicBezTo>
                        <a:pt x="652" y="1356"/>
                        <a:pt x="646" y="1356"/>
                        <a:pt x="640" y="1356"/>
                      </a:cubicBezTo>
                      <a:lnTo>
                        <a:pt x="640" y="1356"/>
                      </a:lnTo>
                      <a:cubicBezTo>
                        <a:pt x="521" y="1354"/>
                        <a:pt x="429" y="1233"/>
                        <a:pt x="451" y="1101"/>
                      </a:cubicBezTo>
                      <a:cubicBezTo>
                        <a:pt x="462" y="974"/>
                        <a:pt x="578" y="894"/>
                        <a:pt x="693" y="859"/>
                      </a:cubicBezTo>
                      <a:cubicBezTo>
                        <a:pt x="706" y="858"/>
                        <a:pt x="720" y="857"/>
                        <a:pt x="733" y="857"/>
                      </a:cubicBezTo>
                      <a:cubicBezTo>
                        <a:pt x="846" y="857"/>
                        <a:pt x="958" y="900"/>
                        <a:pt x="1051" y="951"/>
                      </a:cubicBezTo>
                      <a:cubicBezTo>
                        <a:pt x="1155" y="1009"/>
                        <a:pt x="1259" y="1090"/>
                        <a:pt x="1339" y="1182"/>
                      </a:cubicBezTo>
                      <a:cubicBezTo>
                        <a:pt x="1893" y="1667"/>
                        <a:pt x="2528" y="1932"/>
                        <a:pt x="3244" y="2083"/>
                      </a:cubicBezTo>
                      <a:cubicBezTo>
                        <a:pt x="2471" y="1909"/>
                        <a:pt x="1709" y="1090"/>
                        <a:pt x="1293" y="467"/>
                      </a:cubicBezTo>
                      <a:cubicBezTo>
                        <a:pt x="1249" y="422"/>
                        <a:pt x="996" y="0"/>
                        <a:pt x="86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2"/>
                <p:cNvSpPr/>
                <p:nvPr/>
              </p:nvSpPr>
              <p:spPr>
                <a:xfrm>
                  <a:off x="346782" y="4341120"/>
                  <a:ext cx="227439" cy="140494"/>
                </a:xfrm>
                <a:custGeom>
                  <a:avLst/>
                  <a:gdLst/>
                  <a:ahLst/>
                  <a:cxnLst/>
                  <a:rect l="l" t="t" r="r" b="b"/>
                  <a:pathLst>
                    <a:path w="7042" h="4350" extrusionOk="0">
                      <a:moveTo>
                        <a:pt x="7025" y="706"/>
                      </a:moveTo>
                      <a:cubicBezTo>
                        <a:pt x="7031" y="708"/>
                        <a:pt x="7036" y="711"/>
                        <a:pt x="7042" y="713"/>
                      </a:cubicBezTo>
                      <a:cubicBezTo>
                        <a:pt x="7036" y="711"/>
                        <a:pt x="7031" y="708"/>
                        <a:pt x="7025" y="706"/>
                      </a:cubicBezTo>
                      <a:close/>
                      <a:moveTo>
                        <a:pt x="5137" y="229"/>
                      </a:moveTo>
                      <a:cubicBezTo>
                        <a:pt x="5264" y="229"/>
                        <a:pt x="5379" y="229"/>
                        <a:pt x="5518" y="252"/>
                      </a:cubicBezTo>
                      <a:cubicBezTo>
                        <a:pt x="5449" y="246"/>
                        <a:pt x="5385" y="243"/>
                        <a:pt x="5323" y="243"/>
                      </a:cubicBezTo>
                      <a:cubicBezTo>
                        <a:pt x="5261" y="243"/>
                        <a:pt x="5200" y="246"/>
                        <a:pt x="5137" y="252"/>
                      </a:cubicBezTo>
                      <a:cubicBezTo>
                        <a:pt x="5010" y="275"/>
                        <a:pt x="4895" y="298"/>
                        <a:pt x="4779" y="332"/>
                      </a:cubicBezTo>
                      <a:lnTo>
                        <a:pt x="4433" y="459"/>
                      </a:lnTo>
                      <a:cubicBezTo>
                        <a:pt x="4317" y="517"/>
                        <a:pt x="4214" y="575"/>
                        <a:pt x="4110" y="644"/>
                      </a:cubicBezTo>
                      <a:cubicBezTo>
                        <a:pt x="3706" y="921"/>
                        <a:pt x="3394" y="1314"/>
                        <a:pt x="3105" y="1706"/>
                      </a:cubicBezTo>
                      <a:cubicBezTo>
                        <a:pt x="2817" y="2110"/>
                        <a:pt x="2563" y="2549"/>
                        <a:pt x="2251" y="2941"/>
                      </a:cubicBezTo>
                      <a:cubicBezTo>
                        <a:pt x="2090" y="3137"/>
                        <a:pt x="1917" y="3310"/>
                        <a:pt x="1743" y="3484"/>
                      </a:cubicBezTo>
                      <a:cubicBezTo>
                        <a:pt x="1559" y="3645"/>
                        <a:pt x="1351" y="3807"/>
                        <a:pt x="1155" y="3934"/>
                      </a:cubicBezTo>
                      <a:cubicBezTo>
                        <a:pt x="1559" y="3634"/>
                        <a:pt x="1917" y="3299"/>
                        <a:pt x="2228" y="2906"/>
                      </a:cubicBezTo>
                      <a:cubicBezTo>
                        <a:pt x="2517" y="2526"/>
                        <a:pt x="2759" y="2087"/>
                        <a:pt x="3048" y="1683"/>
                      </a:cubicBezTo>
                      <a:cubicBezTo>
                        <a:pt x="3336" y="1279"/>
                        <a:pt x="3648" y="887"/>
                        <a:pt x="4087" y="598"/>
                      </a:cubicBezTo>
                      <a:cubicBezTo>
                        <a:pt x="4306" y="471"/>
                        <a:pt x="4514" y="356"/>
                        <a:pt x="4768" y="286"/>
                      </a:cubicBezTo>
                      <a:cubicBezTo>
                        <a:pt x="4883" y="252"/>
                        <a:pt x="5010" y="229"/>
                        <a:pt x="5137" y="229"/>
                      </a:cubicBezTo>
                      <a:close/>
                      <a:moveTo>
                        <a:pt x="5138" y="1"/>
                      </a:moveTo>
                      <a:cubicBezTo>
                        <a:pt x="4407" y="1"/>
                        <a:pt x="3713" y="313"/>
                        <a:pt x="3117" y="840"/>
                      </a:cubicBezTo>
                      <a:cubicBezTo>
                        <a:pt x="2274" y="1602"/>
                        <a:pt x="1166" y="2422"/>
                        <a:pt x="1" y="2433"/>
                      </a:cubicBezTo>
                      <a:cubicBezTo>
                        <a:pt x="244" y="2574"/>
                        <a:pt x="498" y="2620"/>
                        <a:pt x="758" y="2620"/>
                      </a:cubicBezTo>
                      <a:cubicBezTo>
                        <a:pt x="881" y="2620"/>
                        <a:pt x="1006" y="2610"/>
                        <a:pt x="1132" y="2595"/>
                      </a:cubicBezTo>
                      <a:lnTo>
                        <a:pt x="1132" y="2595"/>
                      </a:lnTo>
                      <a:cubicBezTo>
                        <a:pt x="531" y="2872"/>
                        <a:pt x="1270" y="3934"/>
                        <a:pt x="670" y="4280"/>
                      </a:cubicBezTo>
                      <a:cubicBezTo>
                        <a:pt x="851" y="4176"/>
                        <a:pt x="1051" y="4154"/>
                        <a:pt x="1252" y="4154"/>
                      </a:cubicBezTo>
                      <a:cubicBezTo>
                        <a:pt x="1409" y="4154"/>
                        <a:pt x="1567" y="4167"/>
                        <a:pt x="1717" y="4167"/>
                      </a:cubicBezTo>
                      <a:cubicBezTo>
                        <a:pt x="2061" y="4167"/>
                        <a:pt x="2367" y="4095"/>
                        <a:pt x="2540" y="3622"/>
                      </a:cubicBezTo>
                      <a:cubicBezTo>
                        <a:pt x="2725" y="3991"/>
                        <a:pt x="2828" y="4084"/>
                        <a:pt x="3152" y="4349"/>
                      </a:cubicBezTo>
                      <a:cubicBezTo>
                        <a:pt x="3048" y="3830"/>
                        <a:pt x="3129" y="3564"/>
                        <a:pt x="3129" y="3564"/>
                      </a:cubicBezTo>
                      <a:lnTo>
                        <a:pt x="3129" y="3564"/>
                      </a:lnTo>
                      <a:cubicBezTo>
                        <a:pt x="3244" y="3657"/>
                        <a:pt x="3440" y="3761"/>
                        <a:pt x="3440" y="3761"/>
                      </a:cubicBezTo>
                      <a:cubicBezTo>
                        <a:pt x="3267" y="3080"/>
                        <a:pt x="3267" y="2422"/>
                        <a:pt x="3567" y="1787"/>
                      </a:cubicBezTo>
                      <a:cubicBezTo>
                        <a:pt x="3613" y="2006"/>
                        <a:pt x="3798" y="2191"/>
                        <a:pt x="4017" y="2191"/>
                      </a:cubicBezTo>
                      <a:cubicBezTo>
                        <a:pt x="4225" y="2191"/>
                        <a:pt x="4433" y="2006"/>
                        <a:pt x="4456" y="1787"/>
                      </a:cubicBezTo>
                      <a:lnTo>
                        <a:pt x="4456" y="1787"/>
                      </a:lnTo>
                      <a:cubicBezTo>
                        <a:pt x="4409" y="1868"/>
                        <a:pt x="4307" y="1909"/>
                        <a:pt x="4202" y="1909"/>
                      </a:cubicBezTo>
                      <a:cubicBezTo>
                        <a:pt x="4128" y="1909"/>
                        <a:pt x="4052" y="1888"/>
                        <a:pt x="3994" y="1845"/>
                      </a:cubicBezTo>
                      <a:cubicBezTo>
                        <a:pt x="3867" y="1741"/>
                        <a:pt x="3821" y="1556"/>
                        <a:pt x="3844" y="1394"/>
                      </a:cubicBezTo>
                      <a:cubicBezTo>
                        <a:pt x="3856" y="921"/>
                        <a:pt x="4491" y="644"/>
                        <a:pt x="4860" y="517"/>
                      </a:cubicBezTo>
                      <a:cubicBezTo>
                        <a:pt x="5122" y="424"/>
                        <a:pt x="5396" y="382"/>
                        <a:pt x="5670" y="382"/>
                      </a:cubicBezTo>
                      <a:cubicBezTo>
                        <a:pt x="6141" y="382"/>
                        <a:pt x="6612" y="505"/>
                        <a:pt x="7025" y="706"/>
                      </a:cubicBezTo>
                      <a:lnTo>
                        <a:pt x="7025" y="706"/>
                      </a:lnTo>
                      <a:cubicBezTo>
                        <a:pt x="6699" y="544"/>
                        <a:pt x="6447" y="319"/>
                        <a:pt x="6107" y="194"/>
                      </a:cubicBezTo>
                      <a:cubicBezTo>
                        <a:pt x="5922" y="125"/>
                        <a:pt x="5726" y="79"/>
                        <a:pt x="5541" y="32"/>
                      </a:cubicBezTo>
                      <a:cubicBezTo>
                        <a:pt x="5406" y="11"/>
                        <a:pt x="5271" y="1"/>
                        <a:pt x="5138"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2"/>
                <p:cNvSpPr/>
                <p:nvPr/>
              </p:nvSpPr>
              <p:spPr>
                <a:xfrm>
                  <a:off x="285255" y="4357818"/>
                  <a:ext cx="150668" cy="53582"/>
                </a:xfrm>
                <a:custGeom>
                  <a:avLst/>
                  <a:gdLst/>
                  <a:ahLst/>
                  <a:cxnLst/>
                  <a:rect l="l" t="t" r="r" b="b"/>
                  <a:pathLst>
                    <a:path w="4665" h="1659" extrusionOk="0">
                      <a:moveTo>
                        <a:pt x="3706" y="520"/>
                      </a:moveTo>
                      <a:lnTo>
                        <a:pt x="3706" y="520"/>
                      </a:lnTo>
                      <a:cubicBezTo>
                        <a:pt x="3510" y="623"/>
                        <a:pt x="3302" y="704"/>
                        <a:pt x="3094" y="774"/>
                      </a:cubicBezTo>
                      <a:cubicBezTo>
                        <a:pt x="2875" y="854"/>
                        <a:pt x="2644" y="889"/>
                        <a:pt x="2413" y="924"/>
                      </a:cubicBezTo>
                      <a:cubicBezTo>
                        <a:pt x="2278" y="937"/>
                        <a:pt x="2139" y="943"/>
                        <a:pt x="2000" y="943"/>
                      </a:cubicBezTo>
                      <a:cubicBezTo>
                        <a:pt x="1903" y="943"/>
                        <a:pt x="1805" y="940"/>
                        <a:pt x="1709" y="935"/>
                      </a:cubicBezTo>
                      <a:cubicBezTo>
                        <a:pt x="1455" y="924"/>
                        <a:pt x="1224" y="889"/>
                        <a:pt x="982" y="854"/>
                      </a:cubicBezTo>
                      <a:lnTo>
                        <a:pt x="982" y="854"/>
                      </a:lnTo>
                      <a:cubicBezTo>
                        <a:pt x="1201" y="866"/>
                        <a:pt x="1444" y="877"/>
                        <a:pt x="1675" y="889"/>
                      </a:cubicBezTo>
                      <a:cubicBezTo>
                        <a:pt x="1906" y="889"/>
                        <a:pt x="2148" y="889"/>
                        <a:pt x="2379" y="866"/>
                      </a:cubicBezTo>
                      <a:cubicBezTo>
                        <a:pt x="2610" y="831"/>
                        <a:pt x="2840" y="797"/>
                        <a:pt x="3060" y="739"/>
                      </a:cubicBezTo>
                      <a:cubicBezTo>
                        <a:pt x="3279" y="681"/>
                        <a:pt x="3498" y="600"/>
                        <a:pt x="3706" y="520"/>
                      </a:cubicBezTo>
                      <a:close/>
                      <a:moveTo>
                        <a:pt x="4664" y="0"/>
                      </a:moveTo>
                      <a:lnTo>
                        <a:pt x="4664" y="0"/>
                      </a:lnTo>
                      <a:cubicBezTo>
                        <a:pt x="3613" y="468"/>
                        <a:pt x="2464" y="706"/>
                        <a:pt x="1316" y="706"/>
                      </a:cubicBezTo>
                      <a:cubicBezTo>
                        <a:pt x="876" y="706"/>
                        <a:pt x="436" y="671"/>
                        <a:pt x="1" y="600"/>
                      </a:cubicBezTo>
                      <a:lnTo>
                        <a:pt x="1" y="600"/>
                      </a:lnTo>
                      <a:cubicBezTo>
                        <a:pt x="310" y="982"/>
                        <a:pt x="896" y="1235"/>
                        <a:pt x="1388" y="1235"/>
                      </a:cubicBezTo>
                      <a:cubicBezTo>
                        <a:pt x="1447" y="1235"/>
                        <a:pt x="1504" y="1231"/>
                        <a:pt x="1559" y="1224"/>
                      </a:cubicBezTo>
                      <a:lnTo>
                        <a:pt x="1559" y="1224"/>
                      </a:lnTo>
                      <a:cubicBezTo>
                        <a:pt x="1386" y="1374"/>
                        <a:pt x="705" y="1570"/>
                        <a:pt x="694" y="1616"/>
                      </a:cubicBezTo>
                      <a:cubicBezTo>
                        <a:pt x="804" y="1645"/>
                        <a:pt x="926" y="1659"/>
                        <a:pt x="1055" y="1659"/>
                      </a:cubicBezTo>
                      <a:cubicBezTo>
                        <a:pt x="2203" y="1659"/>
                        <a:pt x="3979" y="592"/>
                        <a:pt x="466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2"/>
                <p:cNvSpPr/>
                <p:nvPr/>
              </p:nvSpPr>
              <p:spPr>
                <a:xfrm>
                  <a:off x="550709" y="4694068"/>
                  <a:ext cx="194625" cy="264710"/>
                </a:xfrm>
                <a:custGeom>
                  <a:avLst/>
                  <a:gdLst/>
                  <a:ahLst/>
                  <a:cxnLst/>
                  <a:rect l="l" t="t" r="r" b="b"/>
                  <a:pathLst>
                    <a:path w="6026" h="8196" extrusionOk="0">
                      <a:moveTo>
                        <a:pt x="0" y="1"/>
                      </a:moveTo>
                      <a:cubicBezTo>
                        <a:pt x="20" y="3"/>
                        <a:pt x="40" y="5"/>
                        <a:pt x="59" y="7"/>
                      </a:cubicBezTo>
                      <a:lnTo>
                        <a:pt x="59" y="7"/>
                      </a:lnTo>
                      <a:cubicBezTo>
                        <a:pt x="39" y="4"/>
                        <a:pt x="19" y="2"/>
                        <a:pt x="0" y="1"/>
                      </a:cubicBezTo>
                      <a:close/>
                      <a:moveTo>
                        <a:pt x="59" y="7"/>
                      </a:moveTo>
                      <a:cubicBezTo>
                        <a:pt x="819" y="111"/>
                        <a:pt x="2318" y="1135"/>
                        <a:pt x="2655" y="3856"/>
                      </a:cubicBezTo>
                      <a:cubicBezTo>
                        <a:pt x="2921" y="6049"/>
                        <a:pt x="3521" y="6684"/>
                        <a:pt x="3163" y="8196"/>
                      </a:cubicBezTo>
                      <a:cubicBezTo>
                        <a:pt x="3775" y="7838"/>
                        <a:pt x="4144" y="6868"/>
                        <a:pt x="3948" y="6199"/>
                      </a:cubicBezTo>
                      <a:lnTo>
                        <a:pt x="3948" y="6199"/>
                      </a:lnTo>
                      <a:cubicBezTo>
                        <a:pt x="4179" y="6371"/>
                        <a:pt x="4466" y="6449"/>
                        <a:pt x="4762" y="6449"/>
                      </a:cubicBezTo>
                      <a:cubicBezTo>
                        <a:pt x="5222" y="6449"/>
                        <a:pt x="5703" y="6261"/>
                        <a:pt x="6026" y="5945"/>
                      </a:cubicBezTo>
                      <a:lnTo>
                        <a:pt x="6026" y="5945"/>
                      </a:lnTo>
                      <a:cubicBezTo>
                        <a:pt x="5878" y="6005"/>
                        <a:pt x="5724" y="6032"/>
                        <a:pt x="5570" y="6032"/>
                      </a:cubicBezTo>
                      <a:cubicBezTo>
                        <a:pt x="5156" y="6032"/>
                        <a:pt x="4739" y="5835"/>
                        <a:pt x="4444" y="5541"/>
                      </a:cubicBezTo>
                      <a:cubicBezTo>
                        <a:pt x="4040" y="5137"/>
                        <a:pt x="3809" y="4583"/>
                        <a:pt x="3671" y="4029"/>
                      </a:cubicBezTo>
                      <a:cubicBezTo>
                        <a:pt x="3521" y="3486"/>
                        <a:pt x="3429" y="2921"/>
                        <a:pt x="3209" y="2390"/>
                      </a:cubicBezTo>
                      <a:cubicBezTo>
                        <a:pt x="2686" y="1104"/>
                        <a:pt x="1422" y="166"/>
                        <a:pt x="59" y="7"/>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2"/>
                <p:cNvSpPr/>
                <p:nvPr/>
              </p:nvSpPr>
              <p:spPr>
                <a:xfrm>
                  <a:off x="522739" y="4695941"/>
                  <a:ext cx="98088" cy="213648"/>
                </a:xfrm>
                <a:custGeom>
                  <a:avLst/>
                  <a:gdLst/>
                  <a:ahLst/>
                  <a:cxnLst/>
                  <a:rect l="l" t="t" r="r" b="b"/>
                  <a:pathLst>
                    <a:path w="3037" h="6615" extrusionOk="0">
                      <a:moveTo>
                        <a:pt x="728" y="0"/>
                      </a:moveTo>
                      <a:cubicBezTo>
                        <a:pt x="750" y="14"/>
                        <a:pt x="772" y="27"/>
                        <a:pt x="795" y="40"/>
                      </a:cubicBezTo>
                      <a:lnTo>
                        <a:pt x="795" y="40"/>
                      </a:lnTo>
                      <a:cubicBezTo>
                        <a:pt x="772" y="27"/>
                        <a:pt x="750" y="13"/>
                        <a:pt x="728" y="0"/>
                      </a:cubicBezTo>
                      <a:close/>
                      <a:moveTo>
                        <a:pt x="1998" y="1136"/>
                      </a:moveTo>
                      <a:cubicBezTo>
                        <a:pt x="2022" y="1168"/>
                        <a:pt x="2045" y="1201"/>
                        <a:pt x="2067" y="1235"/>
                      </a:cubicBezTo>
                      <a:cubicBezTo>
                        <a:pt x="2124" y="1328"/>
                        <a:pt x="2171" y="1432"/>
                        <a:pt x="2217" y="1535"/>
                      </a:cubicBezTo>
                      <a:cubicBezTo>
                        <a:pt x="2286" y="1755"/>
                        <a:pt x="2332" y="1986"/>
                        <a:pt x="2332" y="2193"/>
                      </a:cubicBezTo>
                      <a:cubicBezTo>
                        <a:pt x="2344" y="2655"/>
                        <a:pt x="2217" y="3105"/>
                        <a:pt x="2055" y="3521"/>
                      </a:cubicBezTo>
                      <a:cubicBezTo>
                        <a:pt x="1894" y="3948"/>
                        <a:pt x="1709" y="4352"/>
                        <a:pt x="1570" y="4779"/>
                      </a:cubicBezTo>
                      <a:cubicBezTo>
                        <a:pt x="1420" y="5194"/>
                        <a:pt x="1351" y="5645"/>
                        <a:pt x="1340" y="6106"/>
                      </a:cubicBezTo>
                      <a:cubicBezTo>
                        <a:pt x="1340" y="5875"/>
                        <a:pt x="1340" y="5656"/>
                        <a:pt x="1363" y="5425"/>
                      </a:cubicBezTo>
                      <a:cubicBezTo>
                        <a:pt x="1386" y="5194"/>
                        <a:pt x="1432" y="4987"/>
                        <a:pt x="1513" y="4767"/>
                      </a:cubicBezTo>
                      <a:cubicBezTo>
                        <a:pt x="1640" y="4329"/>
                        <a:pt x="1836" y="3925"/>
                        <a:pt x="1998" y="3509"/>
                      </a:cubicBezTo>
                      <a:cubicBezTo>
                        <a:pt x="2159" y="3094"/>
                        <a:pt x="2286" y="2655"/>
                        <a:pt x="2286" y="2216"/>
                      </a:cubicBezTo>
                      <a:cubicBezTo>
                        <a:pt x="2286" y="1837"/>
                        <a:pt x="2204" y="1449"/>
                        <a:pt x="1998" y="1136"/>
                      </a:cubicBezTo>
                      <a:close/>
                      <a:moveTo>
                        <a:pt x="795" y="40"/>
                      </a:moveTo>
                      <a:lnTo>
                        <a:pt x="795" y="40"/>
                      </a:lnTo>
                      <a:cubicBezTo>
                        <a:pt x="1344" y="378"/>
                        <a:pt x="1820" y="915"/>
                        <a:pt x="1998" y="1547"/>
                      </a:cubicBezTo>
                      <a:cubicBezTo>
                        <a:pt x="2101" y="1893"/>
                        <a:pt x="2217" y="2517"/>
                        <a:pt x="1871" y="2759"/>
                      </a:cubicBezTo>
                      <a:cubicBezTo>
                        <a:pt x="1783" y="2829"/>
                        <a:pt x="1669" y="2879"/>
                        <a:pt x="1553" y="2879"/>
                      </a:cubicBezTo>
                      <a:cubicBezTo>
                        <a:pt x="1517" y="2879"/>
                        <a:pt x="1480" y="2874"/>
                        <a:pt x="1443" y="2863"/>
                      </a:cubicBezTo>
                      <a:cubicBezTo>
                        <a:pt x="1305" y="2817"/>
                        <a:pt x="1190" y="2632"/>
                        <a:pt x="1247" y="2482"/>
                      </a:cubicBezTo>
                      <a:lnTo>
                        <a:pt x="1247" y="2482"/>
                      </a:lnTo>
                      <a:cubicBezTo>
                        <a:pt x="1097" y="2620"/>
                        <a:pt x="1074" y="2863"/>
                        <a:pt x="1178" y="3036"/>
                      </a:cubicBezTo>
                      <a:cubicBezTo>
                        <a:pt x="1239" y="3150"/>
                        <a:pt x="1371" y="3199"/>
                        <a:pt x="1506" y="3199"/>
                      </a:cubicBezTo>
                      <a:cubicBezTo>
                        <a:pt x="1576" y="3199"/>
                        <a:pt x="1646" y="3186"/>
                        <a:pt x="1709" y="3163"/>
                      </a:cubicBezTo>
                      <a:lnTo>
                        <a:pt x="1709" y="3163"/>
                      </a:lnTo>
                      <a:cubicBezTo>
                        <a:pt x="1386" y="3705"/>
                        <a:pt x="889" y="4063"/>
                        <a:pt x="289" y="4271"/>
                      </a:cubicBezTo>
                      <a:cubicBezTo>
                        <a:pt x="289" y="4271"/>
                        <a:pt x="462" y="4363"/>
                        <a:pt x="612" y="4410"/>
                      </a:cubicBezTo>
                      <a:cubicBezTo>
                        <a:pt x="612" y="4410"/>
                        <a:pt x="439" y="4606"/>
                        <a:pt x="1" y="4790"/>
                      </a:cubicBezTo>
                      <a:cubicBezTo>
                        <a:pt x="257" y="4861"/>
                        <a:pt x="388" y="4899"/>
                        <a:pt x="560" y="4899"/>
                      </a:cubicBezTo>
                      <a:cubicBezTo>
                        <a:pt x="642" y="4899"/>
                        <a:pt x="734" y="4890"/>
                        <a:pt x="855" y="4871"/>
                      </a:cubicBezTo>
                      <a:lnTo>
                        <a:pt x="855" y="4871"/>
                      </a:lnTo>
                      <a:cubicBezTo>
                        <a:pt x="325" y="5620"/>
                        <a:pt x="1268" y="5932"/>
                        <a:pt x="1316" y="6611"/>
                      </a:cubicBezTo>
                      <a:lnTo>
                        <a:pt x="1316" y="6611"/>
                      </a:lnTo>
                      <a:cubicBezTo>
                        <a:pt x="1274" y="5979"/>
                        <a:pt x="2448" y="5990"/>
                        <a:pt x="2355" y="5402"/>
                      </a:cubicBezTo>
                      <a:lnTo>
                        <a:pt x="2355" y="5402"/>
                      </a:lnTo>
                      <a:cubicBezTo>
                        <a:pt x="2517" y="5748"/>
                        <a:pt x="2725" y="6014"/>
                        <a:pt x="3036" y="6199"/>
                      </a:cubicBezTo>
                      <a:cubicBezTo>
                        <a:pt x="2448" y="5298"/>
                        <a:pt x="2505" y="4040"/>
                        <a:pt x="2632" y="3036"/>
                      </a:cubicBezTo>
                      <a:cubicBezTo>
                        <a:pt x="2748" y="2182"/>
                        <a:pt x="2563" y="1385"/>
                        <a:pt x="1998" y="797"/>
                      </a:cubicBezTo>
                      <a:cubicBezTo>
                        <a:pt x="1882" y="681"/>
                        <a:pt x="1755" y="566"/>
                        <a:pt x="1594" y="450"/>
                      </a:cubicBezTo>
                      <a:cubicBezTo>
                        <a:pt x="1339" y="280"/>
                        <a:pt x="1054" y="189"/>
                        <a:pt x="795" y="40"/>
                      </a:cubicBezTo>
                      <a:close/>
                      <a:moveTo>
                        <a:pt x="1316" y="6611"/>
                      </a:moveTo>
                      <a:cubicBezTo>
                        <a:pt x="1316" y="6612"/>
                        <a:pt x="1316" y="6613"/>
                        <a:pt x="1317" y="6614"/>
                      </a:cubicBezTo>
                      <a:cubicBezTo>
                        <a:pt x="1316" y="6613"/>
                        <a:pt x="1316" y="6612"/>
                        <a:pt x="1316" y="661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2"/>
                <p:cNvSpPr/>
                <p:nvPr/>
              </p:nvSpPr>
              <p:spPr>
                <a:xfrm>
                  <a:off x="613721" y="4786535"/>
                  <a:ext cx="18280" cy="77934"/>
                </a:xfrm>
                <a:custGeom>
                  <a:avLst/>
                  <a:gdLst/>
                  <a:ahLst/>
                  <a:cxnLst/>
                  <a:rect l="l" t="t" r="r" b="b"/>
                  <a:pathLst>
                    <a:path w="566" h="2413" extrusionOk="0">
                      <a:moveTo>
                        <a:pt x="254" y="0"/>
                      </a:moveTo>
                      <a:cubicBezTo>
                        <a:pt x="0" y="831"/>
                        <a:pt x="139" y="1674"/>
                        <a:pt x="566" y="2413"/>
                      </a:cubicBezTo>
                      <a:cubicBezTo>
                        <a:pt x="462" y="1605"/>
                        <a:pt x="346" y="808"/>
                        <a:pt x="25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2"/>
                <p:cNvSpPr/>
                <p:nvPr/>
              </p:nvSpPr>
              <p:spPr>
                <a:xfrm>
                  <a:off x="662910" y="4618394"/>
                  <a:ext cx="82811" cy="96957"/>
                </a:xfrm>
                <a:custGeom>
                  <a:avLst/>
                  <a:gdLst/>
                  <a:ahLst/>
                  <a:cxnLst/>
                  <a:rect l="l" t="t" r="r" b="b"/>
                  <a:pathLst>
                    <a:path w="2564" h="3002" extrusionOk="0">
                      <a:moveTo>
                        <a:pt x="1282" y="1755"/>
                      </a:moveTo>
                      <a:lnTo>
                        <a:pt x="1282" y="1755"/>
                      </a:lnTo>
                      <a:cubicBezTo>
                        <a:pt x="1284" y="1756"/>
                        <a:pt x="1287" y="1757"/>
                        <a:pt x="1289" y="1758"/>
                      </a:cubicBezTo>
                      <a:lnTo>
                        <a:pt x="1289" y="1758"/>
                      </a:lnTo>
                      <a:cubicBezTo>
                        <a:pt x="1287" y="1757"/>
                        <a:pt x="1284" y="1756"/>
                        <a:pt x="1282" y="1755"/>
                      </a:cubicBezTo>
                      <a:close/>
                      <a:moveTo>
                        <a:pt x="462" y="1016"/>
                      </a:moveTo>
                      <a:cubicBezTo>
                        <a:pt x="543" y="1178"/>
                        <a:pt x="647" y="1328"/>
                        <a:pt x="774" y="1455"/>
                      </a:cubicBezTo>
                      <a:cubicBezTo>
                        <a:pt x="843" y="1524"/>
                        <a:pt x="947" y="1593"/>
                        <a:pt x="1040" y="1639"/>
                      </a:cubicBezTo>
                      <a:cubicBezTo>
                        <a:pt x="1155" y="1686"/>
                        <a:pt x="1270" y="1697"/>
                        <a:pt x="1386" y="1697"/>
                      </a:cubicBezTo>
                      <a:cubicBezTo>
                        <a:pt x="1536" y="1697"/>
                        <a:pt x="1697" y="1663"/>
                        <a:pt x="1859" y="1605"/>
                      </a:cubicBezTo>
                      <a:lnTo>
                        <a:pt x="1859" y="1605"/>
                      </a:lnTo>
                      <a:cubicBezTo>
                        <a:pt x="1732" y="1720"/>
                        <a:pt x="1559" y="1766"/>
                        <a:pt x="1386" y="1766"/>
                      </a:cubicBezTo>
                      <a:cubicBezTo>
                        <a:pt x="1354" y="1766"/>
                        <a:pt x="1314" y="1766"/>
                        <a:pt x="1289" y="1758"/>
                      </a:cubicBezTo>
                      <a:lnTo>
                        <a:pt x="1289" y="1758"/>
                      </a:lnTo>
                      <a:cubicBezTo>
                        <a:pt x="1426" y="1815"/>
                        <a:pt x="1585" y="1871"/>
                        <a:pt x="1732" y="1928"/>
                      </a:cubicBezTo>
                      <a:cubicBezTo>
                        <a:pt x="1882" y="2020"/>
                        <a:pt x="2044" y="2101"/>
                        <a:pt x="2171" y="2228"/>
                      </a:cubicBezTo>
                      <a:cubicBezTo>
                        <a:pt x="2032" y="2113"/>
                        <a:pt x="1871" y="2043"/>
                        <a:pt x="1697" y="1986"/>
                      </a:cubicBezTo>
                      <a:cubicBezTo>
                        <a:pt x="1524" y="1928"/>
                        <a:pt x="1351" y="1870"/>
                        <a:pt x="1190" y="1801"/>
                      </a:cubicBezTo>
                      <a:cubicBezTo>
                        <a:pt x="1016" y="1732"/>
                        <a:pt x="855" y="1628"/>
                        <a:pt x="751" y="1478"/>
                      </a:cubicBezTo>
                      <a:cubicBezTo>
                        <a:pt x="612" y="1351"/>
                        <a:pt x="532" y="1178"/>
                        <a:pt x="462" y="1016"/>
                      </a:cubicBezTo>
                      <a:close/>
                      <a:moveTo>
                        <a:pt x="35" y="0"/>
                      </a:moveTo>
                      <a:cubicBezTo>
                        <a:pt x="1" y="358"/>
                        <a:pt x="58" y="728"/>
                        <a:pt x="197" y="1074"/>
                      </a:cubicBezTo>
                      <a:cubicBezTo>
                        <a:pt x="416" y="1582"/>
                        <a:pt x="832" y="1997"/>
                        <a:pt x="1340" y="2228"/>
                      </a:cubicBezTo>
                      <a:cubicBezTo>
                        <a:pt x="1536" y="2320"/>
                        <a:pt x="1744" y="2378"/>
                        <a:pt x="1928" y="2494"/>
                      </a:cubicBezTo>
                      <a:cubicBezTo>
                        <a:pt x="2101" y="2598"/>
                        <a:pt x="2263" y="2782"/>
                        <a:pt x="2263" y="3001"/>
                      </a:cubicBezTo>
                      <a:cubicBezTo>
                        <a:pt x="2425" y="2782"/>
                        <a:pt x="2563" y="2551"/>
                        <a:pt x="2517" y="2286"/>
                      </a:cubicBezTo>
                      <a:cubicBezTo>
                        <a:pt x="2482" y="2043"/>
                        <a:pt x="2332" y="1824"/>
                        <a:pt x="2148" y="1686"/>
                      </a:cubicBezTo>
                      <a:lnTo>
                        <a:pt x="2148" y="1686"/>
                      </a:lnTo>
                      <a:cubicBezTo>
                        <a:pt x="2163" y="1689"/>
                        <a:pt x="2180" y="1691"/>
                        <a:pt x="2197" y="1691"/>
                      </a:cubicBezTo>
                      <a:cubicBezTo>
                        <a:pt x="2291" y="1691"/>
                        <a:pt x="2397" y="1639"/>
                        <a:pt x="2436" y="1570"/>
                      </a:cubicBezTo>
                      <a:cubicBezTo>
                        <a:pt x="2494" y="1455"/>
                        <a:pt x="2436" y="1305"/>
                        <a:pt x="2344" y="1224"/>
                      </a:cubicBezTo>
                      <a:cubicBezTo>
                        <a:pt x="2251" y="1132"/>
                        <a:pt x="2136" y="1097"/>
                        <a:pt x="1998" y="1051"/>
                      </a:cubicBezTo>
                      <a:cubicBezTo>
                        <a:pt x="2159" y="993"/>
                        <a:pt x="2321" y="866"/>
                        <a:pt x="2332" y="693"/>
                      </a:cubicBezTo>
                      <a:cubicBezTo>
                        <a:pt x="2344" y="520"/>
                        <a:pt x="2263" y="324"/>
                        <a:pt x="2113" y="243"/>
                      </a:cubicBezTo>
                      <a:cubicBezTo>
                        <a:pt x="1998" y="612"/>
                        <a:pt x="1617" y="924"/>
                        <a:pt x="1224" y="958"/>
                      </a:cubicBezTo>
                      <a:cubicBezTo>
                        <a:pt x="1186" y="963"/>
                        <a:pt x="1148" y="965"/>
                        <a:pt x="1110" y="965"/>
                      </a:cubicBezTo>
                      <a:cubicBezTo>
                        <a:pt x="755" y="965"/>
                        <a:pt x="409" y="775"/>
                        <a:pt x="232" y="462"/>
                      </a:cubicBezTo>
                      <a:cubicBezTo>
                        <a:pt x="139" y="301"/>
                        <a:pt x="70" y="150"/>
                        <a:pt x="3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2"/>
                <p:cNvSpPr/>
                <p:nvPr/>
              </p:nvSpPr>
              <p:spPr>
                <a:xfrm>
                  <a:off x="641335" y="4553541"/>
                  <a:ext cx="177442" cy="239680"/>
                </a:xfrm>
                <a:custGeom>
                  <a:avLst/>
                  <a:gdLst/>
                  <a:ahLst/>
                  <a:cxnLst/>
                  <a:rect l="l" t="t" r="r" b="b"/>
                  <a:pathLst>
                    <a:path w="5494" h="7421" extrusionOk="0">
                      <a:moveTo>
                        <a:pt x="692" y="0"/>
                      </a:moveTo>
                      <a:cubicBezTo>
                        <a:pt x="681" y="24"/>
                        <a:pt x="671" y="49"/>
                        <a:pt x="661" y="73"/>
                      </a:cubicBezTo>
                      <a:lnTo>
                        <a:pt x="661" y="73"/>
                      </a:lnTo>
                      <a:cubicBezTo>
                        <a:pt x="671" y="49"/>
                        <a:pt x="681" y="24"/>
                        <a:pt x="692" y="0"/>
                      </a:cubicBezTo>
                      <a:close/>
                      <a:moveTo>
                        <a:pt x="1950" y="6475"/>
                      </a:moveTo>
                      <a:lnTo>
                        <a:pt x="1950" y="6475"/>
                      </a:lnTo>
                      <a:cubicBezTo>
                        <a:pt x="2181" y="6649"/>
                        <a:pt x="2423" y="6799"/>
                        <a:pt x="2689" y="6914"/>
                      </a:cubicBezTo>
                      <a:cubicBezTo>
                        <a:pt x="2943" y="7029"/>
                        <a:pt x="3220" y="7110"/>
                        <a:pt x="3497" y="7156"/>
                      </a:cubicBezTo>
                      <a:cubicBezTo>
                        <a:pt x="3622" y="7178"/>
                        <a:pt x="3752" y="7190"/>
                        <a:pt x="3884" y="7190"/>
                      </a:cubicBezTo>
                      <a:cubicBezTo>
                        <a:pt x="4032" y="7190"/>
                        <a:pt x="4181" y="7175"/>
                        <a:pt x="4328" y="7145"/>
                      </a:cubicBezTo>
                      <a:cubicBezTo>
                        <a:pt x="4605" y="7087"/>
                        <a:pt x="4882" y="6983"/>
                        <a:pt x="5136" y="6868"/>
                      </a:cubicBezTo>
                      <a:lnTo>
                        <a:pt x="5136" y="6868"/>
                      </a:lnTo>
                      <a:cubicBezTo>
                        <a:pt x="4893" y="7006"/>
                        <a:pt x="4616" y="7110"/>
                        <a:pt x="4339" y="7180"/>
                      </a:cubicBezTo>
                      <a:cubicBezTo>
                        <a:pt x="4170" y="7216"/>
                        <a:pt x="3981" y="7244"/>
                        <a:pt x="3792" y="7244"/>
                      </a:cubicBezTo>
                      <a:cubicBezTo>
                        <a:pt x="3685" y="7244"/>
                        <a:pt x="3578" y="7235"/>
                        <a:pt x="3474" y="7214"/>
                      </a:cubicBezTo>
                      <a:cubicBezTo>
                        <a:pt x="3185" y="7168"/>
                        <a:pt x="2919" y="7087"/>
                        <a:pt x="2654" y="6949"/>
                      </a:cubicBezTo>
                      <a:cubicBezTo>
                        <a:pt x="2400" y="6822"/>
                        <a:pt x="2146" y="6683"/>
                        <a:pt x="1950" y="6475"/>
                      </a:cubicBezTo>
                      <a:close/>
                      <a:moveTo>
                        <a:pt x="661" y="73"/>
                      </a:moveTo>
                      <a:cubicBezTo>
                        <a:pt x="1" y="1676"/>
                        <a:pt x="55" y="3257"/>
                        <a:pt x="715" y="4871"/>
                      </a:cubicBezTo>
                      <a:cubicBezTo>
                        <a:pt x="1096" y="5794"/>
                        <a:pt x="1719" y="6649"/>
                        <a:pt x="2596" y="7110"/>
                      </a:cubicBezTo>
                      <a:cubicBezTo>
                        <a:pt x="2983" y="7319"/>
                        <a:pt x="3389" y="7420"/>
                        <a:pt x="3790" y="7420"/>
                      </a:cubicBezTo>
                      <a:cubicBezTo>
                        <a:pt x="4298" y="7420"/>
                        <a:pt x="4800" y="7258"/>
                        <a:pt x="5251" y="6949"/>
                      </a:cubicBezTo>
                      <a:cubicBezTo>
                        <a:pt x="5320" y="6914"/>
                        <a:pt x="5401" y="6856"/>
                        <a:pt x="5424" y="6764"/>
                      </a:cubicBezTo>
                      <a:cubicBezTo>
                        <a:pt x="5494" y="6602"/>
                        <a:pt x="5367" y="6487"/>
                        <a:pt x="5205" y="6487"/>
                      </a:cubicBezTo>
                      <a:cubicBezTo>
                        <a:pt x="5113" y="6487"/>
                        <a:pt x="5020" y="6568"/>
                        <a:pt x="4939" y="6568"/>
                      </a:cubicBezTo>
                      <a:cubicBezTo>
                        <a:pt x="5216" y="6163"/>
                        <a:pt x="4816" y="5890"/>
                        <a:pt x="4286" y="5890"/>
                      </a:cubicBezTo>
                      <a:cubicBezTo>
                        <a:pt x="4151" y="5890"/>
                        <a:pt x="4008" y="5907"/>
                        <a:pt x="3866" y="5944"/>
                      </a:cubicBezTo>
                      <a:cubicBezTo>
                        <a:pt x="3519" y="6037"/>
                        <a:pt x="3167" y="6098"/>
                        <a:pt x="2819" y="6098"/>
                      </a:cubicBezTo>
                      <a:cubicBezTo>
                        <a:pt x="2439" y="6098"/>
                        <a:pt x="2064" y="6025"/>
                        <a:pt x="1703" y="5839"/>
                      </a:cubicBezTo>
                      <a:lnTo>
                        <a:pt x="1703" y="5839"/>
                      </a:lnTo>
                      <a:cubicBezTo>
                        <a:pt x="1728" y="5849"/>
                        <a:pt x="1753" y="5854"/>
                        <a:pt x="1778" y="5854"/>
                      </a:cubicBezTo>
                      <a:cubicBezTo>
                        <a:pt x="1885" y="5854"/>
                        <a:pt x="1989" y="5771"/>
                        <a:pt x="2031" y="5644"/>
                      </a:cubicBezTo>
                      <a:cubicBezTo>
                        <a:pt x="2088" y="5471"/>
                        <a:pt x="2031" y="5275"/>
                        <a:pt x="1915" y="5136"/>
                      </a:cubicBezTo>
                      <a:cubicBezTo>
                        <a:pt x="1811" y="4986"/>
                        <a:pt x="1684" y="4871"/>
                        <a:pt x="1557" y="4744"/>
                      </a:cubicBezTo>
                      <a:cubicBezTo>
                        <a:pt x="1442" y="4629"/>
                        <a:pt x="1315" y="4502"/>
                        <a:pt x="1223" y="4352"/>
                      </a:cubicBezTo>
                      <a:cubicBezTo>
                        <a:pt x="1026" y="4051"/>
                        <a:pt x="853" y="3705"/>
                        <a:pt x="715" y="3359"/>
                      </a:cubicBezTo>
                      <a:cubicBezTo>
                        <a:pt x="343" y="2356"/>
                        <a:pt x="246" y="1099"/>
                        <a:pt x="661" y="73"/>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2"/>
                <p:cNvSpPr/>
                <p:nvPr/>
              </p:nvSpPr>
              <p:spPr>
                <a:xfrm>
                  <a:off x="669240" y="4732857"/>
                  <a:ext cx="83166" cy="100607"/>
                </a:xfrm>
                <a:custGeom>
                  <a:avLst/>
                  <a:gdLst/>
                  <a:ahLst/>
                  <a:cxnLst/>
                  <a:rect l="l" t="t" r="r" b="b"/>
                  <a:pathLst>
                    <a:path w="2575" h="3115" extrusionOk="0">
                      <a:moveTo>
                        <a:pt x="1" y="0"/>
                      </a:moveTo>
                      <a:cubicBezTo>
                        <a:pt x="4" y="9"/>
                        <a:pt x="6" y="18"/>
                        <a:pt x="9" y="27"/>
                      </a:cubicBezTo>
                      <a:lnTo>
                        <a:pt x="9" y="27"/>
                      </a:lnTo>
                      <a:cubicBezTo>
                        <a:pt x="7" y="18"/>
                        <a:pt x="4" y="9"/>
                        <a:pt x="1" y="0"/>
                      </a:cubicBezTo>
                      <a:close/>
                      <a:moveTo>
                        <a:pt x="9" y="27"/>
                      </a:moveTo>
                      <a:lnTo>
                        <a:pt x="9" y="27"/>
                      </a:lnTo>
                      <a:cubicBezTo>
                        <a:pt x="228" y="720"/>
                        <a:pt x="527" y="1334"/>
                        <a:pt x="1051" y="1835"/>
                      </a:cubicBezTo>
                      <a:cubicBezTo>
                        <a:pt x="1144" y="1916"/>
                        <a:pt x="1248" y="2008"/>
                        <a:pt x="1317" y="2112"/>
                      </a:cubicBezTo>
                      <a:cubicBezTo>
                        <a:pt x="1386" y="2205"/>
                        <a:pt x="1432" y="2343"/>
                        <a:pt x="1421" y="2459"/>
                      </a:cubicBezTo>
                      <a:cubicBezTo>
                        <a:pt x="1398" y="2586"/>
                        <a:pt x="1317" y="2701"/>
                        <a:pt x="1201" y="2724"/>
                      </a:cubicBezTo>
                      <a:cubicBezTo>
                        <a:pt x="1186" y="2729"/>
                        <a:pt x="1170" y="2731"/>
                        <a:pt x="1154" y="2731"/>
                      </a:cubicBezTo>
                      <a:cubicBezTo>
                        <a:pt x="1049" y="2731"/>
                        <a:pt x="936" y="2638"/>
                        <a:pt x="936" y="2528"/>
                      </a:cubicBezTo>
                      <a:lnTo>
                        <a:pt x="936" y="2528"/>
                      </a:lnTo>
                      <a:cubicBezTo>
                        <a:pt x="936" y="2759"/>
                        <a:pt x="1051" y="3013"/>
                        <a:pt x="1271" y="3093"/>
                      </a:cubicBezTo>
                      <a:cubicBezTo>
                        <a:pt x="1317" y="3108"/>
                        <a:pt x="1366" y="3115"/>
                        <a:pt x="1416" y="3115"/>
                      </a:cubicBezTo>
                      <a:cubicBezTo>
                        <a:pt x="1601" y="3115"/>
                        <a:pt x="1794" y="3020"/>
                        <a:pt x="1894" y="2874"/>
                      </a:cubicBezTo>
                      <a:cubicBezTo>
                        <a:pt x="2021" y="2689"/>
                        <a:pt x="2009" y="2435"/>
                        <a:pt x="1905" y="2239"/>
                      </a:cubicBezTo>
                      <a:lnTo>
                        <a:pt x="1905" y="2239"/>
                      </a:lnTo>
                      <a:cubicBezTo>
                        <a:pt x="1966" y="2279"/>
                        <a:pt x="2043" y="2311"/>
                        <a:pt x="2115" y="2311"/>
                      </a:cubicBezTo>
                      <a:cubicBezTo>
                        <a:pt x="2126" y="2311"/>
                        <a:pt x="2137" y="2310"/>
                        <a:pt x="2148" y="2309"/>
                      </a:cubicBezTo>
                      <a:cubicBezTo>
                        <a:pt x="2575" y="2251"/>
                        <a:pt x="1848" y="1881"/>
                        <a:pt x="1778" y="1835"/>
                      </a:cubicBezTo>
                      <a:cubicBezTo>
                        <a:pt x="1117" y="1459"/>
                        <a:pt x="253" y="778"/>
                        <a:pt x="9" y="27"/>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2"/>
                <p:cNvSpPr/>
                <p:nvPr/>
              </p:nvSpPr>
              <p:spPr>
                <a:xfrm>
                  <a:off x="525872" y="4423414"/>
                  <a:ext cx="144919" cy="231186"/>
                </a:xfrm>
                <a:custGeom>
                  <a:avLst/>
                  <a:gdLst/>
                  <a:ahLst/>
                  <a:cxnLst/>
                  <a:rect l="l" t="t" r="r" b="b"/>
                  <a:pathLst>
                    <a:path w="4487" h="7158" extrusionOk="0">
                      <a:moveTo>
                        <a:pt x="4071" y="1536"/>
                      </a:moveTo>
                      <a:lnTo>
                        <a:pt x="4071" y="1536"/>
                      </a:lnTo>
                      <a:cubicBezTo>
                        <a:pt x="4094" y="1651"/>
                        <a:pt x="4105" y="1778"/>
                        <a:pt x="4128" y="1905"/>
                      </a:cubicBezTo>
                      <a:cubicBezTo>
                        <a:pt x="4128" y="2032"/>
                        <a:pt x="4105" y="2148"/>
                        <a:pt x="4094" y="2286"/>
                      </a:cubicBezTo>
                      <a:cubicBezTo>
                        <a:pt x="4047" y="2528"/>
                        <a:pt x="3955" y="2759"/>
                        <a:pt x="3840" y="2990"/>
                      </a:cubicBezTo>
                      <a:cubicBezTo>
                        <a:pt x="3586" y="3440"/>
                        <a:pt x="3228" y="3787"/>
                        <a:pt x="2835" y="4098"/>
                      </a:cubicBezTo>
                      <a:cubicBezTo>
                        <a:pt x="2431" y="4375"/>
                        <a:pt x="2027" y="4664"/>
                        <a:pt x="1658" y="4999"/>
                      </a:cubicBezTo>
                      <a:cubicBezTo>
                        <a:pt x="1277" y="5310"/>
                        <a:pt x="977" y="5714"/>
                        <a:pt x="723" y="6130"/>
                      </a:cubicBezTo>
                      <a:cubicBezTo>
                        <a:pt x="839" y="5922"/>
                        <a:pt x="977" y="5703"/>
                        <a:pt x="1127" y="5518"/>
                      </a:cubicBezTo>
                      <a:cubicBezTo>
                        <a:pt x="1266" y="5310"/>
                        <a:pt x="1439" y="5137"/>
                        <a:pt x="1623" y="4964"/>
                      </a:cubicBezTo>
                      <a:cubicBezTo>
                        <a:pt x="1993" y="4629"/>
                        <a:pt x="2408" y="4341"/>
                        <a:pt x="2778" y="4029"/>
                      </a:cubicBezTo>
                      <a:cubicBezTo>
                        <a:pt x="3170" y="3706"/>
                        <a:pt x="3528" y="3360"/>
                        <a:pt x="3782" y="2944"/>
                      </a:cubicBezTo>
                      <a:cubicBezTo>
                        <a:pt x="3840" y="2840"/>
                        <a:pt x="3897" y="2725"/>
                        <a:pt x="3932" y="2609"/>
                      </a:cubicBezTo>
                      <a:cubicBezTo>
                        <a:pt x="3978" y="2494"/>
                        <a:pt x="4024" y="2378"/>
                        <a:pt x="4047" y="2263"/>
                      </a:cubicBezTo>
                      <a:cubicBezTo>
                        <a:pt x="4082" y="2148"/>
                        <a:pt x="4094" y="2021"/>
                        <a:pt x="4094" y="1905"/>
                      </a:cubicBezTo>
                      <a:cubicBezTo>
                        <a:pt x="4094" y="1778"/>
                        <a:pt x="4082" y="1663"/>
                        <a:pt x="4071" y="1536"/>
                      </a:cubicBezTo>
                      <a:close/>
                      <a:moveTo>
                        <a:pt x="404" y="6628"/>
                      </a:moveTo>
                      <a:lnTo>
                        <a:pt x="404" y="6628"/>
                      </a:lnTo>
                      <a:cubicBezTo>
                        <a:pt x="403" y="6631"/>
                        <a:pt x="401" y="6635"/>
                        <a:pt x="400" y="6638"/>
                      </a:cubicBezTo>
                      <a:cubicBezTo>
                        <a:pt x="401" y="6635"/>
                        <a:pt x="403" y="6631"/>
                        <a:pt x="404" y="6628"/>
                      </a:cubicBezTo>
                      <a:close/>
                      <a:moveTo>
                        <a:pt x="3493" y="1"/>
                      </a:moveTo>
                      <a:cubicBezTo>
                        <a:pt x="3863" y="635"/>
                        <a:pt x="4036" y="1443"/>
                        <a:pt x="3851" y="2171"/>
                      </a:cubicBezTo>
                      <a:cubicBezTo>
                        <a:pt x="3747" y="2552"/>
                        <a:pt x="3528" y="3209"/>
                        <a:pt x="3055" y="3244"/>
                      </a:cubicBezTo>
                      <a:cubicBezTo>
                        <a:pt x="3024" y="3249"/>
                        <a:pt x="2992" y="3251"/>
                        <a:pt x="2960" y="3251"/>
                      </a:cubicBezTo>
                      <a:cubicBezTo>
                        <a:pt x="2825" y="3251"/>
                        <a:pt x="2686" y="3210"/>
                        <a:pt x="2593" y="3117"/>
                      </a:cubicBezTo>
                      <a:cubicBezTo>
                        <a:pt x="2478" y="3002"/>
                        <a:pt x="2478" y="2759"/>
                        <a:pt x="2605" y="2655"/>
                      </a:cubicBezTo>
                      <a:lnTo>
                        <a:pt x="2605" y="2655"/>
                      </a:lnTo>
                      <a:cubicBezTo>
                        <a:pt x="2397" y="2702"/>
                        <a:pt x="2235" y="2909"/>
                        <a:pt x="2235" y="3129"/>
                      </a:cubicBezTo>
                      <a:cubicBezTo>
                        <a:pt x="2247" y="3348"/>
                        <a:pt x="2455" y="3521"/>
                        <a:pt x="2662" y="3544"/>
                      </a:cubicBezTo>
                      <a:cubicBezTo>
                        <a:pt x="2252" y="3781"/>
                        <a:pt x="1808" y="3883"/>
                        <a:pt x="1348" y="3883"/>
                      </a:cubicBezTo>
                      <a:cubicBezTo>
                        <a:pt x="1135" y="3883"/>
                        <a:pt x="919" y="3861"/>
                        <a:pt x="700" y="3821"/>
                      </a:cubicBezTo>
                      <a:lnTo>
                        <a:pt x="700" y="3821"/>
                      </a:lnTo>
                      <a:cubicBezTo>
                        <a:pt x="700" y="3821"/>
                        <a:pt x="816" y="3994"/>
                        <a:pt x="931" y="4110"/>
                      </a:cubicBezTo>
                      <a:cubicBezTo>
                        <a:pt x="931" y="4110"/>
                        <a:pt x="768" y="4173"/>
                        <a:pt x="449" y="4173"/>
                      </a:cubicBezTo>
                      <a:cubicBezTo>
                        <a:pt x="360" y="4173"/>
                        <a:pt x="259" y="4169"/>
                        <a:pt x="146" y="4156"/>
                      </a:cubicBezTo>
                      <a:lnTo>
                        <a:pt x="146" y="4156"/>
                      </a:lnTo>
                      <a:cubicBezTo>
                        <a:pt x="446" y="4456"/>
                        <a:pt x="527" y="4525"/>
                        <a:pt x="919" y="4698"/>
                      </a:cubicBezTo>
                      <a:cubicBezTo>
                        <a:pt x="0" y="5135"/>
                        <a:pt x="728" y="5949"/>
                        <a:pt x="404" y="6628"/>
                      </a:cubicBezTo>
                      <a:lnTo>
                        <a:pt x="404" y="6628"/>
                      </a:lnTo>
                      <a:cubicBezTo>
                        <a:pt x="533" y="6369"/>
                        <a:pt x="803" y="6332"/>
                        <a:pt x="1090" y="6332"/>
                      </a:cubicBezTo>
                      <a:cubicBezTo>
                        <a:pt x="1203" y="6332"/>
                        <a:pt x="1319" y="6338"/>
                        <a:pt x="1430" y="6338"/>
                      </a:cubicBezTo>
                      <a:cubicBezTo>
                        <a:pt x="1708" y="6338"/>
                        <a:pt x="1955" y="6302"/>
                        <a:pt x="2051" y="6049"/>
                      </a:cubicBezTo>
                      <a:cubicBezTo>
                        <a:pt x="2051" y="6441"/>
                        <a:pt x="2074" y="6811"/>
                        <a:pt x="2293" y="7157"/>
                      </a:cubicBezTo>
                      <a:cubicBezTo>
                        <a:pt x="2212" y="5991"/>
                        <a:pt x="2951" y="4825"/>
                        <a:pt x="3643" y="3925"/>
                      </a:cubicBezTo>
                      <a:cubicBezTo>
                        <a:pt x="4221" y="3175"/>
                        <a:pt x="4486" y="2321"/>
                        <a:pt x="4267" y="1443"/>
                      </a:cubicBezTo>
                      <a:cubicBezTo>
                        <a:pt x="4221" y="1270"/>
                        <a:pt x="4151" y="1086"/>
                        <a:pt x="4082" y="901"/>
                      </a:cubicBezTo>
                      <a:cubicBezTo>
                        <a:pt x="3920" y="566"/>
                        <a:pt x="3678" y="301"/>
                        <a:pt x="349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2"/>
                <p:cNvSpPr/>
                <p:nvPr/>
              </p:nvSpPr>
              <p:spPr>
                <a:xfrm>
                  <a:off x="601416" y="4560614"/>
                  <a:ext cx="54066" cy="151766"/>
                </a:xfrm>
                <a:custGeom>
                  <a:avLst/>
                  <a:gdLst/>
                  <a:ahLst/>
                  <a:cxnLst/>
                  <a:rect l="l" t="t" r="r" b="b"/>
                  <a:pathLst>
                    <a:path w="1674" h="4699" extrusionOk="0">
                      <a:moveTo>
                        <a:pt x="1201" y="1005"/>
                      </a:moveTo>
                      <a:lnTo>
                        <a:pt x="1201" y="1005"/>
                      </a:lnTo>
                      <a:cubicBezTo>
                        <a:pt x="1143" y="1224"/>
                        <a:pt x="1085" y="1443"/>
                        <a:pt x="1051" y="1674"/>
                      </a:cubicBezTo>
                      <a:cubicBezTo>
                        <a:pt x="1004" y="1905"/>
                        <a:pt x="970" y="2113"/>
                        <a:pt x="970" y="2343"/>
                      </a:cubicBezTo>
                      <a:cubicBezTo>
                        <a:pt x="958" y="2574"/>
                        <a:pt x="970" y="2805"/>
                        <a:pt x="1004" y="3059"/>
                      </a:cubicBezTo>
                      <a:cubicBezTo>
                        <a:pt x="1027" y="3302"/>
                        <a:pt x="1074" y="3532"/>
                        <a:pt x="1108" y="3763"/>
                      </a:cubicBezTo>
                      <a:cubicBezTo>
                        <a:pt x="1051" y="3532"/>
                        <a:pt x="993" y="3290"/>
                        <a:pt x="958" y="3059"/>
                      </a:cubicBezTo>
                      <a:cubicBezTo>
                        <a:pt x="935" y="2828"/>
                        <a:pt x="912" y="2574"/>
                        <a:pt x="912" y="2343"/>
                      </a:cubicBezTo>
                      <a:cubicBezTo>
                        <a:pt x="935" y="2113"/>
                        <a:pt x="958" y="1882"/>
                        <a:pt x="1004" y="1651"/>
                      </a:cubicBezTo>
                      <a:cubicBezTo>
                        <a:pt x="1051" y="1420"/>
                        <a:pt x="1120" y="1224"/>
                        <a:pt x="1201" y="1005"/>
                      </a:cubicBezTo>
                      <a:close/>
                      <a:moveTo>
                        <a:pt x="1674" y="0"/>
                      </a:moveTo>
                      <a:lnTo>
                        <a:pt x="1674" y="0"/>
                      </a:lnTo>
                      <a:cubicBezTo>
                        <a:pt x="1074" y="820"/>
                        <a:pt x="0" y="3013"/>
                        <a:pt x="370" y="4075"/>
                      </a:cubicBezTo>
                      <a:cubicBezTo>
                        <a:pt x="416" y="4052"/>
                        <a:pt x="554" y="3359"/>
                        <a:pt x="693" y="3186"/>
                      </a:cubicBezTo>
                      <a:lnTo>
                        <a:pt x="693" y="3186"/>
                      </a:lnTo>
                      <a:cubicBezTo>
                        <a:pt x="658" y="3729"/>
                        <a:pt x="981" y="4398"/>
                        <a:pt x="1408" y="4698"/>
                      </a:cubicBezTo>
                      <a:cubicBezTo>
                        <a:pt x="1051" y="3151"/>
                        <a:pt x="1131" y="1501"/>
                        <a:pt x="167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2"/>
                <p:cNvSpPr/>
                <p:nvPr/>
              </p:nvSpPr>
              <p:spPr>
                <a:xfrm>
                  <a:off x="622280" y="4354589"/>
                  <a:ext cx="171338" cy="50061"/>
                </a:xfrm>
                <a:custGeom>
                  <a:avLst/>
                  <a:gdLst/>
                  <a:ahLst/>
                  <a:cxnLst/>
                  <a:rect l="l" t="t" r="r" b="b"/>
                  <a:pathLst>
                    <a:path w="5305" h="1550" extrusionOk="0">
                      <a:moveTo>
                        <a:pt x="4245" y="1"/>
                      </a:moveTo>
                      <a:cubicBezTo>
                        <a:pt x="2797" y="1"/>
                        <a:pt x="1" y="1485"/>
                        <a:pt x="1" y="1485"/>
                      </a:cubicBezTo>
                      <a:cubicBezTo>
                        <a:pt x="1" y="1485"/>
                        <a:pt x="782" y="1550"/>
                        <a:pt x="1732" y="1550"/>
                      </a:cubicBezTo>
                      <a:cubicBezTo>
                        <a:pt x="3291" y="1550"/>
                        <a:pt x="5304" y="1376"/>
                        <a:pt x="5068" y="458"/>
                      </a:cubicBezTo>
                      <a:cubicBezTo>
                        <a:pt x="4979" y="128"/>
                        <a:pt x="4670" y="1"/>
                        <a:pt x="4245"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2"/>
                <p:cNvSpPr/>
                <p:nvPr/>
              </p:nvSpPr>
              <p:spPr>
                <a:xfrm>
                  <a:off x="621149" y="4265383"/>
                  <a:ext cx="134261" cy="111459"/>
                </a:xfrm>
                <a:custGeom>
                  <a:avLst/>
                  <a:gdLst/>
                  <a:ahLst/>
                  <a:cxnLst/>
                  <a:rect l="l" t="t" r="r" b="b"/>
                  <a:pathLst>
                    <a:path w="4157" h="3451" extrusionOk="0">
                      <a:moveTo>
                        <a:pt x="2636" y="0"/>
                      </a:moveTo>
                      <a:cubicBezTo>
                        <a:pt x="1501" y="0"/>
                        <a:pt x="1" y="3451"/>
                        <a:pt x="1" y="3451"/>
                      </a:cubicBezTo>
                      <a:cubicBezTo>
                        <a:pt x="1" y="3451"/>
                        <a:pt x="4156" y="1200"/>
                        <a:pt x="3025" y="161"/>
                      </a:cubicBezTo>
                      <a:cubicBezTo>
                        <a:pt x="2903" y="50"/>
                        <a:pt x="2772" y="0"/>
                        <a:pt x="2636"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2"/>
                <p:cNvSpPr/>
                <p:nvPr/>
              </p:nvSpPr>
              <p:spPr>
                <a:xfrm>
                  <a:off x="567762" y="4212124"/>
                  <a:ext cx="94438" cy="166203"/>
                </a:xfrm>
                <a:custGeom>
                  <a:avLst/>
                  <a:gdLst/>
                  <a:ahLst/>
                  <a:cxnLst/>
                  <a:rect l="l" t="t" r="r" b="b"/>
                  <a:pathLst>
                    <a:path w="2924" h="5146" extrusionOk="0">
                      <a:moveTo>
                        <a:pt x="1343" y="0"/>
                      </a:moveTo>
                      <a:cubicBezTo>
                        <a:pt x="0" y="0"/>
                        <a:pt x="869" y="5146"/>
                        <a:pt x="869" y="5146"/>
                      </a:cubicBezTo>
                      <a:cubicBezTo>
                        <a:pt x="869" y="5146"/>
                        <a:pt x="2924" y="263"/>
                        <a:pt x="1446" y="10"/>
                      </a:cubicBezTo>
                      <a:cubicBezTo>
                        <a:pt x="1410" y="3"/>
                        <a:pt x="1376" y="0"/>
                        <a:pt x="134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2"/>
              <p:cNvGrpSpPr/>
              <p:nvPr/>
            </p:nvGrpSpPr>
            <p:grpSpPr>
              <a:xfrm rot="10800000" flipH="1">
                <a:off x="1005226" y="4721208"/>
                <a:ext cx="8138847" cy="211872"/>
                <a:chOff x="1005226" y="199492"/>
                <a:chExt cx="8138847" cy="211872"/>
              </a:xfrm>
            </p:grpSpPr>
            <p:sp>
              <p:nvSpPr>
                <p:cNvPr id="1748" name="Google Shape;1748;p22"/>
                <p:cNvSpPr/>
                <p:nvPr/>
              </p:nvSpPr>
              <p:spPr>
                <a:xfrm>
                  <a:off x="4842450" y="199550"/>
                  <a:ext cx="4301622" cy="14950"/>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49" name="Google Shape;1749;p22"/>
                <p:cNvGrpSpPr/>
                <p:nvPr/>
              </p:nvGrpSpPr>
              <p:grpSpPr>
                <a:xfrm>
                  <a:off x="1005226" y="199492"/>
                  <a:ext cx="3295960" cy="211872"/>
                  <a:chOff x="1018925" y="254356"/>
                  <a:chExt cx="3295960" cy="211872"/>
                </a:xfrm>
              </p:grpSpPr>
              <p:sp>
                <p:nvSpPr>
                  <p:cNvPr id="1750" name="Google Shape;1750;p22"/>
                  <p:cNvSpPr/>
                  <p:nvPr/>
                </p:nvSpPr>
                <p:spPr>
                  <a:xfrm>
                    <a:off x="1149795"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2"/>
                  <p:cNvSpPr/>
                  <p:nvPr/>
                </p:nvSpPr>
                <p:spPr>
                  <a:xfrm>
                    <a:off x="1018925" y="254356"/>
                    <a:ext cx="143950" cy="211872"/>
                  </a:xfrm>
                  <a:custGeom>
                    <a:avLst/>
                    <a:gdLst/>
                    <a:ahLst/>
                    <a:cxnLst/>
                    <a:rect l="l" t="t" r="r" b="b"/>
                    <a:pathLst>
                      <a:path w="4457" h="6560" extrusionOk="0">
                        <a:moveTo>
                          <a:pt x="3933" y="1"/>
                        </a:moveTo>
                        <a:cubicBezTo>
                          <a:pt x="2886" y="1"/>
                          <a:pt x="1831" y="436"/>
                          <a:pt x="1097" y="1215"/>
                        </a:cubicBezTo>
                        <a:cubicBezTo>
                          <a:pt x="705" y="1607"/>
                          <a:pt x="405" y="2104"/>
                          <a:pt x="209" y="2635"/>
                        </a:cubicBezTo>
                        <a:cubicBezTo>
                          <a:pt x="174" y="2761"/>
                          <a:pt x="139" y="2912"/>
                          <a:pt x="93" y="3039"/>
                        </a:cubicBezTo>
                        <a:lnTo>
                          <a:pt x="24" y="3454"/>
                        </a:lnTo>
                        <a:lnTo>
                          <a:pt x="1" y="3893"/>
                        </a:lnTo>
                        <a:cubicBezTo>
                          <a:pt x="1" y="4054"/>
                          <a:pt x="1" y="4193"/>
                          <a:pt x="24" y="4354"/>
                        </a:cubicBezTo>
                        <a:cubicBezTo>
                          <a:pt x="105" y="4955"/>
                          <a:pt x="440" y="5532"/>
                          <a:pt x="913" y="5936"/>
                        </a:cubicBezTo>
                        <a:cubicBezTo>
                          <a:pt x="1397" y="6330"/>
                          <a:pt x="1992" y="6559"/>
                          <a:pt x="2642" y="6559"/>
                        </a:cubicBezTo>
                        <a:cubicBezTo>
                          <a:pt x="2658" y="6559"/>
                          <a:pt x="2674" y="6559"/>
                          <a:pt x="2690" y="6559"/>
                        </a:cubicBezTo>
                        <a:cubicBezTo>
                          <a:pt x="3441" y="6524"/>
                          <a:pt x="4133" y="6005"/>
                          <a:pt x="4364" y="5278"/>
                        </a:cubicBezTo>
                        <a:cubicBezTo>
                          <a:pt x="4422" y="5105"/>
                          <a:pt x="4456" y="4908"/>
                          <a:pt x="4456" y="4712"/>
                        </a:cubicBezTo>
                        <a:cubicBezTo>
                          <a:pt x="4456" y="4481"/>
                          <a:pt x="4387" y="4239"/>
                          <a:pt x="4272" y="4031"/>
                        </a:cubicBezTo>
                        <a:cubicBezTo>
                          <a:pt x="4041" y="3627"/>
                          <a:pt x="3579" y="3339"/>
                          <a:pt x="3083" y="3339"/>
                        </a:cubicBezTo>
                        <a:lnTo>
                          <a:pt x="2898" y="3339"/>
                        </a:lnTo>
                        <a:cubicBezTo>
                          <a:pt x="2829" y="3339"/>
                          <a:pt x="2771" y="3350"/>
                          <a:pt x="2690" y="3373"/>
                        </a:cubicBezTo>
                        <a:cubicBezTo>
                          <a:pt x="2333" y="3489"/>
                          <a:pt x="2136" y="3858"/>
                          <a:pt x="2229" y="4216"/>
                        </a:cubicBezTo>
                        <a:cubicBezTo>
                          <a:pt x="2323" y="4519"/>
                          <a:pt x="2597" y="4705"/>
                          <a:pt x="2889" y="4705"/>
                        </a:cubicBezTo>
                        <a:cubicBezTo>
                          <a:pt x="2953" y="4705"/>
                          <a:pt x="3018" y="4696"/>
                          <a:pt x="3083" y="4678"/>
                        </a:cubicBezTo>
                        <a:cubicBezTo>
                          <a:pt x="3117" y="4678"/>
                          <a:pt x="3141" y="4678"/>
                          <a:pt x="3175" y="4712"/>
                        </a:cubicBezTo>
                        <a:cubicBezTo>
                          <a:pt x="3187" y="4712"/>
                          <a:pt x="3198" y="4735"/>
                          <a:pt x="3198" y="4758"/>
                        </a:cubicBezTo>
                        <a:cubicBezTo>
                          <a:pt x="3198" y="4816"/>
                          <a:pt x="3198" y="4885"/>
                          <a:pt x="3187" y="4943"/>
                        </a:cubicBezTo>
                        <a:cubicBezTo>
                          <a:pt x="3129" y="5197"/>
                          <a:pt x="2898" y="5428"/>
                          <a:pt x="2610" y="5462"/>
                        </a:cubicBezTo>
                        <a:cubicBezTo>
                          <a:pt x="2575" y="5465"/>
                          <a:pt x="2540" y="5466"/>
                          <a:pt x="2505" y="5466"/>
                        </a:cubicBezTo>
                        <a:cubicBezTo>
                          <a:pt x="2180" y="5466"/>
                          <a:pt x="1806" y="5370"/>
                          <a:pt x="1536" y="5162"/>
                        </a:cubicBezTo>
                        <a:cubicBezTo>
                          <a:pt x="1224" y="4931"/>
                          <a:pt x="970" y="4585"/>
                          <a:pt x="890" y="4193"/>
                        </a:cubicBezTo>
                        <a:cubicBezTo>
                          <a:pt x="855" y="4089"/>
                          <a:pt x="855" y="3985"/>
                          <a:pt x="844" y="3893"/>
                        </a:cubicBezTo>
                        <a:lnTo>
                          <a:pt x="844" y="3558"/>
                        </a:lnTo>
                        <a:lnTo>
                          <a:pt x="890" y="3223"/>
                        </a:lnTo>
                        <a:cubicBezTo>
                          <a:pt x="913" y="3108"/>
                          <a:pt x="936" y="3004"/>
                          <a:pt x="959" y="2900"/>
                        </a:cubicBezTo>
                        <a:cubicBezTo>
                          <a:pt x="1074" y="2450"/>
                          <a:pt x="1305" y="2046"/>
                          <a:pt x="1594" y="1688"/>
                        </a:cubicBezTo>
                        <a:cubicBezTo>
                          <a:pt x="2171" y="961"/>
                          <a:pt x="3083" y="499"/>
                          <a:pt x="4052" y="476"/>
                        </a:cubicBezTo>
                        <a:cubicBezTo>
                          <a:pt x="4179" y="476"/>
                          <a:pt x="4272" y="372"/>
                          <a:pt x="4272" y="234"/>
                        </a:cubicBezTo>
                        <a:cubicBezTo>
                          <a:pt x="4283" y="118"/>
                          <a:pt x="4179" y="3"/>
                          <a:pt x="4052" y="3"/>
                        </a:cubicBezTo>
                        <a:cubicBezTo>
                          <a:pt x="4013" y="2"/>
                          <a:pt x="3973" y="1"/>
                          <a:pt x="393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sp>
        <p:nvSpPr>
          <p:cNvPr id="1752" name="Google Shape;1752;p22"/>
          <p:cNvSpPr txBox="1">
            <a:spLocks noGrp="1"/>
          </p:cNvSpPr>
          <p:nvPr>
            <p:ph type="title"/>
          </p:nvPr>
        </p:nvSpPr>
        <p:spPr>
          <a:xfrm>
            <a:off x="1011700" y="593367"/>
            <a:ext cx="10168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000">
                <a:solidFill>
                  <a:schemeClr val="accent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53" name="Google Shape;1753;p22"/>
          <p:cNvSpPr txBox="1">
            <a:spLocks noGrp="1"/>
          </p:cNvSpPr>
          <p:nvPr>
            <p:ph type="title" idx="2" hasCustomPrompt="1"/>
          </p:nvPr>
        </p:nvSpPr>
        <p:spPr>
          <a:xfrm>
            <a:off x="5273819" y="2244600"/>
            <a:ext cx="1644400" cy="708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5"/>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754" name="Google Shape;1754;p22"/>
          <p:cNvSpPr txBox="1">
            <a:spLocks noGrp="1"/>
          </p:cNvSpPr>
          <p:nvPr>
            <p:ph type="title" idx="3"/>
          </p:nvPr>
        </p:nvSpPr>
        <p:spPr>
          <a:xfrm>
            <a:off x="4340417" y="2953400"/>
            <a:ext cx="35112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dk2"/>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755" name="Google Shape;1755;p22"/>
          <p:cNvSpPr txBox="1">
            <a:spLocks noGrp="1"/>
          </p:cNvSpPr>
          <p:nvPr>
            <p:ph type="title" idx="4"/>
          </p:nvPr>
        </p:nvSpPr>
        <p:spPr>
          <a:xfrm>
            <a:off x="4416815" y="3560600"/>
            <a:ext cx="3358400" cy="116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2000" b="0">
                <a:solidFill>
                  <a:schemeClr val="dk2"/>
                </a:solidFill>
                <a:latin typeface="Adamina"/>
                <a:ea typeface="Adamina"/>
                <a:cs typeface="Adamina"/>
                <a:sym typeface="Adamina"/>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1756" name="Google Shape;1756;p22"/>
          <p:cNvSpPr txBox="1">
            <a:spLocks noGrp="1"/>
          </p:cNvSpPr>
          <p:nvPr>
            <p:ph type="title" idx="5" hasCustomPrompt="1"/>
          </p:nvPr>
        </p:nvSpPr>
        <p:spPr>
          <a:xfrm>
            <a:off x="1608373" y="2244600"/>
            <a:ext cx="1644400" cy="708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5"/>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757" name="Google Shape;1757;p22"/>
          <p:cNvSpPr txBox="1">
            <a:spLocks noGrp="1"/>
          </p:cNvSpPr>
          <p:nvPr>
            <p:ph type="title" idx="6"/>
          </p:nvPr>
        </p:nvSpPr>
        <p:spPr>
          <a:xfrm>
            <a:off x="674833" y="2953400"/>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dk2"/>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758" name="Google Shape;1758;p22"/>
          <p:cNvSpPr txBox="1">
            <a:spLocks noGrp="1"/>
          </p:cNvSpPr>
          <p:nvPr>
            <p:ph type="title" idx="7"/>
          </p:nvPr>
        </p:nvSpPr>
        <p:spPr>
          <a:xfrm>
            <a:off x="751367" y="3560600"/>
            <a:ext cx="3358400" cy="116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2000" b="0">
                <a:solidFill>
                  <a:schemeClr val="dk2"/>
                </a:solidFill>
                <a:latin typeface="Adamina"/>
                <a:ea typeface="Adamina"/>
                <a:cs typeface="Adamina"/>
                <a:sym typeface="Adamina"/>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1759" name="Google Shape;1759;p22"/>
          <p:cNvSpPr txBox="1">
            <a:spLocks noGrp="1"/>
          </p:cNvSpPr>
          <p:nvPr>
            <p:ph type="title" idx="8" hasCustomPrompt="1"/>
          </p:nvPr>
        </p:nvSpPr>
        <p:spPr>
          <a:xfrm>
            <a:off x="8939263" y="2244600"/>
            <a:ext cx="1644400" cy="708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5"/>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760" name="Google Shape;1760;p22"/>
          <p:cNvSpPr txBox="1">
            <a:spLocks noGrp="1"/>
          </p:cNvSpPr>
          <p:nvPr>
            <p:ph type="title" idx="9"/>
          </p:nvPr>
        </p:nvSpPr>
        <p:spPr>
          <a:xfrm>
            <a:off x="8005767" y="2953400"/>
            <a:ext cx="35112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dk2"/>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761" name="Google Shape;1761;p22"/>
          <p:cNvSpPr txBox="1">
            <a:spLocks noGrp="1"/>
          </p:cNvSpPr>
          <p:nvPr>
            <p:ph type="title" idx="13"/>
          </p:nvPr>
        </p:nvSpPr>
        <p:spPr>
          <a:xfrm>
            <a:off x="8082264" y="3560600"/>
            <a:ext cx="3358400" cy="116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Nunito"/>
              <a:buNone/>
              <a:defRPr sz="2000" b="0">
                <a:solidFill>
                  <a:schemeClr val="dk2"/>
                </a:solidFill>
                <a:latin typeface="Adamina"/>
                <a:ea typeface="Adamina"/>
                <a:cs typeface="Adamina"/>
                <a:sym typeface="Adamina"/>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Tree>
    <p:extLst>
      <p:ext uri="{BB962C8B-B14F-4D97-AF65-F5344CB8AC3E}">
        <p14:creationId xmlns:p14="http://schemas.microsoft.com/office/powerpoint/2010/main" val="27170210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four columns" preserve="1" userDrawn="1">
  <p:cSld name="Title and four columns">
    <p:bg>
      <p:bgPr>
        <a:blipFill>
          <a:blip r:embed="rId2">
            <a:alphaModFix/>
          </a:blip>
          <a:stretch>
            <a:fillRect/>
          </a:stretch>
        </a:blipFill>
        <a:effectLst/>
      </p:bgPr>
    </p:bg>
    <p:spTree>
      <p:nvGrpSpPr>
        <p:cNvPr id="1" name="Shape 1905"/>
        <p:cNvGrpSpPr/>
        <p:nvPr/>
      </p:nvGrpSpPr>
      <p:grpSpPr>
        <a:xfrm>
          <a:off x="0" y="0"/>
          <a:ext cx="0" cy="0"/>
          <a:chOff x="0" y="0"/>
          <a:chExt cx="0" cy="0"/>
        </a:xfrm>
      </p:grpSpPr>
      <p:pic>
        <p:nvPicPr>
          <p:cNvPr id="74" name="Imagen 73"/>
          <p:cNvPicPr>
            <a:picLocks noChangeAspect="1"/>
          </p:cNvPicPr>
          <p:nvPr userDrawn="1"/>
        </p:nvPicPr>
        <p:blipFill>
          <a:blip r:embed="rId3">
            <a:lum bright="67000" contrast="-19000"/>
          </a:blip>
          <a:stretch>
            <a:fillRect/>
          </a:stretch>
        </p:blipFill>
        <p:spPr>
          <a:xfrm>
            <a:off x="4036806" y="1450275"/>
            <a:ext cx="3847564" cy="4427823"/>
          </a:xfrm>
          <a:prstGeom prst="rect">
            <a:avLst/>
          </a:prstGeom>
        </p:spPr>
      </p:pic>
      <p:grpSp>
        <p:nvGrpSpPr>
          <p:cNvPr id="1906" name="Google Shape;1906;p25"/>
          <p:cNvGrpSpPr/>
          <p:nvPr/>
        </p:nvGrpSpPr>
        <p:grpSpPr>
          <a:xfrm>
            <a:off x="-31" y="153218"/>
            <a:ext cx="12090528" cy="6534127"/>
            <a:chOff x="-23" y="114913"/>
            <a:chExt cx="9067896" cy="4900595"/>
          </a:xfrm>
        </p:grpSpPr>
        <p:grpSp>
          <p:nvGrpSpPr>
            <p:cNvPr id="1907" name="Google Shape;1907;p25"/>
            <p:cNvGrpSpPr/>
            <p:nvPr/>
          </p:nvGrpSpPr>
          <p:grpSpPr>
            <a:xfrm flipH="1">
              <a:off x="4477159" y="4842845"/>
              <a:ext cx="189780" cy="172662"/>
              <a:chOff x="4520653" y="4806269"/>
              <a:chExt cx="189780" cy="172662"/>
            </a:xfrm>
          </p:grpSpPr>
          <p:sp>
            <p:nvSpPr>
              <p:cNvPr id="1908" name="Google Shape;1908;p25"/>
              <p:cNvSpPr/>
              <p:nvPr/>
            </p:nvSpPr>
            <p:spPr>
              <a:xfrm>
                <a:off x="4579176" y="4806269"/>
                <a:ext cx="73477" cy="172662"/>
              </a:xfrm>
              <a:custGeom>
                <a:avLst/>
                <a:gdLst/>
                <a:ahLst/>
                <a:cxnLst/>
                <a:rect l="l" t="t" r="r" b="b"/>
                <a:pathLst>
                  <a:path w="2275" h="5346" extrusionOk="0">
                    <a:moveTo>
                      <a:pt x="1131" y="1"/>
                    </a:moveTo>
                    <a:cubicBezTo>
                      <a:pt x="1131" y="1"/>
                      <a:pt x="0" y="1201"/>
                      <a:pt x="0" y="2679"/>
                    </a:cubicBezTo>
                    <a:cubicBezTo>
                      <a:pt x="0" y="4145"/>
                      <a:pt x="1131" y="5345"/>
                      <a:pt x="1131" y="5345"/>
                    </a:cubicBezTo>
                    <a:cubicBezTo>
                      <a:pt x="1131" y="5345"/>
                      <a:pt x="2274" y="4145"/>
                      <a:pt x="2274" y="2679"/>
                    </a:cubicBezTo>
                    <a:cubicBezTo>
                      <a:pt x="2274" y="1201"/>
                      <a:pt x="1131" y="1"/>
                      <a:pt x="113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5"/>
              <p:cNvSpPr/>
              <p:nvPr/>
            </p:nvSpPr>
            <p:spPr>
              <a:xfrm>
                <a:off x="4520653" y="4826423"/>
                <a:ext cx="60396" cy="60429"/>
              </a:xfrm>
              <a:custGeom>
                <a:avLst/>
                <a:gdLst/>
                <a:ahLst/>
                <a:cxnLst/>
                <a:rect l="l" t="t" r="r" b="b"/>
                <a:pathLst>
                  <a:path w="1870" h="1871" extrusionOk="0">
                    <a:moveTo>
                      <a:pt x="1870" y="0"/>
                    </a:moveTo>
                    <a:lnTo>
                      <a:pt x="1870" y="0"/>
                    </a:lnTo>
                    <a:cubicBezTo>
                      <a:pt x="1870" y="0"/>
                      <a:pt x="1062" y="23"/>
                      <a:pt x="543" y="531"/>
                    </a:cubicBezTo>
                    <a:cubicBezTo>
                      <a:pt x="35" y="1062"/>
                      <a:pt x="0" y="1870"/>
                      <a:pt x="0" y="1870"/>
                    </a:cubicBezTo>
                    <a:cubicBezTo>
                      <a:pt x="0" y="1870"/>
                      <a:pt x="808" y="1847"/>
                      <a:pt x="1327" y="1328"/>
                    </a:cubicBezTo>
                    <a:cubicBezTo>
                      <a:pt x="1847" y="808"/>
                      <a:pt x="1870" y="0"/>
                      <a:pt x="1870"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5"/>
              <p:cNvSpPr/>
              <p:nvPr/>
            </p:nvSpPr>
            <p:spPr>
              <a:xfrm>
                <a:off x="4650359" y="4826423"/>
                <a:ext cx="60073" cy="60429"/>
              </a:xfrm>
              <a:custGeom>
                <a:avLst/>
                <a:gdLst/>
                <a:ahLst/>
                <a:cxnLst/>
                <a:rect l="l" t="t" r="r" b="b"/>
                <a:pathLst>
                  <a:path w="1860" h="1871" extrusionOk="0">
                    <a:moveTo>
                      <a:pt x="1" y="0"/>
                    </a:moveTo>
                    <a:cubicBezTo>
                      <a:pt x="1" y="0"/>
                      <a:pt x="12" y="808"/>
                      <a:pt x="532" y="1328"/>
                    </a:cubicBezTo>
                    <a:cubicBezTo>
                      <a:pt x="1051" y="1847"/>
                      <a:pt x="1859" y="1870"/>
                      <a:pt x="1859" y="1870"/>
                    </a:cubicBezTo>
                    <a:cubicBezTo>
                      <a:pt x="1859" y="1870"/>
                      <a:pt x="1836" y="1062"/>
                      <a:pt x="1328" y="531"/>
                    </a:cubicBezTo>
                    <a:cubicBezTo>
                      <a:pt x="809" y="23"/>
                      <a:pt x="1" y="0"/>
                      <a:pt x="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11" name="Google Shape;1911;p25"/>
            <p:cNvSpPr/>
            <p:nvPr/>
          </p:nvSpPr>
          <p:spPr>
            <a:xfrm flipH="1">
              <a:off x="4470441" y="114913"/>
              <a:ext cx="203216" cy="242328"/>
            </a:xfrm>
            <a:custGeom>
              <a:avLst/>
              <a:gdLst/>
              <a:ahLst/>
              <a:cxnLst/>
              <a:rect l="l" t="t" r="r" b="b"/>
              <a:pathLst>
                <a:path w="6292" h="7503" extrusionOk="0">
                  <a:moveTo>
                    <a:pt x="3141" y="0"/>
                  </a:moveTo>
                  <a:cubicBezTo>
                    <a:pt x="2979" y="0"/>
                    <a:pt x="2852" y="173"/>
                    <a:pt x="2794" y="427"/>
                  </a:cubicBezTo>
                  <a:lnTo>
                    <a:pt x="2390" y="173"/>
                  </a:lnTo>
                  <a:lnTo>
                    <a:pt x="2944" y="2943"/>
                  </a:lnTo>
                  <a:lnTo>
                    <a:pt x="174" y="2401"/>
                  </a:lnTo>
                  <a:lnTo>
                    <a:pt x="416" y="2805"/>
                  </a:lnTo>
                  <a:cubicBezTo>
                    <a:pt x="174" y="2863"/>
                    <a:pt x="1" y="2990"/>
                    <a:pt x="1" y="3151"/>
                  </a:cubicBezTo>
                  <a:cubicBezTo>
                    <a:pt x="1" y="3313"/>
                    <a:pt x="174" y="3440"/>
                    <a:pt x="416" y="3497"/>
                  </a:cubicBezTo>
                  <a:lnTo>
                    <a:pt x="174" y="3901"/>
                  </a:lnTo>
                  <a:lnTo>
                    <a:pt x="174" y="3901"/>
                  </a:lnTo>
                  <a:lnTo>
                    <a:pt x="2956" y="3347"/>
                  </a:lnTo>
                  <a:lnTo>
                    <a:pt x="2390" y="7330"/>
                  </a:lnTo>
                  <a:lnTo>
                    <a:pt x="2794" y="7087"/>
                  </a:lnTo>
                  <a:cubicBezTo>
                    <a:pt x="2852" y="7330"/>
                    <a:pt x="2979" y="7503"/>
                    <a:pt x="3141" y="7503"/>
                  </a:cubicBezTo>
                  <a:cubicBezTo>
                    <a:pt x="3302" y="7503"/>
                    <a:pt x="3429" y="7330"/>
                    <a:pt x="3487" y="7087"/>
                  </a:cubicBezTo>
                  <a:lnTo>
                    <a:pt x="3891" y="7330"/>
                  </a:lnTo>
                  <a:lnTo>
                    <a:pt x="3325" y="3347"/>
                  </a:lnTo>
                  <a:lnTo>
                    <a:pt x="3325" y="3347"/>
                  </a:lnTo>
                  <a:lnTo>
                    <a:pt x="6107" y="3901"/>
                  </a:lnTo>
                  <a:lnTo>
                    <a:pt x="6107" y="3901"/>
                  </a:lnTo>
                  <a:lnTo>
                    <a:pt x="5865" y="3497"/>
                  </a:lnTo>
                  <a:cubicBezTo>
                    <a:pt x="6119" y="3440"/>
                    <a:pt x="6292" y="3313"/>
                    <a:pt x="6292" y="3151"/>
                  </a:cubicBezTo>
                  <a:cubicBezTo>
                    <a:pt x="6292" y="2990"/>
                    <a:pt x="6107" y="2863"/>
                    <a:pt x="5865" y="2805"/>
                  </a:cubicBezTo>
                  <a:lnTo>
                    <a:pt x="6119" y="2401"/>
                  </a:lnTo>
                  <a:lnTo>
                    <a:pt x="3348" y="2943"/>
                  </a:lnTo>
                  <a:lnTo>
                    <a:pt x="3891" y="173"/>
                  </a:lnTo>
                  <a:lnTo>
                    <a:pt x="3487" y="427"/>
                  </a:lnTo>
                  <a:cubicBezTo>
                    <a:pt x="3429" y="173"/>
                    <a:pt x="3302" y="0"/>
                    <a:pt x="314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12" name="Google Shape;1912;p25"/>
            <p:cNvGrpSpPr/>
            <p:nvPr/>
          </p:nvGrpSpPr>
          <p:grpSpPr>
            <a:xfrm flipH="1">
              <a:off x="-23" y="114937"/>
              <a:ext cx="9067896" cy="4880416"/>
              <a:chOff x="76177" y="114937"/>
              <a:chExt cx="9067896" cy="4880416"/>
            </a:xfrm>
          </p:grpSpPr>
          <p:grpSp>
            <p:nvGrpSpPr>
              <p:cNvPr id="1913" name="Google Shape;1913;p25"/>
              <p:cNvGrpSpPr/>
              <p:nvPr/>
            </p:nvGrpSpPr>
            <p:grpSpPr>
              <a:xfrm>
                <a:off x="194306" y="1034696"/>
                <a:ext cx="213648" cy="3005896"/>
                <a:chOff x="194306" y="1034696"/>
                <a:chExt cx="213648" cy="3005896"/>
              </a:xfrm>
            </p:grpSpPr>
            <p:sp>
              <p:nvSpPr>
                <p:cNvPr id="1914" name="Google Shape;1914;p25"/>
                <p:cNvSpPr/>
                <p:nvPr/>
              </p:nvSpPr>
              <p:spPr>
                <a:xfrm>
                  <a:off x="196179" y="1165533"/>
                  <a:ext cx="14921" cy="1487494"/>
                </a:xfrm>
                <a:custGeom>
                  <a:avLst/>
                  <a:gdLst/>
                  <a:ahLst/>
                  <a:cxnLst/>
                  <a:rect l="l" t="t" r="r" b="b"/>
                  <a:pathLst>
                    <a:path w="462" h="46056" extrusionOk="0">
                      <a:moveTo>
                        <a:pt x="0" y="1"/>
                      </a:moveTo>
                      <a:lnTo>
                        <a:pt x="0" y="46056"/>
                      </a:lnTo>
                      <a:lnTo>
                        <a:pt x="462" y="46056"/>
                      </a:lnTo>
                      <a:lnTo>
                        <a:pt x="462"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5"/>
                <p:cNvSpPr/>
                <p:nvPr/>
              </p:nvSpPr>
              <p:spPr>
                <a:xfrm>
                  <a:off x="194306" y="1034696"/>
                  <a:ext cx="213648" cy="143918"/>
                </a:xfrm>
                <a:custGeom>
                  <a:avLst/>
                  <a:gdLst/>
                  <a:ahLst/>
                  <a:cxnLst/>
                  <a:rect l="l" t="t" r="r" b="b"/>
                  <a:pathLst>
                    <a:path w="6615" h="4456" extrusionOk="0">
                      <a:moveTo>
                        <a:pt x="3925" y="0"/>
                      </a:moveTo>
                      <a:lnTo>
                        <a:pt x="3498" y="35"/>
                      </a:lnTo>
                      <a:lnTo>
                        <a:pt x="3071" y="104"/>
                      </a:lnTo>
                      <a:cubicBezTo>
                        <a:pt x="2944" y="151"/>
                        <a:pt x="2805" y="174"/>
                        <a:pt x="2667" y="220"/>
                      </a:cubicBezTo>
                      <a:cubicBezTo>
                        <a:pt x="2136" y="404"/>
                        <a:pt x="1651" y="705"/>
                        <a:pt x="1259" y="1097"/>
                      </a:cubicBezTo>
                      <a:cubicBezTo>
                        <a:pt x="451" y="1859"/>
                        <a:pt x="1" y="2978"/>
                        <a:pt x="47" y="4052"/>
                      </a:cubicBezTo>
                      <a:cubicBezTo>
                        <a:pt x="47" y="4183"/>
                        <a:pt x="149" y="4272"/>
                        <a:pt x="258" y="4272"/>
                      </a:cubicBezTo>
                      <a:cubicBezTo>
                        <a:pt x="265" y="4272"/>
                        <a:pt x="271" y="4272"/>
                        <a:pt x="278" y="4271"/>
                      </a:cubicBezTo>
                      <a:cubicBezTo>
                        <a:pt x="405" y="4271"/>
                        <a:pt x="508" y="4167"/>
                        <a:pt x="508" y="4052"/>
                      </a:cubicBezTo>
                      <a:cubicBezTo>
                        <a:pt x="543" y="3094"/>
                        <a:pt x="1005" y="2182"/>
                        <a:pt x="1720" y="1605"/>
                      </a:cubicBezTo>
                      <a:cubicBezTo>
                        <a:pt x="2078" y="1316"/>
                        <a:pt x="2482" y="1085"/>
                        <a:pt x="2932" y="970"/>
                      </a:cubicBezTo>
                      <a:cubicBezTo>
                        <a:pt x="3048" y="935"/>
                        <a:pt x="3152" y="924"/>
                        <a:pt x="3267" y="901"/>
                      </a:cubicBezTo>
                      <a:lnTo>
                        <a:pt x="3590" y="855"/>
                      </a:lnTo>
                      <a:lnTo>
                        <a:pt x="3925" y="855"/>
                      </a:lnTo>
                      <a:cubicBezTo>
                        <a:pt x="4029" y="866"/>
                        <a:pt x="4133" y="866"/>
                        <a:pt x="4225" y="901"/>
                      </a:cubicBezTo>
                      <a:cubicBezTo>
                        <a:pt x="4618" y="982"/>
                        <a:pt x="4964" y="1224"/>
                        <a:pt x="5195" y="1547"/>
                      </a:cubicBezTo>
                      <a:cubicBezTo>
                        <a:pt x="5426" y="1847"/>
                        <a:pt x="5529" y="2263"/>
                        <a:pt x="5495" y="2609"/>
                      </a:cubicBezTo>
                      <a:cubicBezTo>
                        <a:pt x="5472" y="2898"/>
                        <a:pt x="5241" y="3128"/>
                        <a:pt x="4975" y="3186"/>
                      </a:cubicBezTo>
                      <a:cubicBezTo>
                        <a:pt x="4918" y="3209"/>
                        <a:pt x="4848" y="3209"/>
                        <a:pt x="4791" y="3209"/>
                      </a:cubicBezTo>
                      <a:cubicBezTo>
                        <a:pt x="4779" y="3209"/>
                        <a:pt x="4756" y="3186"/>
                        <a:pt x="4756" y="3175"/>
                      </a:cubicBezTo>
                      <a:cubicBezTo>
                        <a:pt x="4722" y="3152"/>
                        <a:pt x="4722" y="3117"/>
                        <a:pt x="4722" y="3094"/>
                      </a:cubicBezTo>
                      <a:cubicBezTo>
                        <a:pt x="4825" y="2725"/>
                        <a:pt x="4618" y="2355"/>
                        <a:pt x="4260" y="2240"/>
                      </a:cubicBezTo>
                      <a:cubicBezTo>
                        <a:pt x="4197" y="2222"/>
                        <a:pt x="4134" y="2213"/>
                        <a:pt x="4072" y="2213"/>
                      </a:cubicBezTo>
                      <a:cubicBezTo>
                        <a:pt x="3777" y="2213"/>
                        <a:pt x="3501" y="2406"/>
                        <a:pt x="3406" y="2701"/>
                      </a:cubicBezTo>
                      <a:cubicBezTo>
                        <a:pt x="3394" y="2771"/>
                        <a:pt x="3383" y="2828"/>
                        <a:pt x="3383" y="2898"/>
                      </a:cubicBezTo>
                      <a:lnTo>
                        <a:pt x="3383" y="3094"/>
                      </a:lnTo>
                      <a:cubicBezTo>
                        <a:pt x="3383" y="3579"/>
                        <a:pt x="3671" y="4040"/>
                        <a:pt x="4075" y="4271"/>
                      </a:cubicBezTo>
                      <a:cubicBezTo>
                        <a:pt x="4271" y="4387"/>
                        <a:pt x="4514" y="4456"/>
                        <a:pt x="4745" y="4456"/>
                      </a:cubicBezTo>
                      <a:cubicBezTo>
                        <a:pt x="4952" y="4456"/>
                        <a:pt x="5137" y="4433"/>
                        <a:pt x="5310" y="4375"/>
                      </a:cubicBezTo>
                      <a:cubicBezTo>
                        <a:pt x="6049" y="4144"/>
                        <a:pt x="6568" y="3452"/>
                        <a:pt x="6603" y="2701"/>
                      </a:cubicBezTo>
                      <a:cubicBezTo>
                        <a:pt x="6614" y="2020"/>
                        <a:pt x="6384" y="1420"/>
                        <a:pt x="5980" y="924"/>
                      </a:cubicBezTo>
                      <a:cubicBezTo>
                        <a:pt x="5576" y="451"/>
                        <a:pt x="4999" y="116"/>
                        <a:pt x="4387" y="35"/>
                      </a:cubicBezTo>
                      <a:cubicBezTo>
                        <a:pt x="4237" y="0"/>
                        <a:pt x="4087" y="0"/>
                        <a:pt x="392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5"/>
                <p:cNvSpPr/>
                <p:nvPr/>
              </p:nvSpPr>
              <p:spPr>
                <a:xfrm>
                  <a:off x="196179" y="2421874"/>
                  <a:ext cx="14921" cy="1487494"/>
                </a:xfrm>
                <a:custGeom>
                  <a:avLst/>
                  <a:gdLst/>
                  <a:ahLst/>
                  <a:cxnLst/>
                  <a:rect l="l" t="t" r="r" b="b"/>
                  <a:pathLst>
                    <a:path w="462" h="46056" extrusionOk="0">
                      <a:moveTo>
                        <a:pt x="0" y="0"/>
                      </a:moveTo>
                      <a:lnTo>
                        <a:pt x="0" y="46055"/>
                      </a:lnTo>
                      <a:lnTo>
                        <a:pt x="462" y="46055"/>
                      </a:lnTo>
                      <a:lnTo>
                        <a:pt x="462" y="0"/>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5"/>
                <p:cNvSpPr/>
                <p:nvPr/>
              </p:nvSpPr>
              <p:spPr>
                <a:xfrm>
                  <a:off x="194306" y="3896287"/>
                  <a:ext cx="213648" cy="144305"/>
                </a:xfrm>
                <a:custGeom>
                  <a:avLst/>
                  <a:gdLst/>
                  <a:ahLst/>
                  <a:cxnLst/>
                  <a:rect l="l" t="t" r="r" b="b"/>
                  <a:pathLst>
                    <a:path w="6615" h="4468" extrusionOk="0">
                      <a:moveTo>
                        <a:pt x="4745" y="0"/>
                      </a:moveTo>
                      <a:cubicBezTo>
                        <a:pt x="4514" y="0"/>
                        <a:pt x="4271" y="81"/>
                        <a:pt x="4075" y="197"/>
                      </a:cubicBezTo>
                      <a:cubicBezTo>
                        <a:pt x="3671" y="427"/>
                        <a:pt x="3383" y="889"/>
                        <a:pt x="3383" y="1374"/>
                      </a:cubicBezTo>
                      <a:lnTo>
                        <a:pt x="3383" y="1559"/>
                      </a:lnTo>
                      <a:cubicBezTo>
                        <a:pt x="3383" y="1639"/>
                        <a:pt x="3394" y="1697"/>
                        <a:pt x="3406" y="1766"/>
                      </a:cubicBezTo>
                      <a:cubicBezTo>
                        <a:pt x="3501" y="2062"/>
                        <a:pt x="3777" y="2255"/>
                        <a:pt x="4072" y="2255"/>
                      </a:cubicBezTo>
                      <a:cubicBezTo>
                        <a:pt x="4134" y="2255"/>
                        <a:pt x="4197" y="2246"/>
                        <a:pt x="4260" y="2228"/>
                      </a:cubicBezTo>
                      <a:cubicBezTo>
                        <a:pt x="4618" y="2113"/>
                        <a:pt x="4825" y="1732"/>
                        <a:pt x="4722" y="1374"/>
                      </a:cubicBezTo>
                      <a:cubicBezTo>
                        <a:pt x="4722" y="1351"/>
                        <a:pt x="4722" y="1316"/>
                        <a:pt x="4756" y="1293"/>
                      </a:cubicBezTo>
                      <a:cubicBezTo>
                        <a:pt x="4756" y="1270"/>
                        <a:pt x="4779" y="1259"/>
                        <a:pt x="4791" y="1259"/>
                      </a:cubicBezTo>
                      <a:cubicBezTo>
                        <a:pt x="4848" y="1259"/>
                        <a:pt x="4918" y="1259"/>
                        <a:pt x="4975" y="1270"/>
                      </a:cubicBezTo>
                      <a:cubicBezTo>
                        <a:pt x="5241" y="1328"/>
                        <a:pt x="5472" y="1559"/>
                        <a:pt x="5495" y="1847"/>
                      </a:cubicBezTo>
                      <a:cubicBezTo>
                        <a:pt x="5529" y="2194"/>
                        <a:pt x="5426" y="2621"/>
                        <a:pt x="5195" y="2921"/>
                      </a:cubicBezTo>
                      <a:cubicBezTo>
                        <a:pt x="4964" y="3232"/>
                        <a:pt x="4618" y="3486"/>
                        <a:pt x="4225" y="3567"/>
                      </a:cubicBezTo>
                      <a:cubicBezTo>
                        <a:pt x="4133" y="3602"/>
                        <a:pt x="4029" y="3602"/>
                        <a:pt x="3925" y="3613"/>
                      </a:cubicBezTo>
                      <a:lnTo>
                        <a:pt x="3590" y="3613"/>
                      </a:lnTo>
                      <a:lnTo>
                        <a:pt x="3267" y="3567"/>
                      </a:lnTo>
                      <a:cubicBezTo>
                        <a:pt x="3152" y="3544"/>
                        <a:pt x="3048" y="3521"/>
                        <a:pt x="2932" y="3498"/>
                      </a:cubicBezTo>
                      <a:cubicBezTo>
                        <a:pt x="2482" y="3382"/>
                        <a:pt x="2078" y="3152"/>
                        <a:pt x="1720" y="2863"/>
                      </a:cubicBezTo>
                      <a:cubicBezTo>
                        <a:pt x="1005" y="2286"/>
                        <a:pt x="543" y="1374"/>
                        <a:pt x="508" y="404"/>
                      </a:cubicBezTo>
                      <a:cubicBezTo>
                        <a:pt x="508" y="289"/>
                        <a:pt x="405" y="197"/>
                        <a:pt x="278" y="197"/>
                      </a:cubicBezTo>
                      <a:cubicBezTo>
                        <a:pt x="267" y="194"/>
                        <a:pt x="256" y="193"/>
                        <a:pt x="245" y="193"/>
                      </a:cubicBezTo>
                      <a:cubicBezTo>
                        <a:pt x="141" y="193"/>
                        <a:pt x="47" y="289"/>
                        <a:pt x="47" y="404"/>
                      </a:cubicBezTo>
                      <a:cubicBezTo>
                        <a:pt x="1" y="1489"/>
                        <a:pt x="451" y="2598"/>
                        <a:pt x="1259" y="3371"/>
                      </a:cubicBezTo>
                      <a:cubicBezTo>
                        <a:pt x="1651" y="3752"/>
                        <a:pt x="2136" y="4063"/>
                        <a:pt x="2667" y="4248"/>
                      </a:cubicBezTo>
                      <a:cubicBezTo>
                        <a:pt x="2805" y="4294"/>
                        <a:pt x="2944" y="4317"/>
                        <a:pt x="3071" y="4364"/>
                      </a:cubicBezTo>
                      <a:lnTo>
                        <a:pt x="3498" y="4433"/>
                      </a:lnTo>
                      <a:lnTo>
                        <a:pt x="3925" y="4467"/>
                      </a:lnTo>
                      <a:cubicBezTo>
                        <a:pt x="4087" y="4467"/>
                        <a:pt x="4237" y="4467"/>
                        <a:pt x="4387" y="4433"/>
                      </a:cubicBezTo>
                      <a:cubicBezTo>
                        <a:pt x="4999" y="4352"/>
                        <a:pt x="5576" y="4017"/>
                        <a:pt x="5980" y="3544"/>
                      </a:cubicBezTo>
                      <a:cubicBezTo>
                        <a:pt x="6384" y="3048"/>
                        <a:pt x="6614" y="2447"/>
                        <a:pt x="6603" y="1766"/>
                      </a:cubicBezTo>
                      <a:cubicBezTo>
                        <a:pt x="6568" y="1016"/>
                        <a:pt x="6049" y="324"/>
                        <a:pt x="5310" y="93"/>
                      </a:cubicBezTo>
                      <a:cubicBezTo>
                        <a:pt x="5137" y="35"/>
                        <a:pt x="4952" y="0"/>
                        <a:pt x="474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8" name="Google Shape;1918;p25"/>
              <p:cNvGrpSpPr/>
              <p:nvPr/>
            </p:nvGrpSpPr>
            <p:grpSpPr>
              <a:xfrm>
                <a:off x="1005226" y="210401"/>
                <a:ext cx="8138847" cy="211872"/>
                <a:chOff x="1005226" y="199492"/>
                <a:chExt cx="8138847" cy="211872"/>
              </a:xfrm>
            </p:grpSpPr>
            <p:sp>
              <p:nvSpPr>
                <p:cNvPr id="1919" name="Google Shape;1919;p25"/>
                <p:cNvSpPr/>
                <p:nvPr/>
              </p:nvSpPr>
              <p:spPr>
                <a:xfrm>
                  <a:off x="4842450" y="199550"/>
                  <a:ext cx="4301622" cy="14950"/>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20" name="Google Shape;1920;p25"/>
                <p:cNvGrpSpPr/>
                <p:nvPr/>
              </p:nvGrpSpPr>
              <p:grpSpPr>
                <a:xfrm>
                  <a:off x="1005226" y="199492"/>
                  <a:ext cx="3295960" cy="211872"/>
                  <a:chOff x="1018925" y="254356"/>
                  <a:chExt cx="3295960" cy="211872"/>
                </a:xfrm>
              </p:grpSpPr>
              <p:sp>
                <p:nvSpPr>
                  <p:cNvPr id="1921" name="Google Shape;1921;p25"/>
                  <p:cNvSpPr/>
                  <p:nvPr/>
                </p:nvSpPr>
                <p:spPr>
                  <a:xfrm>
                    <a:off x="1149795"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25"/>
                  <p:cNvSpPr/>
                  <p:nvPr/>
                </p:nvSpPr>
                <p:spPr>
                  <a:xfrm>
                    <a:off x="1018925" y="254356"/>
                    <a:ext cx="143950" cy="211872"/>
                  </a:xfrm>
                  <a:custGeom>
                    <a:avLst/>
                    <a:gdLst/>
                    <a:ahLst/>
                    <a:cxnLst/>
                    <a:rect l="l" t="t" r="r" b="b"/>
                    <a:pathLst>
                      <a:path w="4457" h="6560" extrusionOk="0">
                        <a:moveTo>
                          <a:pt x="3933" y="1"/>
                        </a:moveTo>
                        <a:cubicBezTo>
                          <a:pt x="2886" y="1"/>
                          <a:pt x="1831" y="436"/>
                          <a:pt x="1097" y="1215"/>
                        </a:cubicBezTo>
                        <a:cubicBezTo>
                          <a:pt x="705" y="1607"/>
                          <a:pt x="405" y="2104"/>
                          <a:pt x="209" y="2635"/>
                        </a:cubicBezTo>
                        <a:cubicBezTo>
                          <a:pt x="174" y="2761"/>
                          <a:pt x="139" y="2912"/>
                          <a:pt x="93" y="3039"/>
                        </a:cubicBezTo>
                        <a:lnTo>
                          <a:pt x="24" y="3454"/>
                        </a:lnTo>
                        <a:lnTo>
                          <a:pt x="1" y="3893"/>
                        </a:lnTo>
                        <a:cubicBezTo>
                          <a:pt x="1" y="4054"/>
                          <a:pt x="1" y="4193"/>
                          <a:pt x="24" y="4354"/>
                        </a:cubicBezTo>
                        <a:cubicBezTo>
                          <a:pt x="105" y="4955"/>
                          <a:pt x="440" y="5532"/>
                          <a:pt x="913" y="5936"/>
                        </a:cubicBezTo>
                        <a:cubicBezTo>
                          <a:pt x="1397" y="6330"/>
                          <a:pt x="1992" y="6559"/>
                          <a:pt x="2642" y="6559"/>
                        </a:cubicBezTo>
                        <a:cubicBezTo>
                          <a:pt x="2658" y="6559"/>
                          <a:pt x="2674" y="6559"/>
                          <a:pt x="2690" y="6559"/>
                        </a:cubicBezTo>
                        <a:cubicBezTo>
                          <a:pt x="3441" y="6524"/>
                          <a:pt x="4133" y="6005"/>
                          <a:pt x="4364" y="5278"/>
                        </a:cubicBezTo>
                        <a:cubicBezTo>
                          <a:pt x="4422" y="5105"/>
                          <a:pt x="4456" y="4908"/>
                          <a:pt x="4456" y="4712"/>
                        </a:cubicBezTo>
                        <a:cubicBezTo>
                          <a:pt x="4456" y="4481"/>
                          <a:pt x="4387" y="4239"/>
                          <a:pt x="4272" y="4031"/>
                        </a:cubicBezTo>
                        <a:cubicBezTo>
                          <a:pt x="4041" y="3627"/>
                          <a:pt x="3579" y="3339"/>
                          <a:pt x="3083" y="3339"/>
                        </a:cubicBezTo>
                        <a:lnTo>
                          <a:pt x="2898" y="3339"/>
                        </a:lnTo>
                        <a:cubicBezTo>
                          <a:pt x="2829" y="3339"/>
                          <a:pt x="2771" y="3350"/>
                          <a:pt x="2690" y="3373"/>
                        </a:cubicBezTo>
                        <a:cubicBezTo>
                          <a:pt x="2333" y="3489"/>
                          <a:pt x="2136" y="3858"/>
                          <a:pt x="2229" y="4216"/>
                        </a:cubicBezTo>
                        <a:cubicBezTo>
                          <a:pt x="2323" y="4519"/>
                          <a:pt x="2597" y="4705"/>
                          <a:pt x="2889" y="4705"/>
                        </a:cubicBezTo>
                        <a:cubicBezTo>
                          <a:pt x="2953" y="4705"/>
                          <a:pt x="3018" y="4696"/>
                          <a:pt x="3083" y="4678"/>
                        </a:cubicBezTo>
                        <a:cubicBezTo>
                          <a:pt x="3117" y="4678"/>
                          <a:pt x="3141" y="4678"/>
                          <a:pt x="3175" y="4712"/>
                        </a:cubicBezTo>
                        <a:cubicBezTo>
                          <a:pt x="3187" y="4712"/>
                          <a:pt x="3198" y="4735"/>
                          <a:pt x="3198" y="4758"/>
                        </a:cubicBezTo>
                        <a:cubicBezTo>
                          <a:pt x="3198" y="4816"/>
                          <a:pt x="3198" y="4885"/>
                          <a:pt x="3187" y="4943"/>
                        </a:cubicBezTo>
                        <a:cubicBezTo>
                          <a:pt x="3129" y="5197"/>
                          <a:pt x="2898" y="5428"/>
                          <a:pt x="2610" y="5462"/>
                        </a:cubicBezTo>
                        <a:cubicBezTo>
                          <a:pt x="2575" y="5465"/>
                          <a:pt x="2540" y="5466"/>
                          <a:pt x="2505" y="5466"/>
                        </a:cubicBezTo>
                        <a:cubicBezTo>
                          <a:pt x="2180" y="5466"/>
                          <a:pt x="1806" y="5370"/>
                          <a:pt x="1536" y="5162"/>
                        </a:cubicBezTo>
                        <a:cubicBezTo>
                          <a:pt x="1224" y="4931"/>
                          <a:pt x="970" y="4585"/>
                          <a:pt x="890" y="4193"/>
                        </a:cubicBezTo>
                        <a:cubicBezTo>
                          <a:pt x="855" y="4089"/>
                          <a:pt x="855" y="3985"/>
                          <a:pt x="844" y="3893"/>
                        </a:cubicBezTo>
                        <a:lnTo>
                          <a:pt x="844" y="3558"/>
                        </a:lnTo>
                        <a:lnTo>
                          <a:pt x="890" y="3223"/>
                        </a:lnTo>
                        <a:cubicBezTo>
                          <a:pt x="913" y="3108"/>
                          <a:pt x="936" y="3004"/>
                          <a:pt x="959" y="2900"/>
                        </a:cubicBezTo>
                        <a:cubicBezTo>
                          <a:pt x="1074" y="2450"/>
                          <a:pt x="1305" y="2046"/>
                          <a:pt x="1594" y="1688"/>
                        </a:cubicBezTo>
                        <a:cubicBezTo>
                          <a:pt x="2171" y="961"/>
                          <a:pt x="3083" y="499"/>
                          <a:pt x="4052" y="476"/>
                        </a:cubicBezTo>
                        <a:cubicBezTo>
                          <a:pt x="4179" y="476"/>
                          <a:pt x="4272" y="372"/>
                          <a:pt x="4272" y="234"/>
                        </a:cubicBezTo>
                        <a:cubicBezTo>
                          <a:pt x="4283" y="118"/>
                          <a:pt x="4179" y="3"/>
                          <a:pt x="4052" y="3"/>
                        </a:cubicBezTo>
                        <a:cubicBezTo>
                          <a:pt x="4013" y="2"/>
                          <a:pt x="3973" y="1"/>
                          <a:pt x="393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923" name="Google Shape;1923;p25"/>
              <p:cNvGrpSpPr/>
              <p:nvPr/>
            </p:nvGrpSpPr>
            <p:grpSpPr>
              <a:xfrm>
                <a:off x="91453" y="114937"/>
                <a:ext cx="750045" cy="777207"/>
                <a:chOff x="54877" y="169801"/>
                <a:chExt cx="750045" cy="777207"/>
              </a:xfrm>
            </p:grpSpPr>
            <p:sp>
              <p:nvSpPr>
                <p:cNvPr id="1924" name="Google Shape;1924;p25"/>
                <p:cNvSpPr/>
                <p:nvPr/>
              </p:nvSpPr>
              <p:spPr>
                <a:xfrm>
                  <a:off x="541762" y="169801"/>
                  <a:ext cx="179348" cy="271428"/>
                </a:xfrm>
                <a:custGeom>
                  <a:avLst/>
                  <a:gdLst/>
                  <a:ahLst/>
                  <a:cxnLst/>
                  <a:rect l="l" t="t" r="r" b="b"/>
                  <a:pathLst>
                    <a:path w="5553" h="8404" extrusionOk="0">
                      <a:moveTo>
                        <a:pt x="2528" y="1"/>
                      </a:moveTo>
                      <a:cubicBezTo>
                        <a:pt x="3013" y="1490"/>
                        <a:pt x="2459" y="2148"/>
                        <a:pt x="2367" y="4375"/>
                      </a:cubicBezTo>
                      <a:cubicBezTo>
                        <a:pt x="2228" y="7157"/>
                        <a:pt x="728" y="8265"/>
                        <a:pt x="0" y="8404"/>
                      </a:cubicBezTo>
                      <a:cubicBezTo>
                        <a:pt x="1362" y="8150"/>
                        <a:pt x="2574" y="7111"/>
                        <a:pt x="3013" y="5783"/>
                      </a:cubicBezTo>
                      <a:cubicBezTo>
                        <a:pt x="3186" y="5241"/>
                        <a:pt x="3244" y="4675"/>
                        <a:pt x="3359" y="4110"/>
                      </a:cubicBezTo>
                      <a:cubicBezTo>
                        <a:pt x="3475" y="3544"/>
                        <a:pt x="3648" y="2990"/>
                        <a:pt x="4017" y="2552"/>
                      </a:cubicBezTo>
                      <a:cubicBezTo>
                        <a:pt x="4319" y="2213"/>
                        <a:pt x="4760" y="1968"/>
                        <a:pt x="5205" y="1968"/>
                      </a:cubicBezTo>
                      <a:cubicBezTo>
                        <a:pt x="5322" y="1968"/>
                        <a:pt x="5438" y="1985"/>
                        <a:pt x="5552" y="2021"/>
                      </a:cubicBezTo>
                      <a:cubicBezTo>
                        <a:pt x="5235" y="1760"/>
                        <a:pt x="4801" y="1611"/>
                        <a:pt x="4382" y="1611"/>
                      </a:cubicBezTo>
                      <a:cubicBezTo>
                        <a:pt x="4039" y="1611"/>
                        <a:pt x="3706" y="1710"/>
                        <a:pt x="3452" y="1928"/>
                      </a:cubicBezTo>
                      <a:cubicBezTo>
                        <a:pt x="3602" y="1259"/>
                        <a:pt x="3151" y="301"/>
                        <a:pt x="2528"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25"/>
                <p:cNvSpPr/>
                <p:nvPr/>
              </p:nvSpPr>
              <p:spPr>
                <a:xfrm>
                  <a:off x="501487" y="224223"/>
                  <a:ext cx="96214" cy="214036"/>
                </a:xfrm>
                <a:custGeom>
                  <a:avLst/>
                  <a:gdLst/>
                  <a:ahLst/>
                  <a:cxnLst/>
                  <a:rect l="l" t="t" r="r" b="b"/>
                  <a:pathLst>
                    <a:path w="2979" h="6627" extrusionOk="0">
                      <a:moveTo>
                        <a:pt x="1236" y="543"/>
                      </a:moveTo>
                      <a:cubicBezTo>
                        <a:pt x="1293" y="982"/>
                        <a:pt x="1386" y="1432"/>
                        <a:pt x="1571" y="1836"/>
                      </a:cubicBezTo>
                      <a:cubicBezTo>
                        <a:pt x="1744" y="2252"/>
                        <a:pt x="1963" y="2644"/>
                        <a:pt x="2171" y="3048"/>
                      </a:cubicBezTo>
                      <a:cubicBezTo>
                        <a:pt x="2355" y="3452"/>
                        <a:pt x="2517" y="3891"/>
                        <a:pt x="2540" y="4352"/>
                      </a:cubicBezTo>
                      <a:cubicBezTo>
                        <a:pt x="2552" y="4583"/>
                        <a:pt x="2540" y="4814"/>
                        <a:pt x="2482" y="5022"/>
                      </a:cubicBezTo>
                      <a:cubicBezTo>
                        <a:pt x="2459" y="5137"/>
                        <a:pt x="2413" y="5241"/>
                        <a:pt x="2367" y="5345"/>
                      </a:cubicBezTo>
                      <a:cubicBezTo>
                        <a:pt x="2309" y="5449"/>
                        <a:pt x="2252" y="5541"/>
                        <a:pt x="2182" y="5634"/>
                      </a:cubicBezTo>
                      <a:cubicBezTo>
                        <a:pt x="2448" y="5276"/>
                        <a:pt x="2540" y="4791"/>
                        <a:pt x="2494" y="4364"/>
                      </a:cubicBezTo>
                      <a:cubicBezTo>
                        <a:pt x="2471" y="3914"/>
                        <a:pt x="2298" y="3498"/>
                        <a:pt x="2101" y="3094"/>
                      </a:cubicBezTo>
                      <a:cubicBezTo>
                        <a:pt x="1917" y="2690"/>
                        <a:pt x="1686" y="2298"/>
                        <a:pt x="1524" y="1871"/>
                      </a:cubicBezTo>
                      <a:cubicBezTo>
                        <a:pt x="1444" y="1651"/>
                        <a:pt x="1386" y="1432"/>
                        <a:pt x="1328" y="1213"/>
                      </a:cubicBezTo>
                      <a:cubicBezTo>
                        <a:pt x="1282" y="1005"/>
                        <a:pt x="1259" y="774"/>
                        <a:pt x="1236" y="543"/>
                      </a:cubicBezTo>
                      <a:close/>
                      <a:moveTo>
                        <a:pt x="1190" y="1"/>
                      </a:moveTo>
                      <a:cubicBezTo>
                        <a:pt x="1190" y="682"/>
                        <a:pt x="266" y="1074"/>
                        <a:pt x="855" y="1778"/>
                      </a:cubicBezTo>
                      <a:cubicBezTo>
                        <a:pt x="800" y="1777"/>
                        <a:pt x="751" y="1776"/>
                        <a:pt x="706" y="1776"/>
                      </a:cubicBezTo>
                      <a:cubicBezTo>
                        <a:pt x="436" y="1776"/>
                        <a:pt x="307" y="1810"/>
                        <a:pt x="1" y="1928"/>
                      </a:cubicBezTo>
                      <a:cubicBezTo>
                        <a:pt x="451" y="2079"/>
                        <a:pt x="636" y="2275"/>
                        <a:pt x="636" y="2275"/>
                      </a:cubicBezTo>
                      <a:cubicBezTo>
                        <a:pt x="509" y="2309"/>
                        <a:pt x="335" y="2413"/>
                        <a:pt x="335" y="2413"/>
                      </a:cubicBezTo>
                      <a:cubicBezTo>
                        <a:pt x="959" y="2586"/>
                        <a:pt x="1478" y="2875"/>
                        <a:pt x="1836" y="3406"/>
                      </a:cubicBezTo>
                      <a:cubicBezTo>
                        <a:pt x="1790" y="3391"/>
                        <a:pt x="1739" y="3384"/>
                        <a:pt x="1688" y="3384"/>
                      </a:cubicBezTo>
                      <a:cubicBezTo>
                        <a:pt x="1535" y="3384"/>
                        <a:pt x="1377" y="3449"/>
                        <a:pt x="1317" y="3579"/>
                      </a:cubicBezTo>
                      <a:cubicBezTo>
                        <a:pt x="1213" y="3752"/>
                        <a:pt x="1270" y="4006"/>
                        <a:pt x="1432" y="4122"/>
                      </a:cubicBezTo>
                      <a:cubicBezTo>
                        <a:pt x="1363" y="3983"/>
                        <a:pt x="1455" y="3787"/>
                        <a:pt x="1605" y="3729"/>
                      </a:cubicBezTo>
                      <a:cubicBezTo>
                        <a:pt x="1645" y="3713"/>
                        <a:pt x="1687" y="3705"/>
                        <a:pt x="1729" y="3705"/>
                      </a:cubicBezTo>
                      <a:cubicBezTo>
                        <a:pt x="1834" y="3705"/>
                        <a:pt x="1942" y="3749"/>
                        <a:pt x="2032" y="3798"/>
                      </a:cubicBezTo>
                      <a:cubicBezTo>
                        <a:pt x="2413" y="4029"/>
                        <a:pt x="2321" y="4641"/>
                        <a:pt x="2263" y="4999"/>
                      </a:cubicBezTo>
                      <a:cubicBezTo>
                        <a:pt x="2138" y="5672"/>
                        <a:pt x="1685" y="6244"/>
                        <a:pt x="1150" y="6614"/>
                      </a:cubicBezTo>
                      <a:lnTo>
                        <a:pt x="1150" y="6614"/>
                      </a:lnTo>
                      <a:cubicBezTo>
                        <a:pt x="1411" y="6437"/>
                        <a:pt x="1715" y="6333"/>
                        <a:pt x="1963" y="6118"/>
                      </a:cubicBezTo>
                      <a:cubicBezTo>
                        <a:pt x="2113" y="6003"/>
                        <a:pt x="2228" y="5876"/>
                        <a:pt x="2344" y="5749"/>
                      </a:cubicBezTo>
                      <a:cubicBezTo>
                        <a:pt x="2863" y="5114"/>
                        <a:pt x="2979" y="4318"/>
                        <a:pt x="2806" y="3464"/>
                      </a:cubicBezTo>
                      <a:cubicBezTo>
                        <a:pt x="2598" y="2471"/>
                        <a:pt x="2436" y="1213"/>
                        <a:pt x="2956" y="289"/>
                      </a:cubicBezTo>
                      <a:lnTo>
                        <a:pt x="2956" y="289"/>
                      </a:lnTo>
                      <a:cubicBezTo>
                        <a:pt x="2632" y="509"/>
                        <a:pt x="2459" y="797"/>
                        <a:pt x="2309" y="1132"/>
                      </a:cubicBezTo>
                      <a:cubicBezTo>
                        <a:pt x="2355" y="543"/>
                        <a:pt x="1190" y="636"/>
                        <a:pt x="1190" y="1"/>
                      </a:cubicBezTo>
                      <a:close/>
                      <a:moveTo>
                        <a:pt x="1150" y="6614"/>
                      </a:moveTo>
                      <a:cubicBezTo>
                        <a:pt x="1144" y="6618"/>
                        <a:pt x="1138" y="6622"/>
                        <a:pt x="1132" y="6626"/>
                      </a:cubicBezTo>
                      <a:cubicBezTo>
                        <a:pt x="1138" y="6622"/>
                        <a:pt x="1144" y="6618"/>
                        <a:pt x="1150" y="6614"/>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25"/>
                <p:cNvSpPr/>
                <p:nvPr/>
              </p:nvSpPr>
              <p:spPr>
                <a:xfrm>
                  <a:off x="595796" y="264853"/>
                  <a:ext cx="13856" cy="78321"/>
                </a:xfrm>
                <a:custGeom>
                  <a:avLst/>
                  <a:gdLst/>
                  <a:ahLst/>
                  <a:cxnLst/>
                  <a:rect l="l" t="t" r="r" b="b"/>
                  <a:pathLst>
                    <a:path w="429" h="2425" extrusionOk="0">
                      <a:moveTo>
                        <a:pt x="428" y="1"/>
                      </a:moveTo>
                      <a:lnTo>
                        <a:pt x="428" y="1"/>
                      </a:lnTo>
                      <a:cubicBezTo>
                        <a:pt x="47" y="786"/>
                        <a:pt x="1" y="1617"/>
                        <a:pt x="301" y="2425"/>
                      </a:cubicBezTo>
                      <a:lnTo>
                        <a:pt x="42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25"/>
                <p:cNvSpPr/>
                <p:nvPr/>
              </p:nvSpPr>
              <p:spPr>
                <a:xfrm>
                  <a:off x="658453" y="406155"/>
                  <a:ext cx="77579" cy="101802"/>
                </a:xfrm>
                <a:custGeom>
                  <a:avLst/>
                  <a:gdLst/>
                  <a:ahLst/>
                  <a:cxnLst/>
                  <a:rect l="l" t="t" r="r" b="b"/>
                  <a:pathLst>
                    <a:path w="2402" h="3152" extrusionOk="0">
                      <a:moveTo>
                        <a:pt x="2020" y="728"/>
                      </a:moveTo>
                      <a:cubicBezTo>
                        <a:pt x="1905" y="889"/>
                        <a:pt x="1755" y="993"/>
                        <a:pt x="1593" y="1086"/>
                      </a:cubicBezTo>
                      <a:cubicBezTo>
                        <a:pt x="1443" y="1155"/>
                        <a:pt x="1304" y="1213"/>
                        <a:pt x="1154" y="1282"/>
                      </a:cubicBezTo>
                      <a:cubicBezTo>
                        <a:pt x="1189" y="1270"/>
                        <a:pt x="1235" y="1270"/>
                        <a:pt x="1258" y="1270"/>
                      </a:cubicBezTo>
                      <a:cubicBezTo>
                        <a:pt x="1285" y="1269"/>
                        <a:pt x="1311" y="1268"/>
                        <a:pt x="1337" y="1268"/>
                      </a:cubicBezTo>
                      <a:cubicBezTo>
                        <a:pt x="1483" y="1268"/>
                        <a:pt x="1627" y="1298"/>
                        <a:pt x="1755" y="1386"/>
                      </a:cubicBezTo>
                      <a:cubicBezTo>
                        <a:pt x="1629" y="1341"/>
                        <a:pt x="1504" y="1324"/>
                        <a:pt x="1379" y="1324"/>
                      </a:cubicBezTo>
                      <a:cubicBezTo>
                        <a:pt x="1342" y="1324"/>
                        <a:pt x="1306" y="1325"/>
                        <a:pt x="1270" y="1328"/>
                      </a:cubicBezTo>
                      <a:cubicBezTo>
                        <a:pt x="1154" y="1340"/>
                        <a:pt x="1039" y="1374"/>
                        <a:pt x="924" y="1409"/>
                      </a:cubicBezTo>
                      <a:cubicBezTo>
                        <a:pt x="843" y="1467"/>
                        <a:pt x="750" y="1547"/>
                        <a:pt x="681" y="1628"/>
                      </a:cubicBezTo>
                      <a:cubicBezTo>
                        <a:pt x="566" y="1755"/>
                        <a:pt x="485" y="1917"/>
                        <a:pt x="393" y="2078"/>
                      </a:cubicBezTo>
                      <a:cubicBezTo>
                        <a:pt x="450" y="1905"/>
                        <a:pt x="520" y="1732"/>
                        <a:pt x="635" y="1582"/>
                      </a:cubicBezTo>
                      <a:cubicBezTo>
                        <a:pt x="750" y="1443"/>
                        <a:pt x="912" y="1328"/>
                        <a:pt x="1074" y="1236"/>
                      </a:cubicBezTo>
                      <a:cubicBezTo>
                        <a:pt x="1224" y="1155"/>
                        <a:pt x="1408" y="1074"/>
                        <a:pt x="1558" y="1005"/>
                      </a:cubicBezTo>
                      <a:cubicBezTo>
                        <a:pt x="1720" y="936"/>
                        <a:pt x="1882" y="843"/>
                        <a:pt x="2020" y="728"/>
                      </a:cubicBezTo>
                      <a:close/>
                      <a:moveTo>
                        <a:pt x="2066" y="1"/>
                      </a:moveTo>
                      <a:cubicBezTo>
                        <a:pt x="2055" y="197"/>
                        <a:pt x="1928" y="405"/>
                        <a:pt x="1755" y="520"/>
                      </a:cubicBezTo>
                      <a:cubicBezTo>
                        <a:pt x="1582" y="647"/>
                        <a:pt x="1374" y="716"/>
                        <a:pt x="1189" y="820"/>
                      </a:cubicBezTo>
                      <a:cubicBezTo>
                        <a:pt x="693" y="1086"/>
                        <a:pt x="323" y="1524"/>
                        <a:pt x="150" y="2067"/>
                      </a:cubicBezTo>
                      <a:cubicBezTo>
                        <a:pt x="35" y="2413"/>
                        <a:pt x="0" y="2782"/>
                        <a:pt x="81" y="3152"/>
                      </a:cubicBezTo>
                      <a:cubicBezTo>
                        <a:pt x="93" y="3002"/>
                        <a:pt x="150" y="2840"/>
                        <a:pt x="219" y="2679"/>
                      </a:cubicBezTo>
                      <a:cubicBezTo>
                        <a:pt x="388" y="2329"/>
                        <a:pt x="766" y="2101"/>
                        <a:pt x="1149" y="2101"/>
                      </a:cubicBezTo>
                      <a:cubicBezTo>
                        <a:pt x="1159" y="2101"/>
                        <a:pt x="1168" y="2101"/>
                        <a:pt x="1178" y="2101"/>
                      </a:cubicBezTo>
                      <a:cubicBezTo>
                        <a:pt x="1558" y="2113"/>
                        <a:pt x="1962" y="2390"/>
                        <a:pt x="2112" y="2759"/>
                      </a:cubicBezTo>
                      <a:cubicBezTo>
                        <a:pt x="2251" y="2655"/>
                        <a:pt x="2332" y="2471"/>
                        <a:pt x="2286" y="2286"/>
                      </a:cubicBezTo>
                      <a:cubicBezTo>
                        <a:pt x="2251" y="2113"/>
                        <a:pt x="2101" y="1998"/>
                        <a:pt x="1928" y="1963"/>
                      </a:cubicBezTo>
                      <a:cubicBezTo>
                        <a:pt x="2043" y="1917"/>
                        <a:pt x="2170" y="1859"/>
                        <a:pt x="2251" y="1778"/>
                      </a:cubicBezTo>
                      <a:cubicBezTo>
                        <a:pt x="2343" y="1686"/>
                        <a:pt x="2389" y="1524"/>
                        <a:pt x="2332" y="1420"/>
                      </a:cubicBezTo>
                      <a:cubicBezTo>
                        <a:pt x="2296" y="1358"/>
                        <a:pt x="2192" y="1316"/>
                        <a:pt x="2109" y="1316"/>
                      </a:cubicBezTo>
                      <a:cubicBezTo>
                        <a:pt x="2085" y="1316"/>
                        <a:pt x="2062" y="1320"/>
                        <a:pt x="2043" y="1328"/>
                      </a:cubicBezTo>
                      <a:cubicBezTo>
                        <a:pt x="2228" y="1166"/>
                        <a:pt x="2343" y="936"/>
                        <a:pt x="2366" y="693"/>
                      </a:cubicBezTo>
                      <a:cubicBezTo>
                        <a:pt x="2401" y="416"/>
                        <a:pt x="2239" y="208"/>
                        <a:pt x="206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25"/>
                <p:cNvSpPr/>
                <p:nvPr/>
              </p:nvSpPr>
              <p:spPr>
                <a:xfrm>
                  <a:off x="635716" y="325540"/>
                  <a:ext cx="167043" cy="246172"/>
                </a:xfrm>
                <a:custGeom>
                  <a:avLst/>
                  <a:gdLst/>
                  <a:ahLst/>
                  <a:cxnLst/>
                  <a:rect l="l" t="t" r="r" b="b"/>
                  <a:pathLst>
                    <a:path w="5172" h="7622" extrusionOk="0">
                      <a:moveTo>
                        <a:pt x="3617" y="180"/>
                      </a:moveTo>
                      <a:cubicBezTo>
                        <a:pt x="3743" y="180"/>
                        <a:pt x="3870" y="191"/>
                        <a:pt x="3994" y="211"/>
                      </a:cubicBezTo>
                      <a:cubicBezTo>
                        <a:pt x="4282" y="257"/>
                        <a:pt x="4559" y="338"/>
                        <a:pt x="4813" y="477"/>
                      </a:cubicBezTo>
                      <a:cubicBezTo>
                        <a:pt x="4548" y="373"/>
                        <a:pt x="4271" y="292"/>
                        <a:pt x="3982" y="257"/>
                      </a:cubicBezTo>
                      <a:cubicBezTo>
                        <a:pt x="3873" y="244"/>
                        <a:pt x="3761" y="235"/>
                        <a:pt x="3650" y="235"/>
                      </a:cubicBezTo>
                      <a:cubicBezTo>
                        <a:pt x="3481" y="235"/>
                        <a:pt x="3312" y="255"/>
                        <a:pt x="3151" y="304"/>
                      </a:cubicBezTo>
                      <a:cubicBezTo>
                        <a:pt x="2874" y="361"/>
                        <a:pt x="2609" y="477"/>
                        <a:pt x="2355" y="604"/>
                      </a:cubicBezTo>
                      <a:cubicBezTo>
                        <a:pt x="2112" y="731"/>
                        <a:pt x="1858" y="892"/>
                        <a:pt x="1662" y="1088"/>
                      </a:cubicBezTo>
                      <a:cubicBezTo>
                        <a:pt x="1847" y="881"/>
                        <a:pt x="2078" y="708"/>
                        <a:pt x="2332" y="557"/>
                      </a:cubicBezTo>
                      <a:cubicBezTo>
                        <a:pt x="2586" y="419"/>
                        <a:pt x="2851" y="315"/>
                        <a:pt x="3128" y="246"/>
                      </a:cubicBezTo>
                      <a:cubicBezTo>
                        <a:pt x="3286" y="200"/>
                        <a:pt x="3451" y="180"/>
                        <a:pt x="3617" y="180"/>
                      </a:cubicBezTo>
                      <a:close/>
                      <a:moveTo>
                        <a:pt x="3586" y="1"/>
                      </a:moveTo>
                      <a:cubicBezTo>
                        <a:pt x="3134" y="1"/>
                        <a:pt x="2678" y="125"/>
                        <a:pt x="2251" y="384"/>
                      </a:cubicBezTo>
                      <a:cubicBezTo>
                        <a:pt x="1397" y="904"/>
                        <a:pt x="854" y="1816"/>
                        <a:pt x="543" y="2751"/>
                      </a:cubicBezTo>
                      <a:cubicBezTo>
                        <a:pt x="0" y="4447"/>
                        <a:pt x="69" y="6040"/>
                        <a:pt x="900" y="7622"/>
                      </a:cubicBezTo>
                      <a:cubicBezTo>
                        <a:pt x="381" y="6617"/>
                        <a:pt x="358" y="5313"/>
                        <a:pt x="670" y="4274"/>
                      </a:cubicBezTo>
                      <a:cubicBezTo>
                        <a:pt x="762" y="3905"/>
                        <a:pt x="912" y="3559"/>
                        <a:pt x="1097" y="3247"/>
                      </a:cubicBezTo>
                      <a:cubicBezTo>
                        <a:pt x="1189" y="3085"/>
                        <a:pt x="1304" y="2958"/>
                        <a:pt x="1397" y="2820"/>
                      </a:cubicBezTo>
                      <a:cubicBezTo>
                        <a:pt x="1512" y="2693"/>
                        <a:pt x="1628" y="2566"/>
                        <a:pt x="1731" y="2404"/>
                      </a:cubicBezTo>
                      <a:cubicBezTo>
                        <a:pt x="1835" y="2266"/>
                        <a:pt x="1882" y="2058"/>
                        <a:pt x="1801" y="1896"/>
                      </a:cubicBezTo>
                      <a:cubicBezTo>
                        <a:pt x="1752" y="1791"/>
                        <a:pt x="1652" y="1714"/>
                        <a:pt x="1548" y="1714"/>
                      </a:cubicBezTo>
                      <a:cubicBezTo>
                        <a:pt x="1513" y="1714"/>
                        <a:pt x="1477" y="1723"/>
                        <a:pt x="1443" y="1742"/>
                      </a:cubicBezTo>
                      <a:lnTo>
                        <a:pt x="1443" y="1742"/>
                      </a:lnTo>
                      <a:cubicBezTo>
                        <a:pt x="1861" y="1469"/>
                        <a:pt x="2319" y="1368"/>
                        <a:pt x="2786" y="1368"/>
                      </a:cubicBezTo>
                      <a:cubicBezTo>
                        <a:pt x="3061" y="1368"/>
                        <a:pt x="3338" y="1403"/>
                        <a:pt x="3613" y="1458"/>
                      </a:cubicBezTo>
                      <a:cubicBezTo>
                        <a:pt x="3719" y="1478"/>
                        <a:pt x="3824" y="1488"/>
                        <a:pt x="3925" y="1488"/>
                      </a:cubicBezTo>
                      <a:cubicBezTo>
                        <a:pt x="4507" y="1488"/>
                        <a:pt x="4952" y="1168"/>
                        <a:pt x="4617" y="765"/>
                      </a:cubicBezTo>
                      <a:cubicBezTo>
                        <a:pt x="4709" y="765"/>
                        <a:pt x="4790" y="823"/>
                        <a:pt x="4894" y="823"/>
                      </a:cubicBezTo>
                      <a:cubicBezTo>
                        <a:pt x="5056" y="823"/>
                        <a:pt x="5171" y="696"/>
                        <a:pt x="5079" y="534"/>
                      </a:cubicBezTo>
                      <a:cubicBezTo>
                        <a:pt x="5033" y="465"/>
                        <a:pt x="4963" y="407"/>
                        <a:pt x="4894" y="361"/>
                      </a:cubicBezTo>
                      <a:cubicBezTo>
                        <a:pt x="4484" y="125"/>
                        <a:pt x="4037" y="1"/>
                        <a:pt x="358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25"/>
                <p:cNvSpPr/>
                <p:nvPr/>
              </p:nvSpPr>
              <p:spPr>
                <a:xfrm>
                  <a:off x="657323" y="289722"/>
                  <a:ext cx="76836" cy="103417"/>
                </a:xfrm>
                <a:custGeom>
                  <a:avLst/>
                  <a:gdLst/>
                  <a:ahLst/>
                  <a:cxnLst/>
                  <a:rect l="l" t="t" r="r" b="b"/>
                  <a:pathLst>
                    <a:path w="2379" h="3202" extrusionOk="0">
                      <a:moveTo>
                        <a:pt x="727" y="597"/>
                      </a:moveTo>
                      <a:cubicBezTo>
                        <a:pt x="727" y="603"/>
                        <a:pt x="727" y="610"/>
                        <a:pt x="728" y="616"/>
                      </a:cubicBezTo>
                      <a:cubicBezTo>
                        <a:pt x="727" y="610"/>
                        <a:pt x="727" y="604"/>
                        <a:pt x="727" y="597"/>
                      </a:cubicBezTo>
                      <a:close/>
                      <a:moveTo>
                        <a:pt x="1214" y="0"/>
                      </a:moveTo>
                      <a:cubicBezTo>
                        <a:pt x="1146" y="0"/>
                        <a:pt x="1079" y="13"/>
                        <a:pt x="1016" y="39"/>
                      </a:cubicBezTo>
                      <a:cubicBezTo>
                        <a:pt x="814" y="129"/>
                        <a:pt x="721" y="372"/>
                        <a:pt x="727" y="597"/>
                      </a:cubicBezTo>
                      <a:lnTo>
                        <a:pt x="727" y="597"/>
                      </a:lnTo>
                      <a:cubicBezTo>
                        <a:pt x="729" y="485"/>
                        <a:pt x="837" y="396"/>
                        <a:pt x="961" y="396"/>
                      </a:cubicBezTo>
                      <a:cubicBezTo>
                        <a:pt x="968" y="396"/>
                        <a:pt x="975" y="396"/>
                        <a:pt x="982" y="397"/>
                      </a:cubicBezTo>
                      <a:cubicBezTo>
                        <a:pt x="1109" y="420"/>
                        <a:pt x="1189" y="535"/>
                        <a:pt x="1224" y="651"/>
                      </a:cubicBezTo>
                      <a:cubicBezTo>
                        <a:pt x="1236" y="778"/>
                        <a:pt x="1189" y="905"/>
                        <a:pt x="1132" y="1009"/>
                      </a:cubicBezTo>
                      <a:cubicBezTo>
                        <a:pt x="1074" y="1112"/>
                        <a:pt x="993" y="1205"/>
                        <a:pt x="901" y="1297"/>
                      </a:cubicBezTo>
                      <a:cubicBezTo>
                        <a:pt x="416" y="1840"/>
                        <a:pt x="151" y="2474"/>
                        <a:pt x="1" y="3202"/>
                      </a:cubicBezTo>
                      <a:cubicBezTo>
                        <a:pt x="162" y="2417"/>
                        <a:pt x="993" y="1666"/>
                        <a:pt x="1617" y="1251"/>
                      </a:cubicBezTo>
                      <a:cubicBezTo>
                        <a:pt x="1674" y="1193"/>
                        <a:pt x="2378" y="778"/>
                        <a:pt x="1940" y="743"/>
                      </a:cubicBezTo>
                      <a:cubicBezTo>
                        <a:pt x="1934" y="742"/>
                        <a:pt x="1927" y="742"/>
                        <a:pt x="1921" y="742"/>
                      </a:cubicBezTo>
                      <a:cubicBezTo>
                        <a:pt x="1853" y="742"/>
                        <a:pt x="1761" y="793"/>
                        <a:pt x="1709" y="835"/>
                      </a:cubicBezTo>
                      <a:cubicBezTo>
                        <a:pt x="1801" y="628"/>
                        <a:pt x="1801" y="385"/>
                        <a:pt x="1651" y="201"/>
                      </a:cubicBezTo>
                      <a:cubicBezTo>
                        <a:pt x="1552" y="77"/>
                        <a:pt x="1383" y="0"/>
                        <a:pt x="121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25"/>
                <p:cNvSpPr/>
                <p:nvPr/>
              </p:nvSpPr>
              <p:spPr>
                <a:xfrm>
                  <a:off x="525387" y="476240"/>
                  <a:ext cx="150991" cy="227439"/>
                </a:xfrm>
                <a:custGeom>
                  <a:avLst/>
                  <a:gdLst/>
                  <a:ahLst/>
                  <a:cxnLst/>
                  <a:rect l="l" t="t" r="r" b="b"/>
                  <a:pathLst>
                    <a:path w="4675" h="7042" extrusionOk="0">
                      <a:moveTo>
                        <a:pt x="288" y="670"/>
                      </a:moveTo>
                      <a:cubicBezTo>
                        <a:pt x="288" y="671"/>
                        <a:pt x="289" y="672"/>
                        <a:pt x="289" y="673"/>
                      </a:cubicBezTo>
                      <a:lnTo>
                        <a:pt x="289" y="673"/>
                      </a:lnTo>
                      <a:cubicBezTo>
                        <a:pt x="289" y="672"/>
                        <a:pt x="288" y="671"/>
                        <a:pt x="288" y="670"/>
                      </a:cubicBezTo>
                      <a:close/>
                      <a:moveTo>
                        <a:pt x="634" y="1166"/>
                      </a:moveTo>
                      <a:cubicBezTo>
                        <a:pt x="934" y="1559"/>
                        <a:pt x="1269" y="1928"/>
                        <a:pt x="1650" y="2228"/>
                      </a:cubicBezTo>
                      <a:cubicBezTo>
                        <a:pt x="2042" y="2517"/>
                        <a:pt x="2481" y="2759"/>
                        <a:pt x="2885" y="3048"/>
                      </a:cubicBezTo>
                      <a:cubicBezTo>
                        <a:pt x="3289" y="3336"/>
                        <a:pt x="3670" y="3660"/>
                        <a:pt x="3959" y="4087"/>
                      </a:cubicBezTo>
                      <a:cubicBezTo>
                        <a:pt x="4097" y="4306"/>
                        <a:pt x="4213" y="4525"/>
                        <a:pt x="4282" y="4768"/>
                      </a:cubicBezTo>
                      <a:cubicBezTo>
                        <a:pt x="4305" y="4883"/>
                        <a:pt x="4339" y="5010"/>
                        <a:pt x="4339" y="5149"/>
                      </a:cubicBezTo>
                      <a:cubicBezTo>
                        <a:pt x="4339" y="5276"/>
                        <a:pt x="4339" y="5391"/>
                        <a:pt x="4316" y="5518"/>
                      </a:cubicBezTo>
                      <a:cubicBezTo>
                        <a:pt x="4328" y="5391"/>
                        <a:pt x="4328" y="5276"/>
                        <a:pt x="4316" y="5149"/>
                      </a:cubicBezTo>
                      <a:cubicBezTo>
                        <a:pt x="4293" y="5010"/>
                        <a:pt x="4270" y="4895"/>
                        <a:pt x="4236" y="4779"/>
                      </a:cubicBezTo>
                      <a:lnTo>
                        <a:pt x="4109" y="4433"/>
                      </a:lnTo>
                      <a:cubicBezTo>
                        <a:pt x="4051" y="4318"/>
                        <a:pt x="3993" y="4225"/>
                        <a:pt x="3924" y="4121"/>
                      </a:cubicBezTo>
                      <a:cubicBezTo>
                        <a:pt x="3647" y="3717"/>
                        <a:pt x="3254" y="3394"/>
                        <a:pt x="2850" y="3106"/>
                      </a:cubicBezTo>
                      <a:cubicBezTo>
                        <a:pt x="2446" y="2817"/>
                        <a:pt x="2019" y="2575"/>
                        <a:pt x="1627" y="2251"/>
                      </a:cubicBezTo>
                      <a:cubicBezTo>
                        <a:pt x="1419" y="2101"/>
                        <a:pt x="1246" y="1928"/>
                        <a:pt x="1073" y="1755"/>
                      </a:cubicBezTo>
                      <a:cubicBezTo>
                        <a:pt x="923" y="1559"/>
                        <a:pt x="761" y="1363"/>
                        <a:pt x="634" y="1166"/>
                      </a:cubicBezTo>
                      <a:close/>
                      <a:moveTo>
                        <a:pt x="2135" y="1"/>
                      </a:moveTo>
                      <a:cubicBezTo>
                        <a:pt x="1927" y="370"/>
                        <a:pt x="1916" y="739"/>
                        <a:pt x="1973" y="1132"/>
                      </a:cubicBezTo>
                      <a:cubicBezTo>
                        <a:pt x="1880" y="935"/>
                        <a:pt x="1700" y="886"/>
                        <a:pt x="1487" y="886"/>
                      </a:cubicBezTo>
                      <a:cubicBezTo>
                        <a:pt x="1283" y="886"/>
                        <a:pt x="1050" y="931"/>
                        <a:pt x="837" y="931"/>
                      </a:cubicBezTo>
                      <a:cubicBezTo>
                        <a:pt x="611" y="931"/>
                        <a:pt x="408" y="881"/>
                        <a:pt x="289" y="673"/>
                      </a:cubicBezTo>
                      <a:lnTo>
                        <a:pt x="289" y="673"/>
                      </a:lnTo>
                      <a:cubicBezTo>
                        <a:pt x="656" y="1319"/>
                        <a:pt x="1" y="2206"/>
                        <a:pt x="946" y="2552"/>
                      </a:cubicBezTo>
                      <a:cubicBezTo>
                        <a:pt x="577" y="2736"/>
                        <a:pt x="484" y="2840"/>
                        <a:pt x="219" y="3152"/>
                      </a:cubicBezTo>
                      <a:cubicBezTo>
                        <a:pt x="406" y="3114"/>
                        <a:pt x="560" y="3102"/>
                        <a:pt x="680" y="3102"/>
                      </a:cubicBezTo>
                      <a:cubicBezTo>
                        <a:pt x="895" y="3102"/>
                        <a:pt x="1004" y="3140"/>
                        <a:pt x="1004" y="3140"/>
                      </a:cubicBezTo>
                      <a:cubicBezTo>
                        <a:pt x="911" y="3256"/>
                        <a:pt x="807" y="3440"/>
                        <a:pt x="807" y="3440"/>
                      </a:cubicBezTo>
                      <a:cubicBezTo>
                        <a:pt x="1101" y="3366"/>
                        <a:pt x="1391" y="3323"/>
                        <a:pt x="1676" y="3323"/>
                      </a:cubicBezTo>
                      <a:cubicBezTo>
                        <a:pt x="2052" y="3323"/>
                        <a:pt x="2420" y="3397"/>
                        <a:pt x="2781" y="3567"/>
                      </a:cubicBezTo>
                      <a:cubicBezTo>
                        <a:pt x="2562" y="3613"/>
                        <a:pt x="2377" y="3798"/>
                        <a:pt x="2377" y="4017"/>
                      </a:cubicBezTo>
                      <a:cubicBezTo>
                        <a:pt x="2377" y="4237"/>
                        <a:pt x="2562" y="4433"/>
                        <a:pt x="2781" y="4468"/>
                      </a:cubicBezTo>
                      <a:cubicBezTo>
                        <a:pt x="2643" y="4375"/>
                        <a:pt x="2620" y="4133"/>
                        <a:pt x="2724" y="4006"/>
                      </a:cubicBezTo>
                      <a:cubicBezTo>
                        <a:pt x="2815" y="3884"/>
                        <a:pt x="2970" y="3842"/>
                        <a:pt x="3116" y="3842"/>
                      </a:cubicBezTo>
                      <a:cubicBezTo>
                        <a:pt x="3136" y="3842"/>
                        <a:pt x="3155" y="3843"/>
                        <a:pt x="3174" y="3844"/>
                      </a:cubicBezTo>
                      <a:cubicBezTo>
                        <a:pt x="3647" y="3856"/>
                        <a:pt x="3924" y="4491"/>
                        <a:pt x="4051" y="4872"/>
                      </a:cubicBezTo>
                      <a:cubicBezTo>
                        <a:pt x="4291" y="5570"/>
                        <a:pt x="4180" y="6370"/>
                        <a:pt x="3851" y="7025"/>
                      </a:cubicBezTo>
                      <a:lnTo>
                        <a:pt x="3851" y="7025"/>
                      </a:lnTo>
                      <a:cubicBezTo>
                        <a:pt x="4012" y="6709"/>
                        <a:pt x="4238" y="6447"/>
                        <a:pt x="4363" y="6107"/>
                      </a:cubicBezTo>
                      <a:cubicBezTo>
                        <a:pt x="4443" y="5922"/>
                        <a:pt x="4478" y="5737"/>
                        <a:pt x="4524" y="5541"/>
                      </a:cubicBezTo>
                      <a:cubicBezTo>
                        <a:pt x="4674" y="4664"/>
                        <a:pt x="4351" y="3833"/>
                        <a:pt x="3716" y="3117"/>
                      </a:cubicBezTo>
                      <a:cubicBezTo>
                        <a:pt x="2966" y="2286"/>
                        <a:pt x="2146" y="1178"/>
                        <a:pt x="2135" y="1"/>
                      </a:cubicBezTo>
                      <a:close/>
                      <a:moveTo>
                        <a:pt x="3851" y="7025"/>
                      </a:moveTo>
                      <a:cubicBezTo>
                        <a:pt x="3849" y="7031"/>
                        <a:pt x="3846" y="7036"/>
                        <a:pt x="3843" y="7042"/>
                      </a:cubicBezTo>
                      <a:cubicBezTo>
                        <a:pt x="3846" y="7036"/>
                        <a:pt x="3849" y="7031"/>
                        <a:pt x="3851" y="7025"/>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25"/>
                <p:cNvSpPr/>
                <p:nvPr/>
              </p:nvSpPr>
              <p:spPr>
                <a:xfrm>
                  <a:off x="594698" y="415489"/>
                  <a:ext cx="61527" cy="150636"/>
                </a:xfrm>
                <a:custGeom>
                  <a:avLst/>
                  <a:gdLst/>
                  <a:ahLst/>
                  <a:cxnLst/>
                  <a:rect l="l" t="t" r="r" b="b"/>
                  <a:pathLst>
                    <a:path w="1905" h="4664" extrusionOk="0">
                      <a:moveTo>
                        <a:pt x="1051" y="970"/>
                      </a:moveTo>
                      <a:lnTo>
                        <a:pt x="1051" y="970"/>
                      </a:lnTo>
                      <a:cubicBezTo>
                        <a:pt x="1039" y="1178"/>
                        <a:pt x="1016" y="1431"/>
                        <a:pt x="1016" y="1662"/>
                      </a:cubicBezTo>
                      <a:cubicBezTo>
                        <a:pt x="1016" y="1893"/>
                        <a:pt x="1016" y="2136"/>
                        <a:pt x="1039" y="2366"/>
                      </a:cubicBezTo>
                      <a:cubicBezTo>
                        <a:pt x="1062" y="2597"/>
                        <a:pt x="1108" y="2828"/>
                        <a:pt x="1166" y="3047"/>
                      </a:cubicBezTo>
                      <a:cubicBezTo>
                        <a:pt x="1224" y="3255"/>
                        <a:pt x="1305" y="3475"/>
                        <a:pt x="1385" y="3694"/>
                      </a:cubicBezTo>
                      <a:cubicBezTo>
                        <a:pt x="1282" y="3486"/>
                        <a:pt x="1201" y="3290"/>
                        <a:pt x="1120" y="3071"/>
                      </a:cubicBezTo>
                      <a:cubicBezTo>
                        <a:pt x="1051" y="2851"/>
                        <a:pt x="1005" y="2620"/>
                        <a:pt x="981" y="2390"/>
                      </a:cubicBezTo>
                      <a:cubicBezTo>
                        <a:pt x="947" y="2159"/>
                        <a:pt x="947" y="1916"/>
                        <a:pt x="970" y="1685"/>
                      </a:cubicBezTo>
                      <a:cubicBezTo>
                        <a:pt x="981" y="1443"/>
                        <a:pt x="1016" y="1212"/>
                        <a:pt x="1051" y="970"/>
                      </a:cubicBezTo>
                      <a:close/>
                      <a:moveTo>
                        <a:pt x="1305" y="0"/>
                      </a:moveTo>
                      <a:lnTo>
                        <a:pt x="1305" y="0"/>
                      </a:lnTo>
                      <a:cubicBezTo>
                        <a:pt x="878" y="323"/>
                        <a:pt x="612" y="1027"/>
                        <a:pt x="681" y="1558"/>
                      </a:cubicBezTo>
                      <a:cubicBezTo>
                        <a:pt x="531" y="1385"/>
                        <a:pt x="335" y="704"/>
                        <a:pt x="289" y="693"/>
                      </a:cubicBezTo>
                      <a:lnTo>
                        <a:pt x="289" y="693"/>
                      </a:lnTo>
                      <a:cubicBezTo>
                        <a:pt x="0" y="1789"/>
                        <a:pt x="1247" y="3890"/>
                        <a:pt x="1905" y="4663"/>
                      </a:cubicBezTo>
                      <a:cubicBezTo>
                        <a:pt x="1259" y="3198"/>
                        <a:pt x="1051" y="1570"/>
                        <a:pt x="130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25"/>
                <p:cNvSpPr/>
                <p:nvPr/>
              </p:nvSpPr>
              <p:spPr>
                <a:xfrm>
                  <a:off x="54877" y="680522"/>
                  <a:ext cx="264710" cy="194269"/>
                </a:xfrm>
                <a:custGeom>
                  <a:avLst/>
                  <a:gdLst/>
                  <a:ahLst/>
                  <a:cxnLst/>
                  <a:rect l="l" t="t" r="r" b="b"/>
                  <a:pathLst>
                    <a:path w="8196" h="6015" extrusionOk="0">
                      <a:moveTo>
                        <a:pt x="8196" y="1"/>
                      </a:moveTo>
                      <a:lnTo>
                        <a:pt x="8196" y="1"/>
                      </a:lnTo>
                      <a:cubicBezTo>
                        <a:pt x="8127" y="740"/>
                        <a:pt x="7134" y="2321"/>
                        <a:pt x="4352" y="2656"/>
                      </a:cubicBezTo>
                      <a:cubicBezTo>
                        <a:pt x="2634" y="2855"/>
                        <a:pt x="1872" y="3273"/>
                        <a:pt x="891" y="3273"/>
                      </a:cubicBezTo>
                      <a:cubicBezTo>
                        <a:pt x="619" y="3273"/>
                        <a:pt x="331" y="3241"/>
                        <a:pt x="1" y="3164"/>
                      </a:cubicBezTo>
                      <a:lnTo>
                        <a:pt x="1" y="3164"/>
                      </a:lnTo>
                      <a:cubicBezTo>
                        <a:pt x="301" y="3651"/>
                        <a:pt x="989" y="3994"/>
                        <a:pt x="1602" y="3994"/>
                      </a:cubicBezTo>
                      <a:cubicBezTo>
                        <a:pt x="1744" y="3994"/>
                        <a:pt x="1881" y="3976"/>
                        <a:pt x="2009" y="3937"/>
                      </a:cubicBezTo>
                      <a:lnTo>
                        <a:pt x="2009" y="3937"/>
                      </a:lnTo>
                      <a:cubicBezTo>
                        <a:pt x="1570" y="4526"/>
                        <a:pt x="1732" y="5484"/>
                        <a:pt x="2263" y="6015"/>
                      </a:cubicBezTo>
                      <a:cubicBezTo>
                        <a:pt x="2044" y="5484"/>
                        <a:pt x="2263" y="4849"/>
                        <a:pt x="2655" y="4445"/>
                      </a:cubicBezTo>
                      <a:cubicBezTo>
                        <a:pt x="3059" y="4041"/>
                        <a:pt x="3625" y="3810"/>
                        <a:pt x="4179" y="3660"/>
                      </a:cubicBezTo>
                      <a:cubicBezTo>
                        <a:pt x="4722" y="3521"/>
                        <a:pt x="5287" y="3418"/>
                        <a:pt x="5818" y="3198"/>
                      </a:cubicBezTo>
                      <a:cubicBezTo>
                        <a:pt x="7122" y="2667"/>
                        <a:pt x="8069" y="1386"/>
                        <a:pt x="819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25"/>
                <p:cNvSpPr/>
                <p:nvPr/>
              </p:nvSpPr>
              <p:spPr>
                <a:xfrm>
                  <a:off x="104454" y="652584"/>
                  <a:ext cx="213293" cy="97700"/>
                </a:xfrm>
                <a:custGeom>
                  <a:avLst/>
                  <a:gdLst/>
                  <a:ahLst/>
                  <a:cxnLst/>
                  <a:rect l="l" t="t" r="r" b="b"/>
                  <a:pathLst>
                    <a:path w="6604" h="3025" extrusionOk="0">
                      <a:moveTo>
                        <a:pt x="6603" y="716"/>
                      </a:moveTo>
                      <a:lnTo>
                        <a:pt x="6603" y="716"/>
                      </a:lnTo>
                      <a:cubicBezTo>
                        <a:pt x="6596" y="727"/>
                        <a:pt x="6590" y="739"/>
                        <a:pt x="6583" y="751"/>
                      </a:cubicBezTo>
                      <a:lnTo>
                        <a:pt x="6583" y="751"/>
                      </a:lnTo>
                      <a:cubicBezTo>
                        <a:pt x="6590" y="739"/>
                        <a:pt x="6597" y="728"/>
                        <a:pt x="6603" y="716"/>
                      </a:cubicBezTo>
                      <a:close/>
                      <a:moveTo>
                        <a:pt x="4" y="1316"/>
                      </a:moveTo>
                      <a:cubicBezTo>
                        <a:pt x="3" y="1316"/>
                        <a:pt x="2" y="1316"/>
                        <a:pt x="1" y="1316"/>
                      </a:cubicBezTo>
                      <a:cubicBezTo>
                        <a:pt x="2" y="1316"/>
                        <a:pt x="3" y="1316"/>
                        <a:pt x="4" y="1316"/>
                      </a:cubicBezTo>
                      <a:close/>
                      <a:moveTo>
                        <a:pt x="509" y="1328"/>
                      </a:moveTo>
                      <a:cubicBezTo>
                        <a:pt x="740" y="1328"/>
                        <a:pt x="959" y="1328"/>
                        <a:pt x="1190" y="1362"/>
                      </a:cubicBezTo>
                      <a:cubicBezTo>
                        <a:pt x="1421" y="1385"/>
                        <a:pt x="1628" y="1432"/>
                        <a:pt x="1848" y="1501"/>
                      </a:cubicBezTo>
                      <a:cubicBezTo>
                        <a:pt x="2286" y="1628"/>
                        <a:pt x="2690" y="1836"/>
                        <a:pt x="3106" y="1997"/>
                      </a:cubicBezTo>
                      <a:cubicBezTo>
                        <a:pt x="3521" y="2147"/>
                        <a:pt x="3960" y="2286"/>
                        <a:pt x="4399" y="2286"/>
                      </a:cubicBezTo>
                      <a:cubicBezTo>
                        <a:pt x="4836" y="2286"/>
                        <a:pt x="5284" y="2166"/>
                        <a:pt x="5616" y="1884"/>
                      </a:cubicBezTo>
                      <a:lnTo>
                        <a:pt x="5616" y="1884"/>
                      </a:lnTo>
                      <a:cubicBezTo>
                        <a:pt x="5536" y="1954"/>
                        <a:pt x="5462" y="2015"/>
                        <a:pt x="5380" y="2066"/>
                      </a:cubicBezTo>
                      <a:cubicBezTo>
                        <a:pt x="5287" y="2124"/>
                        <a:pt x="5183" y="2159"/>
                        <a:pt x="5080" y="2205"/>
                      </a:cubicBezTo>
                      <a:cubicBezTo>
                        <a:pt x="4860" y="2286"/>
                        <a:pt x="4629" y="2320"/>
                        <a:pt x="4422" y="2320"/>
                      </a:cubicBezTo>
                      <a:cubicBezTo>
                        <a:pt x="4387" y="2322"/>
                        <a:pt x="4353" y="2323"/>
                        <a:pt x="4319" y="2323"/>
                      </a:cubicBezTo>
                      <a:cubicBezTo>
                        <a:pt x="3894" y="2323"/>
                        <a:pt x="3479" y="2194"/>
                        <a:pt x="3094" y="2055"/>
                      </a:cubicBezTo>
                      <a:cubicBezTo>
                        <a:pt x="2667" y="1905"/>
                        <a:pt x="2252" y="1709"/>
                        <a:pt x="1836" y="1559"/>
                      </a:cubicBezTo>
                      <a:cubicBezTo>
                        <a:pt x="1421" y="1420"/>
                        <a:pt x="970" y="1339"/>
                        <a:pt x="509" y="1328"/>
                      </a:cubicBezTo>
                      <a:close/>
                      <a:moveTo>
                        <a:pt x="1813" y="0"/>
                      </a:moveTo>
                      <a:cubicBezTo>
                        <a:pt x="1721" y="370"/>
                        <a:pt x="1686" y="474"/>
                        <a:pt x="1744" y="854"/>
                      </a:cubicBezTo>
                      <a:cubicBezTo>
                        <a:pt x="1579" y="735"/>
                        <a:pt x="1435" y="689"/>
                        <a:pt x="1305" y="689"/>
                      </a:cubicBezTo>
                      <a:cubicBezTo>
                        <a:pt x="840" y="689"/>
                        <a:pt x="533" y="1278"/>
                        <a:pt x="4" y="1316"/>
                      </a:cubicBezTo>
                      <a:lnTo>
                        <a:pt x="4" y="1316"/>
                      </a:lnTo>
                      <a:cubicBezTo>
                        <a:pt x="15" y="1315"/>
                        <a:pt x="26" y="1315"/>
                        <a:pt x="37" y="1315"/>
                      </a:cubicBezTo>
                      <a:cubicBezTo>
                        <a:pt x="615" y="1315"/>
                        <a:pt x="635" y="2359"/>
                        <a:pt x="1156" y="2359"/>
                      </a:cubicBezTo>
                      <a:cubicBezTo>
                        <a:pt x="1174" y="2359"/>
                        <a:pt x="1193" y="2358"/>
                        <a:pt x="1213" y="2355"/>
                      </a:cubicBezTo>
                      <a:lnTo>
                        <a:pt x="1213" y="2355"/>
                      </a:lnTo>
                      <a:cubicBezTo>
                        <a:pt x="866" y="2517"/>
                        <a:pt x="578" y="2713"/>
                        <a:pt x="416" y="3024"/>
                      </a:cubicBezTo>
                      <a:cubicBezTo>
                        <a:pt x="989" y="2650"/>
                        <a:pt x="1706" y="2537"/>
                        <a:pt x="2410" y="2537"/>
                      </a:cubicBezTo>
                      <a:cubicBezTo>
                        <a:pt x="2814" y="2537"/>
                        <a:pt x="3213" y="2574"/>
                        <a:pt x="3579" y="2620"/>
                      </a:cubicBezTo>
                      <a:cubicBezTo>
                        <a:pt x="3739" y="2642"/>
                        <a:pt x="3897" y="2653"/>
                        <a:pt x="4052" y="2653"/>
                      </a:cubicBezTo>
                      <a:cubicBezTo>
                        <a:pt x="4721" y="2653"/>
                        <a:pt x="5331" y="2445"/>
                        <a:pt x="5818" y="1986"/>
                      </a:cubicBezTo>
                      <a:cubicBezTo>
                        <a:pt x="5934" y="1870"/>
                        <a:pt x="6049" y="1743"/>
                        <a:pt x="6165" y="1582"/>
                      </a:cubicBezTo>
                      <a:cubicBezTo>
                        <a:pt x="6342" y="1327"/>
                        <a:pt x="6434" y="1020"/>
                        <a:pt x="6583" y="751"/>
                      </a:cubicBezTo>
                      <a:lnTo>
                        <a:pt x="6583" y="751"/>
                      </a:lnTo>
                      <a:cubicBezTo>
                        <a:pt x="6258" y="1313"/>
                        <a:pt x="5713" y="1805"/>
                        <a:pt x="5068" y="1986"/>
                      </a:cubicBezTo>
                      <a:cubicBezTo>
                        <a:pt x="4897" y="2037"/>
                        <a:pt x="4659" y="2091"/>
                        <a:pt x="4432" y="2091"/>
                      </a:cubicBezTo>
                      <a:cubicBezTo>
                        <a:pt x="4199" y="2091"/>
                        <a:pt x="3979" y="2034"/>
                        <a:pt x="3856" y="1859"/>
                      </a:cubicBezTo>
                      <a:cubicBezTo>
                        <a:pt x="3764" y="1743"/>
                        <a:pt x="3706" y="1582"/>
                        <a:pt x="3752" y="1443"/>
                      </a:cubicBezTo>
                      <a:cubicBezTo>
                        <a:pt x="3790" y="1320"/>
                        <a:pt x="3921" y="1220"/>
                        <a:pt x="4043" y="1220"/>
                      </a:cubicBezTo>
                      <a:cubicBezTo>
                        <a:pt x="4070" y="1220"/>
                        <a:pt x="4097" y="1225"/>
                        <a:pt x="4122" y="1235"/>
                      </a:cubicBezTo>
                      <a:cubicBezTo>
                        <a:pt x="4045" y="1151"/>
                        <a:pt x="3925" y="1106"/>
                        <a:pt x="3805" y="1106"/>
                      </a:cubicBezTo>
                      <a:cubicBezTo>
                        <a:pt x="3726" y="1106"/>
                        <a:pt x="3647" y="1125"/>
                        <a:pt x="3579" y="1166"/>
                      </a:cubicBezTo>
                      <a:cubicBezTo>
                        <a:pt x="3406" y="1270"/>
                        <a:pt x="3371" y="1512"/>
                        <a:pt x="3452" y="1697"/>
                      </a:cubicBezTo>
                      <a:cubicBezTo>
                        <a:pt x="2898" y="1385"/>
                        <a:pt x="2552" y="878"/>
                        <a:pt x="2332" y="289"/>
                      </a:cubicBezTo>
                      <a:cubicBezTo>
                        <a:pt x="2332" y="289"/>
                        <a:pt x="2252" y="462"/>
                        <a:pt x="2205" y="601"/>
                      </a:cubicBezTo>
                      <a:cubicBezTo>
                        <a:pt x="2205" y="601"/>
                        <a:pt x="2009" y="427"/>
                        <a:pt x="181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25"/>
                <p:cNvSpPr/>
                <p:nvPr/>
              </p:nvSpPr>
              <p:spPr>
                <a:xfrm>
                  <a:off x="149186" y="747442"/>
                  <a:ext cx="77966" cy="14405"/>
                </a:xfrm>
                <a:custGeom>
                  <a:avLst/>
                  <a:gdLst/>
                  <a:ahLst/>
                  <a:cxnLst/>
                  <a:rect l="l" t="t" r="r" b="b"/>
                  <a:pathLst>
                    <a:path w="2414" h="446" extrusionOk="0">
                      <a:moveTo>
                        <a:pt x="1581" y="1"/>
                      </a:moveTo>
                      <a:cubicBezTo>
                        <a:pt x="1036" y="1"/>
                        <a:pt x="498" y="154"/>
                        <a:pt x="1" y="445"/>
                      </a:cubicBezTo>
                      <a:cubicBezTo>
                        <a:pt x="809" y="341"/>
                        <a:pt x="1605" y="226"/>
                        <a:pt x="2413" y="122"/>
                      </a:cubicBezTo>
                      <a:cubicBezTo>
                        <a:pt x="2137" y="40"/>
                        <a:pt x="1858" y="1"/>
                        <a:pt x="158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25"/>
                <p:cNvSpPr/>
                <p:nvPr/>
              </p:nvSpPr>
              <p:spPr>
                <a:xfrm>
                  <a:off x="298691" y="793369"/>
                  <a:ext cx="96957" cy="80970"/>
                </a:xfrm>
                <a:custGeom>
                  <a:avLst/>
                  <a:gdLst/>
                  <a:ahLst/>
                  <a:cxnLst/>
                  <a:rect l="l" t="t" r="r" b="b"/>
                  <a:pathLst>
                    <a:path w="3002" h="2507" extrusionOk="0">
                      <a:moveTo>
                        <a:pt x="1236" y="1251"/>
                      </a:moveTo>
                      <a:cubicBezTo>
                        <a:pt x="1228" y="1262"/>
                        <a:pt x="1223" y="1274"/>
                        <a:pt x="1220" y="1286"/>
                      </a:cubicBezTo>
                      <a:lnTo>
                        <a:pt x="1220" y="1286"/>
                      </a:lnTo>
                      <a:cubicBezTo>
                        <a:pt x="1225" y="1274"/>
                        <a:pt x="1230" y="1263"/>
                        <a:pt x="1236" y="1251"/>
                      </a:cubicBezTo>
                      <a:close/>
                      <a:moveTo>
                        <a:pt x="1963" y="431"/>
                      </a:moveTo>
                      <a:lnTo>
                        <a:pt x="1963" y="431"/>
                      </a:lnTo>
                      <a:cubicBezTo>
                        <a:pt x="1813" y="524"/>
                        <a:pt x="1663" y="616"/>
                        <a:pt x="1536" y="755"/>
                      </a:cubicBezTo>
                      <a:cubicBezTo>
                        <a:pt x="1466" y="824"/>
                        <a:pt x="1386" y="928"/>
                        <a:pt x="1351" y="1009"/>
                      </a:cubicBezTo>
                      <a:cubicBezTo>
                        <a:pt x="1305" y="1124"/>
                        <a:pt x="1293" y="1239"/>
                        <a:pt x="1293" y="1355"/>
                      </a:cubicBezTo>
                      <a:cubicBezTo>
                        <a:pt x="1293" y="1516"/>
                        <a:pt x="1316" y="1678"/>
                        <a:pt x="1374" y="1828"/>
                      </a:cubicBezTo>
                      <a:cubicBezTo>
                        <a:pt x="1259" y="1701"/>
                        <a:pt x="1212" y="1528"/>
                        <a:pt x="1212" y="1355"/>
                      </a:cubicBezTo>
                      <a:cubicBezTo>
                        <a:pt x="1212" y="1339"/>
                        <a:pt x="1212" y="1312"/>
                        <a:pt x="1220" y="1286"/>
                      </a:cubicBezTo>
                      <a:lnTo>
                        <a:pt x="1220" y="1286"/>
                      </a:lnTo>
                      <a:cubicBezTo>
                        <a:pt x="1159" y="1426"/>
                        <a:pt x="1115" y="1573"/>
                        <a:pt x="1051" y="1701"/>
                      </a:cubicBezTo>
                      <a:cubicBezTo>
                        <a:pt x="982" y="1863"/>
                        <a:pt x="901" y="2036"/>
                        <a:pt x="751" y="2151"/>
                      </a:cubicBezTo>
                      <a:cubicBezTo>
                        <a:pt x="866" y="2001"/>
                        <a:pt x="935" y="1851"/>
                        <a:pt x="1005" y="1678"/>
                      </a:cubicBezTo>
                      <a:cubicBezTo>
                        <a:pt x="1062" y="1505"/>
                        <a:pt x="1120" y="1332"/>
                        <a:pt x="1189" y="1170"/>
                      </a:cubicBezTo>
                      <a:cubicBezTo>
                        <a:pt x="1259" y="997"/>
                        <a:pt x="1363" y="835"/>
                        <a:pt x="1501" y="720"/>
                      </a:cubicBezTo>
                      <a:cubicBezTo>
                        <a:pt x="1640" y="593"/>
                        <a:pt x="1813" y="501"/>
                        <a:pt x="1963" y="431"/>
                      </a:cubicBezTo>
                      <a:close/>
                      <a:moveTo>
                        <a:pt x="2759" y="0"/>
                      </a:moveTo>
                      <a:cubicBezTo>
                        <a:pt x="2479" y="0"/>
                        <a:pt x="2196" y="61"/>
                        <a:pt x="1928" y="178"/>
                      </a:cubicBezTo>
                      <a:cubicBezTo>
                        <a:pt x="1420" y="385"/>
                        <a:pt x="1005" y="812"/>
                        <a:pt x="774" y="1309"/>
                      </a:cubicBezTo>
                      <a:cubicBezTo>
                        <a:pt x="682" y="1516"/>
                        <a:pt x="624" y="1713"/>
                        <a:pt x="508" y="1909"/>
                      </a:cubicBezTo>
                      <a:cubicBezTo>
                        <a:pt x="393" y="2082"/>
                        <a:pt x="220" y="2232"/>
                        <a:pt x="1" y="2232"/>
                      </a:cubicBezTo>
                      <a:cubicBezTo>
                        <a:pt x="192" y="2374"/>
                        <a:pt x="393" y="2506"/>
                        <a:pt x="618" y="2506"/>
                      </a:cubicBezTo>
                      <a:cubicBezTo>
                        <a:pt x="650" y="2506"/>
                        <a:pt x="683" y="2503"/>
                        <a:pt x="716" y="2498"/>
                      </a:cubicBezTo>
                      <a:cubicBezTo>
                        <a:pt x="959" y="2451"/>
                        <a:pt x="1178" y="2313"/>
                        <a:pt x="1316" y="2117"/>
                      </a:cubicBezTo>
                      <a:lnTo>
                        <a:pt x="1316" y="2117"/>
                      </a:lnTo>
                      <a:cubicBezTo>
                        <a:pt x="1293" y="2221"/>
                        <a:pt x="1351" y="2371"/>
                        <a:pt x="1432" y="2405"/>
                      </a:cubicBezTo>
                      <a:cubicBezTo>
                        <a:pt x="1464" y="2422"/>
                        <a:pt x="1500" y="2429"/>
                        <a:pt x="1535" y="2429"/>
                      </a:cubicBezTo>
                      <a:cubicBezTo>
                        <a:pt x="1626" y="2429"/>
                        <a:pt x="1720" y="2382"/>
                        <a:pt x="1778" y="2324"/>
                      </a:cubicBezTo>
                      <a:cubicBezTo>
                        <a:pt x="1870" y="2221"/>
                        <a:pt x="1905" y="2105"/>
                        <a:pt x="1951" y="1978"/>
                      </a:cubicBezTo>
                      <a:cubicBezTo>
                        <a:pt x="2009" y="2140"/>
                        <a:pt x="2136" y="2290"/>
                        <a:pt x="2309" y="2313"/>
                      </a:cubicBezTo>
                      <a:cubicBezTo>
                        <a:pt x="2319" y="2314"/>
                        <a:pt x="2329" y="2314"/>
                        <a:pt x="2339" y="2314"/>
                      </a:cubicBezTo>
                      <a:cubicBezTo>
                        <a:pt x="2504" y="2314"/>
                        <a:pt x="2683" y="2224"/>
                        <a:pt x="2759" y="2094"/>
                      </a:cubicBezTo>
                      <a:cubicBezTo>
                        <a:pt x="2390" y="1978"/>
                        <a:pt x="2078" y="1586"/>
                        <a:pt x="2044" y="1193"/>
                      </a:cubicBezTo>
                      <a:cubicBezTo>
                        <a:pt x="1997" y="812"/>
                        <a:pt x="2194" y="408"/>
                        <a:pt x="2540" y="201"/>
                      </a:cubicBezTo>
                      <a:cubicBezTo>
                        <a:pt x="2701" y="120"/>
                        <a:pt x="2852" y="39"/>
                        <a:pt x="3002" y="16"/>
                      </a:cubicBezTo>
                      <a:cubicBezTo>
                        <a:pt x="2921" y="6"/>
                        <a:pt x="2840" y="0"/>
                        <a:pt x="275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25"/>
                <p:cNvSpPr/>
                <p:nvPr/>
              </p:nvSpPr>
              <p:spPr>
                <a:xfrm>
                  <a:off x="215557" y="777027"/>
                  <a:ext cx="244977" cy="169982"/>
                </a:xfrm>
                <a:custGeom>
                  <a:avLst/>
                  <a:gdLst/>
                  <a:ahLst/>
                  <a:cxnLst/>
                  <a:rect l="l" t="t" r="r" b="b"/>
                  <a:pathLst>
                    <a:path w="7585" h="5263" extrusionOk="0">
                      <a:moveTo>
                        <a:pt x="1109" y="1757"/>
                      </a:moveTo>
                      <a:lnTo>
                        <a:pt x="1109" y="1757"/>
                      </a:lnTo>
                      <a:cubicBezTo>
                        <a:pt x="935" y="1988"/>
                        <a:pt x="785" y="2242"/>
                        <a:pt x="670" y="2496"/>
                      </a:cubicBezTo>
                      <a:cubicBezTo>
                        <a:pt x="555" y="2761"/>
                        <a:pt x="474" y="3027"/>
                        <a:pt x="428" y="3304"/>
                      </a:cubicBezTo>
                      <a:cubicBezTo>
                        <a:pt x="381" y="3581"/>
                        <a:pt x="381" y="3869"/>
                        <a:pt x="439" y="4146"/>
                      </a:cubicBezTo>
                      <a:cubicBezTo>
                        <a:pt x="497" y="4412"/>
                        <a:pt x="601" y="4689"/>
                        <a:pt x="716" y="4954"/>
                      </a:cubicBezTo>
                      <a:cubicBezTo>
                        <a:pt x="578" y="4700"/>
                        <a:pt x="474" y="4435"/>
                        <a:pt x="404" y="4158"/>
                      </a:cubicBezTo>
                      <a:cubicBezTo>
                        <a:pt x="347" y="3881"/>
                        <a:pt x="312" y="3581"/>
                        <a:pt x="370" y="3292"/>
                      </a:cubicBezTo>
                      <a:cubicBezTo>
                        <a:pt x="416" y="3004"/>
                        <a:pt x="497" y="2727"/>
                        <a:pt x="624" y="2473"/>
                      </a:cubicBezTo>
                      <a:cubicBezTo>
                        <a:pt x="762" y="2207"/>
                        <a:pt x="901" y="1965"/>
                        <a:pt x="1109" y="1757"/>
                      </a:cubicBezTo>
                      <a:close/>
                      <a:moveTo>
                        <a:pt x="5224" y="1"/>
                      </a:moveTo>
                      <a:cubicBezTo>
                        <a:pt x="4391" y="1"/>
                        <a:pt x="3557" y="183"/>
                        <a:pt x="2713" y="533"/>
                      </a:cubicBezTo>
                      <a:cubicBezTo>
                        <a:pt x="1790" y="903"/>
                        <a:pt x="935" y="1526"/>
                        <a:pt x="474" y="2403"/>
                      </a:cubicBezTo>
                      <a:cubicBezTo>
                        <a:pt x="0" y="3292"/>
                        <a:pt x="81" y="4262"/>
                        <a:pt x="635" y="5070"/>
                      </a:cubicBezTo>
                      <a:cubicBezTo>
                        <a:pt x="670" y="5139"/>
                        <a:pt x="728" y="5208"/>
                        <a:pt x="820" y="5243"/>
                      </a:cubicBezTo>
                      <a:cubicBezTo>
                        <a:pt x="851" y="5256"/>
                        <a:pt x="880" y="5262"/>
                        <a:pt x="907" y="5262"/>
                      </a:cubicBezTo>
                      <a:cubicBezTo>
                        <a:pt x="1022" y="5262"/>
                        <a:pt x="1097" y="5154"/>
                        <a:pt x="1097" y="5024"/>
                      </a:cubicBezTo>
                      <a:cubicBezTo>
                        <a:pt x="1097" y="4920"/>
                        <a:pt x="1016" y="4827"/>
                        <a:pt x="1016" y="4747"/>
                      </a:cubicBezTo>
                      <a:lnTo>
                        <a:pt x="1016" y="4747"/>
                      </a:lnTo>
                      <a:cubicBezTo>
                        <a:pt x="1108" y="4809"/>
                        <a:pt x="1193" y="4837"/>
                        <a:pt x="1270" y="4837"/>
                      </a:cubicBezTo>
                      <a:cubicBezTo>
                        <a:pt x="1617" y="4837"/>
                        <a:pt x="1791" y="4259"/>
                        <a:pt x="1640" y="3673"/>
                      </a:cubicBezTo>
                      <a:cubicBezTo>
                        <a:pt x="1435" y="2956"/>
                        <a:pt x="1387" y="2194"/>
                        <a:pt x="1751" y="1498"/>
                      </a:cubicBezTo>
                      <a:lnTo>
                        <a:pt x="1751" y="1498"/>
                      </a:lnTo>
                      <a:cubicBezTo>
                        <a:pt x="1687" y="1640"/>
                        <a:pt x="1778" y="1795"/>
                        <a:pt x="1940" y="1849"/>
                      </a:cubicBezTo>
                      <a:cubicBezTo>
                        <a:pt x="1986" y="1865"/>
                        <a:pt x="2034" y="1872"/>
                        <a:pt x="2082" y="1872"/>
                      </a:cubicBezTo>
                      <a:cubicBezTo>
                        <a:pt x="2214" y="1872"/>
                        <a:pt x="2346" y="1818"/>
                        <a:pt x="2448" y="1734"/>
                      </a:cubicBezTo>
                      <a:cubicBezTo>
                        <a:pt x="2598" y="1630"/>
                        <a:pt x="2713" y="1503"/>
                        <a:pt x="2840" y="1365"/>
                      </a:cubicBezTo>
                      <a:cubicBezTo>
                        <a:pt x="2955" y="1249"/>
                        <a:pt x="3082" y="1122"/>
                        <a:pt x="3232" y="1041"/>
                      </a:cubicBezTo>
                      <a:cubicBezTo>
                        <a:pt x="3533" y="834"/>
                        <a:pt x="3879" y="660"/>
                        <a:pt x="4225" y="533"/>
                      </a:cubicBezTo>
                      <a:cubicBezTo>
                        <a:pt x="4774" y="324"/>
                        <a:pt x="5399" y="203"/>
                        <a:pt x="6020" y="203"/>
                      </a:cubicBezTo>
                      <a:cubicBezTo>
                        <a:pt x="6562" y="203"/>
                        <a:pt x="7100" y="295"/>
                        <a:pt x="7584" y="499"/>
                      </a:cubicBezTo>
                      <a:cubicBezTo>
                        <a:pt x="6794" y="163"/>
                        <a:pt x="6010" y="1"/>
                        <a:pt x="5224"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25"/>
                <p:cNvSpPr/>
                <p:nvPr/>
              </p:nvSpPr>
              <p:spPr>
                <a:xfrm>
                  <a:off x="178641" y="799473"/>
                  <a:ext cx="102189" cy="73509"/>
                </a:xfrm>
                <a:custGeom>
                  <a:avLst/>
                  <a:gdLst/>
                  <a:ahLst/>
                  <a:cxnLst/>
                  <a:rect l="l" t="t" r="r" b="b"/>
                  <a:pathLst>
                    <a:path w="3164" h="2276" extrusionOk="0">
                      <a:moveTo>
                        <a:pt x="3163" y="0"/>
                      </a:moveTo>
                      <a:lnTo>
                        <a:pt x="3163" y="0"/>
                      </a:lnTo>
                      <a:cubicBezTo>
                        <a:pt x="2448" y="208"/>
                        <a:pt x="1836" y="519"/>
                        <a:pt x="1328" y="1050"/>
                      </a:cubicBezTo>
                      <a:cubicBezTo>
                        <a:pt x="1236" y="1143"/>
                        <a:pt x="1155" y="1235"/>
                        <a:pt x="1051" y="1316"/>
                      </a:cubicBezTo>
                      <a:cubicBezTo>
                        <a:pt x="966" y="1373"/>
                        <a:pt x="865" y="1414"/>
                        <a:pt x="767" y="1414"/>
                      </a:cubicBezTo>
                      <a:cubicBezTo>
                        <a:pt x="746" y="1414"/>
                        <a:pt x="725" y="1412"/>
                        <a:pt x="705" y="1408"/>
                      </a:cubicBezTo>
                      <a:cubicBezTo>
                        <a:pt x="578" y="1397"/>
                        <a:pt x="462" y="1316"/>
                        <a:pt x="428" y="1201"/>
                      </a:cubicBezTo>
                      <a:cubicBezTo>
                        <a:pt x="405" y="1085"/>
                        <a:pt x="509" y="935"/>
                        <a:pt x="636" y="935"/>
                      </a:cubicBezTo>
                      <a:cubicBezTo>
                        <a:pt x="405" y="935"/>
                        <a:pt x="139" y="1050"/>
                        <a:pt x="70" y="1270"/>
                      </a:cubicBezTo>
                      <a:cubicBezTo>
                        <a:pt x="1" y="1489"/>
                        <a:pt x="105" y="1755"/>
                        <a:pt x="289" y="1893"/>
                      </a:cubicBezTo>
                      <a:cubicBezTo>
                        <a:pt x="382" y="1957"/>
                        <a:pt x="488" y="1985"/>
                        <a:pt x="598" y="1985"/>
                      </a:cubicBezTo>
                      <a:cubicBezTo>
                        <a:pt x="708" y="1985"/>
                        <a:pt x="820" y="1957"/>
                        <a:pt x="924" y="1905"/>
                      </a:cubicBezTo>
                      <a:lnTo>
                        <a:pt x="924" y="1905"/>
                      </a:lnTo>
                      <a:cubicBezTo>
                        <a:pt x="878" y="1974"/>
                        <a:pt x="832" y="2066"/>
                        <a:pt x="855" y="2147"/>
                      </a:cubicBezTo>
                      <a:cubicBezTo>
                        <a:pt x="868" y="2239"/>
                        <a:pt x="896" y="2276"/>
                        <a:pt x="933" y="2276"/>
                      </a:cubicBezTo>
                      <a:cubicBezTo>
                        <a:pt x="1061" y="2276"/>
                        <a:pt x="1292" y="1831"/>
                        <a:pt x="1328" y="1778"/>
                      </a:cubicBezTo>
                      <a:cubicBezTo>
                        <a:pt x="1721" y="1097"/>
                        <a:pt x="2390" y="231"/>
                        <a:pt x="316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25"/>
                <p:cNvSpPr/>
                <p:nvPr/>
              </p:nvSpPr>
              <p:spPr>
                <a:xfrm>
                  <a:off x="359443" y="660045"/>
                  <a:ext cx="231186" cy="135811"/>
                </a:xfrm>
                <a:custGeom>
                  <a:avLst/>
                  <a:gdLst/>
                  <a:ahLst/>
                  <a:cxnLst/>
                  <a:rect l="l" t="t" r="r" b="b"/>
                  <a:pathLst>
                    <a:path w="7158" h="4205" extrusionOk="0">
                      <a:moveTo>
                        <a:pt x="520" y="266"/>
                      </a:moveTo>
                      <a:lnTo>
                        <a:pt x="520" y="266"/>
                      </a:lnTo>
                      <a:cubicBezTo>
                        <a:pt x="521" y="266"/>
                        <a:pt x="521" y="266"/>
                        <a:pt x="521" y="266"/>
                      </a:cubicBezTo>
                      <a:lnTo>
                        <a:pt x="521" y="266"/>
                      </a:lnTo>
                      <a:cubicBezTo>
                        <a:pt x="521" y="266"/>
                        <a:pt x="521" y="266"/>
                        <a:pt x="520" y="266"/>
                      </a:cubicBezTo>
                      <a:close/>
                      <a:moveTo>
                        <a:pt x="1017" y="589"/>
                      </a:moveTo>
                      <a:lnTo>
                        <a:pt x="1017" y="589"/>
                      </a:lnTo>
                      <a:cubicBezTo>
                        <a:pt x="1236" y="704"/>
                        <a:pt x="1455" y="854"/>
                        <a:pt x="1640" y="993"/>
                      </a:cubicBezTo>
                      <a:cubicBezTo>
                        <a:pt x="1848" y="1143"/>
                        <a:pt x="2021" y="1316"/>
                        <a:pt x="2194" y="1501"/>
                      </a:cubicBezTo>
                      <a:cubicBezTo>
                        <a:pt x="2517" y="1859"/>
                        <a:pt x="2806" y="2286"/>
                        <a:pt x="3129" y="2655"/>
                      </a:cubicBezTo>
                      <a:cubicBezTo>
                        <a:pt x="3441" y="3047"/>
                        <a:pt x="3787" y="3405"/>
                        <a:pt x="4214" y="3648"/>
                      </a:cubicBezTo>
                      <a:cubicBezTo>
                        <a:pt x="4306" y="3705"/>
                        <a:pt x="4422" y="3763"/>
                        <a:pt x="4537" y="3809"/>
                      </a:cubicBezTo>
                      <a:cubicBezTo>
                        <a:pt x="4653" y="3855"/>
                        <a:pt x="4768" y="3902"/>
                        <a:pt x="4883" y="3925"/>
                      </a:cubicBezTo>
                      <a:cubicBezTo>
                        <a:pt x="4999" y="3959"/>
                        <a:pt x="5137" y="3971"/>
                        <a:pt x="5253" y="3971"/>
                      </a:cubicBezTo>
                      <a:cubicBezTo>
                        <a:pt x="5380" y="3971"/>
                        <a:pt x="5495" y="3959"/>
                        <a:pt x="5622" y="3936"/>
                      </a:cubicBezTo>
                      <a:lnTo>
                        <a:pt x="5622" y="3936"/>
                      </a:lnTo>
                      <a:cubicBezTo>
                        <a:pt x="5507" y="3971"/>
                        <a:pt x="5380" y="3982"/>
                        <a:pt x="5253" y="3994"/>
                      </a:cubicBezTo>
                      <a:cubicBezTo>
                        <a:pt x="5114" y="3994"/>
                        <a:pt x="4999" y="3982"/>
                        <a:pt x="4872" y="3971"/>
                      </a:cubicBezTo>
                      <a:cubicBezTo>
                        <a:pt x="4630" y="3925"/>
                        <a:pt x="4399" y="3821"/>
                        <a:pt x="4168" y="3705"/>
                      </a:cubicBezTo>
                      <a:cubicBezTo>
                        <a:pt x="3718" y="3463"/>
                        <a:pt x="3371" y="3105"/>
                        <a:pt x="3060" y="2713"/>
                      </a:cubicBezTo>
                      <a:cubicBezTo>
                        <a:pt x="2771" y="2309"/>
                        <a:pt x="2494" y="1893"/>
                        <a:pt x="2159" y="1535"/>
                      </a:cubicBezTo>
                      <a:cubicBezTo>
                        <a:pt x="1848" y="1154"/>
                        <a:pt x="1444" y="854"/>
                        <a:pt x="1017" y="589"/>
                      </a:cubicBezTo>
                      <a:close/>
                      <a:moveTo>
                        <a:pt x="3002" y="0"/>
                      </a:moveTo>
                      <a:lnTo>
                        <a:pt x="3002" y="0"/>
                      </a:lnTo>
                      <a:cubicBezTo>
                        <a:pt x="2702" y="300"/>
                        <a:pt x="2621" y="393"/>
                        <a:pt x="2448" y="785"/>
                      </a:cubicBezTo>
                      <a:cubicBezTo>
                        <a:pt x="2263" y="385"/>
                        <a:pt x="2004" y="295"/>
                        <a:pt x="1715" y="295"/>
                      </a:cubicBezTo>
                      <a:cubicBezTo>
                        <a:pt x="1478" y="295"/>
                        <a:pt x="1220" y="355"/>
                        <a:pt x="965" y="355"/>
                      </a:cubicBezTo>
                      <a:cubicBezTo>
                        <a:pt x="815" y="355"/>
                        <a:pt x="665" y="334"/>
                        <a:pt x="521" y="266"/>
                      </a:cubicBezTo>
                      <a:lnTo>
                        <a:pt x="521" y="266"/>
                      </a:lnTo>
                      <a:cubicBezTo>
                        <a:pt x="1155" y="567"/>
                        <a:pt x="486" y="1674"/>
                        <a:pt x="1109" y="1905"/>
                      </a:cubicBezTo>
                      <a:cubicBezTo>
                        <a:pt x="717" y="1905"/>
                        <a:pt x="336" y="1928"/>
                        <a:pt x="1" y="2147"/>
                      </a:cubicBezTo>
                      <a:cubicBezTo>
                        <a:pt x="52" y="2144"/>
                        <a:pt x="103" y="2143"/>
                        <a:pt x="154" y="2143"/>
                      </a:cubicBezTo>
                      <a:cubicBezTo>
                        <a:pt x="1269" y="2143"/>
                        <a:pt x="2372" y="2847"/>
                        <a:pt x="3233" y="3509"/>
                      </a:cubicBezTo>
                      <a:cubicBezTo>
                        <a:pt x="3808" y="3952"/>
                        <a:pt x="4445" y="4204"/>
                        <a:pt x="5106" y="4204"/>
                      </a:cubicBezTo>
                      <a:cubicBezTo>
                        <a:pt x="5307" y="4204"/>
                        <a:pt x="5510" y="4181"/>
                        <a:pt x="5715" y="4132"/>
                      </a:cubicBezTo>
                      <a:cubicBezTo>
                        <a:pt x="5888" y="4086"/>
                        <a:pt x="6072" y="4017"/>
                        <a:pt x="6257" y="3936"/>
                      </a:cubicBezTo>
                      <a:cubicBezTo>
                        <a:pt x="6592" y="3786"/>
                        <a:pt x="6857" y="3532"/>
                        <a:pt x="7157" y="3347"/>
                      </a:cubicBezTo>
                      <a:lnTo>
                        <a:pt x="7157" y="3347"/>
                      </a:lnTo>
                      <a:cubicBezTo>
                        <a:pt x="6702" y="3621"/>
                        <a:pt x="6158" y="3787"/>
                        <a:pt x="5619" y="3787"/>
                      </a:cubicBezTo>
                      <a:cubicBezTo>
                        <a:pt x="5406" y="3787"/>
                        <a:pt x="5193" y="3761"/>
                        <a:pt x="4987" y="3705"/>
                      </a:cubicBezTo>
                      <a:cubicBezTo>
                        <a:pt x="4595" y="3613"/>
                        <a:pt x="3949" y="3394"/>
                        <a:pt x="3902" y="2920"/>
                      </a:cubicBezTo>
                      <a:cubicBezTo>
                        <a:pt x="3891" y="2759"/>
                        <a:pt x="3925" y="2574"/>
                        <a:pt x="4041" y="2459"/>
                      </a:cubicBezTo>
                      <a:cubicBezTo>
                        <a:pt x="4097" y="2402"/>
                        <a:pt x="4184" y="2374"/>
                        <a:pt x="4270" y="2374"/>
                      </a:cubicBezTo>
                      <a:cubicBezTo>
                        <a:pt x="4360" y="2374"/>
                        <a:pt x="4449" y="2405"/>
                        <a:pt x="4503" y="2470"/>
                      </a:cubicBezTo>
                      <a:cubicBezTo>
                        <a:pt x="4456" y="2251"/>
                        <a:pt x="4237" y="2089"/>
                        <a:pt x="4029" y="2089"/>
                      </a:cubicBezTo>
                      <a:cubicBezTo>
                        <a:pt x="3810" y="2112"/>
                        <a:pt x="3637" y="2309"/>
                        <a:pt x="3602" y="2528"/>
                      </a:cubicBezTo>
                      <a:cubicBezTo>
                        <a:pt x="3256" y="1916"/>
                        <a:pt x="3198" y="1258"/>
                        <a:pt x="3325" y="566"/>
                      </a:cubicBezTo>
                      <a:lnTo>
                        <a:pt x="3325" y="566"/>
                      </a:lnTo>
                      <a:cubicBezTo>
                        <a:pt x="3325" y="566"/>
                        <a:pt x="3152" y="681"/>
                        <a:pt x="3037" y="797"/>
                      </a:cubicBezTo>
                      <a:cubicBezTo>
                        <a:pt x="3037" y="797"/>
                        <a:pt x="2944" y="520"/>
                        <a:pt x="3002"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25"/>
                <p:cNvSpPr/>
                <p:nvPr/>
              </p:nvSpPr>
              <p:spPr>
                <a:xfrm>
                  <a:off x="300920" y="740983"/>
                  <a:ext cx="152154" cy="44344"/>
                </a:xfrm>
                <a:custGeom>
                  <a:avLst/>
                  <a:gdLst/>
                  <a:ahLst/>
                  <a:cxnLst/>
                  <a:rect l="l" t="t" r="r" b="b"/>
                  <a:pathLst>
                    <a:path w="4711" h="1373" extrusionOk="0">
                      <a:moveTo>
                        <a:pt x="2355" y="622"/>
                      </a:moveTo>
                      <a:cubicBezTo>
                        <a:pt x="2586" y="645"/>
                        <a:pt x="2817" y="668"/>
                        <a:pt x="3048" y="715"/>
                      </a:cubicBezTo>
                      <a:cubicBezTo>
                        <a:pt x="3279" y="761"/>
                        <a:pt x="3487" y="830"/>
                        <a:pt x="3706" y="911"/>
                      </a:cubicBezTo>
                      <a:cubicBezTo>
                        <a:pt x="3487" y="853"/>
                        <a:pt x="3267" y="795"/>
                        <a:pt x="3036" y="761"/>
                      </a:cubicBezTo>
                      <a:cubicBezTo>
                        <a:pt x="2806" y="715"/>
                        <a:pt x="2586" y="680"/>
                        <a:pt x="2355" y="680"/>
                      </a:cubicBezTo>
                      <a:cubicBezTo>
                        <a:pt x="2298" y="677"/>
                        <a:pt x="2240" y="676"/>
                        <a:pt x="2182" y="676"/>
                      </a:cubicBezTo>
                      <a:cubicBezTo>
                        <a:pt x="2008" y="676"/>
                        <a:pt x="1833" y="689"/>
                        <a:pt x="1651" y="715"/>
                      </a:cubicBezTo>
                      <a:cubicBezTo>
                        <a:pt x="1421" y="726"/>
                        <a:pt x="1190" y="772"/>
                        <a:pt x="947" y="818"/>
                      </a:cubicBezTo>
                      <a:cubicBezTo>
                        <a:pt x="1178" y="761"/>
                        <a:pt x="1421" y="703"/>
                        <a:pt x="1651" y="668"/>
                      </a:cubicBezTo>
                      <a:cubicBezTo>
                        <a:pt x="1882" y="645"/>
                        <a:pt x="2125" y="622"/>
                        <a:pt x="2355" y="622"/>
                      </a:cubicBezTo>
                      <a:close/>
                      <a:moveTo>
                        <a:pt x="1149" y="0"/>
                      </a:moveTo>
                      <a:cubicBezTo>
                        <a:pt x="956" y="0"/>
                        <a:pt x="778" y="25"/>
                        <a:pt x="624" y="80"/>
                      </a:cubicBezTo>
                      <a:cubicBezTo>
                        <a:pt x="659" y="126"/>
                        <a:pt x="1351" y="264"/>
                        <a:pt x="1524" y="391"/>
                      </a:cubicBezTo>
                      <a:cubicBezTo>
                        <a:pt x="1498" y="390"/>
                        <a:pt x="1472" y="389"/>
                        <a:pt x="1445" y="389"/>
                      </a:cubicBezTo>
                      <a:cubicBezTo>
                        <a:pt x="928" y="389"/>
                        <a:pt x="308" y="701"/>
                        <a:pt x="1" y="1119"/>
                      </a:cubicBezTo>
                      <a:cubicBezTo>
                        <a:pt x="628" y="973"/>
                        <a:pt x="1275" y="900"/>
                        <a:pt x="1922" y="900"/>
                      </a:cubicBezTo>
                      <a:cubicBezTo>
                        <a:pt x="2870" y="900"/>
                        <a:pt x="3818" y="1057"/>
                        <a:pt x="4710" y="1372"/>
                      </a:cubicBezTo>
                      <a:cubicBezTo>
                        <a:pt x="4008" y="868"/>
                        <a:pt x="2300" y="0"/>
                        <a:pt x="114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25"/>
                <p:cNvSpPr/>
                <p:nvPr/>
              </p:nvSpPr>
              <p:spPr>
                <a:xfrm>
                  <a:off x="597863" y="752481"/>
                  <a:ext cx="93404" cy="163942"/>
                </a:xfrm>
                <a:custGeom>
                  <a:avLst/>
                  <a:gdLst/>
                  <a:ahLst/>
                  <a:cxnLst/>
                  <a:rect l="l" t="t" r="r" b="b"/>
                  <a:pathLst>
                    <a:path w="2892" h="5076" extrusionOk="0">
                      <a:moveTo>
                        <a:pt x="410" y="1"/>
                      </a:moveTo>
                      <a:cubicBezTo>
                        <a:pt x="410" y="1"/>
                        <a:pt x="1" y="5075"/>
                        <a:pt x="1285" y="5075"/>
                      </a:cubicBezTo>
                      <a:cubicBezTo>
                        <a:pt x="1330" y="5075"/>
                        <a:pt x="1377" y="5069"/>
                        <a:pt x="1426" y="5056"/>
                      </a:cubicBezTo>
                      <a:cubicBezTo>
                        <a:pt x="2892" y="4675"/>
                        <a:pt x="410" y="1"/>
                        <a:pt x="41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25"/>
                <p:cNvSpPr/>
                <p:nvPr/>
              </p:nvSpPr>
              <p:spPr>
                <a:xfrm>
                  <a:off x="636814" y="750995"/>
                  <a:ext cx="139848" cy="103740"/>
                </a:xfrm>
                <a:custGeom>
                  <a:avLst/>
                  <a:gdLst/>
                  <a:ahLst/>
                  <a:cxnLst/>
                  <a:rect l="l" t="t" r="r" b="b"/>
                  <a:pathLst>
                    <a:path w="4330" h="3212" extrusionOk="0">
                      <a:moveTo>
                        <a:pt x="1" y="1"/>
                      </a:moveTo>
                      <a:lnTo>
                        <a:pt x="1" y="1"/>
                      </a:lnTo>
                      <a:cubicBezTo>
                        <a:pt x="1" y="1"/>
                        <a:pt x="1740" y="3212"/>
                        <a:pt x="2867" y="3212"/>
                      </a:cubicBezTo>
                      <a:cubicBezTo>
                        <a:pt x="3021" y="3212"/>
                        <a:pt x="3165" y="3151"/>
                        <a:pt x="3290" y="3013"/>
                      </a:cubicBezTo>
                      <a:cubicBezTo>
                        <a:pt x="4329" y="1870"/>
                        <a:pt x="1" y="1"/>
                        <a:pt x="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25"/>
                <p:cNvSpPr/>
                <p:nvPr/>
              </p:nvSpPr>
              <p:spPr>
                <a:xfrm>
                  <a:off x="635328" y="716566"/>
                  <a:ext cx="169594" cy="45184"/>
                </a:xfrm>
                <a:custGeom>
                  <a:avLst/>
                  <a:gdLst/>
                  <a:ahLst/>
                  <a:cxnLst/>
                  <a:rect l="l" t="t" r="r" b="b"/>
                  <a:pathLst>
                    <a:path w="5251" h="1399" extrusionOk="0">
                      <a:moveTo>
                        <a:pt x="3070" y="1"/>
                      </a:moveTo>
                      <a:cubicBezTo>
                        <a:pt x="1641" y="1"/>
                        <a:pt x="1" y="282"/>
                        <a:pt x="1" y="282"/>
                      </a:cubicBezTo>
                      <a:cubicBezTo>
                        <a:pt x="1" y="282"/>
                        <a:pt x="2633" y="1398"/>
                        <a:pt x="4133" y="1398"/>
                      </a:cubicBezTo>
                      <a:cubicBezTo>
                        <a:pt x="4673" y="1398"/>
                        <a:pt x="5067" y="1253"/>
                        <a:pt x="5137" y="859"/>
                      </a:cubicBezTo>
                      <a:cubicBezTo>
                        <a:pt x="5251" y="186"/>
                        <a:pt x="4230" y="1"/>
                        <a:pt x="307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3" name="Google Shape;1943;p25"/>
              <p:cNvGrpSpPr/>
              <p:nvPr/>
            </p:nvGrpSpPr>
            <p:grpSpPr>
              <a:xfrm>
                <a:off x="76177" y="4248700"/>
                <a:ext cx="779177" cy="746654"/>
                <a:chOff x="39601" y="4212124"/>
                <a:chExt cx="779177" cy="746654"/>
              </a:xfrm>
            </p:grpSpPr>
            <p:sp>
              <p:nvSpPr>
                <p:cNvPr id="1944" name="Google Shape;1944;p25"/>
                <p:cNvSpPr/>
                <p:nvPr/>
              </p:nvSpPr>
              <p:spPr>
                <a:xfrm>
                  <a:off x="39601" y="4292577"/>
                  <a:ext cx="271428" cy="179348"/>
                </a:xfrm>
                <a:custGeom>
                  <a:avLst/>
                  <a:gdLst/>
                  <a:ahLst/>
                  <a:cxnLst/>
                  <a:rect l="l" t="t" r="r" b="b"/>
                  <a:pathLst>
                    <a:path w="8404" h="5553" extrusionOk="0">
                      <a:moveTo>
                        <a:pt x="2020" y="0"/>
                      </a:moveTo>
                      <a:lnTo>
                        <a:pt x="2020" y="0"/>
                      </a:lnTo>
                      <a:cubicBezTo>
                        <a:pt x="1547" y="577"/>
                        <a:pt x="1443" y="1524"/>
                        <a:pt x="1940" y="2089"/>
                      </a:cubicBezTo>
                      <a:cubicBezTo>
                        <a:pt x="1854" y="2072"/>
                        <a:pt x="1765" y="2064"/>
                        <a:pt x="1673" y="2064"/>
                      </a:cubicBezTo>
                      <a:cubicBezTo>
                        <a:pt x="1031" y="2064"/>
                        <a:pt x="273" y="2468"/>
                        <a:pt x="0" y="3013"/>
                      </a:cubicBezTo>
                      <a:cubicBezTo>
                        <a:pt x="440" y="2873"/>
                        <a:pt x="809" y="2822"/>
                        <a:pt x="1167" y="2822"/>
                      </a:cubicBezTo>
                      <a:cubicBezTo>
                        <a:pt x="2020" y="2822"/>
                        <a:pt x="2814" y="3113"/>
                        <a:pt x="4375" y="3186"/>
                      </a:cubicBezTo>
                      <a:cubicBezTo>
                        <a:pt x="7131" y="3333"/>
                        <a:pt x="8249" y="4785"/>
                        <a:pt x="8397" y="5514"/>
                      </a:cubicBezTo>
                      <a:lnTo>
                        <a:pt x="8397" y="5514"/>
                      </a:lnTo>
                      <a:cubicBezTo>
                        <a:pt x="8142" y="4156"/>
                        <a:pt x="7110" y="2963"/>
                        <a:pt x="5795" y="2540"/>
                      </a:cubicBezTo>
                      <a:cubicBezTo>
                        <a:pt x="5241" y="2366"/>
                        <a:pt x="4675" y="2309"/>
                        <a:pt x="4121" y="2193"/>
                      </a:cubicBezTo>
                      <a:cubicBezTo>
                        <a:pt x="3555" y="2078"/>
                        <a:pt x="2990" y="1905"/>
                        <a:pt x="2563" y="1524"/>
                      </a:cubicBezTo>
                      <a:cubicBezTo>
                        <a:pt x="2124" y="1154"/>
                        <a:pt x="1847" y="543"/>
                        <a:pt x="2020" y="0"/>
                      </a:cubicBezTo>
                      <a:close/>
                      <a:moveTo>
                        <a:pt x="8397" y="5514"/>
                      </a:moveTo>
                      <a:cubicBezTo>
                        <a:pt x="8399" y="5527"/>
                        <a:pt x="8401" y="5540"/>
                        <a:pt x="8403" y="5552"/>
                      </a:cubicBezTo>
                      <a:cubicBezTo>
                        <a:pt x="8401" y="5540"/>
                        <a:pt x="8399" y="5527"/>
                        <a:pt x="8397" y="5514"/>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25"/>
                <p:cNvSpPr/>
                <p:nvPr/>
              </p:nvSpPr>
              <p:spPr>
                <a:xfrm>
                  <a:off x="94765" y="4416697"/>
                  <a:ext cx="214036" cy="95859"/>
                </a:xfrm>
                <a:custGeom>
                  <a:avLst/>
                  <a:gdLst/>
                  <a:ahLst/>
                  <a:cxnLst/>
                  <a:rect l="l" t="t" r="r" b="b"/>
                  <a:pathLst>
                    <a:path w="6627" h="2968" extrusionOk="0">
                      <a:moveTo>
                        <a:pt x="4496" y="424"/>
                      </a:moveTo>
                      <a:cubicBezTo>
                        <a:pt x="4675" y="424"/>
                        <a:pt x="4852" y="441"/>
                        <a:pt x="5022" y="486"/>
                      </a:cubicBezTo>
                      <a:cubicBezTo>
                        <a:pt x="5137" y="509"/>
                        <a:pt x="5229" y="555"/>
                        <a:pt x="5333" y="601"/>
                      </a:cubicBezTo>
                      <a:cubicBezTo>
                        <a:pt x="5437" y="659"/>
                        <a:pt x="5541" y="717"/>
                        <a:pt x="5622" y="786"/>
                      </a:cubicBezTo>
                      <a:cubicBezTo>
                        <a:pt x="5315" y="548"/>
                        <a:pt x="4924" y="455"/>
                        <a:pt x="4542" y="455"/>
                      </a:cubicBezTo>
                      <a:cubicBezTo>
                        <a:pt x="4478" y="455"/>
                        <a:pt x="4415" y="458"/>
                        <a:pt x="4352" y="463"/>
                      </a:cubicBezTo>
                      <a:cubicBezTo>
                        <a:pt x="3914" y="497"/>
                        <a:pt x="3487" y="670"/>
                        <a:pt x="3083" y="855"/>
                      </a:cubicBezTo>
                      <a:cubicBezTo>
                        <a:pt x="2679" y="1040"/>
                        <a:pt x="2298" y="1271"/>
                        <a:pt x="1859" y="1432"/>
                      </a:cubicBezTo>
                      <a:cubicBezTo>
                        <a:pt x="1640" y="1525"/>
                        <a:pt x="1432" y="1582"/>
                        <a:pt x="1213" y="1640"/>
                      </a:cubicBezTo>
                      <a:cubicBezTo>
                        <a:pt x="993" y="1675"/>
                        <a:pt x="762" y="1709"/>
                        <a:pt x="532" y="1721"/>
                      </a:cubicBezTo>
                      <a:cubicBezTo>
                        <a:pt x="982" y="1663"/>
                        <a:pt x="1432" y="1582"/>
                        <a:pt x="1836" y="1386"/>
                      </a:cubicBezTo>
                      <a:cubicBezTo>
                        <a:pt x="2240" y="1224"/>
                        <a:pt x="2621" y="994"/>
                        <a:pt x="3048" y="797"/>
                      </a:cubicBezTo>
                      <a:cubicBezTo>
                        <a:pt x="3452" y="613"/>
                        <a:pt x="3879" y="451"/>
                        <a:pt x="4341" y="428"/>
                      </a:cubicBezTo>
                      <a:cubicBezTo>
                        <a:pt x="4393" y="425"/>
                        <a:pt x="4444" y="424"/>
                        <a:pt x="4496" y="424"/>
                      </a:cubicBezTo>
                      <a:close/>
                      <a:moveTo>
                        <a:pt x="6597" y="1795"/>
                      </a:moveTo>
                      <a:cubicBezTo>
                        <a:pt x="6606" y="1809"/>
                        <a:pt x="6616" y="1823"/>
                        <a:pt x="6626" y="1836"/>
                      </a:cubicBezTo>
                      <a:cubicBezTo>
                        <a:pt x="6617" y="1823"/>
                        <a:pt x="6607" y="1809"/>
                        <a:pt x="6597" y="1795"/>
                      </a:cubicBezTo>
                      <a:close/>
                      <a:moveTo>
                        <a:pt x="289" y="1"/>
                      </a:moveTo>
                      <a:lnTo>
                        <a:pt x="289" y="1"/>
                      </a:lnTo>
                      <a:cubicBezTo>
                        <a:pt x="485" y="336"/>
                        <a:pt x="786" y="509"/>
                        <a:pt x="1120" y="659"/>
                      </a:cubicBezTo>
                      <a:cubicBezTo>
                        <a:pt x="1109" y="658"/>
                        <a:pt x="1098" y="657"/>
                        <a:pt x="1087" y="657"/>
                      </a:cubicBezTo>
                      <a:cubicBezTo>
                        <a:pt x="535" y="657"/>
                        <a:pt x="623" y="1778"/>
                        <a:pt x="1" y="1778"/>
                      </a:cubicBezTo>
                      <a:cubicBezTo>
                        <a:pt x="517" y="1778"/>
                        <a:pt x="861" y="2309"/>
                        <a:pt x="1309" y="2309"/>
                      </a:cubicBezTo>
                      <a:cubicBezTo>
                        <a:pt x="1452" y="2309"/>
                        <a:pt x="1605" y="2255"/>
                        <a:pt x="1778" y="2113"/>
                      </a:cubicBezTo>
                      <a:lnTo>
                        <a:pt x="1778" y="2113"/>
                      </a:lnTo>
                      <a:cubicBezTo>
                        <a:pt x="1755" y="2494"/>
                        <a:pt x="1790" y="2598"/>
                        <a:pt x="1917" y="2967"/>
                      </a:cubicBezTo>
                      <a:cubicBezTo>
                        <a:pt x="2078" y="2517"/>
                        <a:pt x="2263" y="2332"/>
                        <a:pt x="2263" y="2332"/>
                      </a:cubicBezTo>
                      <a:cubicBezTo>
                        <a:pt x="2309" y="2459"/>
                        <a:pt x="2413" y="2633"/>
                        <a:pt x="2413" y="2633"/>
                      </a:cubicBezTo>
                      <a:cubicBezTo>
                        <a:pt x="2586" y="2009"/>
                        <a:pt x="2875" y="1490"/>
                        <a:pt x="3406" y="1132"/>
                      </a:cubicBezTo>
                      <a:lnTo>
                        <a:pt x="3406" y="1132"/>
                      </a:lnTo>
                      <a:cubicBezTo>
                        <a:pt x="3348" y="1317"/>
                        <a:pt x="3406" y="1571"/>
                        <a:pt x="3579" y="1651"/>
                      </a:cubicBezTo>
                      <a:cubicBezTo>
                        <a:pt x="3638" y="1687"/>
                        <a:pt x="3706" y="1704"/>
                        <a:pt x="3773" y="1704"/>
                      </a:cubicBezTo>
                      <a:cubicBezTo>
                        <a:pt x="3903" y="1704"/>
                        <a:pt x="4034" y="1642"/>
                        <a:pt x="4110" y="1536"/>
                      </a:cubicBezTo>
                      <a:lnTo>
                        <a:pt x="4110" y="1536"/>
                      </a:lnTo>
                      <a:cubicBezTo>
                        <a:pt x="4080" y="1552"/>
                        <a:pt x="4047" y="1559"/>
                        <a:pt x="4012" y="1559"/>
                      </a:cubicBezTo>
                      <a:cubicBezTo>
                        <a:pt x="3895" y="1559"/>
                        <a:pt x="3762" y="1478"/>
                        <a:pt x="3717" y="1363"/>
                      </a:cubicBezTo>
                      <a:cubicBezTo>
                        <a:pt x="3660" y="1224"/>
                        <a:pt x="3717" y="1063"/>
                        <a:pt x="3798" y="936"/>
                      </a:cubicBezTo>
                      <a:cubicBezTo>
                        <a:pt x="3934" y="712"/>
                        <a:pt x="4197" y="652"/>
                        <a:pt x="4464" y="652"/>
                      </a:cubicBezTo>
                      <a:cubicBezTo>
                        <a:pt x="4651" y="652"/>
                        <a:pt x="4840" y="681"/>
                        <a:pt x="4987" y="705"/>
                      </a:cubicBezTo>
                      <a:cubicBezTo>
                        <a:pt x="5651" y="829"/>
                        <a:pt x="6216" y="1271"/>
                        <a:pt x="6597" y="1795"/>
                      </a:cubicBezTo>
                      <a:lnTo>
                        <a:pt x="6597" y="1795"/>
                      </a:lnTo>
                      <a:cubicBezTo>
                        <a:pt x="6420" y="1539"/>
                        <a:pt x="6326" y="1246"/>
                        <a:pt x="6118" y="1005"/>
                      </a:cubicBezTo>
                      <a:cubicBezTo>
                        <a:pt x="6003" y="855"/>
                        <a:pt x="5876" y="740"/>
                        <a:pt x="5737" y="624"/>
                      </a:cubicBezTo>
                      <a:cubicBezTo>
                        <a:pt x="5283" y="252"/>
                        <a:pt x="4751" y="87"/>
                        <a:pt x="4172" y="87"/>
                      </a:cubicBezTo>
                      <a:cubicBezTo>
                        <a:pt x="3943" y="87"/>
                        <a:pt x="3706" y="113"/>
                        <a:pt x="3463" y="162"/>
                      </a:cubicBezTo>
                      <a:cubicBezTo>
                        <a:pt x="2971" y="266"/>
                        <a:pt x="2413" y="354"/>
                        <a:pt x="1864" y="354"/>
                      </a:cubicBezTo>
                      <a:cubicBezTo>
                        <a:pt x="1305" y="354"/>
                        <a:pt x="755" y="263"/>
                        <a:pt x="289"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25"/>
                <p:cNvSpPr/>
                <p:nvPr/>
              </p:nvSpPr>
              <p:spPr>
                <a:xfrm>
                  <a:off x="135395" y="4404391"/>
                  <a:ext cx="78321" cy="10367"/>
                </a:xfrm>
                <a:custGeom>
                  <a:avLst/>
                  <a:gdLst/>
                  <a:ahLst/>
                  <a:cxnLst/>
                  <a:rect l="l" t="t" r="r" b="b"/>
                  <a:pathLst>
                    <a:path w="2425" h="321" extrusionOk="0">
                      <a:moveTo>
                        <a:pt x="1" y="1"/>
                      </a:moveTo>
                      <a:lnTo>
                        <a:pt x="1" y="1"/>
                      </a:lnTo>
                      <a:cubicBezTo>
                        <a:pt x="434" y="211"/>
                        <a:pt x="897" y="320"/>
                        <a:pt x="1365" y="320"/>
                      </a:cubicBezTo>
                      <a:cubicBezTo>
                        <a:pt x="1719" y="320"/>
                        <a:pt x="2076" y="257"/>
                        <a:pt x="2425" y="128"/>
                      </a:cubicBezTo>
                      <a:lnTo>
                        <a:pt x="1"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25"/>
                <p:cNvSpPr/>
                <p:nvPr/>
              </p:nvSpPr>
              <p:spPr>
                <a:xfrm>
                  <a:off x="276309" y="4278980"/>
                  <a:ext cx="102189" cy="75447"/>
                </a:xfrm>
                <a:custGeom>
                  <a:avLst/>
                  <a:gdLst/>
                  <a:ahLst/>
                  <a:cxnLst/>
                  <a:rect l="l" t="t" r="r" b="b"/>
                  <a:pathLst>
                    <a:path w="3164" h="2336" extrusionOk="0">
                      <a:moveTo>
                        <a:pt x="1284" y="1199"/>
                      </a:moveTo>
                      <a:cubicBezTo>
                        <a:pt x="1286" y="1205"/>
                        <a:pt x="1290" y="1212"/>
                        <a:pt x="1294" y="1218"/>
                      </a:cubicBezTo>
                      <a:cubicBezTo>
                        <a:pt x="1290" y="1211"/>
                        <a:pt x="1287" y="1205"/>
                        <a:pt x="1284" y="1199"/>
                      </a:cubicBezTo>
                      <a:close/>
                      <a:moveTo>
                        <a:pt x="740" y="340"/>
                      </a:moveTo>
                      <a:lnTo>
                        <a:pt x="740" y="340"/>
                      </a:lnTo>
                      <a:cubicBezTo>
                        <a:pt x="901" y="467"/>
                        <a:pt x="1005" y="617"/>
                        <a:pt x="1086" y="779"/>
                      </a:cubicBezTo>
                      <a:cubicBezTo>
                        <a:pt x="1152" y="923"/>
                        <a:pt x="1208" y="1056"/>
                        <a:pt x="1284" y="1199"/>
                      </a:cubicBezTo>
                      <a:lnTo>
                        <a:pt x="1284" y="1199"/>
                      </a:lnTo>
                      <a:cubicBezTo>
                        <a:pt x="1271" y="1168"/>
                        <a:pt x="1271" y="1133"/>
                        <a:pt x="1271" y="1114"/>
                      </a:cubicBezTo>
                      <a:cubicBezTo>
                        <a:pt x="1259" y="941"/>
                        <a:pt x="1294" y="767"/>
                        <a:pt x="1386" y="617"/>
                      </a:cubicBezTo>
                      <a:lnTo>
                        <a:pt x="1386" y="617"/>
                      </a:lnTo>
                      <a:cubicBezTo>
                        <a:pt x="1328" y="779"/>
                        <a:pt x="1317" y="941"/>
                        <a:pt x="1328" y="1091"/>
                      </a:cubicBezTo>
                      <a:cubicBezTo>
                        <a:pt x="1340" y="1206"/>
                        <a:pt x="1375" y="1322"/>
                        <a:pt x="1421" y="1437"/>
                      </a:cubicBezTo>
                      <a:cubicBezTo>
                        <a:pt x="1478" y="1529"/>
                        <a:pt x="1548" y="1610"/>
                        <a:pt x="1628" y="1691"/>
                      </a:cubicBezTo>
                      <a:cubicBezTo>
                        <a:pt x="1767" y="1806"/>
                        <a:pt x="1929" y="1887"/>
                        <a:pt x="2079" y="1979"/>
                      </a:cubicBezTo>
                      <a:cubicBezTo>
                        <a:pt x="1905" y="1922"/>
                        <a:pt x="1732" y="1852"/>
                        <a:pt x="1594" y="1726"/>
                      </a:cubicBezTo>
                      <a:cubicBezTo>
                        <a:pt x="1444" y="1610"/>
                        <a:pt x="1328" y="1460"/>
                        <a:pt x="1248" y="1298"/>
                      </a:cubicBezTo>
                      <a:cubicBezTo>
                        <a:pt x="1155" y="1137"/>
                        <a:pt x="1086" y="964"/>
                        <a:pt x="1017" y="802"/>
                      </a:cubicBezTo>
                      <a:cubicBezTo>
                        <a:pt x="936" y="652"/>
                        <a:pt x="855" y="490"/>
                        <a:pt x="740" y="340"/>
                      </a:cubicBezTo>
                      <a:close/>
                      <a:moveTo>
                        <a:pt x="619" y="1"/>
                      </a:moveTo>
                      <a:cubicBezTo>
                        <a:pt x="380" y="1"/>
                        <a:pt x="200" y="149"/>
                        <a:pt x="1" y="306"/>
                      </a:cubicBezTo>
                      <a:cubicBezTo>
                        <a:pt x="209" y="306"/>
                        <a:pt x="393" y="444"/>
                        <a:pt x="520" y="617"/>
                      </a:cubicBezTo>
                      <a:cubicBezTo>
                        <a:pt x="659" y="791"/>
                        <a:pt x="728" y="998"/>
                        <a:pt x="832" y="1183"/>
                      </a:cubicBezTo>
                      <a:cubicBezTo>
                        <a:pt x="1086" y="1679"/>
                        <a:pt x="1536" y="2049"/>
                        <a:pt x="2067" y="2222"/>
                      </a:cubicBezTo>
                      <a:cubicBezTo>
                        <a:pt x="2285" y="2294"/>
                        <a:pt x="2517" y="2335"/>
                        <a:pt x="2751" y="2335"/>
                      </a:cubicBezTo>
                      <a:cubicBezTo>
                        <a:pt x="2888" y="2335"/>
                        <a:pt x="3027" y="2321"/>
                        <a:pt x="3164" y="2291"/>
                      </a:cubicBezTo>
                      <a:cubicBezTo>
                        <a:pt x="3002" y="2280"/>
                        <a:pt x="2840" y="2222"/>
                        <a:pt x="2690" y="2153"/>
                      </a:cubicBezTo>
                      <a:cubicBezTo>
                        <a:pt x="2333" y="1979"/>
                        <a:pt x="2102" y="1587"/>
                        <a:pt x="2113" y="1195"/>
                      </a:cubicBezTo>
                      <a:cubicBezTo>
                        <a:pt x="2125" y="814"/>
                        <a:pt x="2402" y="410"/>
                        <a:pt x="2760" y="260"/>
                      </a:cubicBezTo>
                      <a:cubicBezTo>
                        <a:pt x="2676" y="148"/>
                        <a:pt x="2539" y="73"/>
                        <a:pt x="2398" y="73"/>
                      </a:cubicBezTo>
                      <a:cubicBezTo>
                        <a:pt x="2365" y="73"/>
                        <a:pt x="2331" y="78"/>
                        <a:pt x="2298" y="86"/>
                      </a:cubicBezTo>
                      <a:cubicBezTo>
                        <a:pt x="2125" y="121"/>
                        <a:pt x="2009" y="271"/>
                        <a:pt x="1963" y="444"/>
                      </a:cubicBezTo>
                      <a:cubicBezTo>
                        <a:pt x="1929" y="329"/>
                        <a:pt x="1859" y="202"/>
                        <a:pt x="1779" y="121"/>
                      </a:cubicBezTo>
                      <a:cubicBezTo>
                        <a:pt x="1722" y="57"/>
                        <a:pt x="1627" y="15"/>
                        <a:pt x="1539" y="15"/>
                      </a:cubicBezTo>
                      <a:cubicBezTo>
                        <a:pt x="1501" y="15"/>
                        <a:pt x="1464" y="23"/>
                        <a:pt x="1432" y="40"/>
                      </a:cubicBezTo>
                      <a:cubicBezTo>
                        <a:pt x="1340" y="86"/>
                        <a:pt x="1305" y="248"/>
                        <a:pt x="1328" y="329"/>
                      </a:cubicBezTo>
                      <a:cubicBezTo>
                        <a:pt x="1167" y="144"/>
                        <a:pt x="936" y="29"/>
                        <a:pt x="694" y="6"/>
                      </a:cubicBezTo>
                      <a:cubicBezTo>
                        <a:pt x="668" y="2"/>
                        <a:pt x="643" y="1"/>
                        <a:pt x="619"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25"/>
                <p:cNvSpPr/>
                <p:nvPr/>
              </p:nvSpPr>
              <p:spPr>
                <a:xfrm>
                  <a:off x="191690" y="4213222"/>
                  <a:ext cx="250176" cy="158775"/>
                </a:xfrm>
                <a:custGeom>
                  <a:avLst/>
                  <a:gdLst/>
                  <a:ahLst/>
                  <a:cxnLst/>
                  <a:rect l="l" t="t" r="r" b="b"/>
                  <a:pathLst>
                    <a:path w="7746" h="4916" extrusionOk="0">
                      <a:moveTo>
                        <a:pt x="601" y="287"/>
                      </a:moveTo>
                      <a:lnTo>
                        <a:pt x="601" y="287"/>
                      </a:lnTo>
                      <a:cubicBezTo>
                        <a:pt x="486" y="564"/>
                        <a:pt x="416" y="841"/>
                        <a:pt x="393" y="1130"/>
                      </a:cubicBezTo>
                      <a:cubicBezTo>
                        <a:pt x="359" y="1407"/>
                        <a:pt x="359" y="1695"/>
                        <a:pt x="428" y="1961"/>
                      </a:cubicBezTo>
                      <a:cubicBezTo>
                        <a:pt x="486" y="2238"/>
                        <a:pt x="601" y="2503"/>
                        <a:pt x="739" y="2757"/>
                      </a:cubicBezTo>
                      <a:cubicBezTo>
                        <a:pt x="866" y="3000"/>
                        <a:pt x="1028" y="3254"/>
                        <a:pt x="1224" y="3450"/>
                      </a:cubicBezTo>
                      <a:cubicBezTo>
                        <a:pt x="1005" y="3265"/>
                        <a:pt x="832" y="3034"/>
                        <a:pt x="693" y="2769"/>
                      </a:cubicBezTo>
                      <a:cubicBezTo>
                        <a:pt x="543" y="2526"/>
                        <a:pt x="439" y="2249"/>
                        <a:pt x="370" y="1972"/>
                      </a:cubicBezTo>
                      <a:cubicBezTo>
                        <a:pt x="301" y="1707"/>
                        <a:pt x="301" y="1395"/>
                        <a:pt x="347" y="1107"/>
                      </a:cubicBezTo>
                      <a:cubicBezTo>
                        <a:pt x="382" y="818"/>
                        <a:pt x="474" y="553"/>
                        <a:pt x="601" y="287"/>
                      </a:cubicBezTo>
                      <a:close/>
                      <a:moveTo>
                        <a:pt x="770" y="0"/>
                      </a:moveTo>
                      <a:cubicBezTo>
                        <a:pt x="736" y="0"/>
                        <a:pt x="698" y="11"/>
                        <a:pt x="659" y="33"/>
                      </a:cubicBezTo>
                      <a:cubicBezTo>
                        <a:pt x="589" y="79"/>
                        <a:pt x="532" y="149"/>
                        <a:pt x="486" y="218"/>
                      </a:cubicBezTo>
                      <a:cubicBezTo>
                        <a:pt x="12" y="1037"/>
                        <a:pt x="1" y="2007"/>
                        <a:pt x="520" y="2861"/>
                      </a:cubicBezTo>
                      <a:cubicBezTo>
                        <a:pt x="1040" y="3715"/>
                        <a:pt x="1951" y="4258"/>
                        <a:pt x="2886" y="4558"/>
                      </a:cubicBezTo>
                      <a:cubicBezTo>
                        <a:pt x="3602" y="4793"/>
                        <a:pt x="4302" y="4916"/>
                        <a:pt x="4992" y="4916"/>
                      </a:cubicBezTo>
                      <a:cubicBezTo>
                        <a:pt x="5927" y="4916"/>
                        <a:pt x="6842" y="4690"/>
                        <a:pt x="7746" y="4212"/>
                      </a:cubicBezTo>
                      <a:lnTo>
                        <a:pt x="7746" y="4212"/>
                      </a:lnTo>
                      <a:cubicBezTo>
                        <a:pt x="7173" y="4512"/>
                        <a:pt x="6491" y="4646"/>
                        <a:pt x="5818" y="4646"/>
                      </a:cubicBezTo>
                      <a:cubicBezTo>
                        <a:pt x="5326" y="4646"/>
                        <a:pt x="4837" y="4574"/>
                        <a:pt x="4399" y="4443"/>
                      </a:cubicBezTo>
                      <a:cubicBezTo>
                        <a:pt x="4041" y="4350"/>
                        <a:pt x="3694" y="4200"/>
                        <a:pt x="3371" y="4015"/>
                      </a:cubicBezTo>
                      <a:cubicBezTo>
                        <a:pt x="3221" y="3923"/>
                        <a:pt x="3083" y="3808"/>
                        <a:pt x="2956" y="3715"/>
                      </a:cubicBezTo>
                      <a:cubicBezTo>
                        <a:pt x="2829" y="3600"/>
                        <a:pt x="2702" y="3484"/>
                        <a:pt x="2540" y="3381"/>
                      </a:cubicBezTo>
                      <a:cubicBezTo>
                        <a:pt x="2443" y="3313"/>
                        <a:pt x="2326" y="3270"/>
                        <a:pt x="2212" y="3270"/>
                      </a:cubicBezTo>
                      <a:cubicBezTo>
                        <a:pt x="2150" y="3270"/>
                        <a:pt x="2089" y="3283"/>
                        <a:pt x="2032" y="3311"/>
                      </a:cubicBezTo>
                      <a:cubicBezTo>
                        <a:pt x="1872" y="3380"/>
                        <a:pt x="1791" y="3551"/>
                        <a:pt x="1880" y="3688"/>
                      </a:cubicBezTo>
                      <a:lnTo>
                        <a:pt x="1880" y="3688"/>
                      </a:lnTo>
                      <a:cubicBezTo>
                        <a:pt x="1444" y="3020"/>
                        <a:pt x="1444" y="2248"/>
                        <a:pt x="1582" y="1499"/>
                      </a:cubicBezTo>
                      <a:cubicBezTo>
                        <a:pt x="1702" y="929"/>
                        <a:pt x="1491" y="380"/>
                        <a:pt x="1161" y="380"/>
                      </a:cubicBezTo>
                      <a:cubicBezTo>
                        <a:pt x="1077" y="380"/>
                        <a:pt x="985" y="415"/>
                        <a:pt x="890" y="495"/>
                      </a:cubicBezTo>
                      <a:cubicBezTo>
                        <a:pt x="890" y="403"/>
                        <a:pt x="947" y="322"/>
                        <a:pt x="947" y="218"/>
                      </a:cubicBezTo>
                      <a:cubicBezTo>
                        <a:pt x="947" y="96"/>
                        <a:pt x="875" y="0"/>
                        <a:pt x="770"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25"/>
                <p:cNvSpPr/>
                <p:nvPr/>
              </p:nvSpPr>
              <p:spPr>
                <a:xfrm>
                  <a:off x="158520" y="4289444"/>
                  <a:ext cx="104773" cy="67276"/>
                </a:xfrm>
                <a:custGeom>
                  <a:avLst/>
                  <a:gdLst/>
                  <a:ahLst/>
                  <a:cxnLst/>
                  <a:rect l="l" t="t" r="r" b="b"/>
                  <a:pathLst>
                    <a:path w="3244" h="2083" extrusionOk="0">
                      <a:moveTo>
                        <a:pt x="869" y="0"/>
                      </a:moveTo>
                      <a:cubicBezTo>
                        <a:pt x="829" y="0"/>
                        <a:pt x="802" y="40"/>
                        <a:pt x="797" y="143"/>
                      </a:cubicBezTo>
                      <a:cubicBezTo>
                        <a:pt x="774" y="213"/>
                        <a:pt x="843" y="317"/>
                        <a:pt x="878" y="374"/>
                      </a:cubicBezTo>
                      <a:cubicBezTo>
                        <a:pt x="791" y="334"/>
                        <a:pt x="694" y="311"/>
                        <a:pt x="596" y="311"/>
                      </a:cubicBezTo>
                      <a:cubicBezTo>
                        <a:pt x="472" y="311"/>
                        <a:pt x="346" y="348"/>
                        <a:pt x="243" y="432"/>
                      </a:cubicBezTo>
                      <a:cubicBezTo>
                        <a:pt x="70" y="570"/>
                        <a:pt x="0" y="847"/>
                        <a:pt x="81" y="1067"/>
                      </a:cubicBezTo>
                      <a:cubicBezTo>
                        <a:pt x="168" y="1263"/>
                        <a:pt x="400" y="1356"/>
                        <a:pt x="620" y="1356"/>
                      </a:cubicBezTo>
                      <a:cubicBezTo>
                        <a:pt x="626" y="1356"/>
                        <a:pt x="633" y="1356"/>
                        <a:pt x="640" y="1356"/>
                      </a:cubicBezTo>
                      <a:lnTo>
                        <a:pt x="640" y="1356"/>
                      </a:lnTo>
                      <a:cubicBezTo>
                        <a:pt x="640" y="1356"/>
                        <a:pt x="641" y="1356"/>
                        <a:pt x="642" y="1356"/>
                      </a:cubicBezTo>
                      <a:cubicBezTo>
                        <a:pt x="648" y="1356"/>
                        <a:pt x="653" y="1356"/>
                        <a:pt x="658" y="1355"/>
                      </a:cubicBezTo>
                      <a:lnTo>
                        <a:pt x="658" y="1355"/>
                      </a:lnTo>
                      <a:cubicBezTo>
                        <a:pt x="652" y="1356"/>
                        <a:pt x="646" y="1356"/>
                        <a:pt x="640" y="1356"/>
                      </a:cubicBezTo>
                      <a:lnTo>
                        <a:pt x="640" y="1356"/>
                      </a:lnTo>
                      <a:cubicBezTo>
                        <a:pt x="521" y="1354"/>
                        <a:pt x="429" y="1233"/>
                        <a:pt x="451" y="1101"/>
                      </a:cubicBezTo>
                      <a:cubicBezTo>
                        <a:pt x="462" y="974"/>
                        <a:pt x="578" y="894"/>
                        <a:pt x="693" y="859"/>
                      </a:cubicBezTo>
                      <a:cubicBezTo>
                        <a:pt x="706" y="858"/>
                        <a:pt x="720" y="857"/>
                        <a:pt x="733" y="857"/>
                      </a:cubicBezTo>
                      <a:cubicBezTo>
                        <a:pt x="846" y="857"/>
                        <a:pt x="958" y="900"/>
                        <a:pt x="1051" y="951"/>
                      </a:cubicBezTo>
                      <a:cubicBezTo>
                        <a:pt x="1155" y="1009"/>
                        <a:pt x="1259" y="1090"/>
                        <a:pt x="1339" y="1182"/>
                      </a:cubicBezTo>
                      <a:cubicBezTo>
                        <a:pt x="1893" y="1667"/>
                        <a:pt x="2528" y="1932"/>
                        <a:pt x="3244" y="2083"/>
                      </a:cubicBezTo>
                      <a:cubicBezTo>
                        <a:pt x="2471" y="1909"/>
                        <a:pt x="1709" y="1090"/>
                        <a:pt x="1293" y="467"/>
                      </a:cubicBezTo>
                      <a:cubicBezTo>
                        <a:pt x="1249" y="422"/>
                        <a:pt x="996" y="0"/>
                        <a:pt x="86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25"/>
                <p:cNvSpPr/>
                <p:nvPr/>
              </p:nvSpPr>
              <p:spPr>
                <a:xfrm>
                  <a:off x="346782" y="4341120"/>
                  <a:ext cx="227439" cy="140494"/>
                </a:xfrm>
                <a:custGeom>
                  <a:avLst/>
                  <a:gdLst/>
                  <a:ahLst/>
                  <a:cxnLst/>
                  <a:rect l="l" t="t" r="r" b="b"/>
                  <a:pathLst>
                    <a:path w="7042" h="4350" extrusionOk="0">
                      <a:moveTo>
                        <a:pt x="7025" y="706"/>
                      </a:moveTo>
                      <a:cubicBezTo>
                        <a:pt x="7031" y="708"/>
                        <a:pt x="7036" y="711"/>
                        <a:pt x="7042" y="713"/>
                      </a:cubicBezTo>
                      <a:cubicBezTo>
                        <a:pt x="7036" y="711"/>
                        <a:pt x="7031" y="708"/>
                        <a:pt x="7025" y="706"/>
                      </a:cubicBezTo>
                      <a:close/>
                      <a:moveTo>
                        <a:pt x="5137" y="229"/>
                      </a:moveTo>
                      <a:cubicBezTo>
                        <a:pt x="5264" y="229"/>
                        <a:pt x="5379" y="229"/>
                        <a:pt x="5518" y="252"/>
                      </a:cubicBezTo>
                      <a:cubicBezTo>
                        <a:pt x="5449" y="246"/>
                        <a:pt x="5385" y="243"/>
                        <a:pt x="5323" y="243"/>
                      </a:cubicBezTo>
                      <a:cubicBezTo>
                        <a:pt x="5261" y="243"/>
                        <a:pt x="5200" y="246"/>
                        <a:pt x="5137" y="252"/>
                      </a:cubicBezTo>
                      <a:cubicBezTo>
                        <a:pt x="5010" y="275"/>
                        <a:pt x="4895" y="298"/>
                        <a:pt x="4779" y="332"/>
                      </a:cubicBezTo>
                      <a:lnTo>
                        <a:pt x="4433" y="459"/>
                      </a:lnTo>
                      <a:cubicBezTo>
                        <a:pt x="4317" y="517"/>
                        <a:pt x="4214" y="575"/>
                        <a:pt x="4110" y="644"/>
                      </a:cubicBezTo>
                      <a:cubicBezTo>
                        <a:pt x="3706" y="921"/>
                        <a:pt x="3394" y="1314"/>
                        <a:pt x="3105" y="1706"/>
                      </a:cubicBezTo>
                      <a:cubicBezTo>
                        <a:pt x="2817" y="2110"/>
                        <a:pt x="2563" y="2549"/>
                        <a:pt x="2251" y="2941"/>
                      </a:cubicBezTo>
                      <a:cubicBezTo>
                        <a:pt x="2090" y="3137"/>
                        <a:pt x="1917" y="3310"/>
                        <a:pt x="1743" y="3484"/>
                      </a:cubicBezTo>
                      <a:cubicBezTo>
                        <a:pt x="1559" y="3645"/>
                        <a:pt x="1351" y="3807"/>
                        <a:pt x="1155" y="3934"/>
                      </a:cubicBezTo>
                      <a:cubicBezTo>
                        <a:pt x="1559" y="3634"/>
                        <a:pt x="1917" y="3299"/>
                        <a:pt x="2228" y="2906"/>
                      </a:cubicBezTo>
                      <a:cubicBezTo>
                        <a:pt x="2517" y="2526"/>
                        <a:pt x="2759" y="2087"/>
                        <a:pt x="3048" y="1683"/>
                      </a:cubicBezTo>
                      <a:cubicBezTo>
                        <a:pt x="3336" y="1279"/>
                        <a:pt x="3648" y="887"/>
                        <a:pt x="4087" y="598"/>
                      </a:cubicBezTo>
                      <a:cubicBezTo>
                        <a:pt x="4306" y="471"/>
                        <a:pt x="4514" y="356"/>
                        <a:pt x="4768" y="286"/>
                      </a:cubicBezTo>
                      <a:cubicBezTo>
                        <a:pt x="4883" y="252"/>
                        <a:pt x="5010" y="229"/>
                        <a:pt x="5137" y="229"/>
                      </a:cubicBezTo>
                      <a:close/>
                      <a:moveTo>
                        <a:pt x="5138" y="1"/>
                      </a:moveTo>
                      <a:cubicBezTo>
                        <a:pt x="4407" y="1"/>
                        <a:pt x="3713" y="313"/>
                        <a:pt x="3117" y="840"/>
                      </a:cubicBezTo>
                      <a:cubicBezTo>
                        <a:pt x="2274" y="1602"/>
                        <a:pt x="1166" y="2422"/>
                        <a:pt x="1" y="2433"/>
                      </a:cubicBezTo>
                      <a:cubicBezTo>
                        <a:pt x="244" y="2574"/>
                        <a:pt x="498" y="2620"/>
                        <a:pt x="758" y="2620"/>
                      </a:cubicBezTo>
                      <a:cubicBezTo>
                        <a:pt x="881" y="2620"/>
                        <a:pt x="1006" y="2610"/>
                        <a:pt x="1132" y="2595"/>
                      </a:cubicBezTo>
                      <a:lnTo>
                        <a:pt x="1132" y="2595"/>
                      </a:lnTo>
                      <a:cubicBezTo>
                        <a:pt x="531" y="2872"/>
                        <a:pt x="1270" y="3934"/>
                        <a:pt x="670" y="4280"/>
                      </a:cubicBezTo>
                      <a:cubicBezTo>
                        <a:pt x="851" y="4176"/>
                        <a:pt x="1051" y="4154"/>
                        <a:pt x="1252" y="4154"/>
                      </a:cubicBezTo>
                      <a:cubicBezTo>
                        <a:pt x="1409" y="4154"/>
                        <a:pt x="1567" y="4167"/>
                        <a:pt x="1717" y="4167"/>
                      </a:cubicBezTo>
                      <a:cubicBezTo>
                        <a:pt x="2061" y="4167"/>
                        <a:pt x="2367" y="4095"/>
                        <a:pt x="2540" y="3622"/>
                      </a:cubicBezTo>
                      <a:cubicBezTo>
                        <a:pt x="2725" y="3991"/>
                        <a:pt x="2828" y="4084"/>
                        <a:pt x="3152" y="4349"/>
                      </a:cubicBezTo>
                      <a:cubicBezTo>
                        <a:pt x="3048" y="3830"/>
                        <a:pt x="3129" y="3564"/>
                        <a:pt x="3129" y="3564"/>
                      </a:cubicBezTo>
                      <a:lnTo>
                        <a:pt x="3129" y="3564"/>
                      </a:lnTo>
                      <a:cubicBezTo>
                        <a:pt x="3244" y="3657"/>
                        <a:pt x="3440" y="3761"/>
                        <a:pt x="3440" y="3761"/>
                      </a:cubicBezTo>
                      <a:cubicBezTo>
                        <a:pt x="3267" y="3080"/>
                        <a:pt x="3267" y="2422"/>
                        <a:pt x="3567" y="1787"/>
                      </a:cubicBezTo>
                      <a:cubicBezTo>
                        <a:pt x="3613" y="2006"/>
                        <a:pt x="3798" y="2191"/>
                        <a:pt x="4017" y="2191"/>
                      </a:cubicBezTo>
                      <a:cubicBezTo>
                        <a:pt x="4225" y="2191"/>
                        <a:pt x="4433" y="2006"/>
                        <a:pt x="4456" y="1787"/>
                      </a:cubicBezTo>
                      <a:lnTo>
                        <a:pt x="4456" y="1787"/>
                      </a:lnTo>
                      <a:cubicBezTo>
                        <a:pt x="4409" y="1868"/>
                        <a:pt x="4307" y="1909"/>
                        <a:pt x="4202" y="1909"/>
                      </a:cubicBezTo>
                      <a:cubicBezTo>
                        <a:pt x="4128" y="1909"/>
                        <a:pt x="4052" y="1888"/>
                        <a:pt x="3994" y="1845"/>
                      </a:cubicBezTo>
                      <a:cubicBezTo>
                        <a:pt x="3867" y="1741"/>
                        <a:pt x="3821" y="1556"/>
                        <a:pt x="3844" y="1394"/>
                      </a:cubicBezTo>
                      <a:cubicBezTo>
                        <a:pt x="3856" y="921"/>
                        <a:pt x="4491" y="644"/>
                        <a:pt x="4860" y="517"/>
                      </a:cubicBezTo>
                      <a:cubicBezTo>
                        <a:pt x="5122" y="424"/>
                        <a:pt x="5396" y="382"/>
                        <a:pt x="5670" y="382"/>
                      </a:cubicBezTo>
                      <a:cubicBezTo>
                        <a:pt x="6141" y="382"/>
                        <a:pt x="6612" y="505"/>
                        <a:pt x="7025" y="706"/>
                      </a:cubicBezTo>
                      <a:lnTo>
                        <a:pt x="7025" y="706"/>
                      </a:lnTo>
                      <a:cubicBezTo>
                        <a:pt x="6699" y="544"/>
                        <a:pt x="6447" y="319"/>
                        <a:pt x="6107" y="194"/>
                      </a:cubicBezTo>
                      <a:cubicBezTo>
                        <a:pt x="5922" y="125"/>
                        <a:pt x="5726" y="79"/>
                        <a:pt x="5541" y="32"/>
                      </a:cubicBezTo>
                      <a:cubicBezTo>
                        <a:pt x="5406" y="11"/>
                        <a:pt x="5271" y="1"/>
                        <a:pt x="5138"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25"/>
                <p:cNvSpPr/>
                <p:nvPr/>
              </p:nvSpPr>
              <p:spPr>
                <a:xfrm>
                  <a:off x="285255" y="4357818"/>
                  <a:ext cx="150668" cy="53582"/>
                </a:xfrm>
                <a:custGeom>
                  <a:avLst/>
                  <a:gdLst/>
                  <a:ahLst/>
                  <a:cxnLst/>
                  <a:rect l="l" t="t" r="r" b="b"/>
                  <a:pathLst>
                    <a:path w="4665" h="1659" extrusionOk="0">
                      <a:moveTo>
                        <a:pt x="3706" y="520"/>
                      </a:moveTo>
                      <a:lnTo>
                        <a:pt x="3706" y="520"/>
                      </a:lnTo>
                      <a:cubicBezTo>
                        <a:pt x="3510" y="623"/>
                        <a:pt x="3302" y="704"/>
                        <a:pt x="3094" y="774"/>
                      </a:cubicBezTo>
                      <a:cubicBezTo>
                        <a:pt x="2875" y="854"/>
                        <a:pt x="2644" y="889"/>
                        <a:pt x="2413" y="924"/>
                      </a:cubicBezTo>
                      <a:cubicBezTo>
                        <a:pt x="2278" y="937"/>
                        <a:pt x="2139" y="943"/>
                        <a:pt x="2000" y="943"/>
                      </a:cubicBezTo>
                      <a:cubicBezTo>
                        <a:pt x="1903" y="943"/>
                        <a:pt x="1805" y="940"/>
                        <a:pt x="1709" y="935"/>
                      </a:cubicBezTo>
                      <a:cubicBezTo>
                        <a:pt x="1455" y="924"/>
                        <a:pt x="1224" y="889"/>
                        <a:pt x="982" y="854"/>
                      </a:cubicBezTo>
                      <a:lnTo>
                        <a:pt x="982" y="854"/>
                      </a:lnTo>
                      <a:cubicBezTo>
                        <a:pt x="1201" y="866"/>
                        <a:pt x="1444" y="877"/>
                        <a:pt x="1675" y="889"/>
                      </a:cubicBezTo>
                      <a:cubicBezTo>
                        <a:pt x="1906" y="889"/>
                        <a:pt x="2148" y="889"/>
                        <a:pt x="2379" y="866"/>
                      </a:cubicBezTo>
                      <a:cubicBezTo>
                        <a:pt x="2610" y="831"/>
                        <a:pt x="2840" y="797"/>
                        <a:pt x="3060" y="739"/>
                      </a:cubicBezTo>
                      <a:cubicBezTo>
                        <a:pt x="3279" y="681"/>
                        <a:pt x="3498" y="600"/>
                        <a:pt x="3706" y="520"/>
                      </a:cubicBezTo>
                      <a:close/>
                      <a:moveTo>
                        <a:pt x="4664" y="0"/>
                      </a:moveTo>
                      <a:lnTo>
                        <a:pt x="4664" y="0"/>
                      </a:lnTo>
                      <a:cubicBezTo>
                        <a:pt x="3613" y="468"/>
                        <a:pt x="2464" y="706"/>
                        <a:pt x="1316" y="706"/>
                      </a:cubicBezTo>
                      <a:cubicBezTo>
                        <a:pt x="876" y="706"/>
                        <a:pt x="436" y="671"/>
                        <a:pt x="1" y="600"/>
                      </a:cubicBezTo>
                      <a:lnTo>
                        <a:pt x="1" y="600"/>
                      </a:lnTo>
                      <a:cubicBezTo>
                        <a:pt x="310" y="982"/>
                        <a:pt x="896" y="1235"/>
                        <a:pt x="1388" y="1235"/>
                      </a:cubicBezTo>
                      <a:cubicBezTo>
                        <a:pt x="1447" y="1235"/>
                        <a:pt x="1504" y="1231"/>
                        <a:pt x="1559" y="1224"/>
                      </a:cubicBezTo>
                      <a:lnTo>
                        <a:pt x="1559" y="1224"/>
                      </a:lnTo>
                      <a:cubicBezTo>
                        <a:pt x="1386" y="1374"/>
                        <a:pt x="705" y="1570"/>
                        <a:pt x="694" y="1616"/>
                      </a:cubicBezTo>
                      <a:cubicBezTo>
                        <a:pt x="804" y="1645"/>
                        <a:pt x="926" y="1659"/>
                        <a:pt x="1055" y="1659"/>
                      </a:cubicBezTo>
                      <a:cubicBezTo>
                        <a:pt x="2203" y="1659"/>
                        <a:pt x="3979" y="592"/>
                        <a:pt x="466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25"/>
                <p:cNvSpPr/>
                <p:nvPr/>
              </p:nvSpPr>
              <p:spPr>
                <a:xfrm>
                  <a:off x="550709" y="4694068"/>
                  <a:ext cx="194625" cy="264710"/>
                </a:xfrm>
                <a:custGeom>
                  <a:avLst/>
                  <a:gdLst/>
                  <a:ahLst/>
                  <a:cxnLst/>
                  <a:rect l="l" t="t" r="r" b="b"/>
                  <a:pathLst>
                    <a:path w="6026" h="8196" extrusionOk="0">
                      <a:moveTo>
                        <a:pt x="0" y="1"/>
                      </a:moveTo>
                      <a:cubicBezTo>
                        <a:pt x="20" y="3"/>
                        <a:pt x="40" y="5"/>
                        <a:pt x="59" y="7"/>
                      </a:cubicBezTo>
                      <a:lnTo>
                        <a:pt x="59" y="7"/>
                      </a:lnTo>
                      <a:cubicBezTo>
                        <a:pt x="39" y="4"/>
                        <a:pt x="19" y="2"/>
                        <a:pt x="0" y="1"/>
                      </a:cubicBezTo>
                      <a:close/>
                      <a:moveTo>
                        <a:pt x="59" y="7"/>
                      </a:moveTo>
                      <a:cubicBezTo>
                        <a:pt x="819" y="111"/>
                        <a:pt x="2318" y="1135"/>
                        <a:pt x="2655" y="3856"/>
                      </a:cubicBezTo>
                      <a:cubicBezTo>
                        <a:pt x="2921" y="6049"/>
                        <a:pt x="3521" y="6684"/>
                        <a:pt x="3163" y="8196"/>
                      </a:cubicBezTo>
                      <a:cubicBezTo>
                        <a:pt x="3775" y="7838"/>
                        <a:pt x="4144" y="6868"/>
                        <a:pt x="3948" y="6199"/>
                      </a:cubicBezTo>
                      <a:lnTo>
                        <a:pt x="3948" y="6199"/>
                      </a:lnTo>
                      <a:cubicBezTo>
                        <a:pt x="4179" y="6371"/>
                        <a:pt x="4466" y="6449"/>
                        <a:pt x="4762" y="6449"/>
                      </a:cubicBezTo>
                      <a:cubicBezTo>
                        <a:pt x="5222" y="6449"/>
                        <a:pt x="5703" y="6261"/>
                        <a:pt x="6026" y="5945"/>
                      </a:cubicBezTo>
                      <a:lnTo>
                        <a:pt x="6026" y="5945"/>
                      </a:lnTo>
                      <a:cubicBezTo>
                        <a:pt x="5878" y="6005"/>
                        <a:pt x="5724" y="6032"/>
                        <a:pt x="5570" y="6032"/>
                      </a:cubicBezTo>
                      <a:cubicBezTo>
                        <a:pt x="5156" y="6032"/>
                        <a:pt x="4739" y="5835"/>
                        <a:pt x="4444" y="5541"/>
                      </a:cubicBezTo>
                      <a:cubicBezTo>
                        <a:pt x="4040" y="5137"/>
                        <a:pt x="3809" y="4583"/>
                        <a:pt x="3671" y="4029"/>
                      </a:cubicBezTo>
                      <a:cubicBezTo>
                        <a:pt x="3521" y="3486"/>
                        <a:pt x="3429" y="2921"/>
                        <a:pt x="3209" y="2390"/>
                      </a:cubicBezTo>
                      <a:cubicBezTo>
                        <a:pt x="2686" y="1104"/>
                        <a:pt x="1422" y="166"/>
                        <a:pt x="59" y="7"/>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25"/>
                <p:cNvSpPr/>
                <p:nvPr/>
              </p:nvSpPr>
              <p:spPr>
                <a:xfrm>
                  <a:off x="522739" y="4695941"/>
                  <a:ext cx="98088" cy="213648"/>
                </a:xfrm>
                <a:custGeom>
                  <a:avLst/>
                  <a:gdLst/>
                  <a:ahLst/>
                  <a:cxnLst/>
                  <a:rect l="l" t="t" r="r" b="b"/>
                  <a:pathLst>
                    <a:path w="3037" h="6615" extrusionOk="0">
                      <a:moveTo>
                        <a:pt x="728" y="0"/>
                      </a:moveTo>
                      <a:cubicBezTo>
                        <a:pt x="750" y="14"/>
                        <a:pt x="772" y="27"/>
                        <a:pt x="795" y="40"/>
                      </a:cubicBezTo>
                      <a:lnTo>
                        <a:pt x="795" y="40"/>
                      </a:lnTo>
                      <a:cubicBezTo>
                        <a:pt x="772" y="27"/>
                        <a:pt x="750" y="13"/>
                        <a:pt x="728" y="0"/>
                      </a:cubicBezTo>
                      <a:close/>
                      <a:moveTo>
                        <a:pt x="1998" y="1136"/>
                      </a:moveTo>
                      <a:cubicBezTo>
                        <a:pt x="2022" y="1168"/>
                        <a:pt x="2045" y="1201"/>
                        <a:pt x="2067" y="1235"/>
                      </a:cubicBezTo>
                      <a:cubicBezTo>
                        <a:pt x="2124" y="1328"/>
                        <a:pt x="2171" y="1432"/>
                        <a:pt x="2217" y="1535"/>
                      </a:cubicBezTo>
                      <a:cubicBezTo>
                        <a:pt x="2286" y="1755"/>
                        <a:pt x="2332" y="1986"/>
                        <a:pt x="2332" y="2193"/>
                      </a:cubicBezTo>
                      <a:cubicBezTo>
                        <a:pt x="2344" y="2655"/>
                        <a:pt x="2217" y="3105"/>
                        <a:pt x="2055" y="3521"/>
                      </a:cubicBezTo>
                      <a:cubicBezTo>
                        <a:pt x="1894" y="3948"/>
                        <a:pt x="1709" y="4352"/>
                        <a:pt x="1570" y="4779"/>
                      </a:cubicBezTo>
                      <a:cubicBezTo>
                        <a:pt x="1420" y="5194"/>
                        <a:pt x="1351" y="5645"/>
                        <a:pt x="1340" y="6106"/>
                      </a:cubicBezTo>
                      <a:cubicBezTo>
                        <a:pt x="1340" y="5875"/>
                        <a:pt x="1340" y="5656"/>
                        <a:pt x="1363" y="5425"/>
                      </a:cubicBezTo>
                      <a:cubicBezTo>
                        <a:pt x="1386" y="5194"/>
                        <a:pt x="1432" y="4987"/>
                        <a:pt x="1513" y="4767"/>
                      </a:cubicBezTo>
                      <a:cubicBezTo>
                        <a:pt x="1640" y="4329"/>
                        <a:pt x="1836" y="3925"/>
                        <a:pt x="1998" y="3509"/>
                      </a:cubicBezTo>
                      <a:cubicBezTo>
                        <a:pt x="2159" y="3094"/>
                        <a:pt x="2286" y="2655"/>
                        <a:pt x="2286" y="2216"/>
                      </a:cubicBezTo>
                      <a:cubicBezTo>
                        <a:pt x="2286" y="1837"/>
                        <a:pt x="2204" y="1449"/>
                        <a:pt x="1998" y="1136"/>
                      </a:cubicBezTo>
                      <a:close/>
                      <a:moveTo>
                        <a:pt x="795" y="40"/>
                      </a:moveTo>
                      <a:lnTo>
                        <a:pt x="795" y="40"/>
                      </a:lnTo>
                      <a:cubicBezTo>
                        <a:pt x="1344" y="378"/>
                        <a:pt x="1820" y="915"/>
                        <a:pt x="1998" y="1547"/>
                      </a:cubicBezTo>
                      <a:cubicBezTo>
                        <a:pt x="2101" y="1893"/>
                        <a:pt x="2217" y="2517"/>
                        <a:pt x="1871" y="2759"/>
                      </a:cubicBezTo>
                      <a:cubicBezTo>
                        <a:pt x="1783" y="2829"/>
                        <a:pt x="1669" y="2879"/>
                        <a:pt x="1553" y="2879"/>
                      </a:cubicBezTo>
                      <a:cubicBezTo>
                        <a:pt x="1517" y="2879"/>
                        <a:pt x="1480" y="2874"/>
                        <a:pt x="1443" y="2863"/>
                      </a:cubicBezTo>
                      <a:cubicBezTo>
                        <a:pt x="1305" y="2817"/>
                        <a:pt x="1190" y="2632"/>
                        <a:pt x="1247" y="2482"/>
                      </a:cubicBezTo>
                      <a:lnTo>
                        <a:pt x="1247" y="2482"/>
                      </a:lnTo>
                      <a:cubicBezTo>
                        <a:pt x="1097" y="2620"/>
                        <a:pt x="1074" y="2863"/>
                        <a:pt x="1178" y="3036"/>
                      </a:cubicBezTo>
                      <a:cubicBezTo>
                        <a:pt x="1239" y="3150"/>
                        <a:pt x="1371" y="3199"/>
                        <a:pt x="1506" y="3199"/>
                      </a:cubicBezTo>
                      <a:cubicBezTo>
                        <a:pt x="1576" y="3199"/>
                        <a:pt x="1646" y="3186"/>
                        <a:pt x="1709" y="3163"/>
                      </a:cubicBezTo>
                      <a:lnTo>
                        <a:pt x="1709" y="3163"/>
                      </a:lnTo>
                      <a:cubicBezTo>
                        <a:pt x="1386" y="3705"/>
                        <a:pt x="889" y="4063"/>
                        <a:pt x="289" y="4271"/>
                      </a:cubicBezTo>
                      <a:cubicBezTo>
                        <a:pt x="289" y="4271"/>
                        <a:pt x="462" y="4363"/>
                        <a:pt x="612" y="4410"/>
                      </a:cubicBezTo>
                      <a:cubicBezTo>
                        <a:pt x="612" y="4410"/>
                        <a:pt x="439" y="4606"/>
                        <a:pt x="1" y="4790"/>
                      </a:cubicBezTo>
                      <a:cubicBezTo>
                        <a:pt x="257" y="4861"/>
                        <a:pt x="388" y="4899"/>
                        <a:pt x="560" y="4899"/>
                      </a:cubicBezTo>
                      <a:cubicBezTo>
                        <a:pt x="642" y="4899"/>
                        <a:pt x="734" y="4890"/>
                        <a:pt x="855" y="4871"/>
                      </a:cubicBezTo>
                      <a:lnTo>
                        <a:pt x="855" y="4871"/>
                      </a:lnTo>
                      <a:cubicBezTo>
                        <a:pt x="325" y="5620"/>
                        <a:pt x="1268" y="5932"/>
                        <a:pt x="1316" y="6611"/>
                      </a:cubicBezTo>
                      <a:lnTo>
                        <a:pt x="1316" y="6611"/>
                      </a:lnTo>
                      <a:cubicBezTo>
                        <a:pt x="1274" y="5979"/>
                        <a:pt x="2448" y="5990"/>
                        <a:pt x="2355" y="5402"/>
                      </a:cubicBezTo>
                      <a:lnTo>
                        <a:pt x="2355" y="5402"/>
                      </a:lnTo>
                      <a:cubicBezTo>
                        <a:pt x="2517" y="5748"/>
                        <a:pt x="2725" y="6014"/>
                        <a:pt x="3036" y="6199"/>
                      </a:cubicBezTo>
                      <a:cubicBezTo>
                        <a:pt x="2448" y="5298"/>
                        <a:pt x="2505" y="4040"/>
                        <a:pt x="2632" y="3036"/>
                      </a:cubicBezTo>
                      <a:cubicBezTo>
                        <a:pt x="2748" y="2182"/>
                        <a:pt x="2563" y="1385"/>
                        <a:pt x="1998" y="797"/>
                      </a:cubicBezTo>
                      <a:cubicBezTo>
                        <a:pt x="1882" y="681"/>
                        <a:pt x="1755" y="566"/>
                        <a:pt x="1594" y="450"/>
                      </a:cubicBezTo>
                      <a:cubicBezTo>
                        <a:pt x="1339" y="280"/>
                        <a:pt x="1054" y="189"/>
                        <a:pt x="795" y="40"/>
                      </a:cubicBezTo>
                      <a:close/>
                      <a:moveTo>
                        <a:pt x="1316" y="6611"/>
                      </a:moveTo>
                      <a:cubicBezTo>
                        <a:pt x="1316" y="6612"/>
                        <a:pt x="1316" y="6613"/>
                        <a:pt x="1317" y="6614"/>
                      </a:cubicBezTo>
                      <a:cubicBezTo>
                        <a:pt x="1316" y="6613"/>
                        <a:pt x="1316" y="6612"/>
                        <a:pt x="1316" y="661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25"/>
                <p:cNvSpPr/>
                <p:nvPr/>
              </p:nvSpPr>
              <p:spPr>
                <a:xfrm>
                  <a:off x="613721" y="4786535"/>
                  <a:ext cx="18280" cy="77934"/>
                </a:xfrm>
                <a:custGeom>
                  <a:avLst/>
                  <a:gdLst/>
                  <a:ahLst/>
                  <a:cxnLst/>
                  <a:rect l="l" t="t" r="r" b="b"/>
                  <a:pathLst>
                    <a:path w="566" h="2413" extrusionOk="0">
                      <a:moveTo>
                        <a:pt x="254" y="0"/>
                      </a:moveTo>
                      <a:cubicBezTo>
                        <a:pt x="0" y="831"/>
                        <a:pt x="139" y="1674"/>
                        <a:pt x="566" y="2413"/>
                      </a:cubicBezTo>
                      <a:cubicBezTo>
                        <a:pt x="462" y="1605"/>
                        <a:pt x="346" y="808"/>
                        <a:pt x="25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25"/>
                <p:cNvSpPr/>
                <p:nvPr/>
              </p:nvSpPr>
              <p:spPr>
                <a:xfrm>
                  <a:off x="662910" y="4618394"/>
                  <a:ext cx="82811" cy="96957"/>
                </a:xfrm>
                <a:custGeom>
                  <a:avLst/>
                  <a:gdLst/>
                  <a:ahLst/>
                  <a:cxnLst/>
                  <a:rect l="l" t="t" r="r" b="b"/>
                  <a:pathLst>
                    <a:path w="2564" h="3002" extrusionOk="0">
                      <a:moveTo>
                        <a:pt x="1282" y="1755"/>
                      </a:moveTo>
                      <a:lnTo>
                        <a:pt x="1282" y="1755"/>
                      </a:lnTo>
                      <a:cubicBezTo>
                        <a:pt x="1284" y="1756"/>
                        <a:pt x="1287" y="1757"/>
                        <a:pt x="1289" y="1758"/>
                      </a:cubicBezTo>
                      <a:lnTo>
                        <a:pt x="1289" y="1758"/>
                      </a:lnTo>
                      <a:cubicBezTo>
                        <a:pt x="1287" y="1757"/>
                        <a:pt x="1284" y="1756"/>
                        <a:pt x="1282" y="1755"/>
                      </a:cubicBezTo>
                      <a:close/>
                      <a:moveTo>
                        <a:pt x="462" y="1016"/>
                      </a:moveTo>
                      <a:cubicBezTo>
                        <a:pt x="543" y="1178"/>
                        <a:pt x="647" y="1328"/>
                        <a:pt x="774" y="1455"/>
                      </a:cubicBezTo>
                      <a:cubicBezTo>
                        <a:pt x="843" y="1524"/>
                        <a:pt x="947" y="1593"/>
                        <a:pt x="1040" y="1639"/>
                      </a:cubicBezTo>
                      <a:cubicBezTo>
                        <a:pt x="1155" y="1686"/>
                        <a:pt x="1270" y="1697"/>
                        <a:pt x="1386" y="1697"/>
                      </a:cubicBezTo>
                      <a:cubicBezTo>
                        <a:pt x="1536" y="1697"/>
                        <a:pt x="1697" y="1663"/>
                        <a:pt x="1859" y="1605"/>
                      </a:cubicBezTo>
                      <a:lnTo>
                        <a:pt x="1859" y="1605"/>
                      </a:lnTo>
                      <a:cubicBezTo>
                        <a:pt x="1732" y="1720"/>
                        <a:pt x="1559" y="1766"/>
                        <a:pt x="1386" y="1766"/>
                      </a:cubicBezTo>
                      <a:cubicBezTo>
                        <a:pt x="1354" y="1766"/>
                        <a:pt x="1314" y="1766"/>
                        <a:pt x="1289" y="1758"/>
                      </a:cubicBezTo>
                      <a:lnTo>
                        <a:pt x="1289" y="1758"/>
                      </a:lnTo>
                      <a:cubicBezTo>
                        <a:pt x="1426" y="1815"/>
                        <a:pt x="1585" y="1871"/>
                        <a:pt x="1732" y="1928"/>
                      </a:cubicBezTo>
                      <a:cubicBezTo>
                        <a:pt x="1882" y="2020"/>
                        <a:pt x="2044" y="2101"/>
                        <a:pt x="2171" y="2228"/>
                      </a:cubicBezTo>
                      <a:cubicBezTo>
                        <a:pt x="2032" y="2113"/>
                        <a:pt x="1871" y="2043"/>
                        <a:pt x="1697" y="1986"/>
                      </a:cubicBezTo>
                      <a:cubicBezTo>
                        <a:pt x="1524" y="1928"/>
                        <a:pt x="1351" y="1870"/>
                        <a:pt x="1190" y="1801"/>
                      </a:cubicBezTo>
                      <a:cubicBezTo>
                        <a:pt x="1016" y="1732"/>
                        <a:pt x="855" y="1628"/>
                        <a:pt x="751" y="1478"/>
                      </a:cubicBezTo>
                      <a:cubicBezTo>
                        <a:pt x="612" y="1351"/>
                        <a:pt x="532" y="1178"/>
                        <a:pt x="462" y="1016"/>
                      </a:cubicBezTo>
                      <a:close/>
                      <a:moveTo>
                        <a:pt x="35" y="0"/>
                      </a:moveTo>
                      <a:cubicBezTo>
                        <a:pt x="1" y="358"/>
                        <a:pt x="58" y="728"/>
                        <a:pt x="197" y="1074"/>
                      </a:cubicBezTo>
                      <a:cubicBezTo>
                        <a:pt x="416" y="1582"/>
                        <a:pt x="832" y="1997"/>
                        <a:pt x="1340" y="2228"/>
                      </a:cubicBezTo>
                      <a:cubicBezTo>
                        <a:pt x="1536" y="2320"/>
                        <a:pt x="1744" y="2378"/>
                        <a:pt x="1928" y="2494"/>
                      </a:cubicBezTo>
                      <a:cubicBezTo>
                        <a:pt x="2101" y="2598"/>
                        <a:pt x="2263" y="2782"/>
                        <a:pt x="2263" y="3001"/>
                      </a:cubicBezTo>
                      <a:cubicBezTo>
                        <a:pt x="2425" y="2782"/>
                        <a:pt x="2563" y="2551"/>
                        <a:pt x="2517" y="2286"/>
                      </a:cubicBezTo>
                      <a:cubicBezTo>
                        <a:pt x="2482" y="2043"/>
                        <a:pt x="2332" y="1824"/>
                        <a:pt x="2148" y="1686"/>
                      </a:cubicBezTo>
                      <a:lnTo>
                        <a:pt x="2148" y="1686"/>
                      </a:lnTo>
                      <a:cubicBezTo>
                        <a:pt x="2163" y="1689"/>
                        <a:pt x="2180" y="1691"/>
                        <a:pt x="2197" y="1691"/>
                      </a:cubicBezTo>
                      <a:cubicBezTo>
                        <a:pt x="2291" y="1691"/>
                        <a:pt x="2397" y="1639"/>
                        <a:pt x="2436" y="1570"/>
                      </a:cubicBezTo>
                      <a:cubicBezTo>
                        <a:pt x="2494" y="1455"/>
                        <a:pt x="2436" y="1305"/>
                        <a:pt x="2344" y="1224"/>
                      </a:cubicBezTo>
                      <a:cubicBezTo>
                        <a:pt x="2251" y="1132"/>
                        <a:pt x="2136" y="1097"/>
                        <a:pt x="1998" y="1051"/>
                      </a:cubicBezTo>
                      <a:cubicBezTo>
                        <a:pt x="2159" y="993"/>
                        <a:pt x="2321" y="866"/>
                        <a:pt x="2332" y="693"/>
                      </a:cubicBezTo>
                      <a:cubicBezTo>
                        <a:pt x="2344" y="520"/>
                        <a:pt x="2263" y="324"/>
                        <a:pt x="2113" y="243"/>
                      </a:cubicBezTo>
                      <a:cubicBezTo>
                        <a:pt x="1998" y="612"/>
                        <a:pt x="1617" y="924"/>
                        <a:pt x="1224" y="958"/>
                      </a:cubicBezTo>
                      <a:cubicBezTo>
                        <a:pt x="1186" y="963"/>
                        <a:pt x="1148" y="965"/>
                        <a:pt x="1110" y="965"/>
                      </a:cubicBezTo>
                      <a:cubicBezTo>
                        <a:pt x="755" y="965"/>
                        <a:pt x="409" y="775"/>
                        <a:pt x="232" y="462"/>
                      </a:cubicBezTo>
                      <a:cubicBezTo>
                        <a:pt x="139" y="301"/>
                        <a:pt x="70" y="150"/>
                        <a:pt x="3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25"/>
                <p:cNvSpPr/>
                <p:nvPr/>
              </p:nvSpPr>
              <p:spPr>
                <a:xfrm>
                  <a:off x="641335" y="4553541"/>
                  <a:ext cx="177442" cy="239680"/>
                </a:xfrm>
                <a:custGeom>
                  <a:avLst/>
                  <a:gdLst/>
                  <a:ahLst/>
                  <a:cxnLst/>
                  <a:rect l="l" t="t" r="r" b="b"/>
                  <a:pathLst>
                    <a:path w="5494" h="7421" extrusionOk="0">
                      <a:moveTo>
                        <a:pt x="692" y="0"/>
                      </a:moveTo>
                      <a:cubicBezTo>
                        <a:pt x="681" y="24"/>
                        <a:pt x="671" y="49"/>
                        <a:pt x="661" y="73"/>
                      </a:cubicBezTo>
                      <a:lnTo>
                        <a:pt x="661" y="73"/>
                      </a:lnTo>
                      <a:cubicBezTo>
                        <a:pt x="671" y="49"/>
                        <a:pt x="681" y="24"/>
                        <a:pt x="692" y="0"/>
                      </a:cubicBezTo>
                      <a:close/>
                      <a:moveTo>
                        <a:pt x="1950" y="6475"/>
                      </a:moveTo>
                      <a:lnTo>
                        <a:pt x="1950" y="6475"/>
                      </a:lnTo>
                      <a:cubicBezTo>
                        <a:pt x="2181" y="6649"/>
                        <a:pt x="2423" y="6799"/>
                        <a:pt x="2689" y="6914"/>
                      </a:cubicBezTo>
                      <a:cubicBezTo>
                        <a:pt x="2943" y="7029"/>
                        <a:pt x="3220" y="7110"/>
                        <a:pt x="3497" y="7156"/>
                      </a:cubicBezTo>
                      <a:cubicBezTo>
                        <a:pt x="3622" y="7178"/>
                        <a:pt x="3752" y="7190"/>
                        <a:pt x="3884" y="7190"/>
                      </a:cubicBezTo>
                      <a:cubicBezTo>
                        <a:pt x="4032" y="7190"/>
                        <a:pt x="4181" y="7175"/>
                        <a:pt x="4328" y="7145"/>
                      </a:cubicBezTo>
                      <a:cubicBezTo>
                        <a:pt x="4605" y="7087"/>
                        <a:pt x="4882" y="6983"/>
                        <a:pt x="5136" y="6868"/>
                      </a:cubicBezTo>
                      <a:lnTo>
                        <a:pt x="5136" y="6868"/>
                      </a:lnTo>
                      <a:cubicBezTo>
                        <a:pt x="4893" y="7006"/>
                        <a:pt x="4616" y="7110"/>
                        <a:pt x="4339" y="7180"/>
                      </a:cubicBezTo>
                      <a:cubicBezTo>
                        <a:pt x="4170" y="7216"/>
                        <a:pt x="3981" y="7244"/>
                        <a:pt x="3792" y="7244"/>
                      </a:cubicBezTo>
                      <a:cubicBezTo>
                        <a:pt x="3685" y="7244"/>
                        <a:pt x="3578" y="7235"/>
                        <a:pt x="3474" y="7214"/>
                      </a:cubicBezTo>
                      <a:cubicBezTo>
                        <a:pt x="3185" y="7168"/>
                        <a:pt x="2919" y="7087"/>
                        <a:pt x="2654" y="6949"/>
                      </a:cubicBezTo>
                      <a:cubicBezTo>
                        <a:pt x="2400" y="6822"/>
                        <a:pt x="2146" y="6683"/>
                        <a:pt x="1950" y="6475"/>
                      </a:cubicBezTo>
                      <a:close/>
                      <a:moveTo>
                        <a:pt x="661" y="73"/>
                      </a:moveTo>
                      <a:cubicBezTo>
                        <a:pt x="1" y="1676"/>
                        <a:pt x="55" y="3257"/>
                        <a:pt x="715" y="4871"/>
                      </a:cubicBezTo>
                      <a:cubicBezTo>
                        <a:pt x="1096" y="5794"/>
                        <a:pt x="1719" y="6649"/>
                        <a:pt x="2596" y="7110"/>
                      </a:cubicBezTo>
                      <a:cubicBezTo>
                        <a:pt x="2983" y="7319"/>
                        <a:pt x="3389" y="7420"/>
                        <a:pt x="3790" y="7420"/>
                      </a:cubicBezTo>
                      <a:cubicBezTo>
                        <a:pt x="4298" y="7420"/>
                        <a:pt x="4800" y="7258"/>
                        <a:pt x="5251" y="6949"/>
                      </a:cubicBezTo>
                      <a:cubicBezTo>
                        <a:pt x="5320" y="6914"/>
                        <a:pt x="5401" y="6856"/>
                        <a:pt x="5424" y="6764"/>
                      </a:cubicBezTo>
                      <a:cubicBezTo>
                        <a:pt x="5494" y="6602"/>
                        <a:pt x="5367" y="6487"/>
                        <a:pt x="5205" y="6487"/>
                      </a:cubicBezTo>
                      <a:cubicBezTo>
                        <a:pt x="5113" y="6487"/>
                        <a:pt x="5020" y="6568"/>
                        <a:pt x="4939" y="6568"/>
                      </a:cubicBezTo>
                      <a:cubicBezTo>
                        <a:pt x="5216" y="6163"/>
                        <a:pt x="4816" y="5890"/>
                        <a:pt x="4286" y="5890"/>
                      </a:cubicBezTo>
                      <a:cubicBezTo>
                        <a:pt x="4151" y="5890"/>
                        <a:pt x="4008" y="5907"/>
                        <a:pt x="3866" y="5944"/>
                      </a:cubicBezTo>
                      <a:cubicBezTo>
                        <a:pt x="3519" y="6037"/>
                        <a:pt x="3167" y="6098"/>
                        <a:pt x="2819" y="6098"/>
                      </a:cubicBezTo>
                      <a:cubicBezTo>
                        <a:pt x="2439" y="6098"/>
                        <a:pt x="2064" y="6025"/>
                        <a:pt x="1703" y="5839"/>
                      </a:cubicBezTo>
                      <a:lnTo>
                        <a:pt x="1703" y="5839"/>
                      </a:lnTo>
                      <a:cubicBezTo>
                        <a:pt x="1728" y="5849"/>
                        <a:pt x="1753" y="5854"/>
                        <a:pt x="1778" y="5854"/>
                      </a:cubicBezTo>
                      <a:cubicBezTo>
                        <a:pt x="1885" y="5854"/>
                        <a:pt x="1989" y="5771"/>
                        <a:pt x="2031" y="5644"/>
                      </a:cubicBezTo>
                      <a:cubicBezTo>
                        <a:pt x="2088" y="5471"/>
                        <a:pt x="2031" y="5275"/>
                        <a:pt x="1915" y="5136"/>
                      </a:cubicBezTo>
                      <a:cubicBezTo>
                        <a:pt x="1811" y="4986"/>
                        <a:pt x="1684" y="4871"/>
                        <a:pt x="1557" y="4744"/>
                      </a:cubicBezTo>
                      <a:cubicBezTo>
                        <a:pt x="1442" y="4629"/>
                        <a:pt x="1315" y="4502"/>
                        <a:pt x="1223" y="4352"/>
                      </a:cubicBezTo>
                      <a:cubicBezTo>
                        <a:pt x="1026" y="4051"/>
                        <a:pt x="853" y="3705"/>
                        <a:pt x="715" y="3359"/>
                      </a:cubicBezTo>
                      <a:cubicBezTo>
                        <a:pt x="343" y="2356"/>
                        <a:pt x="246" y="1099"/>
                        <a:pt x="661" y="73"/>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25"/>
                <p:cNvSpPr/>
                <p:nvPr/>
              </p:nvSpPr>
              <p:spPr>
                <a:xfrm>
                  <a:off x="669240" y="4732857"/>
                  <a:ext cx="83166" cy="100607"/>
                </a:xfrm>
                <a:custGeom>
                  <a:avLst/>
                  <a:gdLst/>
                  <a:ahLst/>
                  <a:cxnLst/>
                  <a:rect l="l" t="t" r="r" b="b"/>
                  <a:pathLst>
                    <a:path w="2575" h="3115" extrusionOk="0">
                      <a:moveTo>
                        <a:pt x="1" y="0"/>
                      </a:moveTo>
                      <a:cubicBezTo>
                        <a:pt x="4" y="9"/>
                        <a:pt x="6" y="18"/>
                        <a:pt x="9" y="27"/>
                      </a:cubicBezTo>
                      <a:lnTo>
                        <a:pt x="9" y="27"/>
                      </a:lnTo>
                      <a:cubicBezTo>
                        <a:pt x="7" y="18"/>
                        <a:pt x="4" y="9"/>
                        <a:pt x="1" y="0"/>
                      </a:cubicBezTo>
                      <a:close/>
                      <a:moveTo>
                        <a:pt x="9" y="27"/>
                      </a:moveTo>
                      <a:lnTo>
                        <a:pt x="9" y="27"/>
                      </a:lnTo>
                      <a:cubicBezTo>
                        <a:pt x="228" y="720"/>
                        <a:pt x="527" y="1334"/>
                        <a:pt x="1051" y="1835"/>
                      </a:cubicBezTo>
                      <a:cubicBezTo>
                        <a:pt x="1144" y="1916"/>
                        <a:pt x="1248" y="2008"/>
                        <a:pt x="1317" y="2112"/>
                      </a:cubicBezTo>
                      <a:cubicBezTo>
                        <a:pt x="1386" y="2205"/>
                        <a:pt x="1432" y="2343"/>
                        <a:pt x="1421" y="2459"/>
                      </a:cubicBezTo>
                      <a:cubicBezTo>
                        <a:pt x="1398" y="2586"/>
                        <a:pt x="1317" y="2701"/>
                        <a:pt x="1201" y="2724"/>
                      </a:cubicBezTo>
                      <a:cubicBezTo>
                        <a:pt x="1186" y="2729"/>
                        <a:pt x="1170" y="2731"/>
                        <a:pt x="1154" y="2731"/>
                      </a:cubicBezTo>
                      <a:cubicBezTo>
                        <a:pt x="1049" y="2731"/>
                        <a:pt x="936" y="2638"/>
                        <a:pt x="936" y="2528"/>
                      </a:cubicBezTo>
                      <a:lnTo>
                        <a:pt x="936" y="2528"/>
                      </a:lnTo>
                      <a:cubicBezTo>
                        <a:pt x="936" y="2759"/>
                        <a:pt x="1051" y="3013"/>
                        <a:pt x="1271" y="3093"/>
                      </a:cubicBezTo>
                      <a:cubicBezTo>
                        <a:pt x="1317" y="3108"/>
                        <a:pt x="1366" y="3115"/>
                        <a:pt x="1416" y="3115"/>
                      </a:cubicBezTo>
                      <a:cubicBezTo>
                        <a:pt x="1601" y="3115"/>
                        <a:pt x="1794" y="3020"/>
                        <a:pt x="1894" y="2874"/>
                      </a:cubicBezTo>
                      <a:cubicBezTo>
                        <a:pt x="2021" y="2689"/>
                        <a:pt x="2009" y="2435"/>
                        <a:pt x="1905" y="2239"/>
                      </a:cubicBezTo>
                      <a:lnTo>
                        <a:pt x="1905" y="2239"/>
                      </a:lnTo>
                      <a:cubicBezTo>
                        <a:pt x="1966" y="2279"/>
                        <a:pt x="2043" y="2311"/>
                        <a:pt x="2115" y="2311"/>
                      </a:cubicBezTo>
                      <a:cubicBezTo>
                        <a:pt x="2126" y="2311"/>
                        <a:pt x="2137" y="2310"/>
                        <a:pt x="2148" y="2309"/>
                      </a:cubicBezTo>
                      <a:cubicBezTo>
                        <a:pt x="2575" y="2251"/>
                        <a:pt x="1848" y="1881"/>
                        <a:pt x="1778" y="1835"/>
                      </a:cubicBezTo>
                      <a:cubicBezTo>
                        <a:pt x="1117" y="1459"/>
                        <a:pt x="253" y="778"/>
                        <a:pt x="9" y="27"/>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25"/>
                <p:cNvSpPr/>
                <p:nvPr/>
              </p:nvSpPr>
              <p:spPr>
                <a:xfrm>
                  <a:off x="525872" y="4423414"/>
                  <a:ext cx="144919" cy="231186"/>
                </a:xfrm>
                <a:custGeom>
                  <a:avLst/>
                  <a:gdLst/>
                  <a:ahLst/>
                  <a:cxnLst/>
                  <a:rect l="l" t="t" r="r" b="b"/>
                  <a:pathLst>
                    <a:path w="4487" h="7158" extrusionOk="0">
                      <a:moveTo>
                        <a:pt x="4071" y="1536"/>
                      </a:moveTo>
                      <a:lnTo>
                        <a:pt x="4071" y="1536"/>
                      </a:lnTo>
                      <a:cubicBezTo>
                        <a:pt x="4094" y="1651"/>
                        <a:pt x="4105" y="1778"/>
                        <a:pt x="4128" y="1905"/>
                      </a:cubicBezTo>
                      <a:cubicBezTo>
                        <a:pt x="4128" y="2032"/>
                        <a:pt x="4105" y="2148"/>
                        <a:pt x="4094" y="2286"/>
                      </a:cubicBezTo>
                      <a:cubicBezTo>
                        <a:pt x="4047" y="2528"/>
                        <a:pt x="3955" y="2759"/>
                        <a:pt x="3840" y="2990"/>
                      </a:cubicBezTo>
                      <a:cubicBezTo>
                        <a:pt x="3586" y="3440"/>
                        <a:pt x="3228" y="3787"/>
                        <a:pt x="2835" y="4098"/>
                      </a:cubicBezTo>
                      <a:cubicBezTo>
                        <a:pt x="2431" y="4375"/>
                        <a:pt x="2027" y="4664"/>
                        <a:pt x="1658" y="4999"/>
                      </a:cubicBezTo>
                      <a:cubicBezTo>
                        <a:pt x="1277" y="5310"/>
                        <a:pt x="977" y="5714"/>
                        <a:pt x="723" y="6130"/>
                      </a:cubicBezTo>
                      <a:cubicBezTo>
                        <a:pt x="839" y="5922"/>
                        <a:pt x="977" y="5703"/>
                        <a:pt x="1127" y="5518"/>
                      </a:cubicBezTo>
                      <a:cubicBezTo>
                        <a:pt x="1266" y="5310"/>
                        <a:pt x="1439" y="5137"/>
                        <a:pt x="1623" y="4964"/>
                      </a:cubicBezTo>
                      <a:cubicBezTo>
                        <a:pt x="1993" y="4629"/>
                        <a:pt x="2408" y="4341"/>
                        <a:pt x="2778" y="4029"/>
                      </a:cubicBezTo>
                      <a:cubicBezTo>
                        <a:pt x="3170" y="3706"/>
                        <a:pt x="3528" y="3360"/>
                        <a:pt x="3782" y="2944"/>
                      </a:cubicBezTo>
                      <a:cubicBezTo>
                        <a:pt x="3840" y="2840"/>
                        <a:pt x="3897" y="2725"/>
                        <a:pt x="3932" y="2609"/>
                      </a:cubicBezTo>
                      <a:cubicBezTo>
                        <a:pt x="3978" y="2494"/>
                        <a:pt x="4024" y="2378"/>
                        <a:pt x="4047" y="2263"/>
                      </a:cubicBezTo>
                      <a:cubicBezTo>
                        <a:pt x="4082" y="2148"/>
                        <a:pt x="4094" y="2021"/>
                        <a:pt x="4094" y="1905"/>
                      </a:cubicBezTo>
                      <a:cubicBezTo>
                        <a:pt x="4094" y="1778"/>
                        <a:pt x="4082" y="1663"/>
                        <a:pt x="4071" y="1536"/>
                      </a:cubicBezTo>
                      <a:close/>
                      <a:moveTo>
                        <a:pt x="404" y="6628"/>
                      </a:moveTo>
                      <a:lnTo>
                        <a:pt x="404" y="6628"/>
                      </a:lnTo>
                      <a:cubicBezTo>
                        <a:pt x="403" y="6631"/>
                        <a:pt x="401" y="6635"/>
                        <a:pt x="400" y="6638"/>
                      </a:cubicBezTo>
                      <a:cubicBezTo>
                        <a:pt x="401" y="6635"/>
                        <a:pt x="403" y="6631"/>
                        <a:pt x="404" y="6628"/>
                      </a:cubicBezTo>
                      <a:close/>
                      <a:moveTo>
                        <a:pt x="3493" y="1"/>
                      </a:moveTo>
                      <a:cubicBezTo>
                        <a:pt x="3863" y="635"/>
                        <a:pt x="4036" y="1443"/>
                        <a:pt x="3851" y="2171"/>
                      </a:cubicBezTo>
                      <a:cubicBezTo>
                        <a:pt x="3747" y="2552"/>
                        <a:pt x="3528" y="3209"/>
                        <a:pt x="3055" y="3244"/>
                      </a:cubicBezTo>
                      <a:cubicBezTo>
                        <a:pt x="3024" y="3249"/>
                        <a:pt x="2992" y="3251"/>
                        <a:pt x="2960" y="3251"/>
                      </a:cubicBezTo>
                      <a:cubicBezTo>
                        <a:pt x="2825" y="3251"/>
                        <a:pt x="2686" y="3210"/>
                        <a:pt x="2593" y="3117"/>
                      </a:cubicBezTo>
                      <a:cubicBezTo>
                        <a:pt x="2478" y="3002"/>
                        <a:pt x="2478" y="2759"/>
                        <a:pt x="2605" y="2655"/>
                      </a:cubicBezTo>
                      <a:lnTo>
                        <a:pt x="2605" y="2655"/>
                      </a:lnTo>
                      <a:cubicBezTo>
                        <a:pt x="2397" y="2702"/>
                        <a:pt x="2235" y="2909"/>
                        <a:pt x="2235" y="3129"/>
                      </a:cubicBezTo>
                      <a:cubicBezTo>
                        <a:pt x="2247" y="3348"/>
                        <a:pt x="2455" y="3521"/>
                        <a:pt x="2662" y="3544"/>
                      </a:cubicBezTo>
                      <a:cubicBezTo>
                        <a:pt x="2252" y="3781"/>
                        <a:pt x="1808" y="3883"/>
                        <a:pt x="1348" y="3883"/>
                      </a:cubicBezTo>
                      <a:cubicBezTo>
                        <a:pt x="1135" y="3883"/>
                        <a:pt x="919" y="3861"/>
                        <a:pt x="700" y="3821"/>
                      </a:cubicBezTo>
                      <a:lnTo>
                        <a:pt x="700" y="3821"/>
                      </a:lnTo>
                      <a:cubicBezTo>
                        <a:pt x="700" y="3821"/>
                        <a:pt x="816" y="3994"/>
                        <a:pt x="931" y="4110"/>
                      </a:cubicBezTo>
                      <a:cubicBezTo>
                        <a:pt x="931" y="4110"/>
                        <a:pt x="768" y="4173"/>
                        <a:pt x="449" y="4173"/>
                      </a:cubicBezTo>
                      <a:cubicBezTo>
                        <a:pt x="360" y="4173"/>
                        <a:pt x="259" y="4169"/>
                        <a:pt x="146" y="4156"/>
                      </a:cubicBezTo>
                      <a:lnTo>
                        <a:pt x="146" y="4156"/>
                      </a:lnTo>
                      <a:cubicBezTo>
                        <a:pt x="446" y="4456"/>
                        <a:pt x="527" y="4525"/>
                        <a:pt x="919" y="4698"/>
                      </a:cubicBezTo>
                      <a:cubicBezTo>
                        <a:pt x="0" y="5135"/>
                        <a:pt x="728" y="5949"/>
                        <a:pt x="404" y="6628"/>
                      </a:cubicBezTo>
                      <a:lnTo>
                        <a:pt x="404" y="6628"/>
                      </a:lnTo>
                      <a:cubicBezTo>
                        <a:pt x="533" y="6369"/>
                        <a:pt x="803" y="6332"/>
                        <a:pt x="1090" y="6332"/>
                      </a:cubicBezTo>
                      <a:cubicBezTo>
                        <a:pt x="1203" y="6332"/>
                        <a:pt x="1319" y="6338"/>
                        <a:pt x="1430" y="6338"/>
                      </a:cubicBezTo>
                      <a:cubicBezTo>
                        <a:pt x="1708" y="6338"/>
                        <a:pt x="1955" y="6302"/>
                        <a:pt x="2051" y="6049"/>
                      </a:cubicBezTo>
                      <a:cubicBezTo>
                        <a:pt x="2051" y="6441"/>
                        <a:pt x="2074" y="6811"/>
                        <a:pt x="2293" y="7157"/>
                      </a:cubicBezTo>
                      <a:cubicBezTo>
                        <a:pt x="2212" y="5991"/>
                        <a:pt x="2951" y="4825"/>
                        <a:pt x="3643" y="3925"/>
                      </a:cubicBezTo>
                      <a:cubicBezTo>
                        <a:pt x="4221" y="3175"/>
                        <a:pt x="4486" y="2321"/>
                        <a:pt x="4267" y="1443"/>
                      </a:cubicBezTo>
                      <a:cubicBezTo>
                        <a:pt x="4221" y="1270"/>
                        <a:pt x="4151" y="1086"/>
                        <a:pt x="4082" y="901"/>
                      </a:cubicBezTo>
                      <a:cubicBezTo>
                        <a:pt x="3920" y="566"/>
                        <a:pt x="3678" y="301"/>
                        <a:pt x="349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25"/>
                <p:cNvSpPr/>
                <p:nvPr/>
              </p:nvSpPr>
              <p:spPr>
                <a:xfrm>
                  <a:off x="601416" y="4560614"/>
                  <a:ext cx="54066" cy="151766"/>
                </a:xfrm>
                <a:custGeom>
                  <a:avLst/>
                  <a:gdLst/>
                  <a:ahLst/>
                  <a:cxnLst/>
                  <a:rect l="l" t="t" r="r" b="b"/>
                  <a:pathLst>
                    <a:path w="1674" h="4699" extrusionOk="0">
                      <a:moveTo>
                        <a:pt x="1201" y="1005"/>
                      </a:moveTo>
                      <a:lnTo>
                        <a:pt x="1201" y="1005"/>
                      </a:lnTo>
                      <a:cubicBezTo>
                        <a:pt x="1143" y="1224"/>
                        <a:pt x="1085" y="1443"/>
                        <a:pt x="1051" y="1674"/>
                      </a:cubicBezTo>
                      <a:cubicBezTo>
                        <a:pt x="1004" y="1905"/>
                        <a:pt x="970" y="2113"/>
                        <a:pt x="970" y="2343"/>
                      </a:cubicBezTo>
                      <a:cubicBezTo>
                        <a:pt x="958" y="2574"/>
                        <a:pt x="970" y="2805"/>
                        <a:pt x="1004" y="3059"/>
                      </a:cubicBezTo>
                      <a:cubicBezTo>
                        <a:pt x="1027" y="3302"/>
                        <a:pt x="1074" y="3532"/>
                        <a:pt x="1108" y="3763"/>
                      </a:cubicBezTo>
                      <a:cubicBezTo>
                        <a:pt x="1051" y="3532"/>
                        <a:pt x="993" y="3290"/>
                        <a:pt x="958" y="3059"/>
                      </a:cubicBezTo>
                      <a:cubicBezTo>
                        <a:pt x="935" y="2828"/>
                        <a:pt x="912" y="2574"/>
                        <a:pt x="912" y="2343"/>
                      </a:cubicBezTo>
                      <a:cubicBezTo>
                        <a:pt x="935" y="2113"/>
                        <a:pt x="958" y="1882"/>
                        <a:pt x="1004" y="1651"/>
                      </a:cubicBezTo>
                      <a:cubicBezTo>
                        <a:pt x="1051" y="1420"/>
                        <a:pt x="1120" y="1224"/>
                        <a:pt x="1201" y="1005"/>
                      </a:cubicBezTo>
                      <a:close/>
                      <a:moveTo>
                        <a:pt x="1674" y="0"/>
                      </a:moveTo>
                      <a:lnTo>
                        <a:pt x="1674" y="0"/>
                      </a:lnTo>
                      <a:cubicBezTo>
                        <a:pt x="1074" y="820"/>
                        <a:pt x="0" y="3013"/>
                        <a:pt x="370" y="4075"/>
                      </a:cubicBezTo>
                      <a:cubicBezTo>
                        <a:pt x="416" y="4052"/>
                        <a:pt x="554" y="3359"/>
                        <a:pt x="693" y="3186"/>
                      </a:cubicBezTo>
                      <a:lnTo>
                        <a:pt x="693" y="3186"/>
                      </a:lnTo>
                      <a:cubicBezTo>
                        <a:pt x="658" y="3729"/>
                        <a:pt x="981" y="4398"/>
                        <a:pt x="1408" y="4698"/>
                      </a:cubicBezTo>
                      <a:cubicBezTo>
                        <a:pt x="1051" y="3151"/>
                        <a:pt x="1131" y="1501"/>
                        <a:pt x="167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25"/>
                <p:cNvSpPr/>
                <p:nvPr/>
              </p:nvSpPr>
              <p:spPr>
                <a:xfrm>
                  <a:off x="622280" y="4354589"/>
                  <a:ext cx="171338" cy="50061"/>
                </a:xfrm>
                <a:custGeom>
                  <a:avLst/>
                  <a:gdLst/>
                  <a:ahLst/>
                  <a:cxnLst/>
                  <a:rect l="l" t="t" r="r" b="b"/>
                  <a:pathLst>
                    <a:path w="5305" h="1550" extrusionOk="0">
                      <a:moveTo>
                        <a:pt x="4245" y="1"/>
                      </a:moveTo>
                      <a:cubicBezTo>
                        <a:pt x="2797" y="1"/>
                        <a:pt x="1" y="1485"/>
                        <a:pt x="1" y="1485"/>
                      </a:cubicBezTo>
                      <a:cubicBezTo>
                        <a:pt x="1" y="1485"/>
                        <a:pt x="782" y="1550"/>
                        <a:pt x="1732" y="1550"/>
                      </a:cubicBezTo>
                      <a:cubicBezTo>
                        <a:pt x="3291" y="1550"/>
                        <a:pt x="5304" y="1376"/>
                        <a:pt x="5068" y="458"/>
                      </a:cubicBezTo>
                      <a:cubicBezTo>
                        <a:pt x="4979" y="128"/>
                        <a:pt x="4670" y="1"/>
                        <a:pt x="4245"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25"/>
                <p:cNvSpPr/>
                <p:nvPr/>
              </p:nvSpPr>
              <p:spPr>
                <a:xfrm>
                  <a:off x="621149" y="4265383"/>
                  <a:ext cx="134261" cy="111459"/>
                </a:xfrm>
                <a:custGeom>
                  <a:avLst/>
                  <a:gdLst/>
                  <a:ahLst/>
                  <a:cxnLst/>
                  <a:rect l="l" t="t" r="r" b="b"/>
                  <a:pathLst>
                    <a:path w="4157" h="3451" extrusionOk="0">
                      <a:moveTo>
                        <a:pt x="2636" y="0"/>
                      </a:moveTo>
                      <a:cubicBezTo>
                        <a:pt x="1501" y="0"/>
                        <a:pt x="1" y="3451"/>
                        <a:pt x="1" y="3451"/>
                      </a:cubicBezTo>
                      <a:cubicBezTo>
                        <a:pt x="1" y="3451"/>
                        <a:pt x="4156" y="1200"/>
                        <a:pt x="3025" y="161"/>
                      </a:cubicBezTo>
                      <a:cubicBezTo>
                        <a:pt x="2903" y="50"/>
                        <a:pt x="2772" y="0"/>
                        <a:pt x="2636"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25"/>
                <p:cNvSpPr/>
                <p:nvPr/>
              </p:nvSpPr>
              <p:spPr>
                <a:xfrm>
                  <a:off x="567762" y="4212124"/>
                  <a:ext cx="94438" cy="166203"/>
                </a:xfrm>
                <a:custGeom>
                  <a:avLst/>
                  <a:gdLst/>
                  <a:ahLst/>
                  <a:cxnLst/>
                  <a:rect l="l" t="t" r="r" b="b"/>
                  <a:pathLst>
                    <a:path w="2924" h="5146" extrusionOk="0">
                      <a:moveTo>
                        <a:pt x="1343" y="0"/>
                      </a:moveTo>
                      <a:cubicBezTo>
                        <a:pt x="0" y="0"/>
                        <a:pt x="869" y="5146"/>
                        <a:pt x="869" y="5146"/>
                      </a:cubicBezTo>
                      <a:cubicBezTo>
                        <a:pt x="869" y="5146"/>
                        <a:pt x="2924" y="263"/>
                        <a:pt x="1446" y="10"/>
                      </a:cubicBezTo>
                      <a:cubicBezTo>
                        <a:pt x="1410" y="3"/>
                        <a:pt x="1376" y="0"/>
                        <a:pt x="134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3" name="Google Shape;1963;p25"/>
              <p:cNvGrpSpPr/>
              <p:nvPr/>
            </p:nvGrpSpPr>
            <p:grpSpPr>
              <a:xfrm rot="10800000" flipH="1">
                <a:off x="1005226" y="4721208"/>
                <a:ext cx="8138847" cy="211872"/>
                <a:chOff x="1005226" y="199492"/>
                <a:chExt cx="8138847" cy="211872"/>
              </a:xfrm>
            </p:grpSpPr>
            <p:sp>
              <p:nvSpPr>
                <p:cNvPr id="1964" name="Google Shape;1964;p25"/>
                <p:cNvSpPr/>
                <p:nvPr/>
              </p:nvSpPr>
              <p:spPr>
                <a:xfrm>
                  <a:off x="4842450" y="199550"/>
                  <a:ext cx="4301622" cy="14950"/>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65" name="Google Shape;1965;p25"/>
                <p:cNvGrpSpPr/>
                <p:nvPr/>
              </p:nvGrpSpPr>
              <p:grpSpPr>
                <a:xfrm>
                  <a:off x="1005226" y="199492"/>
                  <a:ext cx="3295960" cy="211872"/>
                  <a:chOff x="1018925" y="254356"/>
                  <a:chExt cx="3295960" cy="211872"/>
                </a:xfrm>
              </p:grpSpPr>
              <p:sp>
                <p:nvSpPr>
                  <p:cNvPr id="1966" name="Google Shape;1966;p25"/>
                  <p:cNvSpPr/>
                  <p:nvPr/>
                </p:nvSpPr>
                <p:spPr>
                  <a:xfrm>
                    <a:off x="1149795"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25"/>
                  <p:cNvSpPr/>
                  <p:nvPr/>
                </p:nvSpPr>
                <p:spPr>
                  <a:xfrm>
                    <a:off x="1018925" y="254356"/>
                    <a:ext cx="143950" cy="211872"/>
                  </a:xfrm>
                  <a:custGeom>
                    <a:avLst/>
                    <a:gdLst/>
                    <a:ahLst/>
                    <a:cxnLst/>
                    <a:rect l="l" t="t" r="r" b="b"/>
                    <a:pathLst>
                      <a:path w="4457" h="6560" extrusionOk="0">
                        <a:moveTo>
                          <a:pt x="3933" y="1"/>
                        </a:moveTo>
                        <a:cubicBezTo>
                          <a:pt x="2886" y="1"/>
                          <a:pt x="1831" y="436"/>
                          <a:pt x="1097" y="1215"/>
                        </a:cubicBezTo>
                        <a:cubicBezTo>
                          <a:pt x="705" y="1607"/>
                          <a:pt x="405" y="2104"/>
                          <a:pt x="209" y="2635"/>
                        </a:cubicBezTo>
                        <a:cubicBezTo>
                          <a:pt x="174" y="2761"/>
                          <a:pt x="139" y="2912"/>
                          <a:pt x="93" y="3039"/>
                        </a:cubicBezTo>
                        <a:lnTo>
                          <a:pt x="24" y="3454"/>
                        </a:lnTo>
                        <a:lnTo>
                          <a:pt x="1" y="3893"/>
                        </a:lnTo>
                        <a:cubicBezTo>
                          <a:pt x="1" y="4054"/>
                          <a:pt x="1" y="4193"/>
                          <a:pt x="24" y="4354"/>
                        </a:cubicBezTo>
                        <a:cubicBezTo>
                          <a:pt x="105" y="4955"/>
                          <a:pt x="440" y="5532"/>
                          <a:pt x="913" y="5936"/>
                        </a:cubicBezTo>
                        <a:cubicBezTo>
                          <a:pt x="1397" y="6330"/>
                          <a:pt x="1992" y="6559"/>
                          <a:pt x="2642" y="6559"/>
                        </a:cubicBezTo>
                        <a:cubicBezTo>
                          <a:pt x="2658" y="6559"/>
                          <a:pt x="2674" y="6559"/>
                          <a:pt x="2690" y="6559"/>
                        </a:cubicBezTo>
                        <a:cubicBezTo>
                          <a:pt x="3441" y="6524"/>
                          <a:pt x="4133" y="6005"/>
                          <a:pt x="4364" y="5278"/>
                        </a:cubicBezTo>
                        <a:cubicBezTo>
                          <a:pt x="4422" y="5105"/>
                          <a:pt x="4456" y="4908"/>
                          <a:pt x="4456" y="4712"/>
                        </a:cubicBezTo>
                        <a:cubicBezTo>
                          <a:pt x="4456" y="4481"/>
                          <a:pt x="4387" y="4239"/>
                          <a:pt x="4272" y="4031"/>
                        </a:cubicBezTo>
                        <a:cubicBezTo>
                          <a:pt x="4041" y="3627"/>
                          <a:pt x="3579" y="3339"/>
                          <a:pt x="3083" y="3339"/>
                        </a:cubicBezTo>
                        <a:lnTo>
                          <a:pt x="2898" y="3339"/>
                        </a:lnTo>
                        <a:cubicBezTo>
                          <a:pt x="2829" y="3339"/>
                          <a:pt x="2771" y="3350"/>
                          <a:pt x="2690" y="3373"/>
                        </a:cubicBezTo>
                        <a:cubicBezTo>
                          <a:pt x="2333" y="3489"/>
                          <a:pt x="2136" y="3858"/>
                          <a:pt x="2229" y="4216"/>
                        </a:cubicBezTo>
                        <a:cubicBezTo>
                          <a:pt x="2323" y="4519"/>
                          <a:pt x="2597" y="4705"/>
                          <a:pt x="2889" y="4705"/>
                        </a:cubicBezTo>
                        <a:cubicBezTo>
                          <a:pt x="2953" y="4705"/>
                          <a:pt x="3018" y="4696"/>
                          <a:pt x="3083" y="4678"/>
                        </a:cubicBezTo>
                        <a:cubicBezTo>
                          <a:pt x="3117" y="4678"/>
                          <a:pt x="3141" y="4678"/>
                          <a:pt x="3175" y="4712"/>
                        </a:cubicBezTo>
                        <a:cubicBezTo>
                          <a:pt x="3187" y="4712"/>
                          <a:pt x="3198" y="4735"/>
                          <a:pt x="3198" y="4758"/>
                        </a:cubicBezTo>
                        <a:cubicBezTo>
                          <a:pt x="3198" y="4816"/>
                          <a:pt x="3198" y="4885"/>
                          <a:pt x="3187" y="4943"/>
                        </a:cubicBezTo>
                        <a:cubicBezTo>
                          <a:pt x="3129" y="5197"/>
                          <a:pt x="2898" y="5428"/>
                          <a:pt x="2610" y="5462"/>
                        </a:cubicBezTo>
                        <a:cubicBezTo>
                          <a:pt x="2575" y="5465"/>
                          <a:pt x="2540" y="5466"/>
                          <a:pt x="2505" y="5466"/>
                        </a:cubicBezTo>
                        <a:cubicBezTo>
                          <a:pt x="2180" y="5466"/>
                          <a:pt x="1806" y="5370"/>
                          <a:pt x="1536" y="5162"/>
                        </a:cubicBezTo>
                        <a:cubicBezTo>
                          <a:pt x="1224" y="4931"/>
                          <a:pt x="970" y="4585"/>
                          <a:pt x="890" y="4193"/>
                        </a:cubicBezTo>
                        <a:cubicBezTo>
                          <a:pt x="855" y="4089"/>
                          <a:pt x="855" y="3985"/>
                          <a:pt x="844" y="3893"/>
                        </a:cubicBezTo>
                        <a:lnTo>
                          <a:pt x="844" y="3558"/>
                        </a:lnTo>
                        <a:lnTo>
                          <a:pt x="890" y="3223"/>
                        </a:lnTo>
                        <a:cubicBezTo>
                          <a:pt x="913" y="3108"/>
                          <a:pt x="936" y="3004"/>
                          <a:pt x="959" y="2900"/>
                        </a:cubicBezTo>
                        <a:cubicBezTo>
                          <a:pt x="1074" y="2450"/>
                          <a:pt x="1305" y="2046"/>
                          <a:pt x="1594" y="1688"/>
                        </a:cubicBezTo>
                        <a:cubicBezTo>
                          <a:pt x="2171" y="961"/>
                          <a:pt x="3083" y="499"/>
                          <a:pt x="4052" y="476"/>
                        </a:cubicBezTo>
                        <a:cubicBezTo>
                          <a:pt x="4179" y="476"/>
                          <a:pt x="4272" y="372"/>
                          <a:pt x="4272" y="234"/>
                        </a:cubicBezTo>
                        <a:cubicBezTo>
                          <a:pt x="4283" y="118"/>
                          <a:pt x="4179" y="3"/>
                          <a:pt x="4052" y="3"/>
                        </a:cubicBezTo>
                        <a:cubicBezTo>
                          <a:pt x="4013" y="2"/>
                          <a:pt x="3973" y="1"/>
                          <a:pt x="393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spTree>
    <p:extLst>
      <p:ext uri="{BB962C8B-B14F-4D97-AF65-F5344CB8AC3E}">
        <p14:creationId xmlns:p14="http://schemas.microsoft.com/office/powerpoint/2010/main" val="143272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2253"/>
        <p:cNvGrpSpPr/>
        <p:nvPr/>
      </p:nvGrpSpPr>
      <p:grpSpPr>
        <a:xfrm>
          <a:off x="0" y="0"/>
          <a:ext cx="0" cy="0"/>
          <a:chOff x="0" y="0"/>
          <a:chExt cx="0" cy="0"/>
        </a:xfrm>
      </p:grpSpPr>
      <p:grpSp>
        <p:nvGrpSpPr>
          <p:cNvPr id="2254" name="Google Shape;2254;p30"/>
          <p:cNvGrpSpPr/>
          <p:nvPr/>
        </p:nvGrpSpPr>
        <p:grpSpPr>
          <a:xfrm>
            <a:off x="101570" y="153250"/>
            <a:ext cx="11988661" cy="6534093"/>
            <a:chOff x="76177" y="114937"/>
            <a:chExt cx="8991496" cy="4900570"/>
          </a:xfrm>
        </p:grpSpPr>
        <p:grpSp>
          <p:nvGrpSpPr>
            <p:cNvPr id="2255" name="Google Shape;2255;p30"/>
            <p:cNvGrpSpPr/>
            <p:nvPr/>
          </p:nvGrpSpPr>
          <p:grpSpPr>
            <a:xfrm>
              <a:off x="4477110" y="4842845"/>
              <a:ext cx="189780" cy="172662"/>
              <a:chOff x="4520653" y="4806269"/>
              <a:chExt cx="189780" cy="172662"/>
            </a:xfrm>
          </p:grpSpPr>
          <p:sp>
            <p:nvSpPr>
              <p:cNvPr id="2256" name="Google Shape;2256;p30"/>
              <p:cNvSpPr/>
              <p:nvPr/>
            </p:nvSpPr>
            <p:spPr>
              <a:xfrm>
                <a:off x="4579176" y="4806269"/>
                <a:ext cx="73477" cy="172662"/>
              </a:xfrm>
              <a:custGeom>
                <a:avLst/>
                <a:gdLst/>
                <a:ahLst/>
                <a:cxnLst/>
                <a:rect l="l" t="t" r="r" b="b"/>
                <a:pathLst>
                  <a:path w="2275" h="5346" extrusionOk="0">
                    <a:moveTo>
                      <a:pt x="1131" y="1"/>
                    </a:moveTo>
                    <a:cubicBezTo>
                      <a:pt x="1131" y="1"/>
                      <a:pt x="0" y="1201"/>
                      <a:pt x="0" y="2679"/>
                    </a:cubicBezTo>
                    <a:cubicBezTo>
                      <a:pt x="0" y="4145"/>
                      <a:pt x="1131" y="5345"/>
                      <a:pt x="1131" y="5345"/>
                    </a:cubicBezTo>
                    <a:cubicBezTo>
                      <a:pt x="1131" y="5345"/>
                      <a:pt x="2274" y="4145"/>
                      <a:pt x="2274" y="2679"/>
                    </a:cubicBezTo>
                    <a:cubicBezTo>
                      <a:pt x="2274" y="1201"/>
                      <a:pt x="1131" y="1"/>
                      <a:pt x="113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0"/>
              <p:cNvSpPr/>
              <p:nvPr/>
            </p:nvSpPr>
            <p:spPr>
              <a:xfrm>
                <a:off x="4520653" y="4826423"/>
                <a:ext cx="60396" cy="60429"/>
              </a:xfrm>
              <a:custGeom>
                <a:avLst/>
                <a:gdLst/>
                <a:ahLst/>
                <a:cxnLst/>
                <a:rect l="l" t="t" r="r" b="b"/>
                <a:pathLst>
                  <a:path w="1870" h="1871" extrusionOk="0">
                    <a:moveTo>
                      <a:pt x="1870" y="0"/>
                    </a:moveTo>
                    <a:lnTo>
                      <a:pt x="1870" y="0"/>
                    </a:lnTo>
                    <a:cubicBezTo>
                      <a:pt x="1870" y="0"/>
                      <a:pt x="1062" y="23"/>
                      <a:pt x="543" y="531"/>
                    </a:cubicBezTo>
                    <a:cubicBezTo>
                      <a:pt x="35" y="1062"/>
                      <a:pt x="0" y="1870"/>
                      <a:pt x="0" y="1870"/>
                    </a:cubicBezTo>
                    <a:cubicBezTo>
                      <a:pt x="0" y="1870"/>
                      <a:pt x="808" y="1847"/>
                      <a:pt x="1327" y="1328"/>
                    </a:cubicBezTo>
                    <a:cubicBezTo>
                      <a:pt x="1847" y="808"/>
                      <a:pt x="1870" y="0"/>
                      <a:pt x="1870"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0"/>
              <p:cNvSpPr/>
              <p:nvPr/>
            </p:nvSpPr>
            <p:spPr>
              <a:xfrm>
                <a:off x="4650359" y="4826423"/>
                <a:ext cx="60073" cy="60429"/>
              </a:xfrm>
              <a:custGeom>
                <a:avLst/>
                <a:gdLst/>
                <a:ahLst/>
                <a:cxnLst/>
                <a:rect l="l" t="t" r="r" b="b"/>
                <a:pathLst>
                  <a:path w="1860" h="1871" extrusionOk="0">
                    <a:moveTo>
                      <a:pt x="1" y="0"/>
                    </a:moveTo>
                    <a:cubicBezTo>
                      <a:pt x="1" y="0"/>
                      <a:pt x="12" y="808"/>
                      <a:pt x="532" y="1328"/>
                    </a:cubicBezTo>
                    <a:cubicBezTo>
                      <a:pt x="1051" y="1847"/>
                      <a:pt x="1859" y="1870"/>
                      <a:pt x="1859" y="1870"/>
                    </a:cubicBezTo>
                    <a:cubicBezTo>
                      <a:pt x="1859" y="1870"/>
                      <a:pt x="1836" y="1062"/>
                      <a:pt x="1328" y="531"/>
                    </a:cubicBezTo>
                    <a:cubicBezTo>
                      <a:pt x="809" y="23"/>
                      <a:pt x="1" y="0"/>
                      <a:pt x="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9" name="Google Shape;2259;p30"/>
            <p:cNvGrpSpPr/>
            <p:nvPr/>
          </p:nvGrpSpPr>
          <p:grpSpPr>
            <a:xfrm>
              <a:off x="194306" y="1034696"/>
              <a:ext cx="213648" cy="3005896"/>
              <a:chOff x="194306" y="1034696"/>
              <a:chExt cx="213648" cy="3005896"/>
            </a:xfrm>
          </p:grpSpPr>
          <p:sp>
            <p:nvSpPr>
              <p:cNvPr id="2260" name="Google Shape;2260;p30"/>
              <p:cNvSpPr/>
              <p:nvPr/>
            </p:nvSpPr>
            <p:spPr>
              <a:xfrm>
                <a:off x="196179" y="1165533"/>
                <a:ext cx="14921" cy="1487494"/>
              </a:xfrm>
              <a:custGeom>
                <a:avLst/>
                <a:gdLst/>
                <a:ahLst/>
                <a:cxnLst/>
                <a:rect l="l" t="t" r="r" b="b"/>
                <a:pathLst>
                  <a:path w="462" h="46056" extrusionOk="0">
                    <a:moveTo>
                      <a:pt x="0" y="1"/>
                    </a:moveTo>
                    <a:lnTo>
                      <a:pt x="0" y="46056"/>
                    </a:lnTo>
                    <a:lnTo>
                      <a:pt x="462" y="46056"/>
                    </a:lnTo>
                    <a:lnTo>
                      <a:pt x="462"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0"/>
              <p:cNvSpPr/>
              <p:nvPr/>
            </p:nvSpPr>
            <p:spPr>
              <a:xfrm>
                <a:off x="194306" y="1034696"/>
                <a:ext cx="213648" cy="143918"/>
              </a:xfrm>
              <a:custGeom>
                <a:avLst/>
                <a:gdLst/>
                <a:ahLst/>
                <a:cxnLst/>
                <a:rect l="l" t="t" r="r" b="b"/>
                <a:pathLst>
                  <a:path w="6615" h="4456" extrusionOk="0">
                    <a:moveTo>
                      <a:pt x="3925" y="0"/>
                    </a:moveTo>
                    <a:lnTo>
                      <a:pt x="3498" y="35"/>
                    </a:lnTo>
                    <a:lnTo>
                      <a:pt x="3071" y="104"/>
                    </a:lnTo>
                    <a:cubicBezTo>
                      <a:pt x="2944" y="151"/>
                      <a:pt x="2805" y="174"/>
                      <a:pt x="2667" y="220"/>
                    </a:cubicBezTo>
                    <a:cubicBezTo>
                      <a:pt x="2136" y="404"/>
                      <a:pt x="1651" y="705"/>
                      <a:pt x="1259" y="1097"/>
                    </a:cubicBezTo>
                    <a:cubicBezTo>
                      <a:pt x="451" y="1859"/>
                      <a:pt x="1" y="2978"/>
                      <a:pt x="47" y="4052"/>
                    </a:cubicBezTo>
                    <a:cubicBezTo>
                      <a:pt x="47" y="4183"/>
                      <a:pt x="149" y="4272"/>
                      <a:pt x="258" y="4272"/>
                    </a:cubicBezTo>
                    <a:cubicBezTo>
                      <a:pt x="265" y="4272"/>
                      <a:pt x="271" y="4272"/>
                      <a:pt x="278" y="4271"/>
                    </a:cubicBezTo>
                    <a:cubicBezTo>
                      <a:pt x="405" y="4271"/>
                      <a:pt x="508" y="4167"/>
                      <a:pt x="508" y="4052"/>
                    </a:cubicBezTo>
                    <a:cubicBezTo>
                      <a:pt x="543" y="3094"/>
                      <a:pt x="1005" y="2182"/>
                      <a:pt x="1720" y="1605"/>
                    </a:cubicBezTo>
                    <a:cubicBezTo>
                      <a:pt x="2078" y="1316"/>
                      <a:pt x="2482" y="1085"/>
                      <a:pt x="2932" y="970"/>
                    </a:cubicBezTo>
                    <a:cubicBezTo>
                      <a:pt x="3048" y="935"/>
                      <a:pt x="3152" y="924"/>
                      <a:pt x="3267" y="901"/>
                    </a:cubicBezTo>
                    <a:lnTo>
                      <a:pt x="3590" y="855"/>
                    </a:lnTo>
                    <a:lnTo>
                      <a:pt x="3925" y="855"/>
                    </a:lnTo>
                    <a:cubicBezTo>
                      <a:pt x="4029" y="866"/>
                      <a:pt x="4133" y="866"/>
                      <a:pt x="4225" y="901"/>
                    </a:cubicBezTo>
                    <a:cubicBezTo>
                      <a:pt x="4618" y="982"/>
                      <a:pt x="4964" y="1224"/>
                      <a:pt x="5195" y="1547"/>
                    </a:cubicBezTo>
                    <a:cubicBezTo>
                      <a:pt x="5426" y="1847"/>
                      <a:pt x="5529" y="2263"/>
                      <a:pt x="5495" y="2609"/>
                    </a:cubicBezTo>
                    <a:cubicBezTo>
                      <a:pt x="5472" y="2898"/>
                      <a:pt x="5241" y="3128"/>
                      <a:pt x="4975" y="3186"/>
                    </a:cubicBezTo>
                    <a:cubicBezTo>
                      <a:pt x="4918" y="3209"/>
                      <a:pt x="4848" y="3209"/>
                      <a:pt x="4791" y="3209"/>
                    </a:cubicBezTo>
                    <a:cubicBezTo>
                      <a:pt x="4779" y="3209"/>
                      <a:pt x="4756" y="3186"/>
                      <a:pt x="4756" y="3175"/>
                    </a:cubicBezTo>
                    <a:cubicBezTo>
                      <a:pt x="4722" y="3152"/>
                      <a:pt x="4722" y="3117"/>
                      <a:pt x="4722" y="3094"/>
                    </a:cubicBezTo>
                    <a:cubicBezTo>
                      <a:pt x="4825" y="2725"/>
                      <a:pt x="4618" y="2355"/>
                      <a:pt x="4260" y="2240"/>
                    </a:cubicBezTo>
                    <a:cubicBezTo>
                      <a:pt x="4197" y="2222"/>
                      <a:pt x="4134" y="2213"/>
                      <a:pt x="4072" y="2213"/>
                    </a:cubicBezTo>
                    <a:cubicBezTo>
                      <a:pt x="3777" y="2213"/>
                      <a:pt x="3501" y="2406"/>
                      <a:pt x="3406" y="2701"/>
                    </a:cubicBezTo>
                    <a:cubicBezTo>
                      <a:pt x="3394" y="2771"/>
                      <a:pt x="3383" y="2828"/>
                      <a:pt x="3383" y="2898"/>
                    </a:cubicBezTo>
                    <a:lnTo>
                      <a:pt x="3383" y="3094"/>
                    </a:lnTo>
                    <a:cubicBezTo>
                      <a:pt x="3383" y="3579"/>
                      <a:pt x="3671" y="4040"/>
                      <a:pt x="4075" y="4271"/>
                    </a:cubicBezTo>
                    <a:cubicBezTo>
                      <a:pt x="4271" y="4387"/>
                      <a:pt x="4514" y="4456"/>
                      <a:pt x="4745" y="4456"/>
                    </a:cubicBezTo>
                    <a:cubicBezTo>
                      <a:pt x="4952" y="4456"/>
                      <a:pt x="5137" y="4433"/>
                      <a:pt x="5310" y="4375"/>
                    </a:cubicBezTo>
                    <a:cubicBezTo>
                      <a:pt x="6049" y="4144"/>
                      <a:pt x="6568" y="3452"/>
                      <a:pt x="6603" y="2701"/>
                    </a:cubicBezTo>
                    <a:cubicBezTo>
                      <a:pt x="6614" y="2020"/>
                      <a:pt x="6384" y="1420"/>
                      <a:pt x="5980" y="924"/>
                    </a:cubicBezTo>
                    <a:cubicBezTo>
                      <a:pt x="5576" y="451"/>
                      <a:pt x="4999" y="116"/>
                      <a:pt x="4387" y="35"/>
                    </a:cubicBezTo>
                    <a:cubicBezTo>
                      <a:pt x="4237" y="0"/>
                      <a:pt x="4087" y="0"/>
                      <a:pt x="392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0"/>
              <p:cNvSpPr/>
              <p:nvPr/>
            </p:nvSpPr>
            <p:spPr>
              <a:xfrm>
                <a:off x="196179" y="2421874"/>
                <a:ext cx="14921" cy="1487494"/>
              </a:xfrm>
              <a:custGeom>
                <a:avLst/>
                <a:gdLst/>
                <a:ahLst/>
                <a:cxnLst/>
                <a:rect l="l" t="t" r="r" b="b"/>
                <a:pathLst>
                  <a:path w="462" h="46056" extrusionOk="0">
                    <a:moveTo>
                      <a:pt x="0" y="0"/>
                    </a:moveTo>
                    <a:lnTo>
                      <a:pt x="0" y="46055"/>
                    </a:lnTo>
                    <a:lnTo>
                      <a:pt x="462" y="46055"/>
                    </a:lnTo>
                    <a:lnTo>
                      <a:pt x="462" y="0"/>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30"/>
              <p:cNvSpPr/>
              <p:nvPr/>
            </p:nvSpPr>
            <p:spPr>
              <a:xfrm>
                <a:off x="194306" y="3896287"/>
                <a:ext cx="213648" cy="144305"/>
              </a:xfrm>
              <a:custGeom>
                <a:avLst/>
                <a:gdLst/>
                <a:ahLst/>
                <a:cxnLst/>
                <a:rect l="l" t="t" r="r" b="b"/>
                <a:pathLst>
                  <a:path w="6615" h="4468" extrusionOk="0">
                    <a:moveTo>
                      <a:pt x="4745" y="0"/>
                    </a:moveTo>
                    <a:cubicBezTo>
                      <a:pt x="4514" y="0"/>
                      <a:pt x="4271" y="81"/>
                      <a:pt x="4075" y="197"/>
                    </a:cubicBezTo>
                    <a:cubicBezTo>
                      <a:pt x="3671" y="427"/>
                      <a:pt x="3383" y="889"/>
                      <a:pt x="3383" y="1374"/>
                    </a:cubicBezTo>
                    <a:lnTo>
                      <a:pt x="3383" y="1559"/>
                    </a:lnTo>
                    <a:cubicBezTo>
                      <a:pt x="3383" y="1639"/>
                      <a:pt x="3394" y="1697"/>
                      <a:pt x="3406" y="1766"/>
                    </a:cubicBezTo>
                    <a:cubicBezTo>
                      <a:pt x="3501" y="2062"/>
                      <a:pt x="3777" y="2255"/>
                      <a:pt x="4072" y="2255"/>
                    </a:cubicBezTo>
                    <a:cubicBezTo>
                      <a:pt x="4134" y="2255"/>
                      <a:pt x="4197" y="2246"/>
                      <a:pt x="4260" y="2228"/>
                    </a:cubicBezTo>
                    <a:cubicBezTo>
                      <a:pt x="4618" y="2113"/>
                      <a:pt x="4825" y="1732"/>
                      <a:pt x="4722" y="1374"/>
                    </a:cubicBezTo>
                    <a:cubicBezTo>
                      <a:pt x="4722" y="1351"/>
                      <a:pt x="4722" y="1316"/>
                      <a:pt x="4756" y="1293"/>
                    </a:cubicBezTo>
                    <a:cubicBezTo>
                      <a:pt x="4756" y="1270"/>
                      <a:pt x="4779" y="1259"/>
                      <a:pt x="4791" y="1259"/>
                    </a:cubicBezTo>
                    <a:cubicBezTo>
                      <a:pt x="4848" y="1259"/>
                      <a:pt x="4918" y="1259"/>
                      <a:pt x="4975" y="1270"/>
                    </a:cubicBezTo>
                    <a:cubicBezTo>
                      <a:pt x="5241" y="1328"/>
                      <a:pt x="5472" y="1559"/>
                      <a:pt x="5495" y="1847"/>
                    </a:cubicBezTo>
                    <a:cubicBezTo>
                      <a:pt x="5529" y="2194"/>
                      <a:pt x="5426" y="2621"/>
                      <a:pt x="5195" y="2921"/>
                    </a:cubicBezTo>
                    <a:cubicBezTo>
                      <a:pt x="4964" y="3232"/>
                      <a:pt x="4618" y="3486"/>
                      <a:pt x="4225" y="3567"/>
                    </a:cubicBezTo>
                    <a:cubicBezTo>
                      <a:pt x="4133" y="3602"/>
                      <a:pt x="4029" y="3602"/>
                      <a:pt x="3925" y="3613"/>
                    </a:cubicBezTo>
                    <a:lnTo>
                      <a:pt x="3590" y="3613"/>
                    </a:lnTo>
                    <a:lnTo>
                      <a:pt x="3267" y="3567"/>
                    </a:lnTo>
                    <a:cubicBezTo>
                      <a:pt x="3152" y="3544"/>
                      <a:pt x="3048" y="3521"/>
                      <a:pt x="2932" y="3498"/>
                    </a:cubicBezTo>
                    <a:cubicBezTo>
                      <a:pt x="2482" y="3382"/>
                      <a:pt x="2078" y="3152"/>
                      <a:pt x="1720" y="2863"/>
                    </a:cubicBezTo>
                    <a:cubicBezTo>
                      <a:pt x="1005" y="2286"/>
                      <a:pt x="543" y="1374"/>
                      <a:pt x="508" y="404"/>
                    </a:cubicBezTo>
                    <a:cubicBezTo>
                      <a:pt x="508" y="289"/>
                      <a:pt x="405" y="197"/>
                      <a:pt x="278" y="197"/>
                    </a:cubicBezTo>
                    <a:cubicBezTo>
                      <a:pt x="267" y="194"/>
                      <a:pt x="256" y="193"/>
                      <a:pt x="245" y="193"/>
                    </a:cubicBezTo>
                    <a:cubicBezTo>
                      <a:pt x="141" y="193"/>
                      <a:pt x="47" y="289"/>
                      <a:pt x="47" y="404"/>
                    </a:cubicBezTo>
                    <a:cubicBezTo>
                      <a:pt x="1" y="1489"/>
                      <a:pt x="451" y="2598"/>
                      <a:pt x="1259" y="3371"/>
                    </a:cubicBezTo>
                    <a:cubicBezTo>
                      <a:pt x="1651" y="3752"/>
                      <a:pt x="2136" y="4063"/>
                      <a:pt x="2667" y="4248"/>
                    </a:cubicBezTo>
                    <a:cubicBezTo>
                      <a:pt x="2805" y="4294"/>
                      <a:pt x="2944" y="4317"/>
                      <a:pt x="3071" y="4364"/>
                    </a:cubicBezTo>
                    <a:lnTo>
                      <a:pt x="3498" y="4433"/>
                    </a:lnTo>
                    <a:lnTo>
                      <a:pt x="3925" y="4467"/>
                    </a:lnTo>
                    <a:cubicBezTo>
                      <a:pt x="4087" y="4467"/>
                      <a:pt x="4237" y="4467"/>
                      <a:pt x="4387" y="4433"/>
                    </a:cubicBezTo>
                    <a:cubicBezTo>
                      <a:pt x="4999" y="4352"/>
                      <a:pt x="5576" y="4017"/>
                      <a:pt x="5980" y="3544"/>
                    </a:cubicBezTo>
                    <a:cubicBezTo>
                      <a:pt x="6384" y="3048"/>
                      <a:pt x="6614" y="2447"/>
                      <a:pt x="6603" y="1766"/>
                    </a:cubicBezTo>
                    <a:cubicBezTo>
                      <a:pt x="6568" y="1016"/>
                      <a:pt x="6049" y="324"/>
                      <a:pt x="5310" y="93"/>
                    </a:cubicBezTo>
                    <a:cubicBezTo>
                      <a:pt x="5137" y="35"/>
                      <a:pt x="4952" y="0"/>
                      <a:pt x="474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4" name="Google Shape;2264;p30"/>
            <p:cNvGrpSpPr/>
            <p:nvPr/>
          </p:nvGrpSpPr>
          <p:grpSpPr>
            <a:xfrm>
              <a:off x="1018925" y="4718372"/>
              <a:ext cx="3295960" cy="211904"/>
              <a:chOff x="1018925" y="4669812"/>
              <a:chExt cx="3295960" cy="211904"/>
            </a:xfrm>
          </p:grpSpPr>
          <p:sp>
            <p:nvSpPr>
              <p:cNvPr id="2265" name="Google Shape;2265;p30"/>
              <p:cNvSpPr/>
              <p:nvPr/>
            </p:nvSpPr>
            <p:spPr>
              <a:xfrm>
                <a:off x="1149795" y="4866665"/>
                <a:ext cx="3165090" cy="14954"/>
              </a:xfrm>
              <a:custGeom>
                <a:avLst/>
                <a:gdLst/>
                <a:ahLst/>
                <a:cxnLst/>
                <a:rect l="l" t="t" r="r" b="b"/>
                <a:pathLst>
                  <a:path w="97998" h="463" extrusionOk="0">
                    <a:moveTo>
                      <a:pt x="0" y="1"/>
                    </a:moveTo>
                    <a:lnTo>
                      <a:pt x="0" y="462"/>
                    </a:lnTo>
                    <a:lnTo>
                      <a:pt x="97998" y="462"/>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0"/>
              <p:cNvSpPr/>
              <p:nvPr/>
            </p:nvSpPr>
            <p:spPr>
              <a:xfrm>
                <a:off x="1018925" y="4669812"/>
                <a:ext cx="143950" cy="211904"/>
              </a:xfrm>
              <a:custGeom>
                <a:avLst/>
                <a:gdLst/>
                <a:ahLst/>
                <a:cxnLst/>
                <a:rect l="l" t="t" r="r" b="b"/>
                <a:pathLst>
                  <a:path w="4457" h="6561" extrusionOk="0">
                    <a:moveTo>
                      <a:pt x="2642" y="1"/>
                    </a:moveTo>
                    <a:cubicBezTo>
                      <a:pt x="1992" y="1"/>
                      <a:pt x="1397" y="230"/>
                      <a:pt x="913" y="625"/>
                    </a:cubicBezTo>
                    <a:cubicBezTo>
                      <a:pt x="440" y="1029"/>
                      <a:pt x="105" y="1606"/>
                      <a:pt x="24" y="2217"/>
                    </a:cubicBezTo>
                    <a:cubicBezTo>
                      <a:pt x="1" y="2368"/>
                      <a:pt x="1" y="2518"/>
                      <a:pt x="1" y="2679"/>
                    </a:cubicBezTo>
                    <a:lnTo>
                      <a:pt x="24" y="3106"/>
                    </a:lnTo>
                    <a:lnTo>
                      <a:pt x="93" y="3522"/>
                    </a:lnTo>
                    <a:cubicBezTo>
                      <a:pt x="139" y="3660"/>
                      <a:pt x="174" y="3799"/>
                      <a:pt x="209" y="3926"/>
                    </a:cubicBezTo>
                    <a:cubicBezTo>
                      <a:pt x="405" y="4468"/>
                      <a:pt x="705" y="4953"/>
                      <a:pt x="1097" y="5346"/>
                    </a:cubicBezTo>
                    <a:cubicBezTo>
                      <a:pt x="1824" y="6116"/>
                      <a:pt x="2864" y="6561"/>
                      <a:pt x="3900" y="6561"/>
                    </a:cubicBezTo>
                    <a:cubicBezTo>
                      <a:pt x="3951" y="6561"/>
                      <a:pt x="4002" y="6560"/>
                      <a:pt x="4052" y="6557"/>
                    </a:cubicBezTo>
                    <a:cubicBezTo>
                      <a:pt x="4179" y="6557"/>
                      <a:pt x="4283" y="6442"/>
                      <a:pt x="4272" y="6327"/>
                    </a:cubicBezTo>
                    <a:cubicBezTo>
                      <a:pt x="4272" y="6177"/>
                      <a:pt x="4179" y="6096"/>
                      <a:pt x="4052" y="6096"/>
                    </a:cubicBezTo>
                    <a:cubicBezTo>
                      <a:pt x="3083" y="6061"/>
                      <a:pt x="2171" y="5599"/>
                      <a:pt x="1594" y="4884"/>
                    </a:cubicBezTo>
                    <a:cubicBezTo>
                      <a:pt x="1305" y="4514"/>
                      <a:pt x="1074" y="4122"/>
                      <a:pt x="959" y="3672"/>
                    </a:cubicBezTo>
                    <a:cubicBezTo>
                      <a:pt x="936" y="3556"/>
                      <a:pt x="913" y="3453"/>
                      <a:pt x="890" y="3337"/>
                    </a:cubicBezTo>
                    <a:lnTo>
                      <a:pt x="844" y="3002"/>
                    </a:lnTo>
                    <a:lnTo>
                      <a:pt x="844" y="2679"/>
                    </a:lnTo>
                    <a:cubicBezTo>
                      <a:pt x="855" y="2575"/>
                      <a:pt x="855" y="2471"/>
                      <a:pt x="890" y="2368"/>
                    </a:cubicBezTo>
                    <a:cubicBezTo>
                      <a:pt x="970" y="1987"/>
                      <a:pt x="1224" y="1640"/>
                      <a:pt x="1536" y="1409"/>
                    </a:cubicBezTo>
                    <a:cubicBezTo>
                      <a:pt x="1809" y="1200"/>
                      <a:pt x="2187" y="1095"/>
                      <a:pt x="2513" y="1095"/>
                    </a:cubicBezTo>
                    <a:cubicBezTo>
                      <a:pt x="2546" y="1095"/>
                      <a:pt x="2578" y="1096"/>
                      <a:pt x="2610" y="1098"/>
                    </a:cubicBezTo>
                    <a:cubicBezTo>
                      <a:pt x="2898" y="1132"/>
                      <a:pt x="3129" y="1363"/>
                      <a:pt x="3187" y="1617"/>
                    </a:cubicBezTo>
                    <a:cubicBezTo>
                      <a:pt x="3198" y="1675"/>
                      <a:pt x="3198" y="1756"/>
                      <a:pt x="3198" y="1813"/>
                    </a:cubicBezTo>
                    <a:cubicBezTo>
                      <a:pt x="3198" y="1825"/>
                      <a:pt x="3187" y="1848"/>
                      <a:pt x="3175" y="1848"/>
                    </a:cubicBezTo>
                    <a:cubicBezTo>
                      <a:pt x="3141" y="1883"/>
                      <a:pt x="3117" y="1883"/>
                      <a:pt x="3083" y="1883"/>
                    </a:cubicBezTo>
                    <a:cubicBezTo>
                      <a:pt x="3020" y="1865"/>
                      <a:pt x="2957" y="1856"/>
                      <a:pt x="2895" y="1856"/>
                    </a:cubicBezTo>
                    <a:cubicBezTo>
                      <a:pt x="2600" y="1856"/>
                      <a:pt x="2324" y="2049"/>
                      <a:pt x="2229" y="2344"/>
                    </a:cubicBezTo>
                    <a:cubicBezTo>
                      <a:pt x="2136" y="2702"/>
                      <a:pt x="2333" y="3083"/>
                      <a:pt x="2690" y="3199"/>
                    </a:cubicBezTo>
                    <a:cubicBezTo>
                      <a:pt x="2771" y="3210"/>
                      <a:pt x="2829" y="3222"/>
                      <a:pt x="2898" y="3222"/>
                    </a:cubicBezTo>
                    <a:lnTo>
                      <a:pt x="3083" y="3222"/>
                    </a:lnTo>
                    <a:cubicBezTo>
                      <a:pt x="3579" y="3222"/>
                      <a:pt x="4041" y="2933"/>
                      <a:pt x="4272" y="2529"/>
                    </a:cubicBezTo>
                    <a:cubicBezTo>
                      <a:pt x="4387" y="2333"/>
                      <a:pt x="4456" y="2079"/>
                      <a:pt x="4456" y="1848"/>
                    </a:cubicBezTo>
                    <a:cubicBezTo>
                      <a:pt x="4456" y="1652"/>
                      <a:pt x="4422" y="1467"/>
                      <a:pt x="4364" y="1294"/>
                    </a:cubicBezTo>
                    <a:cubicBezTo>
                      <a:pt x="4133" y="555"/>
                      <a:pt x="3441" y="36"/>
                      <a:pt x="2690" y="1"/>
                    </a:cubicBezTo>
                    <a:cubicBezTo>
                      <a:pt x="2674" y="1"/>
                      <a:pt x="2658" y="1"/>
                      <a:pt x="2642"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7" name="Google Shape;2267;p30"/>
            <p:cNvGrpSpPr/>
            <p:nvPr/>
          </p:nvGrpSpPr>
          <p:grpSpPr>
            <a:xfrm>
              <a:off x="4856159" y="4718372"/>
              <a:ext cx="3296315" cy="211904"/>
              <a:chOff x="4856159" y="4669812"/>
              <a:chExt cx="3296315" cy="211904"/>
            </a:xfrm>
          </p:grpSpPr>
          <p:sp>
            <p:nvSpPr>
              <p:cNvPr id="2268" name="Google Shape;2268;p30"/>
              <p:cNvSpPr/>
              <p:nvPr/>
            </p:nvSpPr>
            <p:spPr>
              <a:xfrm>
                <a:off x="4856159" y="4866665"/>
                <a:ext cx="3165090" cy="14954"/>
              </a:xfrm>
              <a:custGeom>
                <a:avLst/>
                <a:gdLst/>
                <a:ahLst/>
                <a:cxnLst/>
                <a:rect l="l" t="t" r="r" b="b"/>
                <a:pathLst>
                  <a:path w="97998" h="463" extrusionOk="0">
                    <a:moveTo>
                      <a:pt x="0" y="1"/>
                    </a:moveTo>
                    <a:lnTo>
                      <a:pt x="0" y="462"/>
                    </a:lnTo>
                    <a:lnTo>
                      <a:pt x="97998" y="462"/>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0"/>
              <p:cNvSpPr/>
              <p:nvPr/>
            </p:nvSpPr>
            <p:spPr>
              <a:xfrm>
                <a:off x="8008169" y="4669812"/>
                <a:ext cx="144305" cy="211904"/>
              </a:xfrm>
              <a:custGeom>
                <a:avLst/>
                <a:gdLst/>
                <a:ahLst/>
                <a:cxnLst/>
                <a:rect l="l" t="t" r="r" b="b"/>
                <a:pathLst>
                  <a:path w="4468" h="6561" extrusionOk="0">
                    <a:moveTo>
                      <a:pt x="1815" y="1"/>
                    </a:moveTo>
                    <a:cubicBezTo>
                      <a:pt x="1799" y="1"/>
                      <a:pt x="1783" y="1"/>
                      <a:pt x="1767" y="1"/>
                    </a:cubicBezTo>
                    <a:cubicBezTo>
                      <a:pt x="1016" y="36"/>
                      <a:pt x="324" y="555"/>
                      <a:pt x="93" y="1294"/>
                    </a:cubicBezTo>
                    <a:cubicBezTo>
                      <a:pt x="35" y="1467"/>
                      <a:pt x="1" y="1652"/>
                      <a:pt x="1" y="1848"/>
                    </a:cubicBezTo>
                    <a:cubicBezTo>
                      <a:pt x="1" y="2079"/>
                      <a:pt x="81" y="2333"/>
                      <a:pt x="197" y="2529"/>
                    </a:cubicBezTo>
                    <a:cubicBezTo>
                      <a:pt x="428" y="2933"/>
                      <a:pt x="889" y="3222"/>
                      <a:pt x="1374" y="3222"/>
                    </a:cubicBezTo>
                    <a:lnTo>
                      <a:pt x="1559" y="3222"/>
                    </a:lnTo>
                    <a:cubicBezTo>
                      <a:pt x="1640" y="3222"/>
                      <a:pt x="1697" y="3210"/>
                      <a:pt x="1767" y="3199"/>
                    </a:cubicBezTo>
                    <a:cubicBezTo>
                      <a:pt x="2124" y="3083"/>
                      <a:pt x="2332" y="2702"/>
                      <a:pt x="2228" y="2344"/>
                    </a:cubicBezTo>
                    <a:cubicBezTo>
                      <a:pt x="2133" y="2049"/>
                      <a:pt x="1857" y="1856"/>
                      <a:pt x="1562" y="1856"/>
                    </a:cubicBezTo>
                    <a:cubicBezTo>
                      <a:pt x="1500" y="1856"/>
                      <a:pt x="1437" y="1865"/>
                      <a:pt x="1374" y="1883"/>
                    </a:cubicBezTo>
                    <a:cubicBezTo>
                      <a:pt x="1351" y="1883"/>
                      <a:pt x="1317" y="1883"/>
                      <a:pt x="1293" y="1848"/>
                    </a:cubicBezTo>
                    <a:cubicBezTo>
                      <a:pt x="1270" y="1848"/>
                      <a:pt x="1259" y="1825"/>
                      <a:pt x="1259" y="1813"/>
                    </a:cubicBezTo>
                    <a:cubicBezTo>
                      <a:pt x="1259" y="1756"/>
                      <a:pt x="1259" y="1675"/>
                      <a:pt x="1270" y="1617"/>
                    </a:cubicBezTo>
                    <a:cubicBezTo>
                      <a:pt x="1328" y="1363"/>
                      <a:pt x="1559" y="1132"/>
                      <a:pt x="1847" y="1098"/>
                    </a:cubicBezTo>
                    <a:cubicBezTo>
                      <a:pt x="1879" y="1096"/>
                      <a:pt x="1911" y="1095"/>
                      <a:pt x="1944" y="1095"/>
                    </a:cubicBezTo>
                    <a:cubicBezTo>
                      <a:pt x="2270" y="1095"/>
                      <a:pt x="2648" y="1200"/>
                      <a:pt x="2921" y="1409"/>
                    </a:cubicBezTo>
                    <a:cubicBezTo>
                      <a:pt x="3233" y="1640"/>
                      <a:pt x="3487" y="1987"/>
                      <a:pt x="3567" y="2368"/>
                    </a:cubicBezTo>
                    <a:cubicBezTo>
                      <a:pt x="3602" y="2471"/>
                      <a:pt x="3602" y="2575"/>
                      <a:pt x="3613" y="2679"/>
                    </a:cubicBezTo>
                    <a:lnTo>
                      <a:pt x="3613" y="3002"/>
                    </a:lnTo>
                    <a:lnTo>
                      <a:pt x="3567" y="3337"/>
                    </a:lnTo>
                    <a:cubicBezTo>
                      <a:pt x="3544" y="3453"/>
                      <a:pt x="3521" y="3556"/>
                      <a:pt x="3498" y="3672"/>
                    </a:cubicBezTo>
                    <a:cubicBezTo>
                      <a:pt x="3383" y="4122"/>
                      <a:pt x="3152" y="4514"/>
                      <a:pt x="2863" y="4884"/>
                    </a:cubicBezTo>
                    <a:cubicBezTo>
                      <a:pt x="2286" y="5599"/>
                      <a:pt x="1374" y="6061"/>
                      <a:pt x="405" y="6096"/>
                    </a:cubicBezTo>
                    <a:cubicBezTo>
                      <a:pt x="278" y="6096"/>
                      <a:pt x="197" y="6177"/>
                      <a:pt x="197" y="6327"/>
                    </a:cubicBezTo>
                    <a:cubicBezTo>
                      <a:pt x="174" y="6442"/>
                      <a:pt x="278" y="6557"/>
                      <a:pt x="405" y="6557"/>
                    </a:cubicBezTo>
                    <a:cubicBezTo>
                      <a:pt x="455" y="6560"/>
                      <a:pt x="506" y="6561"/>
                      <a:pt x="557" y="6561"/>
                    </a:cubicBezTo>
                    <a:cubicBezTo>
                      <a:pt x="1593" y="6561"/>
                      <a:pt x="2634" y="6116"/>
                      <a:pt x="3371" y="5346"/>
                    </a:cubicBezTo>
                    <a:cubicBezTo>
                      <a:pt x="3752" y="4953"/>
                      <a:pt x="4064" y="4468"/>
                      <a:pt x="4248" y="3926"/>
                    </a:cubicBezTo>
                    <a:cubicBezTo>
                      <a:pt x="4283" y="3799"/>
                      <a:pt x="4318" y="3660"/>
                      <a:pt x="4364" y="3522"/>
                    </a:cubicBezTo>
                    <a:lnTo>
                      <a:pt x="4433" y="3106"/>
                    </a:lnTo>
                    <a:lnTo>
                      <a:pt x="4468" y="2679"/>
                    </a:lnTo>
                    <a:cubicBezTo>
                      <a:pt x="4468" y="2518"/>
                      <a:pt x="4468" y="2368"/>
                      <a:pt x="4433" y="2217"/>
                    </a:cubicBezTo>
                    <a:cubicBezTo>
                      <a:pt x="4341" y="1606"/>
                      <a:pt x="4017" y="1029"/>
                      <a:pt x="3533" y="625"/>
                    </a:cubicBezTo>
                    <a:cubicBezTo>
                      <a:pt x="3059" y="230"/>
                      <a:pt x="2476" y="1"/>
                      <a:pt x="1815"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70" name="Google Shape;2270;p30"/>
            <p:cNvGrpSpPr/>
            <p:nvPr/>
          </p:nvGrpSpPr>
          <p:grpSpPr>
            <a:xfrm>
              <a:off x="1005226" y="213208"/>
              <a:ext cx="7133549" cy="211872"/>
              <a:chOff x="1018925" y="199492"/>
              <a:chExt cx="7133549" cy="211872"/>
            </a:xfrm>
          </p:grpSpPr>
          <p:grpSp>
            <p:nvGrpSpPr>
              <p:cNvPr id="2271" name="Google Shape;2271;p30"/>
              <p:cNvGrpSpPr/>
              <p:nvPr/>
            </p:nvGrpSpPr>
            <p:grpSpPr>
              <a:xfrm>
                <a:off x="4856159" y="199492"/>
                <a:ext cx="3296315" cy="211872"/>
                <a:chOff x="4856159" y="254356"/>
                <a:chExt cx="3296315" cy="211872"/>
              </a:xfrm>
            </p:grpSpPr>
            <p:sp>
              <p:nvSpPr>
                <p:cNvPr id="2272" name="Google Shape;2272;p30"/>
                <p:cNvSpPr/>
                <p:nvPr/>
              </p:nvSpPr>
              <p:spPr>
                <a:xfrm>
                  <a:off x="4856159"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0"/>
                <p:cNvSpPr/>
                <p:nvPr/>
              </p:nvSpPr>
              <p:spPr>
                <a:xfrm>
                  <a:off x="8008169" y="254356"/>
                  <a:ext cx="144305" cy="211872"/>
                </a:xfrm>
                <a:custGeom>
                  <a:avLst/>
                  <a:gdLst/>
                  <a:ahLst/>
                  <a:cxnLst/>
                  <a:rect l="l" t="t" r="r" b="b"/>
                  <a:pathLst>
                    <a:path w="4468" h="6560" extrusionOk="0">
                      <a:moveTo>
                        <a:pt x="524" y="1"/>
                      </a:moveTo>
                      <a:cubicBezTo>
                        <a:pt x="484" y="1"/>
                        <a:pt x="444" y="2"/>
                        <a:pt x="405" y="3"/>
                      </a:cubicBezTo>
                      <a:cubicBezTo>
                        <a:pt x="278" y="3"/>
                        <a:pt x="174" y="118"/>
                        <a:pt x="197" y="234"/>
                      </a:cubicBezTo>
                      <a:cubicBezTo>
                        <a:pt x="197" y="372"/>
                        <a:pt x="278" y="476"/>
                        <a:pt x="405" y="476"/>
                      </a:cubicBezTo>
                      <a:cubicBezTo>
                        <a:pt x="1374" y="499"/>
                        <a:pt x="2286" y="961"/>
                        <a:pt x="2863" y="1688"/>
                      </a:cubicBezTo>
                      <a:cubicBezTo>
                        <a:pt x="3152" y="2046"/>
                        <a:pt x="3383" y="2450"/>
                        <a:pt x="3498" y="2900"/>
                      </a:cubicBezTo>
                      <a:cubicBezTo>
                        <a:pt x="3521" y="3004"/>
                        <a:pt x="3544" y="3108"/>
                        <a:pt x="3567" y="3223"/>
                      </a:cubicBezTo>
                      <a:lnTo>
                        <a:pt x="3613" y="3558"/>
                      </a:lnTo>
                      <a:lnTo>
                        <a:pt x="3613" y="3893"/>
                      </a:lnTo>
                      <a:cubicBezTo>
                        <a:pt x="3602" y="3985"/>
                        <a:pt x="3602" y="4089"/>
                        <a:pt x="3567" y="4193"/>
                      </a:cubicBezTo>
                      <a:cubicBezTo>
                        <a:pt x="3487" y="4585"/>
                        <a:pt x="3233" y="4931"/>
                        <a:pt x="2921" y="5162"/>
                      </a:cubicBezTo>
                      <a:cubicBezTo>
                        <a:pt x="2651" y="5370"/>
                        <a:pt x="2277" y="5466"/>
                        <a:pt x="1953" y="5466"/>
                      </a:cubicBezTo>
                      <a:cubicBezTo>
                        <a:pt x="1917" y="5466"/>
                        <a:pt x="1882" y="5465"/>
                        <a:pt x="1847" y="5462"/>
                      </a:cubicBezTo>
                      <a:cubicBezTo>
                        <a:pt x="1559" y="5428"/>
                        <a:pt x="1328" y="5197"/>
                        <a:pt x="1270" y="4943"/>
                      </a:cubicBezTo>
                      <a:cubicBezTo>
                        <a:pt x="1259" y="4885"/>
                        <a:pt x="1259" y="4816"/>
                        <a:pt x="1259" y="4758"/>
                      </a:cubicBezTo>
                      <a:cubicBezTo>
                        <a:pt x="1259" y="4735"/>
                        <a:pt x="1270" y="4712"/>
                        <a:pt x="1293" y="4712"/>
                      </a:cubicBezTo>
                      <a:cubicBezTo>
                        <a:pt x="1317" y="4678"/>
                        <a:pt x="1351" y="4678"/>
                        <a:pt x="1374" y="4678"/>
                      </a:cubicBezTo>
                      <a:cubicBezTo>
                        <a:pt x="1439" y="4696"/>
                        <a:pt x="1504" y="4705"/>
                        <a:pt x="1568" y="4705"/>
                      </a:cubicBezTo>
                      <a:cubicBezTo>
                        <a:pt x="1861" y="4705"/>
                        <a:pt x="2134" y="4519"/>
                        <a:pt x="2228" y="4216"/>
                      </a:cubicBezTo>
                      <a:cubicBezTo>
                        <a:pt x="2332" y="3858"/>
                        <a:pt x="2124" y="3489"/>
                        <a:pt x="1767" y="3373"/>
                      </a:cubicBezTo>
                      <a:cubicBezTo>
                        <a:pt x="1697" y="3350"/>
                        <a:pt x="1640" y="3339"/>
                        <a:pt x="1559" y="3339"/>
                      </a:cubicBezTo>
                      <a:lnTo>
                        <a:pt x="1374" y="3339"/>
                      </a:lnTo>
                      <a:cubicBezTo>
                        <a:pt x="889" y="3339"/>
                        <a:pt x="428" y="3627"/>
                        <a:pt x="197" y="4031"/>
                      </a:cubicBezTo>
                      <a:cubicBezTo>
                        <a:pt x="81" y="4239"/>
                        <a:pt x="1" y="4481"/>
                        <a:pt x="1" y="4712"/>
                      </a:cubicBezTo>
                      <a:cubicBezTo>
                        <a:pt x="1" y="4908"/>
                        <a:pt x="35" y="5105"/>
                        <a:pt x="93" y="5278"/>
                      </a:cubicBezTo>
                      <a:cubicBezTo>
                        <a:pt x="324" y="6005"/>
                        <a:pt x="1016" y="6524"/>
                        <a:pt x="1767" y="6559"/>
                      </a:cubicBezTo>
                      <a:cubicBezTo>
                        <a:pt x="1783" y="6559"/>
                        <a:pt x="1799" y="6559"/>
                        <a:pt x="1815" y="6559"/>
                      </a:cubicBezTo>
                      <a:cubicBezTo>
                        <a:pt x="2476" y="6559"/>
                        <a:pt x="3059" y="6330"/>
                        <a:pt x="3533" y="5936"/>
                      </a:cubicBezTo>
                      <a:cubicBezTo>
                        <a:pt x="4017" y="5532"/>
                        <a:pt x="4341" y="4955"/>
                        <a:pt x="4433" y="4354"/>
                      </a:cubicBezTo>
                      <a:cubicBezTo>
                        <a:pt x="4468" y="4193"/>
                        <a:pt x="4468" y="4054"/>
                        <a:pt x="4468" y="3893"/>
                      </a:cubicBezTo>
                      <a:lnTo>
                        <a:pt x="4433" y="3454"/>
                      </a:lnTo>
                      <a:lnTo>
                        <a:pt x="4364" y="3039"/>
                      </a:lnTo>
                      <a:cubicBezTo>
                        <a:pt x="4318" y="2912"/>
                        <a:pt x="4283" y="2761"/>
                        <a:pt x="4248" y="2635"/>
                      </a:cubicBezTo>
                      <a:cubicBezTo>
                        <a:pt x="4064" y="2104"/>
                        <a:pt x="3752" y="1607"/>
                        <a:pt x="3371" y="1215"/>
                      </a:cubicBezTo>
                      <a:cubicBezTo>
                        <a:pt x="2626" y="436"/>
                        <a:pt x="1571" y="1"/>
                        <a:pt x="524"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74" name="Google Shape;2274;p30"/>
              <p:cNvGrpSpPr/>
              <p:nvPr/>
            </p:nvGrpSpPr>
            <p:grpSpPr>
              <a:xfrm>
                <a:off x="1018925" y="199492"/>
                <a:ext cx="3295960" cy="211872"/>
                <a:chOff x="1018925" y="254356"/>
                <a:chExt cx="3295960" cy="211872"/>
              </a:xfrm>
            </p:grpSpPr>
            <p:sp>
              <p:nvSpPr>
                <p:cNvPr id="2275" name="Google Shape;2275;p30"/>
                <p:cNvSpPr/>
                <p:nvPr/>
              </p:nvSpPr>
              <p:spPr>
                <a:xfrm>
                  <a:off x="1149795"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0"/>
                <p:cNvSpPr/>
                <p:nvPr/>
              </p:nvSpPr>
              <p:spPr>
                <a:xfrm>
                  <a:off x="1018925" y="254356"/>
                  <a:ext cx="143950" cy="211872"/>
                </a:xfrm>
                <a:custGeom>
                  <a:avLst/>
                  <a:gdLst/>
                  <a:ahLst/>
                  <a:cxnLst/>
                  <a:rect l="l" t="t" r="r" b="b"/>
                  <a:pathLst>
                    <a:path w="4457" h="6560" extrusionOk="0">
                      <a:moveTo>
                        <a:pt x="3933" y="1"/>
                      </a:moveTo>
                      <a:cubicBezTo>
                        <a:pt x="2886" y="1"/>
                        <a:pt x="1831" y="436"/>
                        <a:pt x="1097" y="1215"/>
                      </a:cubicBezTo>
                      <a:cubicBezTo>
                        <a:pt x="705" y="1607"/>
                        <a:pt x="405" y="2104"/>
                        <a:pt x="209" y="2635"/>
                      </a:cubicBezTo>
                      <a:cubicBezTo>
                        <a:pt x="174" y="2761"/>
                        <a:pt x="139" y="2912"/>
                        <a:pt x="93" y="3039"/>
                      </a:cubicBezTo>
                      <a:lnTo>
                        <a:pt x="24" y="3454"/>
                      </a:lnTo>
                      <a:lnTo>
                        <a:pt x="1" y="3893"/>
                      </a:lnTo>
                      <a:cubicBezTo>
                        <a:pt x="1" y="4054"/>
                        <a:pt x="1" y="4193"/>
                        <a:pt x="24" y="4354"/>
                      </a:cubicBezTo>
                      <a:cubicBezTo>
                        <a:pt x="105" y="4955"/>
                        <a:pt x="440" y="5532"/>
                        <a:pt x="913" y="5936"/>
                      </a:cubicBezTo>
                      <a:cubicBezTo>
                        <a:pt x="1397" y="6330"/>
                        <a:pt x="1992" y="6559"/>
                        <a:pt x="2642" y="6559"/>
                      </a:cubicBezTo>
                      <a:cubicBezTo>
                        <a:pt x="2658" y="6559"/>
                        <a:pt x="2674" y="6559"/>
                        <a:pt x="2690" y="6559"/>
                      </a:cubicBezTo>
                      <a:cubicBezTo>
                        <a:pt x="3441" y="6524"/>
                        <a:pt x="4133" y="6005"/>
                        <a:pt x="4364" y="5278"/>
                      </a:cubicBezTo>
                      <a:cubicBezTo>
                        <a:pt x="4422" y="5105"/>
                        <a:pt x="4456" y="4908"/>
                        <a:pt x="4456" y="4712"/>
                      </a:cubicBezTo>
                      <a:cubicBezTo>
                        <a:pt x="4456" y="4481"/>
                        <a:pt x="4387" y="4239"/>
                        <a:pt x="4272" y="4031"/>
                      </a:cubicBezTo>
                      <a:cubicBezTo>
                        <a:pt x="4041" y="3627"/>
                        <a:pt x="3579" y="3339"/>
                        <a:pt x="3083" y="3339"/>
                      </a:cubicBezTo>
                      <a:lnTo>
                        <a:pt x="2898" y="3339"/>
                      </a:lnTo>
                      <a:cubicBezTo>
                        <a:pt x="2829" y="3339"/>
                        <a:pt x="2771" y="3350"/>
                        <a:pt x="2690" y="3373"/>
                      </a:cubicBezTo>
                      <a:cubicBezTo>
                        <a:pt x="2333" y="3489"/>
                        <a:pt x="2136" y="3858"/>
                        <a:pt x="2229" y="4216"/>
                      </a:cubicBezTo>
                      <a:cubicBezTo>
                        <a:pt x="2323" y="4519"/>
                        <a:pt x="2597" y="4705"/>
                        <a:pt x="2889" y="4705"/>
                      </a:cubicBezTo>
                      <a:cubicBezTo>
                        <a:pt x="2953" y="4705"/>
                        <a:pt x="3018" y="4696"/>
                        <a:pt x="3083" y="4678"/>
                      </a:cubicBezTo>
                      <a:cubicBezTo>
                        <a:pt x="3117" y="4678"/>
                        <a:pt x="3141" y="4678"/>
                        <a:pt x="3175" y="4712"/>
                      </a:cubicBezTo>
                      <a:cubicBezTo>
                        <a:pt x="3187" y="4712"/>
                        <a:pt x="3198" y="4735"/>
                        <a:pt x="3198" y="4758"/>
                      </a:cubicBezTo>
                      <a:cubicBezTo>
                        <a:pt x="3198" y="4816"/>
                        <a:pt x="3198" y="4885"/>
                        <a:pt x="3187" y="4943"/>
                      </a:cubicBezTo>
                      <a:cubicBezTo>
                        <a:pt x="3129" y="5197"/>
                        <a:pt x="2898" y="5428"/>
                        <a:pt x="2610" y="5462"/>
                      </a:cubicBezTo>
                      <a:cubicBezTo>
                        <a:pt x="2575" y="5465"/>
                        <a:pt x="2540" y="5466"/>
                        <a:pt x="2505" y="5466"/>
                      </a:cubicBezTo>
                      <a:cubicBezTo>
                        <a:pt x="2180" y="5466"/>
                        <a:pt x="1806" y="5370"/>
                        <a:pt x="1536" y="5162"/>
                      </a:cubicBezTo>
                      <a:cubicBezTo>
                        <a:pt x="1224" y="4931"/>
                        <a:pt x="970" y="4585"/>
                        <a:pt x="890" y="4193"/>
                      </a:cubicBezTo>
                      <a:cubicBezTo>
                        <a:pt x="855" y="4089"/>
                        <a:pt x="855" y="3985"/>
                        <a:pt x="844" y="3893"/>
                      </a:cubicBezTo>
                      <a:lnTo>
                        <a:pt x="844" y="3558"/>
                      </a:lnTo>
                      <a:lnTo>
                        <a:pt x="890" y="3223"/>
                      </a:lnTo>
                      <a:cubicBezTo>
                        <a:pt x="913" y="3108"/>
                        <a:pt x="936" y="3004"/>
                        <a:pt x="959" y="2900"/>
                      </a:cubicBezTo>
                      <a:cubicBezTo>
                        <a:pt x="1074" y="2450"/>
                        <a:pt x="1305" y="2046"/>
                        <a:pt x="1594" y="1688"/>
                      </a:cubicBezTo>
                      <a:cubicBezTo>
                        <a:pt x="2171" y="961"/>
                        <a:pt x="3083" y="499"/>
                        <a:pt x="4052" y="476"/>
                      </a:cubicBezTo>
                      <a:cubicBezTo>
                        <a:pt x="4179" y="476"/>
                        <a:pt x="4272" y="372"/>
                        <a:pt x="4272" y="234"/>
                      </a:cubicBezTo>
                      <a:cubicBezTo>
                        <a:pt x="4283" y="118"/>
                        <a:pt x="4179" y="3"/>
                        <a:pt x="4052" y="3"/>
                      </a:cubicBezTo>
                      <a:cubicBezTo>
                        <a:pt x="4013" y="2"/>
                        <a:pt x="3973" y="1"/>
                        <a:pt x="393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77" name="Google Shape;2277;p30"/>
            <p:cNvGrpSpPr/>
            <p:nvPr/>
          </p:nvGrpSpPr>
          <p:grpSpPr>
            <a:xfrm>
              <a:off x="91453" y="114937"/>
              <a:ext cx="750045" cy="777207"/>
              <a:chOff x="54877" y="169801"/>
              <a:chExt cx="750045" cy="777207"/>
            </a:xfrm>
          </p:grpSpPr>
          <p:sp>
            <p:nvSpPr>
              <p:cNvPr id="2278" name="Google Shape;2278;p30"/>
              <p:cNvSpPr/>
              <p:nvPr/>
            </p:nvSpPr>
            <p:spPr>
              <a:xfrm>
                <a:off x="541762" y="169801"/>
                <a:ext cx="179348" cy="271428"/>
              </a:xfrm>
              <a:custGeom>
                <a:avLst/>
                <a:gdLst/>
                <a:ahLst/>
                <a:cxnLst/>
                <a:rect l="l" t="t" r="r" b="b"/>
                <a:pathLst>
                  <a:path w="5553" h="8404" extrusionOk="0">
                    <a:moveTo>
                      <a:pt x="2528" y="1"/>
                    </a:moveTo>
                    <a:cubicBezTo>
                      <a:pt x="3013" y="1490"/>
                      <a:pt x="2459" y="2148"/>
                      <a:pt x="2367" y="4375"/>
                    </a:cubicBezTo>
                    <a:cubicBezTo>
                      <a:pt x="2228" y="7157"/>
                      <a:pt x="728" y="8265"/>
                      <a:pt x="0" y="8404"/>
                    </a:cubicBezTo>
                    <a:cubicBezTo>
                      <a:pt x="1362" y="8150"/>
                      <a:pt x="2574" y="7111"/>
                      <a:pt x="3013" y="5783"/>
                    </a:cubicBezTo>
                    <a:cubicBezTo>
                      <a:pt x="3186" y="5241"/>
                      <a:pt x="3244" y="4675"/>
                      <a:pt x="3359" y="4110"/>
                    </a:cubicBezTo>
                    <a:cubicBezTo>
                      <a:pt x="3475" y="3544"/>
                      <a:pt x="3648" y="2990"/>
                      <a:pt x="4017" y="2552"/>
                    </a:cubicBezTo>
                    <a:cubicBezTo>
                      <a:pt x="4319" y="2213"/>
                      <a:pt x="4760" y="1968"/>
                      <a:pt x="5205" y="1968"/>
                    </a:cubicBezTo>
                    <a:cubicBezTo>
                      <a:pt x="5322" y="1968"/>
                      <a:pt x="5438" y="1985"/>
                      <a:pt x="5552" y="2021"/>
                    </a:cubicBezTo>
                    <a:cubicBezTo>
                      <a:pt x="5235" y="1760"/>
                      <a:pt x="4801" y="1611"/>
                      <a:pt x="4382" y="1611"/>
                    </a:cubicBezTo>
                    <a:cubicBezTo>
                      <a:pt x="4039" y="1611"/>
                      <a:pt x="3706" y="1710"/>
                      <a:pt x="3452" y="1928"/>
                    </a:cubicBezTo>
                    <a:cubicBezTo>
                      <a:pt x="3602" y="1259"/>
                      <a:pt x="3151" y="301"/>
                      <a:pt x="2528"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0"/>
              <p:cNvSpPr/>
              <p:nvPr/>
            </p:nvSpPr>
            <p:spPr>
              <a:xfrm>
                <a:off x="501487" y="224223"/>
                <a:ext cx="96214" cy="214036"/>
              </a:xfrm>
              <a:custGeom>
                <a:avLst/>
                <a:gdLst/>
                <a:ahLst/>
                <a:cxnLst/>
                <a:rect l="l" t="t" r="r" b="b"/>
                <a:pathLst>
                  <a:path w="2979" h="6627" extrusionOk="0">
                    <a:moveTo>
                      <a:pt x="1236" y="543"/>
                    </a:moveTo>
                    <a:cubicBezTo>
                      <a:pt x="1293" y="982"/>
                      <a:pt x="1386" y="1432"/>
                      <a:pt x="1571" y="1836"/>
                    </a:cubicBezTo>
                    <a:cubicBezTo>
                      <a:pt x="1744" y="2252"/>
                      <a:pt x="1963" y="2644"/>
                      <a:pt x="2171" y="3048"/>
                    </a:cubicBezTo>
                    <a:cubicBezTo>
                      <a:pt x="2355" y="3452"/>
                      <a:pt x="2517" y="3891"/>
                      <a:pt x="2540" y="4352"/>
                    </a:cubicBezTo>
                    <a:cubicBezTo>
                      <a:pt x="2552" y="4583"/>
                      <a:pt x="2540" y="4814"/>
                      <a:pt x="2482" y="5022"/>
                    </a:cubicBezTo>
                    <a:cubicBezTo>
                      <a:pt x="2459" y="5137"/>
                      <a:pt x="2413" y="5241"/>
                      <a:pt x="2367" y="5345"/>
                    </a:cubicBezTo>
                    <a:cubicBezTo>
                      <a:pt x="2309" y="5449"/>
                      <a:pt x="2252" y="5541"/>
                      <a:pt x="2182" y="5634"/>
                    </a:cubicBezTo>
                    <a:cubicBezTo>
                      <a:pt x="2448" y="5276"/>
                      <a:pt x="2540" y="4791"/>
                      <a:pt x="2494" y="4364"/>
                    </a:cubicBezTo>
                    <a:cubicBezTo>
                      <a:pt x="2471" y="3914"/>
                      <a:pt x="2298" y="3498"/>
                      <a:pt x="2101" y="3094"/>
                    </a:cubicBezTo>
                    <a:cubicBezTo>
                      <a:pt x="1917" y="2690"/>
                      <a:pt x="1686" y="2298"/>
                      <a:pt x="1524" y="1871"/>
                    </a:cubicBezTo>
                    <a:cubicBezTo>
                      <a:pt x="1444" y="1651"/>
                      <a:pt x="1386" y="1432"/>
                      <a:pt x="1328" y="1213"/>
                    </a:cubicBezTo>
                    <a:cubicBezTo>
                      <a:pt x="1282" y="1005"/>
                      <a:pt x="1259" y="774"/>
                      <a:pt x="1236" y="543"/>
                    </a:cubicBezTo>
                    <a:close/>
                    <a:moveTo>
                      <a:pt x="1190" y="1"/>
                    </a:moveTo>
                    <a:cubicBezTo>
                      <a:pt x="1190" y="682"/>
                      <a:pt x="266" y="1074"/>
                      <a:pt x="855" y="1778"/>
                    </a:cubicBezTo>
                    <a:cubicBezTo>
                      <a:pt x="800" y="1777"/>
                      <a:pt x="751" y="1776"/>
                      <a:pt x="706" y="1776"/>
                    </a:cubicBezTo>
                    <a:cubicBezTo>
                      <a:pt x="436" y="1776"/>
                      <a:pt x="307" y="1810"/>
                      <a:pt x="1" y="1928"/>
                    </a:cubicBezTo>
                    <a:cubicBezTo>
                      <a:pt x="451" y="2079"/>
                      <a:pt x="636" y="2275"/>
                      <a:pt x="636" y="2275"/>
                    </a:cubicBezTo>
                    <a:cubicBezTo>
                      <a:pt x="509" y="2309"/>
                      <a:pt x="335" y="2413"/>
                      <a:pt x="335" y="2413"/>
                    </a:cubicBezTo>
                    <a:cubicBezTo>
                      <a:pt x="959" y="2586"/>
                      <a:pt x="1478" y="2875"/>
                      <a:pt x="1836" y="3406"/>
                    </a:cubicBezTo>
                    <a:cubicBezTo>
                      <a:pt x="1790" y="3391"/>
                      <a:pt x="1739" y="3384"/>
                      <a:pt x="1688" y="3384"/>
                    </a:cubicBezTo>
                    <a:cubicBezTo>
                      <a:pt x="1535" y="3384"/>
                      <a:pt x="1377" y="3449"/>
                      <a:pt x="1317" y="3579"/>
                    </a:cubicBezTo>
                    <a:cubicBezTo>
                      <a:pt x="1213" y="3752"/>
                      <a:pt x="1270" y="4006"/>
                      <a:pt x="1432" y="4122"/>
                    </a:cubicBezTo>
                    <a:cubicBezTo>
                      <a:pt x="1363" y="3983"/>
                      <a:pt x="1455" y="3787"/>
                      <a:pt x="1605" y="3729"/>
                    </a:cubicBezTo>
                    <a:cubicBezTo>
                      <a:pt x="1645" y="3713"/>
                      <a:pt x="1687" y="3705"/>
                      <a:pt x="1729" y="3705"/>
                    </a:cubicBezTo>
                    <a:cubicBezTo>
                      <a:pt x="1834" y="3705"/>
                      <a:pt x="1942" y="3749"/>
                      <a:pt x="2032" y="3798"/>
                    </a:cubicBezTo>
                    <a:cubicBezTo>
                      <a:pt x="2413" y="4029"/>
                      <a:pt x="2321" y="4641"/>
                      <a:pt x="2263" y="4999"/>
                    </a:cubicBezTo>
                    <a:cubicBezTo>
                      <a:pt x="2138" y="5672"/>
                      <a:pt x="1685" y="6244"/>
                      <a:pt x="1150" y="6614"/>
                    </a:cubicBezTo>
                    <a:lnTo>
                      <a:pt x="1150" y="6614"/>
                    </a:lnTo>
                    <a:cubicBezTo>
                      <a:pt x="1411" y="6437"/>
                      <a:pt x="1715" y="6333"/>
                      <a:pt x="1963" y="6118"/>
                    </a:cubicBezTo>
                    <a:cubicBezTo>
                      <a:pt x="2113" y="6003"/>
                      <a:pt x="2228" y="5876"/>
                      <a:pt x="2344" y="5749"/>
                    </a:cubicBezTo>
                    <a:cubicBezTo>
                      <a:pt x="2863" y="5114"/>
                      <a:pt x="2979" y="4318"/>
                      <a:pt x="2806" y="3464"/>
                    </a:cubicBezTo>
                    <a:cubicBezTo>
                      <a:pt x="2598" y="2471"/>
                      <a:pt x="2436" y="1213"/>
                      <a:pt x="2956" y="289"/>
                    </a:cubicBezTo>
                    <a:lnTo>
                      <a:pt x="2956" y="289"/>
                    </a:lnTo>
                    <a:cubicBezTo>
                      <a:pt x="2632" y="509"/>
                      <a:pt x="2459" y="797"/>
                      <a:pt x="2309" y="1132"/>
                    </a:cubicBezTo>
                    <a:cubicBezTo>
                      <a:pt x="2355" y="543"/>
                      <a:pt x="1190" y="636"/>
                      <a:pt x="1190" y="1"/>
                    </a:cubicBezTo>
                    <a:close/>
                    <a:moveTo>
                      <a:pt x="1150" y="6614"/>
                    </a:moveTo>
                    <a:cubicBezTo>
                      <a:pt x="1144" y="6618"/>
                      <a:pt x="1138" y="6622"/>
                      <a:pt x="1132" y="6626"/>
                    </a:cubicBezTo>
                    <a:cubicBezTo>
                      <a:pt x="1138" y="6622"/>
                      <a:pt x="1144" y="6618"/>
                      <a:pt x="1150" y="6614"/>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0"/>
              <p:cNvSpPr/>
              <p:nvPr/>
            </p:nvSpPr>
            <p:spPr>
              <a:xfrm>
                <a:off x="595796" y="264853"/>
                <a:ext cx="13856" cy="78321"/>
              </a:xfrm>
              <a:custGeom>
                <a:avLst/>
                <a:gdLst/>
                <a:ahLst/>
                <a:cxnLst/>
                <a:rect l="l" t="t" r="r" b="b"/>
                <a:pathLst>
                  <a:path w="429" h="2425" extrusionOk="0">
                    <a:moveTo>
                      <a:pt x="428" y="1"/>
                    </a:moveTo>
                    <a:lnTo>
                      <a:pt x="428" y="1"/>
                    </a:lnTo>
                    <a:cubicBezTo>
                      <a:pt x="47" y="786"/>
                      <a:pt x="1" y="1617"/>
                      <a:pt x="301" y="2425"/>
                    </a:cubicBezTo>
                    <a:lnTo>
                      <a:pt x="42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0"/>
              <p:cNvSpPr/>
              <p:nvPr/>
            </p:nvSpPr>
            <p:spPr>
              <a:xfrm>
                <a:off x="658453" y="406155"/>
                <a:ext cx="77579" cy="101802"/>
              </a:xfrm>
              <a:custGeom>
                <a:avLst/>
                <a:gdLst/>
                <a:ahLst/>
                <a:cxnLst/>
                <a:rect l="l" t="t" r="r" b="b"/>
                <a:pathLst>
                  <a:path w="2402" h="3152" extrusionOk="0">
                    <a:moveTo>
                      <a:pt x="2020" y="728"/>
                    </a:moveTo>
                    <a:cubicBezTo>
                      <a:pt x="1905" y="889"/>
                      <a:pt x="1755" y="993"/>
                      <a:pt x="1593" y="1086"/>
                    </a:cubicBezTo>
                    <a:cubicBezTo>
                      <a:pt x="1443" y="1155"/>
                      <a:pt x="1304" y="1213"/>
                      <a:pt x="1154" y="1282"/>
                    </a:cubicBezTo>
                    <a:cubicBezTo>
                      <a:pt x="1189" y="1270"/>
                      <a:pt x="1235" y="1270"/>
                      <a:pt x="1258" y="1270"/>
                    </a:cubicBezTo>
                    <a:cubicBezTo>
                      <a:pt x="1285" y="1269"/>
                      <a:pt x="1311" y="1268"/>
                      <a:pt x="1337" y="1268"/>
                    </a:cubicBezTo>
                    <a:cubicBezTo>
                      <a:pt x="1483" y="1268"/>
                      <a:pt x="1627" y="1298"/>
                      <a:pt x="1755" y="1386"/>
                    </a:cubicBezTo>
                    <a:cubicBezTo>
                      <a:pt x="1629" y="1341"/>
                      <a:pt x="1504" y="1324"/>
                      <a:pt x="1379" y="1324"/>
                    </a:cubicBezTo>
                    <a:cubicBezTo>
                      <a:pt x="1342" y="1324"/>
                      <a:pt x="1306" y="1325"/>
                      <a:pt x="1270" y="1328"/>
                    </a:cubicBezTo>
                    <a:cubicBezTo>
                      <a:pt x="1154" y="1340"/>
                      <a:pt x="1039" y="1374"/>
                      <a:pt x="924" y="1409"/>
                    </a:cubicBezTo>
                    <a:cubicBezTo>
                      <a:pt x="843" y="1467"/>
                      <a:pt x="750" y="1547"/>
                      <a:pt x="681" y="1628"/>
                    </a:cubicBezTo>
                    <a:cubicBezTo>
                      <a:pt x="566" y="1755"/>
                      <a:pt x="485" y="1917"/>
                      <a:pt x="393" y="2078"/>
                    </a:cubicBezTo>
                    <a:cubicBezTo>
                      <a:pt x="450" y="1905"/>
                      <a:pt x="520" y="1732"/>
                      <a:pt x="635" y="1582"/>
                    </a:cubicBezTo>
                    <a:cubicBezTo>
                      <a:pt x="750" y="1443"/>
                      <a:pt x="912" y="1328"/>
                      <a:pt x="1074" y="1236"/>
                    </a:cubicBezTo>
                    <a:cubicBezTo>
                      <a:pt x="1224" y="1155"/>
                      <a:pt x="1408" y="1074"/>
                      <a:pt x="1558" y="1005"/>
                    </a:cubicBezTo>
                    <a:cubicBezTo>
                      <a:pt x="1720" y="936"/>
                      <a:pt x="1882" y="843"/>
                      <a:pt x="2020" y="728"/>
                    </a:cubicBezTo>
                    <a:close/>
                    <a:moveTo>
                      <a:pt x="2066" y="1"/>
                    </a:moveTo>
                    <a:cubicBezTo>
                      <a:pt x="2055" y="197"/>
                      <a:pt x="1928" y="405"/>
                      <a:pt x="1755" y="520"/>
                    </a:cubicBezTo>
                    <a:cubicBezTo>
                      <a:pt x="1582" y="647"/>
                      <a:pt x="1374" y="716"/>
                      <a:pt x="1189" y="820"/>
                    </a:cubicBezTo>
                    <a:cubicBezTo>
                      <a:pt x="693" y="1086"/>
                      <a:pt x="323" y="1524"/>
                      <a:pt x="150" y="2067"/>
                    </a:cubicBezTo>
                    <a:cubicBezTo>
                      <a:pt x="35" y="2413"/>
                      <a:pt x="0" y="2782"/>
                      <a:pt x="81" y="3152"/>
                    </a:cubicBezTo>
                    <a:cubicBezTo>
                      <a:pt x="93" y="3002"/>
                      <a:pt x="150" y="2840"/>
                      <a:pt x="219" y="2679"/>
                    </a:cubicBezTo>
                    <a:cubicBezTo>
                      <a:pt x="388" y="2329"/>
                      <a:pt x="766" y="2101"/>
                      <a:pt x="1149" y="2101"/>
                    </a:cubicBezTo>
                    <a:cubicBezTo>
                      <a:pt x="1159" y="2101"/>
                      <a:pt x="1168" y="2101"/>
                      <a:pt x="1178" y="2101"/>
                    </a:cubicBezTo>
                    <a:cubicBezTo>
                      <a:pt x="1558" y="2113"/>
                      <a:pt x="1962" y="2390"/>
                      <a:pt x="2112" y="2759"/>
                    </a:cubicBezTo>
                    <a:cubicBezTo>
                      <a:pt x="2251" y="2655"/>
                      <a:pt x="2332" y="2471"/>
                      <a:pt x="2286" y="2286"/>
                    </a:cubicBezTo>
                    <a:cubicBezTo>
                      <a:pt x="2251" y="2113"/>
                      <a:pt x="2101" y="1998"/>
                      <a:pt x="1928" y="1963"/>
                    </a:cubicBezTo>
                    <a:cubicBezTo>
                      <a:pt x="2043" y="1917"/>
                      <a:pt x="2170" y="1859"/>
                      <a:pt x="2251" y="1778"/>
                    </a:cubicBezTo>
                    <a:cubicBezTo>
                      <a:pt x="2343" y="1686"/>
                      <a:pt x="2389" y="1524"/>
                      <a:pt x="2332" y="1420"/>
                    </a:cubicBezTo>
                    <a:cubicBezTo>
                      <a:pt x="2296" y="1358"/>
                      <a:pt x="2192" y="1316"/>
                      <a:pt x="2109" y="1316"/>
                    </a:cubicBezTo>
                    <a:cubicBezTo>
                      <a:pt x="2085" y="1316"/>
                      <a:pt x="2062" y="1320"/>
                      <a:pt x="2043" y="1328"/>
                    </a:cubicBezTo>
                    <a:cubicBezTo>
                      <a:pt x="2228" y="1166"/>
                      <a:pt x="2343" y="936"/>
                      <a:pt x="2366" y="693"/>
                    </a:cubicBezTo>
                    <a:cubicBezTo>
                      <a:pt x="2401" y="416"/>
                      <a:pt x="2239" y="208"/>
                      <a:pt x="206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0"/>
              <p:cNvSpPr/>
              <p:nvPr/>
            </p:nvSpPr>
            <p:spPr>
              <a:xfrm>
                <a:off x="635716" y="325540"/>
                <a:ext cx="167043" cy="246172"/>
              </a:xfrm>
              <a:custGeom>
                <a:avLst/>
                <a:gdLst/>
                <a:ahLst/>
                <a:cxnLst/>
                <a:rect l="l" t="t" r="r" b="b"/>
                <a:pathLst>
                  <a:path w="5172" h="7622" extrusionOk="0">
                    <a:moveTo>
                      <a:pt x="3617" y="180"/>
                    </a:moveTo>
                    <a:cubicBezTo>
                      <a:pt x="3743" y="180"/>
                      <a:pt x="3870" y="191"/>
                      <a:pt x="3994" y="211"/>
                    </a:cubicBezTo>
                    <a:cubicBezTo>
                      <a:pt x="4282" y="257"/>
                      <a:pt x="4559" y="338"/>
                      <a:pt x="4813" y="477"/>
                    </a:cubicBezTo>
                    <a:cubicBezTo>
                      <a:pt x="4548" y="373"/>
                      <a:pt x="4271" y="292"/>
                      <a:pt x="3982" y="257"/>
                    </a:cubicBezTo>
                    <a:cubicBezTo>
                      <a:pt x="3873" y="244"/>
                      <a:pt x="3761" y="235"/>
                      <a:pt x="3650" y="235"/>
                    </a:cubicBezTo>
                    <a:cubicBezTo>
                      <a:pt x="3481" y="235"/>
                      <a:pt x="3312" y="255"/>
                      <a:pt x="3151" y="304"/>
                    </a:cubicBezTo>
                    <a:cubicBezTo>
                      <a:pt x="2874" y="361"/>
                      <a:pt x="2609" y="477"/>
                      <a:pt x="2355" y="604"/>
                    </a:cubicBezTo>
                    <a:cubicBezTo>
                      <a:pt x="2112" y="731"/>
                      <a:pt x="1858" y="892"/>
                      <a:pt x="1662" y="1088"/>
                    </a:cubicBezTo>
                    <a:cubicBezTo>
                      <a:pt x="1847" y="881"/>
                      <a:pt x="2078" y="708"/>
                      <a:pt x="2332" y="557"/>
                    </a:cubicBezTo>
                    <a:cubicBezTo>
                      <a:pt x="2586" y="419"/>
                      <a:pt x="2851" y="315"/>
                      <a:pt x="3128" y="246"/>
                    </a:cubicBezTo>
                    <a:cubicBezTo>
                      <a:pt x="3286" y="200"/>
                      <a:pt x="3451" y="180"/>
                      <a:pt x="3617" y="180"/>
                    </a:cubicBezTo>
                    <a:close/>
                    <a:moveTo>
                      <a:pt x="3586" y="1"/>
                    </a:moveTo>
                    <a:cubicBezTo>
                      <a:pt x="3134" y="1"/>
                      <a:pt x="2678" y="125"/>
                      <a:pt x="2251" y="384"/>
                    </a:cubicBezTo>
                    <a:cubicBezTo>
                      <a:pt x="1397" y="904"/>
                      <a:pt x="854" y="1816"/>
                      <a:pt x="543" y="2751"/>
                    </a:cubicBezTo>
                    <a:cubicBezTo>
                      <a:pt x="0" y="4447"/>
                      <a:pt x="69" y="6040"/>
                      <a:pt x="900" y="7622"/>
                    </a:cubicBezTo>
                    <a:cubicBezTo>
                      <a:pt x="381" y="6617"/>
                      <a:pt x="358" y="5313"/>
                      <a:pt x="670" y="4274"/>
                    </a:cubicBezTo>
                    <a:cubicBezTo>
                      <a:pt x="762" y="3905"/>
                      <a:pt x="912" y="3559"/>
                      <a:pt x="1097" y="3247"/>
                    </a:cubicBezTo>
                    <a:cubicBezTo>
                      <a:pt x="1189" y="3085"/>
                      <a:pt x="1304" y="2958"/>
                      <a:pt x="1397" y="2820"/>
                    </a:cubicBezTo>
                    <a:cubicBezTo>
                      <a:pt x="1512" y="2693"/>
                      <a:pt x="1628" y="2566"/>
                      <a:pt x="1731" y="2404"/>
                    </a:cubicBezTo>
                    <a:cubicBezTo>
                      <a:pt x="1835" y="2266"/>
                      <a:pt x="1882" y="2058"/>
                      <a:pt x="1801" y="1896"/>
                    </a:cubicBezTo>
                    <a:cubicBezTo>
                      <a:pt x="1752" y="1791"/>
                      <a:pt x="1652" y="1714"/>
                      <a:pt x="1548" y="1714"/>
                    </a:cubicBezTo>
                    <a:cubicBezTo>
                      <a:pt x="1513" y="1714"/>
                      <a:pt x="1477" y="1723"/>
                      <a:pt x="1443" y="1742"/>
                    </a:cubicBezTo>
                    <a:lnTo>
                      <a:pt x="1443" y="1742"/>
                    </a:lnTo>
                    <a:cubicBezTo>
                      <a:pt x="1861" y="1469"/>
                      <a:pt x="2319" y="1368"/>
                      <a:pt x="2786" y="1368"/>
                    </a:cubicBezTo>
                    <a:cubicBezTo>
                      <a:pt x="3061" y="1368"/>
                      <a:pt x="3338" y="1403"/>
                      <a:pt x="3613" y="1458"/>
                    </a:cubicBezTo>
                    <a:cubicBezTo>
                      <a:pt x="3719" y="1478"/>
                      <a:pt x="3824" y="1488"/>
                      <a:pt x="3925" y="1488"/>
                    </a:cubicBezTo>
                    <a:cubicBezTo>
                      <a:pt x="4507" y="1488"/>
                      <a:pt x="4952" y="1168"/>
                      <a:pt x="4617" y="765"/>
                    </a:cubicBezTo>
                    <a:cubicBezTo>
                      <a:pt x="4709" y="765"/>
                      <a:pt x="4790" y="823"/>
                      <a:pt x="4894" y="823"/>
                    </a:cubicBezTo>
                    <a:cubicBezTo>
                      <a:pt x="5056" y="823"/>
                      <a:pt x="5171" y="696"/>
                      <a:pt x="5079" y="534"/>
                    </a:cubicBezTo>
                    <a:cubicBezTo>
                      <a:pt x="5033" y="465"/>
                      <a:pt x="4963" y="407"/>
                      <a:pt x="4894" y="361"/>
                    </a:cubicBezTo>
                    <a:cubicBezTo>
                      <a:pt x="4484" y="125"/>
                      <a:pt x="4037" y="1"/>
                      <a:pt x="358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0"/>
              <p:cNvSpPr/>
              <p:nvPr/>
            </p:nvSpPr>
            <p:spPr>
              <a:xfrm>
                <a:off x="657323" y="289722"/>
                <a:ext cx="76836" cy="103417"/>
              </a:xfrm>
              <a:custGeom>
                <a:avLst/>
                <a:gdLst/>
                <a:ahLst/>
                <a:cxnLst/>
                <a:rect l="l" t="t" r="r" b="b"/>
                <a:pathLst>
                  <a:path w="2379" h="3202" extrusionOk="0">
                    <a:moveTo>
                      <a:pt x="727" y="597"/>
                    </a:moveTo>
                    <a:cubicBezTo>
                      <a:pt x="727" y="603"/>
                      <a:pt x="727" y="610"/>
                      <a:pt x="728" y="616"/>
                    </a:cubicBezTo>
                    <a:cubicBezTo>
                      <a:pt x="727" y="610"/>
                      <a:pt x="727" y="604"/>
                      <a:pt x="727" y="597"/>
                    </a:cubicBezTo>
                    <a:close/>
                    <a:moveTo>
                      <a:pt x="1214" y="0"/>
                    </a:moveTo>
                    <a:cubicBezTo>
                      <a:pt x="1146" y="0"/>
                      <a:pt x="1079" y="13"/>
                      <a:pt x="1016" y="39"/>
                    </a:cubicBezTo>
                    <a:cubicBezTo>
                      <a:pt x="814" y="129"/>
                      <a:pt x="721" y="372"/>
                      <a:pt x="727" y="597"/>
                    </a:cubicBezTo>
                    <a:lnTo>
                      <a:pt x="727" y="597"/>
                    </a:lnTo>
                    <a:cubicBezTo>
                      <a:pt x="729" y="485"/>
                      <a:pt x="837" y="396"/>
                      <a:pt x="961" y="396"/>
                    </a:cubicBezTo>
                    <a:cubicBezTo>
                      <a:pt x="968" y="396"/>
                      <a:pt x="975" y="396"/>
                      <a:pt x="982" y="397"/>
                    </a:cubicBezTo>
                    <a:cubicBezTo>
                      <a:pt x="1109" y="420"/>
                      <a:pt x="1189" y="535"/>
                      <a:pt x="1224" y="651"/>
                    </a:cubicBezTo>
                    <a:cubicBezTo>
                      <a:pt x="1236" y="778"/>
                      <a:pt x="1189" y="905"/>
                      <a:pt x="1132" y="1009"/>
                    </a:cubicBezTo>
                    <a:cubicBezTo>
                      <a:pt x="1074" y="1112"/>
                      <a:pt x="993" y="1205"/>
                      <a:pt x="901" y="1297"/>
                    </a:cubicBezTo>
                    <a:cubicBezTo>
                      <a:pt x="416" y="1840"/>
                      <a:pt x="151" y="2474"/>
                      <a:pt x="1" y="3202"/>
                    </a:cubicBezTo>
                    <a:cubicBezTo>
                      <a:pt x="162" y="2417"/>
                      <a:pt x="993" y="1666"/>
                      <a:pt x="1617" y="1251"/>
                    </a:cubicBezTo>
                    <a:cubicBezTo>
                      <a:pt x="1674" y="1193"/>
                      <a:pt x="2378" y="778"/>
                      <a:pt x="1940" y="743"/>
                    </a:cubicBezTo>
                    <a:cubicBezTo>
                      <a:pt x="1934" y="742"/>
                      <a:pt x="1927" y="742"/>
                      <a:pt x="1921" y="742"/>
                    </a:cubicBezTo>
                    <a:cubicBezTo>
                      <a:pt x="1853" y="742"/>
                      <a:pt x="1761" y="793"/>
                      <a:pt x="1709" y="835"/>
                    </a:cubicBezTo>
                    <a:cubicBezTo>
                      <a:pt x="1801" y="628"/>
                      <a:pt x="1801" y="385"/>
                      <a:pt x="1651" y="201"/>
                    </a:cubicBezTo>
                    <a:cubicBezTo>
                      <a:pt x="1552" y="77"/>
                      <a:pt x="1383" y="0"/>
                      <a:pt x="121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0"/>
              <p:cNvSpPr/>
              <p:nvPr/>
            </p:nvSpPr>
            <p:spPr>
              <a:xfrm>
                <a:off x="525387" y="476240"/>
                <a:ext cx="150991" cy="227439"/>
              </a:xfrm>
              <a:custGeom>
                <a:avLst/>
                <a:gdLst/>
                <a:ahLst/>
                <a:cxnLst/>
                <a:rect l="l" t="t" r="r" b="b"/>
                <a:pathLst>
                  <a:path w="4675" h="7042" extrusionOk="0">
                    <a:moveTo>
                      <a:pt x="288" y="670"/>
                    </a:moveTo>
                    <a:cubicBezTo>
                      <a:pt x="288" y="671"/>
                      <a:pt x="289" y="672"/>
                      <a:pt x="289" y="673"/>
                    </a:cubicBezTo>
                    <a:lnTo>
                      <a:pt x="289" y="673"/>
                    </a:lnTo>
                    <a:cubicBezTo>
                      <a:pt x="289" y="672"/>
                      <a:pt x="288" y="671"/>
                      <a:pt x="288" y="670"/>
                    </a:cubicBezTo>
                    <a:close/>
                    <a:moveTo>
                      <a:pt x="634" y="1166"/>
                    </a:moveTo>
                    <a:cubicBezTo>
                      <a:pt x="934" y="1559"/>
                      <a:pt x="1269" y="1928"/>
                      <a:pt x="1650" y="2228"/>
                    </a:cubicBezTo>
                    <a:cubicBezTo>
                      <a:pt x="2042" y="2517"/>
                      <a:pt x="2481" y="2759"/>
                      <a:pt x="2885" y="3048"/>
                    </a:cubicBezTo>
                    <a:cubicBezTo>
                      <a:pt x="3289" y="3336"/>
                      <a:pt x="3670" y="3660"/>
                      <a:pt x="3959" y="4087"/>
                    </a:cubicBezTo>
                    <a:cubicBezTo>
                      <a:pt x="4097" y="4306"/>
                      <a:pt x="4213" y="4525"/>
                      <a:pt x="4282" y="4768"/>
                    </a:cubicBezTo>
                    <a:cubicBezTo>
                      <a:pt x="4305" y="4883"/>
                      <a:pt x="4339" y="5010"/>
                      <a:pt x="4339" y="5149"/>
                    </a:cubicBezTo>
                    <a:cubicBezTo>
                      <a:pt x="4339" y="5276"/>
                      <a:pt x="4339" y="5391"/>
                      <a:pt x="4316" y="5518"/>
                    </a:cubicBezTo>
                    <a:cubicBezTo>
                      <a:pt x="4328" y="5391"/>
                      <a:pt x="4328" y="5276"/>
                      <a:pt x="4316" y="5149"/>
                    </a:cubicBezTo>
                    <a:cubicBezTo>
                      <a:pt x="4293" y="5010"/>
                      <a:pt x="4270" y="4895"/>
                      <a:pt x="4236" y="4779"/>
                    </a:cubicBezTo>
                    <a:lnTo>
                      <a:pt x="4109" y="4433"/>
                    </a:lnTo>
                    <a:cubicBezTo>
                      <a:pt x="4051" y="4318"/>
                      <a:pt x="3993" y="4225"/>
                      <a:pt x="3924" y="4121"/>
                    </a:cubicBezTo>
                    <a:cubicBezTo>
                      <a:pt x="3647" y="3717"/>
                      <a:pt x="3254" y="3394"/>
                      <a:pt x="2850" y="3106"/>
                    </a:cubicBezTo>
                    <a:cubicBezTo>
                      <a:pt x="2446" y="2817"/>
                      <a:pt x="2019" y="2575"/>
                      <a:pt x="1627" y="2251"/>
                    </a:cubicBezTo>
                    <a:cubicBezTo>
                      <a:pt x="1419" y="2101"/>
                      <a:pt x="1246" y="1928"/>
                      <a:pt x="1073" y="1755"/>
                    </a:cubicBezTo>
                    <a:cubicBezTo>
                      <a:pt x="923" y="1559"/>
                      <a:pt x="761" y="1363"/>
                      <a:pt x="634" y="1166"/>
                    </a:cubicBezTo>
                    <a:close/>
                    <a:moveTo>
                      <a:pt x="2135" y="1"/>
                    </a:moveTo>
                    <a:cubicBezTo>
                      <a:pt x="1927" y="370"/>
                      <a:pt x="1916" y="739"/>
                      <a:pt x="1973" y="1132"/>
                    </a:cubicBezTo>
                    <a:cubicBezTo>
                      <a:pt x="1880" y="935"/>
                      <a:pt x="1700" y="886"/>
                      <a:pt x="1487" y="886"/>
                    </a:cubicBezTo>
                    <a:cubicBezTo>
                      <a:pt x="1283" y="886"/>
                      <a:pt x="1050" y="931"/>
                      <a:pt x="837" y="931"/>
                    </a:cubicBezTo>
                    <a:cubicBezTo>
                      <a:pt x="611" y="931"/>
                      <a:pt x="408" y="881"/>
                      <a:pt x="289" y="673"/>
                    </a:cubicBezTo>
                    <a:lnTo>
                      <a:pt x="289" y="673"/>
                    </a:lnTo>
                    <a:cubicBezTo>
                      <a:pt x="656" y="1319"/>
                      <a:pt x="1" y="2206"/>
                      <a:pt x="946" y="2552"/>
                    </a:cubicBezTo>
                    <a:cubicBezTo>
                      <a:pt x="577" y="2736"/>
                      <a:pt x="484" y="2840"/>
                      <a:pt x="219" y="3152"/>
                    </a:cubicBezTo>
                    <a:cubicBezTo>
                      <a:pt x="406" y="3114"/>
                      <a:pt x="560" y="3102"/>
                      <a:pt x="680" y="3102"/>
                    </a:cubicBezTo>
                    <a:cubicBezTo>
                      <a:pt x="895" y="3102"/>
                      <a:pt x="1004" y="3140"/>
                      <a:pt x="1004" y="3140"/>
                    </a:cubicBezTo>
                    <a:cubicBezTo>
                      <a:pt x="911" y="3256"/>
                      <a:pt x="807" y="3440"/>
                      <a:pt x="807" y="3440"/>
                    </a:cubicBezTo>
                    <a:cubicBezTo>
                      <a:pt x="1101" y="3366"/>
                      <a:pt x="1391" y="3323"/>
                      <a:pt x="1676" y="3323"/>
                    </a:cubicBezTo>
                    <a:cubicBezTo>
                      <a:pt x="2052" y="3323"/>
                      <a:pt x="2420" y="3397"/>
                      <a:pt x="2781" y="3567"/>
                    </a:cubicBezTo>
                    <a:cubicBezTo>
                      <a:pt x="2562" y="3613"/>
                      <a:pt x="2377" y="3798"/>
                      <a:pt x="2377" y="4017"/>
                    </a:cubicBezTo>
                    <a:cubicBezTo>
                      <a:pt x="2377" y="4237"/>
                      <a:pt x="2562" y="4433"/>
                      <a:pt x="2781" y="4468"/>
                    </a:cubicBezTo>
                    <a:cubicBezTo>
                      <a:pt x="2643" y="4375"/>
                      <a:pt x="2620" y="4133"/>
                      <a:pt x="2724" y="4006"/>
                    </a:cubicBezTo>
                    <a:cubicBezTo>
                      <a:pt x="2815" y="3884"/>
                      <a:pt x="2970" y="3842"/>
                      <a:pt x="3116" y="3842"/>
                    </a:cubicBezTo>
                    <a:cubicBezTo>
                      <a:pt x="3136" y="3842"/>
                      <a:pt x="3155" y="3843"/>
                      <a:pt x="3174" y="3844"/>
                    </a:cubicBezTo>
                    <a:cubicBezTo>
                      <a:pt x="3647" y="3856"/>
                      <a:pt x="3924" y="4491"/>
                      <a:pt x="4051" y="4872"/>
                    </a:cubicBezTo>
                    <a:cubicBezTo>
                      <a:pt x="4291" y="5570"/>
                      <a:pt x="4180" y="6370"/>
                      <a:pt x="3851" y="7025"/>
                    </a:cubicBezTo>
                    <a:lnTo>
                      <a:pt x="3851" y="7025"/>
                    </a:lnTo>
                    <a:cubicBezTo>
                      <a:pt x="4012" y="6709"/>
                      <a:pt x="4238" y="6447"/>
                      <a:pt x="4363" y="6107"/>
                    </a:cubicBezTo>
                    <a:cubicBezTo>
                      <a:pt x="4443" y="5922"/>
                      <a:pt x="4478" y="5737"/>
                      <a:pt x="4524" y="5541"/>
                    </a:cubicBezTo>
                    <a:cubicBezTo>
                      <a:pt x="4674" y="4664"/>
                      <a:pt x="4351" y="3833"/>
                      <a:pt x="3716" y="3117"/>
                    </a:cubicBezTo>
                    <a:cubicBezTo>
                      <a:pt x="2966" y="2286"/>
                      <a:pt x="2146" y="1178"/>
                      <a:pt x="2135" y="1"/>
                    </a:cubicBezTo>
                    <a:close/>
                    <a:moveTo>
                      <a:pt x="3851" y="7025"/>
                    </a:moveTo>
                    <a:cubicBezTo>
                      <a:pt x="3849" y="7031"/>
                      <a:pt x="3846" y="7036"/>
                      <a:pt x="3843" y="7042"/>
                    </a:cubicBezTo>
                    <a:cubicBezTo>
                      <a:pt x="3846" y="7036"/>
                      <a:pt x="3849" y="7031"/>
                      <a:pt x="3851" y="7025"/>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0"/>
              <p:cNvSpPr/>
              <p:nvPr/>
            </p:nvSpPr>
            <p:spPr>
              <a:xfrm>
                <a:off x="594698" y="415489"/>
                <a:ext cx="61527" cy="150636"/>
              </a:xfrm>
              <a:custGeom>
                <a:avLst/>
                <a:gdLst/>
                <a:ahLst/>
                <a:cxnLst/>
                <a:rect l="l" t="t" r="r" b="b"/>
                <a:pathLst>
                  <a:path w="1905" h="4664" extrusionOk="0">
                    <a:moveTo>
                      <a:pt x="1051" y="970"/>
                    </a:moveTo>
                    <a:lnTo>
                      <a:pt x="1051" y="970"/>
                    </a:lnTo>
                    <a:cubicBezTo>
                      <a:pt x="1039" y="1178"/>
                      <a:pt x="1016" y="1431"/>
                      <a:pt x="1016" y="1662"/>
                    </a:cubicBezTo>
                    <a:cubicBezTo>
                      <a:pt x="1016" y="1893"/>
                      <a:pt x="1016" y="2136"/>
                      <a:pt x="1039" y="2366"/>
                    </a:cubicBezTo>
                    <a:cubicBezTo>
                      <a:pt x="1062" y="2597"/>
                      <a:pt x="1108" y="2828"/>
                      <a:pt x="1166" y="3047"/>
                    </a:cubicBezTo>
                    <a:cubicBezTo>
                      <a:pt x="1224" y="3255"/>
                      <a:pt x="1305" y="3475"/>
                      <a:pt x="1385" y="3694"/>
                    </a:cubicBezTo>
                    <a:cubicBezTo>
                      <a:pt x="1282" y="3486"/>
                      <a:pt x="1201" y="3290"/>
                      <a:pt x="1120" y="3071"/>
                    </a:cubicBezTo>
                    <a:cubicBezTo>
                      <a:pt x="1051" y="2851"/>
                      <a:pt x="1005" y="2620"/>
                      <a:pt x="981" y="2390"/>
                    </a:cubicBezTo>
                    <a:cubicBezTo>
                      <a:pt x="947" y="2159"/>
                      <a:pt x="947" y="1916"/>
                      <a:pt x="970" y="1685"/>
                    </a:cubicBezTo>
                    <a:cubicBezTo>
                      <a:pt x="981" y="1443"/>
                      <a:pt x="1016" y="1212"/>
                      <a:pt x="1051" y="970"/>
                    </a:cubicBezTo>
                    <a:close/>
                    <a:moveTo>
                      <a:pt x="1305" y="0"/>
                    </a:moveTo>
                    <a:lnTo>
                      <a:pt x="1305" y="0"/>
                    </a:lnTo>
                    <a:cubicBezTo>
                      <a:pt x="878" y="323"/>
                      <a:pt x="612" y="1027"/>
                      <a:pt x="681" y="1558"/>
                    </a:cubicBezTo>
                    <a:cubicBezTo>
                      <a:pt x="531" y="1385"/>
                      <a:pt x="335" y="704"/>
                      <a:pt x="289" y="693"/>
                    </a:cubicBezTo>
                    <a:lnTo>
                      <a:pt x="289" y="693"/>
                    </a:lnTo>
                    <a:cubicBezTo>
                      <a:pt x="0" y="1789"/>
                      <a:pt x="1247" y="3890"/>
                      <a:pt x="1905" y="4663"/>
                    </a:cubicBezTo>
                    <a:cubicBezTo>
                      <a:pt x="1259" y="3198"/>
                      <a:pt x="1051" y="1570"/>
                      <a:pt x="130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0"/>
              <p:cNvSpPr/>
              <p:nvPr/>
            </p:nvSpPr>
            <p:spPr>
              <a:xfrm>
                <a:off x="54877" y="680522"/>
                <a:ext cx="264710" cy="194269"/>
              </a:xfrm>
              <a:custGeom>
                <a:avLst/>
                <a:gdLst/>
                <a:ahLst/>
                <a:cxnLst/>
                <a:rect l="l" t="t" r="r" b="b"/>
                <a:pathLst>
                  <a:path w="8196" h="6015" extrusionOk="0">
                    <a:moveTo>
                      <a:pt x="8196" y="1"/>
                    </a:moveTo>
                    <a:lnTo>
                      <a:pt x="8196" y="1"/>
                    </a:lnTo>
                    <a:cubicBezTo>
                      <a:pt x="8127" y="740"/>
                      <a:pt x="7134" y="2321"/>
                      <a:pt x="4352" y="2656"/>
                    </a:cubicBezTo>
                    <a:cubicBezTo>
                      <a:pt x="2634" y="2855"/>
                      <a:pt x="1872" y="3273"/>
                      <a:pt x="891" y="3273"/>
                    </a:cubicBezTo>
                    <a:cubicBezTo>
                      <a:pt x="619" y="3273"/>
                      <a:pt x="331" y="3241"/>
                      <a:pt x="1" y="3164"/>
                    </a:cubicBezTo>
                    <a:lnTo>
                      <a:pt x="1" y="3164"/>
                    </a:lnTo>
                    <a:cubicBezTo>
                      <a:pt x="301" y="3651"/>
                      <a:pt x="989" y="3994"/>
                      <a:pt x="1602" y="3994"/>
                    </a:cubicBezTo>
                    <a:cubicBezTo>
                      <a:pt x="1744" y="3994"/>
                      <a:pt x="1881" y="3976"/>
                      <a:pt x="2009" y="3937"/>
                    </a:cubicBezTo>
                    <a:lnTo>
                      <a:pt x="2009" y="3937"/>
                    </a:lnTo>
                    <a:cubicBezTo>
                      <a:pt x="1570" y="4526"/>
                      <a:pt x="1732" y="5484"/>
                      <a:pt x="2263" y="6015"/>
                    </a:cubicBezTo>
                    <a:cubicBezTo>
                      <a:pt x="2044" y="5484"/>
                      <a:pt x="2263" y="4849"/>
                      <a:pt x="2655" y="4445"/>
                    </a:cubicBezTo>
                    <a:cubicBezTo>
                      <a:pt x="3059" y="4041"/>
                      <a:pt x="3625" y="3810"/>
                      <a:pt x="4179" y="3660"/>
                    </a:cubicBezTo>
                    <a:cubicBezTo>
                      <a:pt x="4722" y="3521"/>
                      <a:pt x="5287" y="3418"/>
                      <a:pt x="5818" y="3198"/>
                    </a:cubicBezTo>
                    <a:cubicBezTo>
                      <a:pt x="7122" y="2667"/>
                      <a:pt x="8069" y="1386"/>
                      <a:pt x="819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0"/>
              <p:cNvSpPr/>
              <p:nvPr/>
            </p:nvSpPr>
            <p:spPr>
              <a:xfrm>
                <a:off x="104454" y="652584"/>
                <a:ext cx="213293" cy="97700"/>
              </a:xfrm>
              <a:custGeom>
                <a:avLst/>
                <a:gdLst/>
                <a:ahLst/>
                <a:cxnLst/>
                <a:rect l="l" t="t" r="r" b="b"/>
                <a:pathLst>
                  <a:path w="6604" h="3025" extrusionOk="0">
                    <a:moveTo>
                      <a:pt x="6603" y="716"/>
                    </a:moveTo>
                    <a:lnTo>
                      <a:pt x="6603" y="716"/>
                    </a:lnTo>
                    <a:cubicBezTo>
                      <a:pt x="6596" y="727"/>
                      <a:pt x="6590" y="739"/>
                      <a:pt x="6583" y="751"/>
                    </a:cubicBezTo>
                    <a:lnTo>
                      <a:pt x="6583" y="751"/>
                    </a:lnTo>
                    <a:cubicBezTo>
                      <a:pt x="6590" y="739"/>
                      <a:pt x="6597" y="728"/>
                      <a:pt x="6603" y="716"/>
                    </a:cubicBezTo>
                    <a:close/>
                    <a:moveTo>
                      <a:pt x="4" y="1316"/>
                    </a:moveTo>
                    <a:cubicBezTo>
                      <a:pt x="3" y="1316"/>
                      <a:pt x="2" y="1316"/>
                      <a:pt x="1" y="1316"/>
                    </a:cubicBezTo>
                    <a:cubicBezTo>
                      <a:pt x="2" y="1316"/>
                      <a:pt x="3" y="1316"/>
                      <a:pt x="4" y="1316"/>
                    </a:cubicBezTo>
                    <a:close/>
                    <a:moveTo>
                      <a:pt x="509" y="1328"/>
                    </a:moveTo>
                    <a:cubicBezTo>
                      <a:pt x="740" y="1328"/>
                      <a:pt x="959" y="1328"/>
                      <a:pt x="1190" y="1362"/>
                    </a:cubicBezTo>
                    <a:cubicBezTo>
                      <a:pt x="1421" y="1385"/>
                      <a:pt x="1628" y="1432"/>
                      <a:pt x="1848" y="1501"/>
                    </a:cubicBezTo>
                    <a:cubicBezTo>
                      <a:pt x="2286" y="1628"/>
                      <a:pt x="2690" y="1836"/>
                      <a:pt x="3106" y="1997"/>
                    </a:cubicBezTo>
                    <a:cubicBezTo>
                      <a:pt x="3521" y="2147"/>
                      <a:pt x="3960" y="2286"/>
                      <a:pt x="4399" y="2286"/>
                    </a:cubicBezTo>
                    <a:cubicBezTo>
                      <a:pt x="4836" y="2286"/>
                      <a:pt x="5284" y="2166"/>
                      <a:pt x="5616" y="1884"/>
                    </a:cubicBezTo>
                    <a:lnTo>
                      <a:pt x="5616" y="1884"/>
                    </a:lnTo>
                    <a:cubicBezTo>
                      <a:pt x="5536" y="1954"/>
                      <a:pt x="5462" y="2015"/>
                      <a:pt x="5380" y="2066"/>
                    </a:cubicBezTo>
                    <a:cubicBezTo>
                      <a:pt x="5287" y="2124"/>
                      <a:pt x="5183" y="2159"/>
                      <a:pt x="5080" y="2205"/>
                    </a:cubicBezTo>
                    <a:cubicBezTo>
                      <a:pt x="4860" y="2286"/>
                      <a:pt x="4629" y="2320"/>
                      <a:pt x="4422" y="2320"/>
                    </a:cubicBezTo>
                    <a:cubicBezTo>
                      <a:pt x="4387" y="2322"/>
                      <a:pt x="4353" y="2323"/>
                      <a:pt x="4319" y="2323"/>
                    </a:cubicBezTo>
                    <a:cubicBezTo>
                      <a:pt x="3894" y="2323"/>
                      <a:pt x="3479" y="2194"/>
                      <a:pt x="3094" y="2055"/>
                    </a:cubicBezTo>
                    <a:cubicBezTo>
                      <a:pt x="2667" y="1905"/>
                      <a:pt x="2252" y="1709"/>
                      <a:pt x="1836" y="1559"/>
                    </a:cubicBezTo>
                    <a:cubicBezTo>
                      <a:pt x="1421" y="1420"/>
                      <a:pt x="970" y="1339"/>
                      <a:pt x="509" y="1328"/>
                    </a:cubicBezTo>
                    <a:close/>
                    <a:moveTo>
                      <a:pt x="1813" y="0"/>
                    </a:moveTo>
                    <a:cubicBezTo>
                      <a:pt x="1721" y="370"/>
                      <a:pt x="1686" y="474"/>
                      <a:pt x="1744" y="854"/>
                    </a:cubicBezTo>
                    <a:cubicBezTo>
                      <a:pt x="1579" y="735"/>
                      <a:pt x="1435" y="689"/>
                      <a:pt x="1305" y="689"/>
                    </a:cubicBezTo>
                    <a:cubicBezTo>
                      <a:pt x="840" y="689"/>
                      <a:pt x="533" y="1278"/>
                      <a:pt x="4" y="1316"/>
                    </a:cubicBezTo>
                    <a:lnTo>
                      <a:pt x="4" y="1316"/>
                    </a:lnTo>
                    <a:cubicBezTo>
                      <a:pt x="15" y="1315"/>
                      <a:pt x="26" y="1315"/>
                      <a:pt x="37" y="1315"/>
                    </a:cubicBezTo>
                    <a:cubicBezTo>
                      <a:pt x="615" y="1315"/>
                      <a:pt x="635" y="2359"/>
                      <a:pt x="1156" y="2359"/>
                    </a:cubicBezTo>
                    <a:cubicBezTo>
                      <a:pt x="1174" y="2359"/>
                      <a:pt x="1193" y="2358"/>
                      <a:pt x="1213" y="2355"/>
                    </a:cubicBezTo>
                    <a:lnTo>
                      <a:pt x="1213" y="2355"/>
                    </a:lnTo>
                    <a:cubicBezTo>
                      <a:pt x="866" y="2517"/>
                      <a:pt x="578" y="2713"/>
                      <a:pt x="416" y="3024"/>
                    </a:cubicBezTo>
                    <a:cubicBezTo>
                      <a:pt x="989" y="2650"/>
                      <a:pt x="1706" y="2537"/>
                      <a:pt x="2410" y="2537"/>
                    </a:cubicBezTo>
                    <a:cubicBezTo>
                      <a:pt x="2814" y="2537"/>
                      <a:pt x="3213" y="2574"/>
                      <a:pt x="3579" y="2620"/>
                    </a:cubicBezTo>
                    <a:cubicBezTo>
                      <a:pt x="3739" y="2642"/>
                      <a:pt x="3897" y="2653"/>
                      <a:pt x="4052" y="2653"/>
                    </a:cubicBezTo>
                    <a:cubicBezTo>
                      <a:pt x="4721" y="2653"/>
                      <a:pt x="5331" y="2445"/>
                      <a:pt x="5818" y="1986"/>
                    </a:cubicBezTo>
                    <a:cubicBezTo>
                      <a:pt x="5934" y="1870"/>
                      <a:pt x="6049" y="1743"/>
                      <a:pt x="6165" y="1582"/>
                    </a:cubicBezTo>
                    <a:cubicBezTo>
                      <a:pt x="6342" y="1327"/>
                      <a:pt x="6434" y="1020"/>
                      <a:pt x="6583" y="751"/>
                    </a:cubicBezTo>
                    <a:lnTo>
                      <a:pt x="6583" y="751"/>
                    </a:lnTo>
                    <a:cubicBezTo>
                      <a:pt x="6258" y="1313"/>
                      <a:pt x="5713" y="1805"/>
                      <a:pt x="5068" y="1986"/>
                    </a:cubicBezTo>
                    <a:cubicBezTo>
                      <a:pt x="4897" y="2037"/>
                      <a:pt x="4659" y="2091"/>
                      <a:pt x="4432" y="2091"/>
                    </a:cubicBezTo>
                    <a:cubicBezTo>
                      <a:pt x="4199" y="2091"/>
                      <a:pt x="3979" y="2034"/>
                      <a:pt x="3856" y="1859"/>
                    </a:cubicBezTo>
                    <a:cubicBezTo>
                      <a:pt x="3764" y="1743"/>
                      <a:pt x="3706" y="1582"/>
                      <a:pt x="3752" y="1443"/>
                    </a:cubicBezTo>
                    <a:cubicBezTo>
                      <a:pt x="3790" y="1320"/>
                      <a:pt x="3921" y="1220"/>
                      <a:pt x="4043" y="1220"/>
                    </a:cubicBezTo>
                    <a:cubicBezTo>
                      <a:pt x="4070" y="1220"/>
                      <a:pt x="4097" y="1225"/>
                      <a:pt x="4122" y="1235"/>
                    </a:cubicBezTo>
                    <a:cubicBezTo>
                      <a:pt x="4045" y="1151"/>
                      <a:pt x="3925" y="1106"/>
                      <a:pt x="3805" y="1106"/>
                    </a:cubicBezTo>
                    <a:cubicBezTo>
                      <a:pt x="3726" y="1106"/>
                      <a:pt x="3647" y="1125"/>
                      <a:pt x="3579" y="1166"/>
                    </a:cubicBezTo>
                    <a:cubicBezTo>
                      <a:pt x="3406" y="1270"/>
                      <a:pt x="3371" y="1512"/>
                      <a:pt x="3452" y="1697"/>
                    </a:cubicBezTo>
                    <a:cubicBezTo>
                      <a:pt x="2898" y="1385"/>
                      <a:pt x="2552" y="878"/>
                      <a:pt x="2332" y="289"/>
                    </a:cubicBezTo>
                    <a:cubicBezTo>
                      <a:pt x="2332" y="289"/>
                      <a:pt x="2252" y="462"/>
                      <a:pt x="2205" y="601"/>
                    </a:cubicBezTo>
                    <a:cubicBezTo>
                      <a:pt x="2205" y="601"/>
                      <a:pt x="2009" y="427"/>
                      <a:pt x="181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0"/>
              <p:cNvSpPr/>
              <p:nvPr/>
            </p:nvSpPr>
            <p:spPr>
              <a:xfrm>
                <a:off x="149186" y="747442"/>
                <a:ext cx="77966" cy="14405"/>
              </a:xfrm>
              <a:custGeom>
                <a:avLst/>
                <a:gdLst/>
                <a:ahLst/>
                <a:cxnLst/>
                <a:rect l="l" t="t" r="r" b="b"/>
                <a:pathLst>
                  <a:path w="2414" h="446" extrusionOk="0">
                    <a:moveTo>
                      <a:pt x="1581" y="1"/>
                    </a:moveTo>
                    <a:cubicBezTo>
                      <a:pt x="1036" y="1"/>
                      <a:pt x="498" y="154"/>
                      <a:pt x="1" y="445"/>
                    </a:cubicBezTo>
                    <a:cubicBezTo>
                      <a:pt x="809" y="341"/>
                      <a:pt x="1605" y="226"/>
                      <a:pt x="2413" y="122"/>
                    </a:cubicBezTo>
                    <a:cubicBezTo>
                      <a:pt x="2137" y="40"/>
                      <a:pt x="1858" y="1"/>
                      <a:pt x="158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0"/>
              <p:cNvSpPr/>
              <p:nvPr/>
            </p:nvSpPr>
            <p:spPr>
              <a:xfrm>
                <a:off x="298691" y="793369"/>
                <a:ext cx="96957" cy="80970"/>
              </a:xfrm>
              <a:custGeom>
                <a:avLst/>
                <a:gdLst/>
                <a:ahLst/>
                <a:cxnLst/>
                <a:rect l="l" t="t" r="r" b="b"/>
                <a:pathLst>
                  <a:path w="3002" h="2507" extrusionOk="0">
                    <a:moveTo>
                      <a:pt x="1236" y="1251"/>
                    </a:moveTo>
                    <a:cubicBezTo>
                      <a:pt x="1228" y="1262"/>
                      <a:pt x="1223" y="1274"/>
                      <a:pt x="1220" y="1286"/>
                    </a:cubicBezTo>
                    <a:lnTo>
                      <a:pt x="1220" y="1286"/>
                    </a:lnTo>
                    <a:cubicBezTo>
                      <a:pt x="1225" y="1274"/>
                      <a:pt x="1230" y="1263"/>
                      <a:pt x="1236" y="1251"/>
                    </a:cubicBezTo>
                    <a:close/>
                    <a:moveTo>
                      <a:pt x="1963" y="431"/>
                    </a:moveTo>
                    <a:lnTo>
                      <a:pt x="1963" y="431"/>
                    </a:lnTo>
                    <a:cubicBezTo>
                      <a:pt x="1813" y="524"/>
                      <a:pt x="1663" y="616"/>
                      <a:pt x="1536" y="755"/>
                    </a:cubicBezTo>
                    <a:cubicBezTo>
                      <a:pt x="1466" y="824"/>
                      <a:pt x="1386" y="928"/>
                      <a:pt x="1351" y="1009"/>
                    </a:cubicBezTo>
                    <a:cubicBezTo>
                      <a:pt x="1305" y="1124"/>
                      <a:pt x="1293" y="1239"/>
                      <a:pt x="1293" y="1355"/>
                    </a:cubicBezTo>
                    <a:cubicBezTo>
                      <a:pt x="1293" y="1516"/>
                      <a:pt x="1316" y="1678"/>
                      <a:pt x="1374" y="1828"/>
                    </a:cubicBezTo>
                    <a:cubicBezTo>
                      <a:pt x="1259" y="1701"/>
                      <a:pt x="1212" y="1528"/>
                      <a:pt x="1212" y="1355"/>
                    </a:cubicBezTo>
                    <a:cubicBezTo>
                      <a:pt x="1212" y="1339"/>
                      <a:pt x="1212" y="1312"/>
                      <a:pt x="1220" y="1286"/>
                    </a:cubicBezTo>
                    <a:lnTo>
                      <a:pt x="1220" y="1286"/>
                    </a:lnTo>
                    <a:cubicBezTo>
                      <a:pt x="1159" y="1426"/>
                      <a:pt x="1115" y="1573"/>
                      <a:pt x="1051" y="1701"/>
                    </a:cubicBezTo>
                    <a:cubicBezTo>
                      <a:pt x="982" y="1863"/>
                      <a:pt x="901" y="2036"/>
                      <a:pt x="751" y="2151"/>
                    </a:cubicBezTo>
                    <a:cubicBezTo>
                      <a:pt x="866" y="2001"/>
                      <a:pt x="935" y="1851"/>
                      <a:pt x="1005" y="1678"/>
                    </a:cubicBezTo>
                    <a:cubicBezTo>
                      <a:pt x="1062" y="1505"/>
                      <a:pt x="1120" y="1332"/>
                      <a:pt x="1189" y="1170"/>
                    </a:cubicBezTo>
                    <a:cubicBezTo>
                      <a:pt x="1259" y="997"/>
                      <a:pt x="1363" y="835"/>
                      <a:pt x="1501" y="720"/>
                    </a:cubicBezTo>
                    <a:cubicBezTo>
                      <a:pt x="1640" y="593"/>
                      <a:pt x="1813" y="501"/>
                      <a:pt x="1963" y="431"/>
                    </a:cubicBezTo>
                    <a:close/>
                    <a:moveTo>
                      <a:pt x="2759" y="0"/>
                    </a:moveTo>
                    <a:cubicBezTo>
                      <a:pt x="2479" y="0"/>
                      <a:pt x="2196" y="61"/>
                      <a:pt x="1928" y="178"/>
                    </a:cubicBezTo>
                    <a:cubicBezTo>
                      <a:pt x="1420" y="385"/>
                      <a:pt x="1005" y="812"/>
                      <a:pt x="774" y="1309"/>
                    </a:cubicBezTo>
                    <a:cubicBezTo>
                      <a:pt x="682" y="1516"/>
                      <a:pt x="624" y="1713"/>
                      <a:pt x="508" y="1909"/>
                    </a:cubicBezTo>
                    <a:cubicBezTo>
                      <a:pt x="393" y="2082"/>
                      <a:pt x="220" y="2232"/>
                      <a:pt x="1" y="2232"/>
                    </a:cubicBezTo>
                    <a:cubicBezTo>
                      <a:pt x="192" y="2374"/>
                      <a:pt x="393" y="2506"/>
                      <a:pt x="618" y="2506"/>
                    </a:cubicBezTo>
                    <a:cubicBezTo>
                      <a:pt x="650" y="2506"/>
                      <a:pt x="683" y="2503"/>
                      <a:pt x="716" y="2498"/>
                    </a:cubicBezTo>
                    <a:cubicBezTo>
                      <a:pt x="959" y="2451"/>
                      <a:pt x="1178" y="2313"/>
                      <a:pt x="1316" y="2117"/>
                    </a:cubicBezTo>
                    <a:lnTo>
                      <a:pt x="1316" y="2117"/>
                    </a:lnTo>
                    <a:cubicBezTo>
                      <a:pt x="1293" y="2221"/>
                      <a:pt x="1351" y="2371"/>
                      <a:pt x="1432" y="2405"/>
                    </a:cubicBezTo>
                    <a:cubicBezTo>
                      <a:pt x="1464" y="2422"/>
                      <a:pt x="1500" y="2429"/>
                      <a:pt x="1535" y="2429"/>
                    </a:cubicBezTo>
                    <a:cubicBezTo>
                      <a:pt x="1626" y="2429"/>
                      <a:pt x="1720" y="2382"/>
                      <a:pt x="1778" y="2324"/>
                    </a:cubicBezTo>
                    <a:cubicBezTo>
                      <a:pt x="1870" y="2221"/>
                      <a:pt x="1905" y="2105"/>
                      <a:pt x="1951" y="1978"/>
                    </a:cubicBezTo>
                    <a:cubicBezTo>
                      <a:pt x="2009" y="2140"/>
                      <a:pt x="2136" y="2290"/>
                      <a:pt x="2309" y="2313"/>
                    </a:cubicBezTo>
                    <a:cubicBezTo>
                      <a:pt x="2319" y="2314"/>
                      <a:pt x="2329" y="2314"/>
                      <a:pt x="2339" y="2314"/>
                    </a:cubicBezTo>
                    <a:cubicBezTo>
                      <a:pt x="2504" y="2314"/>
                      <a:pt x="2683" y="2224"/>
                      <a:pt x="2759" y="2094"/>
                    </a:cubicBezTo>
                    <a:cubicBezTo>
                      <a:pt x="2390" y="1978"/>
                      <a:pt x="2078" y="1586"/>
                      <a:pt x="2044" y="1193"/>
                    </a:cubicBezTo>
                    <a:cubicBezTo>
                      <a:pt x="1997" y="812"/>
                      <a:pt x="2194" y="408"/>
                      <a:pt x="2540" y="201"/>
                    </a:cubicBezTo>
                    <a:cubicBezTo>
                      <a:pt x="2701" y="120"/>
                      <a:pt x="2852" y="39"/>
                      <a:pt x="3002" y="16"/>
                    </a:cubicBezTo>
                    <a:cubicBezTo>
                      <a:pt x="2921" y="6"/>
                      <a:pt x="2840" y="0"/>
                      <a:pt x="275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0"/>
              <p:cNvSpPr/>
              <p:nvPr/>
            </p:nvSpPr>
            <p:spPr>
              <a:xfrm>
                <a:off x="215557" y="777027"/>
                <a:ext cx="244977" cy="169982"/>
              </a:xfrm>
              <a:custGeom>
                <a:avLst/>
                <a:gdLst/>
                <a:ahLst/>
                <a:cxnLst/>
                <a:rect l="l" t="t" r="r" b="b"/>
                <a:pathLst>
                  <a:path w="7585" h="5263" extrusionOk="0">
                    <a:moveTo>
                      <a:pt x="1109" y="1757"/>
                    </a:moveTo>
                    <a:lnTo>
                      <a:pt x="1109" y="1757"/>
                    </a:lnTo>
                    <a:cubicBezTo>
                      <a:pt x="935" y="1988"/>
                      <a:pt x="785" y="2242"/>
                      <a:pt x="670" y="2496"/>
                    </a:cubicBezTo>
                    <a:cubicBezTo>
                      <a:pt x="555" y="2761"/>
                      <a:pt x="474" y="3027"/>
                      <a:pt x="428" y="3304"/>
                    </a:cubicBezTo>
                    <a:cubicBezTo>
                      <a:pt x="381" y="3581"/>
                      <a:pt x="381" y="3869"/>
                      <a:pt x="439" y="4146"/>
                    </a:cubicBezTo>
                    <a:cubicBezTo>
                      <a:pt x="497" y="4412"/>
                      <a:pt x="601" y="4689"/>
                      <a:pt x="716" y="4954"/>
                    </a:cubicBezTo>
                    <a:cubicBezTo>
                      <a:pt x="578" y="4700"/>
                      <a:pt x="474" y="4435"/>
                      <a:pt x="404" y="4158"/>
                    </a:cubicBezTo>
                    <a:cubicBezTo>
                      <a:pt x="347" y="3881"/>
                      <a:pt x="312" y="3581"/>
                      <a:pt x="370" y="3292"/>
                    </a:cubicBezTo>
                    <a:cubicBezTo>
                      <a:pt x="416" y="3004"/>
                      <a:pt x="497" y="2727"/>
                      <a:pt x="624" y="2473"/>
                    </a:cubicBezTo>
                    <a:cubicBezTo>
                      <a:pt x="762" y="2207"/>
                      <a:pt x="901" y="1965"/>
                      <a:pt x="1109" y="1757"/>
                    </a:cubicBezTo>
                    <a:close/>
                    <a:moveTo>
                      <a:pt x="5224" y="1"/>
                    </a:moveTo>
                    <a:cubicBezTo>
                      <a:pt x="4391" y="1"/>
                      <a:pt x="3557" y="183"/>
                      <a:pt x="2713" y="533"/>
                    </a:cubicBezTo>
                    <a:cubicBezTo>
                      <a:pt x="1790" y="903"/>
                      <a:pt x="935" y="1526"/>
                      <a:pt x="474" y="2403"/>
                    </a:cubicBezTo>
                    <a:cubicBezTo>
                      <a:pt x="0" y="3292"/>
                      <a:pt x="81" y="4262"/>
                      <a:pt x="635" y="5070"/>
                    </a:cubicBezTo>
                    <a:cubicBezTo>
                      <a:pt x="670" y="5139"/>
                      <a:pt x="728" y="5208"/>
                      <a:pt x="820" y="5243"/>
                    </a:cubicBezTo>
                    <a:cubicBezTo>
                      <a:pt x="851" y="5256"/>
                      <a:pt x="880" y="5262"/>
                      <a:pt x="907" y="5262"/>
                    </a:cubicBezTo>
                    <a:cubicBezTo>
                      <a:pt x="1022" y="5262"/>
                      <a:pt x="1097" y="5154"/>
                      <a:pt x="1097" y="5024"/>
                    </a:cubicBezTo>
                    <a:cubicBezTo>
                      <a:pt x="1097" y="4920"/>
                      <a:pt x="1016" y="4827"/>
                      <a:pt x="1016" y="4747"/>
                    </a:cubicBezTo>
                    <a:lnTo>
                      <a:pt x="1016" y="4747"/>
                    </a:lnTo>
                    <a:cubicBezTo>
                      <a:pt x="1108" y="4809"/>
                      <a:pt x="1193" y="4837"/>
                      <a:pt x="1270" y="4837"/>
                    </a:cubicBezTo>
                    <a:cubicBezTo>
                      <a:pt x="1617" y="4837"/>
                      <a:pt x="1791" y="4259"/>
                      <a:pt x="1640" y="3673"/>
                    </a:cubicBezTo>
                    <a:cubicBezTo>
                      <a:pt x="1435" y="2956"/>
                      <a:pt x="1387" y="2194"/>
                      <a:pt x="1751" y="1498"/>
                    </a:cubicBezTo>
                    <a:lnTo>
                      <a:pt x="1751" y="1498"/>
                    </a:lnTo>
                    <a:cubicBezTo>
                      <a:pt x="1687" y="1640"/>
                      <a:pt x="1778" y="1795"/>
                      <a:pt x="1940" y="1849"/>
                    </a:cubicBezTo>
                    <a:cubicBezTo>
                      <a:pt x="1986" y="1865"/>
                      <a:pt x="2034" y="1872"/>
                      <a:pt x="2082" y="1872"/>
                    </a:cubicBezTo>
                    <a:cubicBezTo>
                      <a:pt x="2214" y="1872"/>
                      <a:pt x="2346" y="1818"/>
                      <a:pt x="2448" y="1734"/>
                    </a:cubicBezTo>
                    <a:cubicBezTo>
                      <a:pt x="2598" y="1630"/>
                      <a:pt x="2713" y="1503"/>
                      <a:pt x="2840" y="1365"/>
                    </a:cubicBezTo>
                    <a:cubicBezTo>
                      <a:pt x="2955" y="1249"/>
                      <a:pt x="3082" y="1122"/>
                      <a:pt x="3232" y="1041"/>
                    </a:cubicBezTo>
                    <a:cubicBezTo>
                      <a:pt x="3533" y="834"/>
                      <a:pt x="3879" y="660"/>
                      <a:pt x="4225" y="533"/>
                    </a:cubicBezTo>
                    <a:cubicBezTo>
                      <a:pt x="4774" y="324"/>
                      <a:pt x="5399" y="203"/>
                      <a:pt x="6020" y="203"/>
                    </a:cubicBezTo>
                    <a:cubicBezTo>
                      <a:pt x="6562" y="203"/>
                      <a:pt x="7100" y="295"/>
                      <a:pt x="7584" y="499"/>
                    </a:cubicBezTo>
                    <a:cubicBezTo>
                      <a:pt x="6794" y="163"/>
                      <a:pt x="6010" y="1"/>
                      <a:pt x="5224"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0"/>
              <p:cNvSpPr/>
              <p:nvPr/>
            </p:nvSpPr>
            <p:spPr>
              <a:xfrm>
                <a:off x="178641" y="799473"/>
                <a:ext cx="102189" cy="73509"/>
              </a:xfrm>
              <a:custGeom>
                <a:avLst/>
                <a:gdLst/>
                <a:ahLst/>
                <a:cxnLst/>
                <a:rect l="l" t="t" r="r" b="b"/>
                <a:pathLst>
                  <a:path w="3164" h="2276" extrusionOk="0">
                    <a:moveTo>
                      <a:pt x="3163" y="0"/>
                    </a:moveTo>
                    <a:lnTo>
                      <a:pt x="3163" y="0"/>
                    </a:lnTo>
                    <a:cubicBezTo>
                      <a:pt x="2448" y="208"/>
                      <a:pt x="1836" y="519"/>
                      <a:pt x="1328" y="1050"/>
                    </a:cubicBezTo>
                    <a:cubicBezTo>
                      <a:pt x="1236" y="1143"/>
                      <a:pt x="1155" y="1235"/>
                      <a:pt x="1051" y="1316"/>
                    </a:cubicBezTo>
                    <a:cubicBezTo>
                      <a:pt x="966" y="1373"/>
                      <a:pt x="865" y="1414"/>
                      <a:pt x="767" y="1414"/>
                    </a:cubicBezTo>
                    <a:cubicBezTo>
                      <a:pt x="746" y="1414"/>
                      <a:pt x="725" y="1412"/>
                      <a:pt x="705" y="1408"/>
                    </a:cubicBezTo>
                    <a:cubicBezTo>
                      <a:pt x="578" y="1397"/>
                      <a:pt x="462" y="1316"/>
                      <a:pt x="428" y="1201"/>
                    </a:cubicBezTo>
                    <a:cubicBezTo>
                      <a:pt x="405" y="1085"/>
                      <a:pt x="509" y="935"/>
                      <a:pt x="636" y="935"/>
                    </a:cubicBezTo>
                    <a:cubicBezTo>
                      <a:pt x="405" y="935"/>
                      <a:pt x="139" y="1050"/>
                      <a:pt x="70" y="1270"/>
                    </a:cubicBezTo>
                    <a:cubicBezTo>
                      <a:pt x="1" y="1489"/>
                      <a:pt x="105" y="1755"/>
                      <a:pt x="289" y="1893"/>
                    </a:cubicBezTo>
                    <a:cubicBezTo>
                      <a:pt x="382" y="1957"/>
                      <a:pt x="488" y="1985"/>
                      <a:pt x="598" y="1985"/>
                    </a:cubicBezTo>
                    <a:cubicBezTo>
                      <a:pt x="708" y="1985"/>
                      <a:pt x="820" y="1957"/>
                      <a:pt x="924" y="1905"/>
                    </a:cubicBezTo>
                    <a:lnTo>
                      <a:pt x="924" y="1905"/>
                    </a:lnTo>
                    <a:cubicBezTo>
                      <a:pt x="878" y="1974"/>
                      <a:pt x="832" y="2066"/>
                      <a:pt x="855" y="2147"/>
                    </a:cubicBezTo>
                    <a:cubicBezTo>
                      <a:pt x="868" y="2239"/>
                      <a:pt x="896" y="2276"/>
                      <a:pt x="933" y="2276"/>
                    </a:cubicBezTo>
                    <a:cubicBezTo>
                      <a:pt x="1061" y="2276"/>
                      <a:pt x="1292" y="1831"/>
                      <a:pt x="1328" y="1778"/>
                    </a:cubicBezTo>
                    <a:cubicBezTo>
                      <a:pt x="1721" y="1097"/>
                      <a:pt x="2390" y="231"/>
                      <a:pt x="316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0"/>
              <p:cNvSpPr/>
              <p:nvPr/>
            </p:nvSpPr>
            <p:spPr>
              <a:xfrm>
                <a:off x="359443" y="660045"/>
                <a:ext cx="231186" cy="135811"/>
              </a:xfrm>
              <a:custGeom>
                <a:avLst/>
                <a:gdLst/>
                <a:ahLst/>
                <a:cxnLst/>
                <a:rect l="l" t="t" r="r" b="b"/>
                <a:pathLst>
                  <a:path w="7158" h="4205" extrusionOk="0">
                    <a:moveTo>
                      <a:pt x="520" y="266"/>
                    </a:moveTo>
                    <a:lnTo>
                      <a:pt x="520" y="266"/>
                    </a:lnTo>
                    <a:cubicBezTo>
                      <a:pt x="521" y="266"/>
                      <a:pt x="521" y="266"/>
                      <a:pt x="521" y="266"/>
                    </a:cubicBezTo>
                    <a:lnTo>
                      <a:pt x="521" y="266"/>
                    </a:lnTo>
                    <a:cubicBezTo>
                      <a:pt x="521" y="266"/>
                      <a:pt x="521" y="266"/>
                      <a:pt x="520" y="266"/>
                    </a:cubicBezTo>
                    <a:close/>
                    <a:moveTo>
                      <a:pt x="1017" y="589"/>
                    </a:moveTo>
                    <a:lnTo>
                      <a:pt x="1017" y="589"/>
                    </a:lnTo>
                    <a:cubicBezTo>
                      <a:pt x="1236" y="704"/>
                      <a:pt x="1455" y="854"/>
                      <a:pt x="1640" y="993"/>
                    </a:cubicBezTo>
                    <a:cubicBezTo>
                      <a:pt x="1848" y="1143"/>
                      <a:pt x="2021" y="1316"/>
                      <a:pt x="2194" y="1501"/>
                    </a:cubicBezTo>
                    <a:cubicBezTo>
                      <a:pt x="2517" y="1859"/>
                      <a:pt x="2806" y="2286"/>
                      <a:pt x="3129" y="2655"/>
                    </a:cubicBezTo>
                    <a:cubicBezTo>
                      <a:pt x="3441" y="3047"/>
                      <a:pt x="3787" y="3405"/>
                      <a:pt x="4214" y="3648"/>
                    </a:cubicBezTo>
                    <a:cubicBezTo>
                      <a:pt x="4306" y="3705"/>
                      <a:pt x="4422" y="3763"/>
                      <a:pt x="4537" y="3809"/>
                    </a:cubicBezTo>
                    <a:cubicBezTo>
                      <a:pt x="4653" y="3855"/>
                      <a:pt x="4768" y="3902"/>
                      <a:pt x="4883" y="3925"/>
                    </a:cubicBezTo>
                    <a:cubicBezTo>
                      <a:pt x="4999" y="3959"/>
                      <a:pt x="5137" y="3971"/>
                      <a:pt x="5253" y="3971"/>
                    </a:cubicBezTo>
                    <a:cubicBezTo>
                      <a:pt x="5380" y="3971"/>
                      <a:pt x="5495" y="3959"/>
                      <a:pt x="5622" y="3936"/>
                    </a:cubicBezTo>
                    <a:lnTo>
                      <a:pt x="5622" y="3936"/>
                    </a:lnTo>
                    <a:cubicBezTo>
                      <a:pt x="5507" y="3971"/>
                      <a:pt x="5380" y="3982"/>
                      <a:pt x="5253" y="3994"/>
                    </a:cubicBezTo>
                    <a:cubicBezTo>
                      <a:pt x="5114" y="3994"/>
                      <a:pt x="4999" y="3982"/>
                      <a:pt x="4872" y="3971"/>
                    </a:cubicBezTo>
                    <a:cubicBezTo>
                      <a:pt x="4630" y="3925"/>
                      <a:pt x="4399" y="3821"/>
                      <a:pt x="4168" y="3705"/>
                    </a:cubicBezTo>
                    <a:cubicBezTo>
                      <a:pt x="3718" y="3463"/>
                      <a:pt x="3371" y="3105"/>
                      <a:pt x="3060" y="2713"/>
                    </a:cubicBezTo>
                    <a:cubicBezTo>
                      <a:pt x="2771" y="2309"/>
                      <a:pt x="2494" y="1893"/>
                      <a:pt x="2159" y="1535"/>
                    </a:cubicBezTo>
                    <a:cubicBezTo>
                      <a:pt x="1848" y="1154"/>
                      <a:pt x="1444" y="854"/>
                      <a:pt x="1017" y="589"/>
                    </a:cubicBezTo>
                    <a:close/>
                    <a:moveTo>
                      <a:pt x="3002" y="0"/>
                    </a:moveTo>
                    <a:lnTo>
                      <a:pt x="3002" y="0"/>
                    </a:lnTo>
                    <a:cubicBezTo>
                      <a:pt x="2702" y="300"/>
                      <a:pt x="2621" y="393"/>
                      <a:pt x="2448" y="785"/>
                    </a:cubicBezTo>
                    <a:cubicBezTo>
                      <a:pt x="2263" y="385"/>
                      <a:pt x="2004" y="295"/>
                      <a:pt x="1715" y="295"/>
                    </a:cubicBezTo>
                    <a:cubicBezTo>
                      <a:pt x="1478" y="295"/>
                      <a:pt x="1220" y="355"/>
                      <a:pt x="965" y="355"/>
                    </a:cubicBezTo>
                    <a:cubicBezTo>
                      <a:pt x="815" y="355"/>
                      <a:pt x="665" y="334"/>
                      <a:pt x="521" y="266"/>
                    </a:cubicBezTo>
                    <a:lnTo>
                      <a:pt x="521" y="266"/>
                    </a:lnTo>
                    <a:cubicBezTo>
                      <a:pt x="1155" y="567"/>
                      <a:pt x="486" y="1674"/>
                      <a:pt x="1109" y="1905"/>
                    </a:cubicBezTo>
                    <a:cubicBezTo>
                      <a:pt x="717" y="1905"/>
                      <a:pt x="336" y="1928"/>
                      <a:pt x="1" y="2147"/>
                    </a:cubicBezTo>
                    <a:cubicBezTo>
                      <a:pt x="52" y="2144"/>
                      <a:pt x="103" y="2143"/>
                      <a:pt x="154" y="2143"/>
                    </a:cubicBezTo>
                    <a:cubicBezTo>
                      <a:pt x="1269" y="2143"/>
                      <a:pt x="2372" y="2847"/>
                      <a:pt x="3233" y="3509"/>
                    </a:cubicBezTo>
                    <a:cubicBezTo>
                      <a:pt x="3808" y="3952"/>
                      <a:pt x="4445" y="4204"/>
                      <a:pt x="5106" y="4204"/>
                    </a:cubicBezTo>
                    <a:cubicBezTo>
                      <a:pt x="5307" y="4204"/>
                      <a:pt x="5510" y="4181"/>
                      <a:pt x="5715" y="4132"/>
                    </a:cubicBezTo>
                    <a:cubicBezTo>
                      <a:pt x="5888" y="4086"/>
                      <a:pt x="6072" y="4017"/>
                      <a:pt x="6257" y="3936"/>
                    </a:cubicBezTo>
                    <a:cubicBezTo>
                      <a:pt x="6592" y="3786"/>
                      <a:pt x="6857" y="3532"/>
                      <a:pt x="7157" y="3347"/>
                    </a:cubicBezTo>
                    <a:lnTo>
                      <a:pt x="7157" y="3347"/>
                    </a:lnTo>
                    <a:cubicBezTo>
                      <a:pt x="6702" y="3621"/>
                      <a:pt x="6158" y="3787"/>
                      <a:pt x="5619" y="3787"/>
                    </a:cubicBezTo>
                    <a:cubicBezTo>
                      <a:pt x="5406" y="3787"/>
                      <a:pt x="5193" y="3761"/>
                      <a:pt x="4987" y="3705"/>
                    </a:cubicBezTo>
                    <a:cubicBezTo>
                      <a:pt x="4595" y="3613"/>
                      <a:pt x="3949" y="3394"/>
                      <a:pt x="3902" y="2920"/>
                    </a:cubicBezTo>
                    <a:cubicBezTo>
                      <a:pt x="3891" y="2759"/>
                      <a:pt x="3925" y="2574"/>
                      <a:pt x="4041" y="2459"/>
                    </a:cubicBezTo>
                    <a:cubicBezTo>
                      <a:pt x="4097" y="2402"/>
                      <a:pt x="4184" y="2374"/>
                      <a:pt x="4270" y="2374"/>
                    </a:cubicBezTo>
                    <a:cubicBezTo>
                      <a:pt x="4360" y="2374"/>
                      <a:pt x="4449" y="2405"/>
                      <a:pt x="4503" y="2470"/>
                    </a:cubicBezTo>
                    <a:cubicBezTo>
                      <a:pt x="4456" y="2251"/>
                      <a:pt x="4237" y="2089"/>
                      <a:pt x="4029" y="2089"/>
                    </a:cubicBezTo>
                    <a:cubicBezTo>
                      <a:pt x="3810" y="2112"/>
                      <a:pt x="3637" y="2309"/>
                      <a:pt x="3602" y="2528"/>
                    </a:cubicBezTo>
                    <a:cubicBezTo>
                      <a:pt x="3256" y="1916"/>
                      <a:pt x="3198" y="1258"/>
                      <a:pt x="3325" y="566"/>
                    </a:cubicBezTo>
                    <a:lnTo>
                      <a:pt x="3325" y="566"/>
                    </a:lnTo>
                    <a:cubicBezTo>
                      <a:pt x="3325" y="566"/>
                      <a:pt x="3152" y="681"/>
                      <a:pt x="3037" y="797"/>
                    </a:cubicBezTo>
                    <a:cubicBezTo>
                      <a:pt x="3037" y="797"/>
                      <a:pt x="2944" y="520"/>
                      <a:pt x="3002"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0"/>
              <p:cNvSpPr/>
              <p:nvPr/>
            </p:nvSpPr>
            <p:spPr>
              <a:xfrm>
                <a:off x="300920" y="740983"/>
                <a:ext cx="152154" cy="44344"/>
              </a:xfrm>
              <a:custGeom>
                <a:avLst/>
                <a:gdLst/>
                <a:ahLst/>
                <a:cxnLst/>
                <a:rect l="l" t="t" r="r" b="b"/>
                <a:pathLst>
                  <a:path w="4711" h="1373" extrusionOk="0">
                    <a:moveTo>
                      <a:pt x="2355" y="622"/>
                    </a:moveTo>
                    <a:cubicBezTo>
                      <a:pt x="2586" y="645"/>
                      <a:pt x="2817" y="668"/>
                      <a:pt x="3048" y="715"/>
                    </a:cubicBezTo>
                    <a:cubicBezTo>
                      <a:pt x="3279" y="761"/>
                      <a:pt x="3487" y="830"/>
                      <a:pt x="3706" y="911"/>
                    </a:cubicBezTo>
                    <a:cubicBezTo>
                      <a:pt x="3487" y="853"/>
                      <a:pt x="3267" y="795"/>
                      <a:pt x="3036" y="761"/>
                    </a:cubicBezTo>
                    <a:cubicBezTo>
                      <a:pt x="2806" y="715"/>
                      <a:pt x="2586" y="680"/>
                      <a:pt x="2355" y="680"/>
                    </a:cubicBezTo>
                    <a:cubicBezTo>
                      <a:pt x="2298" y="677"/>
                      <a:pt x="2240" y="676"/>
                      <a:pt x="2182" y="676"/>
                    </a:cubicBezTo>
                    <a:cubicBezTo>
                      <a:pt x="2008" y="676"/>
                      <a:pt x="1833" y="689"/>
                      <a:pt x="1651" y="715"/>
                    </a:cubicBezTo>
                    <a:cubicBezTo>
                      <a:pt x="1421" y="726"/>
                      <a:pt x="1190" y="772"/>
                      <a:pt x="947" y="818"/>
                    </a:cubicBezTo>
                    <a:cubicBezTo>
                      <a:pt x="1178" y="761"/>
                      <a:pt x="1421" y="703"/>
                      <a:pt x="1651" y="668"/>
                    </a:cubicBezTo>
                    <a:cubicBezTo>
                      <a:pt x="1882" y="645"/>
                      <a:pt x="2125" y="622"/>
                      <a:pt x="2355" y="622"/>
                    </a:cubicBezTo>
                    <a:close/>
                    <a:moveTo>
                      <a:pt x="1149" y="0"/>
                    </a:moveTo>
                    <a:cubicBezTo>
                      <a:pt x="956" y="0"/>
                      <a:pt x="778" y="25"/>
                      <a:pt x="624" y="80"/>
                    </a:cubicBezTo>
                    <a:cubicBezTo>
                      <a:pt x="659" y="126"/>
                      <a:pt x="1351" y="264"/>
                      <a:pt x="1524" y="391"/>
                    </a:cubicBezTo>
                    <a:cubicBezTo>
                      <a:pt x="1498" y="390"/>
                      <a:pt x="1472" y="389"/>
                      <a:pt x="1445" y="389"/>
                    </a:cubicBezTo>
                    <a:cubicBezTo>
                      <a:pt x="928" y="389"/>
                      <a:pt x="308" y="701"/>
                      <a:pt x="1" y="1119"/>
                    </a:cubicBezTo>
                    <a:cubicBezTo>
                      <a:pt x="628" y="973"/>
                      <a:pt x="1275" y="900"/>
                      <a:pt x="1922" y="900"/>
                    </a:cubicBezTo>
                    <a:cubicBezTo>
                      <a:pt x="2870" y="900"/>
                      <a:pt x="3818" y="1057"/>
                      <a:pt x="4710" y="1372"/>
                    </a:cubicBezTo>
                    <a:cubicBezTo>
                      <a:pt x="4008" y="868"/>
                      <a:pt x="2300" y="0"/>
                      <a:pt x="114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0"/>
              <p:cNvSpPr/>
              <p:nvPr/>
            </p:nvSpPr>
            <p:spPr>
              <a:xfrm>
                <a:off x="597863" y="752481"/>
                <a:ext cx="93404" cy="163942"/>
              </a:xfrm>
              <a:custGeom>
                <a:avLst/>
                <a:gdLst/>
                <a:ahLst/>
                <a:cxnLst/>
                <a:rect l="l" t="t" r="r" b="b"/>
                <a:pathLst>
                  <a:path w="2892" h="5076" extrusionOk="0">
                    <a:moveTo>
                      <a:pt x="410" y="1"/>
                    </a:moveTo>
                    <a:cubicBezTo>
                      <a:pt x="410" y="1"/>
                      <a:pt x="1" y="5075"/>
                      <a:pt x="1285" y="5075"/>
                    </a:cubicBezTo>
                    <a:cubicBezTo>
                      <a:pt x="1330" y="5075"/>
                      <a:pt x="1377" y="5069"/>
                      <a:pt x="1426" y="5056"/>
                    </a:cubicBezTo>
                    <a:cubicBezTo>
                      <a:pt x="2892" y="4675"/>
                      <a:pt x="410" y="1"/>
                      <a:pt x="41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5" name="Google Shape;2295;p30"/>
              <p:cNvSpPr/>
              <p:nvPr/>
            </p:nvSpPr>
            <p:spPr>
              <a:xfrm>
                <a:off x="636814" y="750995"/>
                <a:ext cx="139848" cy="103740"/>
              </a:xfrm>
              <a:custGeom>
                <a:avLst/>
                <a:gdLst/>
                <a:ahLst/>
                <a:cxnLst/>
                <a:rect l="l" t="t" r="r" b="b"/>
                <a:pathLst>
                  <a:path w="4330" h="3212" extrusionOk="0">
                    <a:moveTo>
                      <a:pt x="1" y="1"/>
                    </a:moveTo>
                    <a:lnTo>
                      <a:pt x="1" y="1"/>
                    </a:lnTo>
                    <a:cubicBezTo>
                      <a:pt x="1" y="1"/>
                      <a:pt x="1740" y="3212"/>
                      <a:pt x="2867" y="3212"/>
                    </a:cubicBezTo>
                    <a:cubicBezTo>
                      <a:pt x="3021" y="3212"/>
                      <a:pt x="3165" y="3151"/>
                      <a:pt x="3290" y="3013"/>
                    </a:cubicBezTo>
                    <a:cubicBezTo>
                      <a:pt x="4329" y="1870"/>
                      <a:pt x="1" y="1"/>
                      <a:pt x="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6" name="Google Shape;2296;p30"/>
              <p:cNvSpPr/>
              <p:nvPr/>
            </p:nvSpPr>
            <p:spPr>
              <a:xfrm>
                <a:off x="635328" y="716566"/>
                <a:ext cx="169594" cy="45184"/>
              </a:xfrm>
              <a:custGeom>
                <a:avLst/>
                <a:gdLst/>
                <a:ahLst/>
                <a:cxnLst/>
                <a:rect l="l" t="t" r="r" b="b"/>
                <a:pathLst>
                  <a:path w="5251" h="1399" extrusionOk="0">
                    <a:moveTo>
                      <a:pt x="3070" y="1"/>
                    </a:moveTo>
                    <a:cubicBezTo>
                      <a:pt x="1641" y="1"/>
                      <a:pt x="1" y="282"/>
                      <a:pt x="1" y="282"/>
                    </a:cubicBezTo>
                    <a:cubicBezTo>
                      <a:pt x="1" y="282"/>
                      <a:pt x="2633" y="1398"/>
                      <a:pt x="4133" y="1398"/>
                    </a:cubicBezTo>
                    <a:cubicBezTo>
                      <a:pt x="4673" y="1398"/>
                      <a:pt x="5067" y="1253"/>
                      <a:pt x="5137" y="859"/>
                    </a:cubicBezTo>
                    <a:cubicBezTo>
                      <a:pt x="5251" y="186"/>
                      <a:pt x="4230" y="1"/>
                      <a:pt x="307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7" name="Google Shape;2297;p30"/>
            <p:cNvGrpSpPr/>
            <p:nvPr/>
          </p:nvGrpSpPr>
          <p:grpSpPr>
            <a:xfrm>
              <a:off x="76177" y="4248700"/>
              <a:ext cx="779177" cy="746654"/>
              <a:chOff x="39601" y="4212124"/>
              <a:chExt cx="779177" cy="746654"/>
            </a:xfrm>
          </p:grpSpPr>
          <p:sp>
            <p:nvSpPr>
              <p:cNvPr id="2298" name="Google Shape;2298;p30"/>
              <p:cNvSpPr/>
              <p:nvPr/>
            </p:nvSpPr>
            <p:spPr>
              <a:xfrm>
                <a:off x="39601" y="4292577"/>
                <a:ext cx="271428" cy="179348"/>
              </a:xfrm>
              <a:custGeom>
                <a:avLst/>
                <a:gdLst/>
                <a:ahLst/>
                <a:cxnLst/>
                <a:rect l="l" t="t" r="r" b="b"/>
                <a:pathLst>
                  <a:path w="8404" h="5553" extrusionOk="0">
                    <a:moveTo>
                      <a:pt x="2020" y="0"/>
                    </a:moveTo>
                    <a:lnTo>
                      <a:pt x="2020" y="0"/>
                    </a:lnTo>
                    <a:cubicBezTo>
                      <a:pt x="1547" y="577"/>
                      <a:pt x="1443" y="1524"/>
                      <a:pt x="1940" y="2089"/>
                    </a:cubicBezTo>
                    <a:cubicBezTo>
                      <a:pt x="1854" y="2072"/>
                      <a:pt x="1765" y="2064"/>
                      <a:pt x="1673" y="2064"/>
                    </a:cubicBezTo>
                    <a:cubicBezTo>
                      <a:pt x="1031" y="2064"/>
                      <a:pt x="273" y="2468"/>
                      <a:pt x="0" y="3013"/>
                    </a:cubicBezTo>
                    <a:cubicBezTo>
                      <a:pt x="440" y="2873"/>
                      <a:pt x="809" y="2822"/>
                      <a:pt x="1167" y="2822"/>
                    </a:cubicBezTo>
                    <a:cubicBezTo>
                      <a:pt x="2020" y="2822"/>
                      <a:pt x="2814" y="3113"/>
                      <a:pt x="4375" y="3186"/>
                    </a:cubicBezTo>
                    <a:cubicBezTo>
                      <a:pt x="7131" y="3333"/>
                      <a:pt x="8249" y="4785"/>
                      <a:pt x="8397" y="5514"/>
                    </a:cubicBezTo>
                    <a:lnTo>
                      <a:pt x="8397" y="5514"/>
                    </a:lnTo>
                    <a:cubicBezTo>
                      <a:pt x="8142" y="4156"/>
                      <a:pt x="7110" y="2963"/>
                      <a:pt x="5795" y="2540"/>
                    </a:cubicBezTo>
                    <a:cubicBezTo>
                      <a:pt x="5241" y="2366"/>
                      <a:pt x="4675" y="2309"/>
                      <a:pt x="4121" y="2193"/>
                    </a:cubicBezTo>
                    <a:cubicBezTo>
                      <a:pt x="3555" y="2078"/>
                      <a:pt x="2990" y="1905"/>
                      <a:pt x="2563" y="1524"/>
                    </a:cubicBezTo>
                    <a:cubicBezTo>
                      <a:pt x="2124" y="1154"/>
                      <a:pt x="1847" y="543"/>
                      <a:pt x="2020" y="0"/>
                    </a:cubicBezTo>
                    <a:close/>
                    <a:moveTo>
                      <a:pt x="8397" y="5514"/>
                    </a:moveTo>
                    <a:cubicBezTo>
                      <a:pt x="8399" y="5527"/>
                      <a:pt x="8401" y="5540"/>
                      <a:pt x="8403" y="5552"/>
                    </a:cubicBezTo>
                    <a:cubicBezTo>
                      <a:pt x="8401" y="5540"/>
                      <a:pt x="8399" y="5527"/>
                      <a:pt x="8397" y="5514"/>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30"/>
              <p:cNvSpPr/>
              <p:nvPr/>
            </p:nvSpPr>
            <p:spPr>
              <a:xfrm>
                <a:off x="94765" y="4416697"/>
                <a:ext cx="214036" cy="95859"/>
              </a:xfrm>
              <a:custGeom>
                <a:avLst/>
                <a:gdLst/>
                <a:ahLst/>
                <a:cxnLst/>
                <a:rect l="l" t="t" r="r" b="b"/>
                <a:pathLst>
                  <a:path w="6627" h="2968" extrusionOk="0">
                    <a:moveTo>
                      <a:pt x="4496" y="424"/>
                    </a:moveTo>
                    <a:cubicBezTo>
                      <a:pt x="4675" y="424"/>
                      <a:pt x="4852" y="441"/>
                      <a:pt x="5022" y="486"/>
                    </a:cubicBezTo>
                    <a:cubicBezTo>
                      <a:pt x="5137" y="509"/>
                      <a:pt x="5229" y="555"/>
                      <a:pt x="5333" y="601"/>
                    </a:cubicBezTo>
                    <a:cubicBezTo>
                      <a:pt x="5437" y="659"/>
                      <a:pt x="5541" y="717"/>
                      <a:pt x="5622" y="786"/>
                    </a:cubicBezTo>
                    <a:cubicBezTo>
                      <a:pt x="5315" y="548"/>
                      <a:pt x="4924" y="455"/>
                      <a:pt x="4542" y="455"/>
                    </a:cubicBezTo>
                    <a:cubicBezTo>
                      <a:pt x="4478" y="455"/>
                      <a:pt x="4415" y="458"/>
                      <a:pt x="4352" y="463"/>
                    </a:cubicBezTo>
                    <a:cubicBezTo>
                      <a:pt x="3914" y="497"/>
                      <a:pt x="3487" y="670"/>
                      <a:pt x="3083" y="855"/>
                    </a:cubicBezTo>
                    <a:cubicBezTo>
                      <a:pt x="2679" y="1040"/>
                      <a:pt x="2298" y="1271"/>
                      <a:pt x="1859" y="1432"/>
                    </a:cubicBezTo>
                    <a:cubicBezTo>
                      <a:pt x="1640" y="1525"/>
                      <a:pt x="1432" y="1582"/>
                      <a:pt x="1213" y="1640"/>
                    </a:cubicBezTo>
                    <a:cubicBezTo>
                      <a:pt x="993" y="1675"/>
                      <a:pt x="762" y="1709"/>
                      <a:pt x="532" y="1721"/>
                    </a:cubicBezTo>
                    <a:cubicBezTo>
                      <a:pt x="982" y="1663"/>
                      <a:pt x="1432" y="1582"/>
                      <a:pt x="1836" y="1386"/>
                    </a:cubicBezTo>
                    <a:cubicBezTo>
                      <a:pt x="2240" y="1224"/>
                      <a:pt x="2621" y="994"/>
                      <a:pt x="3048" y="797"/>
                    </a:cubicBezTo>
                    <a:cubicBezTo>
                      <a:pt x="3452" y="613"/>
                      <a:pt x="3879" y="451"/>
                      <a:pt x="4341" y="428"/>
                    </a:cubicBezTo>
                    <a:cubicBezTo>
                      <a:pt x="4393" y="425"/>
                      <a:pt x="4444" y="424"/>
                      <a:pt x="4496" y="424"/>
                    </a:cubicBezTo>
                    <a:close/>
                    <a:moveTo>
                      <a:pt x="6597" y="1795"/>
                    </a:moveTo>
                    <a:cubicBezTo>
                      <a:pt x="6606" y="1809"/>
                      <a:pt x="6616" y="1823"/>
                      <a:pt x="6626" y="1836"/>
                    </a:cubicBezTo>
                    <a:cubicBezTo>
                      <a:pt x="6617" y="1823"/>
                      <a:pt x="6607" y="1809"/>
                      <a:pt x="6597" y="1795"/>
                    </a:cubicBezTo>
                    <a:close/>
                    <a:moveTo>
                      <a:pt x="289" y="1"/>
                    </a:moveTo>
                    <a:lnTo>
                      <a:pt x="289" y="1"/>
                    </a:lnTo>
                    <a:cubicBezTo>
                      <a:pt x="485" y="336"/>
                      <a:pt x="786" y="509"/>
                      <a:pt x="1120" y="659"/>
                    </a:cubicBezTo>
                    <a:cubicBezTo>
                      <a:pt x="1109" y="658"/>
                      <a:pt x="1098" y="657"/>
                      <a:pt x="1087" y="657"/>
                    </a:cubicBezTo>
                    <a:cubicBezTo>
                      <a:pt x="535" y="657"/>
                      <a:pt x="623" y="1778"/>
                      <a:pt x="1" y="1778"/>
                    </a:cubicBezTo>
                    <a:cubicBezTo>
                      <a:pt x="517" y="1778"/>
                      <a:pt x="861" y="2309"/>
                      <a:pt x="1309" y="2309"/>
                    </a:cubicBezTo>
                    <a:cubicBezTo>
                      <a:pt x="1452" y="2309"/>
                      <a:pt x="1605" y="2255"/>
                      <a:pt x="1778" y="2113"/>
                    </a:cubicBezTo>
                    <a:lnTo>
                      <a:pt x="1778" y="2113"/>
                    </a:lnTo>
                    <a:cubicBezTo>
                      <a:pt x="1755" y="2494"/>
                      <a:pt x="1790" y="2598"/>
                      <a:pt x="1917" y="2967"/>
                    </a:cubicBezTo>
                    <a:cubicBezTo>
                      <a:pt x="2078" y="2517"/>
                      <a:pt x="2263" y="2332"/>
                      <a:pt x="2263" y="2332"/>
                    </a:cubicBezTo>
                    <a:cubicBezTo>
                      <a:pt x="2309" y="2459"/>
                      <a:pt x="2413" y="2633"/>
                      <a:pt x="2413" y="2633"/>
                    </a:cubicBezTo>
                    <a:cubicBezTo>
                      <a:pt x="2586" y="2009"/>
                      <a:pt x="2875" y="1490"/>
                      <a:pt x="3406" y="1132"/>
                    </a:cubicBezTo>
                    <a:lnTo>
                      <a:pt x="3406" y="1132"/>
                    </a:lnTo>
                    <a:cubicBezTo>
                      <a:pt x="3348" y="1317"/>
                      <a:pt x="3406" y="1571"/>
                      <a:pt x="3579" y="1651"/>
                    </a:cubicBezTo>
                    <a:cubicBezTo>
                      <a:pt x="3638" y="1687"/>
                      <a:pt x="3706" y="1704"/>
                      <a:pt x="3773" y="1704"/>
                    </a:cubicBezTo>
                    <a:cubicBezTo>
                      <a:pt x="3903" y="1704"/>
                      <a:pt x="4034" y="1642"/>
                      <a:pt x="4110" y="1536"/>
                    </a:cubicBezTo>
                    <a:lnTo>
                      <a:pt x="4110" y="1536"/>
                    </a:lnTo>
                    <a:cubicBezTo>
                      <a:pt x="4080" y="1552"/>
                      <a:pt x="4047" y="1559"/>
                      <a:pt x="4012" y="1559"/>
                    </a:cubicBezTo>
                    <a:cubicBezTo>
                      <a:pt x="3895" y="1559"/>
                      <a:pt x="3762" y="1478"/>
                      <a:pt x="3717" y="1363"/>
                    </a:cubicBezTo>
                    <a:cubicBezTo>
                      <a:pt x="3660" y="1224"/>
                      <a:pt x="3717" y="1063"/>
                      <a:pt x="3798" y="936"/>
                    </a:cubicBezTo>
                    <a:cubicBezTo>
                      <a:pt x="3934" y="712"/>
                      <a:pt x="4197" y="652"/>
                      <a:pt x="4464" y="652"/>
                    </a:cubicBezTo>
                    <a:cubicBezTo>
                      <a:pt x="4651" y="652"/>
                      <a:pt x="4840" y="681"/>
                      <a:pt x="4987" y="705"/>
                    </a:cubicBezTo>
                    <a:cubicBezTo>
                      <a:pt x="5651" y="829"/>
                      <a:pt x="6216" y="1271"/>
                      <a:pt x="6597" y="1795"/>
                    </a:cubicBezTo>
                    <a:lnTo>
                      <a:pt x="6597" y="1795"/>
                    </a:lnTo>
                    <a:cubicBezTo>
                      <a:pt x="6420" y="1539"/>
                      <a:pt x="6326" y="1246"/>
                      <a:pt x="6118" y="1005"/>
                    </a:cubicBezTo>
                    <a:cubicBezTo>
                      <a:pt x="6003" y="855"/>
                      <a:pt x="5876" y="740"/>
                      <a:pt x="5737" y="624"/>
                    </a:cubicBezTo>
                    <a:cubicBezTo>
                      <a:pt x="5283" y="252"/>
                      <a:pt x="4751" y="87"/>
                      <a:pt x="4172" y="87"/>
                    </a:cubicBezTo>
                    <a:cubicBezTo>
                      <a:pt x="3943" y="87"/>
                      <a:pt x="3706" y="113"/>
                      <a:pt x="3463" y="162"/>
                    </a:cubicBezTo>
                    <a:cubicBezTo>
                      <a:pt x="2971" y="266"/>
                      <a:pt x="2413" y="354"/>
                      <a:pt x="1864" y="354"/>
                    </a:cubicBezTo>
                    <a:cubicBezTo>
                      <a:pt x="1305" y="354"/>
                      <a:pt x="755" y="263"/>
                      <a:pt x="289"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0"/>
              <p:cNvSpPr/>
              <p:nvPr/>
            </p:nvSpPr>
            <p:spPr>
              <a:xfrm>
                <a:off x="135395" y="4404391"/>
                <a:ext cx="78321" cy="10367"/>
              </a:xfrm>
              <a:custGeom>
                <a:avLst/>
                <a:gdLst/>
                <a:ahLst/>
                <a:cxnLst/>
                <a:rect l="l" t="t" r="r" b="b"/>
                <a:pathLst>
                  <a:path w="2425" h="321" extrusionOk="0">
                    <a:moveTo>
                      <a:pt x="1" y="1"/>
                    </a:moveTo>
                    <a:lnTo>
                      <a:pt x="1" y="1"/>
                    </a:lnTo>
                    <a:cubicBezTo>
                      <a:pt x="434" y="211"/>
                      <a:pt x="897" y="320"/>
                      <a:pt x="1365" y="320"/>
                    </a:cubicBezTo>
                    <a:cubicBezTo>
                      <a:pt x="1719" y="320"/>
                      <a:pt x="2076" y="257"/>
                      <a:pt x="2425" y="128"/>
                    </a:cubicBezTo>
                    <a:lnTo>
                      <a:pt x="1"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30"/>
              <p:cNvSpPr/>
              <p:nvPr/>
            </p:nvSpPr>
            <p:spPr>
              <a:xfrm>
                <a:off x="276309" y="4278980"/>
                <a:ext cx="102189" cy="75447"/>
              </a:xfrm>
              <a:custGeom>
                <a:avLst/>
                <a:gdLst/>
                <a:ahLst/>
                <a:cxnLst/>
                <a:rect l="l" t="t" r="r" b="b"/>
                <a:pathLst>
                  <a:path w="3164" h="2336" extrusionOk="0">
                    <a:moveTo>
                      <a:pt x="1284" y="1199"/>
                    </a:moveTo>
                    <a:cubicBezTo>
                      <a:pt x="1286" y="1205"/>
                      <a:pt x="1290" y="1212"/>
                      <a:pt x="1294" y="1218"/>
                    </a:cubicBezTo>
                    <a:cubicBezTo>
                      <a:pt x="1290" y="1211"/>
                      <a:pt x="1287" y="1205"/>
                      <a:pt x="1284" y="1199"/>
                    </a:cubicBezTo>
                    <a:close/>
                    <a:moveTo>
                      <a:pt x="740" y="340"/>
                    </a:moveTo>
                    <a:lnTo>
                      <a:pt x="740" y="340"/>
                    </a:lnTo>
                    <a:cubicBezTo>
                      <a:pt x="901" y="467"/>
                      <a:pt x="1005" y="617"/>
                      <a:pt x="1086" y="779"/>
                    </a:cubicBezTo>
                    <a:cubicBezTo>
                      <a:pt x="1152" y="923"/>
                      <a:pt x="1208" y="1056"/>
                      <a:pt x="1284" y="1199"/>
                    </a:cubicBezTo>
                    <a:lnTo>
                      <a:pt x="1284" y="1199"/>
                    </a:lnTo>
                    <a:cubicBezTo>
                      <a:pt x="1271" y="1168"/>
                      <a:pt x="1271" y="1133"/>
                      <a:pt x="1271" y="1114"/>
                    </a:cubicBezTo>
                    <a:cubicBezTo>
                      <a:pt x="1259" y="941"/>
                      <a:pt x="1294" y="767"/>
                      <a:pt x="1386" y="617"/>
                    </a:cubicBezTo>
                    <a:lnTo>
                      <a:pt x="1386" y="617"/>
                    </a:lnTo>
                    <a:cubicBezTo>
                      <a:pt x="1328" y="779"/>
                      <a:pt x="1317" y="941"/>
                      <a:pt x="1328" y="1091"/>
                    </a:cubicBezTo>
                    <a:cubicBezTo>
                      <a:pt x="1340" y="1206"/>
                      <a:pt x="1375" y="1322"/>
                      <a:pt x="1421" y="1437"/>
                    </a:cubicBezTo>
                    <a:cubicBezTo>
                      <a:pt x="1478" y="1529"/>
                      <a:pt x="1548" y="1610"/>
                      <a:pt x="1628" y="1691"/>
                    </a:cubicBezTo>
                    <a:cubicBezTo>
                      <a:pt x="1767" y="1806"/>
                      <a:pt x="1929" y="1887"/>
                      <a:pt x="2079" y="1979"/>
                    </a:cubicBezTo>
                    <a:cubicBezTo>
                      <a:pt x="1905" y="1922"/>
                      <a:pt x="1732" y="1852"/>
                      <a:pt x="1594" y="1726"/>
                    </a:cubicBezTo>
                    <a:cubicBezTo>
                      <a:pt x="1444" y="1610"/>
                      <a:pt x="1328" y="1460"/>
                      <a:pt x="1248" y="1298"/>
                    </a:cubicBezTo>
                    <a:cubicBezTo>
                      <a:pt x="1155" y="1137"/>
                      <a:pt x="1086" y="964"/>
                      <a:pt x="1017" y="802"/>
                    </a:cubicBezTo>
                    <a:cubicBezTo>
                      <a:pt x="936" y="652"/>
                      <a:pt x="855" y="490"/>
                      <a:pt x="740" y="340"/>
                    </a:cubicBezTo>
                    <a:close/>
                    <a:moveTo>
                      <a:pt x="619" y="1"/>
                    </a:moveTo>
                    <a:cubicBezTo>
                      <a:pt x="380" y="1"/>
                      <a:pt x="200" y="149"/>
                      <a:pt x="1" y="306"/>
                    </a:cubicBezTo>
                    <a:cubicBezTo>
                      <a:pt x="209" y="306"/>
                      <a:pt x="393" y="444"/>
                      <a:pt x="520" y="617"/>
                    </a:cubicBezTo>
                    <a:cubicBezTo>
                      <a:pt x="659" y="791"/>
                      <a:pt x="728" y="998"/>
                      <a:pt x="832" y="1183"/>
                    </a:cubicBezTo>
                    <a:cubicBezTo>
                      <a:pt x="1086" y="1679"/>
                      <a:pt x="1536" y="2049"/>
                      <a:pt x="2067" y="2222"/>
                    </a:cubicBezTo>
                    <a:cubicBezTo>
                      <a:pt x="2285" y="2294"/>
                      <a:pt x="2517" y="2335"/>
                      <a:pt x="2751" y="2335"/>
                    </a:cubicBezTo>
                    <a:cubicBezTo>
                      <a:pt x="2888" y="2335"/>
                      <a:pt x="3027" y="2321"/>
                      <a:pt x="3164" y="2291"/>
                    </a:cubicBezTo>
                    <a:cubicBezTo>
                      <a:pt x="3002" y="2280"/>
                      <a:pt x="2840" y="2222"/>
                      <a:pt x="2690" y="2153"/>
                    </a:cubicBezTo>
                    <a:cubicBezTo>
                      <a:pt x="2333" y="1979"/>
                      <a:pt x="2102" y="1587"/>
                      <a:pt x="2113" y="1195"/>
                    </a:cubicBezTo>
                    <a:cubicBezTo>
                      <a:pt x="2125" y="814"/>
                      <a:pt x="2402" y="410"/>
                      <a:pt x="2760" y="260"/>
                    </a:cubicBezTo>
                    <a:cubicBezTo>
                      <a:pt x="2676" y="148"/>
                      <a:pt x="2539" y="73"/>
                      <a:pt x="2398" y="73"/>
                    </a:cubicBezTo>
                    <a:cubicBezTo>
                      <a:pt x="2365" y="73"/>
                      <a:pt x="2331" y="78"/>
                      <a:pt x="2298" y="86"/>
                    </a:cubicBezTo>
                    <a:cubicBezTo>
                      <a:pt x="2125" y="121"/>
                      <a:pt x="2009" y="271"/>
                      <a:pt x="1963" y="444"/>
                    </a:cubicBezTo>
                    <a:cubicBezTo>
                      <a:pt x="1929" y="329"/>
                      <a:pt x="1859" y="202"/>
                      <a:pt x="1779" y="121"/>
                    </a:cubicBezTo>
                    <a:cubicBezTo>
                      <a:pt x="1722" y="57"/>
                      <a:pt x="1627" y="15"/>
                      <a:pt x="1539" y="15"/>
                    </a:cubicBezTo>
                    <a:cubicBezTo>
                      <a:pt x="1501" y="15"/>
                      <a:pt x="1464" y="23"/>
                      <a:pt x="1432" y="40"/>
                    </a:cubicBezTo>
                    <a:cubicBezTo>
                      <a:pt x="1340" y="86"/>
                      <a:pt x="1305" y="248"/>
                      <a:pt x="1328" y="329"/>
                    </a:cubicBezTo>
                    <a:cubicBezTo>
                      <a:pt x="1167" y="144"/>
                      <a:pt x="936" y="29"/>
                      <a:pt x="694" y="6"/>
                    </a:cubicBezTo>
                    <a:cubicBezTo>
                      <a:pt x="668" y="2"/>
                      <a:pt x="643" y="1"/>
                      <a:pt x="619"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30"/>
              <p:cNvSpPr/>
              <p:nvPr/>
            </p:nvSpPr>
            <p:spPr>
              <a:xfrm>
                <a:off x="191690" y="4213222"/>
                <a:ext cx="250176" cy="158775"/>
              </a:xfrm>
              <a:custGeom>
                <a:avLst/>
                <a:gdLst/>
                <a:ahLst/>
                <a:cxnLst/>
                <a:rect l="l" t="t" r="r" b="b"/>
                <a:pathLst>
                  <a:path w="7746" h="4916" extrusionOk="0">
                    <a:moveTo>
                      <a:pt x="601" y="287"/>
                    </a:moveTo>
                    <a:lnTo>
                      <a:pt x="601" y="287"/>
                    </a:lnTo>
                    <a:cubicBezTo>
                      <a:pt x="486" y="564"/>
                      <a:pt x="416" y="841"/>
                      <a:pt x="393" y="1130"/>
                    </a:cubicBezTo>
                    <a:cubicBezTo>
                      <a:pt x="359" y="1407"/>
                      <a:pt x="359" y="1695"/>
                      <a:pt x="428" y="1961"/>
                    </a:cubicBezTo>
                    <a:cubicBezTo>
                      <a:pt x="486" y="2238"/>
                      <a:pt x="601" y="2503"/>
                      <a:pt x="739" y="2757"/>
                    </a:cubicBezTo>
                    <a:cubicBezTo>
                      <a:pt x="866" y="3000"/>
                      <a:pt x="1028" y="3254"/>
                      <a:pt x="1224" y="3450"/>
                    </a:cubicBezTo>
                    <a:cubicBezTo>
                      <a:pt x="1005" y="3265"/>
                      <a:pt x="832" y="3034"/>
                      <a:pt x="693" y="2769"/>
                    </a:cubicBezTo>
                    <a:cubicBezTo>
                      <a:pt x="543" y="2526"/>
                      <a:pt x="439" y="2249"/>
                      <a:pt x="370" y="1972"/>
                    </a:cubicBezTo>
                    <a:cubicBezTo>
                      <a:pt x="301" y="1707"/>
                      <a:pt x="301" y="1395"/>
                      <a:pt x="347" y="1107"/>
                    </a:cubicBezTo>
                    <a:cubicBezTo>
                      <a:pt x="382" y="818"/>
                      <a:pt x="474" y="553"/>
                      <a:pt x="601" y="287"/>
                    </a:cubicBezTo>
                    <a:close/>
                    <a:moveTo>
                      <a:pt x="770" y="0"/>
                    </a:moveTo>
                    <a:cubicBezTo>
                      <a:pt x="736" y="0"/>
                      <a:pt x="698" y="11"/>
                      <a:pt x="659" y="33"/>
                    </a:cubicBezTo>
                    <a:cubicBezTo>
                      <a:pt x="589" y="79"/>
                      <a:pt x="532" y="149"/>
                      <a:pt x="486" y="218"/>
                    </a:cubicBezTo>
                    <a:cubicBezTo>
                      <a:pt x="12" y="1037"/>
                      <a:pt x="1" y="2007"/>
                      <a:pt x="520" y="2861"/>
                    </a:cubicBezTo>
                    <a:cubicBezTo>
                      <a:pt x="1040" y="3715"/>
                      <a:pt x="1951" y="4258"/>
                      <a:pt x="2886" y="4558"/>
                    </a:cubicBezTo>
                    <a:cubicBezTo>
                      <a:pt x="3602" y="4793"/>
                      <a:pt x="4302" y="4916"/>
                      <a:pt x="4992" y="4916"/>
                    </a:cubicBezTo>
                    <a:cubicBezTo>
                      <a:pt x="5927" y="4916"/>
                      <a:pt x="6842" y="4690"/>
                      <a:pt x="7746" y="4212"/>
                    </a:cubicBezTo>
                    <a:lnTo>
                      <a:pt x="7746" y="4212"/>
                    </a:lnTo>
                    <a:cubicBezTo>
                      <a:pt x="7173" y="4512"/>
                      <a:pt x="6491" y="4646"/>
                      <a:pt x="5818" y="4646"/>
                    </a:cubicBezTo>
                    <a:cubicBezTo>
                      <a:pt x="5326" y="4646"/>
                      <a:pt x="4837" y="4574"/>
                      <a:pt x="4399" y="4443"/>
                    </a:cubicBezTo>
                    <a:cubicBezTo>
                      <a:pt x="4041" y="4350"/>
                      <a:pt x="3694" y="4200"/>
                      <a:pt x="3371" y="4015"/>
                    </a:cubicBezTo>
                    <a:cubicBezTo>
                      <a:pt x="3221" y="3923"/>
                      <a:pt x="3083" y="3808"/>
                      <a:pt x="2956" y="3715"/>
                    </a:cubicBezTo>
                    <a:cubicBezTo>
                      <a:pt x="2829" y="3600"/>
                      <a:pt x="2702" y="3484"/>
                      <a:pt x="2540" y="3381"/>
                    </a:cubicBezTo>
                    <a:cubicBezTo>
                      <a:pt x="2443" y="3313"/>
                      <a:pt x="2326" y="3270"/>
                      <a:pt x="2212" y="3270"/>
                    </a:cubicBezTo>
                    <a:cubicBezTo>
                      <a:pt x="2150" y="3270"/>
                      <a:pt x="2089" y="3283"/>
                      <a:pt x="2032" y="3311"/>
                    </a:cubicBezTo>
                    <a:cubicBezTo>
                      <a:pt x="1872" y="3380"/>
                      <a:pt x="1791" y="3551"/>
                      <a:pt x="1880" y="3688"/>
                    </a:cubicBezTo>
                    <a:lnTo>
                      <a:pt x="1880" y="3688"/>
                    </a:lnTo>
                    <a:cubicBezTo>
                      <a:pt x="1444" y="3020"/>
                      <a:pt x="1444" y="2248"/>
                      <a:pt x="1582" y="1499"/>
                    </a:cubicBezTo>
                    <a:cubicBezTo>
                      <a:pt x="1702" y="929"/>
                      <a:pt x="1491" y="380"/>
                      <a:pt x="1161" y="380"/>
                    </a:cubicBezTo>
                    <a:cubicBezTo>
                      <a:pt x="1077" y="380"/>
                      <a:pt x="985" y="415"/>
                      <a:pt x="890" y="495"/>
                    </a:cubicBezTo>
                    <a:cubicBezTo>
                      <a:pt x="890" y="403"/>
                      <a:pt x="947" y="322"/>
                      <a:pt x="947" y="218"/>
                    </a:cubicBezTo>
                    <a:cubicBezTo>
                      <a:pt x="947" y="96"/>
                      <a:pt x="875" y="0"/>
                      <a:pt x="770"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0"/>
              <p:cNvSpPr/>
              <p:nvPr/>
            </p:nvSpPr>
            <p:spPr>
              <a:xfrm>
                <a:off x="158520" y="4289444"/>
                <a:ext cx="104773" cy="67276"/>
              </a:xfrm>
              <a:custGeom>
                <a:avLst/>
                <a:gdLst/>
                <a:ahLst/>
                <a:cxnLst/>
                <a:rect l="l" t="t" r="r" b="b"/>
                <a:pathLst>
                  <a:path w="3244" h="2083" extrusionOk="0">
                    <a:moveTo>
                      <a:pt x="869" y="0"/>
                    </a:moveTo>
                    <a:cubicBezTo>
                      <a:pt x="829" y="0"/>
                      <a:pt x="802" y="40"/>
                      <a:pt x="797" y="143"/>
                    </a:cubicBezTo>
                    <a:cubicBezTo>
                      <a:pt x="774" y="213"/>
                      <a:pt x="843" y="317"/>
                      <a:pt x="878" y="374"/>
                    </a:cubicBezTo>
                    <a:cubicBezTo>
                      <a:pt x="791" y="334"/>
                      <a:pt x="694" y="311"/>
                      <a:pt x="596" y="311"/>
                    </a:cubicBezTo>
                    <a:cubicBezTo>
                      <a:pt x="472" y="311"/>
                      <a:pt x="346" y="348"/>
                      <a:pt x="243" y="432"/>
                    </a:cubicBezTo>
                    <a:cubicBezTo>
                      <a:pt x="70" y="570"/>
                      <a:pt x="0" y="847"/>
                      <a:pt x="81" y="1067"/>
                    </a:cubicBezTo>
                    <a:cubicBezTo>
                      <a:pt x="168" y="1263"/>
                      <a:pt x="400" y="1356"/>
                      <a:pt x="620" y="1356"/>
                    </a:cubicBezTo>
                    <a:cubicBezTo>
                      <a:pt x="626" y="1356"/>
                      <a:pt x="633" y="1356"/>
                      <a:pt x="640" y="1356"/>
                    </a:cubicBezTo>
                    <a:lnTo>
                      <a:pt x="640" y="1356"/>
                    </a:lnTo>
                    <a:cubicBezTo>
                      <a:pt x="640" y="1356"/>
                      <a:pt x="641" y="1356"/>
                      <a:pt x="642" y="1356"/>
                    </a:cubicBezTo>
                    <a:cubicBezTo>
                      <a:pt x="648" y="1356"/>
                      <a:pt x="653" y="1356"/>
                      <a:pt x="658" y="1355"/>
                    </a:cubicBezTo>
                    <a:lnTo>
                      <a:pt x="658" y="1355"/>
                    </a:lnTo>
                    <a:cubicBezTo>
                      <a:pt x="652" y="1356"/>
                      <a:pt x="646" y="1356"/>
                      <a:pt x="640" y="1356"/>
                    </a:cubicBezTo>
                    <a:lnTo>
                      <a:pt x="640" y="1356"/>
                    </a:lnTo>
                    <a:cubicBezTo>
                      <a:pt x="521" y="1354"/>
                      <a:pt x="429" y="1233"/>
                      <a:pt x="451" y="1101"/>
                    </a:cubicBezTo>
                    <a:cubicBezTo>
                      <a:pt x="462" y="974"/>
                      <a:pt x="578" y="894"/>
                      <a:pt x="693" y="859"/>
                    </a:cubicBezTo>
                    <a:cubicBezTo>
                      <a:pt x="706" y="858"/>
                      <a:pt x="720" y="857"/>
                      <a:pt x="733" y="857"/>
                    </a:cubicBezTo>
                    <a:cubicBezTo>
                      <a:pt x="846" y="857"/>
                      <a:pt x="958" y="900"/>
                      <a:pt x="1051" y="951"/>
                    </a:cubicBezTo>
                    <a:cubicBezTo>
                      <a:pt x="1155" y="1009"/>
                      <a:pt x="1259" y="1090"/>
                      <a:pt x="1339" y="1182"/>
                    </a:cubicBezTo>
                    <a:cubicBezTo>
                      <a:pt x="1893" y="1667"/>
                      <a:pt x="2528" y="1932"/>
                      <a:pt x="3244" y="2083"/>
                    </a:cubicBezTo>
                    <a:cubicBezTo>
                      <a:pt x="2471" y="1909"/>
                      <a:pt x="1709" y="1090"/>
                      <a:pt x="1293" y="467"/>
                    </a:cubicBezTo>
                    <a:cubicBezTo>
                      <a:pt x="1249" y="422"/>
                      <a:pt x="996" y="0"/>
                      <a:pt x="86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4" name="Google Shape;2304;p30"/>
              <p:cNvSpPr/>
              <p:nvPr/>
            </p:nvSpPr>
            <p:spPr>
              <a:xfrm>
                <a:off x="346782" y="4341120"/>
                <a:ext cx="227439" cy="140494"/>
              </a:xfrm>
              <a:custGeom>
                <a:avLst/>
                <a:gdLst/>
                <a:ahLst/>
                <a:cxnLst/>
                <a:rect l="l" t="t" r="r" b="b"/>
                <a:pathLst>
                  <a:path w="7042" h="4350" extrusionOk="0">
                    <a:moveTo>
                      <a:pt x="7025" y="706"/>
                    </a:moveTo>
                    <a:cubicBezTo>
                      <a:pt x="7031" y="708"/>
                      <a:pt x="7036" y="711"/>
                      <a:pt x="7042" y="713"/>
                    </a:cubicBezTo>
                    <a:cubicBezTo>
                      <a:pt x="7036" y="711"/>
                      <a:pt x="7031" y="708"/>
                      <a:pt x="7025" y="706"/>
                    </a:cubicBezTo>
                    <a:close/>
                    <a:moveTo>
                      <a:pt x="5137" y="229"/>
                    </a:moveTo>
                    <a:cubicBezTo>
                      <a:pt x="5264" y="229"/>
                      <a:pt x="5379" y="229"/>
                      <a:pt x="5518" y="252"/>
                    </a:cubicBezTo>
                    <a:cubicBezTo>
                      <a:pt x="5449" y="246"/>
                      <a:pt x="5385" y="243"/>
                      <a:pt x="5323" y="243"/>
                    </a:cubicBezTo>
                    <a:cubicBezTo>
                      <a:pt x="5261" y="243"/>
                      <a:pt x="5200" y="246"/>
                      <a:pt x="5137" y="252"/>
                    </a:cubicBezTo>
                    <a:cubicBezTo>
                      <a:pt x="5010" y="275"/>
                      <a:pt x="4895" y="298"/>
                      <a:pt x="4779" y="332"/>
                    </a:cubicBezTo>
                    <a:lnTo>
                      <a:pt x="4433" y="459"/>
                    </a:lnTo>
                    <a:cubicBezTo>
                      <a:pt x="4317" y="517"/>
                      <a:pt x="4214" y="575"/>
                      <a:pt x="4110" y="644"/>
                    </a:cubicBezTo>
                    <a:cubicBezTo>
                      <a:pt x="3706" y="921"/>
                      <a:pt x="3394" y="1314"/>
                      <a:pt x="3105" y="1706"/>
                    </a:cubicBezTo>
                    <a:cubicBezTo>
                      <a:pt x="2817" y="2110"/>
                      <a:pt x="2563" y="2549"/>
                      <a:pt x="2251" y="2941"/>
                    </a:cubicBezTo>
                    <a:cubicBezTo>
                      <a:pt x="2090" y="3137"/>
                      <a:pt x="1917" y="3310"/>
                      <a:pt x="1743" y="3484"/>
                    </a:cubicBezTo>
                    <a:cubicBezTo>
                      <a:pt x="1559" y="3645"/>
                      <a:pt x="1351" y="3807"/>
                      <a:pt x="1155" y="3934"/>
                    </a:cubicBezTo>
                    <a:cubicBezTo>
                      <a:pt x="1559" y="3634"/>
                      <a:pt x="1917" y="3299"/>
                      <a:pt x="2228" y="2906"/>
                    </a:cubicBezTo>
                    <a:cubicBezTo>
                      <a:pt x="2517" y="2526"/>
                      <a:pt x="2759" y="2087"/>
                      <a:pt x="3048" y="1683"/>
                    </a:cubicBezTo>
                    <a:cubicBezTo>
                      <a:pt x="3336" y="1279"/>
                      <a:pt x="3648" y="887"/>
                      <a:pt x="4087" y="598"/>
                    </a:cubicBezTo>
                    <a:cubicBezTo>
                      <a:pt x="4306" y="471"/>
                      <a:pt x="4514" y="356"/>
                      <a:pt x="4768" y="286"/>
                    </a:cubicBezTo>
                    <a:cubicBezTo>
                      <a:pt x="4883" y="252"/>
                      <a:pt x="5010" y="229"/>
                      <a:pt x="5137" y="229"/>
                    </a:cubicBezTo>
                    <a:close/>
                    <a:moveTo>
                      <a:pt x="5138" y="1"/>
                    </a:moveTo>
                    <a:cubicBezTo>
                      <a:pt x="4407" y="1"/>
                      <a:pt x="3713" y="313"/>
                      <a:pt x="3117" y="840"/>
                    </a:cubicBezTo>
                    <a:cubicBezTo>
                      <a:pt x="2274" y="1602"/>
                      <a:pt x="1166" y="2422"/>
                      <a:pt x="1" y="2433"/>
                    </a:cubicBezTo>
                    <a:cubicBezTo>
                      <a:pt x="244" y="2574"/>
                      <a:pt x="498" y="2620"/>
                      <a:pt x="758" y="2620"/>
                    </a:cubicBezTo>
                    <a:cubicBezTo>
                      <a:pt x="881" y="2620"/>
                      <a:pt x="1006" y="2610"/>
                      <a:pt x="1132" y="2595"/>
                    </a:cubicBezTo>
                    <a:lnTo>
                      <a:pt x="1132" y="2595"/>
                    </a:lnTo>
                    <a:cubicBezTo>
                      <a:pt x="531" y="2872"/>
                      <a:pt x="1270" y="3934"/>
                      <a:pt x="670" y="4280"/>
                    </a:cubicBezTo>
                    <a:cubicBezTo>
                      <a:pt x="851" y="4176"/>
                      <a:pt x="1051" y="4154"/>
                      <a:pt x="1252" y="4154"/>
                    </a:cubicBezTo>
                    <a:cubicBezTo>
                      <a:pt x="1409" y="4154"/>
                      <a:pt x="1567" y="4167"/>
                      <a:pt x="1717" y="4167"/>
                    </a:cubicBezTo>
                    <a:cubicBezTo>
                      <a:pt x="2061" y="4167"/>
                      <a:pt x="2367" y="4095"/>
                      <a:pt x="2540" y="3622"/>
                    </a:cubicBezTo>
                    <a:cubicBezTo>
                      <a:pt x="2725" y="3991"/>
                      <a:pt x="2828" y="4084"/>
                      <a:pt x="3152" y="4349"/>
                    </a:cubicBezTo>
                    <a:cubicBezTo>
                      <a:pt x="3048" y="3830"/>
                      <a:pt x="3129" y="3564"/>
                      <a:pt x="3129" y="3564"/>
                    </a:cubicBezTo>
                    <a:lnTo>
                      <a:pt x="3129" y="3564"/>
                    </a:lnTo>
                    <a:cubicBezTo>
                      <a:pt x="3244" y="3657"/>
                      <a:pt x="3440" y="3761"/>
                      <a:pt x="3440" y="3761"/>
                    </a:cubicBezTo>
                    <a:cubicBezTo>
                      <a:pt x="3267" y="3080"/>
                      <a:pt x="3267" y="2422"/>
                      <a:pt x="3567" y="1787"/>
                    </a:cubicBezTo>
                    <a:cubicBezTo>
                      <a:pt x="3613" y="2006"/>
                      <a:pt x="3798" y="2191"/>
                      <a:pt x="4017" y="2191"/>
                    </a:cubicBezTo>
                    <a:cubicBezTo>
                      <a:pt x="4225" y="2191"/>
                      <a:pt x="4433" y="2006"/>
                      <a:pt x="4456" y="1787"/>
                    </a:cubicBezTo>
                    <a:lnTo>
                      <a:pt x="4456" y="1787"/>
                    </a:lnTo>
                    <a:cubicBezTo>
                      <a:pt x="4409" y="1868"/>
                      <a:pt x="4307" y="1909"/>
                      <a:pt x="4202" y="1909"/>
                    </a:cubicBezTo>
                    <a:cubicBezTo>
                      <a:pt x="4128" y="1909"/>
                      <a:pt x="4052" y="1888"/>
                      <a:pt x="3994" y="1845"/>
                    </a:cubicBezTo>
                    <a:cubicBezTo>
                      <a:pt x="3867" y="1741"/>
                      <a:pt x="3821" y="1556"/>
                      <a:pt x="3844" y="1394"/>
                    </a:cubicBezTo>
                    <a:cubicBezTo>
                      <a:pt x="3856" y="921"/>
                      <a:pt x="4491" y="644"/>
                      <a:pt x="4860" y="517"/>
                    </a:cubicBezTo>
                    <a:cubicBezTo>
                      <a:pt x="5122" y="424"/>
                      <a:pt x="5396" y="382"/>
                      <a:pt x="5670" y="382"/>
                    </a:cubicBezTo>
                    <a:cubicBezTo>
                      <a:pt x="6141" y="382"/>
                      <a:pt x="6612" y="505"/>
                      <a:pt x="7025" y="706"/>
                    </a:cubicBezTo>
                    <a:lnTo>
                      <a:pt x="7025" y="706"/>
                    </a:lnTo>
                    <a:cubicBezTo>
                      <a:pt x="6699" y="544"/>
                      <a:pt x="6447" y="319"/>
                      <a:pt x="6107" y="194"/>
                    </a:cubicBezTo>
                    <a:cubicBezTo>
                      <a:pt x="5922" y="125"/>
                      <a:pt x="5726" y="79"/>
                      <a:pt x="5541" y="32"/>
                    </a:cubicBezTo>
                    <a:cubicBezTo>
                      <a:pt x="5406" y="11"/>
                      <a:pt x="5271" y="1"/>
                      <a:pt x="5138"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5" name="Google Shape;2305;p30"/>
              <p:cNvSpPr/>
              <p:nvPr/>
            </p:nvSpPr>
            <p:spPr>
              <a:xfrm>
                <a:off x="285255" y="4357818"/>
                <a:ext cx="150668" cy="53582"/>
              </a:xfrm>
              <a:custGeom>
                <a:avLst/>
                <a:gdLst/>
                <a:ahLst/>
                <a:cxnLst/>
                <a:rect l="l" t="t" r="r" b="b"/>
                <a:pathLst>
                  <a:path w="4665" h="1659" extrusionOk="0">
                    <a:moveTo>
                      <a:pt x="3706" y="520"/>
                    </a:moveTo>
                    <a:lnTo>
                      <a:pt x="3706" y="520"/>
                    </a:lnTo>
                    <a:cubicBezTo>
                      <a:pt x="3510" y="623"/>
                      <a:pt x="3302" y="704"/>
                      <a:pt x="3094" y="774"/>
                    </a:cubicBezTo>
                    <a:cubicBezTo>
                      <a:pt x="2875" y="854"/>
                      <a:pt x="2644" y="889"/>
                      <a:pt x="2413" y="924"/>
                    </a:cubicBezTo>
                    <a:cubicBezTo>
                      <a:pt x="2278" y="937"/>
                      <a:pt x="2139" y="943"/>
                      <a:pt x="2000" y="943"/>
                    </a:cubicBezTo>
                    <a:cubicBezTo>
                      <a:pt x="1903" y="943"/>
                      <a:pt x="1805" y="940"/>
                      <a:pt x="1709" y="935"/>
                    </a:cubicBezTo>
                    <a:cubicBezTo>
                      <a:pt x="1455" y="924"/>
                      <a:pt x="1224" y="889"/>
                      <a:pt x="982" y="854"/>
                    </a:cubicBezTo>
                    <a:lnTo>
                      <a:pt x="982" y="854"/>
                    </a:lnTo>
                    <a:cubicBezTo>
                      <a:pt x="1201" y="866"/>
                      <a:pt x="1444" y="877"/>
                      <a:pt x="1675" y="889"/>
                    </a:cubicBezTo>
                    <a:cubicBezTo>
                      <a:pt x="1906" y="889"/>
                      <a:pt x="2148" y="889"/>
                      <a:pt x="2379" y="866"/>
                    </a:cubicBezTo>
                    <a:cubicBezTo>
                      <a:pt x="2610" y="831"/>
                      <a:pt x="2840" y="797"/>
                      <a:pt x="3060" y="739"/>
                    </a:cubicBezTo>
                    <a:cubicBezTo>
                      <a:pt x="3279" y="681"/>
                      <a:pt x="3498" y="600"/>
                      <a:pt x="3706" y="520"/>
                    </a:cubicBezTo>
                    <a:close/>
                    <a:moveTo>
                      <a:pt x="4664" y="0"/>
                    </a:moveTo>
                    <a:lnTo>
                      <a:pt x="4664" y="0"/>
                    </a:lnTo>
                    <a:cubicBezTo>
                      <a:pt x="3613" y="468"/>
                      <a:pt x="2464" y="706"/>
                      <a:pt x="1316" y="706"/>
                    </a:cubicBezTo>
                    <a:cubicBezTo>
                      <a:pt x="876" y="706"/>
                      <a:pt x="436" y="671"/>
                      <a:pt x="1" y="600"/>
                    </a:cubicBezTo>
                    <a:lnTo>
                      <a:pt x="1" y="600"/>
                    </a:lnTo>
                    <a:cubicBezTo>
                      <a:pt x="310" y="982"/>
                      <a:pt x="896" y="1235"/>
                      <a:pt x="1388" y="1235"/>
                    </a:cubicBezTo>
                    <a:cubicBezTo>
                      <a:pt x="1447" y="1235"/>
                      <a:pt x="1504" y="1231"/>
                      <a:pt x="1559" y="1224"/>
                    </a:cubicBezTo>
                    <a:lnTo>
                      <a:pt x="1559" y="1224"/>
                    </a:lnTo>
                    <a:cubicBezTo>
                      <a:pt x="1386" y="1374"/>
                      <a:pt x="705" y="1570"/>
                      <a:pt x="694" y="1616"/>
                    </a:cubicBezTo>
                    <a:cubicBezTo>
                      <a:pt x="804" y="1645"/>
                      <a:pt x="926" y="1659"/>
                      <a:pt x="1055" y="1659"/>
                    </a:cubicBezTo>
                    <a:cubicBezTo>
                      <a:pt x="2203" y="1659"/>
                      <a:pt x="3979" y="592"/>
                      <a:pt x="466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0"/>
              <p:cNvSpPr/>
              <p:nvPr/>
            </p:nvSpPr>
            <p:spPr>
              <a:xfrm>
                <a:off x="550709" y="4694068"/>
                <a:ext cx="194625" cy="264710"/>
              </a:xfrm>
              <a:custGeom>
                <a:avLst/>
                <a:gdLst/>
                <a:ahLst/>
                <a:cxnLst/>
                <a:rect l="l" t="t" r="r" b="b"/>
                <a:pathLst>
                  <a:path w="6026" h="8196" extrusionOk="0">
                    <a:moveTo>
                      <a:pt x="0" y="1"/>
                    </a:moveTo>
                    <a:cubicBezTo>
                      <a:pt x="20" y="3"/>
                      <a:pt x="40" y="5"/>
                      <a:pt x="59" y="7"/>
                    </a:cubicBezTo>
                    <a:lnTo>
                      <a:pt x="59" y="7"/>
                    </a:lnTo>
                    <a:cubicBezTo>
                      <a:pt x="39" y="4"/>
                      <a:pt x="19" y="2"/>
                      <a:pt x="0" y="1"/>
                    </a:cubicBezTo>
                    <a:close/>
                    <a:moveTo>
                      <a:pt x="59" y="7"/>
                    </a:moveTo>
                    <a:cubicBezTo>
                      <a:pt x="819" y="111"/>
                      <a:pt x="2318" y="1135"/>
                      <a:pt x="2655" y="3856"/>
                    </a:cubicBezTo>
                    <a:cubicBezTo>
                      <a:pt x="2921" y="6049"/>
                      <a:pt x="3521" y="6684"/>
                      <a:pt x="3163" y="8196"/>
                    </a:cubicBezTo>
                    <a:cubicBezTo>
                      <a:pt x="3775" y="7838"/>
                      <a:pt x="4144" y="6868"/>
                      <a:pt x="3948" y="6199"/>
                    </a:cubicBezTo>
                    <a:lnTo>
                      <a:pt x="3948" y="6199"/>
                    </a:lnTo>
                    <a:cubicBezTo>
                      <a:pt x="4179" y="6371"/>
                      <a:pt x="4466" y="6449"/>
                      <a:pt x="4762" y="6449"/>
                    </a:cubicBezTo>
                    <a:cubicBezTo>
                      <a:pt x="5222" y="6449"/>
                      <a:pt x="5703" y="6261"/>
                      <a:pt x="6026" y="5945"/>
                    </a:cubicBezTo>
                    <a:lnTo>
                      <a:pt x="6026" y="5945"/>
                    </a:lnTo>
                    <a:cubicBezTo>
                      <a:pt x="5878" y="6005"/>
                      <a:pt x="5724" y="6032"/>
                      <a:pt x="5570" y="6032"/>
                    </a:cubicBezTo>
                    <a:cubicBezTo>
                      <a:pt x="5156" y="6032"/>
                      <a:pt x="4739" y="5835"/>
                      <a:pt x="4444" y="5541"/>
                    </a:cubicBezTo>
                    <a:cubicBezTo>
                      <a:pt x="4040" y="5137"/>
                      <a:pt x="3809" y="4583"/>
                      <a:pt x="3671" y="4029"/>
                    </a:cubicBezTo>
                    <a:cubicBezTo>
                      <a:pt x="3521" y="3486"/>
                      <a:pt x="3429" y="2921"/>
                      <a:pt x="3209" y="2390"/>
                    </a:cubicBezTo>
                    <a:cubicBezTo>
                      <a:pt x="2686" y="1104"/>
                      <a:pt x="1422" y="166"/>
                      <a:pt x="59" y="7"/>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30"/>
              <p:cNvSpPr/>
              <p:nvPr/>
            </p:nvSpPr>
            <p:spPr>
              <a:xfrm>
                <a:off x="522739" y="4695941"/>
                <a:ext cx="98088" cy="213648"/>
              </a:xfrm>
              <a:custGeom>
                <a:avLst/>
                <a:gdLst/>
                <a:ahLst/>
                <a:cxnLst/>
                <a:rect l="l" t="t" r="r" b="b"/>
                <a:pathLst>
                  <a:path w="3037" h="6615" extrusionOk="0">
                    <a:moveTo>
                      <a:pt x="728" y="0"/>
                    </a:moveTo>
                    <a:cubicBezTo>
                      <a:pt x="750" y="14"/>
                      <a:pt x="772" y="27"/>
                      <a:pt x="795" y="40"/>
                    </a:cubicBezTo>
                    <a:lnTo>
                      <a:pt x="795" y="40"/>
                    </a:lnTo>
                    <a:cubicBezTo>
                      <a:pt x="772" y="27"/>
                      <a:pt x="750" y="13"/>
                      <a:pt x="728" y="0"/>
                    </a:cubicBezTo>
                    <a:close/>
                    <a:moveTo>
                      <a:pt x="1998" y="1136"/>
                    </a:moveTo>
                    <a:cubicBezTo>
                      <a:pt x="2022" y="1168"/>
                      <a:pt x="2045" y="1201"/>
                      <a:pt x="2067" y="1235"/>
                    </a:cubicBezTo>
                    <a:cubicBezTo>
                      <a:pt x="2124" y="1328"/>
                      <a:pt x="2171" y="1432"/>
                      <a:pt x="2217" y="1535"/>
                    </a:cubicBezTo>
                    <a:cubicBezTo>
                      <a:pt x="2286" y="1755"/>
                      <a:pt x="2332" y="1986"/>
                      <a:pt x="2332" y="2193"/>
                    </a:cubicBezTo>
                    <a:cubicBezTo>
                      <a:pt x="2344" y="2655"/>
                      <a:pt x="2217" y="3105"/>
                      <a:pt x="2055" y="3521"/>
                    </a:cubicBezTo>
                    <a:cubicBezTo>
                      <a:pt x="1894" y="3948"/>
                      <a:pt x="1709" y="4352"/>
                      <a:pt x="1570" y="4779"/>
                    </a:cubicBezTo>
                    <a:cubicBezTo>
                      <a:pt x="1420" y="5194"/>
                      <a:pt x="1351" y="5645"/>
                      <a:pt x="1340" y="6106"/>
                    </a:cubicBezTo>
                    <a:cubicBezTo>
                      <a:pt x="1340" y="5875"/>
                      <a:pt x="1340" y="5656"/>
                      <a:pt x="1363" y="5425"/>
                    </a:cubicBezTo>
                    <a:cubicBezTo>
                      <a:pt x="1386" y="5194"/>
                      <a:pt x="1432" y="4987"/>
                      <a:pt x="1513" y="4767"/>
                    </a:cubicBezTo>
                    <a:cubicBezTo>
                      <a:pt x="1640" y="4329"/>
                      <a:pt x="1836" y="3925"/>
                      <a:pt x="1998" y="3509"/>
                    </a:cubicBezTo>
                    <a:cubicBezTo>
                      <a:pt x="2159" y="3094"/>
                      <a:pt x="2286" y="2655"/>
                      <a:pt x="2286" y="2216"/>
                    </a:cubicBezTo>
                    <a:cubicBezTo>
                      <a:pt x="2286" y="1837"/>
                      <a:pt x="2204" y="1449"/>
                      <a:pt x="1998" y="1136"/>
                    </a:cubicBezTo>
                    <a:close/>
                    <a:moveTo>
                      <a:pt x="795" y="40"/>
                    </a:moveTo>
                    <a:lnTo>
                      <a:pt x="795" y="40"/>
                    </a:lnTo>
                    <a:cubicBezTo>
                      <a:pt x="1344" y="378"/>
                      <a:pt x="1820" y="915"/>
                      <a:pt x="1998" y="1547"/>
                    </a:cubicBezTo>
                    <a:cubicBezTo>
                      <a:pt x="2101" y="1893"/>
                      <a:pt x="2217" y="2517"/>
                      <a:pt x="1871" y="2759"/>
                    </a:cubicBezTo>
                    <a:cubicBezTo>
                      <a:pt x="1783" y="2829"/>
                      <a:pt x="1669" y="2879"/>
                      <a:pt x="1553" y="2879"/>
                    </a:cubicBezTo>
                    <a:cubicBezTo>
                      <a:pt x="1517" y="2879"/>
                      <a:pt x="1480" y="2874"/>
                      <a:pt x="1443" y="2863"/>
                    </a:cubicBezTo>
                    <a:cubicBezTo>
                      <a:pt x="1305" y="2817"/>
                      <a:pt x="1190" y="2632"/>
                      <a:pt x="1247" y="2482"/>
                    </a:cubicBezTo>
                    <a:lnTo>
                      <a:pt x="1247" y="2482"/>
                    </a:lnTo>
                    <a:cubicBezTo>
                      <a:pt x="1097" y="2620"/>
                      <a:pt x="1074" y="2863"/>
                      <a:pt x="1178" y="3036"/>
                    </a:cubicBezTo>
                    <a:cubicBezTo>
                      <a:pt x="1239" y="3150"/>
                      <a:pt x="1371" y="3199"/>
                      <a:pt x="1506" y="3199"/>
                    </a:cubicBezTo>
                    <a:cubicBezTo>
                      <a:pt x="1576" y="3199"/>
                      <a:pt x="1646" y="3186"/>
                      <a:pt x="1709" y="3163"/>
                    </a:cubicBezTo>
                    <a:lnTo>
                      <a:pt x="1709" y="3163"/>
                    </a:lnTo>
                    <a:cubicBezTo>
                      <a:pt x="1386" y="3705"/>
                      <a:pt x="889" y="4063"/>
                      <a:pt x="289" y="4271"/>
                    </a:cubicBezTo>
                    <a:cubicBezTo>
                      <a:pt x="289" y="4271"/>
                      <a:pt x="462" y="4363"/>
                      <a:pt x="612" y="4410"/>
                    </a:cubicBezTo>
                    <a:cubicBezTo>
                      <a:pt x="612" y="4410"/>
                      <a:pt x="439" y="4606"/>
                      <a:pt x="1" y="4790"/>
                    </a:cubicBezTo>
                    <a:cubicBezTo>
                      <a:pt x="257" y="4861"/>
                      <a:pt x="388" y="4899"/>
                      <a:pt x="560" y="4899"/>
                    </a:cubicBezTo>
                    <a:cubicBezTo>
                      <a:pt x="642" y="4899"/>
                      <a:pt x="734" y="4890"/>
                      <a:pt x="855" y="4871"/>
                    </a:cubicBezTo>
                    <a:lnTo>
                      <a:pt x="855" y="4871"/>
                    </a:lnTo>
                    <a:cubicBezTo>
                      <a:pt x="325" y="5620"/>
                      <a:pt x="1268" y="5932"/>
                      <a:pt x="1316" y="6611"/>
                    </a:cubicBezTo>
                    <a:lnTo>
                      <a:pt x="1316" y="6611"/>
                    </a:lnTo>
                    <a:cubicBezTo>
                      <a:pt x="1274" y="5979"/>
                      <a:pt x="2448" y="5990"/>
                      <a:pt x="2355" y="5402"/>
                    </a:cubicBezTo>
                    <a:lnTo>
                      <a:pt x="2355" y="5402"/>
                    </a:lnTo>
                    <a:cubicBezTo>
                      <a:pt x="2517" y="5748"/>
                      <a:pt x="2725" y="6014"/>
                      <a:pt x="3036" y="6199"/>
                    </a:cubicBezTo>
                    <a:cubicBezTo>
                      <a:pt x="2448" y="5298"/>
                      <a:pt x="2505" y="4040"/>
                      <a:pt x="2632" y="3036"/>
                    </a:cubicBezTo>
                    <a:cubicBezTo>
                      <a:pt x="2748" y="2182"/>
                      <a:pt x="2563" y="1385"/>
                      <a:pt x="1998" y="797"/>
                    </a:cubicBezTo>
                    <a:cubicBezTo>
                      <a:pt x="1882" y="681"/>
                      <a:pt x="1755" y="566"/>
                      <a:pt x="1594" y="450"/>
                    </a:cubicBezTo>
                    <a:cubicBezTo>
                      <a:pt x="1339" y="280"/>
                      <a:pt x="1054" y="189"/>
                      <a:pt x="795" y="40"/>
                    </a:cubicBezTo>
                    <a:close/>
                    <a:moveTo>
                      <a:pt x="1316" y="6611"/>
                    </a:moveTo>
                    <a:cubicBezTo>
                      <a:pt x="1316" y="6612"/>
                      <a:pt x="1316" y="6613"/>
                      <a:pt x="1317" y="6614"/>
                    </a:cubicBezTo>
                    <a:cubicBezTo>
                      <a:pt x="1316" y="6613"/>
                      <a:pt x="1316" y="6612"/>
                      <a:pt x="1316" y="661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30"/>
              <p:cNvSpPr/>
              <p:nvPr/>
            </p:nvSpPr>
            <p:spPr>
              <a:xfrm>
                <a:off x="613721" y="4786535"/>
                <a:ext cx="18280" cy="77934"/>
              </a:xfrm>
              <a:custGeom>
                <a:avLst/>
                <a:gdLst/>
                <a:ahLst/>
                <a:cxnLst/>
                <a:rect l="l" t="t" r="r" b="b"/>
                <a:pathLst>
                  <a:path w="566" h="2413" extrusionOk="0">
                    <a:moveTo>
                      <a:pt x="254" y="0"/>
                    </a:moveTo>
                    <a:cubicBezTo>
                      <a:pt x="0" y="831"/>
                      <a:pt x="139" y="1674"/>
                      <a:pt x="566" y="2413"/>
                    </a:cubicBezTo>
                    <a:cubicBezTo>
                      <a:pt x="462" y="1605"/>
                      <a:pt x="346" y="808"/>
                      <a:pt x="25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30"/>
              <p:cNvSpPr/>
              <p:nvPr/>
            </p:nvSpPr>
            <p:spPr>
              <a:xfrm>
                <a:off x="662910" y="4618394"/>
                <a:ext cx="82811" cy="96957"/>
              </a:xfrm>
              <a:custGeom>
                <a:avLst/>
                <a:gdLst/>
                <a:ahLst/>
                <a:cxnLst/>
                <a:rect l="l" t="t" r="r" b="b"/>
                <a:pathLst>
                  <a:path w="2564" h="3002" extrusionOk="0">
                    <a:moveTo>
                      <a:pt x="1282" y="1755"/>
                    </a:moveTo>
                    <a:lnTo>
                      <a:pt x="1282" y="1755"/>
                    </a:lnTo>
                    <a:cubicBezTo>
                      <a:pt x="1284" y="1756"/>
                      <a:pt x="1287" y="1757"/>
                      <a:pt x="1289" y="1758"/>
                    </a:cubicBezTo>
                    <a:lnTo>
                      <a:pt x="1289" y="1758"/>
                    </a:lnTo>
                    <a:cubicBezTo>
                      <a:pt x="1287" y="1757"/>
                      <a:pt x="1284" y="1756"/>
                      <a:pt x="1282" y="1755"/>
                    </a:cubicBezTo>
                    <a:close/>
                    <a:moveTo>
                      <a:pt x="462" y="1016"/>
                    </a:moveTo>
                    <a:cubicBezTo>
                      <a:pt x="543" y="1178"/>
                      <a:pt x="647" y="1328"/>
                      <a:pt x="774" y="1455"/>
                    </a:cubicBezTo>
                    <a:cubicBezTo>
                      <a:pt x="843" y="1524"/>
                      <a:pt x="947" y="1593"/>
                      <a:pt x="1040" y="1639"/>
                    </a:cubicBezTo>
                    <a:cubicBezTo>
                      <a:pt x="1155" y="1686"/>
                      <a:pt x="1270" y="1697"/>
                      <a:pt x="1386" y="1697"/>
                    </a:cubicBezTo>
                    <a:cubicBezTo>
                      <a:pt x="1536" y="1697"/>
                      <a:pt x="1697" y="1663"/>
                      <a:pt x="1859" y="1605"/>
                    </a:cubicBezTo>
                    <a:lnTo>
                      <a:pt x="1859" y="1605"/>
                    </a:lnTo>
                    <a:cubicBezTo>
                      <a:pt x="1732" y="1720"/>
                      <a:pt x="1559" y="1766"/>
                      <a:pt x="1386" y="1766"/>
                    </a:cubicBezTo>
                    <a:cubicBezTo>
                      <a:pt x="1354" y="1766"/>
                      <a:pt x="1314" y="1766"/>
                      <a:pt x="1289" y="1758"/>
                    </a:cubicBezTo>
                    <a:lnTo>
                      <a:pt x="1289" y="1758"/>
                    </a:lnTo>
                    <a:cubicBezTo>
                      <a:pt x="1426" y="1815"/>
                      <a:pt x="1585" y="1871"/>
                      <a:pt x="1732" y="1928"/>
                    </a:cubicBezTo>
                    <a:cubicBezTo>
                      <a:pt x="1882" y="2020"/>
                      <a:pt x="2044" y="2101"/>
                      <a:pt x="2171" y="2228"/>
                    </a:cubicBezTo>
                    <a:cubicBezTo>
                      <a:pt x="2032" y="2113"/>
                      <a:pt x="1871" y="2043"/>
                      <a:pt x="1697" y="1986"/>
                    </a:cubicBezTo>
                    <a:cubicBezTo>
                      <a:pt x="1524" y="1928"/>
                      <a:pt x="1351" y="1870"/>
                      <a:pt x="1190" y="1801"/>
                    </a:cubicBezTo>
                    <a:cubicBezTo>
                      <a:pt x="1016" y="1732"/>
                      <a:pt x="855" y="1628"/>
                      <a:pt x="751" y="1478"/>
                    </a:cubicBezTo>
                    <a:cubicBezTo>
                      <a:pt x="612" y="1351"/>
                      <a:pt x="532" y="1178"/>
                      <a:pt x="462" y="1016"/>
                    </a:cubicBezTo>
                    <a:close/>
                    <a:moveTo>
                      <a:pt x="35" y="0"/>
                    </a:moveTo>
                    <a:cubicBezTo>
                      <a:pt x="1" y="358"/>
                      <a:pt x="58" y="728"/>
                      <a:pt x="197" y="1074"/>
                    </a:cubicBezTo>
                    <a:cubicBezTo>
                      <a:pt x="416" y="1582"/>
                      <a:pt x="832" y="1997"/>
                      <a:pt x="1340" y="2228"/>
                    </a:cubicBezTo>
                    <a:cubicBezTo>
                      <a:pt x="1536" y="2320"/>
                      <a:pt x="1744" y="2378"/>
                      <a:pt x="1928" y="2494"/>
                    </a:cubicBezTo>
                    <a:cubicBezTo>
                      <a:pt x="2101" y="2598"/>
                      <a:pt x="2263" y="2782"/>
                      <a:pt x="2263" y="3001"/>
                    </a:cubicBezTo>
                    <a:cubicBezTo>
                      <a:pt x="2425" y="2782"/>
                      <a:pt x="2563" y="2551"/>
                      <a:pt x="2517" y="2286"/>
                    </a:cubicBezTo>
                    <a:cubicBezTo>
                      <a:pt x="2482" y="2043"/>
                      <a:pt x="2332" y="1824"/>
                      <a:pt x="2148" y="1686"/>
                    </a:cubicBezTo>
                    <a:lnTo>
                      <a:pt x="2148" y="1686"/>
                    </a:lnTo>
                    <a:cubicBezTo>
                      <a:pt x="2163" y="1689"/>
                      <a:pt x="2180" y="1691"/>
                      <a:pt x="2197" y="1691"/>
                    </a:cubicBezTo>
                    <a:cubicBezTo>
                      <a:pt x="2291" y="1691"/>
                      <a:pt x="2397" y="1639"/>
                      <a:pt x="2436" y="1570"/>
                    </a:cubicBezTo>
                    <a:cubicBezTo>
                      <a:pt x="2494" y="1455"/>
                      <a:pt x="2436" y="1305"/>
                      <a:pt x="2344" y="1224"/>
                    </a:cubicBezTo>
                    <a:cubicBezTo>
                      <a:pt x="2251" y="1132"/>
                      <a:pt x="2136" y="1097"/>
                      <a:pt x="1998" y="1051"/>
                    </a:cubicBezTo>
                    <a:cubicBezTo>
                      <a:pt x="2159" y="993"/>
                      <a:pt x="2321" y="866"/>
                      <a:pt x="2332" y="693"/>
                    </a:cubicBezTo>
                    <a:cubicBezTo>
                      <a:pt x="2344" y="520"/>
                      <a:pt x="2263" y="324"/>
                      <a:pt x="2113" y="243"/>
                    </a:cubicBezTo>
                    <a:cubicBezTo>
                      <a:pt x="1998" y="612"/>
                      <a:pt x="1617" y="924"/>
                      <a:pt x="1224" y="958"/>
                    </a:cubicBezTo>
                    <a:cubicBezTo>
                      <a:pt x="1186" y="963"/>
                      <a:pt x="1148" y="965"/>
                      <a:pt x="1110" y="965"/>
                    </a:cubicBezTo>
                    <a:cubicBezTo>
                      <a:pt x="755" y="965"/>
                      <a:pt x="409" y="775"/>
                      <a:pt x="232" y="462"/>
                    </a:cubicBezTo>
                    <a:cubicBezTo>
                      <a:pt x="139" y="301"/>
                      <a:pt x="70" y="150"/>
                      <a:pt x="3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30"/>
              <p:cNvSpPr/>
              <p:nvPr/>
            </p:nvSpPr>
            <p:spPr>
              <a:xfrm>
                <a:off x="641335" y="4553541"/>
                <a:ext cx="177442" cy="239680"/>
              </a:xfrm>
              <a:custGeom>
                <a:avLst/>
                <a:gdLst/>
                <a:ahLst/>
                <a:cxnLst/>
                <a:rect l="l" t="t" r="r" b="b"/>
                <a:pathLst>
                  <a:path w="5494" h="7421" extrusionOk="0">
                    <a:moveTo>
                      <a:pt x="692" y="0"/>
                    </a:moveTo>
                    <a:cubicBezTo>
                      <a:pt x="681" y="24"/>
                      <a:pt x="671" y="49"/>
                      <a:pt x="661" y="73"/>
                    </a:cubicBezTo>
                    <a:lnTo>
                      <a:pt x="661" y="73"/>
                    </a:lnTo>
                    <a:cubicBezTo>
                      <a:pt x="671" y="49"/>
                      <a:pt x="681" y="24"/>
                      <a:pt x="692" y="0"/>
                    </a:cubicBezTo>
                    <a:close/>
                    <a:moveTo>
                      <a:pt x="1950" y="6475"/>
                    </a:moveTo>
                    <a:lnTo>
                      <a:pt x="1950" y="6475"/>
                    </a:lnTo>
                    <a:cubicBezTo>
                      <a:pt x="2181" y="6649"/>
                      <a:pt x="2423" y="6799"/>
                      <a:pt x="2689" y="6914"/>
                    </a:cubicBezTo>
                    <a:cubicBezTo>
                      <a:pt x="2943" y="7029"/>
                      <a:pt x="3220" y="7110"/>
                      <a:pt x="3497" y="7156"/>
                    </a:cubicBezTo>
                    <a:cubicBezTo>
                      <a:pt x="3622" y="7178"/>
                      <a:pt x="3752" y="7190"/>
                      <a:pt x="3884" y="7190"/>
                    </a:cubicBezTo>
                    <a:cubicBezTo>
                      <a:pt x="4032" y="7190"/>
                      <a:pt x="4181" y="7175"/>
                      <a:pt x="4328" y="7145"/>
                    </a:cubicBezTo>
                    <a:cubicBezTo>
                      <a:pt x="4605" y="7087"/>
                      <a:pt x="4882" y="6983"/>
                      <a:pt x="5136" y="6868"/>
                    </a:cubicBezTo>
                    <a:lnTo>
                      <a:pt x="5136" y="6868"/>
                    </a:lnTo>
                    <a:cubicBezTo>
                      <a:pt x="4893" y="7006"/>
                      <a:pt x="4616" y="7110"/>
                      <a:pt x="4339" y="7180"/>
                    </a:cubicBezTo>
                    <a:cubicBezTo>
                      <a:pt x="4170" y="7216"/>
                      <a:pt x="3981" y="7244"/>
                      <a:pt x="3792" y="7244"/>
                    </a:cubicBezTo>
                    <a:cubicBezTo>
                      <a:pt x="3685" y="7244"/>
                      <a:pt x="3578" y="7235"/>
                      <a:pt x="3474" y="7214"/>
                    </a:cubicBezTo>
                    <a:cubicBezTo>
                      <a:pt x="3185" y="7168"/>
                      <a:pt x="2919" y="7087"/>
                      <a:pt x="2654" y="6949"/>
                    </a:cubicBezTo>
                    <a:cubicBezTo>
                      <a:pt x="2400" y="6822"/>
                      <a:pt x="2146" y="6683"/>
                      <a:pt x="1950" y="6475"/>
                    </a:cubicBezTo>
                    <a:close/>
                    <a:moveTo>
                      <a:pt x="661" y="73"/>
                    </a:moveTo>
                    <a:cubicBezTo>
                      <a:pt x="1" y="1676"/>
                      <a:pt x="55" y="3257"/>
                      <a:pt x="715" y="4871"/>
                    </a:cubicBezTo>
                    <a:cubicBezTo>
                      <a:pt x="1096" y="5794"/>
                      <a:pt x="1719" y="6649"/>
                      <a:pt x="2596" y="7110"/>
                    </a:cubicBezTo>
                    <a:cubicBezTo>
                      <a:pt x="2983" y="7319"/>
                      <a:pt x="3389" y="7420"/>
                      <a:pt x="3790" y="7420"/>
                    </a:cubicBezTo>
                    <a:cubicBezTo>
                      <a:pt x="4298" y="7420"/>
                      <a:pt x="4800" y="7258"/>
                      <a:pt x="5251" y="6949"/>
                    </a:cubicBezTo>
                    <a:cubicBezTo>
                      <a:pt x="5320" y="6914"/>
                      <a:pt x="5401" y="6856"/>
                      <a:pt x="5424" y="6764"/>
                    </a:cubicBezTo>
                    <a:cubicBezTo>
                      <a:pt x="5494" y="6602"/>
                      <a:pt x="5367" y="6487"/>
                      <a:pt x="5205" y="6487"/>
                    </a:cubicBezTo>
                    <a:cubicBezTo>
                      <a:pt x="5113" y="6487"/>
                      <a:pt x="5020" y="6568"/>
                      <a:pt x="4939" y="6568"/>
                    </a:cubicBezTo>
                    <a:cubicBezTo>
                      <a:pt x="5216" y="6163"/>
                      <a:pt x="4816" y="5890"/>
                      <a:pt x="4286" y="5890"/>
                    </a:cubicBezTo>
                    <a:cubicBezTo>
                      <a:pt x="4151" y="5890"/>
                      <a:pt x="4008" y="5907"/>
                      <a:pt x="3866" y="5944"/>
                    </a:cubicBezTo>
                    <a:cubicBezTo>
                      <a:pt x="3519" y="6037"/>
                      <a:pt x="3167" y="6098"/>
                      <a:pt x="2819" y="6098"/>
                    </a:cubicBezTo>
                    <a:cubicBezTo>
                      <a:pt x="2439" y="6098"/>
                      <a:pt x="2064" y="6025"/>
                      <a:pt x="1703" y="5839"/>
                    </a:cubicBezTo>
                    <a:lnTo>
                      <a:pt x="1703" y="5839"/>
                    </a:lnTo>
                    <a:cubicBezTo>
                      <a:pt x="1728" y="5849"/>
                      <a:pt x="1753" y="5854"/>
                      <a:pt x="1778" y="5854"/>
                    </a:cubicBezTo>
                    <a:cubicBezTo>
                      <a:pt x="1885" y="5854"/>
                      <a:pt x="1989" y="5771"/>
                      <a:pt x="2031" y="5644"/>
                    </a:cubicBezTo>
                    <a:cubicBezTo>
                      <a:pt x="2088" y="5471"/>
                      <a:pt x="2031" y="5275"/>
                      <a:pt x="1915" y="5136"/>
                    </a:cubicBezTo>
                    <a:cubicBezTo>
                      <a:pt x="1811" y="4986"/>
                      <a:pt x="1684" y="4871"/>
                      <a:pt x="1557" y="4744"/>
                    </a:cubicBezTo>
                    <a:cubicBezTo>
                      <a:pt x="1442" y="4629"/>
                      <a:pt x="1315" y="4502"/>
                      <a:pt x="1223" y="4352"/>
                    </a:cubicBezTo>
                    <a:cubicBezTo>
                      <a:pt x="1026" y="4051"/>
                      <a:pt x="853" y="3705"/>
                      <a:pt x="715" y="3359"/>
                    </a:cubicBezTo>
                    <a:cubicBezTo>
                      <a:pt x="343" y="2356"/>
                      <a:pt x="246" y="1099"/>
                      <a:pt x="661" y="73"/>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30"/>
              <p:cNvSpPr/>
              <p:nvPr/>
            </p:nvSpPr>
            <p:spPr>
              <a:xfrm>
                <a:off x="669240" y="4732857"/>
                <a:ext cx="83166" cy="100607"/>
              </a:xfrm>
              <a:custGeom>
                <a:avLst/>
                <a:gdLst/>
                <a:ahLst/>
                <a:cxnLst/>
                <a:rect l="l" t="t" r="r" b="b"/>
                <a:pathLst>
                  <a:path w="2575" h="3115" extrusionOk="0">
                    <a:moveTo>
                      <a:pt x="1" y="0"/>
                    </a:moveTo>
                    <a:cubicBezTo>
                      <a:pt x="4" y="9"/>
                      <a:pt x="6" y="18"/>
                      <a:pt x="9" y="27"/>
                    </a:cubicBezTo>
                    <a:lnTo>
                      <a:pt x="9" y="27"/>
                    </a:lnTo>
                    <a:cubicBezTo>
                      <a:pt x="7" y="18"/>
                      <a:pt x="4" y="9"/>
                      <a:pt x="1" y="0"/>
                    </a:cubicBezTo>
                    <a:close/>
                    <a:moveTo>
                      <a:pt x="9" y="27"/>
                    </a:moveTo>
                    <a:lnTo>
                      <a:pt x="9" y="27"/>
                    </a:lnTo>
                    <a:cubicBezTo>
                      <a:pt x="228" y="720"/>
                      <a:pt x="527" y="1334"/>
                      <a:pt x="1051" y="1835"/>
                    </a:cubicBezTo>
                    <a:cubicBezTo>
                      <a:pt x="1144" y="1916"/>
                      <a:pt x="1248" y="2008"/>
                      <a:pt x="1317" y="2112"/>
                    </a:cubicBezTo>
                    <a:cubicBezTo>
                      <a:pt x="1386" y="2205"/>
                      <a:pt x="1432" y="2343"/>
                      <a:pt x="1421" y="2459"/>
                    </a:cubicBezTo>
                    <a:cubicBezTo>
                      <a:pt x="1398" y="2586"/>
                      <a:pt x="1317" y="2701"/>
                      <a:pt x="1201" y="2724"/>
                    </a:cubicBezTo>
                    <a:cubicBezTo>
                      <a:pt x="1186" y="2729"/>
                      <a:pt x="1170" y="2731"/>
                      <a:pt x="1154" y="2731"/>
                    </a:cubicBezTo>
                    <a:cubicBezTo>
                      <a:pt x="1049" y="2731"/>
                      <a:pt x="936" y="2638"/>
                      <a:pt x="936" y="2528"/>
                    </a:cubicBezTo>
                    <a:lnTo>
                      <a:pt x="936" y="2528"/>
                    </a:lnTo>
                    <a:cubicBezTo>
                      <a:pt x="936" y="2759"/>
                      <a:pt x="1051" y="3013"/>
                      <a:pt x="1271" y="3093"/>
                    </a:cubicBezTo>
                    <a:cubicBezTo>
                      <a:pt x="1317" y="3108"/>
                      <a:pt x="1366" y="3115"/>
                      <a:pt x="1416" y="3115"/>
                    </a:cubicBezTo>
                    <a:cubicBezTo>
                      <a:pt x="1601" y="3115"/>
                      <a:pt x="1794" y="3020"/>
                      <a:pt x="1894" y="2874"/>
                    </a:cubicBezTo>
                    <a:cubicBezTo>
                      <a:pt x="2021" y="2689"/>
                      <a:pt x="2009" y="2435"/>
                      <a:pt x="1905" y="2239"/>
                    </a:cubicBezTo>
                    <a:lnTo>
                      <a:pt x="1905" y="2239"/>
                    </a:lnTo>
                    <a:cubicBezTo>
                      <a:pt x="1966" y="2279"/>
                      <a:pt x="2043" y="2311"/>
                      <a:pt x="2115" y="2311"/>
                    </a:cubicBezTo>
                    <a:cubicBezTo>
                      <a:pt x="2126" y="2311"/>
                      <a:pt x="2137" y="2310"/>
                      <a:pt x="2148" y="2309"/>
                    </a:cubicBezTo>
                    <a:cubicBezTo>
                      <a:pt x="2575" y="2251"/>
                      <a:pt x="1848" y="1881"/>
                      <a:pt x="1778" y="1835"/>
                    </a:cubicBezTo>
                    <a:cubicBezTo>
                      <a:pt x="1117" y="1459"/>
                      <a:pt x="253" y="778"/>
                      <a:pt x="9" y="27"/>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30"/>
              <p:cNvSpPr/>
              <p:nvPr/>
            </p:nvSpPr>
            <p:spPr>
              <a:xfrm>
                <a:off x="525872" y="4423414"/>
                <a:ext cx="144919" cy="231186"/>
              </a:xfrm>
              <a:custGeom>
                <a:avLst/>
                <a:gdLst/>
                <a:ahLst/>
                <a:cxnLst/>
                <a:rect l="l" t="t" r="r" b="b"/>
                <a:pathLst>
                  <a:path w="4487" h="7158" extrusionOk="0">
                    <a:moveTo>
                      <a:pt x="4071" y="1536"/>
                    </a:moveTo>
                    <a:lnTo>
                      <a:pt x="4071" y="1536"/>
                    </a:lnTo>
                    <a:cubicBezTo>
                      <a:pt x="4094" y="1651"/>
                      <a:pt x="4105" y="1778"/>
                      <a:pt x="4128" y="1905"/>
                    </a:cubicBezTo>
                    <a:cubicBezTo>
                      <a:pt x="4128" y="2032"/>
                      <a:pt x="4105" y="2148"/>
                      <a:pt x="4094" y="2286"/>
                    </a:cubicBezTo>
                    <a:cubicBezTo>
                      <a:pt x="4047" y="2528"/>
                      <a:pt x="3955" y="2759"/>
                      <a:pt x="3840" y="2990"/>
                    </a:cubicBezTo>
                    <a:cubicBezTo>
                      <a:pt x="3586" y="3440"/>
                      <a:pt x="3228" y="3787"/>
                      <a:pt x="2835" y="4098"/>
                    </a:cubicBezTo>
                    <a:cubicBezTo>
                      <a:pt x="2431" y="4375"/>
                      <a:pt x="2027" y="4664"/>
                      <a:pt x="1658" y="4999"/>
                    </a:cubicBezTo>
                    <a:cubicBezTo>
                      <a:pt x="1277" y="5310"/>
                      <a:pt x="977" y="5714"/>
                      <a:pt x="723" y="6130"/>
                    </a:cubicBezTo>
                    <a:cubicBezTo>
                      <a:pt x="839" y="5922"/>
                      <a:pt x="977" y="5703"/>
                      <a:pt x="1127" y="5518"/>
                    </a:cubicBezTo>
                    <a:cubicBezTo>
                      <a:pt x="1266" y="5310"/>
                      <a:pt x="1439" y="5137"/>
                      <a:pt x="1623" y="4964"/>
                    </a:cubicBezTo>
                    <a:cubicBezTo>
                      <a:pt x="1993" y="4629"/>
                      <a:pt x="2408" y="4341"/>
                      <a:pt x="2778" y="4029"/>
                    </a:cubicBezTo>
                    <a:cubicBezTo>
                      <a:pt x="3170" y="3706"/>
                      <a:pt x="3528" y="3360"/>
                      <a:pt x="3782" y="2944"/>
                    </a:cubicBezTo>
                    <a:cubicBezTo>
                      <a:pt x="3840" y="2840"/>
                      <a:pt x="3897" y="2725"/>
                      <a:pt x="3932" y="2609"/>
                    </a:cubicBezTo>
                    <a:cubicBezTo>
                      <a:pt x="3978" y="2494"/>
                      <a:pt x="4024" y="2378"/>
                      <a:pt x="4047" y="2263"/>
                    </a:cubicBezTo>
                    <a:cubicBezTo>
                      <a:pt x="4082" y="2148"/>
                      <a:pt x="4094" y="2021"/>
                      <a:pt x="4094" y="1905"/>
                    </a:cubicBezTo>
                    <a:cubicBezTo>
                      <a:pt x="4094" y="1778"/>
                      <a:pt x="4082" y="1663"/>
                      <a:pt x="4071" y="1536"/>
                    </a:cubicBezTo>
                    <a:close/>
                    <a:moveTo>
                      <a:pt x="404" y="6628"/>
                    </a:moveTo>
                    <a:lnTo>
                      <a:pt x="404" y="6628"/>
                    </a:lnTo>
                    <a:cubicBezTo>
                      <a:pt x="403" y="6631"/>
                      <a:pt x="401" y="6635"/>
                      <a:pt x="400" y="6638"/>
                    </a:cubicBezTo>
                    <a:cubicBezTo>
                      <a:pt x="401" y="6635"/>
                      <a:pt x="403" y="6631"/>
                      <a:pt x="404" y="6628"/>
                    </a:cubicBezTo>
                    <a:close/>
                    <a:moveTo>
                      <a:pt x="3493" y="1"/>
                    </a:moveTo>
                    <a:cubicBezTo>
                      <a:pt x="3863" y="635"/>
                      <a:pt x="4036" y="1443"/>
                      <a:pt x="3851" y="2171"/>
                    </a:cubicBezTo>
                    <a:cubicBezTo>
                      <a:pt x="3747" y="2552"/>
                      <a:pt x="3528" y="3209"/>
                      <a:pt x="3055" y="3244"/>
                    </a:cubicBezTo>
                    <a:cubicBezTo>
                      <a:pt x="3024" y="3249"/>
                      <a:pt x="2992" y="3251"/>
                      <a:pt x="2960" y="3251"/>
                    </a:cubicBezTo>
                    <a:cubicBezTo>
                      <a:pt x="2825" y="3251"/>
                      <a:pt x="2686" y="3210"/>
                      <a:pt x="2593" y="3117"/>
                    </a:cubicBezTo>
                    <a:cubicBezTo>
                      <a:pt x="2478" y="3002"/>
                      <a:pt x="2478" y="2759"/>
                      <a:pt x="2605" y="2655"/>
                    </a:cubicBezTo>
                    <a:lnTo>
                      <a:pt x="2605" y="2655"/>
                    </a:lnTo>
                    <a:cubicBezTo>
                      <a:pt x="2397" y="2702"/>
                      <a:pt x="2235" y="2909"/>
                      <a:pt x="2235" y="3129"/>
                    </a:cubicBezTo>
                    <a:cubicBezTo>
                      <a:pt x="2247" y="3348"/>
                      <a:pt x="2455" y="3521"/>
                      <a:pt x="2662" y="3544"/>
                    </a:cubicBezTo>
                    <a:cubicBezTo>
                      <a:pt x="2252" y="3781"/>
                      <a:pt x="1808" y="3883"/>
                      <a:pt x="1348" y="3883"/>
                    </a:cubicBezTo>
                    <a:cubicBezTo>
                      <a:pt x="1135" y="3883"/>
                      <a:pt x="919" y="3861"/>
                      <a:pt x="700" y="3821"/>
                    </a:cubicBezTo>
                    <a:lnTo>
                      <a:pt x="700" y="3821"/>
                    </a:lnTo>
                    <a:cubicBezTo>
                      <a:pt x="700" y="3821"/>
                      <a:pt x="816" y="3994"/>
                      <a:pt x="931" y="4110"/>
                    </a:cubicBezTo>
                    <a:cubicBezTo>
                      <a:pt x="931" y="4110"/>
                      <a:pt x="768" y="4173"/>
                      <a:pt x="449" y="4173"/>
                    </a:cubicBezTo>
                    <a:cubicBezTo>
                      <a:pt x="360" y="4173"/>
                      <a:pt x="259" y="4169"/>
                      <a:pt x="146" y="4156"/>
                    </a:cubicBezTo>
                    <a:lnTo>
                      <a:pt x="146" y="4156"/>
                    </a:lnTo>
                    <a:cubicBezTo>
                      <a:pt x="446" y="4456"/>
                      <a:pt x="527" y="4525"/>
                      <a:pt x="919" y="4698"/>
                    </a:cubicBezTo>
                    <a:cubicBezTo>
                      <a:pt x="0" y="5135"/>
                      <a:pt x="728" y="5949"/>
                      <a:pt x="404" y="6628"/>
                    </a:cubicBezTo>
                    <a:lnTo>
                      <a:pt x="404" y="6628"/>
                    </a:lnTo>
                    <a:cubicBezTo>
                      <a:pt x="533" y="6369"/>
                      <a:pt x="803" y="6332"/>
                      <a:pt x="1090" y="6332"/>
                    </a:cubicBezTo>
                    <a:cubicBezTo>
                      <a:pt x="1203" y="6332"/>
                      <a:pt x="1319" y="6338"/>
                      <a:pt x="1430" y="6338"/>
                    </a:cubicBezTo>
                    <a:cubicBezTo>
                      <a:pt x="1708" y="6338"/>
                      <a:pt x="1955" y="6302"/>
                      <a:pt x="2051" y="6049"/>
                    </a:cubicBezTo>
                    <a:cubicBezTo>
                      <a:pt x="2051" y="6441"/>
                      <a:pt x="2074" y="6811"/>
                      <a:pt x="2293" y="7157"/>
                    </a:cubicBezTo>
                    <a:cubicBezTo>
                      <a:pt x="2212" y="5991"/>
                      <a:pt x="2951" y="4825"/>
                      <a:pt x="3643" y="3925"/>
                    </a:cubicBezTo>
                    <a:cubicBezTo>
                      <a:pt x="4221" y="3175"/>
                      <a:pt x="4486" y="2321"/>
                      <a:pt x="4267" y="1443"/>
                    </a:cubicBezTo>
                    <a:cubicBezTo>
                      <a:pt x="4221" y="1270"/>
                      <a:pt x="4151" y="1086"/>
                      <a:pt x="4082" y="901"/>
                    </a:cubicBezTo>
                    <a:cubicBezTo>
                      <a:pt x="3920" y="566"/>
                      <a:pt x="3678" y="301"/>
                      <a:pt x="349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30"/>
              <p:cNvSpPr/>
              <p:nvPr/>
            </p:nvSpPr>
            <p:spPr>
              <a:xfrm>
                <a:off x="601416" y="4560614"/>
                <a:ext cx="54066" cy="151766"/>
              </a:xfrm>
              <a:custGeom>
                <a:avLst/>
                <a:gdLst/>
                <a:ahLst/>
                <a:cxnLst/>
                <a:rect l="l" t="t" r="r" b="b"/>
                <a:pathLst>
                  <a:path w="1674" h="4699" extrusionOk="0">
                    <a:moveTo>
                      <a:pt x="1201" y="1005"/>
                    </a:moveTo>
                    <a:lnTo>
                      <a:pt x="1201" y="1005"/>
                    </a:lnTo>
                    <a:cubicBezTo>
                      <a:pt x="1143" y="1224"/>
                      <a:pt x="1085" y="1443"/>
                      <a:pt x="1051" y="1674"/>
                    </a:cubicBezTo>
                    <a:cubicBezTo>
                      <a:pt x="1004" y="1905"/>
                      <a:pt x="970" y="2113"/>
                      <a:pt x="970" y="2343"/>
                    </a:cubicBezTo>
                    <a:cubicBezTo>
                      <a:pt x="958" y="2574"/>
                      <a:pt x="970" y="2805"/>
                      <a:pt x="1004" y="3059"/>
                    </a:cubicBezTo>
                    <a:cubicBezTo>
                      <a:pt x="1027" y="3302"/>
                      <a:pt x="1074" y="3532"/>
                      <a:pt x="1108" y="3763"/>
                    </a:cubicBezTo>
                    <a:cubicBezTo>
                      <a:pt x="1051" y="3532"/>
                      <a:pt x="993" y="3290"/>
                      <a:pt x="958" y="3059"/>
                    </a:cubicBezTo>
                    <a:cubicBezTo>
                      <a:pt x="935" y="2828"/>
                      <a:pt x="912" y="2574"/>
                      <a:pt x="912" y="2343"/>
                    </a:cubicBezTo>
                    <a:cubicBezTo>
                      <a:pt x="935" y="2113"/>
                      <a:pt x="958" y="1882"/>
                      <a:pt x="1004" y="1651"/>
                    </a:cubicBezTo>
                    <a:cubicBezTo>
                      <a:pt x="1051" y="1420"/>
                      <a:pt x="1120" y="1224"/>
                      <a:pt x="1201" y="1005"/>
                    </a:cubicBezTo>
                    <a:close/>
                    <a:moveTo>
                      <a:pt x="1674" y="0"/>
                    </a:moveTo>
                    <a:lnTo>
                      <a:pt x="1674" y="0"/>
                    </a:lnTo>
                    <a:cubicBezTo>
                      <a:pt x="1074" y="820"/>
                      <a:pt x="0" y="3013"/>
                      <a:pt x="370" y="4075"/>
                    </a:cubicBezTo>
                    <a:cubicBezTo>
                      <a:pt x="416" y="4052"/>
                      <a:pt x="554" y="3359"/>
                      <a:pt x="693" y="3186"/>
                    </a:cubicBezTo>
                    <a:lnTo>
                      <a:pt x="693" y="3186"/>
                    </a:lnTo>
                    <a:cubicBezTo>
                      <a:pt x="658" y="3729"/>
                      <a:pt x="981" y="4398"/>
                      <a:pt x="1408" y="4698"/>
                    </a:cubicBezTo>
                    <a:cubicBezTo>
                      <a:pt x="1051" y="3151"/>
                      <a:pt x="1131" y="1501"/>
                      <a:pt x="167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30"/>
              <p:cNvSpPr/>
              <p:nvPr/>
            </p:nvSpPr>
            <p:spPr>
              <a:xfrm>
                <a:off x="622280" y="4354589"/>
                <a:ext cx="171338" cy="50061"/>
              </a:xfrm>
              <a:custGeom>
                <a:avLst/>
                <a:gdLst/>
                <a:ahLst/>
                <a:cxnLst/>
                <a:rect l="l" t="t" r="r" b="b"/>
                <a:pathLst>
                  <a:path w="5305" h="1550" extrusionOk="0">
                    <a:moveTo>
                      <a:pt x="4245" y="1"/>
                    </a:moveTo>
                    <a:cubicBezTo>
                      <a:pt x="2797" y="1"/>
                      <a:pt x="1" y="1485"/>
                      <a:pt x="1" y="1485"/>
                    </a:cubicBezTo>
                    <a:cubicBezTo>
                      <a:pt x="1" y="1485"/>
                      <a:pt x="782" y="1550"/>
                      <a:pt x="1732" y="1550"/>
                    </a:cubicBezTo>
                    <a:cubicBezTo>
                      <a:pt x="3291" y="1550"/>
                      <a:pt x="5304" y="1376"/>
                      <a:pt x="5068" y="458"/>
                    </a:cubicBezTo>
                    <a:cubicBezTo>
                      <a:pt x="4979" y="128"/>
                      <a:pt x="4670" y="1"/>
                      <a:pt x="4245"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30"/>
              <p:cNvSpPr/>
              <p:nvPr/>
            </p:nvSpPr>
            <p:spPr>
              <a:xfrm>
                <a:off x="621149" y="4265383"/>
                <a:ext cx="134261" cy="111459"/>
              </a:xfrm>
              <a:custGeom>
                <a:avLst/>
                <a:gdLst/>
                <a:ahLst/>
                <a:cxnLst/>
                <a:rect l="l" t="t" r="r" b="b"/>
                <a:pathLst>
                  <a:path w="4157" h="3451" extrusionOk="0">
                    <a:moveTo>
                      <a:pt x="2636" y="0"/>
                    </a:moveTo>
                    <a:cubicBezTo>
                      <a:pt x="1501" y="0"/>
                      <a:pt x="1" y="3451"/>
                      <a:pt x="1" y="3451"/>
                    </a:cubicBezTo>
                    <a:cubicBezTo>
                      <a:pt x="1" y="3451"/>
                      <a:pt x="4156" y="1200"/>
                      <a:pt x="3025" y="161"/>
                    </a:cubicBezTo>
                    <a:cubicBezTo>
                      <a:pt x="2903" y="50"/>
                      <a:pt x="2772" y="0"/>
                      <a:pt x="2636"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30"/>
              <p:cNvSpPr/>
              <p:nvPr/>
            </p:nvSpPr>
            <p:spPr>
              <a:xfrm>
                <a:off x="567762" y="4212124"/>
                <a:ext cx="94438" cy="166203"/>
              </a:xfrm>
              <a:custGeom>
                <a:avLst/>
                <a:gdLst/>
                <a:ahLst/>
                <a:cxnLst/>
                <a:rect l="l" t="t" r="r" b="b"/>
                <a:pathLst>
                  <a:path w="2924" h="5146" extrusionOk="0">
                    <a:moveTo>
                      <a:pt x="1343" y="0"/>
                    </a:moveTo>
                    <a:cubicBezTo>
                      <a:pt x="0" y="0"/>
                      <a:pt x="869" y="5146"/>
                      <a:pt x="869" y="5146"/>
                    </a:cubicBezTo>
                    <a:cubicBezTo>
                      <a:pt x="869" y="5146"/>
                      <a:pt x="2924" y="263"/>
                      <a:pt x="1446" y="10"/>
                    </a:cubicBezTo>
                    <a:cubicBezTo>
                      <a:pt x="1410" y="3"/>
                      <a:pt x="1376" y="0"/>
                      <a:pt x="134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17" name="Google Shape;2317;p30"/>
            <p:cNvGrpSpPr/>
            <p:nvPr/>
          </p:nvGrpSpPr>
          <p:grpSpPr>
            <a:xfrm>
              <a:off x="8735864" y="1034696"/>
              <a:ext cx="213293" cy="3005896"/>
              <a:chOff x="8735864" y="1034696"/>
              <a:chExt cx="213293" cy="3005896"/>
            </a:xfrm>
          </p:grpSpPr>
          <p:sp>
            <p:nvSpPr>
              <p:cNvPr id="2318" name="Google Shape;2318;p30"/>
              <p:cNvSpPr/>
              <p:nvPr/>
            </p:nvSpPr>
            <p:spPr>
              <a:xfrm>
                <a:off x="8932717" y="1165533"/>
                <a:ext cx="14954" cy="1487494"/>
              </a:xfrm>
              <a:custGeom>
                <a:avLst/>
                <a:gdLst/>
                <a:ahLst/>
                <a:cxnLst/>
                <a:rect l="l" t="t" r="r" b="b"/>
                <a:pathLst>
                  <a:path w="463" h="46056" extrusionOk="0">
                    <a:moveTo>
                      <a:pt x="0" y="1"/>
                    </a:moveTo>
                    <a:lnTo>
                      <a:pt x="0" y="46056"/>
                    </a:lnTo>
                    <a:lnTo>
                      <a:pt x="462" y="46056"/>
                    </a:lnTo>
                    <a:lnTo>
                      <a:pt x="462"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30"/>
              <p:cNvSpPr/>
              <p:nvPr/>
            </p:nvSpPr>
            <p:spPr>
              <a:xfrm>
                <a:off x="8735864" y="1034696"/>
                <a:ext cx="213293" cy="143918"/>
              </a:xfrm>
              <a:custGeom>
                <a:avLst/>
                <a:gdLst/>
                <a:ahLst/>
                <a:cxnLst/>
                <a:rect l="l" t="t" r="r" b="b"/>
                <a:pathLst>
                  <a:path w="6604" h="4456" extrusionOk="0">
                    <a:moveTo>
                      <a:pt x="2679" y="0"/>
                    </a:moveTo>
                    <a:cubicBezTo>
                      <a:pt x="2517" y="0"/>
                      <a:pt x="2379" y="0"/>
                      <a:pt x="2217" y="35"/>
                    </a:cubicBezTo>
                    <a:cubicBezTo>
                      <a:pt x="1617" y="116"/>
                      <a:pt x="1040" y="451"/>
                      <a:pt x="636" y="924"/>
                    </a:cubicBezTo>
                    <a:cubicBezTo>
                      <a:pt x="232" y="1420"/>
                      <a:pt x="1" y="2020"/>
                      <a:pt x="12" y="2701"/>
                    </a:cubicBezTo>
                    <a:cubicBezTo>
                      <a:pt x="36" y="3452"/>
                      <a:pt x="555" y="4144"/>
                      <a:pt x="1294" y="4375"/>
                    </a:cubicBezTo>
                    <a:cubicBezTo>
                      <a:pt x="1467" y="4433"/>
                      <a:pt x="1652" y="4456"/>
                      <a:pt x="1859" y="4456"/>
                    </a:cubicBezTo>
                    <a:cubicBezTo>
                      <a:pt x="2090" y="4456"/>
                      <a:pt x="2333" y="4387"/>
                      <a:pt x="2540" y="4271"/>
                    </a:cubicBezTo>
                    <a:cubicBezTo>
                      <a:pt x="2944" y="4040"/>
                      <a:pt x="3233" y="3579"/>
                      <a:pt x="3233" y="3094"/>
                    </a:cubicBezTo>
                    <a:lnTo>
                      <a:pt x="3233" y="2898"/>
                    </a:lnTo>
                    <a:cubicBezTo>
                      <a:pt x="3233" y="2828"/>
                      <a:pt x="3210" y="2771"/>
                      <a:pt x="3198" y="2701"/>
                    </a:cubicBezTo>
                    <a:cubicBezTo>
                      <a:pt x="3103" y="2406"/>
                      <a:pt x="2835" y="2213"/>
                      <a:pt x="2536" y="2213"/>
                    </a:cubicBezTo>
                    <a:cubicBezTo>
                      <a:pt x="2473" y="2213"/>
                      <a:pt x="2409" y="2222"/>
                      <a:pt x="2344" y="2240"/>
                    </a:cubicBezTo>
                    <a:cubicBezTo>
                      <a:pt x="1986" y="2355"/>
                      <a:pt x="1790" y="2725"/>
                      <a:pt x="1882" y="3094"/>
                    </a:cubicBezTo>
                    <a:cubicBezTo>
                      <a:pt x="1882" y="3117"/>
                      <a:pt x="1882" y="3152"/>
                      <a:pt x="1859" y="3175"/>
                    </a:cubicBezTo>
                    <a:cubicBezTo>
                      <a:pt x="1859" y="3186"/>
                      <a:pt x="1825" y="3209"/>
                      <a:pt x="1813" y="3209"/>
                    </a:cubicBezTo>
                    <a:cubicBezTo>
                      <a:pt x="1755" y="3209"/>
                      <a:pt x="1686" y="3209"/>
                      <a:pt x="1628" y="3186"/>
                    </a:cubicBezTo>
                    <a:cubicBezTo>
                      <a:pt x="1363" y="3128"/>
                      <a:pt x="1132" y="2898"/>
                      <a:pt x="1109" y="2609"/>
                    </a:cubicBezTo>
                    <a:cubicBezTo>
                      <a:pt x="1074" y="2263"/>
                      <a:pt x="1178" y="1847"/>
                      <a:pt x="1409" y="1547"/>
                    </a:cubicBezTo>
                    <a:cubicBezTo>
                      <a:pt x="1640" y="1224"/>
                      <a:pt x="1986" y="982"/>
                      <a:pt x="2379" y="901"/>
                    </a:cubicBezTo>
                    <a:cubicBezTo>
                      <a:pt x="2483" y="866"/>
                      <a:pt x="2575" y="866"/>
                      <a:pt x="2679" y="855"/>
                    </a:cubicBezTo>
                    <a:lnTo>
                      <a:pt x="3014" y="855"/>
                    </a:lnTo>
                    <a:lnTo>
                      <a:pt x="3348" y="901"/>
                    </a:lnTo>
                    <a:cubicBezTo>
                      <a:pt x="3464" y="924"/>
                      <a:pt x="3556" y="935"/>
                      <a:pt x="3671" y="970"/>
                    </a:cubicBezTo>
                    <a:cubicBezTo>
                      <a:pt x="4122" y="1085"/>
                      <a:pt x="4526" y="1316"/>
                      <a:pt x="4883" y="1605"/>
                    </a:cubicBezTo>
                    <a:cubicBezTo>
                      <a:pt x="5611" y="2182"/>
                      <a:pt x="6072" y="3094"/>
                      <a:pt x="6095" y="4052"/>
                    </a:cubicBezTo>
                    <a:cubicBezTo>
                      <a:pt x="6119" y="4167"/>
                      <a:pt x="6199" y="4271"/>
                      <a:pt x="6326" y="4271"/>
                    </a:cubicBezTo>
                    <a:cubicBezTo>
                      <a:pt x="6333" y="4272"/>
                      <a:pt x="6339" y="4272"/>
                      <a:pt x="6346" y="4272"/>
                    </a:cubicBezTo>
                    <a:cubicBezTo>
                      <a:pt x="6454" y="4272"/>
                      <a:pt x="6557" y="4183"/>
                      <a:pt x="6557" y="4052"/>
                    </a:cubicBezTo>
                    <a:cubicBezTo>
                      <a:pt x="6603" y="2978"/>
                      <a:pt x="6153" y="1859"/>
                      <a:pt x="5345" y="1097"/>
                    </a:cubicBezTo>
                    <a:cubicBezTo>
                      <a:pt x="4964" y="705"/>
                      <a:pt x="4468" y="404"/>
                      <a:pt x="3937" y="220"/>
                    </a:cubicBezTo>
                    <a:cubicBezTo>
                      <a:pt x="3810" y="174"/>
                      <a:pt x="3660" y="151"/>
                      <a:pt x="3533" y="104"/>
                    </a:cubicBezTo>
                    <a:lnTo>
                      <a:pt x="3117" y="35"/>
                    </a:lnTo>
                    <a:lnTo>
                      <a:pt x="2679" y="0"/>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30"/>
              <p:cNvSpPr/>
              <p:nvPr/>
            </p:nvSpPr>
            <p:spPr>
              <a:xfrm>
                <a:off x="8932717" y="2421874"/>
                <a:ext cx="14954" cy="1487494"/>
              </a:xfrm>
              <a:custGeom>
                <a:avLst/>
                <a:gdLst/>
                <a:ahLst/>
                <a:cxnLst/>
                <a:rect l="l" t="t" r="r" b="b"/>
                <a:pathLst>
                  <a:path w="463" h="46056" extrusionOk="0">
                    <a:moveTo>
                      <a:pt x="0" y="0"/>
                    </a:moveTo>
                    <a:lnTo>
                      <a:pt x="0" y="46055"/>
                    </a:lnTo>
                    <a:lnTo>
                      <a:pt x="462" y="46055"/>
                    </a:lnTo>
                    <a:lnTo>
                      <a:pt x="462" y="0"/>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30"/>
              <p:cNvSpPr/>
              <p:nvPr/>
            </p:nvSpPr>
            <p:spPr>
              <a:xfrm>
                <a:off x="8735864" y="3896287"/>
                <a:ext cx="213293" cy="144305"/>
              </a:xfrm>
              <a:custGeom>
                <a:avLst/>
                <a:gdLst/>
                <a:ahLst/>
                <a:cxnLst/>
                <a:rect l="l" t="t" r="r" b="b"/>
                <a:pathLst>
                  <a:path w="6604" h="4468" extrusionOk="0">
                    <a:moveTo>
                      <a:pt x="1859" y="0"/>
                    </a:moveTo>
                    <a:cubicBezTo>
                      <a:pt x="1652" y="0"/>
                      <a:pt x="1467" y="35"/>
                      <a:pt x="1294" y="93"/>
                    </a:cubicBezTo>
                    <a:cubicBezTo>
                      <a:pt x="555" y="324"/>
                      <a:pt x="36" y="1016"/>
                      <a:pt x="12" y="1766"/>
                    </a:cubicBezTo>
                    <a:cubicBezTo>
                      <a:pt x="1" y="2447"/>
                      <a:pt x="232" y="3048"/>
                      <a:pt x="636" y="3544"/>
                    </a:cubicBezTo>
                    <a:cubicBezTo>
                      <a:pt x="1040" y="4017"/>
                      <a:pt x="1617" y="4352"/>
                      <a:pt x="2217" y="4433"/>
                    </a:cubicBezTo>
                    <a:cubicBezTo>
                      <a:pt x="2379" y="4467"/>
                      <a:pt x="2517" y="4467"/>
                      <a:pt x="2679" y="4467"/>
                    </a:cubicBezTo>
                    <a:lnTo>
                      <a:pt x="3117" y="4433"/>
                    </a:lnTo>
                    <a:lnTo>
                      <a:pt x="3533" y="4364"/>
                    </a:lnTo>
                    <a:cubicBezTo>
                      <a:pt x="3660" y="4317"/>
                      <a:pt x="3810" y="4294"/>
                      <a:pt x="3937" y="4248"/>
                    </a:cubicBezTo>
                    <a:cubicBezTo>
                      <a:pt x="4468" y="4063"/>
                      <a:pt x="4964" y="3752"/>
                      <a:pt x="5345" y="3371"/>
                    </a:cubicBezTo>
                    <a:cubicBezTo>
                      <a:pt x="6153" y="2598"/>
                      <a:pt x="6603" y="1489"/>
                      <a:pt x="6557" y="404"/>
                    </a:cubicBezTo>
                    <a:cubicBezTo>
                      <a:pt x="6557" y="289"/>
                      <a:pt x="6463" y="193"/>
                      <a:pt x="6359" y="193"/>
                    </a:cubicBezTo>
                    <a:cubicBezTo>
                      <a:pt x="6348" y="193"/>
                      <a:pt x="6337" y="194"/>
                      <a:pt x="6326" y="197"/>
                    </a:cubicBezTo>
                    <a:cubicBezTo>
                      <a:pt x="6199" y="197"/>
                      <a:pt x="6119" y="289"/>
                      <a:pt x="6095" y="404"/>
                    </a:cubicBezTo>
                    <a:cubicBezTo>
                      <a:pt x="6072" y="1374"/>
                      <a:pt x="5611" y="2286"/>
                      <a:pt x="4883" y="2863"/>
                    </a:cubicBezTo>
                    <a:cubicBezTo>
                      <a:pt x="4526" y="3152"/>
                      <a:pt x="4122" y="3382"/>
                      <a:pt x="3671" y="3498"/>
                    </a:cubicBezTo>
                    <a:cubicBezTo>
                      <a:pt x="3556" y="3521"/>
                      <a:pt x="3464" y="3544"/>
                      <a:pt x="3348" y="3567"/>
                    </a:cubicBezTo>
                    <a:lnTo>
                      <a:pt x="3014" y="3613"/>
                    </a:lnTo>
                    <a:lnTo>
                      <a:pt x="2679" y="3613"/>
                    </a:lnTo>
                    <a:cubicBezTo>
                      <a:pt x="2575" y="3602"/>
                      <a:pt x="2483" y="3602"/>
                      <a:pt x="2379" y="3567"/>
                    </a:cubicBezTo>
                    <a:cubicBezTo>
                      <a:pt x="1986" y="3486"/>
                      <a:pt x="1640" y="3232"/>
                      <a:pt x="1409" y="2921"/>
                    </a:cubicBezTo>
                    <a:cubicBezTo>
                      <a:pt x="1178" y="2621"/>
                      <a:pt x="1074" y="2194"/>
                      <a:pt x="1109" y="1847"/>
                    </a:cubicBezTo>
                    <a:cubicBezTo>
                      <a:pt x="1132" y="1559"/>
                      <a:pt x="1363" y="1328"/>
                      <a:pt x="1628" y="1270"/>
                    </a:cubicBezTo>
                    <a:cubicBezTo>
                      <a:pt x="1686" y="1259"/>
                      <a:pt x="1755" y="1259"/>
                      <a:pt x="1813" y="1259"/>
                    </a:cubicBezTo>
                    <a:cubicBezTo>
                      <a:pt x="1825" y="1259"/>
                      <a:pt x="1859" y="1270"/>
                      <a:pt x="1859" y="1293"/>
                    </a:cubicBezTo>
                    <a:cubicBezTo>
                      <a:pt x="1882" y="1316"/>
                      <a:pt x="1882" y="1351"/>
                      <a:pt x="1882" y="1374"/>
                    </a:cubicBezTo>
                    <a:cubicBezTo>
                      <a:pt x="1790" y="1732"/>
                      <a:pt x="1986" y="2113"/>
                      <a:pt x="2344" y="2228"/>
                    </a:cubicBezTo>
                    <a:cubicBezTo>
                      <a:pt x="2409" y="2246"/>
                      <a:pt x="2473" y="2255"/>
                      <a:pt x="2536" y="2255"/>
                    </a:cubicBezTo>
                    <a:cubicBezTo>
                      <a:pt x="2835" y="2255"/>
                      <a:pt x="3103" y="2062"/>
                      <a:pt x="3198" y="1766"/>
                    </a:cubicBezTo>
                    <a:cubicBezTo>
                      <a:pt x="3210" y="1697"/>
                      <a:pt x="3233" y="1639"/>
                      <a:pt x="3233" y="1559"/>
                    </a:cubicBezTo>
                    <a:lnTo>
                      <a:pt x="3233" y="1374"/>
                    </a:lnTo>
                    <a:cubicBezTo>
                      <a:pt x="3233" y="889"/>
                      <a:pt x="2944" y="427"/>
                      <a:pt x="2540" y="197"/>
                    </a:cubicBezTo>
                    <a:cubicBezTo>
                      <a:pt x="2333" y="81"/>
                      <a:pt x="2090" y="0"/>
                      <a:pt x="185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2" name="Google Shape;2322;p30"/>
            <p:cNvGrpSpPr/>
            <p:nvPr/>
          </p:nvGrpSpPr>
          <p:grpSpPr>
            <a:xfrm>
              <a:off x="8302319" y="114937"/>
              <a:ext cx="750045" cy="777046"/>
              <a:chOff x="8338895" y="169801"/>
              <a:chExt cx="750045" cy="777046"/>
            </a:xfrm>
          </p:grpSpPr>
          <p:sp>
            <p:nvSpPr>
              <p:cNvPr id="2323" name="Google Shape;2323;p30"/>
              <p:cNvSpPr/>
              <p:nvPr/>
            </p:nvSpPr>
            <p:spPr>
              <a:xfrm>
                <a:off x="8423095" y="169801"/>
                <a:ext cx="179348" cy="271428"/>
              </a:xfrm>
              <a:custGeom>
                <a:avLst/>
                <a:gdLst/>
                <a:ahLst/>
                <a:cxnLst/>
                <a:rect l="l" t="t" r="r" b="b"/>
                <a:pathLst>
                  <a:path w="5553" h="8404" extrusionOk="0">
                    <a:moveTo>
                      <a:pt x="3013" y="1"/>
                    </a:moveTo>
                    <a:lnTo>
                      <a:pt x="3013" y="1"/>
                    </a:lnTo>
                    <a:cubicBezTo>
                      <a:pt x="2390" y="301"/>
                      <a:pt x="1951" y="1259"/>
                      <a:pt x="2090" y="1928"/>
                    </a:cubicBezTo>
                    <a:cubicBezTo>
                      <a:pt x="1836" y="1710"/>
                      <a:pt x="1505" y="1611"/>
                      <a:pt x="1165" y="1611"/>
                    </a:cubicBezTo>
                    <a:cubicBezTo>
                      <a:pt x="748" y="1611"/>
                      <a:pt x="318" y="1760"/>
                      <a:pt x="1" y="2021"/>
                    </a:cubicBezTo>
                    <a:cubicBezTo>
                      <a:pt x="113" y="1985"/>
                      <a:pt x="228" y="1968"/>
                      <a:pt x="343" y="1968"/>
                    </a:cubicBezTo>
                    <a:cubicBezTo>
                      <a:pt x="785" y="1968"/>
                      <a:pt x="1231" y="2213"/>
                      <a:pt x="1524" y="2552"/>
                    </a:cubicBezTo>
                    <a:cubicBezTo>
                      <a:pt x="1905" y="2990"/>
                      <a:pt x="2078" y="3544"/>
                      <a:pt x="2194" y="4110"/>
                    </a:cubicBezTo>
                    <a:cubicBezTo>
                      <a:pt x="2309" y="4675"/>
                      <a:pt x="2367" y="5241"/>
                      <a:pt x="2540" y="5783"/>
                    </a:cubicBezTo>
                    <a:cubicBezTo>
                      <a:pt x="2967" y="7111"/>
                      <a:pt x="4179" y="8150"/>
                      <a:pt x="5553" y="8404"/>
                    </a:cubicBezTo>
                    <a:cubicBezTo>
                      <a:pt x="4814" y="8265"/>
                      <a:pt x="3313" y="7157"/>
                      <a:pt x="3186" y="4375"/>
                    </a:cubicBezTo>
                    <a:cubicBezTo>
                      <a:pt x="3083" y="2148"/>
                      <a:pt x="2540" y="1490"/>
                      <a:pt x="301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 name="Google Shape;2324;p30"/>
              <p:cNvSpPr/>
              <p:nvPr/>
            </p:nvSpPr>
            <p:spPr>
              <a:xfrm>
                <a:off x="8547247" y="224966"/>
                <a:ext cx="96214" cy="213648"/>
              </a:xfrm>
              <a:custGeom>
                <a:avLst/>
                <a:gdLst/>
                <a:ahLst/>
                <a:cxnLst/>
                <a:rect l="l" t="t" r="r" b="b"/>
                <a:pathLst>
                  <a:path w="2979" h="6615" extrusionOk="0">
                    <a:moveTo>
                      <a:pt x="1709" y="520"/>
                    </a:moveTo>
                    <a:cubicBezTo>
                      <a:pt x="1697" y="751"/>
                      <a:pt x="1662" y="959"/>
                      <a:pt x="1628" y="1190"/>
                    </a:cubicBezTo>
                    <a:cubicBezTo>
                      <a:pt x="1582" y="1409"/>
                      <a:pt x="1512" y="1628"/>
                      <a:pt x="1420" y="1848"/>
                    </a:cubicBezTo>
                    <a:cubicBezTo>
                      <a:pt x="1247" y="2263"/>
                      <a:pt x="1028" y="2656"/>
                      <a:pt x="843" y="3071"/>
                    </a:cubicBezTo>
                    <a:cubicBezTo>
                      <a:pt x="658" y="3475"/>
                      <a:pt x="497" y="3891"/>
                      <a:pt x="450" y="4341"/>
                    </a:cubicBezTo>
                    <a:cubicBezTo>
                      <a:pt x="419" y="4742"/>
                      <a:pt x="484" y="5172"/>
                      <a:pt x="707" y="5517"/>
                    </a:cubicBezTo>
                    <a:lnTo>
                      <a:pt x="707" y="5517"/>
                    </a:lnTo>
                    <a:cubicBezTo>
                      <a:pt x="665" y="5455"/>
                      <a:pt x="627" y="5391"/>
                      <a:pt x="589" y="5322"/>
                    </a:cubicBezTo>
                    <a:cubicBezTo>
                      <a:pt x="543" y="5218"/>
                      <a:pt x="497" y="5114"/>
                      <a:pt x="474" y="4999"/>
                    </a:cubicBezTo>
                    <a:cubicBezTo>
                      <a:pt x="416" y="4780"/>
                      <a:pt x="393" y="4560"/>
                      <a:pt x="416" y="4318"/>
                    </a:cubicBezTo>
                    <a:cubicBezTo>
                      <a:pt x="439" y="3856"/>
                      <a:pt x="601" y="3429"/>
                      <a:pt x="785" y="3025"/>
                    </a:cubicBezTo>
                    <a:cubicBezTo>
                      <a:pt x="970" y="2621"/>
                      <a:pt x="1201" y="2229"/>
                      <a:pt x="1374" y="1813"/>
                    </a:cubicBezTo>
                    <a:cubicBezTo>
                      <a:pt x="1547" y="1409"/>
                      <a:pt x="1651" y="959"/>
                      <a:pt x="1709" y="520"/>
                    </a:cubicBezTo>
                    <a:close/>
                    <a:moveTo>
                      <a:pt x="1801" y="1"/>
                    </a:moveTo>
                    <a:cubicBezTo>
                      <a:pt x="1801" y="636"/>
                      <a:pt x="624" y="532"/>
                      <a:pt x="670" y="1121"/>
                    </a:cubicBezTo>
                    <a:cubicBezTo>
                      <a:pt x="497" y="774"/>
                      <a:pt x="324" y="486"/>
                      <a:pt x="23" y="290"/>
                    </a:cubicBezTo>
                    <a:lnTo>
                      <a:pt x="23" y="290"/>
                    </a:lnTo>
                    <a:cubicBezTo>
                      <a:pt x="543" y="1224"/>
                      <a:pt x="393" y="2460"/>
                      <a:pt x="185" y="3464"/>
                    </a:cubicBezTo>
                    <a:cubicBezTo>
                      <a:pt x="0" y="4306"/>
                      <a:pt x="116" y="5103"/>
                      <a:pt x="647" y="5738"/>
                    </a:cubicBezTo>
                    <a:cubicBezTo>
                      <a:pt x="739" y="5865"/>
                      <a:pt x="866" y="6003"/>
                      <a:pt x="1016" y="6119"/>
                    </a:cubicBezTo>
                    <a:cubicBezTo>
                      <a:pt x="1264" y="6322"/>
                      <a:pt x="1568" y="6426"/>
                      <a:pt x="1830" y="6603"/>
                    </a:cubicBezTo>
                    <a:lnTo>
                      <a:pt x="1830" y="6603"/>
                    </a:lnTo>
                    <a:cubicBezTo>
                      <a:pt x="1295" y="6233"/>
                      <a:pt x="842" y="5638"/>
                      <a:pt x="716" y="4987"/>
                    </a:cubicBezTo>
                    <a:cubicBezTo>
                      <a:pt x="635" y="4630"/>
                      <a:pt x="566" y="4006"/>
                      <a:pt x="947" y="3787"/>
                    </a:cubicBezTo>
                    <a:cubicBezTo>
                      <a:pt x="1037" y="3738"/>
                      <a:pt x="1145" y="3694"/>
                      <a:pt x="1250" y="3694"/>
                    </a:cubicBezTo>
                    <a:cubicBezTo>
                      <a:pt x="1292" y="3694"/>
                      <a:pt x="1334" y="3701"/>
                      <a:pt x="1374" y="3718"/>
                    </a:cubicBezTo>
                    <a:cubicBezTo>
                      <a:pt x="1524" y="3775"/>
                      <a:pt x="1605" y="3983"/>
                      <a:pt x="1547" y="4110"/>
                    </a:cubicBezTo>
                    <a:cubicBezTo>
                      <a:pt x="1709" y="3995"/>
                      <a:pt x="1755" y="3752"/>
                      <a:pt x="1662" y="3579"/>
                    </a:cubicBezTo>
                    <a:cubicBezTo>
                      <a:pt x="1585" y="3449"/>
                      <a:pt x="1435" y="3384"/>
                      <a:pt x="1288" y="3384"/>
                    </a:cubicBezTo>
                    <a:cubicBezTo>
                      <a:pt x="1238" y="3384"/>
                      <a:pt x="1189" y="3392"/>
                      <a:pt x="1143" y="3406"/>
                    </a:cubicBezTo>
                    <a:cubicBezTo>
                      <a:pt x="1501" y="2887"/>
                      <a:pt x="2020" y="2575"/>
                      <a:pt x="2644" y="2402"/>
                    </a:cubicBezTo>
                    <a:cubicBezTo>
                      <a:pt x="2644" y="2402"/>
                      <a:pt x="2494" y="2309"/>
                      <a:pt x="2343" y="2263"/>
                    </a:cubicBezTo>
                    <a:cubicBezTo>
                      <a:pt x="2343" y="2263"/>
                      <a:pt x="2528" y="2079"/>
                      <a:pt x="2978" y="1917"/>
                    </a:cubicBezTo>
                    <a:cubicBezTo>
                      <a:pt x="2663" y="1805"/>
                      <a:pt x="2545" y="1765"/>
                      <a:pt x="2252" y="1765"/>
                    </a:cubicBezTo>
                    <a:cubicBezTo>
                      <a:pt x="2213" y="1765"/>
                      <a:pt x="2171" y="1766"/>
                      <a:pt x="2124" y="1767"/>
                    </a:cubicBezTo>
                    <a:cubicBezTo>
                      <a:pt x="2713" y="1063"/>
                      <a:pt x="1801" y="670"/>
                      <a:pt x="1801" y="1"/>
                    </a:cubicBezTo>
                    <a:close/>
                    <a:moveTo>
                      <a:pt x="1830" y="6603"/>
                    </a:moveTo>
                    <a:lnTo>
                      <a:pt x="1830" y="6603"/>
                    </a:lnTo>
                    <a:cubicBezTo>
                      <a:pt x="1835" y="6607"/>
                      <a:pt x="1841" y="6611"/>
                      <a:pt x="1847" y="6615"/>
                    </a:cubicBezTo>
                    <a:cubicBezTo>
                      <a:pt x="1841" y="6611"/>
                      <a:pt x="1836" y="6607"/>
                      <a:pt x="1830" y="6603"/>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 name="Google Shape;2325;p30"/>
              <p:cNvSpPr/>
              <p:nvPr/>
            </p:nvSpPr>
            <p:spPr>
              <a:xfrm>
                <a:off x="8534554" y="264853"/>
                <a:ext cx="13823" cy="78321"/>
              </a:xfrm>
              <a:custGeom>
                <a:avLst/>
                <a:gdLst/>
                <a:ahLst/>
                <a:cxnLst/>
                <a:rect l="l" t="t" r="r" b="b"/>
                <a:pathLst>
                  <a:path w="428" h="2425" extrusionOk="0">
                    <a:moveTo>
                      <a:pt x="1" y="1"/>
                    </a:moveTo>
                    <a:lnTo>
                      <a:pt x="128" y="2425"/>
                    </a:lnTo>
                    <a:cubicBezTo>
                      <a:pt x="428" y="1617"/>
                      <a:pt x="370" y="786"/>
                      <a:pt x="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30"/>
              <p:cNvSpPr/>
              <p:nvPr/>
            </p:nvSpPr>
            <p:spPr>
              <a:xfrm>
                <a:off x="8408174" y="405799"/>
                <a:ext cx="77223" cy="101802"/>
              </a:xfrm>
              <a:custGeom>
                <a:avLst/>
                <a:gdLst/>
                <a:ahLst/>
                <a:cxnLst/>
                <a:rect l="l" t="t" r="r" b="b"/>
                <a:pathLst>
                  <a:path w="2391" h="3152" extrusionOk="0">
                    <a:moveTo>
                      <a:pt x="370" y="762"/>
                    </a:moveTo>
                    <a:cubicBezTo>
                      <a:pt x="509" y="877"/>
                      <a:pt x="659" y="958"/>
                      <a:pt x="832" y="1039"/>
                    </a:cubicBezTo>
                    <a:cubicBezTo>
                      <a:pt x="994" y="1108"/>
                      <a:pt x="1167" y="1177"/>
                      <a:pt x="1328" y="1270"/>
                    </a:cubicBezTo>
                    <a:cubicBezTo>
                      <a:pt x="1490" y="1351"/>
                      <a:pt x="1640" y="1466"/>
                      <a:pt x="1755" y="1616"/>
                    </a:cubicBezTo>
                    <a:cubicBezTo>
                      <a:pt x="1871" y="1755"/>
                      <a:pt x="1952" y="1928"/>
                      <a:pt x="2009" y="2101"/>
                    </a:cubicBezTo>
                    <a:cubicBezTo>
                      <a:pt x="1929" y="1939"/>
                      <a:pt x="1836" y="1789"/>
                      <a:pt x="1721" y="1651"/>
                    </a:cubicBezTo>
                    <a:cubicBezTo>
                      <a:pt x="1640" y="1570"/>
                      <a:pt x="1559" y="1512"/>
                      <a:pt x="1467" y="1443"/>
                    </a:cubicBezTo>
                    <a:cubicBezTo>
                      <a:pt x="1351" y="1397"/>
                      <a:pt x="1236" y="1362"/>
                      <a:pt x="1121" y="1351"/>
                    </a:cubicBezTo>
                    <a:cubicBezTo>
                      <a:pt x="1087" y="1348"/>
                      <a:pt x="1053" y="1347"/>
                      <a:pt x="1018" y="1347"/>
                    </a:cubicBezTo>
                    <a:cubicBezTo>
                      <a:pt x="898" y="1347"/>
                      <a:pt x="773" y="1364"/>
                      <a:pt x="647" y="1408"/>
                    </a:cubicBezTo>
                    <a:cubicBezTo>
                      <a:pt x="749" y="1325"/>
                      <a:pt x="896" y="1286"/>
                      <a:pt x="1040" y="1286"/>
                    </a:cubicBezTo>
                    <a:cubicBezTo>
                      <a:pt x="1075" y="1286"/>
                      <a:pt x="1110" y="1288"/>
                      <a:pt x="1144" y="1293"/>
                    </a:cubicBezTo>
                    <a:cubicBezTo>
                      <a:pt x="1167" y="1293"/>
                      <a:pt x="1213" y="1304"/>
                      <a:pt x="1236" y="1304"/>
                    </a:cubicBezTo>
                    <a:cubicBezTo>
                      <a:pt x="1097" y="1235"/>
                      <a:pt x="947" y="1177"/>
                      <a:pt x="809" y="1108"/>
                    </a:cubicBezTo>
                    <a:cubicBezTo>
                      <a:pt x="647" y="1004"/>
                      <a:pt x="486" y="900"/>
                      <a:pt x="370" y="762"/>
                    </a:cubicBezTo>
                    <a:close/>
                    <a:moveTo>
                      <a:pt x="347" y="0"/>
                    </a:moveTo>
                    <a:lnTo>
                      <a:pt x="347" y="0"/>
                    </a:lnTo>
                    <a:cubicBezTo>
                      <a:pt x="174" y="208"/>
                      <a:pt x="1" y="416"/>
                      <a:pt x="47" y="693"/>
                    </a:cubicBezTo>
                    <a:cubicBezTo>
                      <a:pt x="70" y="935"/>
                      <a:pt x="197" y="1166"/>
                      <a:pt x="370" y="1327"/>
                    </a:cubicBezTo>
                    <a:cubicBezTo>
                      <a:pt x="349" y="1320"/>
                      <a:pt x="325" y="1316"/>
                      <a:pt x="300" y="1316"/>
                    </a:cubicBezTo>
                    <a:cubicBezTo>
                      <a:pt x="215" y="1316"/>
                      <a:pt x="117" y="1358"/>
                      <a:pt x="82" y="1420"/>
                    </a:cubicBezTo>
                    <a:cubicBezTo>
                      <a:pt x="12" y="1535"/>
                      <a:pt x="59" y="1685"/>
                      <a:pt x="163" y="1766"/>
                    </a:cubicBezTo>
                    <a:cubicBezTo>
                      <a:pt x="243" y="1858"/>
                      <a:pt x="370" y="1916"/>
                      <a:pt x="486" y="1962"/>
                    </a:cubicBezTo>
                    <a:cubicBezTo>
                      <a:pt x="313" y="1997"/>
                      <a:pt x="163" y="2112"/>
                      <a:pt x="128" y="2286"/>
                    </a:cubicBezTo>
                    <a:cubicBezTo>
                      <a:pt x="105" y="2459"/>
                      <a:pt x="174" y="2655"/>
                      <a:pt x="301" y="2747"/>
                    </a:cubicBezTo>
                    <a:cubicBezTo>
                      <a:pt x="451" y="2389"/>
                      <a:pt x="855" y="2101"/>
                      <a:pt x="1236" y="2101"/>
                    </a:cubicBezTo>
                    <a:cubicBezTo>
                      <a:pt x="1245" y="2101"/>
                      <a:pt x="1254" y="2100"/>
                      <a:pt x="1263" y="2100"/>
                    </a:cubicBezTo>
                    <a:cubicBezTo>
                      <a:pt x="1646" y="2100"/>
                      <a:pt x="2025" y="2340"/>
                      <a:pt x="2194" y="2678"/>
                    </a:cubicBezTo>
                    <a:cubicBezTo>
                      <a:pt x="2263" y="2840"/>
                      <a:pt x="2321" y="3001"/>
                      <a:pt x="2333" y="3151"/>
                    </a:cubicBezTo>
                    <a:cubicBezTo>
                      <a:pt x="2390" y="2793"/>
                      <a:pt x="2379" y="2424"/>
                      <a:pt x="2263" y="2055"/>
                    </a:cubicBezTo>
                    <a:cubicBezTo>
                      <a:pt x="2090" y="1535"/>
                      <a:pt x="1698" y="1074"/>
                      <a:pt x="1224" y="820"/>
                    </a:cubicBezTo>
                    <a:cubicBezTo>
                      <a:pt x="1040" y="716"/>
                      <a:pt x="832" y="646"/>
                      <a:pt x="659" y="520"/>
                    </a:cubicBezTo>
                    <a:cubicBezTo>
                      <a:pt x="474" y="416"/>
                      <a:pt x="336" y="208"/>
                      <a:pt x="347"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30"/>
              <p:cNvSpPr/>
              <p:nvPr/>
            </p:nvSpPr>
            <p:spPr>
              <a:xfrm>
                <a:off x="8341092" y="325669"/>
                <a:ext cx="166268" cy="246430"/>
              </a:xfrm>
              <a:custGeom>
                <a:avLst/>
                <a:gdLst/>
                <a:ahLst/>
                <a:cxnLst/>
                <a:rect l="l" t="t" r="r" b="b"/>
                <a:pathLst>
                  <a:path w="5148" h="7630" extrusionOk="0">
                    <a:moveTo>
                      <a:pt x="1550" y="164"/>
                    </a:moveTo>
                    <a:cubicBezTo>
                      <a:pt x="1715" y="164"/>
                      <a:pt x="1879" y="184"/>
                      <a:pt x="2043" y="230"/>
                    </a:cubicBezTo>
                    <a:cubicBezTo>
                      <a:pt x="2320" y="300"/>
                      <a:pt x="2597" y="403"/>
                      <a:pt x="2840" y="542"/>
                    </a:cubicBezTo>
                    <a:cubicBezTo>
                      <a:pt x="3082" y="692"/>
                      <a:pt x="3313" y="865"/>
                      <a:pt x="3521" y="1073"/>
                    </a:cubicBezTo>
                    <a:cubicBezTo>
                      <a:pt x="3301" y="888"/>
                      <a:pt x="3071" y="715"/>
                      <a:pt x="2828" y="588"/>
                    </a:cubicBezTo>
                    <a:cubicBezTo>
                      <a:pt x="2586" y="461"/>
                      <a:pt x="2309" y="357"/>
                      <a:pt x="2032" y="288"/>
                    </a:cubicBezTo>
                    <a:cubicBezTo>
                      <a:pt x="1861" y="238"/>
                      <a:pt x="1687" y="215"/>
                      <a:pt x="1516" y="215"/>
                    </a:cubicBezTo>
                    <a:cubicBezTo>
                      <a:pt x="1409" y="215"/>
                      <a:pt x="1303" y="224"/>
                      <a:pt x="1201" y="242"/>
                    </a:cubicBezTo>
                    <a:cubicBezTo>
                      <a:pt x="912" y="288"/>
                      <a:pt x="635" y="369"/>
                      <a:pt x="358" y="461"/>
                    </a:cubicBezTo>
                    <a:cubicBezTo>
                      <a:pt x="624" y="346"/>
                      <a:pt x="889" y="242"/>
                      <a:pt x="1178" y="196"/>
                    </a:cubicBezTo>
                    <a:cubicBezTo>
                      <a:pt x="1302" y="176"/>
                      <a:pt x="1426" y="164"/>
                      <a:pt x="1550" y="164"/>
                    </a:cubicBezTo>
                    <a:close/>
                    <a:moveTo>
                      <a:pt x="1581" y="1"/>
                    </a:moveTo>
                    <a:cubicBezTo>
                      <a:pt x="1132" y="1"/>
                      <a:pt x="679" y="128"/>
                      <a:pt x="254" y="369"/>
                    </a:cubicBezTo>
                    <a:cubicBezTo>
                      <a:pt x="185" y="415"/>
                      <a:pt x="116" y="473"/>
                      <a:pt x="69" y="542"/>
                    </a:cubicBezTo>
                    <a:cubicBezTo>
                      <a:pt x="0" y="692"/>
                      <a:pt x="116" y="831"/>
                      <a:pt x="254" y="831"/>
                    </a:cubicBezTo>
                    <a:cubicBezTo>
                      <a:pt x="358" y="831"/>
                      <a:pt x="450" y="773"/>
                      <a:pt x="531" y="773"/>
                    </a:cubicBezTo>
                    <a:cubicBezTo>
                      <a:pt x="219" y="1173"/>
                      <a:pt x="650" y="1499"/>
                      <a:pt x="1223" y="1499"/>
                    </a:cubicBezTo>
                    <a:cubicBezTo>
                      <a:pt x="1328" y="1499"/>
                      <a:pt x="1437" y="1488"/>
                      <a:pt x="1547" y="1465"/>
                    </a:cubicBezTo>
                    <a:cubicBezTo>
                      <a:pt x="1817" y="1416"/>
                      <a:pt x="2088" y="1384"/>
                      <a:pt x="2357" y="1384"/>
                    </a:cubicBezTo>
                    <a:cubicBezTo>
                      <a:pt x="2828" y="1384"/>
                      <a:pt x="3290" y="1482"/>
                      <a:pt x="3721" y="1753"/>
                    </a:cubicBezTo>
                    <a:lnTo>
                      <a:pt x="3721" y="1753"/>
                    </a:lnTo>
                    <a:cubicBezTo>
                      <a:pt x="3681" y="1730"/>
                      <a:pt x="3640" y="1719"/>
                      <a:pt x="3600" y="1719"/>
                    </a:cubicBezTo>
                    <a:cubicBezTo>
                      <a:pt x="3494" y="1719"/>
                      <a:pt x="3396" y="1795"/>
                      <a:pt x="3348" y="1916"/>
                    </a:cubicBezTo>
                    <a:cubicBezTo>
                      <a:pt x="3278" y="2089"/>
                      <a:pt x="3313" y="2273"/>
                      <a:pt x="3417" y="2423"/>
                    </a:cubicBezTo>
                    <a:cubicBezTo>
                      <a:pt x="3521" y="2562"/>
                      <a:pt x="3636" y="2712"/>
                      <a:pt x="3752" y="2839"/>
                    </a:cubicBezTo>
                    <a:cubicBezTo>
                      <a:pt x="3867" y="2966"/>
                      <a:pt x="3971" y="3093"/>
                      <a:pt x="4052" y="3254"/>
                    </a:cubicBezTo>
                    <a:cubicBezTo>
                      <a:pt x="4236" y="3578"/>
                      <a:pt x="4375" y="3935"/>
                      <a:pt x="4490" y="4282"/>
                    </a:cubicBezTo>
                    <a:cubicBezTo>
                      <a:pt x="4801" y="5329"/>
                      <a:pt x="4779" y="6628"/>
                      <a:pt x="4265" y="7619"/>
                    </a:cubicBezTo>
                    <a:lnTo>
                      <a:pt x="4265" y="7619"/>
                    </a:lnTo>
                    <a:cubicBezTo>
                      <a:pt x="5079" y="6052"/>
                      <a:pt x="5147" y="4451"/>
                      <a:pt x="4606" y="2770"/>
                    </a:cubicBezTo>
                    <a:cubicBezTo>
                      <a:pt x="4294" y="1823"/>
                      <a:pt x="3752" y="923"/>
                      <a:pt x="2897" y="403"/>
                    </a:cubicBezTo>
                    <a:cubicBezTo>
                      <a:pt x="2485" y="131"/>
                      <a:pt x="2035" y="1"/>
                      <a:pt x="1581" y="1"/>
                    </a:cubicBezTo>
                    <a:close/>
                    <a:moveTo>
                      <a:pt x="4265" y="7619"/>
                    </a:moveTo>
                    <a:cubicBezTo>
                      <a:pt x="4263" y="7622"/>
                      <a:pt x="4261" y="7626"/>
                      <a:pt x="4259" y="7629"/>
                    </a:cubicBezTo>
                    <a:cubicBezTo>
                      <a:pt x="4261" y="7626"/>
                      <a:pt x="4263" y="7622"/>
                      <a:pt x="4265" y="7619"/>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30"/>
              <p:cNvSpPr/>
              <p:nvPr/>
            </p:nvSpPr>
            <p:spPr>
              <a:xfrm>
                <a:off x="8410047" y="289722"/>
                <a:ext cx="76836" cy="103417"/>
              </a:xfrm>
              <a:custGeom>
                <a:avLst/>
                <a:gdLst/>
                <a:ahLst/>
                <a:cxnLst/>
                <a:rect l="l" t="t" r="r" b="b"/>
                <a:pathLst>
                  <a:path w="2379" h="3202" extrusionOk="0">
                    <a:moveTo>
                      <a:pt x="1642" y="584"/>
                    </a:moveTo>
                    <a:cubicBezTo>
                      <a:pt x="1642" y="595"/>
                      <a:pt x="1641" y="605"/>
                      <a:pt x="1640" y="616"/>
                    </a:cubicBezTo>
                    <a:cubicBezTo>
                      <a:pt x="1642" y="605"/>
                      <a:pt x="1642" y="594"/>
                      <a:pt x="1642" y="584"/>
                    </a:cubicBezTo>
                    <a:close/>
                    <a:moveTo>
                      <a:pt x="1161" y="0"/>
                    </a:moveTo>
                    <a:cubicBezTo>
                      <a:pt x="995" y="0"/>
                      <a:pt x="823" y="77"/>
                      <a:pt x="716" y="201"/>
                    </a:cubicBezTo>
                    <a:cubicBezTo>
                      <a:pt x="578" y="385"/>
                      <a:pt x="578" y="628"/>
                      <a:pt x="659" y="835"/>
                    </a:cubicBezTo>
                    <a:cubicBezTo>
                      <a:pt x="606" y="793"/>
                      <a:pt x="524" y="742"/>
                      <a:pt x="449" y="742"/>
                    </a:cubicBezTo>
                    <a:cubicBezTo>
                      <a:pt x="442" y="742"/>
                      <a:pt x="435" y="742"/>
                      <a:pt x="428" y="743"/>
                    </a:cubicBezTo>
                    <a:cubicBezTo>
                      <a:pt x="1" y="778"/>
                      <a:pt x="705" y="1193"/>
                      <a:pt x="762" y="1251"/>
                    </a:cubicBezTo>
                    <a:cubicBezTo>
                      <a:pt x="1384" y="1666"/>
                      <a:pt x="2201" y="2413"/>
                      <a:pt x="2377" y="3196"/>
                    </a:cubicBezTo>
                    <a:lnTo>
                      <a:pt x="2377" y="3196"/>
                    </a:lnTo>
                    <a:cubicBezTo>
                      <a:pt x="2216" y="2471"/>
                      <a:pt x="1962" y="1838"/>
                      <a:pt x="1467" y="1297"/>
                    </a:cubicBezTo>
                    <a:cubicBezTo>
                      <a:pt x="1386" y="1205"/>
                      <a:pt x="1293" y="1112"/>
                      <a:pt x="1236" y="1009"/>
                    </a:cubicBezTo>
                    <a:cubicBezTo>
                      <a:pt x="1178" y="905"/>
                      <a:pt x="1143" y="778"/>
                      <a:pt x="1155" y="651"/>
                    </a:cubicBezTo>
                    <a:cubicBezTo>
                      <a:pt x="1178" y="535"/>
                      <a:pt x="1270" y="420"/>
                      <a:pt x="1397" y="397"/>
                    </a:cubicBezTo>
                    <a:cubicBezTo>
                      <a:pt x="1404" y="396"/>
                      <a:pt x="1410" y="396"/>
                      <a:pt x="1417" y="396"/>
                    </a:cubicBezTo>
                    <a:cubicBezTo>
                      <a:pt x="1527" y="396"/>
                      <a:pt x="1639" y="478"/>
                      <a:pt x="1642" y="584"/>
                    </a:cubicBezTo>
                    <a:lnTo>
                      <a:pt x="1642" y="584"/>
                    </a:lnTo>
                    <a:cubicBezTo>
                      <a:pt x="1654" y="362"/>
                      <a:pt x="1560" y="127"/>
                      <a:pt x="1351" y="39"/>
                    </a:cubicBezTo>
                    <a:cubicBezTo>
                      <a:pt x="1292" y="13"/>
                      <a:pt x="1227" y="0"/>
                      <a:pt x="1161" y="0"/>
                    </a:cubicBezTo>
                    <a:close/>
                    <a:moveTo>
                      <a:pt x="2377" y="3196"/>
                    </a:moveTo>
                    <a:lnTo>
                      <a:pt x="2377" y="3196"/>
                    </a:lnTo>
                    <a:cubicBezTo>
                      <a:pt x="2378" y="3198"/>
                      <a:pt x="2378" y="3200"/>
                      <a:pt x="2378" y="3202"/>
                    </a:cubicBezTo>
                    <a:cubicBezTo>
                      <a:pt x="2378" y="3200"/>
                      <a:pt x="2378" y="3198"/>
                      <a:pt x="2377" y="3196"/>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30"/>
              <p:cNvSpPr/>
              <p:nvPr/>
            </p:nvSpPr>
            <p:spPr>
              <a:xfrm>
                <a:off x="8468570" y="476983"/>
                <a:ext cx="150926" cy="227439"/>
              </a:xfrm>
              <a:custGeom>
                <a:avLst/>
                <a:gdLst/>
                <a:ahLst/>
                <a:cxnLst/>
                <a:rect l="l" t="t" r="r" b="b"/>
                <a:pathLst>
                  <a:path w="4673" h="7042" extrusionOk="0">
                    <a:moveTo>
                      <a:pt x="4387" y="659"/>
                    </a:moveTo>
                    <a:lnTo>
                      <a:pt x="4387" y="659"/>
                    </a:lnTo>
                    <a:cubicBezTo>
                      <a:pt x="4386" y="661"/>
                      <a:pt x="4384" y="663"/>
                      <a:pt x="4383" y="666"/>
                    </a:cubicBezTo>
                    <a:lnTo>
                      <a:pt x="4383" y="666"/>
                    </a:lnTo>
                    <a:cubicBezTo>
                      <a:pt x="4384" y="663"/>
                      <a:pt x="4386" y="661"/>
                      <a:pt x="4387" y="659"/>
                    </a:cubicBezTo>
                    <a:close/>
                    <a:moveTo>
                      <a:pt x="3980" y="1173"/>
                    </a:moveTo>
                    <a:cubicBezTo>
                      <a:pt x="3844" y="1362"/>
                      <a:pt x="3715" y="1541"/>
                      <a:pt x="3568" y="1721"/>
                    </a:cubicBezTo>
                    <a:cubicBezTo>
                      <a:pt x="3406" y="1905"/>
                      <a:pt x="3221" y="2078"/>
                      <a:pt x="3025" y="2217"/>
                    </a:cubicBezTo>
                    <a:cubicBezTo>
                      <a:pt x="2633" y="2517"/>
                      <a:pt x="2194" y="2782"/>
                      <a:pt x="1790" y="3071"/>
                    </a:cubicBezTo>
                    <a:cubicBezTo>
                      <a:pt x="1386" y="3348"/>
                      <a:pt x="1005" y="3660"/>
                      <a:pt x="728" y="4087"/>
                    </a:cubicBezTo>
                    <a:cubicBezTo>
                      <a:pt x="659" y="4179"/>
                      <a:pt x="601" y="4283"/>
                      <a:pt x="543" y="4398"/>
                    </a:cubicBezTo>
                    <a:cubicBezTo>
                      <a:pt x="486" y="4514"/>
                      <a:pt x="439" y="4629"/>
                      <a:pt x="405" y="4745"/>
                    </a:cubicBezTo>
                    <a:cubicBezTo>
                      <a:pt x="382" y="4860"/>
                      <a:pt x="347" y="4987"/>
                      <a:pt x="336" y="5103"/>
                    </a:cubicBezTo>
                    <a:cubicBezTo>
                      <a:pt x="324" y="5241"/>
                      <a:pt x="324" y="5356"/>
                      <a:pt x="336" y="5483"/>
                    </a:cubicBezTo>
                    <a:cubicBezTo>
                      <a:pt x="324" y="5368"/>
                      <a:pt x="312" y="5241"/>
                      <a:pt x="312" y="5103"/>
                    </a:cubicBezTo>
                    <a:cubicBezTo>
                      <a:pt x="324" y="4976"/>
                      <a:pt x="336" y="4860"/>
                      <a:pt x="370" y="4733"/>
                    </a:cubicBezTo>
                    <a:cubicBezTo>
                      <a:pt x="439" y="4491"/>
                      <a:pt x="543" y="4260"/>
                      <a:pt x="682" y="4052"/>
                    </a:cubicBezTo>
                    <a:cubicBezTo>
                      <a:pt x="959" y="3637"/>
                      <a:pt x="1351" y="3302"/>
                      <a:pt x="1767" y="3013"/>
                    </a:cubicBezTo>
                    <a:cubicBezTo>
                      <a:pt x="2171" y="2736"/>
                      <a:pt x="2598" y="2494"/>
                      <a:pt x="2990" y="2194"/>
                    </a:cubicBezTo>
                    <a:cubicBezTo>
                      <a:pt x="3377" y="1918"/>
                      <a:pt x="3700" y="1558"/>
                      <a:pt x="3980" y="1173"/>
                    </a:cubicBezTo>
                    <a:close/>
                    <a:moveTo>
                      <a:pt x="2540" y="1"/>
                    </a:moveTo>
                    <a:cubicBezTo>
                      <a:pt x="2529" y="1167"/>
                      <a:pt x="1709" y="2275"/>
                      <a:pt x="959" y="3117"/>
                    </a:cubicBezTo>
                    <a:cubicBezTo>
                      <a:pt x="324" y="3821"/>
                      <a:pt x="1" y="4641"/>
                      <a:pt x="151" y="5541"/>
                    </a:cubicBezTo>
                    <a:cubicBezTo>
                      <a:pt x="174" y="5726"/>
                      <a:pt x="232" y="5911"/>
                      <a:pt x="312" y="6107"/>
                    </a:cubicBezTo>
                    <a:cubicBezTo>
                      <a:pt x="439" y="6453"/>
                      <a:pt x="670" y="6719"/>
                      <a:pt x="832" y="7042"/>
                    </a:cubicBezTo>
                    <a:cubicBezTo>
                      <a:pt x="509" y="6372"/>
                      <a:pt x="382" y="5564"/>
                      <a:pt x="624" y="4860"/>
                    </a:cubicBezTo>
                    <a:cubicBezTo>
                      <a:pt x="751" y="4491"/>
                      <a:pt x="1028" y="3856"/>
                      <a:pt x="1501" y="3833"/>
                    </a:cubicBezTo>
                    <a:cubicBezTo>
                      <a:pt x="1663" y="3833"/>
                      <a:pt x="1848" y="3879"/>
                      <a:pt x="1952" y="3994"/>
                    </a:cubicBezTo>
                    <a:cubicBezTo>
                      <a:pt x="2055" y="4121"/>
                      <a:pt x="2032" y="4375"/>
                      <a:pt x="1894" y="4456"/>
                    </a:cubicBezTo>
                    <a:cubicBezTo>
                      <a:pt x="2113" y="4433"/>
                      <a:pt x="2298" y="4225"/>
                      <a:pt x="2298" y="4006"/>
                    </a:cubicBezTo>
                    <a:cubicBezTo>
                      <a:pt x="2298" y="3798"/>
                      <a:pt x="2113" y="3602"/>
                      <a:pt x="1894" y="3567"/>
                    </a:cubicBezTo>
                    <a:cubicBezTo>
                      <a:pt x="2258" y="3389"/>
                      <a:pt x="2629" y="3313"/>
                      <a:pt x="3008" y="3313"/>
                    </a:cubicBezTo>
                    <a:cubicBezTo>
                      <a:pt x="3290" y="3313"/>
                      <a:pt x="3577" y="3355"/>
                      <a:pt x="3868" y="3429"/>
                    </a:cubicBezTo>
                    <a:cubicBezTo>
                      <a:pt x="3868" y="3429"/>
                      <a:pt x="3764" y="3244"/>
                      <a:pt x="3671" y="3129"/>
                    </a:cubicBezTo>
                    <a:cubicBezTo>
                      <a:pt x="3671" y="3129"/>
                      <a:pt x="3777" y="3101"/>
                      <a:pt x="3986" y="3101"/>
                    </a:cubicBezTo>
                    <a:cubicBezTo>
                      <a:pt x="4108" y="3101"/>
                      <a:pt x="4265" y="3111"/>
                      <a:pt x="4456" y="3140"/>
                    </a:cubicBezTo>
                    <a:cubicBezTo>
                      <a:pt x="4191" y="2829"/>
                      <a:pt x="4098" y="2736"/>
                      <a:pt x="3729" y="2540"/>
                    </a:cubicBezTo>
                    <a:cubicBezTo>
                      <a:pt x="4672" y="2184"/>
                      <a:pt x="4022" y="1300"/>
                      <a:pt x="4383" y="666"/>
                    </a:cubicBezTo>
                    <a:lnTo>
                      <a:pt x="4383" y="666"/>
                    </a:lnTo>
                    <a:cubicBezTo>
                      <a:pt x="4264" y="870"/>
                      <a:pt x="4062" y="920"/>
                      <a:pt x="3838" y="920"/>
                    </a:cubicBezTo>
                    <a:cubicBezTo>
                      <a:pt x="3625" y="920"/>
                      <a:pt x="3392" y="875"/>
                      <a:pt x="3188" y="875"/>
                    </a:cubicBezTo>
                    <a:cubicBezTo>
                      <a:pt x="2975" y="875"/>
                      <a:pt x="2795" y="923"/>
                      <a:pt x="2702" y="1120"/>
                    </a:cubicBezTo>
                    <a:cubicBezTo>
                      <a:pt x="2736" y="716"/>
                      <a:pt x="2713" y="347"/>
                      <a:pt x="254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30"/>
              <p:cNvSpPr/>
              <p:nvPr/>
            </p:nvSpPr>
            <p:spPr>
              <a:xfrm>
                <a:off x="8488336" y="415101"/>
                <a:ext cx="61559" cy="150280"/>
              </a:xfrm>
              <a:custGeom>
                <a:avLst/>
                <a:gdLst/>
                <a:ahLst/>
                <a:cxnLst/>
                <a:rect l="l" t="t" r="r" b="b"/>
                <a:pathLst>
                  <a:path w="1906" h="4653" extrusionOk="0">
                    <a:moveTo>
                      <a:pt x="832" y="959"/>
                    </a:moveTo>
                    <a:lnTo>
                      <a:pt x="832" y="959"/>
                    </a:lnTo>
                    <a:cubicBezTo>
                      <a:pt x="878" y="1190"/>
                      <a:pt x="912" y="1443"/>
                      <a:pt x="924" y="1686"/>
                    </a:cubicBezTo>
                    <a:cubicBezTo>
                      <a:pt x="936" y="1928"/>
                      <a:pt x="924" y="2159"/>
                      <a:pt x="912" y="2390"/>
                    </a:cubicBezTo>
                    <a:cubicBezTo>
                      <a:pt x="878" y="2621"/>
                      <a:pt x="832" y="2852"/>
                      <a:pt x="762" y="3071"/>
                    </a:cubicBezTo>
                    <a:cubicBezTo>
                      <a:pt x="693" y="3290"/>
                      <a:pt x="601" y="3498"/>
                      <a:pt x="508" y="3694"/>
                    </a:cubicBezTo>
                    <a:cubicBezTo>
                      <a:pt x="589" y="3475"/>
                      <a:pt x="659" y="3267"/>
                      <a:pt x="716" y="3036"/>
                    </a:cubicBezTo>
                    <a:cubicBezTo>
                      <a:pt x="774" y="2829"/>
                      <a:pt x="820" y="2598"/>
                      <a:pt x="855" y="2367"/>
                    </a:cubicBezTo>
                    <a:cubicBezTo>
                      <a:pt x="878" y="2136"/>
                      <a:pt x="878" y="1905"/>
                      <a:pt x="878" y="1651"/>
                    </a:cubicBezTo>
                    <a:cubicBezTo>
                      <a:pt x="866" y="1443"/>
                      <a:pt x="855" y="1190"/>
                      <a:pt x="832" y="959"/>
                    </a:cubicBezTo>
                    <a:close/>
                    <a:moveTo>
                      <a:pt x="601" y="1"/>
                    </a:moveTo>
                    <a:lnTo>
                      <a:pt x="601" y="1"/>
                    </a:lnTo>
                    <a:cubicBezTo>
                      <a:pt x="855" y="1570"/>
                      <a:pt x="635" y="3210"/>
                      <a:pt x="1" y="4652"/>
                    </a:cubicBezTo>
                    <a:cubicBezTo>
                      <a:pt x="659" y="3891"/>
                      <a:pt x="1905" y="1790"/>
                      <a:pt x="1617" y="693"/>
                    </a:cubicBezTo>
                    <a:lnTo>
                      <a:pt x="1617" y="693"/>
                    </a:lnTo>
                    <a:cubicBezTo>
                      <a:pt x="1570" y="705"/>
                      <a:pt x="1374" y="1397"/>
                      <a:pt x="1224" y="1559"/>
                    </a:cubicBezTo>
                    <a:cubicBezTo>
                      <a:pt x="1282" y="1039"/>
                      <a:pt x="1005" y="335"/>
                      <a:pt x="60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30"/>
              <p:cNvSpPr/>
              <p:nvPr/>
            </p:nvSpPr>
            <p:spPr>
              <a:xfrm>
                <a:off x="8824230" y="680554"/>
                <a:ext cx="264710" cy="194237"/>
              </a:xfrm>
              <a:custGeom>
                <a:avLst/>
                <a:gdLst/>
                <a:ahLst/>
                <a:cxnLst/>
                <a:rect l="l" t="t" r="r" b="b"/>
                <a:pathLst>
                  <a:path w="8196" h="6014" extrusionOk="0">
                    <a:moveTo>
                      <a:pt x="1" y="0"/>
                    </a:moveTo>
                    <a:cubicBezTo>
                      <a:pt x="127" y="1385"/>
                      <a:pt x="1086" y="2666"/>
                      <a:pt x="2378" y="3197"/>
                    </a:cubicBezTo>
                    <a:cubicBezTo>
                      <a:pt x="2921" y="3417"/>
                      <a:pt x="3475" y="3520"/>
                      <a:pt x="4029" y="3659"/>
                    </a:cubicBezTo>
                    <a:cubicBezTo>
                      <a:pt x="4571" y="3809"/>
                      <a:pt x="5137" y="4040"/>
                      <a:pt x="5541" y="4444"/>
                    </a:cubicBezTo>
                    <a:cubicBezTo>
                      <a:pt x="5945" y="4848"/>
                      <a:pt x="6164" y="5483"/>
                      <a:pt x="5945" y="6014"/>
                    </a:cubicBezTo>
                    <a:cubicBezTo>
                      <a:pt x="6464" y="5483"/>
                      <a:pt x="6638" y="4525"/>
                      <a:pt x="6187" y="3936"/>
                    </a:cubicBezTo>
                    <a:lnTo>
                      <a:pt x="6187" y="3936"/>
                    </a:lnTo>
                    <a:cubicBezTo>
                      <a:pt x="6315" y="3975"/>
                      <a:pt x="6453" y="3993"/>
                      <a:pt x="6595" y="3993"/>
                    </a:cubicBezTo>
                    <a:cubicBezTo>
                      <a:pt x="7210" y="3993"/>
                      <a:pt x="7905" y="3650"/>
                      <a:pt x="8196" y="3163"/>
                    </a:cubicBezTo>
                    <a:lnTo>
                      <a:pt x="8196" y="3163"/>
                    </a:lnTo>
                    <a:cubicBezTo>
                      <a:pt x="7868" y="3240"/>
                      <a:pt x="7582" y="3272"/>
                      <a:pt x="7312" y="3272"/>
                    </a:cubicBezTo>
                    <a:cubicBezTo>
                      <a:pt x="6335" y="3272"/>
                      <a:pt x="5574" y="2854"/>
                      <a:pt x="3856" y="2655"/>
                    </a:cubicBezTo>
                    <a:cubicBezTo>
                      <a:pt x="1051" y="2320"/>
                      <a:pt x="70" y="739"/>
                      <a:pt x="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30"/>
              <p:cNvSpPr/>
              <p:nvPr/>
            </p:nvSpPr>
            <p:spPr>
              <a:xfrm>
                <a:off x="8826846" y="652584"/>
                <a:ext cx="213648" cy="98055"/>
              </a:xfrm>
              <a:custGeom>
                <a:avLst/>
                <a:gdLst/>
                <a:ahLst/>
                <a:cxnLst/>
                <a:rect l="l" t="t" r="r" b="b"/>
                <a:pathLst>
                  <a:path w="6615" h="3036" extrusionOk="0">
                    <a:moveTo>
                      <a:pt x="6611" y="1316"/>
                    </a:moveTo>
                    <a:cubicBezTo>
                      <a:pt x="6612" y="1316"/>
                      <a:pt x="6613" y="1316"/>
                      <a:pt x="6614" y="1316"/>
                    </a:cubicBezTo>
                    <a:cubicBezTo>
                      <a:pt x="6613" y="1316"/>
                      <a:pt x="6612" y="1316"/>
                      <a:pt x="6611" y="1316"/>
                    </a:cubicBezTo>
                    <a:close/>
                    <a:moveTo>
                      <a:pt x="5912" y="1335"/>
                    </a:moveTo>
                    <a:cubicBezTo>
                      <a:pt x="5969" y="1335"/>
                      <a:pt x="6026" y="1336"/>
                      <a:pt x="6083" y="1339"/>
                    </a:cubicBezTo>
                    <a:cubicBezTo>
                      <a:pt x="5633" y="1362"/>
                      <a:pt x="5183" y="1432"/>
                      <a:pt x="4756" y="1570"/>
                    </a:cubicBezTo>
                    <a:cubicBezTo>
                      <a:pt x="4317" y="1709"/>
                      <a:pt x="3913" y="1905"/>
                      <a:pt x="3498" y="2066"/>
                    </a:cubicBezTo>
                    <a:cubicBezTo>
                      <a:pt x="3100" y="2221"/>
                      <a:pt x="2670" y="2344"/>
                      <a:pt x="2229" y="2344"/>
                    </a:cubicBezTo>
                    <a:cubicBezTo>
                      <a:pt x="2209" y="2344"/>
                      <a:pt x="2190" y="2344"/>
                      <a:pt x="2170" y="2343"/>
                    </a:cubicBezTo>
                    <a:cubicBezTo>
                      <a:pt x="1939" y="2343"/>
                      <a:pt x="1709" y="2297"/>
                      <a:pt x="1512" y="2228"/>
                    </a:cubicBezTo>
                    <a:cubicBezTo>
                      <a:pt x="1409" y="2182"/>
                      <a:pt x="1293" y="2136"/>
                      <a:pt x="1201" y="2078"/>
                    </a:cubicBezTo>
                    <a:cubicBezTo>
                      <a:pt x="1108" y="2020"/>
                      <a:pt x="1016" y="1951"/>
                      <a:pt x="947" y="1870"/>
                    </a:cubicBezTo>
                    <a:lnTo>
                      <a:pt x="947" y="1870"/>
                    </a:lnTo>
                    <a:cubicBezTo>
                      <a:pt x="1293" y="2182"/>
                      <a:pt x="1755" y="2297"/>
                      <a:pt x="2182" y="2297"/>
                    </a:cubicBezTo>
                    <a:cubicBezTo>
                      <a:pt x="2632" y="2297"/>
                      <a:pt x="3071" y="2159"/>
                      <a:pt x="3486" y="2009"/>
                    </a:cubicBezTo>
                    <a:cubicBezTo>
                      <a:pt x="3902" y="1847"/>
                      <a:pt x="4306" y="1662"/>
                      <a:pt x="4744" y="1512"/>
                    </a:cubicBezTo>
                    <a:cubicBezTo>
                      <a:pt x="4952" y="1443"/>
                      <a:pt x="5171" y="1397"/>
                      <a:pt x="5402" y="1374"/>
                    </a:cubicBezTo>
                    <a:cubicBezTo>
                      <a:pt x="5575" y="1348"/>
                      <a:pt x="5742" y="1335"/>
                      <a:pt x="5912" y="1335"/>
                    </a:cubicBezTo>
                    <a:close/>
                    <a:moveTo>
                      <a:pt x="4802" y="0"/>
                    </a:moveTo>
                    <a:cubicBezTo>
                      <a:pt x="4606" y="439"/>
                      <a:pt x="4410" y="612"/>
                      <a:pt x="4410" y="612"/>
                    </a:cubicBezTo>
                    <a:cubicBezTo>
                      <a:pt x="4375" y="462"/>
                      <a:pt x="4283" y="289"/>
                      <a:pt x="4283" y="289"/>
                    </a:cubicBezTo>
                    <a:cubicBezTo>
                      <a:pt x="4063" y="901"/>
                      <a:pt x="3729" y="1385"/>
                      <a:pt x="3163" y="1709"/>
                    </a:cubicBezTo>
                    <a:cubicBezTo>
                      <a:pt x="3244" y="1512"/>
                      <a:pt x="3209" y="1282"/>
                      <a:pt x="3036" y="1166"/>
                    </a:cubicBezTo>
                    <a:cubicBezTo>
                      <a:pt x="2968" y="1130"/>
                      <a:pt x="2891" y="1111"/>
                      <a:pt x="2815" y="1111"/>
                    </a:cubicBezTo>
                    <a:cubicBezTo>
                      <a:pt x="2696" y="1111"/>
                      <a:pt x="2578" y="1156"/>
                      <a:pt x="2494" y="1247"/>
                    </a:cubicBezTo>
                    <a:cubicBezTo>
                      <a:pt x="2516" y="1236"/>
                      <a:pt x="2542" y="1232"/>
                      <a:pt x="2568" y="1232"/>
                    </a:cubicBezTo>
                    <a:cubicBezTo>
                      <a:pt x="2687" y="1232"/>
                      <a:pt x="2825" y="1330"/>
                      <a:pt x="2863" y="1443"/>
                    </a:cubicBezTo>
                    <a:cubicBezTo>
                      <a:pt x="2909" y="1593"/>
                      <a:pt x="2851" y="1743"/>
                      <a:pt x="2759" y="1859"/>
                    </a:cubicBezTo>
                    <a:cubicBezTo>
                      <a:pt x="2629" y="2036"/>
                      <a:pt x="2404" y="2093"/>
                      <a:pt x="2169" y="2093"/>
                    </a:cubicBezTo>
                    <a:cubicBezTo>
                      <a:pt x="1947" y="2093"/>
                      <a:pt x="1716" y="2042"/>
                      <a:pt x="1547" y="1997"/>
                    </a:cubicBezTo>
                    <a:cubicBezTo>
                      <a:pt x="889" y="1824"/>
                      <a:pt x="347" y="1316"/>
                      <a:pt x="0" y="727"/>
                    </a:cubicBezTo>
                    <a:lnTo>
                      <a:pt x="0" y="727"/>
                    </a:lnTo>
                    <a:cubicBezTo>
                      <a:pt x="162" y="1016"/>
                      <a:pt x="254" y="1316"/>
                      <a:pt x="450" y="1593"/>
                    </a:cubicBezTo>
                    <a:cubicBezTo>
                      <a:pt x="554" y="1732"/>
                      <a:pt x="670" y="1882"/>
                      <a:pt x="797" y="1997"/>
                    </a:cubicBezTo>
                    <a:cubicBezTo>
                      <a:pt x="1287" y="2458"/>
                      <a:pt x="1912" y="2656"/>
                      <a:pt x="2608" y="2656"/>
                    </a:cubicBezTo>
                    <a:cubicBezTo>
                      <a:pt x="2748" y="2656"/>
                      <a:pt x="2891" y="2647"/>
                      <a:pt x="3036" y="2632"/>
                    </a:cubicBezTo>
                    <a:cubicBezTo>
                      <a:pt x="3407" y="2581"/>
                      <a:pt x="3813" y="2541"/>
                      <a:pt x="4222" y="2541"/>
                    </a:cubicBezTo>
                    <a:cubicBezTo>
                      <a:pt x="4921" y="2541"/>
                      <a:pt x="5631" y="2658"/>
                      <a:pt x="6199" y="3036"/>
                    </a:cubicBezTo>
                    <a:cubicBezTo>
                      <a:pt x="6014" y="2713"/>
                      <a:pt x="5725" y="2517"/>
                      <a:pt x="5402" y="2355"/>
                    </a:cubicBezTo>
                    <a:lnTo>
                      <a:pt x="5402" y="2355"/>
                    </a:lnTo>
                    <a:cubicBezTo>
                      <a:pt x="5425" y="2358"/>
                      <a:pt x="5446" y="2360"/>
                      <a:pt x="5466" y="2360"/>
                    </a:cubicBezTo>
                    <a:cubicBezTo>
                      <a:pt x="5981" y="2360"/>
                      <a:pt x="6003" y="1315"/>
                      <a:pt x="6578" y="1315"/>
                    </a:cubicBezTo>
                    <a:cubicBezTo>
                      <a:pt x="6589" y="1315"/>
                      <a:pt x="6600" y="1315"/>
                      <a:pt x="6611" y="1316"/>
                    </a:cubicBezTo>
                    <a:lnTo>
                      <a:pt x="6611" y="1316"/>
                    </a:lnTo>
                    <a:cubicBezTo>
                      <a:pt x="6080" y="1278"/>
                      <a:pt x="5774" y="693"/>
                      <a:pt x="5308" y="693"/>
                    </a:cubicBezTo>
                    <a:cubicBezTo>
                      <a:pt x="5177" y="693"/>
                      <a:pt x="5035" y="739"/>
                      <a:pt x="4871" y="854"/>
                    </a:cubicBezTo>
                    <a:cubicBezTo>
                      <a:pt x="4917" y="474"/>
                      <a:pt x="4894" y="358"/>
                      <a:pt x="4802"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30"/>
              <p:cNvSpPr/>
              <p:nvPr/>
            </p:nvSpPr>
            <p:spPr>
              <a:xfrm>
                <a:off x="8917053" y="747442"/>
                <a:ext cx="77966" cy="14405"/>
              </a:xfrm>
              <a:custGeom>
                <a:avLst/>
                <a:gdLst/>
                <a:ahLst/>
                <a:cxnLst/>
                <a:rect l="l" t="t" r="r" b="b"/>
                <a:pathLst>
                  <a:path w="2414" h="446" extrusionOk="0">
                    <a:moveTo>
                      <a:pt x="833" y="1"/>
                    </a:moveTo>
                    <a:cubicBezTo>
                      <a:pt x="556" y="1"/>
                      <a:pt x="277" y="40"/>
                      <a:pt x="1" y="122"/>
                    </a:cubicBezTo>
                    <a:cubicBezTo>
                      <a:pt x="809" y="226"/>
                      <a:pt x="1605" y="341"/>
                      <a:pt x="2413" y="445"/>
                    </a:cubicBezTo>
                    <a:cubicBezTo>
                      <a:pt x="1916" y="154"/>
                      <a:pt x="1378" y="1"/>
                      <a:pt x="83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30"/>
              <p:cNvSpPr/>
              <p:nvPr/>
            </p:nvSpPr>
            <p:spPr>
              <a:xfrm>
                <a:off x="8748169" y="792982"/>
                <a:ext cx="96957" cy="81099"/>
              </a:xfrm>
              <a:custGeom>
                <a:avLst/>
                <a:gdLst/>
                <a:ahLst/>
                <a:cxnLst/>
                <a:rect l="l" t="t" r="r" b="b"/>
                <a:pathLst>
                  <a:path w="3002" h="2511" extrusionOk="0">
                    <a:moveTo>
                      <a:pt x="1040" y="443"/>
                    </a:moveTo>
                    <a:lnTo>
                      <a:pt x="1040" y="443"/>
                    </a:lnTo>
                    <a:cubicBezTo>
                      <a:pt x="1213" y="501"/>
                      <a:pt x="1374" y="605"/>
                      <a:pt x="1501" y="732"/>
                    </a:cubicBezTo>
                    <a:cubicBezTo>
                      <a:pt x="1640" y="859"/>
                      <a:pt x="1732" y="1021"/>
                      <a:pt x="1825" y="1182"/>
                    </a:cubicBezTo>
                    <a:cubicBezTo>
                      <a:pt x="1894" y="1355"/>
                      <a:pt x="1952" y="1528"/>
                      <a:pt x="2009" y="1679"/>
                    </a:cubicBezTo>
                    <a:cubicBezTo>
                      <a:pt x="2067" y="1852"/>
                      <a:pt x="2136" y="2013"/>
                      <a:pt x="2252" y="2163"/>
                    </a:cubicBezTo>
                    <a:cubicBezTo>
                      <a:pt x="2113" y="2048"/>
                      <a:pt x="2021" y="1875"/>
                      <a:pt x="1952" y="1713"/>
                    </a:cubicBezTo>
                    <a:cubicBezTo>
                      <a:pt x="1894" y="1575"/>
                      <a:pt x="1836" y="1413"/>
                      <a:pt x="1778" y="1263"/>
                    </a:cubicBezTo>
                    <a:lnTo>
                      <a:pt x="1778" y="1263"/>
                    </a:lnTo>
                    <a:cubicBezTo>
                      <a:pt x="1778" y="1298"/>
                      <a:pt x="1790" y="1344"/>
                      <a:pt x="1790" y="1367"/>
                    </a:cubicBezTo>
                    <a:cubicBezTo>
                      <a:pt x="1790" y="1540"/>
                      <a:pt x="1755" y="1713"/>
                      <a:pt x="1640" y="1840"/>
                    </a:cubicBezTo>
                    <a:cubicBezTo>
                      <a:pt x="1698" y="1690"/>
                      <a:pt x="1721" y="1528"/>
                      <a:pt x="1721" y="1367"/>
                    </a:cubicBezTo>
                    <a:cubicBezTo>
                      <a:pt x="1721" y="1251"/>
                      <a:pt x="1686" y="1136"/>
                      <a:pt x="1663" y="1021"/>
                    </a:cubicBezTo>
                    <a:cubicBezTo>
                      <a:pt x="1605" y="940"/>
                      <a:pt x="1548" y="836"/>
                      <a:pt x="1478" y="755"/>
                    </a:cubicBezTo>
                    <a:cubicBezTo>
                      <a:pt x="1363" y="628"/>
                      <a:pt x="1201" y="524"/>
                      <a:pt x="1040" y="443"/>
                    </a:cubicBezTo>
                    <a:close/>
                    <a:moveTo>
                      <a:pt x="255" y="1"/>
                    </a:moveTo>
                    <a:cubicBezTo>
                      <a:pt x="170" y="1"/>
                      <a:pt x="85" y="6"/>
                      <a:pt x="1" y="16"/>
                    </a:cubicBezTo>
                    <a:cubicBezTo>
                      <a:pt x="162" y="39"/>
                      <a:pt x="312" y="109"/>
                      <a:pt x="463" y="201"/>
                    </a:cubicBezTo>
                    <a:cubicBezTo>
                      <a:pt x="809" y="397"/>
                      <a:pt x="1017" y="801"/>
                      <a:pt x="970" y="1194"/>
                    </a:cubicBezTo>
                    <a:cubicBezTo>
                      <a:pt x="924" y="1586"/>
                      <a:pt x="624" y="1979"/>
                      <a:pt x="255" y="2094"/>
                    </a:cubicBezTo>
                    <a:cubicBezTo>
                      <a:pt x="338" y="2218"/>
                      <a:pt x="485" y="2305"/>
                      <a:pt x="640" y="2305"/>
                    </a:cubicBezTo>
                    <a:cubicBezTo>
                      <a:pt x="658" y="2305"/>
                      <a:pt x="676" y="2304"/>
                      <a:pt x="693" y="2302"/>
                    </a:cubicBezTo>
                    <a:cubicBezTo>
                      <a:pt x="867" y="2290"/>
                      <a:pt x="993" y="2129"/>
                      <a:pt x="1063" y="1979"/>
                    </a:cubicBezTo>
                    <a:cubicBezTo>
                      <a:pt x="1097" y="2094"/>
                      <a:pt x="1144" y="2221"/>
                      <a:pt x="1236" y="2325"/>
                    </a:cubicBezTo>
                    <a:cubicBezTo>
                      <a:pt x="1292" y="2389"/>
                      <a:pt x="1382" y="2431"/>
                      <a:pt x="1470" y="2431"/>
                    </a:cubicBezTo>
                    <a:cubicBezTo>
                      <a:pt x="1509" y="2431"/>
                      <a:pt x="1547" y="2423"/>
                      <a:pt x="1582" y="2406"/>
                    </a:cubicBezTo>
                    <a:cubicBezTo>
                      <a:pt x="1663" y="2360"/>
                      <a:pt x="1721" y="2221"/>
                      <a:pt x="1698" y="2117"/>
                    </a:cubicBezTo>
                    <a:lnTo>
                      <a:pt x="1698" y="2117"/>
                    </a:lnTo>
                    <a:cubicBezTo>
                      <a:pt x="1836" y="2302"/>
                      <a:pt x="2055" y="2452"/>
                      <a:pt x="2298" y="2498"/>
                    </a:cubicBezTo>
                    <a:cubicBezTo>
                      <a:pt x="2339" y="2507"/>
                      <a:pt x="2379" y="2511"/>
                      <a:pt x="2418" y="2511"/>
                    </a:cubicBezTo>
                    <a:cubicBezTo>
                      <a:pt x="2640" y="2511"/>
                      <a:pt x="2825" y="2380"/>
                      <a:pt x="3002" y="2233"/>
                    </a:cubicBezTo>
                    <a:lnTo>
                      <a:pt x="3002" y="2233"/>
                    </a:lnTo>
                    <a:cubicBezTo>
                      <a:pt x="2994" y="2233"/>
                      <a:pt x="2987" y="2233"/>
                      <a:pt x="2979" y="2233"/>
                    </a:cubicBezTo>
                    <a:cubicBezTo>
                      <a:pt x="2782" y="2233"/>
                      <a:pt x="2617" y="2087"/>
                      <a:pt x="2506" y="1898"/>
                    </a:cubicBezTo>
                    <a:cubicBezTo>
                      <a:pt x="2390" y="1713"/>
                      <a:pt x="2332" y="1517"/>
                      <a:pt x="2240" y="1309"/>
                    </a:cubicBezTo>
                    <a:cubicBezTo>
                      <a:pt x="2021" y="801"/>
                      <a:pt x="1594" y="386"/>
                      <a:pt x="1086" y="166"/>
                    </a:cubicBezTo>
                    <a:cubicBezTo>
                      <a:pt x="827" y="60"/>
                      <a:pt x="541" y="1"/>
                      <a:pt x="255"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30"/>
              <p:cNvSpPr/>
              <p:nvPr/>
            </p:nvSpPr>
            <p:spPr>
              <a:xfrm>
                <a:off x="8684446" y="777221"/>
                <a:ext cx="244201" cy="169626"/>
              </a:xfrm>
              <a:custGeom>
                <a:avLst/>
                <a:gdLst/>
                <a:ahLst/>
                <a:cxnLst/>
                <a:rect l="l" t="t" r="r" b="b"/>
                <a:pathLst>
                  <a:path w="7561" h="5252" extrusionOk="0">
                    <a:moveTo>
                      <a:pt x="13" y="499"/>
                    </a:moveTo>
                    <a:cubicBezTo>
                      <a:pt x="9" y="501"/>
                      <a:pt x="4" y="503"/>
                      <a:pt x="0" y="504"/>
                    </a:cubicBezTo>
                    <a:cubicBezTo>
                      <a:pt x="4" y="503"/>
                      <a:pt x="9" y="501"/>
                      <a:pt x="13" y="499"/>
                    </a:cubicBezTo>
                    <a:close/>
                    <a:moveTo>
                      <a:pt x="6429" y="1751"/>
                    </a:moveTo>
                    <a:lnTo>
                      <a:pt x="6429" y="1751"/>
                    </a:lnTo>
                    <a:cubicBezTo>
                      <a:pt x="6637" y="1959"/>
                      <a:pt x="6799" y="2201"/>
                      <a:pt x="6914" y="2467"/>
                    </a:cubicBezTo>
                    <a:cubicBezTo>
                      <a:pt x="7041" y="2721"/>
                      <a:pt x="7122" y="2998"/>
                      <a:pt x="7168" y="3286"/>
                    </a:cubicBezTo>
                    <a:cubicBezTo>
                      <a:pt x="7226" y="3575"/>
                      <a:pt x="7203" y="3863"/>
                      <a:pt x="7145" y="4152"/>
                    </a:cubicBezTo>
                    <a:cubicBezTo>
                      <a:pt x="7064" y="4429"/>
                      <a:pt x="6972" y="4694"/>
                      <a:pt x="6822" y="4948"/>
                    </a:cubicBezTo>
                    <a:cubicBezTo>
                      <a:pt x="6960" y="4683"/>
                      <a:pt x="7053" y="4406"/>
                      <a:pt x="7099" y="4140"/>
                    </a:cubicBezTo>
                    <a:cubicBezTo>
                      <a:pt x="7156" y="3863"/>
                      <a:pt x="7168" y="3575"/>
                      <a:pt x="7110" y="3298"/>
                    </a:cubicBezTo>
                    <a:cubicBezTo>
                      <a:pt x="7076" y="3021"/>
                      <a:pt x="6983" y="2744"/>
                      <a:pt x="6868" y="2490"/>
                    </a:cubicBezTo>
                    <a:cubicBezTo>
                      <a:pt x="6752" y="2224"/>
                      <a:pt x="6614" y="1982"/>
                      <a:pt x="6429" y="1751"/>
                    </a:cubicBezTo>
                    <a:close/>
                    <a:moveTo>
                      <a:pt x="2382" y="1"/>
                    </a:moveTo>
                    <a:cubicBezTo>
                      <a:pt x="1592" y="1"/>
                      <a:pt x="805" y="164"/>
                      <a:pt x="13" y="499"/>
                    </a:cubicBezTo>
                    <a:lnTo>
                      <a:pt x="13" y="499"/>
                    </a:lnTo>
                    <a:cubicBezTo>
                      <a:pt x="495" y="296"/>
                      <a:pt x="1040" y="203"/>
                      <a:pt x="1587" y="203"/>
                    </a:cubicBezTo>
                    <a:cubicBezTo>
                      <a:pt x="2204" y="203"/>
                      <a:pt x="2823" y="320"/>
                      <a:pt x="3359" y="527"/>
                    </a:cubicBezTo>
                    <a:cubicBezTo>
                      <a:pt x="3705" y="654"/>
                      <a:pt x="4040" y="828"/>
                      <a:pt x="4363" y="1035"/>
                    </a:cubicBezTo>
                    <a:cubicBezTo>
                      <a:pt x="4502" y="1128"/>
                      <a:pt x="4629" y="1255"/>
                      <a:pt x="4744" y="1370"/>
                    </a:cubicBezTo>
                    <a:cubicBezTo>
                      <a:pt x="4883" y="1497"/>
                      <a:pt x="4998" y="1624"/>
                      <a:pt x="5137" y="1728"/>
                    </a:cubicBezTo>
                    <a:cubicBezTo>
                      <a:pt x="5249" y="1806"/>
                      <a:pt x="5381" y="1864"/>
                      <a:pt x="5513" y="1864"/>
                    </a:cubicBezTo>
                    <a:cubicBezTo>
                      <a:pt x="5557" y="1864"/>
                      <a:pt x="5601" y="1858"/>
                      <a:pt x="5644" y="1843"/>
                    </a:cubicBezTo>
                    <a:cubicBezTo>
                      <a:pt x="5818" y="1786"/>
                      <a:pt x="5898" y="1624"/>
                      <a:pt x="5818" y="1462"/>
                    </a:cubicBezTo>
                    <a:lnTo>
                      <a:pt x="5818" y="1462"/>
                    </a:lnTo>
                    <a:cubicBezTo>
                      <a:pt x="6210" y="2190"/>
                      <a:pt x="6152" y="2940"/>
                      <a:pt x="5944" y="3679"/>
                    </a:cubicBezTo>
                    <a:cubicBezTo>
                      <a:pt x="5793" y="4257"/>
                      <a:pt x="5968" y="4827"/>
                      <a:pt x="6317" y="4827"/>
                    </a:cubicBezTo>
                    <a:cubicBezTo>
                      <a:pt x="6393" y="4827"/>
                      <a:pt x="6477" y="4800"/>
                      <a:pt x="6568" y="4741"/>
                    </a:cubicBezTo>
                    <a:lnTo>
                      <a:pt x="6568" y="4741"/>
                    </a:lnTo>
                    <a:cubicBezTo>
                      <a:pt x="6568" y="4833"/>
                      <a:pt x="6499" y="4914"/>
                      <a:pt x="6499" y="5018"/>
                    </a:cubicBezTo>
                    <a:cubicBezTo>
                      <a:pt x="6480" y="5150"/>
                      <a:pt x="6570" y="5252"/>
                      <a:pt x="6686" y="5252"/>
                    </a:cubicBezTo>
                    <a:cubicBezTo>
                      <a:pt x="6711" y="5252"/>
                      <a:pt x="6737" y="5247"/>
                      <a:pt x="6764" y="5237"/>
                    </a:cubicBezTo>
                    <a:cubicBezTo>
                      <a:pt x="6856" y="5202"/>
                      <a:pt x="6903" y="5133"/>
                      <a:pt x="6960" y="5064"/>
                    </a:cubicBezTo>
                    <a:cubicBezTo>
                      <a:pt x="7480" y="4256"/>
                      <a:pt x="7560" y="3286"/>
                      <a:pt x="7110" y="2409"/>
                    </a:cubicBezTo>
                    <a:cubicBezTo>
                      <a:pt x="6672" y="1520"/>
                      <a:pt x="5806" y="897"/>
                      <a:pt x="4883" y="527"/>
                    </a:cubicBezTo>
                    <a:cubicBezTo>
                      <a:pt x="4040" y="180"/>
                      <a:pt x="3209" y="1"/>
                      <a:pt x="2382"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30"/>
              <p:cNvSpPr/>
              <p:nvPr/>
            </p:nvSpPr>
            <p:spPr>
              <a:xfrm>
                <a:off x="8863375" y="799473"/>
                <a:ext cx="102189" cy="73509"/>
              </a:xfrm>
              <a:custGeom>
                <a:avLst/>
                <a:gdLst/>
                <a:ahLst/>
                <a:cxnLst/>
                <a:rect l="l" t="t" r="r" b="b"/>
                <a:pathLst>
                  <a:path w="3164" h="2276" extrusionOk="0">
                    <a:moveTo>
                      <a:pt x="1" y="0"/>
                    </a:moveTo>
                    <a:cubicBezTo>
                      <a:pt x="762" y="231"/>
                      <a:pt x="1443" y="1097"/>
                      <a:pt x="1836" y="1778"/>
                    </a:cubicBezTo>
                    <a:cubicBezTo>
                      <a:pt x="1872" y="1831"/>
                      <a:pt x="2103" y="2276"/>
                      <a:pt x="2231" y="2276"/>
                    </a:cubicBezTo>
                    <a:cubicBezTo>
                      <a:pt x="2268" y="2276"/>
                      <a:pt x="2296" y="2239"/>
                      <a:pt x="2309" y="2147"/>
                    </a:cubicBezTo>
                    <a:cubicBezTo>
                      <a:pt x="2321" y="2066"/>
                      <a:pt x="2286" y="1974"/>
                      <a:pt x="2240" y="1905"/>
                    </a:cubicBezTo>
                    <a:lnTo>
                      <a:pt x="2240" y="1905"/>
                    </a:lnTo>
                    <a:cubicBezTo>
                      <a:pt x="2338" y="1957"/>
                      <a:pt x="2450" y="1985"/>
                      <a:pt x="2562" y="1985"/>
                    </a:cubicBezTo>
                    <a:cubicBezTo>
                      <a:pt x="2673" y="1985"/>
                      <a:pt x="2782" y="1957"/>
                      <a:pt x="2875" y="1893"/>
                    </a:cubicBezTo>
                    <a:cubicBezTo>
                      <a:pt x="3059" y="1755"/>
                      <a:pt x="3163" y="1489"/>
                      <a:pt x="3094" y="1270"/>
                    </a:cubicBezTo>
                    <a:cubicBezTo>
                      <a:pt x="3013" y="1050"/>
                      <a:pt x="2759" y="935"/>
                      <a:pt x="2528" y="935"/>
                    </a:cubicBezTo>
                    <a:cubicBezTo>
                      <a:pt x="2655" y="935"/>
                      <a:pt x="2759" y="1085"/>
                      <a:pt x="2725" y="1201"/>
                    </a:cubicBezTo>
                    <a:cubicBezTo>
                      <a:pt x="2701" y="1316"/>
                      <a:pt x="2586" y="1397"/>
                      <a:pt x="2459" y="1408"/>
                    </a:cubicBezTo>
                    <a:cubicBezTo>
                      <a:pt x="2439" y="1412"/>
                      <a:pt x="2417" y="1414"/>
                      <a:pt x="2396" y="1414"/>
                    </a:cubicBezTo>
                    <a:cubicBezTo>
                      <a:pt x="2296" y="1414"/>
                      <a:pt x="2189" y="1373"/>
                      <a:pt x="2113" y="1316"/>
                    </a:cubicBezTo>
                    <a:cubicBezTo>
                      <a:pt x="2009" y="1235"/>
                      <a:pt x="1917" y="1143"/>
                      <a:pt x="1836" y="1050"/>
                    </a:cubicBezTo>
                    <a:cubicBezTo>
                      <a:pt x="1328" y="519"/>
                      <a:pt x="705" y="208"/>
                      <a:pt x="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30"/>
              <p:cNvSpPr/>
              <p:nvPr/>
            </p:nvSpPr>
            <p:spPr>
              <a:xfrm>
                <a:off x="8553577" y="660400"/>
                <a:ext cx="231153" cy="135811"/>
              </a:xfrm>
              <a:custGeom>
                <a:avLst/>
                <a:gdLst/>
                <a:ahLst/>
                <a:cxnLst/>
                <a:rect l="l" t="t" r="r" b="b"/>
                <a:pathLst>
                  <a:path w="7157" h="4205" extrusionOk="0">
                    <a:moveTo>
                      <a:pt x="6638" y="266"/>
                    </a:moveTo>
                    <a:cubicBezTo>
                      <a:pt x="6634" y="268"/>
                      <a:pt x="6631" y="269"/>
                      <a:pt x="6628" y="271"/>
                    </a:cubicBezTo>
                    <a:lnTo>
                      <a:pt x="6628" y="271"/>
                    </a:lnTo>
                    <a:cubicBezTo>
                      <a:pt x="6631" y="269"/>
                      <a:pt x="6634" y="268"/>
                      <a:pt x="6638" y="266"/>
                    </a:cubicBezTo>
                    <a:close/>
                    <a:moveTo>
                      <a:pt x="1" y="3348"/>
                    </a:moveTo>
                    <a:cubicBezTo>
                      <a:pt x="18" y="3358"/>
                      <a:pt x="35" y="3368"/>
                      <a:pt x="52" y="3378"/>
                    </a:cubicBezTo>
                    <a:lnTo>
                      <a:pt x="52" y="3378"/>
                    </a:lnTo>
                    <a:cubicBezTo>
                      <a:pt x="35" y="3368"/>
                      <a:pt x="18" y="3358"/>
                      <a:pt x="1" y="3348"/>
                    </a:cubicBezTo>
                    <a:close/>
                    <a:moveTo>
                      <a:pt x="6107" y="555"/>
                    </a:moveTo>
                    <a:lnTo>
                      <a:pt x="6107" y="555"/>
                    </a:lnTo>
                    <a:cubicBezTo>
                      <a:pt x="5680" y="809"/>
                      <a:pt x="5299" y="1132"/>
                      <a:pt x="4964" y="1490"/>
                    </a:cubicBezTo>
                    <a:cubicBezTo>
                      <a:pt x="4664" y="1882"/>
                      <a:pt x="4387" y="2298"/>
                      <a:pt x="4064" y="2679"/>
                    </a:cubicBezTo>
                    <a:cubicBezTo>
                      <a:pt x="3752" y="3048"/>
                      <a:pt x="3406" y="3429"/>
                      <a:pt x="2955" y="3671"/>
                    </a:cubicBezTo>
                    <a:cubicBezTo>
                      <a:pt x="2736" y="3787"/>
                      <a:pt x="2494" y="3891"/>
                      <a:pt x="2251" y="3925"/>
                    </a:cubicBezTo>
                    <a:cubicBezTo>
                      <a:pt x="2113" y="3948"/>
                      <a:pt x="2009" y="3960"/>
                      <a:pt x="1870" y="3960"/>
                    </a:cubicBezTo>
                    <a:cubicBezTo>
                      <a:pt x="1743" y="3960"/>
                      <a:pt x="1628" y="3948"/>
                      <a:pt x="1501" y="3902"/>
                    </a:cubicBezTo>
                    <a:lnTo>
                      <a:pt x="1501" y="3902"/>
                    </a:lnTo>
                    <a:cubicBezTo>
                      <a:pt x="1617" y="3925"/>
                      <a:pt x="1743" y="3925"/>
                      <a:pt x="1870" y="3925"/>
                    </a:cubicBezTo>
                    <a:cubicBezTo>
                      <a:pt x="2009" y="3925"/>
                      <a:pt x="2124" y="3914"/>
                      <a:pt x="2240" y="3879"/>
                    </a:cubicBezTo>
                    <a:cubicBezTo>
                      <a:pt x="2355" y="3856"/>
                      <a:pt x="2471" y="3821"/>
                      <a:pt x="2586" y="3764"/>
                    </a:cubicBezTo>
                    <a:cubicBezTo>
                      <a:pt x="2702" y="3729"/>
                      <a:pt x="2817" y="3671"/>
                      <a:pt x="2909" y="3614"/>
                    </a:cubicBezTo>
                    <a:cubicBezTo>
                      <a:pt x="3348" y="3360"/>
                      <a:pt x="3694" y="3002"/>
                      <a:pt x="3994" y="2609"/>
                    </a:cubicBezTo>
                    <a:cubicBezTo>
                      <a:pt x="4318" y="2240"/>
                      <a:pt x="4583" y="1824"/>
                      <a:pt x="4929" y="1455"/>
                    </a:cubicBezTo>
                    <a:cubicBezTo>
                      <a:pt x="5102" y="1270"/>
                      <a:pt x="5276" y="1109"/>
                      <a:pt x="5483" y="959"/>
                    </a:cubicBezTo>
                    <a:cubicBezTo>
                      <a:pt x="5680" y="809"/>
                      <a:pt x="5887" y="670"/>
                      <a:pt x="6107" y="555"/>
                    </a:cubicBezTo>
                    <a:close/>
                    <a:moveTo>
                      <a:pt x="4156" y="1"/>
                    </a:moveTo>
                    <a:lnTo>
                      <a:pt x="4156" y="1"/>
                    </a:lnTo>
                    <a:cubicBezTo>
                      <a:pt x="4214" y="520"/>
                      <a:pt x="4110" y="797"/>
                      <a:pt x="4110" y="797"/>
                    </a:cubicBezTo>
                    <a:cubicBezTo>
                      <a:pt x="3994" y="682"/>
                      <a:pt x="3821" y="566"/>
                      <a:pt x="3821" y="566"/>
                    </a:cubicBezTo>
                    <a:lnTo>
                      <a:pt x="3821" y="566"/>
                    </a:lnTo>
                    <a:cubicBezTo>
                      <a:pt x="3948" y="1259"/>
                      <a:pt x="3890" y="1917"/>
                      <a:pt x="3544" y="2529"/>
                    </a:cubicBezTo>
                    <a:cubicBezTo>
                      <a:pt x="3521" y="2309"/>
                      <a:pt x="3348" y="2113"/>
                      <a:pt x="3129" y="2090"/>
                    </a:cubicBezTo>
                    <a:cubicBezTo>
                      <a:pt x="3122" y="2090"/>
                      <a:pt x="3115" y="2089"/>
                      <a:pt x="3108" y="2089"/>
                    </a:cubicBezTo>
                    <a:cubicBezTo>
                      <a:pt x="2896" y="2089"/>
                      <a:pt x="2689" y="2258"/>
                      <a:pt x="2655" y="2471"/>
                    </a:cubicBezTo>
                    <a:cubicBezTo>
                      <a:pt x="2709" y="2406"/>
                      <a:pt x="2798" y="2374"/>
                      <a:pt x="2888" y="2374"/>
                    </a:cubicBezTo>
                    <a:cubicBezTo>
                      <a:pt x="2974" y="2374"/>
                      <a:pt x="3061" y="2403"/>
                      <a:pt x="3117" y="2459"/>
                    </a:cubicBezTo>
                    <a:cubicBezTo>
                      <a:pt x="3232" y="2575"/>
                      <a:pt x="3256" y="2748"/>
                      <a:pt x="3244" y="2921"/>
                    </a:cubicBezTo>
                    <a:cubicBezTo>
                      <a:pt x="3198" y="3394"/>
                      <a:pt x="2551" y="3614"/>
                      <a:pt x="2159" y="3706"/>
                    </a:cubicBezTo>
                    <a:cubicBezTo>
                      <a:pt x="1956" y="3761"/>
                      <a:pt x="1747" y="3787"/>
                      <a:pt x="1537" y="3787"/>
                    </a:cubicBezTo>
                    <a:cubicBezTo>
                      <a:pt x="1024" y="3787"/>
                      <a:pt x="504" y="3633"/>
                      <a:pt x="52" y="3378"/>
                    </a:cubicBezTo>
                    <a:lnTo>
                      <a:pt x="52" y="3378"/>
                    </a:lnTo>
                    <a:cubicBezTo>
                      <a:pt x="341" y="3551"/>
                      <a:pt x="584" y="3795"/>
                      <a:pt x="889" y="3937"/>
                    </a:cubicBezTo>
                    <a:cubicBezTo>
                      <a:pt x="1086" y="4029"/>
                      <a:pt x="1259" y="4087"/>
                      <a:pt x="1443" y="4133"/>
                    </a:cubicBezTo>
                    <a:cubicBezTo>
                      <a:pt x="1648" y="4181"/>
                      <a:pt x="1851" y="4205"/>
                      <a:pt x="2051" y="4205"/>
                    </a:cubicBezTo>
                    <a:cubicBezTo>
                      <a:pt x="2709" y="4205"/>
                      <a:pt x="3341" y="3952"/>
                      <a:pt x="3925" y="3510"/>
                    </a:cubicBezTo>
                    <a:cubicBezTo>
                      <a:pt x="4775" y="2858"/>
                      <a:pt x="5890" y="2143"/>
                      <a:pt x="7006" y="2143"/>
                    </a:cubicBezTo>
                    <a:cubicBezTo>
                      <a:pt x="7056" y="2143"/>
                      <a:pt x="7107" y="2145"/>
                      <a:pt x="7157" y="2148"/>
                    </a:cubicBezTo>
                    <a:cubicBezTo>
                      <a:pt x="6865" y="1946"/>
                      <a:pt x="6528" y="1903"/>
                      <a:pt x="6194" y="1903"/>
                    </a:cubicBezTo>
                    <a:cubicBezTo>
                      <a:pt x="6146" y="1903"/>
                      <a:pt x="6097" y="1904"/>
                      <a:pt x="6049" y="1905"/>
                    </a:cubicBezTo>
                    <a:cubicBezTo>
                      <a:pt x="6658" y="1676"/>
                      <a:pt x="6009" y="577"/>
                      <a:pt x="6628" y="271"/>
                    </a:cubicBezTo>
                    <a:lnTo>
                      <a:pt x="6628" y="271"/>
                    </a:lnTo>
                    <a:cubicBezTo>
                      <a:pt x="6485" y="339"/>
                      <a:pt x="6336" y="360"/>
                      <a:pt x="6185" y="360"/>
                    </a:cubicBezTo>
                    <a:cubicBezTo>
                      <a:pt x="5930" y="360"/>
                      <a:pt x="5672" y="299"/>
                      <a:pt x="5434" y="299"/>
                    </a:cubicBezTo>
                    <a:cubicBezTo>
                      <a:pt x="5146" y="299"/>
                      <a:pt x="4887" y="389"/>
                      <a:pt x="4698" y="786"/>
                    </a:cubicBezTo>
                    <a:cubicBezTo>
                      <a:pt x="4548" y="393"/>
                      <a:pt x="4456" y="301"/>
                      <a:pt x="415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30"/>
              <p:cNvSpPr/>
              <p:nvPr/>
            </p:nvSpPr>
            <p:spPr>
              <a:xfrm>
                <a:off x="8691132" y="740595"/>
                <a:ext cx="151766" cy="44344"/>
              </a:xfrm>
              <a:custGeom>
                <a:avLst/>
                <a:gdLst/>
                <a:ahLst/>
                <a:cxnLst/>
                <a:rect l="l" t="t" r="r" b="b"/>
                <a:pathLst>
                  <a:path w="4699" h="1373" extrusionOk="0">
                    <a:moveTo>
                      <a:pt x="2344" y="634"/>
                    </a:moveTo>
                    <a:cubicBezTo>
                      <a:pt x="2575" y="634"/>
                      <a:pt x="2829" y="634"/>
                      <a:pt x="3060" y="680"/>
                    </a:cubicBezTo>
                    <a:cubicBezTo>
                      <a:pt x="3290" y="715"/>
                      <a:pt x="3533" y="750"/>
                      <a:pt x="3764" y="830"/>
                    </a:cubicBezTo>
                    <a:cubicBezTo>
                      <a:pt x="3521" y="784"/>
                      <a:pt x="3290" y="738"/>
                      <a:pt x="3060" y="727"/>
                    </a:cubicBezTo>
                    <a:cubicBezTo>
                      <a:pt x="2829" y="715"/>
                      <a:pt x="2575" y="692"/>
                      <a:pt x="2344" y="692"/>
                    </a:cubicBezTo>
                    <a:cubicBezTo>
                      <a:pt x="2113" y="692"/>
                      <a:pt x="1882" y="727"/>
                      <a:pt x="1674" y="773"/>
                    </a:cubicBezTo>
                    <a:cubicBezTo>
                      <a:pt x="1444" y="807"/>
                      <a:pt x="1224" y="865"/>
                      <a:pt x="1005" y="923"/>
                    </a:cubicBezTo>
                    <a:cubicBezTo>
                      <a:pt x="1213" y="842"/>
                      <a:pt x="1421" y="773"/>
                      <a:pt x="1651" y="727"/>
                    </a:cubicBezTo>
                    <a:cubicBezTo>
                      <a:pt x="1882" y="680"/>
                      <a:pt x="2113" y="657"/>
                      <a:pt x="2344" y="634"/>
                    </a:cubicBezTo>
                    <a:close/>
                    <a:moveTo>
                      <a:pt x="3555" y="1"/>
                    </a:moveTo>
                    <a:cubicBezTo>
                      <a:pt x="2411" y="1"/>
                      <a:pt x="703" y="869"/>
                      <a:pt x="1" y="1373"/>
                    </a:cubicBezTo>
                    <a:cubicBezTo>
                      <a:pt x="895" y="1057"/>
                      <a:pt x="1838" y="896"/>
                      <a:pt x="2785" y="896"/>
                    </a:cubicBezTo>
                    <a:cubicBezTo>
                      <a:pt x="3426" y="896"/>
                      <a:pt x="4069" y="970"/>
                      <a:pt x="4699" y="1119"/>
                    </a:cubicBezTo>
                    <a:cubicBezTo>
                      <a:pt x="4398" y="706"/>
                      <a:pt x="3762" y="391"/>
                      <a:pt x="3241" y="391"/>
                    </a:cubicBezTo>
                    <a:cubicBezTo>
                      <a:pt x="3223" y="391"/>
                      <a:pt x="3204" y="391"/>
                      <a:pt x="3187" y="392"/>
                    </a:cubicBezTo>
                    <a:cubicBezTo>
                      <a:pt x="3360" y="265"/>
                      <a:pt x="4052" y="103"/>
                      <a:pt x="4075" y="80"/>
                    </a:cubicBezTo>
                    <a:cubicBezTo>
                      <a:pt x="3923" y="25"/>
                      <a:pt x="3747" y="1"/>
                      <a:pt x="3555"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30"/>
              <p:cNvSpPr/>
              <p:nvPr/>
            </p:nvSpPr>
            <p:spPr>
              <a:xfrm>
                <a:off x="8452938" y="752481"/>
                <a:ext cx="93049" cy="163942"/>
              </a:xfrm>
              <a:custGeom>
                <a:avLst/>
                <a:gdLst/>
                <a:ahLst/>
                <a:cxnLst/>
                <a:rect l="l" t="t" r="r" b="b"/>
                <a:pathLst>
                  <a:path w="2881" h="5076" extrusionOk="0">
                    <a:moveTo>
                      <a:pt x="2482" y="1"/>
                    </a:moveTo>
                    <a:cubicBezTo>
                      <a:pt x="2481" y="1"/>
                      <a:pt x="0" y="4675"/>
                      <a:pt x="1454" y="5056"/>
                    </a:cubicBezTo>
                    <a:cubicBezTo>
                      <a:pt x="1504" y="5069"/>
                      <a:pt x="1551" y="5075"/>
                      <a:pt x="1596" y="5075"/>
                    </a:cubicBezTo>
                    <a:cubicBezTo>
                      <a:pt x="2880" y="5075"/>
                      <a:pt x="2482" y="1"/>
                      <a:pt x="2482"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30"/>
              <p:cNvSpPr/>
              <p:nvPr/>
            </p:nvSpPr>
            <p:spPr>
              <a:xfrm>
                <a:off x="8367188" y="750995"/>
                <a:ext cx="140203" cy="103740"/>
              </a:xfrm>
              <a:custGeom>
                <a:avLst/>
                <a:gdLst/>
                <a:ahLst/>
                <a:cxnLst/>
                <a:rect l="l" t="t" r="r" b="b"/>
                <a:pathLst>
                  <a:path w="4341" h="3212" extrusionOk="0">
                    <a:moveTo>
                      <a:pt x="4340" y="1"/>
                    </a:moveTo>
                    <a:cubicBezTo>
                      <a:pt x="4340" y="1"/>
                      <a:pt x="0" y="1870"/>
                      <a:pt x="1051" y="3013"/>
                    </a:cubicBezTo>
                    <a:cubicBezTo>
                      <a:pt x="1176" y="3151"/>
                      <a:pt x="1319" y="3212"/>
                      <a:pt x="1474" y="3212"/>
                    </a:cubicBezTo>
                    <a:cubicBezTo>
                      <a:pt x="2601" y="3212"/>
                      <a:pt x="4340" y="1"/>
                      <a:pt x="434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30"/>
              <p:cNvSpPr/>
              <p:nvPr/>
            </p:nvSpPr>
            <p:spPr>
              <a:xfrm>
                <a:off x="8338895" y="716566"/>
                <a:ext cx="169594" cy="45184"/>
              </a:xfrm>
              <a:custGeom>
                <a:avLst/>
                <a:gdLst/>
                <a:ahLst/>
                <a:cxnLst/>
                <a:rect l="l" t="t" r="r" b="b"/>
                <a:pathLst>
                  <a:path w="5251" h="1399" extrusionOk="0">
                    <a:moveTo>
                      <a:pt x="2182" y="1"/>
                    </a:moveTo>
                    <a:cubicBezTo>
                      <a:pt x="1021" y="1"/>
                      <a:pt x="1" y="186"/>
                      <a:pt x="114" y="859"/>
                    </a:cubicBezTo>
                    <a:cubicBezTo>
                      <a:pt x="182" y="1253"/>
                      <a:pt x="574" y="1398"/>
                      <a:pt x="1114" y="1398"/>
                    </a:cubicBezTo>
                    <a:cubicBezTo>
                      <a:pt x="2612" y="1398"/>
                      <a:pt x="5251" y="282"/>
                      <a:pt x="5251" y="282"/>
                    </a:cubicBezTo>
                    <a:cubicBezTo>
                      <a:pt x="5251" y="282"/>
                      <a:pt x="3610" y="1"/>
                      <a:pt x="2182"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2" name="Google Shape;2342;p30"/>
            <p:cNvGrpSpPr/>
            <p:nvPr/>
          </p:nvGrpSpPr>
          <p:grpSpPr>
            <a:xfrm>
              <a:off x="8288916" y="4248700"/>
              <a:ext cx="778757" cy="746654"/>
              <a:chOff x="8325492" y="4212124"/>
              <a:chExt cx="778757" cy="746654"/>
            </a:xfrm>
          </p:grpSpPr>
          <p:sp>
            <p:nvSpPr>
              <p:cNvPr id="2343" name="Google Shape;2343;p30"/>
              <p:cNvSpPr/>
              <p:nvPr/>
            </p:nvSpPr>
            <p:spPr>
              <a:xfrm>
                <a:off x="8833176" y="4292577"/>
                <a:ext cx="271073" cy="179348"/>
              </a:xfrm>
              <a:custGeom>
                <a:avLst/>
                <a:gdLst/>
                <a:ahLst/>
                <a:cxnLst/>
                <a:rect l="l" t="t" r="r" b="b"/>
                <a:pathLst>
                  <a:path w="8393" h="5553" extrusionOk="0">
                    <a:moveTo>
                      <a:pt x="6372" y="0"/>
                    </a:moveTo>
                    <a:lnTo>
                      <a:pt x="6372" y="0"/>
                    </a:lnTo>
                    <a:cubicBezTo>
                      <a:pt x="6545" y="543"/>
                      <a:pt x="6268" y="1154"/>
                      <a:pt x="5841" y="1524"/>
                    </a:cubicBezTo>
                    <a:cubicBezTo>
                      <a:pt x="5403" y="1905"/>
                      <a:pt x="4848" y="2078"/>
                      <a:pt x="4283" y="2193"/>
                    </a:cubicBezTo>
                    <a:cubicBezTo>
                      <a:pt x="3717" y="2309"/>
                      <a:pt x="3163" y="2366"/>
                      <a:pt x="2609" y="2540"/>
                    </a:cubicBezTo>
                    <a:cubicBezTo>
                      <a:pt x="1294" y="2963"/>
                      <a:pt x="262" y="4156"/>
                      <a:pt x="7" y="5514"/>
                    </a:cubicBezTo>
                    <a:lnTo>
                      <a:pt x="7" y="5514"/>
                    </a:lnTo>
                    <a:cubicBezTo>
                      <a:pt x="155" y="4785"/>
                      <a:pt x="1273" y="3333"/>
                      <a:pt x="4029" y="3186"/>
                    </a:cubicBezTo>
                    <a:cubicBezTo>
                      <a:pt x="5590" y="3113"/>
                      <a:pt x="6384" y="2822"/>
                      <a:pt x="7233" y="2822"/>
                    </a:cubicBezTo>
                    <a:cubicBezTo>
                      <a:pt x="7590" y="2822"/>
                      <a:pt x="7956" y="2873"/>
                      <a:pt x="8392" y="3013"/>
                    </a:cubicBezTo>
                    <a:cubicBezTo>
                      <a:pt x="8130" y="2468"/>
                      <a:pt x="7364" y="2064"/>
                      <a:pt x="6728" y="2064"/>
                    </a:cubicBezTo>
                    <a:cubicBezTo>
                      <a:pt x="6637" y="2064"/>
                      <a:pt x="6548" y="2072"/>
                      <a:pt x="6464" y="2089"/>
                    </a:cubicBezTo>
                    <a:cubicBezTo>
                      <a:pt x="6949" y="1524"/>
                      <a:pt x="6845" y="577"/>
                      <a:pt x="6372" y="0"/>
                    </a:cubicBezTo>
                    <a:close/>
                    <a:moveTo>
                      <a:pt x="7" y="5514"/>
                    </a:moveTo>
                    <a:lnTo>
                      <a:pt x="7" y="5514"/>
                    </a:lnTo>
                    <a:cubicBezTo>
                      <a:pt x="5" y="5527"/>
                      <a:pt x="3" y="5540"/>
                      <a:pt x="1" y="5552"/>
                    </a:cubicBezTo>
                    <a:cubicBezTo>
                      <a:pt x="3" y="5540"/>
                      <a:pt x="5" y="5527"/>
                      <a:pt x="7" y="5514"/>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30"/>
              <p:cNvSpPr/>
              <p:nvPr/>
            </p:nvSpPr>
            <p:spPr>
              <a:xfrm>
                <a:off x="8835050" y="4417827"/>
                <a:ext cx="214003" cy="95471"/>
              </a:xfrm>
              <a:custGeom>
                <a:avLst/>
                <a:gdLst/>
                <a:ahLst/>
                <a:cxnLst/>
                <a:rect l="l" t="t" r="r" b="b"/>
                <a:pathLst>
                  <a:path w="6626" h="2956" extrusionOk="0">
                    <a:moveTo>
                      <a:pt x="2142" y="389"/>
                    </a:moveTo>
                    <a:cubicBezTo>
                      <a:pt x="2193" y="389"/>
                      <a:pt x="2245" y="390"/>
                      <a:pt x="2297" y="393"/>
                    </a:cubicBezTo>
                    <a:cubicBezTo>
                      <a:pt x="2759" y="416"/>
                      <a:pt x="3186" y="578"/>
                      <a:pt x="3590" y="762"/>
                    </a:cubicBezTo>
                    <a:cubicBezTo>
                      <a:pt x="3994" y="959"/>
                      <a:pt x="4398" y="1189"/>
                      <a:pt x="4802" y="1363"/>
                    </a:cubicBezTo>
                    <a:cubicBezTo>
                      <a:pt x="5206" y="1536"/>
                      <a:pt x="5656" y="1628"/>
                      <a:pt x="6106" y="1686"/>
                    </a:cubicBezTo>
                    <a:cubicBezTo>
                      <a:pt x="5875" y="1674"/>
                      <a:pt x="5656" y="1651"/>
                      <a:pt x="5425" y="1605"/>
                    </a:cubicBezTo>
                    <a:cubicBezTo>
                      <a:pt x="5206" y="1559"/>
                      <a:pt x="4987" y="1490"/>
                      <a:pt x="4779" y="1397"/>
                    </a:cubicBezTo>
                    <a:cubicBezTo>
                      <a:pt x="4352" y="1224"/>
                      <a:pt x="3971" y="1016"/>
                      <a:pt x="3544" y="820"/>
                    </a:cubicBezTo>
                    <a:cubicBezTo>
                      <a:pt x="3140" y="635"/>
                      <a:pt x="2724" y="474"/>
                      <a:pt x="2274" y="439"/>
                    </a:cubicBezTo>
                    <a:cubicBezTo>
                      <a:pt x="2198" y="431"/>
                      <a:pt x="2121" y="427"/>
                      <a:pt x="2044" y="427"/>
                    </a:cubicBezTo>
                    <a:cubicBezTo>
                      <a:pt x="1719" y="427"/>
                      <a:pt x="1392" y="502"/>
                      <a:pt x="1109" y="679"/>
                    </a:cubicBezTo>
                    <a:lnTo>
                      <a:pt x="1109" y="679"/>
                    </a:lnTo>
                    <a:cubicBezTo>
                      <a:pt x="1171" y="639"/>
                      <a:pt x="1234" y="603"/>
                      <a:pt x="1293" y="566"/>
                    </a:cubicBezTo>
                    <a:cubicBezTo>
                      <a:pt x="1397" y="520"/>
                      <a:pt x="1501" y="474"/>
                      <a:pt x="1616" y="451"/>
                    </a:cubicBezTo>
                    <a:cubicBezTo>
                      <a:pt x="1786" y="406"/>
                      <a:pt x="1963" y="389"/>
                      <a:pt x="2142" y="389"/>
                    </a:cubicBezTo>
                    <a:close/>
                    <a:moveTo>
                      <a:pt x="6337" y="1"/>
                    </a:moveTo>
                    <a:cubicBezTo>
                      <a:pt x="5856" y="264"/>
                      <a:pt x="5301" y="358"/>
                      <a:pt x="4741" y="358"/>
                    </a:cubicBezTo>
                    <a:cubicBezTo>
                      <a:pt x="4199" y="358"/>
                      <a:pt x="3651" y="270"/>
                      <a:pt x="3163" y="162"/>
                    </a:cubicBezTo>
                    <a:cubicBezTo>
                      <a:pt x="2920" y="113"/>
                      <a:pt x="2683" y="87"/>
                      <a:pt x="2452" y="87"/>
                    </a:cubicBezTo>
                    <a:cubicBezTo>
                      <a:pt x="1870" y="87"/>
                      <a:pt x="1332" y="252"/>
                      <a:pt x="878" y="624"/>
                    </a:cubicBezTo>
                    <a:cubicBezTo>
                      <a:pt x="751" y="728"/>
                      <a:pt x="624" y="855"/>
                      <a:pt x="508" y="993"/>
                    </a:cubicBezTo>
                    <a:cubicBezTo>
                      <a:pt x="289" y="1259"/>
                      <a:pt x="185" y="1559"/>
                      <a:pt x="0" y="1836"/>
                    </a:cubicBezTo>
                    <a:cubicBezTo>
                      <a:pt x="370" y="1282"/>
                      <a:pt x="970" y="820"/>
                      <a:pt x="1628" y="693"/>
                    </a:cubicBezTo>
                    <a:cubicBezTo>
                      <a:pt x="1770" y="666"/>
                      <a:pt x="1954" y="638"/>
                      <a:pt x="2138" y="638"/>
                    </a:cubicBezTo>
                    <a:cubicBezTo>
                      <a:pt x="2417" y="638"/>
                      <a:pt x="2696" y="701"/>
                      <a:pt x="2828" y="924"/>
                    </a:cubicBezTo>
                    <a:cubicBezTo>
                      <a:pt x="2897" y="1051"/>
                      <a:pt x="2955" y="1212"/>
                      <a:pt x="2897" y="1363"/>
                    </a:cubicBezTo>
                    <a:cubicBezTo>
                      <a:pt x="2852" y="1472"/>
                      <a:pt x="2719" y="1553"/>
                      <a:pt x="2597" y="1553"/>
                    </a:cubicBezTo>
                    <a:cubicBezTo>
                      <a:pt x="2565" y="1553"/>
                      <a:pt x="2534" y="1548"/>
                      <a:pt x="2505" y="1536"/>
                    </a:cubicBezTo>
                    <a:lnTo>
                      <a:pt x="2505" y="1536"/>
                    </a:lnTo>
                    <a:cubicBezTo>
                      <a:pt x="2583" y="1637"/>
                      <a:pt x="2723" y="1690"/>
                      <a:pt x="2859" y="1690"/>
                    </a:cubicBezTo>
                    <a:cubicBezTo>
                      <a:pt x="2925" y="1690"/>
                      <a:pt x="2991" y="1678"/>
                      <a:pt x="3048" y="1651"/>
                    </a:cubicBezTo>
                    <a:cubicBezTo>
                      <a:pt x="3221" y="1547"/>
                      <a:pt x="3278" y="1316"/>
                      <a:pt x="3221" y="1132"/>
                    </a:cubicBezTo>
                    <a:lnTo>
                      <a:pt x="3221" y="1132"/>
                    </a:lnTo>
                    <a:cubicBezTo>
                      <a:pt x="3740" y="1490"/>
                      <a:pt x="4040" y="2009"/>
                      <a:pt x="4213" y="2632"/>
                    </a:cubicBezTo>
                    <a:cubicBezTo>
                      <a:pt x="4213" y="2632"/>
                      <a:pt x="4317" y="2471"/>
                      <a:pt x="4352" y="2321"/>
                    </a:cubicBezTo>
                    <a:cubicBezTo>
                      <a:pt x="4352" y="2321"/>
                      <a:pt x="4548" y="2517"/>
                      <a:pt x="4698" y="2955"/>
                    </a:cubicBezTo>
                    <a:cubicBezTo>
                      <a:pt x="4837" y="2598"/>
                      <a:pt x="4860" y="2494"/>
                      <a:pt x="4848" y="2113"/>
                    </a:cubicBezTo>
                    <a:lnTo>
                      <a:pt x="4848" y="2113"/>
                    </a:lnTo>
                    <a:cubicBezTo>
                      <a:pt x="5018" y="2255"/>
                      <a:pt x="5170" y="2309"/>
                      <a:pt x="5313" y="2309"/>
                    </a:cubicBezTo>
                    <a:cubicBezTo>
                      <a:pt x="5759" y="2309"/>
                      <a:pt x="6109" y="1778"/>
                      <a:pt x="6626" y="1778"/>
                    </a:cubicBezTo>
                    <a:cubicBezTo>
                      <a:pt x="6000" y="1778"/>
                      <a:pt x="6081" y="646"/>
                      <a:pt x="5520" y="646"/>
                    </a:cubicBezTo>
                    <a:cubicBezTo>
                      <a:pt x="5512" y="646"/>
                      <a:pt x="5503" y="646"/>
                      <a:pt x="5495" y="647"/>
                    </a:cubicBezTo>
                    <a:cubicBezTo>
                      <a:pt x="5841" y="474"/>
                      <a:pt x="6141" y="301"/>
                      <a:pt x="6337"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30"/>
              <p:cNvSpPr/>
              <p:nvPr/>
            </p:nvSpPr>
            <p:spPr>
              <a:xfrm>
                <a:off x="8930489" y="4404391"/>
                <a:ext cx="78321" cy="10367"/>
              </a:xfrm>
              <a:custGeom>
                <a:avLst/>
                <a:gdLst/>
                <a:ahLst/>
                <a:cxnLst/>
                <a:rect l="l" t="t" r="r" b="b"/>
                <a:pathLst>
                  <a:path w="2425" h="321" extrusionOk="0">
                    <a:moveTo>
                      <a:pt x="2424" y="1"/>
                    </a:moveTo>
                    <a:lnTo>
                      <a:pt x="0" y="128"/>
                    </a:lnTo>
                    <a:cubicBezTo>
                      <a:pt x="349" y="257"/>
                      <a:pt x="704" y="320"/>
                      <a:pt x="1057" y="320"/>
                    </a:cubicBezTo>
                    <a:cubicBezTo>
                      <a:pt x="1522" y="320"/>
                      <a:pt x="1984" y="211"/>
                      <a:pt x="2424"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30"/>
              <p:cNvSpPr/>
              <p:nvPr/>
            </p:nvSpPr>
            <p:spPr>
              <a:xfrm>
                <a:off x="8766062" y="4279271"/>
                <a:ext cx="102189" cy="75447"/>
              </a:xfrm>
              <a:custGeom>
                <a:avLst/>
                <a:gdLst/>
                <a:ahLst/>
                <a:cxnLst/>
                <a:rect l="l" t="t" r="r" b="b"/>
                <a:pathLst>
                  <a:path w="3164" h="2336" extrusionOk="0">
                    <a:moveTo>
                      <a:pt x="2390" y="343"/>
                    </a:moveTo>
                    <a:lnTo>
                      <a:pt x="2390" y="343"/>
                    </a:lnTo>
                    <a:cubicBezTo>
                      <a:pt x="2275" y="470"/>
                      <a:pt x="2194" y="632"/>
                      <a:pt x="2125" y="805"/>
                    </a:cubicBezTo>
                    <a:cubicBezTo>
                      <a:pt x="2044" y="955"/>
                      <a:pt x="1975" y="1128"/>
                      <a:pt x="1894" y="1289"/>
                    </a:cubicBezTo>
                    <a:cubicBezTo>
                      <a:pt x="1802" y="1451"/>
                      <a:pt x="1686" y="1613"/>
                      <a:pt x="1548" y="1728"/>
                    </a:cubicBezTo>
                    <a:cubicBezTo>
                      <a:pt x="1398" y="1843"/>
                      <a:pt x="1224" y="1913"/>
                      <a:pt x="1051" y="1970"/>
                    </a:cubicBezTo>
                    <a:cubicBezTo>
                      <a:pt x="1213" y="1901"/>
                      <a:pt x="1374" y="1797"/>
                      <a:pt x="1501" y="1682"/>
                    </a:cubicBezTo>
                    <a:cubicBezTo>
                      <a:pt x="1582" y="1613"/>
                      <a:pt x="1640" y="1520"/>
                      <a:pt x="1709" y="1439"/>
                    </a:cubicBezTo>
                    <a:cubicBezTo>
                      <a:pt x="1755" y="1324"/>
                      <a:pt x="1790" y="1209"/>
                      <a:pt x="1802" y="1093"/>
                    </a:cubicBezTo>
                    <a:cubicBezTo>
                      <a:pt x="1813" y="932"/>
                      <a:pt x="1802" y="770"/>
                      <a:pt x="1744" y="608"/>
                    </a:cubicBezTo>
                    <a:lnTo>
                      <a:pt x="1744" y="608"/>
                    </a:lnTo>
                    <a:cubicBezTo>
                      <a:pt x="1848" y="747"/>
                      <a:pt x="1882" y="932"/>
                      <a:pt x="1859" y="1105"/>
                    </a:cubicBezTo>
                    <a:cubicBezTo>
                      <a:pt x="1859" y="1128"/>
                      <a:pt x="1848" y="1174"/>
                      <a:pt x="1848" y="1209"/>
                    </a:cubicBezTo>
                    <a:cubicBezTo>
                      <a:pt x="1917" y="1059"/>
                      <a:pt x="1975" y="920"/>
                      <a:pt x="2044" y="770"/>
                    </a:cubicBezTo>
                    <a:cubicBezTo>
                      <a:pt x="2148" y="608"/>
                      <a:pt x="2252" y="458"/>
                      <a:pt x="2390" y="343"/>
                    </a:cubicBezTo>
                    <a:close/>
                    <a:moveTo>
                      <a:pt x="2558" y="1"/>
                    </a:moveTo>
                    <a:cubicBezTo>
                      <a:pt x="2529" y="1"/>
                      <a:pt x="2501" y="3"/>
                      <a:pt x="2471" y="8"/>
                    </a:cubicBezTo>
                    <a:cubicBezTo>
                      <a:pt x="2217" y="31"/>
                      <a:pt x="1986" y="170"/>
                      <a:pt x="1836" y="343"/>
                    </a:cubicBezTo>
                    <a:cubicBezTo>
                      <a:pt x="1859" y="239"/>
                      <a:pt x="1813" y="89"/>
                      <a:pt x="1732" y="54"/>
                    </a:cubicBezTo>
                    <a:cubicBezTo>
                      <a:pt x="1692" y="26"/>
                      <a:pt x="1647" y="13"/>
                      <a:pt x="1602" y="13"/>
                    </a:cubicBezTo>
                    <a:cubicBezTo>
                      <a:pt x="1520" y="13"/>
                      <a:pt x="1438" y="56"/>
                      <a:pt x="1386" y="124"/>
                    </a:cubicBezTo>
                    <a:cubicBezTo>
                      <a:pt x="1294" y="204"/>
                      <a:pt x="1236" y="343"/>
                      <a:pt x="1201" y="447"/>
                    </a:cubicBezTo>
                    <a:cubicBezTo>
                      <a:pt x="1155" y="274"/>
                      <a:pt x="1040" y="124"/>
                      <a:pt x="867" y="89"/>
                    </a:cubicBezTo>
                    <a:cubicBezTo>
                      <a:pt x="844" y="86"/>
                      <a:pt x="822" y="85"/>
                      <a:pt x="800" y="85"/>
                    </a:cubicBezTo>
                    <a:cubicBezTo>
                      <a:pt x="647" y="85"/>
                      <a:pt x="495" y="151"/>
                      <a:pt x="405" y="262"/>
                    </a:cubicBezTo>
                    <a:cubicBezTo>
                      <a:pt x="763" y="412"/>
                      <a:pt x="1051" y="816"/>
                      <a:pt x="1051" y="1209"/>
                    </a:cubicBezTo>
                    <a:cubicBezTo>
                      <a:pt x="1063" y="1590"/>
                      <a:pt x="820" y="1982"/>
                      <a:pt x="474" y="2155"/>
                    </a:cubicBezTo>
                    <a:cubicBezTo>
                      <a:pt x="313" y="2224"/>
                      <a:pt x="151" y="2282"/>
                      <a:pt x="1" y="2305"/>
                    </a:cubicBezTo>
                    <a:cubicBezTo>
                      <a:pt x="126" y="2325"/>
                      <a:pt x="252" y="2336"/>
                      <a:pt x="379" y="2336"/>
                    </a:cubicBezTo>
                    <a:cubicBezTo>
                      <a:pt x="616" y="2336"/>
                      <a:pt x="857" y="2300"/>
                      <a:pt x="1097" y="2224"/>
                    </a:cubicBezTo>
                    <a:cubicBezTo>
                      <a:pt x="1617" y="2051"/>
                      <a:pt x="2079" y="1670"/>
                      <a:pt x="2332" y="1186"/>
                    </a:cubicBezTo>
                    <a:cubicBezTo>
                      <a:pt x="2436" y="1001"/>
                      <a:pt x="2506" y="793"/>
                      <a:pt x="2633" y="632"/>
                    </a:cubicBezTo>
                    <a:cubicBezTo>
                      <a:pt x="2732" y="443"/>
                      <a:pt x="2928" y="308"/>
                      <a:pt x="3138" y="308"/>
                    </a:cubicBezTo>
                    <a:cubicBezTo>
                      <a:pt x="3146" y="308"/>
                      <a:pt x="3155" y="308"/>
                      <a:pt x="3164" y="308"/>
                    </a:cubicBezTo>
                    <a:cubicBezTo>
                      <a:pt x="2969" y="154"/>
                      <a:pt x="2783" y="1"/>
                      <a:pt x="2558"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30"/>
              <p:cNvSpPr/>
              <p:nvPr/>
            </p:nvSpPr>
            <p:spPr>
              <a:xfrm>
                <a:off x="8701596" y="4212512"/>
                <a:ext cx="250919" cy="158484"/>
              </a:xfrm>
              <a:custGeom>
                <a:avLst/>
                <a:gdLst/>
                <a:ahLst/>
                <a:cxnLst/>
                <a:rect l="l" t="t" r="r" b="b"/>
                <a:pathLst>
                  <a:path w="7769" h="4907" extrusionOk="0">
                    <a:moveTo>
                      <a:pt x="7180" y="309"/>
                    </a:moveTo>
                    <a:cubicBezTo>
                      <a:pt x="7295" y="575"/>
                      <a:pt x="7387" y="852"/>
                      <a:pt x="7433" y="1140"/>
                    </a:cubicBezTo>
                    <a:cubicBezTo>
                      <a:pt x="7480" y="1429"/>
                      <a:pt x="7480" y="1717"/>
                      <a:pt x="7410" y="2006"/>
                    </a:cubicBezTo>
                    <a:cubicBezTo>
                      <a:pt x="7330" y="2271"/>
                      <a:pt x="7237" y="2548"/>
                      <a:pt x="7087" y="2791"/>
                    </a:cubicBezTo>
                    <a:cubicBezTo>
                      <a:pt x="6949" y="3045"/>
                      <a:pt x="6764" y="3276"/>
                      <a:pt x="6556" y="3472"/>
                    </a:cubicBezTo>
                    <a:cubicBezTo>
                      <a:pt x="6741" y="3253"/>
                      <a:pt x="6914" y="3022"/>
                      <a:pt x="7041" y="2779"/>
                    </a:cubicBezTo>
                    <a:cubicBezTo>
                      <a:pt x="7180" y="2537"/>
                      <a:pt x="7272" y="2260"/>
                      <a:pt x="7341" y="1983"/>
                    </a:cubicBezTo>
                    <a:cubicBezTo>
                      <a:pt x="7422" y="1717"/>
                      <a:pt x="7433" y="1429"/>
                      <a:pt x="7387" y="1152"/>
                    </a:cubicBezTo>
                    <a:cubicBezTo>
                      <a:pt x="7353" y="863"/>
                      <a:pt x="7272" y="586"/>
                      <a:pt x="7180" y="309"/>
                    </a:cubicBezTo>
                    <a:close/>
                    <a:moveTo>
                      <a:pt x="7002" y="0"/>
                    </a:moveTo>
                    <a:cubicBezTo>
                      <a:pt x="6894" y="0"/>
                      <a:pt x="6799" y="97"/>
                      <a:pt x="6799" y="217"/>
                    </a:cubicBezTo>
                    <a:cubicBezTo>
                      <a:pt x="6799" y="309"/>
                      <a:pt x="6856" y="402"/>
                      <a:pt x="6856" y="482"/>
                    </a:cubicBezTo>
                    <a:cubicBezTo>
                      <a:pt x="6764" y="411"/>
                      <a:pt x="6677" y="378"/>
                      <a:pt x="6596" y="378"/>
                    </a:cubicBezTo>
                    <a:cubicBezTo>
                      <a:pt x="6263" y="378"/>
                      <a:pt x="6052" y="931"/>
                      <a:pt x="6164" y="1498"/>
                    </a:cubicBezTo>
                    <a:cubicBezTo>
                      <a:pt x="6313" y="2244"/>
                      <a:pt x="6314" y="3001"/>
                      <a:pt x="5872" y="3679"/>
                    </a:cubicBezTo>
                    <a:lnTo>
                      <a:pt x="5872" y="3679"/>
                    </a:lnTo>
                    <a:cubicBezTo>
                      <a:pt x="5963" y="3532"/>
                      <a:pt x="5882" y="3366"/>
                      <a:pt x="5714" y="3299"/>
                    </a:cubicBezTo>
                    <a:cubicBezTo>
                      <a:pt x="5664" y="3276"/>
                      <a:pt x="5607" y="3265"/>
                      <a:pt x="5549" y="3265"/>
                    </a:cubicBezTo>
                    <a:cubicBezTo>
                      <a:pt x="5433" y="3265"/>
                      <a:pt x="5310" y="3306"/>
                      <a:pt x="5217" y="3368"/>
                    </a:cubicBezTo>
                    <a:cubicBezTo>
                      <a:pt x="5067" y="3472"/>
                      <a:pt x="4929" y="3587"/>
                      <a:pt x="4790" y="3703"/>
                    </a:cubicBezTo>
                    <a:cubicBezTo>
                      <a:pt x="4663" y="3818"/>
                      <a:pt x="4536" y="3922"/>
                      <a:pt x="4375" y="4003"/>
                    </a:cubicBezTo>
                    <a:cubicBezTo>
                      <a:pt x="4063" y="4199"/>
                      <a:pt x="3694" y="4326"/>
                      <a:pt x="3347" y="4441"/>
                    </a:cubicBezTo>
                    <a:cubicBezTo>
                      <a:pt x="2904" y="4573"/>
                      <a:pt x="2417" y="4645"/>
                      <a:pt x="1926" y="4645"/>
                    </a:cubicBezTo>
                    <a:cubicBezTo>
                      <a:pt x="1256" y="4645"/>
                      <a:pt x="580" y="4511"/>
                      <a:pt x="0" y="4211"/>
                    </a:cubicBezTo>
                    <a:lnTo>
                      <a:pt x="0" y="4211"/>
                    </a:lnTo>
                    <a:cubicBezTo>
                      <a:pt x="912" y="4683"/>
                      <a:pt x="1828" y="4906"/>
                      <a:pt x="2766" y="4906"/>
                    </a:cubicBezTo>
                    <a:cubicBezTo>
                      <a:pt x="3454" y="4906"/>
                      <a:pt x="4153" y="4786"/>
                      <a:pt x="4871" y="4557"/>
                    </a:cubicBezTo>
                    <a:cubicBezTo>
                      <a:pt x="5806" y="4245"/>
                      <a:pt x="6718" y="3703"/>
                      <a:pt x="7237" y="2849"/>
                    </a:cubicBezTo>
                    <a:cubicBezTo>
                      <a:pt x="7768" y="2029"/>
                      <a:pt x="7757" y="1059"/>
                      <a:pt x="7260" y="217"/>
                    </a:cubicBezTo>
                    <a:cubicBezTo>
                      <a:pt x="7214" y="136"/>
                      <a:pt x="7156" y="67"/>
                      <a:pt x="7087" y="21"/>
                    </a:cubicBezTo>
                    <a:cubicBezTo>
                      <a:pt x="7059" y="6"/>
                      <a:pt x="7030" y="0"/>
                      <a:pt x="7002"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30"/>
              <p:cNvSpPr/>
              <p:nvPr/>
            </p:nvSpPr>
            <p:spPr>
              <a:xfrm>
                <a:off x="8880525" y="4289444"/>
                <a:ext cx="105161" cy="67276"/>
              </a:xfrm>
              <a:custGeom>
                <a:avLst/>
                <a:gdLst/>
                <a:ahLst/>
                <a:cxnLst/>
                <a:rect l="l" t="t" r="r" b="b"/>
                <a:pathLst>
                  <a:path w="3256" h="2083" extrusionOk="0">
                    <a:moveTo>
                      <a:pt x="2381" y="0"/>
                    </a:moveTo>
                    <a:cubicBezTo>
                      <a:pt x="2249" y="0"/>
                      <a:pt x="1995" y="422"/>
                      <a:pt x="1951" y="467"/>
                    </a:cubicBezTo>
                    <a:cubicBezTo>
                      <a:pt x="1547" y="1090"/>
                      <a:pt x="785" y="1909"/>
                      <a:pt x="0" y="2083"/>
                    </a:cubicBezTo>
                    <a:cubicBezTo>
                      <a:pt x="728" y="1932"/>
                      <a:pt x="1362" y="1667"/>
                      <a:pt x="1905" y="1182"/>
                    </a:cubicBezTo>
                    <a:cubicBezTo>
                      <a:pt x="1997" y="1090"/>
                      <a:pt x="2101" y="1009"/>
                      <a:pt x="2194" y="951"/>
                    </a:cubicBezTo>
                    <a:cubicBezTo>
                      <a:pt x="2287" y="900"/>
                      <a:pt x="2398" y="857"/>
                      <a:pt x="2520" y="857"/>
                    </a:cubicBezTo>
                    <a:cubicBezTo>
                      <a:pt x="2534" y="857"/>
                      <a:pt x="2548" y="858"/>
                      <a:pt x="2563" y="859"/>
                    </a:cubicBezTo>
                    <a:cubicBezTo>
                      <a:pt x="2678" y="894"/>
                      <a:pt x="2794" y="974"/>
                      <a:pt x="2805" y="1101"/>
                    </a:cubicBezTo>
                    <a:cubicBezTo>
                      <a:pt x="2816" y="1233"/>
                      <a:pt x="2723" y="1354"/>
                      <a:pt x="2605" y="1356"/>
                    </a:cubicBezTo>
                    <a:lnTo>
                      <a:pt x="2605" y="1356"/>
                    </a:lnTo>
                    <a:cubicBezTo>
                      <a:pt x="2599" y="1356"/>
                      <a:pt x="2592" y="1356"/>
                      <a:pt x="2586" y="1355"/>
                    </a:cubicBezTo>
                    <a:lnTo>
                      <a:pt x="2586" y="1355"/>
                    </a:lnTo>
                    <a:cubicBezTo>
                      <a:pt x="2591" y="1356"/>
                      <a:pt x="2597" y="1356"/>
                      <a:pt x="2602" y="1356"/>
                    </a:cubicBezTo>
                    <a:cubicBezTo>
                      <a:pt x="2603" y="1356"/>
                      <a:pt x="2604" y="1356"/>
                      <a:pt x="2605" y="1356"/>
                    </a:cubicBezTo>
                    <a:lnTo>
                      <a:pt x="2605" y="1356"/>
                    </a:lnTo>
                    <a:cubicBezTo>
                      <a:pt x="2611" y="1356"/>
                      <a:pt x="2618" y="1356"/>
                      <a:pt x="2625" y="1356"/>
                    </a:cubicBezTo>
                    <a:cubicBezTo>
                      <a:pt x="2846" y="1356"/>
                      <a:pt x="3087" y="1263"/>
                      <a:pt x="3163" y="1067"/>
                    </a:cubicBezTo>
                    <a:cubicBezTo>
                      <a:pt x="3255" y="847"/>
                      <a:pt x="3175" y="570"/>
                      <a:pt x="3002" y="432"/>
                    </a:cubicBezTo>
                    <a:cubicBezTo>
                      <a:pt x="2898" y="348"/>
                      <a:pt x="2776" y="311"/>
                      <a:pt x="2653" y="311"/>
                    </a:cubicBezTo>
                    <a:cubicBezTo>
                      <a:pt x="2556" y="311"/>
                      <a:pt x="2458" y="334"/>
                      <a:pt x="2367" y="374"/>
                    </a:cubicBezTo>
                    <a:cubicBezTo>
                      <a:pt x="2413" y="317"/>
                      <a:pt x="2471" y="213"/>
                      <a:pt x="2459" y="143"/>
                    </a:cubicBezTo>
                    <a:cubicBezTo>
                      <a:pt x="2451" y="40"/>
                      <a:pt x="2422" y="0"/>
                      <a:pt x="238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30"/>
              <p:cNvSpPr/>
              <p:nvPr/>
            </p:nvSpPr>
            <p:spPr>
              <a:xfrm>
                <a:off x="8569241" y="4341734"/>
                <a:ext cx="227439" cy="140623"/>
              </a:xfrm>
              <a:custGeom>
                <a:avLst/>
                <a:gdLst/>
                <a:ahLst/>
                <a:cxnLst/>
                <a:rect l="l" t="t" r="r" b="b"/>
                <a:pathLst>
                  <a:path w="7042" h="4354" extrusionOk="0">
                    <a:moveTo>
                      <a:pt x="1940" y="210"/>
                    </a:moveTo>
                    <a:cubicBezTo>
                      <a:pt x="2066" y="221"/>
                      <a:pt x="2182" y="233"/>
                      <a:pt x="2309" y="267"/>
                    </a:cubicBezTo>
                    <a:cubicBezTo>
                      <a:pt x="2563" y="337"/>
                      <a:pt x="2782" y="440"/>
                      <a:pt x="2990" y="579"/>
                    </a:cubicBezTo>
                    <a:cubicBezTo>
                      <a:pt x="3405" y="856"/>
                      <a:pt x="3740" y="1248"/>
                      <a:pt x="4029" y="1664"/>
                    </a:cubicBezTo>
                    <a:cubicBezTo>
                      <a:pt x="4306" y="2068"/>
                      <a:pt x="4548" y="2507"/>
                      <a:pt x="4848" y="2887"/>
                    </a:cubicBezTo>
                    <a:cubicBezTo>
                      <a:pt x="5137" y="3291"/>
                      <a:pt x="5518" y="3626"/>
                      <a:pt x="5922" y="3915"/>
                    </a:cubicBezTo>
                    <a:cubicBezTo>
                      <a:pt x="5714" y="3776"/>
                      <a:pt x="5518" y="3626"/>
                      <a:pt x="5333" y="3465"/>
                    </a:cubicBezTo>
                    <a:cubicBezTo>
                      <a:pt x="5137" y="3315"/>
                      <a:pt x="4964" y="3118"/>
                      <a:pt x="4825" y="2922"/>
                    </a:cubicBezTo>
                    <a:cubicBezTo>
                      <a:pt x="4525" y="2530"/>
                      <a:pt x="4260" y="2103"/>
                      <a:pt x="3971" y="1699"/>
                    </a:cubicBezTo>
                    <a:cubicBezTo>
                      <a:pt x="3694" y="1295"/>
                      <a:pt x="3382" y="902"/>
                      <a:pt x="2967" y="625"/>
                    </a:cubicBezTo>
                    <a:cubicBezTo>
                      <a:pt x="2863" y="556"/>
                      <a:pt x="2759" y="498"/>
                      <a:pt x="2644" y="440"/>
                    </a:cubicBezTo>
                    <a:cubicBezTo>
                      <a:pt x="2528" y="383"/>
                      <a:pt x="2413" y="337"/>
                      <a:pt x="2297" y="313"/>
                    </a:cubicBezTo>
                    <a:cubicBezTo>
                      <a:pt x="2182" y="279"/>
                      <a:pt x="2055" y="256"/>
                      <a:pt x="1940" y="233"/>
                    </a:cubicBezTo>
                    <a:cubicBezTo>
                      <a:pt x="1876" y="227"/>
                      <a:pt x="1815" y="224"/>
                      <a:pt x="1753" y="224"/>
                    </a:cubicBezTo>
                    <a:cubicBezTo>
                      <a:pt x="1691" y="224"/>
                      <a:pt x="1628" y="227"/>
                      <a:pt x="1559" y="233"/>
                    </a:cubicBezTo>
                    <a:cubicBezTo>
                      <a:pt x="1674" y="221"/>
                      <a:pt x="1813" y="210"/>
                      <a:pt x="1940" y="210"/>
                    </a:cubicBezTo>
                    <a:close/>
                    <a:moveTo>
                      <a:pt x="6377" y="4269"/>
                    </a:moveTo>
                    <a:cubicBezTo>
                      <a:pt x="6379" y="4270"/>
                      <a:pt x="6381" y="4271"/>
                      <a:pt x="6383" y="4273"/>
                    </a:cubicBezTo>
                    <a:cubicBezTo>
                      <a:pt x="6381" y="4271"/>
                      <a:pt x="6379" y="4270"/>
                      <a:pt x="6377" y="4269"/>
                    </a:cubicBezTo>
                    <a:close/>
                    <a:moveTo>
                      <a:pt x="1935" y="0"/>
                    </a:moveTo>
                    <a:cubicBezTo>
                      <a:pt x="1792" y="0"/>
                      <a:pt x="1648" y="12"/>
                      <a:pt x="1501" y="36"/>
                    </a:cubicBezTo>
                    <a:cubicBezTo>
                      <a:pt x="1316" y="60"/>
                      <a:pt x="1132" y="117"/>
                      <a:pt x="947" y="198"/>
                    </a:cubicBezTo>
                    <a:cubicBezTo>
                      <a:pt x="601" y="325"/>
                      <a:pt x="324" y="556"/>
                      <a:pt x="0" y="717"/>
                    </a:cubicBezTo>
                    <a:cubicBezTo>
                      <a:pt x="430" y="510"/>
                      <a:pt x="917" y="383"/>
                      <a:pt x="1396" y="383"/>
                    </a:cubicBezTo>
                    <a:cubicBezTo>
                      <a:pt x="1664" y="383"/>
                      <a:pt x="1930" y="423"/>
                      <a:pt x="2182" y="510"/>
                    </a:cubicBezTo>
                    <a:cubicBezTo>
                      <a:pt x="2563" y="637"/>
                      <a:pt x="3198" y="914"/>
                      <a:pt x="3209" y="1387"/>
                    </a:cubicBezTo>
                    <a:cubicBezTo>
                      <a:pt x="3209" y="1549"/>
                      <a:pt x="3163" y="1733"/>
                      <a:pt x="3048" y="1837"/>
                    </a:cubicBezTo>
                    <a:cubicBezTo>
                      <a:pt x="2993" y="1882"/>
                      <a:pt x="2917" y="1905"/>
                      <a:pt x="2840" y="1905"/>
                    </a:cubicBezTo>
                    <a:cubicBezTo>
                      <a:pt x="2739" y="1905"/>
                      <a:pt x="2638" y="1865"/>
                      <a:pt x="2586" y="1779"/>
                    </a:cubicBezTo>
                    <a:lnTo>
                      <a:pt x="2586" y="1779"/>
                    </a:lnTo>
                    <a:cubicBezTo>
                      <a:pt x="2621" y="1999"/>
                      <a:pt x="2817" y="2183"/>
                      <a:pt x="3036" y="2183"/>
                    </a:cubicBezTo>
                    <a:cubicBezTo>
                      <a:pt x="3255" y="2183"/>
                      <a:pt x="3440" y="1999"/>
                      <a:pt x="3475" y="1779"/>
                    </a:cubicBezTo>
                    <a:cubicBezTo>
                      <a:pt x="3786" y="2414"/>
                      <a:pt x="3786" y="3084"/>
                      <a:pt x="3613" y="3753"/>
                    </a:cubicBezTo>
                    <a:cubicBezTo>
                      <a:pt x="3613" y="3753"/>
                      <a:pt x="3798" y="3661"/>
                      <a:pt x="3913" y="3557"/>
                    </a:cubicBezTo>
                    <a:lnTo>
                      <a:pt x="3913" y="3557"/>
                    </a:lnTo>
                    <a:cubicBezTo>
                      <a:pt x="3913" y="3557"/>
                      <a:pt x="3983" y="3834"/>
                      <a:pt x="3902" y="4353"/>
                    </a:cubicBezTo>
                    <a:cubicBezTo>
                      <a:pt x="4213" y="4076"/>
                      <a:pt x="4306" y="3984"/>
                      <a:pt x="4502" y="3615"/>
                    </a:cubicBezTo>
                    <a:cubicBezTo>
                      <a:pt x="4687" y="4088"/>
                      <a:pt x="4998" y="4160"/>
                      <a:pt x="5343" y="4160"/>
                    </a:cubicBezTo>
                    <a:cubicBezTo>
                      <a:pt x="5494" y="4160"/>
                      <a:pt x="5652" y="4146"/>
                      <a:pt x="5808" y="4146"/>
                    </a:cubicBezTo>
                    <a:cubicBezTo>
                      <a:pt x="6005" y="4146"/>
                      <a:pt x="6200" y="4168"/>
                      <a:pt x="6377" y="4269"/>
                    </a:cubicBezTo>
                    <a:lnTo>
                      <a:pt x="6377" y="4269"/>
                    </a:lnTo>
                    <a:cubicBezTo>
                      <a:pt x="5777" y="3918"/>
                      <a:pt x="6508" y="2863"/>
                      <a:pt x="5922" y="2587"/>
                    </a:cubicBezTo>
                    <a:lnTo>
                      <a:pt x="5922" y="2587"/>
                    </a:lnTo>
                    <a:cubicBezTo>
                      <a:pt x="6041" y="2598"/>
                      <a:pt x="6158" y="2605"/>
                      <a:pt x="6271" y="2605"/>
                    </a:cubicBezTo>
                    <a:cubicBezTo>
                      <a:pt x="6542" y="2605"/>
                      <a:pt x="6798" y="2564"/>
                      <a:pt x="7041" y="2426"/>
                    </a:cubicBezTo>
                    <a:cubicBezTo>
                      <a:pt x="5876" y="2414"/>
                      <a:pt x="4767" y="1595"/>
                      <a:pt x="3925" y="844"/>
                    </a:cubicBezTo>
                    <a:cubicBezTo>
                      <a:pt x="3336" y="313"/>
                      <a:pt x="2665" y="0"/>
                      <a:pt x="193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30"/>
              <p:cNvSpPr/>
              <p:nvPr/>
            </p:nvSpPr>
            <p:spPr>
              <a:xfrm>
                <a:off x="8708282" y="4358174"/>
                <a:ext cx="150636" cy="53614"/>
              </a:xfrm>
              <a:custGeom>
                <a:avLst/>
                <a:gdLst/>
                <a:ahLst/>
                <a:cxnLst/>
                <a:rect l="l" t="t" r="r" b="b"/>
                <a:pathLst>
                  <a:path w="4664" h="1660" extrusionOk="0">
                    <a:moveTo>
                      <a:pt x="970" y="509"/>
                    </a:moveTo>
                    <a:lnTo>
                      <a:pt x="970" y="509"/>
                    </a:lnTo>
                    <a:cubicBezTo>
                      <a:pt x="1178" y="589"/>
                      <a:pt x="1386" y="670"/>
                      <a:pt x="1617" y="728"/>
                    </a:cubicBezTo>
                    <a:cubicBezTo>
                      <a:pt x="1836" y="786"/>
                      <a:pt x="2055" y="820"/>
                      <a:pt x="2298" y="855"/>
                    </a:cubicBezTo>
                    <a:cubicBezTo>
                      <a:pt x="2517" y="878"/>
                      <a:pt x="2759" y="878"/>
                      <a:pt x="3002" y="878"/>
                    </a:cubicBezTo>
                    <a:cubicBezTo>
                      <a:pt x="3221" y="866"/>
                      <a:pt x="3464" y="855"/>
                      <a:pt x="3694" y="843"/>
                    </a:cubicBezTo>
                    <a:lnTo>
                      <a:pt x="3694" y="843"/>
                    </a:lnTo>
                    <a:cubicBezTo>
                      <a:pt x="3464" y="878"/>
                      <a:pt x="3221" y="913"/>
                      <a:pt x="2967" y="924"/>
                    </a:cubicBezTo>
                    <a:cubicBezTo>
                      <a:pt x="2896" y="927"/>
                      <a:pt x="2826" y="929"/>
                      <a:pt x="2757" y="929"/>
                    </a:cubicBezTo>
                    <a:cubicBezTo>
                      <a:pt x="2590" y="929"/>
                      <a:pt x="2426" y="921"/>
                      <a:pt x="2263" y="913"/>
                    </a:cubicBezTo>
                    <a:cubicBezTo>
                      <a:pt x="2032" y="878"/>
                      <a:pt x="1801" y="843"/>
                      <a:pt x="1582" y="763"/>
                    </a:cubicBezTo>
                    <a:cubicBezTo>
                      <a:pt x="1363" y="693"/>
                      <a:pt x="1155" y="612"/>
                      <a:pt x="970" y="509"/>
                    </a:cubicBezTo>
                    <a:close/>
                    <a:moveTo>
                      <a:pt x="1" y="1"/>
                    </a:moveTo>
                    <a:cubicBezTo>
                      <a:pt x="685" y="602"/>
                      <a:pt x="2459" y="1660"/>
                      <a:pt x="3607" y="1660"/>
                    </a:cubicBezTo>
                    <a:cubicBezTo>
                      <a:pt x="3738" y="1660"/>
                      <a:pt x="3860" y="1646"/>
                      <a:pt x="3971" y="1617"/>
                    </a:cubicBezTo>
                    <a:cubicBezTo>
                      <a:pt x="3948" y="1570"/>
                      <a:pt x="3256" y="1374"/>
                      <a:pt x="3106" y="1224"/>
                    </a:cubicBezTo>
                    <a:lnTo>
                      <a:pt x="3106" y="1224"/>
                    </a:lnTo>
                    <a:cubicBezTo>
                      <a:pt x="3153" y="1229"/>
                      <a:pt x="3202" y="1232"/>
                      <a:pt x="3253" y="1232"/>
                    </a:cubicBezTo>
                    <a:cubicBezTo>
                      <a:pt x="3749" y="1232"/>
                      <a:pt x="4349" y="979"/>
                      <a:pt x="4664" y="612"/>
                    </a:cubicBezTo>
                    <a:lnTo>
                      <a:pt x="4664" y="612"/>
                    </a:lnTo>
                    <a:cubicBezTo>
                      <a:pt x="4243" y="677"/>
                      <a:pt x="3819" y="709"/>
                      <a:pt x="3394" y="709"/>
                    </a:cubicBezTo>
                    <a:cubicBezTo>
                      <a:pt x="2224" y="709"/>
                      <a:pt x="1060" y="467"/>
                      <a:pt x="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30"/>
              <p:cNvSpPr/>
              <p:nvPr/>
            </p:nvSpPr>
            <p:spPr>
              <a:xfrm>
                <a:off x="8398872" y="4694068"/>
                <a:ext cx="194269" cy="264710"/>
              </a:xfrm>
              <a:custGeom>
                <a:avLst/>
                <a:gdLst/>
                <a:ahLst/>
                <a:cxnLst/>
                <a:rect l="l" t="t" r="r" b="b"/>
                <a:pathLst>
                  <a:path w="6015" h="8196" extrusionOk="0">
                    <a:moveTo>
                      <a:pt x="6014" y="1"/>
                    </a:moveTo>
                    <a:cubicBezTo>
                      <a:pt x="5995" y="2"/>
                      <a:pt x="5975" y="4"/>
                      <a:pt x="5955" y="7"/>
                    </a:cubicBezTo>
                    <a:lnTo>
                      <a:pt x="5955" y="7"/>
                    </a:lnTo>
                    <a:cubicBezTo>
                      <a:pt x="5975" y="5"/>
                      <a:pt x="5994" y="3"/>
                      <a:pt x="6014" y="1"/>
                    </a:cubicBezTo>
                    <a:close/>
                    <a:moveTo>
                      <a:pt x="5955" y="7"/>
                    </a:moveTo>
                    <a:cubicBezTo>
                      <a:pt x="4593" y="166"/>
                      <a:pt x="3340" y="1104"/>
                      <a:pt x="2817" y="2390"/>
                    </a:cubicBezTo>
                    <a:cubicBezTo>
                      <a:pt x="2597" y="2921"/>
                      <a:pt x="2494" y="3486"/>
                      <a:pt x="2355" y="4029"/>
                    </a:cubicBezTo>
                    <a:cubicBezTo>
                      <a:pt x="2205" y="4583"/>
                      <a:pt x="1974" y="5137"/>
                      <a:pt x="1570" y="5541"/>
                    </a:cubicBezTo>
                    <a:cubicBezTo>
                      <a:pt x="1276" y="5835"/>
                      <a:pt x="859" y="6032"/>
                      <a:pt x="449" y="6032"/>
                    </a:cubicBezTo>
                    <a:cubicBezTo>
                      <a:pt x="296" y="6032"/>
                      <a:pt x="144" y="6005"/>
                      <a:pt x="0" y="5945"/>
                    </a:cubicBezTo>
                    <a:lnTo>
                      <a:pt x="0" y="5945"/>
                    </a:lnTo>
                    <a:cubicBezTo>
                      <a:pt x="323" y="6261"/>
                      <a:pt x="800" y="6449"/>
                      <a:pt x="1259" y="6449"/>
                    </a:cubicBezTo>
                    <a:cubicBezTo>
                      <a:pt x="1555" y="6449"/>
                      <a:pt x="1843" y="6371"/>
                      <a:pt x="2078" y="6199"/>
                    </a:cubicBezTo>
                    <a:lnTo>
                      <a:pt x="2078" y="6199"/>
                    </a:lnTo>
                    <a:cubicBezTo>
                      <a:pt x="1870" y="6868"/>
                      <a:pt x="2251" y="7838"/>
                      <a:pt x="2851" y="8196"/>
                    </a:cubicBezTo>
                    <a:cubicBezTo>
                      <a:pt x="2494" y="6684"/>
                      <a:pt x="3105" y="6049"/>
                      <a:pt x="3359" y="3856"/>
                    </a:cubicBezTo>
                    <a:cubicBezTo>
                      <a:pt x="3697" y="1135"/>
                      <a:pt x="5195" y="111"/>
                      <a:pt x="5955" y="7"/>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30"/>
              <p:cNvSpPr/>
              <p:nvPr/>
            </p:nvSpPr>
            <p:spPr>
              <a:xfrm>
                <a:off x="8523379" y="4697039"/>
                <a:ext cx="97700" cy="213293"/>
              </a:xfrm>
              <a:custGeom>
                <a:avLst/>
                <a:gdLst/>
                <a:ahLst/>
                <a:cxnLst/>
                <a:rect l="l" t="t" r="r" b="b"/>
                <a:pathLst>
                  <a:path w="3025" h="6604" extrusionOk="0">
                    <a:moveTo>
                      <a:pt x="1155" y="936"/>
                    </a:moveTo>
                    <a:lnTo>
                      <a:pt x="1155" y="936"/>
                    </a:lnTo>
                    <a:cubicBezTo>
                      <a:pt x="843" y="1282"/>
                      <a:pt x="728" y="1744"/>
                      <a:pt x="728" y="2182"/>
                    </a:cubicBezTo>
                    <a:cubicBezTo>
                      <a:pt x="728" y="2621"/>
                      <a:pt x="866" y="3060"/>
                      <a:pt x="1016" y="3475"/>
                    </a:cubicBezTo>
                    <a:cubicBezTo>
                      <a:pt x="1178" y="3891"/>
                      <a:pt x="1363" y="4295"/>
                      <a:pt x="1513" y="4733"/>
                    </a:cubicBezTo>
                    <a:cubicBezTo>
                      <a:pt x="1582" y="4941"/>
                      <a:pt x="1628" y="5160"/>
                      <a:pt x="1651" y="5391"/>
                    </a:cubicBezTo>
                    <a:cubicBezTo>
                      <a:pt x="1686" y="5622"/>
                      <a:pt x="1697" y="5841"/>
                      <a:pt x="1686" y="6072"/>
                    </a:cubicBezTo>
                    <a:cubicBezTo>
                      <a:pt x="1674" y="5622"/>
                      <a:pt x="1593" y="5172"/>
                      <a:pt x="1455" y="4745"/>
                    </a:cubicBezTo>
                    <a:cubicBezTo>
                      <a:pt x="1328" y="4318"/>
                      <a:pt x="1120" y="3914"/>
                      <a:pt x="959" y="3487"/>
                    </a:cubicBezTo>
                    <a:cubicBezTo>
                      <a:pt x="809" y="3071"/>
                      <a:pt x="670" y="2621"/>
                      <a:pt x="693" y="2159"/>
                    </a:cubicBezTo>
                    <a:cubicBezTo>
                      <a:pt x="693" y="1929"/>
                      <a:pt x="728" y="1698"/>
                      <a:pt x="809" y="1501"/>
                    </a:cubicBezTo>
                    <a:cubicBezTo>
                      <a:pt x="843" y="1398"/>
                      <a:pt x="889" y="1282"/>
                      <a:pt x="947" y="1190"/>
                    </a:cubicBezTo>
                    <a:cubicBezTo>
                      <a:pt x="1005" y="1097"/>
                      <a:pt x="1074" y="1005"/>
                      <a:pt x="1155" y="936"/>
                    </a:cubicBezTo>
                    <a:close/>
                    <a:moveTo>
                      <a:pt x="2309" y="1"/>
                    </a:moveTo>
                    <a:cubicBezTo>
                      <a:pt x="2021" y="163"/>
                      <a:pt x="1709" y="243"/>
                      <a:pt x="1443" y="451"/>
                    </a:cubicBezTo>
                    <a:cubicBezTo>
                      <a:pt x="1293" y="543"/>
                      <a:pt x="1155" y="659"/>
                      <a:pt x="1039" y="797"/>
                    </a:cubicBezTo>
                    <a:cubicBezTo>
                      <a:pt x="474" y="1386"/>
                      <a:pt x="301" y="2159"/>
                      <a:pt x="405" y="3025"/>
                    </a:cubicBezTo>
                    <a:cubicBezTo>
                      <a:pt x="532" y="4041"/>
                      <a:pt x="589" y="5299"/>
                      <a:pt x="1" y="6188"/>
                    </a:cubicBezTo>
                    <a:cubicBezTo>
                      <a:pt x="312" y="5980"/>
                      <a:pt x="520" y="5714"/>
                      <a:pt x="670" y="5391"/>
                    </a:cubicBezTo>
                    <a:lnTo>
                      <a:pt x="670" y="5391"/>
                    </a:lnTo>
                    <a:cubicBezTo>
                      <a:pt x="578" y="5979"/>
                      <a:pt x="1752" y="5968"/>
                      <a:pt x="1709" y="6601"/>
                    </a:cubicBezTo>
                    <a:lnTo>
                      <a:pt x="1709" y="6601"/>
                    </a:lnTo>
                    <a:cubicBezTo>
                      <a:pt x="1757" y="5933"/>
                      <a:pt x="2713" y="5610"/>
                      <a:pt x="2171" y="4860"/>
                    </a:cubicBezTo>
                    <a:lnTo>
                      <a:pt x="2171" y="4860"/>
                    </a:lnTo>
                    <a:cubicBezTo>
                      <a:pt x="2308" y="4877"/>
                      <a:pt x="2411" y="4886"/>
                      <a:pt x="2503" y="4886"/>
                    </a:cubicBezTo>
                    <a:cubicBezTo>
                      <a:pt x="2666" y="4886"/>
                      <a:pt x="2796" y="4857"/>
                      <a:pt x="3025" y="4791"/>
                    </a:cubicBezTo>
                    <a:cubicBezTo>
                      <a:pt x="2598" y="4606"/>
                      <a:pt x="2425" y="4399"/>
                      <a:pt x="2425" y="4399"/>
                    </a:cubicBezTo>
                    <a:cubicBezTo>
                      <a:pt x="2563" y="4376"/>
                      <a:pt x="2736" y="4272"/>
                      <a:pt x="2736" y="4272"/>
                    </a:cubicBezTo>
                    <a:cubicBezTo>
                      <a:pt x="2136" y="4052"/>
                      <a:pt x="1640" y="3718"/>
                      <a:pt x="1328" y="3164"/>
                    </a:cubicBezTo>
                    <a:lnTo>
                      <a:pt x="1328" y="3164"/>
                    </a:lnTo>
                    <a:cubicBezTo>
                      <a:pt x="1386" y="3186"/>
                      <a:pt x="1450" y="3197"/>
                      <a:pt x="1512" y="3197"/>
                    </a:cubicBezTo>
                    <a:cubicBezTo>
                      <a:pt x="1647" y="3197"/>
                      <a:pt x="1780" y="3143"/>
                      <a:pt x="1859" y="3025"/>
                    </a:cubicBezTo>
                    <a:cubicBezTo>
                      <a:pt x="1963" y="2852"/>
                      <a:pt x="1928" y="2621"/>
                      <a:pt x="1790" y="2483"/>
                    </a:cubicBezTo>
                    <a:lnTo>
                      <a:pt x="1790" y="2483"/>
                    </a:lnTo>
                    <a:cubicBezTo>
                      <a:pt x="1847" y="2610"/>
                      <a:pt x="1732" y="2817"/>
                      <a:pt x="1582" y="2852"/>
                    </a:cubicBezTo>
                    <a:cubicBezTo>
                      <a:pt x="1548" y="2863"/>
                      <a:pt x="1512" y="2868"/>
                      <a:pt x="1477" y="2868"/>
                    </a:cubicBezTo>
                    <a:cubicBezTo>
                      <a:pt x="1367" y="2868"/>
                      <a:pt x="1253" y="2821"/>
                      <a:pt x="1166" y="2760"/>
                    </a:cubicBezTo>
                    <a:cubicBezTo>
                      <a:pt x="820" y="2494"/>
                      <a:pt x="936" y="1894"/>
                      <a:pt x="1039" y="1548"/>
                    </a:cubicBezTo>
                    <a:cubicBezTo>
                      <a:pt x="1213" y="878"/>
                      <a:pt x="1709" y="347"/>
                      <a:pt x="2309" y="1"/>
                    </a:cubicBezTo>
                    <a:close/>
                    <a:moveTo>
                      <a:pt x="1709" y="6601"/>
                    </a:moveTo>
                    <a:cubicBezTo>
                      <a:pt x="1709" y="6602"/>
                      <a:pt x="1709" y="6603"/>
                      <a:pt x="1709" y="6603"/>
                    </a:cubicBezTo>
                    <a:cubicBezTo>
                      <a:pt x="1709" y="6603"/>
                      <a:pt x="1709" y="6602"/>
                      <a:pt x="1709" y="660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30"/>
              <p:cNvSpPr/>
              <p:nvPr/>
            </p:nvSpPr>
            <p:spPr>
              <a:xfrm>
                <a:off x="8512204" y="4786535"/>
                <a:ext cx="17925" cy="77934"/>
              </a:xfrm>
              <a:custGeom>
                <a:avLst/>
                <a:gdLst/>
                <a:ahLst/>
                <a:cxnLst/>
                <a:rect l="l" t="t" r="r" b="b"/>
                <a:pathLst>
                  <a:path w="555" h="2413" extrusionOk="0">
                    <a:moveTo>
                      <a:pt x="312" y="0"/>
                    </a:moveTo>
                    <a:lnTo>
                      <a:pt x="312" y="0"/>
                    </a:lnTo>
                    <a:cubicBezTo>
                      <a:pt x="208" y="808"/>
                      <a:pt x="93" y="1605"/>
                      <a:pt x="0" y="2413"/>
                    </a:cubicBezTo>
                    <a:cubicBezTo>
                      <a:pt x="427" y="1674"/>
                      <a:pt x="554" y="831"/>
                      <a:pt x="312"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30"/>
              <p:cNvSpPr/>
              <p:nvPr/>
            </p:nvSpPr>
            <p:spPr>
              <a:xfrm>
                <a:off x="8398129" y="4618394"/>
                <a:ext cx="83521" cy="96957"/>
              </a:xfrm>
              <a:custGeom>
                <a:avLst/>
                <a:gdLst/>
                <a:ahLst/>
                <a:cxnLst/>
                <a:rect l="l" t="t" r="r" b="b"/>
                <a:pathLst>
                  <a:path w="2586" h="3002" extrusionOk="0">
                    <a:moveTo>
                      <a:pt x="2124" y="1039"/>
                    </a:moveTo>
                    <a:lnTo>
                      <a:pt x="2124" y="1039"/>
                    </a:lnTo>
                    <a:cubicBezTo>
                      <a:pt x="2066" y="1212"/>
                      <a:pt x="1974" y="1362"/>
                      <a:pt x="1836" y="1501"/>
                    </a:cubicBezTo>
                    <a:cubicBezTo>
                      <a:pt x="1709" y="1628"/>
                      <a:pt x="1547" y="1732"/>
                      <a:pt x="1397" y="1813"/>
                    </a:cubicBezTo>
                    <a:cubicBezTo>
                      <a:pt x="1224" y="1882"/>
                      <a:pt x="1051" y="1940"/>
                      <a:pt x="889" y="1997"/>
                    </a:cubicBezTo>
                    <a:cubicBezTo>
                      <a:pt x="716" y="2055"/>
                      <a:pt x="554" y="2136"/>
                      <a:pt x="416" y="2251"/>
                    </a:cubicBezTo>
                    <a:cubicBezTo>
                      <a:pt x="508" y="2101"/>
                      <a:pt x="681" y="2020"/>
                      <a:pt x="854" y="1940"/>
                    </a:cubicBezTo>
                    <a:cubicBezTo>
                      <a:pt x="1004" y="1882"/>
                      <a:pt x="1155" y="1824"/>
                      <a:pt x="1305" y="1766"/>
                    </a:cubicBezTo>
                    <a:cubicBezTo>
                      <a:pt x="1270" y="1766"/>
                      <a:pt x="1235" y="1790"/>
                      <a:pt x="1201" y="1790"/>
                    </a:cubicBezTo>
                    <a:cubicBezTo>
                      <a:pt x="1028" y="1790"/>
                      <a:pt x="854" y="1743"/>
                      <a:pt x="727" y="1628"/>
                    </a:cubicBezTo>
                    <a:lnTo>
                      <a:pt x="727" y="1628"/>
                    </a:lnTo>
                    <a:cubicBezTo>
                      <a:pt x="889" y="1686"/>
                      <a:pt x="1051" y="1709"/>
                      <a:pt x="1201" y="1709"/>
                    </a:cubicBezTo>
                    <a:cubicBezTo>
                      <a:pt x="1316" y="1709"/>
                      <a:pt x="1432" y="1686"/>
                      <a:pt x="1547" y="1651"/>
                    </a:cubicBezTo>
                    <a:cubicBezTo>
                      <a:pt x="1651" y="1593"/>
                      <a:pt x="1732" y="1536"/>
                      <a:pt x="1812" y="1466"/>
                    </a:cubicBezTo>
                    <a:cubicBezTo>
                      <a:pt x="1939" y="1351"/>
                      <a:pt x="2043" y="1189"/>
                      <a:pt x="2124" y="1039"/>
                    </a:cubicBezTo>
                    <a:close/>
                    <a:moveTo>
                      <a:pt x="2551" y="0"/>
                    </a:moveTo>
                    <a:lnTo>
                      <a:pt x="2551" y="0"/>
                    </a:lnTo>
                    <a:cubicBezTo>
                      <a:pt x="2517" y="150"/>
                      <a:pt x="2447" y="301"/>
                      <a:pt x="2355" y="462"/>
                    </a:cubicBezTo>
                    <a:cubicBezTo>
                      <a:pt x="2178" y="775"/>
                      <a:pt x="1831" y="965"/>
                      <a:pt x="1477" y="965"/>
                    </a:cubicBezTo>
                    <a:cubicBezTo>
                      <a:pt x="1439" y="965"/>
                      <a:pt x="1400" y="963"/>
                      <a:pt x="1362" y="958"/>
                    </a:cubicBezTo>
                    <a:cubicBezTo>
                      <a:pt x="970" y="924"/>
                      <a:pt x="577" y="612"/>
                      <a:pt x="474" y="243"/>
                    </a:cubicBezTo>
                    <a:cubicBezTo>
                      <a:pt x="323" y="347"/>
                      <a:pt x="243" y="520"/>
                      <a:pt x="254" y="693"/>
                    </a:cubicBezTo>
                    <a:cubicBezTo>
                      <a:pt x="266" y="866"/>
                      <a:pt x="427" y="993"/>
                      <a:pt x="577" y="1051"/>
                    </a:cubicBezTo>
                    <a:cubicBezTo>
                      <a:pt x="474" y="1097"/>
                      <a:pt x="335" y="1132"/>
                      <a:pt x="231" y="1224"/>
                    </a:cubicBezTo>
                    <a:cubicBezTo>
                      <a:pt x="139" y="1305"/>
                      <a:pt x="93" y="1455"/>
                      <a:pt x="150" y="1570"/>
                    </a:cubicBezTo>
                    <a:cubicBezTo>
                      <a:pt x="190" y="1639"/>
                      <a:pt x="295" y="1691"/>
                      <a:pt x="390" y="1691"/>
                    </a:cubicBezTo>
                    <a:cubicBezTo>
                      <a:pt x="407" y="1691"/>
                      <a:pt x="423" y="1689"/>
                      <a:pt x="439" y="1686"/>
                    </a:cubicBezTo>
                    <a:lnTo>
                      <a:pt x="439" y="1686"/>
                    </a:lnTo>
                    <a:cubicBezTo>
                      <a:pt x="254" y="1824"/>
                      <a:pt x="104" y="2043"/>
                      <a:pt x="70" y="2286"/>
                    </a:cubicBezTo>
                    <a:cubicBezTo>
                      <a:pt x="0" y="2563"/>
                      <a:pt x="150" y="2782"/>
                      <a:pt x="323" y="3001"/>
                    </a:cubicBezTo>
                    <a:cubicBezTo>
                      <a:pt x="312" y="2782"/>
                      <a:pt x="474" y="2598"/>
                      <a:pt x="658" y="2494"/>
                    </a:cubicBezTo>
                    <a:cubicBezTo>
                      <a:pt x="843" y="2378"/>
                      <a:pt x="1051" y="2320"/>
                      <a:pt x="1247" y="2228"/>
                    </a:cubicBezTo>
                    <a:cubicBezTo>
                      <a:pt x="1755" y="2020"/>
                      <a:pt x="2170" y="1582"/>
                      <a:pt x="2390" y="1074"/>
                    </a:cubicBezTo>
                    <a:cubicBezTo>
                      <a:pt x="2528" y="751"/>
                      <a:pt x="2586" y="358"/>
                      <a:pt x="255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30"/>
              <p:cNvSpPr/>
              <p:nvPr/>
            </p:nvSpPr>
            <p:spPr>
              <a:xfrm>
                <a:off x="8325492" y="4554284"/>
                <a:ext cx="177410" cy="239228"/>
              </a:xfrm>
              <a:custGeom>
                <a:avLst/>
                <a:gdLst/>
                <a:ahLst/>
                <a:cxnLst/>
                <a:rect l="l" t="t" r="r" b="b"/>
                <a:pathLst>
                  <a:path w="5493" h="7407" extrusionOk="0">
                    <a:moveTo>
                      <a:pt x="3542" y="6441"/>
                    </a:moveTo>
                    <a:lnTo>
                      <a:pt x="3542" y="6441"/>
                    </a:lnTo>
                    <a:cubicBezTo>
                      <a:pt x="3334" y="6637"/>
                      <a:pt x="3092" y="6799"/>
                      <a:pt x="2826" y="6914"/>
                    </a:cubicBezTo>
                    <a:cubicBezTo>
                      <a:pt x="2572" y="7041"/>
                      <a:pt x="2295" y="7133"/>
                      <a:pt x="2007" y="7180"/>
                    </a:cubicBezTo>
                    <a:cubicBezTo>
                      <a:pt x="1901" y="7197"/>
                      <a:pt x="1795" y="7204"/>
                      <a:pt x="1689" y="7204"/>
                    </a:cubicBezTo>
                    <a:cubicBezTo>
                      <a:pt x="1506" y="7204"/>
                      <a:pt x="1324" y="7181"/>
                      <a:pt x="1141" y="7145"/>
                    </a:cubicBezTo>
                    <a:cubicBezTo>
                      <a:pt x="864" y="7076"/>
                      <a:pt x="599" y="6972"/>
                      <a:pt x="345" y="6822"/>
                    </a:cubicBezTo>
                    <a:lnTo>
                      <a:pt x="345" y="6822"/>
                    </a:lnTo>
                    <a:cubicBezTo>
                      <a:pt x="610" y="6960"/>
                      <a:pt x="887" y="7064"/>
                      <a:pt x="1164" y="7099"/>
                    </a:cubicBezTo>
                    <a:cubicBezTo>
                      <a:pt x="1323" y="7133"/>
                      <a:pt x="1489" y="7155"/>
                      <a:pt x="1656" y="7155"/>
                    </a:cubicBezTo>
                    <a:cubicBezTo>
                      <a:pt x="1770" y="7155"/>
                      <a:pt x="1883" y="7145"/>
                      <a:pt x="1995" y="7122"/>
                    </a:cubicBezTo>
                    <a:cubicBezTo>
                      <a:pt x="2272" y="7076"/>
                      <a:pt x="2538" y="6983"/>
                      <a:pt x="2803" y="6868"/>
                    </a:cubicBezTo>
                    <a:cubicBezTo>
                      <a:pt x="3057" y="6753"/>
                      <a:pt x="3311" y="6614"/>
                      <a:pt x="3542" y="6441"/>
                    </a:cubicBezTo>
                    <a:close/>
                    <a:moveTo>
                      <a:pt x="4800" y="0"/>
                    </a:moveTo>
                    <a:cubicBezTo>
                      <a:pt x="5227" y="1027"/>
                      <a:pt x="5158" y="2343"/>
                      <a:pt x="4766" y="3371"/>
                    </a:cubicBezTo>
                    <a:cubicBezTo>
                      <a:pt x="4639" y="3717"/>
                      <a:pt x="4465" y="4040"/>
                      <a:pt x="4258" y="4363"/>
                    </a:cubicBezTo>
                    <a:cubicBezTo>
                      <a:pt x="4165" y="4502"/>
                      <a:pt x="4050" y="4629"/>
                      <a:pt x="3934" y="4756"/>
                    </a:cubicBezTo>
                    <a:cubicBezTo>
                      <a:pt x="3796" y="4883"/>
                      <a:pt x="3669" y="4998"/>
                      <a:pt x="3565" y="5137"/>
                    </a:cubicBezTo>
                    <a:cubicBezTo>
                      <a:pt x="3473" y="5287"/>
                      <a:pt x="3392" y="5471"/>
                      <a:pt x="3450" y="5644"/>
                    </a:cubicBezTo>
                    <a:cubicBezTo>
                      <a:pt x="3492" y="5771"/>
                      <a:pt x="3589" y="5854"/>
                      <a:pt x="3701" y="5854"/>
                    </a:cubicBezTo>
                    <a:cubicBezTo>
                      <a:pt x="3738" y="5854"/>
                      <a:pt x="3777" y="5845"/>
                      <a:pt x="3815" y="5826"/>
                    </a:cubicBezTo>
                    <a:lnTo>
                      <a:pt x="3815" y="5826"/>
                    </a:lnTo>
                    <a:cubicBezTo>
                      <a:pt x="3435" y="6027"/>
                      <a:pt x="3049" y="6107"/>
                      <a:pt x="2663" y="6107"/>
                    </a:cubicBezTo>
                    <a:cubicBezTo>
                      <a:pt x="2316" y="6107"/>
                      <a:pt x="1968" y="6042"/>
                      <a:pt x="1626" y="5945"/>
                    </a:cubicBezTo>
                    <a:cubicBezTo>
                      <a:pt x="1481" y="5907"/>
                      <a:pt x="1338" y="5890"/>
                      <a:pt x="1203" y="5890"/>
                    </a:cubicBezTo>
                    <a:cubicBezTo>
                      <a:pt x="672" y="5890"/>
                      <a:pt x="285" y="6163"/>
                      <a:pt x="552" y="6568"/>
                    </a:cubicBezTo>
                    <a:cubicBezTo>
                      <a:pt x="472" y="6568"/>
                      <a:pt x="379" y="6499"/>
                      <a:pt x="275" y="6499"/>
                    </a:cubicBezTo>
                    <a:cubicBezTo>
                      <a:pt x="269" y="6498"/>
                      <a:pt x="263" y="6498"/>
                      <a:pt x="257" y="6498"/>
                    </a:cubicBezTo>
                    <a:cubicBezTo>
                      <a:pt x="115" y="6498"/>
                      <a:pt x="1" y="6621"/>
                      <a:pt x="56" y="6776"/>
                    </a:cubicBezTo>
                    <a:cubicBezTo>
                      <a:pt x="91" y="6856"/>
                      <a:pt x="160" y="6903"/>
                      <a:pt x="229" y="6960"/>
                    </a:cubicBezTo>
                    <a:cubicBezTo>
                      <a:pt x="691" y="7253"/>
                      <a:pt x="1196" y="7406"/>
                      <a:pt x="1708" y="7406"/>
                    </a:cubicBezTo>
                    <a:cubicBezTo>
                      <a:pt x="2105" y="7406"/>
                      <a:pt x="2507" y="7314"/>
                      <a:pt x="2896" y="7122"/>
                    </a:cubicBezTo>
                    <a:cubicBezTo>
                      <a:pt x="3773" y="6672"/>
                      <a:pt x="4396" y="5806"/>
                      <a:pt x="4766" y="4883"/>
                    </a:cubicBezTo>
                    <a:cubicBezTo>
                      <a:pt x="5447" y="3232"/>
                      <a:pt x="5493" y="1639"/>
                      <a:pt x="4800"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30"/>
              <p:cNvSpPr/>
              <p:nvPr/>
            </p:nvSpPr>
            <p:spPr>
              <a:xfrm>
                <a:off x="8391411" y="4732857"/>
                <a:ext cx="82778" cy="100607"/>
              </a:xfrm>
              <a:custGeom>
                <a:avLst/>
                <a:gdLst/>
                <a:ahLst/>
                <a:cxnLst/>
                <a:rect l="l" t="t" r="r" b="b"/>
                <a:pathLst>
                  <a:path w="2563" h="3115" extrusionOk="0">
                    <a:moveTo>
                      <a:pt x="2563" y="0"/>
                    </a:moveTo>
                    <a:cubicBezTo>
                      <a:pt x="2332" y="762"/>
                      <a:pt x="1466" y="1454"/>
                      <a:pt x="797" y="1835"/>
                    </a:cubicBezTo>
                    <a:cubicBezTo>
                      <a:pt x="716" y="1881"/>
                      <a:pt x="0" y="2251"/>
                      <a:pt x="416" y="2309"/>
                    </a:cubicBezTo>
                    <a:cubicBezTo>
                      <a:pt x="428" y="2310"/>
                      <a:pt x="440" y="2311"/>
                      <a:pt x="452" y="2311"/>
                    </a:cubicBezTo>
                    <a:cubicBezTo>
                      <a:pt x="529" y="2311"/>
                      <a:pt x="598" y="2279"/>
                      <a:pt x="658" y="2239"/>
                    </a:cubicBezTo>
                    <a:lnTo>
                      <a:pt x="658" y="2239"/>
                    </a:lnTo>
                    <a:cubicBezTo>
                      <a:pt x="566" y="2435"/>
                      <a:pt x="543" y="2689"/>
                      <a:pt x="682" y="2874"/>
                    </a:cubicBezTo>
                    <a:cubicBezTo>
                      <a:pt x="782" y="3020"/>
                      <a:pt x="975" y="3115"/>
                      <a:pt x="1154" y="3115"/>
                    </a:cubicBezTo>
                    <a:cubicBezTo>
                      <a:pt x="1202" y="3115"/>
                      <a:pt x="1249" y="3108"/>
                      <a:pt x="1293" y="3093"/>
                    </a:cubicBezTo>
                    <a:cubicBezTo>
                      <a:pt x="1513" y="3013"/>
                      <a:pt x="1628" y="2759"/>
                      <a:pt x="1628" y="2528"/>
                    </a:cubicBezTo>
                    <a:lnTo>
                      <a:pt x="1628" y="2528"/>
                    </a:lnTo>
                    <a:cubicBezTo>
                      <a:pt x="1628" y="2638"/>
                      <a:pt x="1524" y="2731"/>
                      <a:pt x="1421" y="2731"/>
                    </a:cubicBezTo>
                    <a:cubicBezTo>
                      <a:pt x="1405" y="2731"/>
                      <a:pt x="1389" y="2729"/>
                      <a:pt x="1374" y="2724"/>
                    </a:cubicBezTo>
                    <a:cubicBezTo>
                      <a:pt x="1259" y="2701"/>
                      <a:pt x="1166" y="2586"/>
                      <a:pt x="1155" y="2459"/>
                    </a:cubicBezTo>
                    <a:cubicBezTo>
                      <a:pt x="1143" y="2343"/>
                      <a:pt x="1178" y="2205"/>
                      <a:pt x="1259" y="2112"/>
                    </a:cubicBezTo>
                    <a:cubicBezTo>
                      <a:pt x="1328" y="2008"/>
                      <a:pt x="1432" y="1916"/>
                      <a:pt x="1513" y="1835"/>
                    </a:cubicBezTo>
                    <a:cubicBezTo>
                      <a:pt x="2044" y="1327"/>
                      <a:pt x="2355" y="704"/>
                      <a:pt x="256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30"/>
              <p:cNvSpPr/>
              <p:nvPr/>
            </p:nvSpPr>
            <p:spPr>
              <a:xfrm>
                <a:off x="8473059" y="4423414"/>
                <a:ext cx="144661" cy="231186"/>
              </a:xfrm>
              <a:custGeom>
                <a:avLst/>
                <a:gdLst/>
                <a:ahLst/>
                <a:cxnLst/>
                <a:rect l="l" t="t" r="r" b="b"/>
                <a:pathLst>
                  <a:path w="4479" h="7158" extrusionOk="0">
                    <a:moveTo>
                      <a:pt x="993" y="1"/>
                    </a:moveTo>
                    <a:cubicBezTo>
                      <a:pt x="977" y="28"/>
                      <a:pt x="962" y="55"/>
                      <a:pt x="946" y="83"/>
                    </a:cubicBezTo>
                    <a:lnTo>
                      <a:pt x="946" y="83"/>
                    </a:lnTo>
                    <a:cubicBezTo>
                      <a:pt x="962" y="56"/>
                      <a:pt x="978" y="28"/>
                      <a:pt x="993" y="1"/>
                    </a:cubicBezTo>
                    <a:close/>
                    <a:moveTo>
                      <a:pt x="439" y="1501"/>
                    </a:moveTo>
                    <a:lnTo>
                      <a:pt x="439" y="1501"/>
                    </a:lnTo>
                    <a:cubicBezTo>
                      <a:pt x="416" y="1617"/>
                      <a:pt x="416" y="1744"/>
                      <a:pt x="416" y="1882"/>
                    </a:cubicBezTo>
                    <a:cubicBezTo>
                      <a:pt x="416" y="2009"/>
                      <a:pt x="427" y="2124"/>
                      <a:pt x="462" y="2240"/>
                    </a:cubicBezTo>
                    <a:cubicBezTo>
                      <a:pt x="485" y="2355"/>
                      <a:pt x="520" y="2471"/>
                      <a:pt x="566" y="2586"/>
                    </a:cubicBezTo>
                    <a:cubicBezTo>
                      <a:pt x="612" y="2702"/>
                      <a:pt x="670" y="2817"/>
                      <a:pt x="728" y="2909"/>
                    </a:cubicBezTo>
                    <a:cubicBezTo>
                      <a:pt x="970" y="3348"/>
                      <a:pt x="1339" y="3694"/>
                      <a:pt x="1720" y="3994"/>
                    </a:cubicBezTo>
                    <a:cubicBezTo>
                      <a:pt x="2101" y="4318"/>
                      <a:pt x="2517" y="4595"/>
                      <a:pt x="2874" y="4929"/>
                    </a:cubicBezTo>
                    <a:cubicBezTo>
                      <a:pt x="3071" y="5114"/>
                      <a:pt x="3232" y="5276"/>
                      <a:pt x="3382" y="5483"/>
                    </a:cubicBezTo>
                    <a:cubicBezTo>
                      <a:pt x="3532" y="5680"/>
                      <a:pt x="3671" y="5887"/>
                      <a:pt x="3786" y="6107"/>
                    </a:cubicBezTo>
                    <a:cubicBezTo>
                      <a:pt x="3532" y="5680"/>
                      <a:pt x="3209" y="5299"/>
                      <a:pt x="2851" y="4964"/>
                    </a:cubicBezTo>
                    <a:cubicBezTo>
                      <a:pt x="2459" y="4664"/>
                      <a:pt x="2043" y="4375"/>
                      <a:pt x="1674" y="4075"/>
                    </a:cubicBezTo>
                    <a:cubicBezTo>
                      <a:pt x="1293" y="3752"/>
                      <a:pt x="924" y="3406"/>
                      <a:pt x="670" y="2956"/>
                    </a:cubicBezTo>
                    <a:cubicBezTo>
                      <a:pt x="554" y="2748"/>
                      <a:pt x="462" y="2494"/>
                      <a:pt x="416" y="2251"/>
                    </a:cubicBezTo>
                    <a:cubicBezTo>
                      <a:pt x="404" y="2124"/>
                      <a:pt x="381" y="2009"/>
                      <a:pt x="381" y="1882"/>
                    </a:cubicBezTo>
                    <a:cubicBezTo>
                      <a:pt x="381" y="1744"/>
                      <a:pt x="393" y="1628"/>
                      <a:pt x="439" y="1501"/>
                    </a:cubicBezTo>
                    <a:close/>
                    <a:moveTo>
                      <a:pt x="4075" y="6637"/>
                    </a:moveTo>
                    <a:cubicBezTo>
                      <a:pt x="4075" y="6637"/>
                      <a:pt x="4075" y="6637"/>
                      <a:pt x="4075" y="6638"/>
                    </a:cubicBezTo>
                    <a:cubicBezTo>
                      <a:pt x="4075" y="6637"/>
                      <a:pt x="4075" y="6637"/>
                      <a:pt x="4075" y="6637"/>
                    </a:cubicBezTo>
                    <a:close/>
                    <a:moveTo>
                      <a:pt x="946" y="83"/>
                    </a:moveTo>
                    <a:cubicBezTo>
                      <a:pt x="775" y="366"/>
                      <a:pt x="541" y="595"/>
                      <a:pt x="404" y="901"/>
                    </a:cubicBezTo>
                    <a:cubicBezTo>
                      <a:pt x="312" y="1086"/>
                      <a:pt x="254" y="1259"/>
                      <a:pt x="208" y="1443"/>
                    </a:cubicBezTo>
                    <a:cubicBezTo>
                      <a:pt x="0" y="2321"/>
                      <a:pt x="254" y="3163"/>
                      <a:pt x="831" y="3925"/>
                    </a:cubicBezTo>
                    <a:cubicBezTo>
                      <a:pt x="1512" y="4825"/>
                      <a:pt x="2263" y="5991"/>
                      <a:pt x="2193" y="7157"/>
                    </a:cubicBezTo>
                    <a:cubicBezTo>
                      <a:pt x="2424" y="6811"/>
                      <a:pt x="2447" y="6441"/>
                      <a:pt x="2436" y="6049"/>
                    </a:cubicBezTo>
                    <a:lnTo>
                      <a:pt x="2436" y="6049"/>
                    </a:lnTo>
                    <a:cubicBezTo>
                      <a:pt x="2531" y="6302"/>
                      <a:pt x="2776" y="6338"/>
                      <a:pt x="3052" y="6338"/>
                    </a:cubicBezTo>
                    <a:cubicBezTo>
                      <a:pt x="3162" y="6338"/>
                      <a:pt x="3277" y="6332"/>
                      <a:pt x="3390" y="6332"/>
                    </a:cubicBezTo>
                    <a:cubicBezTo>
                      <a:pt x="3677" y="6332"/>
                      <a:pt x="3948" y="6370"/>
                      <a:pt x="4075" y="6637"/>
                    </a:cubicBezTo>
                    <a:lnTo>
                      <a:pt x="4075" y="6637"/>
                    </a:lnTo>
                    <a:cubicBezTo>
                      <a:pt x="3752" y="5956"/>
                      <a:pt x="4479" y="5137"/>
                      <a:pt x="3555" y="4710"/>
                    </a:cubicBezTo>
                    <a:cubicBezTo>
                      <a:pt x="3948" y="4548"/>
                      <a:pt x="4040" y="4456"/>
                      <a:pt x="4340" y="4156"/>
                    </a:cubicBezTo>
                    <a:lnTo>
                      <a:pt x="4340" y="4156"/>
                    </a:lnTo>
                    <a:cubicBezTo>
                      <a:pt x="4227" y="4169"/>
                      <a:pt x="4126" y="4173"/>
                      <a:pt x="4036" y="4173"/>
                    </a:cubicBezTo>
                    <a:cubicBezTo>
                      <a:pt x="3714" y="4173"/>
                      <a:pt x="3544" y="4110"/>
                      <a:pt x="3544" y="4110"/>
                    </a:cubicBezTo>
                    <a:cubicBezTo>
                      <a:pt x="3659" y="3994"/>
                      <a:pt x="3775" y="3821"/>
                      <a:pt x="3775" y="3821"/>
                    </a:cubicBezTo>
                    <a:lnTo>
                      <a:pt x="3775" y="3821"/>
                    </a:lnTo>
                    <a:cubicBezTo>
                      <a:pt x="3548" y="3867"/>
                      <a:pt x="3325" y="3891"/>
                      <a:pt x="3106" y="3891"/>
                    </a:cubicBezTo>
                    <a:cubicBezTo>
                      <a:pt x="2656" y="3891"/>
                      <a:pt x="2224" y="3789"/>
                      <a:pt x="1813" y="3556"/>
                    </a:cubicBezTo>
                    <a:cubicBezTo>
                      <a:pt x="2032" y="3521"/>
                      <a:pt x="2228" y="3348"/>
                      <a:pt x="2251" y="3129"/>
                    </a:cubicBezTo>
                    <a:cubicBezTo>
                      <a:pt x="2263" y="2921"/>
                      <a:pt x="2090" y="2702"/>
                      <a:pt x="1870" y="2655"/>
                    </a:cubicBezTo>
                    <a:lnTo>
                      <a:pt x="1870" y="2655"/>
                    </a:lnTo>
                    <a:cubicBezTo>
                      <a:pt x="1997" y="2759"/>
                      <a:pt x="1997" y="3002"/>
                      <a:pt x="1882" y="3117"/>
                    </a:cubicBezTo>
                    <a:cubicBezTo>
                      <a:pt x="1789" y="3210"/>
                      <a:pt x="1658" y="3251"/>
                      <a:pt x="1520" y="3251"/>
                    </a:cubicBezTo>
                    <a:cubicBezTo>
                      <a:pt x="1487" y="3251"/>
                      <a:pt x="1453" y="3249"/>
                      <a:pt x="1420" y="3244"/>
                    </a:cubicBezTo>
                    <a:cubicBezTo>
                      <a:pt x="947" y="3209"/>
                      <a:pt x="728" y="2552"/>
                      <a:pt x="635" y="2171"/>
                    </a:cubicBezTo>
                    <a:cubicBezTo>
                      <a:pt x="447" y="1474"/>
                      <a:pt x="598" y="714"/>
                      <a:pt x="946" y="83"/>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30"/>
              <p:cNvSpPr/>
              <p:nvPr/>
            </p:nvSpPr>
            <p:spPr>
              <a:xfrm>
                <a:off x="8488724" y="4560970"/>
                <a:ext cx="54066" cy="151766"/>
              </a:xfrm>
              <a:custGeom>
                <a:avLst/>
                <a:gdLst/>
                <a:ahLst/>
                <a:cxnLst/>
                <a:rect l="l" t="t" r="r" b="b"/>
                <a:pathLst>
                  <a:path w="1674" h="4699" extrusionOk="0">
                    <a:moveTo>
                      <a:pt x="450" y="994"/>
                    </a:moveTo>
                    <a:lnTo>
                      <a:pt x="450" y="994"/>
                    </a:lnTo>
                    <a:cubicBezTo>
                      <a:pt x="531" y="1201"/>
                      <a:pt x="612" y="1409"/>
                      <a:pt x="647" y="1640"/>
                    </a:cubicBezTo>
                    <a:cubicBezTo>
                      <a:pt x="693" y="1871"/>
                      <a:pt x="727" y="2102"/>
                      <a:pt x="739" y="2332"/>
                    </a:cubicBezTo>
                    <a:cubicBezTo>
                      <a:pt x="739" y="2563"/>
                      <a:pt x="739" y="2806"/>
                      <a:pt x="693" y="3037"/>
                    </a:cubicBezTo>
                    <a:cubicBezTo>
                      <a:pt x="670" y="3267"/>
                      <a:pt x="623" y="3521"/>
                      <a:pt x="554" y="3752"/>
                    </a:cubicBezTo>
                    <a:cubicBezTo>
                      <a:pt x="589" y="3521"/>
                      <a:pt x="635" y="3291"/>
                      <a:pt x="647" y="3048"/>
                    </a:cubicBezTo>
                    <a:cubicBezTo>
                      <a:pt x="658" y="2817"/>
                      <a:pt x="681" y="2563"/>
                      <a:pt x="681" y="2332"/>
                    </a:cubicBezTo>
                    <a:cubicBezTo>
                      <a:pt x="681" y="2102"/>
                      <a:pt x="647" y="1871"/>
                      <a:pt x="612" y="1663"/>
                    </a:cubicBezTo>
                    <a:cubicBezTo>
                      <a:pt x="566" y="1432"/>
                      <a:pt x="508" y="1213"/>
                      <a:pt x="450" y="994"/>
                    </a:cubicBezTo>
                    <a:close/>
                    <a:moveTo>
                      <a:pt x="0" y="1"/>
                    </a:moveTo>
                    <a:lnTo>
                      <a:pt x="0" y="1"/>
                    </a:lnTo>
                    <a:cubicBezTo>
                      <a:pt x="531" y="1501"/>
                      <a:pt x="623" y="3140"/>
                      <a:pt x="266" y="4699"/>
                    </a:cubicBezTo>
                    <a:cubicBezTo>
                      <a:pt x="693" y="4387"/>
                      <a:pt x="1016" y="3718"/>
                      <a:pt x="981" y="3187"/>
                    </a:cubicBezTo>
                    <a:lnTo>
                      <a:pt x="981" y="3187"/>
                    </a:lnTo>
                    <a:cubicBezTo>
                      <a:pt x="1108" y="3360"/>
                      <a:pt x="1270" y="4052"/>
                      <a:pt x="1304" y="4087"/>
                    </a:cubicBezTo>
                    <a:cubicBezTo>
                      <a:pt x="1674" y="3013"/>
                      <a:pt x="589" y="820"/>
                      <a:pt x="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30"/>
              <p:cNvSpPr/>
              <p:nvPr/>
            </p:nvSpPr>
            <p:spPr>
              <a:xfrm>
                <a:off x="8350361" y="4354589"/>
                <a:ext cx="171564" cy="50061"/>
              </a:xfrm>
              <a:custGeom>
                <a:avLst/>
                <a:gdLst/>
                <a:ahLst/>
                <a:cxnLst/>
                <a:rect l="l" t="t" r="r" b="b"/>
                <a:pathLst>
                  <a:path w="5312" h="1550" extrusionOk="0">
                    <a:moveTo>
                      <a:pt x="1067" y="1"/>
                    </a:moveTo>
                    <a:cubicBezTo>
                      <a:pt x="642" y="1"/>
                      <a:pt x="333" y="128"/>
                      <a:pt x="244" y="458"/>
                    </a:cubicBezTo>
                    <a:cubicBezTo>
                      <a:pt x="0" y="1376"/>
                      <a:pt x="2016" y="1550"/>
                      <a:pt x="3577" y="1550"/>
                    </a:cubicBezTo>
                    <a:cubicBezTo>
                      <a:pt x="4529" y="1550"/>
                      <a:pt x="5311" y="1485"/>
                      <a:pt x="5311" y="1485"/>
                    </a:cubicBezTo>
                    <a:cubicBezTo>
                      <a:pt x="5311" y="1485"/>
                      <a:pt x="2515" y="1"/>
                      <a:pt x="1067"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30"/>
              <p:cNvSpPr/>
              <p:nvPr/>
            </p:nvSpPr>
            <p:spPr>
              <a:xfrm>
                <a:off x="8388440" y="4265383"/>
                <a:ext cx="134228" cy="111459"/>
              </a:xfrm>
              <a:custGeom>
                <a:avLst/>
                <a:gdLst/>
                <a:ahLst/>
                <a:cxnLst/>
                <a:rect l="l" t="t" r="r" b="b"/>
                <a:pathLst>
                  <a:path w="4156" h="3451" extrusionOk="0">
                    <a:moveTo>
                      <a:pt x="1532" y="0"/>
                    </a:moveTo>
                    <a:cubicBezTo>
                      <a:pt x="1396" y="0"/>
                      <a:pt x="1265" y="50"/>
                      <a:pt x="1143" y="161"/>
                    </a:cubicBezTo>
                    <a:cubicBezTo>
                      <a:pt x="0" y="1200"/>
                      <a:pt x="4156" y="3451"/>
                      <a:pt x="4156" y="3451"/>
                    </a:cubicBezTo>
                    <a:cubicBezTo>
                      <a:pt x="4156" y="3451"/>
                      <a:pt x="2665" y="0"/>
                      <a:pt x="1532"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30"/>
              <p:cNvSpPr/>
              <p:nvPr/>
            </p:nvSpPr>
            <p:spPr>
              <a:xfrm>
                <a:off x="8481618" y="4212124"/>
                <a:ext cx="94825" cy="166203"/>
              </a:xfrm>
              <a:custGeom>
                <a:avLst/>
                <a:gdLst/>
                <a:ahLst/>
                <a:cxnLst/>
                <a:rect l="l" t="t" r="r" b="b"/>
                <a:pathLst>
                  <a:path w="2936" h="5146" extrusionOk="0">
                    <a:moveTo>
                      <a:pt x="1593" y="0"/>
                    </a:moveTo>
                    <a:cubicBezTo>
                      <a:pt x="1560" y="0"/>
                      <a:pt x="1526" y="3"/>
                      <a:pt x="1490" y="10"/>
                    </a:cubicBezTo>
                    <a:cubicBezTo>
                      <a:pt x="1" y="263"/>
                      <a:pt x="2067" y="5146"/>
                      <a:pt x="2067" y="5146"/>
                    </a:cubicBezTo>
                    <a:cubicBezTo>
                      <a:pt x="2067" y="5146"/>
                      <a:pt x="2936" y="0"/>
                      <a:pt x="159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363" name="Google Shape;2363;p30"/>
          <p:cNvSpPr txBox="1">
            <a:spLocks noGrp="1"/>
          </p:cNvSpPr>
          <p:nvPr>
            <p:ph type="ctrTitle"/>
          </p:nvPr>
        </p:nvSpPr>
        <p:spPr>
          <a:xfrm>
            <a:off x="2789289" y="2292960"/>
            <a:ext cx="6090800" cy="1582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5"/>
              </a:buClr>
              <a:buSzPts val="5200"/>
              <a:buNone/>
              <a:defRPr sz="10000">
                <a:solidFill>
                  <a:schemeClr val="accent5"/>
                </a:solidFill>
              </a:defRPr>
            </a:lvl1pPr>
            <a:lvl2pPr lvl="1" algn="ctr" rtl="0">
              <a:spcBef>
                <a:spcPts val="0"/>
              </a:spcBef>
              <a:spcAft>
                <a:spcPts val="0"/>
              </a:spcAft>
              <a:buClr>
                <a:schemeClr val="accent5"/>
              </a:buClr>
              <a:buSzPts val="5200"/>
              <a:buNone/>
              <a:defRPr sz="6933">
                <a:solidFill>
                  <a:schemeClr val="accent5"/>
                </a:solidFill>
              </a:defRPr>
            </a:lvl2pPr>
            <a:lvl3pPr lvl="2" algn="ctr" rtl="0">
              <a:spcBef>
                <a:spcPts val="0"/>
              </a:spcBef>
              <a:spcAft>
                <a:spcPts val="0"/>
              </a:spcAft>
              <a:buClr>
                <a:schemeClr val="accent5"/>
              </a:buClr>
              <a:buSzPts val="5200"/>
              <a:buNone/>
              <a:defRPr sz="6933">
                <a:solidFill>
                  <a:schemeClr val="accent5"/>
                </a:solidFill>
              </a:defRPr>
            </a:lvl3pPr>
            <a:lvl4pPr lvl="3" algn="ctr" rtl="0">
              <a:spcBef>
                <a:spcPts val="0"/>
              </a:spcBef>
              <a:spcAft>
                <a:spcPts val="0"/>
              </a:spcAft>
              <a:buClr>
                <a:schemeClr val="accent5"/>
              </a:buClr>
              <a:buSzPts val="5200"/>
              <a:buNone/>
              <a:defRPr sz="6933">
                <a:solidFill>
                  <a:schemeClr val="accent5"/>
                </a:solidFill>
              </a:defRPr>
            </a:lvl4pPr>
            <a:lvl5pPr lvl="4" algn="ctr" rtl="0">
              <a:spcBef>
                <a:spcPts val="0"/>
              </a:spcBef>
              <a:spcAft>
                <a:spcPts val="0"/>
              </a:spcAft>
              <a:buClr>
                <a:schemeClr val="accent5"/>
              </a:buClr>
              <a:buSzPts val="5200"/>
              <a:buNone/>
              <a:defRPr sz="6933">
                <a:solidFill>
                  <a:schemeClr val="accent5"/>
                </a:solidFill>
              </a:defRPr>
            </a:lvl5pPr>
            <a:lvl6pPr lvl="5" algn="ctr" rtl="0">
              <a:spcBef>
                <a:spcPts val="0"/>
              </a:spcBef>
              <a:spcAft>
                <a:spcPts val="0"/>
              </a:spcAft>
              <a:buClr>
                <a:schemeClr val="accent5"/>
              </a:buClr>
              <a:buSzPts val="5200"/>
              <a:buNone/>
              <a:defRPr sz="6933">
                <a:solidFill>
                  <a:schemeClr val="accent5"/>
                </a:solidFill>
              </a:defRPr>
            </a:lvl6pPr>
            <a:lvl7pPr lvl="6" algn="ctr" rtl="0">
              <a:spcBef>
                <a:spcPts val="0"/>
              </a:spcBef>
              <a:spcAft>
                <a:spcPts val="0"/>
              </a:spcAft>
              <a:buClr>
                <a:schemeClr val="accent5"/>
              </a:buClr>
              <a:buSzPts val="5200"/>
              <a:buNone/>
              <a:defRPr sz="6933">
                <a:solidFill>
                  <a:schemeClr val="accent5"/>
                </a:solidFill>
              </a:defRPr>
            </a:lvl7pPr>
            <a:lvl8pPr lvl="7" algn="ctr" rtl="0">
              <a:spcBef>
                <a:spcPts val="0"/>
              </a:spcBef>
              <a:spcAft>
                <a:spcPts val="0"/>
              </a:spcAft>
              <a:buClr>
                <a:schemeClr val="accent5"/>
              </a:buClr>
              <a:buSzPts val="5200"/>
              <a:buNone/>
              <a:defRPr sz="6933">
                <a:solidFill>
                  <a:schemeClr val="accent5"/>
                </a:solidFill>
              </a:defRPr>
            </a:lvl8pPr>
            <a:lvl9pPr lvl="8" algn="ctr" rtl="0">
              <a:spcBef>
                <a:spcPts val="0"/>
              </a:spcBef>
              <a:spcAft>
                <a:spcPts val="0"/>
              </a:spcAft>
              <a:buClr>
                <a:schemeClr val="accent5"/>
              </a:buClr>
              <a:buSzPts val="5200"/>
              <a:buNone/>
              <a:defRPr sz="6933">
                <a:solidFill>
                  <a:schemeClr val="accent5"/>
                </a:solidFill>
              </a:defRPr>
            </a:lvl9pPr>
          </a:lstStyle>
          <a:p>
            <a:endParaRPr dirty="0"/>
          </a:p>
        </p:txBody>
      </p:sp>
      <p:sp>
        <p:nvSpPr>
          <p:cNvPr id="2364" name="Google Shape;2364;p30"/>
          <p:cNvSpPr txBox="1">
            <a:spLocks noGrp="1"/>
          </p:cNvSpPr>
          <p:nvPr>
            <p:ph type="subTitle" idx="1"/>
          </p:nvPr>
        </p:nvSpPr>
        <p:spPr>
          <a:xfrm>
            <a:off x="2789289" y="3647655"/>
            <a:ext cx="6090800" cy="69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None/>
              <a:defRPr sz="2400">
                <a:solidFill>
                  <a:schemeClr val="dk1"/>
                </a:solidFill>
              </a:defRPr>
            </a:lvl1pPr>
            <a:lvl2pPr lvl="1" algn="ctr" rtl="0">
              <a:lnSpc>
                <a:spcPct val="100000"/>
              </a:lnSpc>
              <a:spcBef>
                <a:spcPts val="0"/>
              </a:spcBef>
              <a:spcAft>
                <a:spcPts val="0"/>
              </a:spcAft>
              <a:buSzPts val="2000"/>
              <a:buNone/>
              <a:defRPr sz="2667"/>
            </a:lvl2pPr>
            <a:lvl3pPr lvl="2" algn="ctr" rtl="0">
              <a:lnSpc>
                <a:spcPct val="100000"/>
              </a:lnSpc>
              <a:spcBef>
                <a:spcPts val="0"/>
              </a:spcBef>
              <a:spcAft>
                <a:spcPts val="0"/>
              </a:spcAft>
              <a:buSzPts val="2000"/>
              <a:buNone/>
              <a:defRPr sz="2667"/>
            </a:lvl3pPr>
            <a:lvl4pPr lvl="3" algn="ctr" rtl="0">
              <a:lnSpc>
                <a:spcPct val="100000"/>
              </a:lnSpc>
              <a:spcBef>
                <a:spcPts val="0"/>
              </a:spcBef>
              <a:spcAft>
                <a:spcPts val="0"/>
              </a:spcAft>
              <a:buSzPts val="2000"/>
              <a:buNone/>
              <a:defRPr sz="2667"/>
            </a:lvl4pPr>
            <a:lvl5pPr lvl="4" algn="ctr" rtl="0">
              <a:lnSpc>
                <a:spcPct val="100000"/>
              </a:lnSpc>
              <a:spcBef>
                <a:spcPts val="0"/>
              </a:spcBef>
              <a:spcAft>
                <a:spcPts val="0"/>
              </a:spcAft>
              <a:buSzPts val="2000"/>
              <a:buNone/>
              <a:defRPr sz="2667"/>
            </a:lvl5pPr>
            <a:lvl6pPr lvl="5" algn="ctr" rtl="0">
              <a:lnSpc>
                <a:spcPct val="100000"/>
              </a:lnSpc>
              <a:spcBef>
                <a:spcPts val="0"/>
              </a:spcBef>
              <a:spcAft>
                <a:spcPts val="0"/>
              </a:spcAft>
              <a:buSzPts val="2000"/>
              <a:buNone/>
              <a:defRPr sz="2667"/>
            </a:lvl6pPr>
            <a:lvl7pPr lvl="6" algn="ctr" rtl="0">
              <a:lnSpc>
                <a:spcPct val="100000"/>
              </a:lnSpc>
              <a:spcBef>
                <a:spcPts val="0"/>
              </a:spcBef>
              <a:spcAft>
                <a:spcPts val="0"/>
              </a:spcAft>
              <a:buSzPts val="2000"/>
              <a:buNone/>
              <a:defRPr sz="2667"/>
            </a:lvl7pPr>
            <a:lvl8pPr lvl="7" algn="ctr" rtl="0">
              <a:lnSpc>
                <a:spcPct val="100000"/>
              </a:lnSpc>
              <a:spcBef>
                <a:spcPts val="0"/>
              </a:spcBef>
              <a:spcAft>
                <a:spcPts val="0"/>
              </a:spcAft>
              <a:buSzPts val="2000"/>
              <a:buNone/>
              <a:defRPr sz="2667"/>
            </a:lvl8pPr>
            <a:lvl9pPr lvl="8" algn="ctr" rtl="0">
              <a:lnSpc>
                <a:spcPct val="100000"/>
              </a:lnSpc>
              <a:spcBef>
                <a:spcPts val="0"/>
              </a:spcBef>
              <a:spcAft>
                <a:spcPts val="0"/>
              </a:spcAft>
              <a:buSzPts val="2000"/>
              <a:buNone/>
              <a:defRPr sz="2667"/>
            </a:lvl9pPr>
          </a:lstStyle>
          <a:p>
            <a:endParaRPr/>
          </a:p>
        </p:txBody>
      </p:sp>
      <p:sp>
        <p:nvSpPr>
          <p:cNvPr id="2366" name="Google Shape;2366;p30"/>
          <p:cNvSpPr txBox="1">
            <a:spLocks noGrp="1"/>
          </p:cNvSpPr>
          <p:nvPr>
            <p:ph type="subTitle" idx="2"/>
          </p:nvPr>
        </p:nvSpPr>
        <p:spPr>
          <a:xfrm>
            <a:off x="3415056" y="4334163"/>
            <a:ext cx="4839200" cy="9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rgbClr val="000000"/>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14" name="Imagen 113"/>
          <p:cNvPicPr>
            <a:picLocks noChangeAspect="1"/>
          </p:cNvPicPr>
          <p:nvPr userDrawn="1"/>
        </p:nvPicPr>
        <p:blipFill>
          <a:blip r:embed="rId3"/>
          <a:stretch>
            <a:fillRect/>
          </a:stretch>
        </p:blipFill>
        <p:spPr>
          <a:xfrm>
            <a:off x="0" y="4910666"/>
            <a:ext cx="12266203" cy="1947335"/>
          </a:xfrm>
          <a:prstGeom prst="rect">
            <a:avLst/>
          </a:prstGeom>
        </p:spPr>
      </p:pic>
    </p:spTree>
    <p:extLst>
      <p:ext uri="{BB962C8B-B14F-4D97-AF65-F5344CB8AC3E}">
        <p14:creationId xmlns:p14="http://schemas.microsoft.com/office/powerpoint/2010/main" val="205857929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430"/>
        <p:cNvGrpSpPr/>
        <p:nvPr/>
      </p:nvGrpSpPr>
      <p:grpSpPr>
        <a:xfrm>
          <a:off x="0" y="0"/>
          <a:ext cx="0" cy="0"/>
          <a:chOff x="0" y="0"/>
          <a:chExt cx="0" cy="0"/>
        </a:xfrm>
      </p:grpSpPr>
      <p:pic>
        <p:nvPicPr>
          <p:cNvPr id="69" name="Imagen 68"/>
          <p:cNvPicPr>
            <a:picLocks noChangeAspect="1"/>
          </p:cNvPicPr>
          <p:nvPr userDrawn="1"/>
        </p:nvPicPr>
        <p:blipFill>
          <a:blip r:embed="rId3"/>
          <a:stretch>
            <a:fillRect/>
          </a:stretch>
        </p:blipFill>
        <p:spPr>
          <a:xfrm flipH="1">
            <a:off x="-1" y="4922445"/>
            <a:ext cx="12192000" cy="1935555"/>
          </a:xfrm>
          <a:prstGeom prst="rect">
            <a:avLst/>
          </a:prstGeom>
        </p:spPr>
      </p:pic>
      <p:grpSp>
        <p:nvGrpSpPr>
          <p:cNvPr id="2443" name="Google Shape;2443;p32"/>
          <p:cNvGrpSpPr/>
          <p:nvPr/>
        </p:nvGrpSpPr>
        <p:grpSpPr>
          <a:xfrm flipH="1">
            <a:off x="-30" y="280535"/>
            <a:ext cx="10851796" cy="282496"/>
            <a:chOff x="1005226" y="199492"/>
            <a:chExt cx="8138847" cy="211872"/>
          </a:xfrm>
        </p:grpSpPr>
        <p:sp>
          <p:nvSpPr>
            <p:cNvPr id="2444" name="Google Shape;2444;p32"/>
            <p:cNvSpPr/>
            <p:nvPr/>
          </p:nvSpPr>
          <p:spPr>
            <a:xfrm>
              <a:off x="4842450" y="199550"/>
              <a:ext cx="4301622" cy="14950"/>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45" name="Google Shape;2445;p32"/>
            <p:cNvGrpSpPr/>
            <p:nvPr/>
          </p:nvGrpSpPr>
          <p:grpSpPr>
            <a:xfrm>
              <a:off x="1005226" y="199492"/>
              <a:ext cx="3295960" cy="211872"/>
              <a:chOff x="1018925" y="254356"/>
              <a:chExt cx="3295960" cy="211872"/>
            </a:xfrm>
          </p:grpSpPr>
          <p:sp>
            <p:nvSpPr>
              <p:cNvPr id="2446" name="Google Shape;2446;p32"/>
              <p:cNvSpPr/>
              <p:nvPr/>
            </p:nvSpPr>
            <p:spPr>
              <a:xfrm>
                <a:off x="1149795"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32"/>
              <p:cNvSpPr/>
              <p:nvPr/>
            </p:nvSpPr>
            <p:spPr>
              <a:xfrm>
                <a:off x="1018925" y="254356"/>
                <a:ext cx="143950" cy="211872"/>
              </a:xfrm>
              <a:custGeom>
                <a:avLst/>
                <a:gdLst/>
                <a:ahLst/>
                <a:cxnLst/>
                <a:rect l="l" t="t" r="r" b="b"/>
                <a:pathLst>
                  <a:path w="4457" h="6560" extrusionOk="0">
                    <a:moveTo>
                      <a:pt x="3933" y="1"/>
                    </a:moveTo>
                    <a:cubicBezTo>
                      <a:pt x="2886" y="1"/>
                      <a:pt x="1831" y="436"/>
                      <a:pt x="1097" y="1215"/>
                    </a:cubicBezTo>
                    <a:cubicBezTo>
                      <a:pt x="705" y="1607"/>
                      <a:pt x="405" y="2104"/>
                      <a:pt x="209" y="2635"/>
                    </a:cubicBezTo>
                    <a:cubicBezTo>
                      <a:pt x="174" y="2761"/>
                      <a:pt x="139" y="2912"/>
                      <a:pt x="93" y="3039"/>
                    </a:cubicBezTo>
                    <a:lnTo>
                      <a:pt x="24" y="3454"/>
                    </a:lnTo>
                    <a:lnTo>
                      <a:pt x="1" y="3893"/>
                    </a:lnTo>
                    <a:cubicBezTo>
                      <a:pt x="1" y="4054"/>
                      <a:pt x="1" y="4193"/>
                      <a:pt x="24" y="4354"/>
                    </a:cubicBezTo>
                    <a:cubicBezTo>
                      <a:pt x="105" y="4955"/>
                      <a:pt x="440" y="5532"/>
                      <a:pt x="913" y="5936"/>
                    </a:cubicBezTo>
                    <a:cubicBezTo>
                      <a:pt x="1397" y="6330"/>
                      <a:pt x="1992" y="6559"/>
                      <a:pt x="2642" y="6559"/>
                    </a:cubicBezTo>
                    <a:cubicBezTo>
                      <a:pt x="2658" y="6559"/>
                      <a:pt x="2674" y="6559"/>
                      <a:pt x="2690" y="6559"/>
                    </a:cubicBezTo>
                    <a:cubicBezTo>
                      <a:pt x="3441" y="6524"/>
                      <a:pt x="4133" y="6005"/>
                      <a:pt x="4364" y="5278"/>
                    </a:cubicBezTo>
                    <a:cubicBezTo>
                      <a:pt x="4422" y="5105"/>
                      <a:pt x="4456" y="4908"/>
                      <a:pt x="4456" y="4712"/>
                    </a:cubicBezTo>
                    <a:cubicBezTo>
                      <a:pt x="4456" y="4481"/>
                      <a:pt x="4387" y="4239"/>
                      <a:pt x="4272" y="4031"/>
                    </a:cubicBezTo>
                    <a:cubicBezTo>
                      <a:pt x="4041" y="3627"/>
                      <a:pt x="3579" y="3339"/>
                      <a:pt x="3083" y="3339"/>
                    </a:cubicBezTo>
                    <a:lnTo>
                      <a:pt x="2898" y="3339"/>
                    </a:lnTo>
                    <a:cubicBezTo>
                      <a:pt x="2829" y="3339"/>
                      <a:pt x="2771" y="3350"/>
                      <a:pt x="2690" y="3373"/>
                    </a:cubicBezTo>
                    <a:cubicBezTo>
                      <a:pt x="2333" y="3489"/>
                      <a:pt x="2136" y="3858"/>
                      <a:pt x="2229" y="4216"/>
                    </a:cubicBezTo>
                    <a:cubicBezTo>
                      <a:pt x="2323" y="4519"/>
                      <a:pt x="2597" y="4705"/>
                      <a:pt x="2889" y="4705"/>
                    </a:cubicBezTo>
                    <a:cubicBezTo>
                      <a:pt x="2953" y="4705"/>
                      <a:pt x="3018" y="4696"/>
                      <a:pt x="3083" y="4678"/>
                    </a:cubicBezTo>
                    <a:cubicBezTo>
                      <a:pt x="3117" y="4678"/>
                      <a:pt x="3141" y="4678"/>
                      <a:pt x="3175" y="4712"/>
                    </a:cubicBezTo>
                    <a:cubicBezTo>
                      <a:pt x="3187" y="4712"/>
                      <a:pt x="3198" y="4735"/>
                      <a:pt x="3198" y="4758"/>
                    </a:cubicBezTo>
                    <a:cubicBezTo>
                      <a:pt x="3198" y="4816"/>
                      <a:pt x="3198" y="4885"/>
                      <a:pt x="3187" y="4943"/>
                    </a:cubicBezTo>
                    <a:cubicBezTo>
                      <a:pt x="3129" y="5197"/>
                      <a:pt x="2898" y="5428"/>
                      <a:pt x="2610" y="5462"/>
                    </a:cubicBezTo>
                    <a:cubicBezTo>
                      <a:pt x="2575" y="5465"/>
                      <a:pt x="2540" y="5466"/>
                      <a:pt x="2505" y="5466"/>
                    </a:cubicBezTo>
                    <a:cubicBezTo>
                      <a:pt x="2180" y="5466"/>
                      <a:pt x="1806" y="5370"/>
                      <a:pt x="1536" y="5162"/>
                    </a:cubicBezTo>
                    <a:cubicBezTo>
                      <a:pt x="1224" y="4931"/>
                      <a:pt x="970" y="4585"/>
                      <a:pt x="890" y="4193"/>
                    </a:cubicBezTo>
                    <a:cubicBezTo>
                      <a:pt x="855" y="4089"/>
                      <a:pt x="855" y="3985"/>
                      <a:pt x="844" y="3893"/>
                    </a:cubicBezTo>
                    <a:lnTo>
                      <a:pt x="844" y="3558"/>
                    </a:lnTo>
                    <a:lnTo>
                      <a:pt x="890" y="3223"/>
                    </a:lnTo>
                    <a:cubicBezTo>
                      <a:pt x="913" y="3108"/>
                      <a:pt x="936" y="3004"/>
                      <a:pt x="959" y="2900"/>
                    </a:cubicBezTo>
                    <a:cubicBezTo>
                      <a:pt x="1074" y="2450"/>
                      <a:pt x="1305" y="2046"/>
                      <a:pt x="1594" y="1688"/>
                    </a:cubicBezTo>
                    <a:cubicBezTo>
                      <a:pt x="2171" y="961"/>
                      <a:pt x="3083" y="499"/>
                      <a:pt x="4052" y="476"/>
                    </a:cubicBezTo>
                    <a:cubicBezTo>
                      <a:pt x="4179" y="476"/>
                      <a:pt x="4272" y="372"/>
                      <a:pt x="4272" y="234"/>
                    </a:cubicBezTo>
                    <a:cubicBezTo>
                      <a:pt x="4283" y="118"/>
                      <a:pt x="4179" y="3"/>
                      <a:pt x="4052" y="3"/>
                    </a:cubicBezTo>
                    <a:cubicBezTo>
                      <a:pt x="4013" y="2"/>
                      <a:pt x="3973" y="1"/>
                      <a:pt x="393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 name="Freeform 5"/>
          <p:cNvSpPr>
            <a:spLocks/>
          </p:cNvSpPr>
          <p:nvPr/>
        </p:nvSpPr>
        <p:spPr bwMode="auto">
          <a:xfrm rot="16560300">
            <a:off x="8704354" y="2988428"/>
            <a:ext cx="6263961" cy="908889"/>
          </a:xfrm>
          <a:custGeom>
            <a:avLst/>
            <a:gdLst>
              <a:gd name="T0" fmla="*/ 247 w 969"/>
              <a:gd name="T1" fmla="*/ 110 h 138"/>
              <a:gd name="T2" fmla="*/ 104 w 969"/>
              <a:gd name="T3" fmla="*/ 115 h 138"/>
              <a:gd name="T4" fmla="*/ 56 w 969"/>
              <a:gd name="T5" fmla="*/ 130 h 138"/>
              <a:gd name="T6" fmla="*/ 10 w 969"/>
              <a:gd name="T7" fmla="*/ 123 h 138"/>
              <a:gd name="T8" fmla="*/ 8 w 969"/>
              <a:gd name="T9" fmla="*/ 72 h 138"/>
              <a:gd name="T10" fmla="*/ 49 w 969"/>
              <a:gd name="T11" fmla="*/ 61 h 138"/>
              <a:gd name="T12" fmla="*/ 222 w 969"/>
              <a:gd name="T13" fmla="*/ 57 h 138"/>
              <a:gd name="T14" fmla="*/ 284 w 969"/>
              <a:gd name="T15" fmla="*/ 57 h 138"/>
              <a:gd name="T16" fmla="*/ 304 w 969"/>
              <a:gd name="T17" fmla="*/ 57 h 138"/>
              <a:gd name="T18" fmla="*/ 479 w 969"/>
              <a:gd name="T19" fmla="*/ 41 h 138"/>
              <a:gd name="T20" fmla="*/ 952 w 969"/>
              <a:gd name="T21" fmla="*/ 1 h 138"/>
              <a:gd name="T22" fmla="*/ 969 w 969"/>
              <a:gd name="T23" fmla="*/ 5 h 138"/>
              <a:gd name="T24" fmla="*/ 953 w 969"/>
              <a:gd name="T25" fmla="*/ 15 h 138"/>
              <a:gd name="T26" fmla="*/ 554 w 969"/>
              <a:gd name="T27" fmla="*/ 59 h 138"/>
              <a:gd name="T28" fmla="*/ 379 w 969"/>
              <a:gd name="T29" fmla="*/ 85 h 138"/>
              <a:gd name="T30" fmla="*/ 333 w 969"/>
              <a:gd name="T31" fmla="*/ 91 h 138"/>
              <a:gd name="T32" fmla="*/ 275 w 969"/>
              <a:gd name="T33" fmla="*/ 104 h 138"/>
              <a:gd name="T34" fmla="*/ 247 w 969"/>
              <a:gd name="T35" fmla="*/ 1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9" h="138">
                <a:moveTo>
                  <a:pt x="247" y="110"/>
                </a:moveTo>
                <a:cubicBezTo>
                  <a:pt x="200" y="96"/>
                  <a:pt x="152" y="108"/>
                  <a:pt x="104" y="115"/>
                </a:cubicBezTo>
                <a:cubicBezTo>
                  <a:pt x="88" y="118"/>
                  <a:pt x="71" y="123"/>
                  <a:pt x="56" y="130"/>
                </a:cubicBezTo>
                <a:cubicBezTo>
                  <a:pt x="38" y="138"/>
                  <a:pt x="23" y="136"/>
                  <a:pt x="10" y="123"/>
                </a:cubicBezTo>
                <a:cubicBezTo>
                  <a:pt x="1" y="115"/>
                  <a:pt x="0" y="84"/>
                  <a:pt x="8" y="72"/>
                </a:cubicBezTo>
                <a:cubicBezTo>
                  <a:pt x="18" y="57"/>
                  <a:pt x="33" y="57"/>
                  <a:pt x="49" y="61"/>
                </a:cubicBezTo>
                <a:cubicBezTo>
                  <a:pt x="107" y="73"/>
                  <a:pt x="165" y="71"/>
                  <a:pt x="222" y="57"/>
                </a:cubicBezTo>
                <a:cubicBezTo>
                  <a:pt x="243" y="51"/>
                  <a:pt x="263" y="46"/>
                  <a:pt x="284" y="57"/>
                </a:cubicBezTo>
                <a:cubicBezTo>
                  <a:pt x="289" y="60"/>
                  <a:pt x="297" y="58"/>
                  <a:pt x="304" y="57"/>
                </a:cubicBezTo>
                <a:cubicBezTo>
                  <a:pt x="362" y="52"/>
                  <a:pt x="420" y="46"/>
                  <a:pt x="479" y="41"/>
                </a:cubicBezTo>
                <a:cubicBezTo>
                  <a:pt x="636" y="27"/>
                  <a:pt x="794" y="14"/>
                  <a:pt x="952" y="1"/>
                </a:cubicBezTo>
                <a:cubicBezTo>
                  <a:pt x="957" y="0"/>
                  <a:pt x="963" y="4"/>
                  <a:pt x="969" y="5"/>
                </a:cubicBezTo>
                <a:cubicBezTo>
                  <a:pt x="964" y="9"/>
                  <a:pt x="959" y="15"/>
                  <a:pt x="953" y="15"/>
                </a:cubicBezTo>
                <a:cubicBezTo>
                  <a:pt x="820" y="30"/>
                  <a:pt x="687" y="44"/>
                  <a:pt x="554" y="59"/>
                </a:cubicBezTo>
                <a:cubicBezTo>
                  <a:pt x="496" y="66"/>
                  <a:pt x="437" y="76"/>
                  <a:pt x="379" y="85"/>
                </a:cubicBezTo>
                <a:cubicBezTo>
                  <a:pt x="364" y="87"/>
                  <a:pt x="348" y="88"/>
                  <a:pt x="333" y="91"/>
                </a:cubicBezTo>
                <a:cubicBezTo>
                  <a:pt x="314" y="94"/>
                  <a:pt x="294" y="100"/>
                  <a:pt x="275" y="104"/>
                </a:cubicBezTo>
                <a:cubicBezTo>
                  <a:pt x="266" y="106"/>
                  <a:pt x="258" y="108"/>
                  <a:pt x="247" y="110"/>
                </a:cubicBezTo>
                <a:close/>
              </a:path>
            </a:pathLst>
          </a:custGeom>
          <a:solidFill>
            <a:schemeClr val="accent5">
              <a:lumMod val="75000"/>
            </a:schemeClr>
          </a:solidFill>
          <a:ln>
            <a:noFill/>
          </a:ln>
        </p:spPr>
        <p:txBody>
          <a:bodyPr vert="horz" wrap="square" lIns="121920" tIns="60960" rIns="121920" bIns="60960" numCol="1" anchor="t" anchorCtr="0" compatLnSpc="1">
            <a:prstTxWarp prst="textNoShape">
              <a:avLst/>
            </a:prstTxWarp>
          </a:bodyPr>
          <a:lstStyle/>
          <a:p>
            <a:endParaRPr lang="es-AR" sz="2400"/>
          </a:p>
        </p:txBody>
      </p:sp>
      <p:pic>
        <p:nvPicPr>
          <p:cNvPr id="6" name="Imagen 5"/>
          <p:cNvPicPr>
            <a:picLocks noChangeAspect="1"/>
          </p:cNvPicPr>
          <p:nvPr userDrawn="1"/>
        </p:nvPicPr>
        <p:blipFill>
          <a:blip r:embed="rId4"/>
          <a:stretch>
            <a:fillRect/>
          </a:stretch>
        </p:blipFill>
        <p:spPr>
          <a:xfrm>
            <a:off x="10079321" y="4897195"/>
            <a:ext cx="1352956" cy="1960805"/>
          </a:xfrm>
          <a:prstGeom prst="rect">
            <a:avLst/>
          </a:prstGeom>
        </p:spPr>
      </p:pic>
    </p:spTree>
    <p:extLst>
      <p:ext uri="{BB962C8B-B14F-4D97-AF65-F5344CB8AC3E}">
        <p14:creationId xmlns:p14="http://schemas.microsoft.com/office/powerpoint/2010/main" val="13075014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ackground 2" preserve="1">
  <p:cSld name="1_Background 2">
    <p:bg>
      <p:bgPr>
        <a:blipFill>
          <a:blip r:embed="rId2">
            <a:alphaModFix/>
          </a:blip>
          <a:stretch>
            <a:fillRect/>
          </a:stretch>
        </a:blipFill>
        <a:effectLst/>
      </p:bgPr>
    </p:bg>
    <p:spTree>
      <p:nvGrpSpPr>
        <p:cNvPr id="1" name="Shape 2430"/>
        <p:cNvGrpSpPr/>
        <p:nvPr/>
      </p:nvGrpSpPr>
      <p:grpSpPr>
        <a:xfrm>
          <a:off x="0" y="0"/>
          <a:ext cx="0" cy="0"/>
          <a:chOff x="0" y="0"/>
          <a:chExt cx="0" cy="0"/>
        </a:xfrm>
      </p:grpSpPr>
      <p:sp>
        <p:nvSpPr>
          <p:cNvPr id="4" name="Freeform 5"/>
          <p:cNvSpPr>
            <a:spLocks/>
          </p:cNvSpPr>
          <p:nvPr userDrawn="1"/>
        </p:nvSpPr>
        <p:spPr bwMode="auto">
          <a:xfrm>
            <a:off x="4234" y="6235700"/>
            <a:ext cx="12179300" cy="626533"/>
          </a:xfrm>
          <a:custGeom>
            <a:avLst/>
            <a:gdLst>
              <a:gd name="T0" fmla="*/ 0 w 2880"/>
              <a:gd name="T1" fmla="*/ 0 h 145"/>
              <a:gd name="T2" fmla="*/ 2846 w 2880"/>
              <a:gd name="T3" fmla="*/ 0 h 145"/>
              <a:gd name="T4" fmla="*/ 2880 w 2880"/>
              <a:gd name="T5" fmla="*/ 34 h 145"/>
              <a:gd name="T6" fmla="*/ 2880 w 2880"/>
              <a:gd name="T7" fmla="*/ 145 h 145"/>
              <a:gd name="T8" fmla="*/ 0 w 2880"/>
              <a:gd name="T9" fmla="*/ 145 h 145"/>
              <a:gd name="T10" fmla="*/ 0 w 2880"/>
              <a:gd name="T11" fmla="*/ 0 h 145"/>
            </a:gdLst>
            <a:ahLst/>
            <a:cxnLst>
              <a:cxn ang="0">
                <a:pos x="T0" y="T1"/>
              </a:cxn>
              <a:cxn ang="0">
                <a:pos x="T2" y="T3"/>
              </a:cxn>
              <a:cxn ang="0">
                <a:pos x="T4" y="T5"/>
              </a:cxn>
              <a:cxn ang="0">
                <a:pos x="T6" y="T7"/>
              </a:cxn>
              <a:cxn ang="0">
                <a:pos x="T8" y="T9"/>
              </a:cxn>
              <a:cxn ang="0">
                <a:pos x="T10" y="T11"/>
              </a:cxn>
            </a:cxnLst>
            <a:rect l="0" t="0" r="r" b="b"/>
            <a:pathLst>
              <a:path w="2880" h="145">
                <a:moveTo>
                  <a:pt x="0" y="0"/>
                </a:moveTo>
                <a:cubicBezTo>
                  <a:pt x="2846" y="0"/>
                  <a:pt x="2846" y="0"/>
                  <a:pt x="2846" y="0"/>
                </a:cubicBezTo>
                <a:cubicBezTo>
                  <a:pt x="2865" y="0"/>
                  <a:pt x="2880" y="15"/>
                  <a:pt x="2880" y="34"/>
                </a:cubicBezTo>
                <a:cubicBezTo>
                  <a:pt x="2880" y="145"/>
                  <a:pt x="2880" y="145"/>
                  <a:pt x="2880" y="145"/>
                </a:cubicBezTo>
                <a:cubicBezTo>
                  <a:pt x="0" y="145"/>
                  <a:pt x="0" y="145"/>
                  <a:pt x="0" y="145"/>
                </a:cubicBezTo>
                <a:cubicBezTo>
                  <a:pt x="0" y="0"/>
                  <a:pt x="0" y="0"/>
                  <a:pt x="0" y="0"/>
                </a:cubicBezTo>
                <a:close/>
              </a:path>
            </a:pathLst>
          </a:custGeom>
          <a:solidFill>
            <a:srgbClr val="D6B3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s-AR" sz="2400"/>
          </a:p>
        </p:txBody>
      </p:sp>
      <p:grpSp>
        <p:nvGrpSpPr>
          <p:cNvPr id="2443" name="Google Shape;2443;p32"/>
          <p:cNvGrpSpPr/>
          <p:nvPr/>
        </p:nvGrpSpPr>
        <p:grpSpPr>
          <a:xfrm flipH="1">
            <a:off x="-30" y="280535"/>
            <a:ext cx="10851796" cy="282496"/>
            <a:chOff x="1005226" y="199492"/>
            <a:chExt cx="8138847" cy="211872"/>
          </a:xfrm>
        </p:grpSpPr>
        <p:sp>
          <p:nvSpPr>
            <p:cNvPr id="2444" name="Google Shape;2444;p32"/>
            <p:cNvSpPr/>
            <p:nvPr/>
          </p:nvSpPr>
          <p:spPr>
            <a:xfrm>
              <a:off x="4842450" y="199550"/>
              <a:ext cx="4301622" cy="14950"/>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45" name="Google Shape;2445;p32"/>
            <p:cNvGrpSpPr/>
            <p:nvPr/>
          </p:nvGrpSpPr>
          <p:grpSpPr>
            <a:xfrm>
              <a:off x="1005226" y="199492"/>
              <a:ext cx="3295960" cy="211872"/>
              <a:chOff x="1018925" y="254356"/>
              <a:chExt cx="3295960" cy="211872"/>
            </a:xfrm>
          </p:grpSpPr>
          <p:sp>
            <p:nvSpPr>
              <p:cNvPr id="2446" name="Google Shape;2446;p32"/>
              <p:cNvSpPr/>
              <p:nvPr/>
            </p:nvSpPr>
            <p:spPr>
              <a:xfrm>
                <a:off x="1149795"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32"/>
              <p:cNvSpPr/>
              <p:nvPr/>
            </p:nvSpPr>
            <p:spPr>
              <a:xfrm>
                <a:off x="1018925" y="254356"/>
                <a:ext cx="143950" cy="211872"/>
              </a:xfrm>
              <a:custGeom>
                <a:avLst/>
                <a:gdLst/>
                <a:ahLst/>
                <a:cxnLst/>
                <a:rect l="l" t="t" r="r" b="b"/>
                <a:pathLst>
                  <a:path w="4457" h="6560" extrusionOk="0">
                    <a:moveTo>
                      <a:pt x="3933" y="1"/>
                    </a:moveTo>
                    <a:cubicBezTo>
                      <a:pt x="2886" y="1"/>
                      <a:pt x="1831" y="436"/>
                      <a:pt x="1097" y="1215"/>
                    </a:cubicBezTo>
                    <a:cubicBezTo>
                      <a:pt x="705" y="1607"/>
                      <a:pt x="405" y="2104"/>
                      <a:pt x="209" y="2635"/>
                    </a:cubicBezTo>
                    <a:cubicBezTo>
                      <a:pt x="174" y="2761"/>
                      <a:pt x="139" y="2912"/>
                      <a:pt x="93" y="3039"/>
                    </a:cubicBezTo>
                    <a:lnTo>
                      <a:pt x="24" y="3454"/>
                    </a:lnTo>
                    <a:lnTo>
                      <a:pt x="1" y="3893"/>
                    </a:lnTo>
                    <a:cubicBezTo>
                      <a:pt x="1" y="4054"/>
                      <a:pt x="1" y="4193"/>
                      <a:pt x="24" y="4354"/>
                    </a:cubicBezTo>
                    <a:cubicBezTo>
                      <a:pt x="105" y="4955"/>
                      <a:pt x="440" y="5532"/>
                      <a:pt x="913" y="5936"/>
                    </a:cubicBezTo>
                    <a:cubicBezTo>
                      <a:pt x="1397" y="6330"/>
                      <a:pt x="1992" y="6559"/>
                      <a:pt x="2642" y="6559"/>
                    </a:cubicBezTo>
                    <a:cubicBezTo>
                      <a:pt x="2658" y="6559"/>
                      <a:pt x="2674" y="6559"/>
                      <a:pt x="2690" y="6559"/>
                    </a:cubicBezTo>
                    <a:cubicBezTo>
                      <a:pt x="3441" y="6524"/>
                      <a:pt x="4133" y="6005"/>
                      <a:pt x="4364" y="5278"/>
                    </a:cubicBezTo>
                    <a:cubicBezTo>
                      <a:pt x="4422" y="5105"/>
                      <a:pt x="4456" y="4908"/>
                      <a:pt x="4456" y="4712"/>
                    </a:cubicBezTo>
                    <a:cubicBezTo>
                      <a:pt x="4456" y="4481"/>
                      <a:pt x="4387" y="4239"/>
                      <a:pt x="4272" y="4031"/>
                    </a:cubicBezTo>
                    <a:cubicBezTo>
                      <a:pt x="4041" y="3627"/>
                      <a:pt x="3579" y="3339"/>
                      <a:pt x="3083" y="3339"/>
                    </a:cubicBezTo>
                    <a:lnTo>
                      <a:pt x="2898" y="3339"/>
                    </a:lnTo>
                    <a:cubicBezTo>
                      <a:pt x="2829" y="3339"/>
                      <a:pt x="2771" y="3350"/>
                      <a:pt x="2690" y="3373"/>
                    </a:cubicBezTo>
                    <a:cubicBezTo>
                      <a:pt x="2333" y="3489"/>
                      <a:pt x="2136" y="3858"/>
                      <a:pt x="2229" y="4216"/>
                    </a:cubicBezTo>
                    <a:cubicBezTo>
                      <a:pt x="2323" y="4519"/>
                      <a:pt x="2597" y="4705"/>
                      <a:pt x="2889" y="4705"/>
                    </a:cubicBezTo>
                    <a:cubicBezTo>
                      <a:pt x="2953" y="4705"/>
                      <a:pt x="3018" y="4696"/>
                      <a:pt x="3083" y="4678"/>
                    </a:cubicBezTo>
                    <a:cubicBezTo>
                      <a:pt x="3117" y="4678"/>
                      <a:pt x="3141" y="4678"/>
                      <a:pt x="3175" y="4712"/>
                    </a:cubicBezTo>
                    <a:cubicBezTo>
                      <a:pt x="3187" y="4712"/>
                      <a:pt x="3198" y="4735"/>
                      <a:pt x="3198" y="4758"/>
                    </a:cubicBezTo>
                    <a:cubicBezTo>
                      <a:pt x="3198" y="4816"/>
                      <a:pt x="3198" y="4885"/>
                      <a:pt x="3187" y="4943"/>
                    </a:cubicBezTo>
                    <a:cubicBezTo>
                      <a:pt x="3129" y="5197"/>
                      <a:pt x="2898" y="5428"/>
                      <a:pt x="2610" y="5462"/>
                    </a:cubicBezTo>
                    <a:cubicBezTo>
                      <a:pt x="2575" y="5465"/>
                      <a:pt x="2540" y="5466"/>
                      <a:pt x="2505" y="5466"/>
                    </a:cubicBezTo>
                    <a:cubicBezTo>
                      <a:pt x="2180" y="5466"/>
                      <a:pt x="1806" y="5370"/>
                      <a:pt x="1536" y="5162"/>
                    </a:cubicBezTo>
                    <a:cubicBezTo>
                      <a:pt x="1224" y="4931"/>
                      <a:pt x="970" y="4585"/>
                      <a:pt x="890" y="4193"/>
                    </a:cubicBezTo>
                    <a:cubicBezTo>
                      <a:pt x="855" y="4089"/>
                      <a:pt x="855" y="3985"/>
                      <a:pt x="844" y="3893"/>
                    </a:cubicBezTo>
                    <a:lnTo>
                      <a:pt x="844" y="3558"/>
                    </a:lnTo>
                    <a:lnTo>
                      <a:pt x="890" y="3223"/>
                    </a:lnTo>
                    <a:cubicBezTo>
                      <a:pt x="913" y="3108"/>
                      <a:pt x="936" y="3004"/>
                      <a:pt x="959" y="2900"/>
                    </a:cubicBezTo>
                    <a:cubicBezTo>
                      <a:pt x="1074" y="2450"/>
                      <a:pt x="1305" y="2046"/>
                      <a:pt x="1594" y="1688"/>
                    </a:cubicBezTo>
                    <a:cubicBezTo>
                      <a:pt x="2171" y="961"/>
                      <a:pt x="3083" y="499"/>
                      <a:pt x="4052" y="476"/>
                    </a:cubicBezTo>
                    <a:cubicBezTo>
                      <a:pt x="4179" y="476"/>
                      <a:pt x="4272" y="372"/>
                      <a:pt x="4272" y="234"/>
                    </a:cubicBezTo>
                    <a:cubicBezTo>
                      <a:pt x="4283" y="118"/>
                      <a:pt x="4179" y="3"/>
                      <a:pt x="4052" y="3"/>
                    </a:cubicBezTo>
                    <a:cubicBezTo>
                      <a:pt x="4013" y="2"/>
                      <a:pt x="3973" y="1"/>
                      <a:pt x="393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 name="Freeform 5"/>
          <p:cNvSpPr>
            <a:spLocks/>
          </p:cNvSpPr>
          <p:nvPr/>
        </p:nvSpPr>
        <p:spPr bwMode="auto">
          <a:xfrm rot="16560300">
            <a:off x="8704354" y="2988428"/>
            <a:ext cx="6263961" cy="908889"/>
          </a:xfrm>
          <a:custGeom>
            <a:avLst/>
            <a:gdLst>
              <a:gd name="T0" fmla="*/ 247 w 969"/>
              <a:gd name="T1" fmla="*/ 110 h 138"/>
              <a:gd name="T2" fmla="*/ 104 w 969"/>
              <a:gd name="T3" fmla="*/ 115 h 138"/>
              <a:gd name="T4" fmla="*/ 56 w 969"/>
              <a:gd name="T5" fmla="*/ 130 h 138"/>
              <a:gd name="T6" fmla="*/ 10 w 969"/>
              <a:gd name="T7" fmla="*/ 123 h 138"/>
              <a:gd name="T8" fmla="*/ 8 w 969"/>
              <a:gd name="T9" fmla="*/ 72 h 138"/>
              <a:gd name="T10" fmla="*/ 49 w 969"/>
              <a:gd name="T11" fmla="*/ 61 h 138"/>
              <a:gd name="T12" fmla="*/ 222 w 969"/>
              <a:gd name="T13" fmla="*/ 57 h 138"/>
              <a:gd name="T14" fmla="*/ 284 w 969"/>
              <a:gd name="T15" fmla="*/ 57 h 138"/>
              <a:gd name="T16" fmla="*/ 304 w 969"/>
              <a:gd name="T17" fmla="*/ 57 h 138"/>
              <a:gd name="T18" fmla="*/ 479 w 969"/>
              <a:gd name="T19" fmla="*/ 41 h 138"/>
              <a:gd name="T20" fmla="*/ 952 w 969"/>
              <a:gd name="T21" fmla="*/ 1 h 138"/>
              <a:gd name="T22" fmla="*/ 969 w 969"/>
              <a:gd name="T23" fmla="*/ 5 h 138"/>
              <a:gd name="T24" fmla="*/ 953 w 969"/>
              <a:gd name="T25" fmla="*/ 15 h 138"/>
              <a:gd name="T26" fmla="*/ 554 w 969"/>
              <a:gd name="T27" fmla="*/ 59 h 138"/>
              <a:gd name="T28" fmla="*/ 379 w 969"/>
              <a:gd name="T29" fmla="*/ 85 h 138"/>
              <a:gd name="T30" fmla="*/ 333 w 969"/>
              <a:gd name="T31" fmla="*/ 91 h 138"/>
              <a:gd name="T32" fmla="*/ 275 w 969"/>
              <a:gd name="T33" fmla="*/ 104 h 138"/>
              <a:gd name="T34" fmla="*/ 247 w 969"/>
              <a:gd name="T35" fmla="*/ 1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9" h="138">
                <a:moveTo>
                  <a:pt x="247" y="110"/>
                </a:moveTo>
                <a:cubicBezTo>
                  <a:pt x="200" y="96"/>
                  <a:pt x="152" y="108"/>
                  <a:pt x="104" y="115"/>
                </a:cubicBezTo>
                <a:cubicBezTo>
                  <a:pt x="88" y="118"/>
                  <a:pt x="71" y="123"/>
                  <a:pt x="56" y="130"/>
                </a:cubicBezTo>
                <a:cubicBezTo>
                  <a:pt x="38" y="138"/>
                  <a:pt x="23" y="136"/>
                  <a:pt x="10" y="123"/>
                </a:cubicBezTo>
                <a:cubicBezTo>
                  <a:pt x="1" y="115"/>
                  <a:pt x="0" y="84"/>
                  <a:pt x="8" y="72"/>
                </a:cubicBezTo>
                <a:cubicBezTo>
                  <a:pt x="18" y="57"/>
                  <a:pt x="33" y="57"/>
                  <a:pt x="49" y="61"/>
                </a:cubicBezTo>
                <a:cubicBezTo>
                  <a:pt x="107" y="73"/>
                  <a:pt x="165" y="71"/>
                  <a:pt x="222" y="57"/>
                </a:cubicBezTo>
                <a:cubicBezTo>
                  <a:pt x="243" y="51"/>
                  <a:pt x="263" y="46"/>
                  <a:pt x="284" y="57"/>
                </a:cubicBezTo>
                <a:cubicBezTo>
                  <a:pt x="289" y="60"/>
                  <a:pt x="297" y="58"/>
                  <a:pt x="304" y="57"/>
                </a:cubicBezTo>
                <a:cubicBezTo>
                  <a:pt x="362" y="52"/>
                  <a:pt x="420" y="46"/>
                  <a:pt x="479" y="41"/>
                </a:cubicBezTo>
                <a:cubicBezTo>
                  <a:pt x="636" y="27"/>
                  <a:pt x="794" y="14"/>
                  <a:pt x="952" y="1"/>
                </a:cubicBezTo>
                <a:cubicBezTo>
                  <a:pt x="957" y="0"/>
                  <a:pt x="963" y="4"/>
                  <a:pt x="969" y="5"/>
                </a:cubicBezTo>
                <a:cubicBezTo>
                  <a:pt x="964" y="9"/>
                  <a:pt x="959" y="15"/>
                  <a:pt x="953" y="15"/>
                </a:cubicBezTo>
                <a:cubicBezTo>
                  <a:pt x="820" y="30"/>
                  <a:pt x="687" y="44"/>
                  <a:pt x="554" y="59"/>
                </a:cubicBezTo>
                <a:cubicBezTo>
                  <a:pt x="496" y="66"/>
                  <a:pt x="437" y="76"/>
                  <a:pt x="379" y="85"/>
                </a:cubicBezTo>
                <a:cubicBezTo>
                  <a:pt x="364" y="87"/>
                  <a:pt x="348" y="88"/>
                  <a:pt x="333" y="91"/>
                </a:cubicBezTo>
                <a:cubicBezTo>
                  <a:pt x="314" y="94"/>
                  <a:pt x="294" y="100"/>
                  <a:pt x="275" y="104"/>
                </a:cubicBezTo>
                <a:cubicBezTo>
                  <a:pt x="266" y="106"/>
                  <a:pt x="258" y="108"/>
                  <a:pt x="247" y="110"/>
                </a:cubicBezTo>
                <a:close/>
              </a:path>
            </a:pathLst>
          </a:custGeom>
          <a:solidFill>
            <a:schemeClr val="accent5">
              <a:lumMod val="75000"/>
            </a:schemeClr>
          </a:solidFill>
          <a:ln>
            <a:noFill/>
          </a:ln>
        </p:spPr>
        <p:txBody>
          <a:bodyPr vert="horz" wrap="square" lIns="121920" tIns="60960" rIns="121920" bIns="60960" numCol="1" anchor="t" anchorCtr="0" compatLnSpc="1">
            <a:prstTxWarp prst="textNoShape">
              <a:avLst/>
            </a:prstTxWarp>
          </a:bodyPr>
          <a:lstStyle/>
          <a:p>
            <a:endParaRPr lang="es-AR" sz="2400"/>
          </a:p>
        </p:txBody>
      </p:sp>
      <p:pic>
        <p:nvPicPr>
          <p:cNvPr id="6" name="Imagen 5"/>
          <p:cNvPicPr>
            <a:picLocks noChangeAspect="1"/>
          </p:cNvPicPr>
          <p:nvPr userDrawn="1"/>
        </p:nvPicPr>
        <p:blipFill>
          <a:blip r:embed="rId3"/>
          <a:stretch>
            <a:fillRect/>
          </a:stretch>
        </p:blipFill>
        <p:spPr>
          <a:xfrm>
            <a:off x="10079321" y="4897195"/>
            <a:ext cx="1352956" cy="1960805"/>
          </a:xfrm>
          <a:prstGeom prst="rect">
            <a:avLst/>
          </a:prstGeom>
        </p:spPr>
      </p:pic>
      <p:sp>
        <p:nvSpPr>
          <p:cNvPr id="3" name="AutoShape 3"/>
          <p:cNvSpPr>
            <a:spLocks noChangeAspect="1" noChangeArrowheads="1" noTextEdit="1"/>
          </p:cNvSpPr>
          <p:nvPr userDrawn="1"/>
        </p:nvSpPr>
        <p:spPr bwMode="auto">
          <a:xfrm>
            <a:off x="0" y="4923368"/>
            <a:ext cx="12192000" cy="193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s-AR" sz="2400"/>
          </a:p>
        </p:txBody>
      </p:sp>
    </p:spTree>
    <p:extLst>
      <p:ext uri="{BB962C8B-B14F-4D97-AF65-F5344CB8AC3E}">
        <p14:creationId xmlns:p14="http://schemas.microsoft.com/office/powerpoint/2010/main" val="42451851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7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30" y="339510"/>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6747436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Quote">
  <p:cSld name="1_Quote">
    <p:bg>
      <p:bgPr>
        <a:gradFill>
          <a:gsLst>
            <a:gs pos="0">
              <a:schemeClr val="accent1"/>
            </a:gs>
            <a:gs pos="50000">
              <a:schemeClr val="accent1"/>
            </a:gs>
            <a:gs pos="100000">
              <a:schemeClr val="accent3"/>
            </a:gs>
          </a:gsLst>
          <a:lin ang="2700006" scaled="0"/>
        </a:gradFill>
        <a:effectLst/>
      </p:bgPr>
    </p:bg>
    <p:spTree>
      <p:nvGrpSpPr>
        <p:cNvPr id="1" name="Shape 16"/>
        <p:cNvGrpSpPr/>
        <p:nvPr/>
      </p:nvGrpSpPr>
      <p:grpSpPr>
        <a:xfrm>
          <a:off x="0" y="0"/>
          <a:ext cx="0" cy="0"/>
          <a:chOff x="0" y="0"/>
          <a:chExt cx="0" cy="0"/>
        </a:xfrm>
      </p:grpSpPr>
      <p:sp>
        <p:nvSpPr>
          <p:cNvPr id="17" name="Google Shape;17;p4"/>
          <p:cNvSpPr/>
          <p:nvPr/>
        </p:nvSpPr>
        <p:spPr>
          <a:xfrm>
            <a:off x="918567" y="918567"/>
            <a:ext cx="10366800" cy="5022333"/>
          </a:xfrm>
          <a:custGeom>
            <a:avLst/>
            <a:gdLst/>
            <a:ahLst/>
            <a:cxnLst/>
            <a:rect l="l" t="t" r="r" b="b"/>
            <a:pathLst>
              <a:path w="311004" h="150670" extrusionOk="0">
                <a:moveTo>
                  <a:pt x="0" y="8232"/>
                </a:moveTo>
                <a:lnTo>
                  <a:pt x="0" y="0"/>
                </a:lnTo>
                <a:lnTo>
                  <a:pt x="311004" y="0"/>
                </a:lnTo>
                <a:lnTo>
                  <a:pt x="311004" y="150670"/>
                </a:lnTo>
                <a:lnTo>
                  <a:pt x="0" y="150670"/>
                </a:lnTo>
                <a:lnTo>
                  <a:pt x="0" y="32926"/>
                </a:lnTo>
              </a:path>
            </a:pathLst>
          </a:custGeom>
          <a:noFill/>
          <a:ln w="9525" cap="flat" cmpd="sng">
            <a:solidFill>
              <a:schemeClr val="accent2"/>
            </a:solidFill>
            <a:prstDash val="solid"/>
            <a:round/>
            <a:headEnd type="none" w="med" len="med"/>
            <a:tailEnd type="none" w="med" len="med"/>
          </a:ln>
        </p:spPr>
      </p:sp>
      <p:sp>
        <p:nvSpPr>
          <p:cNvPr id="18" name="Google Shape;18;p4"/>
          <p:cNvSpPr txBox="1">
            <a:spLocks noGrp="1"/>
          </p:cNvSpPr>
          <p:nvPr>
            <p:ph type="body" idx="1"/>
          </p:nvPr>
        </p:nvSpPr>
        <p:spPr>
          <a:xfrm>
            <a:off x="1467333" y="1438933"/>
            <a:ext cx="6477600" cy="3988800"/>
          </a:xfrm>
          <a:prstGeom prst="rect">
            <a:avLst/>
          </a:prstGeom>
        </p:spPr>
        <p:txBody>
          <a:bodyPr spcFirstLastPara="1" wrap="square" lIns="0" tIns="0" rIns="0" bIns="0" anchor="t" anchorCtr="0">
            <a:noAutofit/>
          </a:bodyPr>
          <a:lstStyle>
            <a:lvl1pPr marL="609585" lvl="0" indent="-575719" rtl="0">
              <a:lnSpc>
                <a:spcPct val="100000"/>
              </a:lnSpc>
              <a:spcBef>
                <a:spcPts val="0"/>
              </a:spcBef>
              <a:spcAft>
                <a:spcPts val="0"/>
              </a:spcAft>
              <a:buClr>
                <a:schemeClr val="lt1"/>
              </a:buClr>
              <a:buSzPts val="3200"/>
              <a:buFont typeface="Kulim Park"/>
              <a:buChar char="▸"/>
              <a:defRPr sz="4267" b="1">
                <a:solidFill>
                  <a:schemeClr val="lt1"/>
                </a:solidFill>
                <a:latin typeface="Kulim Park"/>
                <a:ea typeface="Kulim Park"/>
                <a:cs typeface="Kulim Park"/>
                <a:sym typeface="Kulim Park"/>
              </a:defRPr>
            </a:lvl1pPr>
            <a:lvl2pPr marL="1219170" lvl="1" indent="-575719" rtl="0">
              <a:lnSpc>
                <a:spcPct val="100000"/>
              </a:lnSpc>
              <a:spcBef>
                <a:spcPts val="800"/>
              </a:spcBef>
              <a:spcAft>
                <a:spcPts val="0"/>
              </a:spcAft>
              <a:buClr>
                <a:schemeClr val="lt1"/>
              </a:buClr>
              <a:buSzPts val="3200"/>
              <a:buFont typeface="Kulim Park"/>
              <a:buChar char="╺"/>
              <a:defRPr sz="4267" b="1">
                <a:solidFill>
                  <a:schemeClr val="lt1"/>
                </a:solidFill>
                <a:latin typeface="Kulim Park"/>
                <a:ea typeface="Kulim Park"/>
                <a:cs typeface="Kulim Park"/>
                <a:sym typeface="Kulim Park"/>
              </a:defRPr>
            </a:lvl2pPr>
            <a:lvl3pPr marL="1828754" lvl="2" indent="-575719" rtl="0">
              <a:lnSpc>
                <a:spcPct val="100000"/>
              </a:lnSpc>
              <a:spcBef>
                <a:spcPts val="800"/>
              </a:spcBef>
              <a:spcAft>
                <a:spcPts val="0"/>
              </a:spcAft>
              <a:buClr>
                <a:schemeClr val="lt1"/>
              </a:buClr>
              <a:buSzPts val="3200"/>
              <a:buFont typeface="Kulim Park"/>
              <a:buChar char="■"/>
              <a:defRPr sz="4267" b="1">
                <a:solidFill>
                  <a:schemeClr val="lt1"/>
                </a:solidFill>
                <a:latin typeface="Kulim Park"/>
                <a:ea typeface="Kulim Park"/>
                <a:cs typeface="Kulim Park"/>
                <a:sym typeface="Kulim Park"/>
              </a:defRPr>
            </a:lvl3pPr>
            <a:lvl4pPr marL="2438339" lvl="3" indent="-575719" rtl="0">
              <a:lnSpc>
                <a:spcPct val="100000"/>
              </a:lnSpc>
              <a:spcBef>
                <a:spcPts val="800"/>
              </a:spcBef>
              <a:spcAft>
                <a:spcPts val="0"/>
              </a:spcAft>
              <a:buClr>
                <a:schemeClr val="lt1"/>
              </a:buClr>
              <a:buSzPts val="3200"/>
              <a:buFont typeface="Kulim Park"/>
              <a:buChar char="●"/>
              <a:defRPr sz="4267" b="1">
                <a:solidFill>
                  <a:schemeClr val="lt1"/>
                </a:solidFill>
                <a:latin typeface="Kulim Park"/>
                <a:ea typeface="Kulim Park"/>
                <a:cs typeface="Kulim Park"/>
                <a:sym typeface="Kulim Park"/>
              </a:defRPr>
            </a:lvl4pPr>
            <a:lvl5pPr marL="3047924" lvl="4" indent="-575719" rtl="0">
              <a:lnSpc>
                <a:spcPct val="100000"/>
              </a:lnSpc>
              <a:spcBef>
                <a:spcPts val="800"/>
              </a:spcBef>
              <a:spcAft>
                <a:spcPts val="0"/>
              </a:spcAft>
              <a:buClr>
                <a:schemeClr val="lt1"/>
              </a:buClr>
              <a:buSzPts val="3200"/>
              <a:buFont typeface="Kulim Park"/>
              <a:buChar char="○"/>
              <a:defRPr sz="4267" b="1">
                <a:solidFill>
                  <a:schemeClr val="lt1"/>
                </a:solidFill>
                <a:latin typeface="Kulim Park"/>
                <a:ea typeface="Kulim Park"/>
                <a:cs typeface="Kulim Park"/>
                <a:sym typeface="Kulim Park"/>
              </a:defRPr>
            </a:lvl5pPr>
            <a:lvl6pPr marL="3657509" lvl="5" indent="-575719" rtl="0">
              <a:lnSpc>
                <a:spcPct val="100000"/>
              </a:lnSpc>
              <a:spcBef>
                <a:spcPts val="800"/>
              </a:spcBef>
              <a:spcAft>
                <a:spcPts val="0"/>
              </a:spcAft>
              <a:buClr>
                <a:schemeClr val="lt1"/>
              </a:buClr>
              <a:buSzPts val="3200"/>
              <a:buFont typeface="Kulim Park"/>
              <a:buChar char="■"/>
              <a:defRPr sz="4267" b="1">
                <a:solidFill>
                  <a:schemeClr val="lt1"/>
                </a:solidFill>
                <a:latin typeface="Kulim Park"/>
                <a:ea typeface="Kulim Park"/>
                <a:cs typeface="Kulim Park"/>
                <a:sym typeface="Kulim Park"/>
              </a:defRPr>
            </a:lvl6pPr>
            <a:lvl7pPr marL="4267093" lvl="6" indent="-575719" rtl="0">
              <a:lnSpc>
                <a:spcPct val="100000"/>
              </a:lnSpc>
              <a:spcBef>
                <a:spcPts val="800"/>
              </a:spcBef>
              <a:spcAft>
                <a:spcPts val="0"/>
              </a:spcAft>
              <a:buClr>
                <a:schemeClr val="lt1"/>
              </a:buClr>
              <a:buSzPts val="3200"/>
              <a:buFont typeface="Kulim Park"/>
              <a:buChar char="●"/>
              <a:defRPr sz="4267" b="1">
                <a:solidFill>
                  <a:schemeClr val="lt1"/>
                </a:solidFill>
                <a:latin typeface="Kulim Park"/>
                <a:ea typeface="Kulim Park"/>
                <a:cs typeface="Kulim Park"/>
                <a:sym typeface="Kulim Park"/>
              </a:defRPr>
            </a:lvl7pPr>
            <a:lvl8pPr marL="4876678" lvl="7" indent="-575719" rtl="0">
              <a:lnSpc>
                <a:spcPct val="100000"/>
              </a:lnSpc>
              <a:spcBef>
                <a:spcPts val="800"/>
              </a:spcBef>
              <a:spcAft>
                <a:spcPts val="0"/>
              </a:spcAft>
              <a:buClr>
                <a:schemeClr val="lt1"/>
              </a:buClr>
              <a:buSzPts val="3200"/>
              <a:buFont typeface="Kulim Park"/>
              <a:buChar char="○"/>
              <a:defRPr sz="4267" b="1">
                <a:solidFill>
                  <a:schemeClr val="lt1"/>
                </a:solidFill>
                <a:latin typeface="Kulim Park"/>
                <a:ea typeface="Kulim Park"/>
                <a:cs typeface="Kulim Park"/>
                <a:sym typeface="Kulim Park"/>
              </a:defRPr>
            </a:lvl8pPr>
            <a:lvl9pPr marL="5486263" lvl="8" indent="-575719" rtl="0">
              <a:lnSpc>
                <a:spcPct val="100000"/>
              </a:lnSpc>
              <a:spcBef>
                <a:spcPts val="800"/>
              </a:spcBef>
              <a:spcAft>
                <a:spcPts val="800"/>
              </a:spcAft>
              <a:buClr>
                <a:schemeClr val="lt1"/>
              </a:buClr>
              <a:buSzPts val="3200"/>
              <a:buFont typeface="Kulim Park"/>
              <a:buChar char="■"/>
              <a:defRPr sz="4267" b="1">
                <a:solidFill>
                  <a:schemeClr val="lt1"/>
                </a:solidFill>
                <a:latin typeface="Kulim Park"/>
                <a:ea typeface="Kulim Park"/>
                <a:cs typeface="Kulim Park"/>
                <a:sym typeface="Kulim Park"/>
              </a:defRPr>
            </a:lvl9pPr>
          </a:lstStyle>
          <a:p>
            <a:endParaRPr/>
          </a:p>
        </p:txBody>
      </p:sp>
      <p:sp>
        <p:nvSpPr>
          <p:cNvPr id="19" name="Google Shape;19;p4"/>
          <p:cNvSpPr txBox="1"/>
          <p:nvPr/>
        </p:nvSpPr>
        <p:spPr>
          <a:xfrm>
            <a:off x="364933" y="1162337"/>
            <a:ext cx="1042400" cy="871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600">
                <a:solidFill>
                  <a:schemeClr val="dk1"/>
                </a:solidFill>
                <a:latin typeface="Red Hat Display Black"/>
                <a:ea typeface="Red Hat Display Black"/>
                <a:cs typeface="Red Hat Display Black"/>
                <a:sym typeface="Red Hat Display Black"/>
              </a:rPr>
              <a:t>“</a:t>
            </a:r>
            <a:endParaRPr sz="9600">
              <a:solidFill>
                <a:schemeClr val="dk1"/>
              </a:solidFill>
              <a:latin typeface="Red Hat Display Black"/>
              <a:ea typeface="Red Hat Display Black"/>
              <a:cs typeface="Red Hat Display Black"/>
              <a:sym typeface="Red Hat Display Black"/>
            </a:endParaRPr>
          </a:p>
        </p:txBody>
      </p:sp>
      <p:sp>
        <p:nvSpPr>
          <p:cNvPr id="20" name="Google Shape;20;p4"/>
          <p:cNvSpPr txBox="1">
            <a:spLocks noGrp="1"/>
          </p:cNvSpPr>
          <p:nvPr>
            <p:ph type="sldNum" idx="12"/>
          </p:nvPr>
        </p:nvSpPr>
        <p:spPr>
          <a:xfrm>
            <a:off x="11277592" y="0"/>
            <a:ext cx="914400" cy="9144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20660358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918567" y="918567"/>
            <a:ext cx="10366800" cy="5022333"/>
          </a:xfrm>
          <a:custGeom>
            <a:avLst/>
            <a:gdLst/>
            <a:ahLst/>
            <a:cxnLst/>
            <a:rect l="l" t="t" r="r" b="b"/>
            <a:pathLst>
              <a:path w="311004" h="150670" extrusionOk="0">
                <a:moveTo>
                  <a:pt x="0" y="8232"/>
                </a:moveTo>
                <a:lnTo>
                  <a:pt x="0" y="0"/>
                </a:lnTo>
                <a:lnTo>
                  <a:pt x="311004" y="0"/>
                </a:lnTo>
                <a:lnTo>
                  <a:pt x="311004" y="150670"/>
                </a:lnTo>
                <a:lnTo>
                  <a:pt x="0" y="150670"/>
                </a:lnTo>
                <a:lnTo>
                  <a:pt x="0" y="32926"/>
                </a:lnTo>
              </a:path>
            </a:pathLst>
          </a:custGeom>
          <a:noFill/>
          <a:ln w="9525" cap="flat" cmpd="sng">
            <a:solidFill>
              <a:schemeClr val="dk2"/>
            </a:solidFill>
            <a:prstDash val="solid"/>
            <a:round/>
            <a:headEnd type="none" w="med" len="med"/>
            <a:tailEnd type="none" w="med" len="med"/>
          </a:ln>
        </p:spPr>
      </p:sp>
      <p:sp>
        <p:nvSpPr>
          <p:cNvPr id="23" name="Google Shape;23;p5"/>
          <p:cNvSpPr txBox="1">
            <a:spLocks noGrp="1"/>
          </p:cNvSpPr>
          <p:nvPr>
            <p:ph type="title"/>
          </p:nvPr>
        </p:nvSpPr>
        <p:spPr>
          <a:xfrm>
            <a:off x="727733" y="1181033"/>
            <a:ext cx="10363200" cy="8352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4" name="Google Shape;24;p5"/>
          <p:cNvSpPr txBox="1">
            <a:spLocks noGrp="1"/>
          </p:cNvSpPr>
          <p:nvPr>
            <p:ph type="body" idx="1"/>
          </p:nvPr>
        </p:nvSpPr>
        <p:spPr>
          <a:xfrm>
            <a:off x="1395767" y="2181967"/>
            <a:ext cx="7217200" cy="33832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a:lvl1pPr>
            <a:lvl2pPr marL="1219170" lvl="1" indent="-474121" rtl="0">
              <a:spcBef>
                <a:spcPts val="800"/>
              </a:spcBef>
              <a:spcAft>
                <a:spcPts val="0"/>
              </a:spcAft>
              <a:buSzPts val="2000"/>
              <a:buChar char="╺"/>
              <a:defRPr/>
            </a:lvl2pPr>
            <a:lvl3pPr marL="1828754" lvl="2" indent="-474121" rtl="0">
              <a:spcBef>
                <a:spcPts val="800"/>
              </a:spcBef>
              <a:spcAft>
                <a:spcPts val="0"/>
              </a:spcAft>
              <a:buSzPts val="2000"/>
              <a:buChar char="■"/>
              <a:defRPr/>
            </a:lvl3pPr>
            <a:lvl4pPr marL="2438339" lvl="3" indent="-474121" rtl="0">
              <a:spcBef>
                <a:spcPts val="800"/>
              </a:spcBef>
              <a:spcAft>
                <a:spcPts val="0"/>
              </a:spcAft>
              <a:buSzPts val="2000"/>
              <a:buChar char="●"/>
              <a:defRPr/>
            </a:lvl4pPr>
            <a:lvl5pPr marL="3047924" lvl="4" indent="-474121" rtl="0">
              <a:spcBef>
                <a:spcPts val="800"/>
              </a:spcBef>
              <a:spcAft>
                <a:spcPts val="0"/>
              </a:spcAft>
              <a:buSzPts val="2000"/>
              <a:buChar char="○"/>
              <a:defRPr/>
            </a:lvl5pPr>
            <a:lvl6pPr marL="3657509" lvl="5" indent="-474121" rtl="0">
              <a:spcBef>
                <a:spcPts val="800"/>
              </a:spcBef>
              <a:spcAft>
                <a:spcPts val="0"/>
              </a:spcAft>
              <a:buSzPts val="2000"/>
              <a:buChar char="■"/>
              <a:defRPr/>
            </a:lvl6pPr>
            <a:lvl7pPr marL="4267093" lvl="6" indent="-474121" rtl="0">
              <a:spcBef>
                <a:spcPts val="800"/>
              </a:spcBef>
              <a:spcAft>
                <a:spcPts val="0"/>
              </a:spcAft>
              <a:buSzPts val="2000"/>
              <a:buChar char="●"/>
              <a:defRPr/>
            </a:lvl7pPr>
            <a:lvl8pPr marL="4876678" lvl="7" indent="-474121" rtl="0">
              <a:spcBef>
                <a:spcPts val="800"/>
              </a:spcBef>
              <a:spcAft>
                <a:spcPts val="0"/>
              </a:spcAft>
              <a:buSzPts val="2000"/>
              <a:buChar char="○"/>
              <a:defRPr/>
            </a:lvl8pPr>
            <a:lvl9pPr marL="5486263" lvl="8" indent="-474121" rtl="0">
              <a:spcBef>
                <a:spcPts val="800"/>
              </a:spcBef>
              <a:spcAft>
                <a:spcPts val="800"/>
              </a:spcAft>
              <a:buSzPts val="2000"/>
              <a:buChar char="■"/>
              <a:defRPr/>
            </a:lvl9pPr>
          </a:lstStyle>
          <a:p>
            <a:endParaRPr/>
          </a:p>
        </p:txBody>
      </p:sp>
      <p:sp>
        <p:nvSpPr>
          <p:cNvPr id="25" name="Google Shape;25;p5"/>
          <p:cNvSpPr txBox="1">
            <a:spLocks noGrp="1"/>
          </p:cNvSpPr>
          <p:nvPr>
            <p:ph type="sldNum" idx="12"/>
          </p:nvPr>
        </p:nvSpPr>
        <p:spPr>
          <a:xfrm>
            <a:off x="11277592" y="0"/>
            <a:ext cx="914400" cy="914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42683158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2"/>
        <p:cNvGrpSpPr/>
        <p:nvPr/>
      </p:nvGrpSpPr>
      <p:grpSpPr>
        <a:xfrm>
          <a:off x="0" y="0"/>
          <a:ext cx="0" cy="0"/>
          <a:chOff x="0" y="0"/>
          <a:chExt cx="0" cy="0"/>
        </a:xfrm>
      </p:grpSpPr>
      <p:sp>
        <p:nvSpPr>
          <p:cNvPr id="33" name="Google Shape;33;p7"/>
          <p:cNvSpPr/>
          <p:nvPr/>
        </p:nvSpPr>
        <p:spPr>
          <a:xfrm>
            <a:off x="918567" y="918567"/>
            <a:ext cx="10366800" cy="5022333"/>
          </a:xfrm>
          <a:custGeom>
            <a:avLst/>
            <a:gdLst/>
            <a:ahLst/>
            <a:cxnLst/>
            <a:rect l="l" t="t" r="r" b="b"/>
            <a:pathLst>
              <a:path w="311004" h="150670" extrusionOk="0">
                <a:moveTo>
                  <a:pt x="0" y="8232"/>
                </a:moveTo>
                <a:lnTo>
                  <a:pt x="0" y="0"/>
                </a:lnTo>
                <a:lnTo>
                  <a:pt x="311004" y="0"/>
                </a:lnTo>
                <a:lnTo>
                  <a:pt x="311004" y="150670"/>
                </a:lnTo>
                <a:lnTo>
                  <a:pt x="0" y="150670"/>
                </a:lnTo>
                <a:lnTo>
                  <a:pt x="0" y="32926"/>
                </a:lnTo>
              </a:path>
            </a:pathLst>
          </a:custGeom>
          <a:noFill/>
          <a:ln w="9525" cap="flat" cmpd="sng">
            <a:solidFill>
              <a:schemeClr val="dk2"/>
            </a:solidFill>
            <a:prstDash val="solid"/>
            <a:round/>
            <a:headEnd type="none" w="med" len="med"/>
            <a:tailEnd type="none" w="med" len="med"/>
          </a:ln>
        </p:spPr>
      </p:sp>
      <p:sp>
        <p:nvSpPr>
          <p:cNvPr id="34" name="Google Shape;34;p7"/>
          <p:cNvSpPr txBox="1">
            <a:spLocks noGrp="1"/>
          </p:cNvSpPr>
          <p:nvPr>
            <p:ph type="title"/>
          </p:nvPr>
        </p:nvSpPr>
        <p:spPr>
          <a:xfrm>
            <a:off x="727733" y="1181033"/>
            <a:ext cx="10363200" cy="8352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5" name="Google Shape;35;p7"/>
          <p:cNvSpPr txBox="1">
            <a:spLocks noGrp="1"/>
          </p:cNvSpPr>
          <p:nvPr>
            <p:ph type="body" idx="1"/>
          </p:nvPr>
        </p:nvSpPr>
        <p:spPr>
          <a:xfrm>
            <a:off x="1395767" y="2181967"/>
            <a:ext cx="3433600" cy="34788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800"/>
              </a:spcBef>
              <a:spcAft>
                <a:spcPts val="0"/>
              </a:spcAft>
              <a:buSzPts val="1800"/>
              <a:buChar char="╺"/>
              <a:defRPr sz="2400"/>
            </a:lvl2pPr>
            <a:lvl3pPr marL="1828754" lvl="2" indent="-457189" rtl="0">
              <a:spcBef>
                <a:spcPts val="800"/>
              </a:spcBef>
              <a:spcAft>
                <a:spcPts val="0"/>
              </a:spcAft>
              <a:buSzPts val="1800"/>
              <a:buChar char="■"/>
              <a:defRPr sz="2400"/>
            </a:lvl3pPr>
            <a:lvl4pPr marL="2438339" lvl="3" indent="-457189" rtl="0">
              <a:spcBef>
                <a:spcPts val="800"/>
              </a:spcBef>
              <a:spcAft>
                <a:spcPts val="0"/>
              </a:spcAft>
              <a:buSzPts val="1800"/>
              <a:buChar char="●"/>
              <a:defRPr sz="2400"/>
            </a:lvl4pPr>
            <a:lvl5pPr marL="3047924" lvl="4" indent="-457189" rtl="0">
              <a:spcBef>
                <a:spcPts val="800"/>
              </a:spcBef>
              <a:spcAft>
                <a:spcPts val="0"/>
              </a:spcAft>
              <a:buSzPts val="1800"/>
              <a:buChar char="○"/>
              <a:defRPr sz="2400"/>
            </a:lvl5pPr>
            <a:lvl6pPr marL="3657509" lvl="5" indent="-457189" rtl="0">
              <a:spcBef>
                <a:spcPts val="800"/>
              </a:spcBef>
              <a:spcAft>
                <a:spcPts val="0"/>
              </a:spcAft>
              <a:buSzPts val="1800"/>
              <a:buChar char="■"/>
              <a:defRPr sz="2400"/>
            </a:lvl6pPr>
            <a:lvl7pPr marL="4267093" lvl="6" indent="-457189" rtl="0">
              <a:spcBef>
                <a:spcPts val="800"/>
              </a:spcBef>
              <a:spcAft>
                <a:spcPts val="0"/>
              </a:spcAft>
              <a:buSzPts val="1800"/>
              <a:buChar char="●"/>
              <a:defRPr sz="2400"/>
            </a:lvl7pPr>
            <a:lvl8pPr marL="4876678" lvl="7" indent="-457189" rtl="0">
              <a:spcBef>
                <a:spcPts val="800"/>
              </a:spcBef>
              <a:spcAft>
                <a:spcPts val="0"/>
              </a:spcAft>
              <a:buSzPts val="1800"/>
              <a:buChar char="○"/>
              <a:defRPr sz="2400"/>
            </a:lvl8pPr>
            <a:lvl9pPr marL="5486263" lvl="8" indent="-457189" rtl="0">
              <a:spcBef>
                <a:spcPts val="800"/>
              </a:spcBef>
              <a:spcAft>
                <a:spcPts val="800"/>
              </a:spcAft>
              <a:buSzPts val="1800"/>
              <a:buChar char="■"/>
              <a:defRPr sz="2400"/>
            </a:lvl9pPr>
          </a:lstStyle>
          <a:p>
            <a:endParaRPr/>
          </a:p>
        </p:txBody>
      </p:sp>
      <p:sp>
        <p:nvSpPr>
          <p:cNvPr id="36" name="Google Shape;36;p7"/>
          <p:cNvSpPr txBox="1">
            <a:spLocks noGrp="1"/>
          </p:cNvSpPr>
          <p:nvPr>
            <p:ph type="body" idx="2"/>
          </p:nvPr>
        </p:nvSpPr>
        <p:spPr>
          <a:xfrm>
            <a:off x="5179357" y="2181967"/>
            <a:ext cx="3433600" cy="34788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800"/>
              </a:spcBef>
              <a:spcAft>
                <a:spcPts val="0"/>
              </a:spcAft>
              <a:buSzPts val="1800"/>
              <a:buChar char="╺"/>
              <a:defRPr sz="2400"/>
            </a:lvl2pPr>
            <a:lvl3pPr marL="1828754" lvl="2" indent="-457189" rtl="0">
              <a:spcBef>
                <a:spcPts val="800"/>
              </a:spcBef>
              <a:spcAft>
                <a:spcPts val="0"/>
              </a:spcAft>
              <a:buSzPts val="1800"/>
              <a:buChar char="■"/>
              <a:defRPr sz="2400"/>
            </a:lvl3pPr>
            <a:lvl4pPr marL="2438339" lvl="3" indent="-457189" rtl="0">
              <a:spcBef>
                <a:spcPts val="800"/>
              </a:spcBef>
              <a:spcAft>
                <a:spcPts val="0"/>
              </a:spcAft>
              <a:buSzPts val="1800"/>
              <a:buChar char="●"/>
              <a:defRPr sz="2400"/>
            </a:lvl4pPr>
            <a:lvl5pPr marL="3047924" lvl="4" indent="-457189" rtl="0">
              <a:spcBef>
                <a:spcPts val="800"/>
              </a:spcBef>
              <a:spcAft>
                <a:spcPts val="0"/>
              </a:spcAft>
              <a:buSzPts val="1800"/>
              <a:buChar char="○"/>
              <a:defRPr sz="2400"/>
            </a:lvl5pPr>
            <a:lvl6pPr marL="3657509" lvl="5" indent="-457189" rtl="0">
              <a:spcBef>
                <a:spcPts val="800"/>
              </a:spcBef>
              <a:spcAft>
                <a:spcPts val="0"/>
              </a:spcAft>
              <a:buSzPts val="1800"/>
              <a:buChar char="■"/>
              <a:defRPr sz="2400"/>
            </a:lvl6pPr>
            <a:lvl7pPr marL="4267093" lvl="6" indent="-457189" rtl="0">
              <a:spcBef>
                <a:spcPts val="800"/>
              </a:spcBef>
              <a:spcAft>
                <a:spcPts val="0"/>
              </a:spcAft>
              <a:buSzPts val="1800"/>
              <a:buChar char="●"/>
              <a:defRPr sz="2400"/>
            </a:lvl7pPr>
            <a:lvl8pPr marL="4876678" lvl="7" indent="-457189" rtl="0">
              <a:spcBef>
                <a:spcPts val="800"/>
              </a:spcBef>
              <a:spcAft>
                <a:spcPts val="0"/>
              </a:spcAft>
              <a:buSzPts val="1800"/>
              <a:buChar char="○"/>
              <a:defRPr sz="2400"/>
            </a:lvl8pPr>
            <a:lvl9pPr marL="5486263" lvl="8" indent="-457189" rtl="0">
              <a:spcBef>
                <a:spcPts val="800"/>
              </a:spcBef>
              <a:spcAft>
                <a:spcPts val="800"/>
              </a:spcAft>
              <a:buSzPts val="1800"/>
              <a:buChar char="■"/>
              <a:defRPr sz="2400"/>
            </a:lvl9pPr>
          </a:lstStyle>
          <a:p>
            <a:endParaRPr/>
          </a:p>
        </p:txBody>
      </p:sp>
      <p:sp>
        <p:nvSpPr>
          <p:cNvPr id="37" name="Google Shape;37;p7"/>
          <p:cNvSpPr txBox="1">
            <a:spLocks noGrp="1"/>
          </p:cNvSpPr>
          <p:nvPr>
            <p:ph type="sldNum" idx="12"/>
          </p:nvPr>
        </p:nvSpPr>
        <p:spPr>
          <a:xfrm>
            <a:off x="11277592" y="0"/>
            <a:ext cx="914400" cy="914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23948083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4_Contents slide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5114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8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34D595-2B2A-4CFB-AB82-01B610771ACA}"/>
              </a:ext>
            </a:extLst>
          </p:cNvPr>
          <p:cNvSpPr/>
          <p:nvPr userDrawn="1"/>
        </p:nvSpPr>
        <p:spPr>
          <a:xfrm>
            <a:off x="0" y="474067"/>
            <a:ext cx="11704301" cy="590986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Picture Placeholder 9">
            <a:extLst>
              <a:ext uri="{FF2B5EF4-FFF2-40B4-BE49-F238E27FC236}">
                <a16:creationId xmlns:a16="http://schemas.microsoft.com/office/drawing/2014/main" id="{EA64BFEB-701F-4523-9B1A-D0CE644C530E}"/>
              </a:ext>
            </a:extLst>
          </p:cNvPr>
          <p:cNvSpPr>
            <a:spLocks noGrp="1"/>
          </p:cNvSpPr>
          <p:nvPr>
            <p:ph type="pic" sz="quarter" idx="14" hasCustomPrompt="1"/>
          </p:nvPr>
        </p:nvSpPr>
        <p:spPr>
          <a:xfrm>
            <a:off x="0" y="0"/>
            <a:ext cx="6923315" cy="6858000"/>
          </a:xfrm>
          <a:custGeom>
            <a:avLst/>
            <a:gdLst>
              <a:gd name="connsiteX0" fmla="*/ 0 w 6923314"/>
              <a:gd name="connsiteY0" fmla="*/ 0 h 6858000"/>
              <a:gd name="connsiteX1" fmla="*/ 5208814 w 6923314"/>
              <a:gd name="connsiteY1" fmla="*/ 0 h 6858000"/>
              <a:gd name="connsiteX2" fmla="*/ 6923314 w 6923314"/>
              <a:gd name="connsiteY2" fmla="*/ 6858000 h 6858000"/>
              <a:gd name="connsiteX3" fmla="*/ 1305197 w 6923314"/>
              <a:gd name="connsiteY3" fmla="*/ 6858000 h 6858000"/>
              <a:gd name="connsiteX4" fmla="*/ 0 w 6923314"/>
              <a:gd name="connsiteY4" fmla="*/ 1637212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3314" h="6858000">
                <a:moveTo>
                  <a:pt x="0" y="0"/>
                </a:moveTo>
                <a:lnTo>
                  <a:pt x="5208814" y="0"/>
                </a:lnTo>
                <a:lnTo>
                  <a:pt x="6923314" y="6858000"/>
                </a:lnTo>
                <a:lnTo>
                  <a:pt x="1305197" y="6858000"/>
                </a:lnTo>
                <a:lnTo>
                  <a:pt x="0" y="1637212"/>
                </a:lnTo>
                <a:close/>
              </a:path>
            </a:pathLst>
          </a:custGeom>
          <a:solidFill>
            <a:schemeClr val="bg1">
              <a:lumMod val="95000"/>
            </a:schemeClr>
          </a:solidFill>
          <a:ln w="2540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775017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reserve="1" userDrawn="1">
  <p:cSld name="Title and four columns">
    <p:bg>
      <p:bgPr>
        <a:blipFill>
          <a:blip r:embed="rId2">
            <a:alphaModFix/>
          </a:blip>
          <a:stretch>
            <a:fillRect/>
          </a:stretch>
        </a:blipFill>
        <a:effectLst/>
      </p:bgPr>
    </p:bg>
    <p:spTree>
      <p:nvGrpSpPr>
        <p:cNvPr id="1" name="Shape 1905"/>
        <p:cNvGrpSpPr/>
        <p:nvPr/>
      </p:nvGrpSpPr>
      <p:grpSpPr>
        <a:xfrm>
          <a:off x="0" y="0"/>
          <a:ext cx="0" cy="0"/>
          <a:chOff x="0" y="0"/>
          <a:chExt cx="0" cy="0"/>
        </a:xfrm>
      </p:grpSpPr>
      <p:pic>
        <p:nvPicPr>
          <p:cNvPr id="74" name="Imagen 73"/>
          <p:cNvPicPr>
            <a:picLocks noChangeAspect="1"/>
          </p:cNvPicPr>
          <p:nvPr userDrawn="1"/>
        </p:nvPicPr>
        <p:blipFill>
          <a:blip r:embed="rId3">
            <a:lum bright="67000" contrast="-19000"/>
          </a:blip>
          <a:stretch>
            <a:fillRect/>
          </a:stretch>
        </p:blipFill>
        <p:spPr>
          <a:xfrm>
            <a:off x="4036806" y="1450275"/>
            <a:ext cx="3847564" cy="4427823"/>
          </a:xfrm>
          <a:prstGeom prst="rect">
            <a:avLst/>
          </a:prstGeom>
        </p:spPr>
      </p:pic>
      <p:grpSp>
        <p:nvGrpSpPr>
          <p:cNvPr id="1906" name="Google Shape;1906;p25"/>
          <p:cNvGrpSpPr/>
          <p:nvPr/>
        </p:nvGrpSpPr>
        <p:grpSpPr>
          <a:xfrm>
            <a:off x="-31" y="153218"/>
            <a:ext cx="12090528" cy="6534127"/>
            <a:chOff x="-23" y="114913"/>
            <a:chExt cx="9067896" cy="4900595"/>
          </a:xfrm>
        </p:grpSpPr>
        <p:grpSp>
          <p:nvGrpSpPr>
            <p:cNvPr id="1907" name="Google Shape;1907;p25"/>
            <p:cNvGrpSpPr/>
            <p:nvPr/>
          </p:nvGrpSpPr>
          <p:grpSpPr>
            <a:xfrm flipH="1">
              <a:off x="4477159" y="4842845"/>
              <a:ext cx="189780" cy="172662"/>
              <a:chOff x="4520653" y="4806269"/>
              <a:chExt cx="189780" cy="172662"/>
            </a:xfrm>
          </p:grpSpPr>
          <p:sp>
            <p:nvSpPr>
              <p:cNvPr id="1908" name="Google Shape;1908;p25"/>
              <p:cNvSpPr/>
              <p:nvPr/>
            </p:nvSpPr>
            <p:spPr>
              <a:xfrm>
                <a:off x="4579176" y="4806269"/>
                <a:ext cx="73477" cy="172662"/>
              </a:xfrm>
              <a:custGeom>
                <a:avLst/>
                <a:gdLst/>
                <a:ahLst/>
                <a:cxnLst/>
                <a:rect l="l" t="t" r="r" b="b"/>
                <a:pathLst>
                  <a:path w="2275" h="5346" extrusionOk="0">
                    <a:moveTo>
                      <a:pt x="1131" y="1"/>
                    </a:moveTo>
                    <a:cubicBezTo>
                      <a:pt x="1131" y="1"/>
                      <a:pt x="0" y="1201"/>
                      <a:pt x="0" y="2679"/>
                    </a:cubicBezTo>
                    <a:cubicBezTo>
                      <a:pt x="0" y="4145"/>
                      <a:pt x="1131" y="5345"/>
                      <a:pt x="1131" y="5345"/>
                    </a:cubicBezTo>
                    <a:cubicBezTo>
                      <a:pt x="1131" y="5345"/>
                      <a:pt x="2274" y="4145"/>
                      <a:pt x="2274" y="2679"/>
                    </a:cubicBezTo>
                    <a:cubicBezTo>
                      <a:pt x="2274" y="1201"/>
                      <a:pt x="1131" y="1"/>
                      <a:pt x="113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5"/>
              <p:cNvSpPr/>
              <p:nvPr/>
            </p:nvSpPr>
            <p:spPr>
              <a:xfrm>
                <a:off x="4520653" y="4826423"/>
                <a:ext cx="60396" cy="60429"/>
              </a:xfrm>
              <a:custGeom>
                <a:avLst/>
                <a:gdLst/>
                <a:ahLst/>
                <a:cxnLst/>
                <a:rect l="l" t="t" r="r" b="b"/>
                <a:pathLst>
                  <a:path w="1870" h="1871" extrusionOk="0">
                    <a:moveTo>
                      <a:pt x="1870" y="0"/>
                    </a:moveTo>
                    <a:lnTo>
                      <a:pt x="1870" y="0"/>
                    </a:lnTo>
                    <a:cubicBezTo>
                      <a:pt x="1870" y="0"/>
                      <a:pt x="1062" y="23"/>
                      <a:pt x="543" y="531"/>
                    </a:cubicBezTo>
                    <a:cubicBezTo>
                      <a:pt x="35" y="1062"/>
                      <a:pt x="0" y="1870"/>
                      <a:pt x="0" y="1870"/>
                    </a:cubicBezTo>
                    <a:cubicBezTo>
                      <a:pt x="0" y="1870"/>
                      <a:pt x="808" y="1847"/>
                      <a:pt x="1327" y="1328"/>
                    </a:cubicBezTo>
                    <a:cubicBezTo>
                      <a:pt x="1847" y="808"/>
                      <a:pt x="1870" y="0"/>
                      <a:pt x="1870"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5"/>
              <p:cNvSpPr/>
              <p:nvPr/>
            </p:nvSpPr>
            <p:spPr>
              <a:xfrm>
                <a:off x="4650359" y="4826423"/>
                <a:ext cx="60073" cy="60429"/>
              </a:xfrm>
              <a:custGeom>
                <a:avLst/>
                <a:gdLst/>
                <a:ahLst/>
                <a:cxnLst/>
                <a:rect l="l" t="t" r="r" b="b"/>
                <a:pathLst>
                  <a:path w="1860" h="1871" extrusionOk="0">
                    <a:moveTo>
                      <a:pt x="1" y="0"/>
                    </a:moveTo>
                    <a:cubicBezTo>
                      <a:pt x="1" y="0"/>
                      <a:pt x="12" y="808"/>
                      <a:pt x="532" y="1328"/>
                    </a:cubicBezTo>
                    <a:cubicBezTo>
                      <a:pt x="1051" y="1847"/>
                      <a:pt x="1859" y="1870"/>
                      <a:pt x="1859" y="1870"/>
                    </a:cubicBezTo>
                    <a:cubicBezTo>
                      <a:pt x="1859" y="1870"/>
                      <a:pt x="1836" y="1062"/>
                      <a:pt x="1328" y="531"/>
                    </a:cubicBezTo>
                    <a:cubicBezTo>
                      <a:pt x="809" y="23"/>
                      <a:pt x="1" y="0"/>
                      <a:pt x="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11" name="Google Shape;1911;p25"/>
            <p:cNvSpPr/>
            <p:nvPr/>
          </p:nvSpPr>
          <p:spPr>
            <a:xfrm flipH="1">
              <a:off x="4470441" y="114913"/>
              <a:ext cx="203216" cy="242328"/>
            </a:xfrm>
            <a:custGeom>
              <a:avLst/>
              <a:gdLst/>
              <a:ahLst/>
              <a:cxnLst/>
              <a:rect l="l" t="t" r="r" b="b"/>
              <a:pathLst>
                <a:path w="6292" h="7503" extrusionOk="0">
                  <a:moveTo>
                    <a:pt x="3141" y="0"/>
                  </a:moveTo>
                  <a:cubicBezTo>
                    <a:pt x="2979" y="0"/>
                    <a:pt x="2852" y="173"/>
                    <a:pt x="2794" y="427"/>
                  </a:cubicBezTo>
                  <a:lnTo>
                    <a:pt x="2390" y="173"/>
                  </a:lnTo>
                  <a:lnTo>
                    <a:pt x="2944" y="2943"/>
                  </a:lnTo>
                  <a:lnTo>
                    <a:pt x="174" y="2401"/>
                  </a:lnTo>
                  <a:lnTo>
                    <a:pt x="416" y="2805"/>
                  </a:lnTo>
                  <a:cubicBezTo>
                    <a:pt x="174" y="2863"/>
                    <a:pt x="1" y="2990"/>
                    <a:pt x="1" y="3151"/>
                  </a:cubicBezTo>
                  <a:cubicBezTo>
                    <a:pt x="1" y="3313"/>
                    <a:pt x="174" y="3440"/>
                    <a:pt x="416" y="3497"/>
                  </a:cubicBezTo>
                  <a:lnTo>
                    <a:pt x="174" y="3901"/>
                  </a:lnTo>
                  <a:lnTo>
                    <a:pt x="174" y="3901"/>
                  </a:lnTo>
                  <a:lnTo>
                    <a:pt x="2956" y="3347"/>
                  </a:lnTo>
                  <a:lnTo>
                    <a:pt x="2390" y="7330"/>
                  </a:lnTo>
                  <a:lnTo>
                    <a:pt x="2794" y="7087"/>
                  </a:lnTo>
                  <a:cubicBezTo>
                    <a:pt x="2852" y="7330"/>
                    <a:pt x="2979" y="7503"/>
                    <a:pt x="3141" y="7503"/>
                  </a:cubicBezTo>
                  <a:cubicBezTo>
                    <a:pt x="3302" y="7503"/>
                    <a:pt x="3429" y="7330"/>
                    <a:pt x="3487" y="7087"/>
                  </a:cubicBezTo>
                  <a:lnTo>
                    <a:pt x="3891" y="7330"/>
                  </a:lnTo>
                  <a:lnTo>
                    <a:pt x="3325" y="3347"/>
                  </a:lnTo>
                  <a:lnTo>
                    <a:pt x="3325" y="3347"/>
                  </a:lnTo>
                  <a:lnTo>
                    <a:pt x="6107" y="3901"/>
                  </a:lnTo>
                  <a:lnTo>
                    <a:pt x="6107" y="3901"/>
                  </a:lnTo>
                  <a:lnTo>
                    <a:pt x="5865" y="3497"/>
                  </a:lnTo>
                  <a:cubicBezTo>
                    <a:pt x="6119" y="3440"/>
                    <a:pt x="6292" y="3313"/>
                    <a:pt x="6292" y="3151"/>
                  </a:cubicBezTo>
                  <a:cubicBezTo>
                    <a:pt x="6292" y="2990"/>
                    <a:pt x="6107" y="2863"/>
                    <a:pt x="5865" y="2805"/>
                  </a:cubicBezTo>
                  <a:lnTo>
                    <a:pt x="6119" y="2401"/>
                  </a:lnTo>
                  <a:lnTo>
                    <a:pt x="3348" y="2943"/>
                  </a:lnTo>
                  <a:lnTo>
                    <a:pt x="3891" y="173"/>
                  </a:lnTo>
                  <a:lnTo>
                    <a:pt x="3487" y="427"/>
                  </a:lnTo>
                  <a:cubicBezTo>
                    <a:pt x="3429" y="173"/>
                    <a:pt x="3302" y="0"/>
                    <a:pt x="314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12" name="Google Shape;1912;p25"/>
            <p:cNvGrpSpPr/>
            <p:nvPr/>
          </p:nvGrpSpPr>
          <p:grpSpPr>
            <a:xfrm flipH="1">
              <a:off x="-23" y="114937"/>
              <a:ext cx="9067896" cy="4880416"/>
              <a:chOff x="76177" y="114937"/>
              <a:chExt cx="9067896" cy="4880416"/>
            </a:xfrm>
          </p:grpSpPr>
          <p:grpSp>
            <p:nvGrpSpPr>
              <p:cNvPr id="1913" name="Google Shape;1913;p25"/>
              <p:cNvGrpSpPr/>
              <p:nvPr/>
            </p:nvGrpSpPr>
            <p:grpSpPr>
              <a:xfrm>
                <a:off x="194306" y="1034696"/>
                <a:ext cx="213648" cy="3005896"/>
                <a:chOff x="194306" y="1034696"/>
                <a:chExt cx="213648" cy="3005896"/>
              </a:xfrm>
            </p:grpSpPr>
            <p:sp>
              <p:nvSpPr>
                <p:cNvPr id="1914" name="Google Shape;1914;p25"/>
                <p:cNvSpPr/>
                <p:nvPr/>
              </p:nvSpPr>
              <p:spPr>
                <a:xfrm>
                  <a:off x="196179" y="1165533"/>
                  <a:ext cx="14921" cy="1487494"/>
                </a:xfrm>
                <a:custGeom>
                  <a:avLst/>
                  <a:gdLst/>
                  <a:ahLst/>
                  <a:cxnLst/>
                  <a:rect l="l" t="t" r="r" b="b"/>
                  <a:pathLst>
                    <a:path w="462" h="46056" extrusionOk="0">
                      <a:moveTo>
                        <a:pt x="0" y="1"/>
                      </a:moveTo>
                      <a:lnTo>
                        <a:pt x="0" y="46056"/>
                      </a:lnTo>
                      <a:lnTo>
                        <a:pt x="462" y="46056"/>
                      </a:lnTo>
                      <a:lnTo>
                        <a:pt x="462"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5"/>
                <p:cNvSpPr/>
                <p:nvPr/>
              </p:nvSpPr>
              <p:spPr>
                <a:xfrm>
                  <a:off x="194306" y="1034696"/>
                  <a:ext cx="213648" cy="143918"/>
                </a:xfrm>
                <a:custGeom>
                  <a:avLst/>
                  <a:gdLst/>
                  <a:ahLst/>
                  <a:cxnLst/>
                  <a:rect l="l" t="t" r="r" b="b"/>
                  <a:pathLst>
                    <a:path w="6615" h="4456" extrusionOk="0">
                      <a:moveTo>
                        <a:pt x="3925" y="0"/>
                      </a:moveTo>
                      <a:lnTo>
                        <a:pt x="3498" y="35"/>
                      </a:lnTo>
                      <a:lnTo>
                        <a:pt x="3071" y="104"/>
                      </a:lnTo>
                      <a:cubicBezTo>
                        <a:pt x="2944" y="151"/>
                        <a:pt x="2805" y="174"/>
                        <a:pt x="2667" y="220"/>
                      </a:cubicBezTo>
                      <a:cubicBezTo>
                        <a:pt x="2136" y="404"/>
                        <a:pt x="1651" y="705"/>
                        <a:pt x="1259" y="1097"/>
                      </a:cubicBezTo>
                      <a:cubicBezTo>
                        <a:pt x="451" y="1859"/>
                        <a:pt x="1" y="2978"/>
                        <a:pt x="47" y="4052"/>
                      </a:cubicBezTo>
                      <a:cubicBezTo>
                        <a:pt x="47" y="4183"/>
                        <a:pt x="149" y="4272"/>
                        <a:pt x="258" y="4272"/>
                      </a:cubicBezTo>
                      <a:cubicBezTo>
                        <a:pt x="265" y="4272"/>
                        <a:pt x="271" y="4272"/>
                        <a:pt x="278" y="4271"/>
                      </a:cubicBezTo>
                      <a:cubicBezTo>
                        <a:pt x="405" y="4271"/>
                        <a:pt x="508" y="4167"/>
                        <a:pt x="508" y="4052"/>
                      </a:cubicBezTo>
                      <a:cubicBezTo>
                        <a:pt x="543" y="3094"/>
                        <a:pt x="1005" y="2182"/>
                        <a:pt x="1720" y="1605"/>
                      </a:cubicBezTo>
                      <a:cubicBezTo>
                        <a:pt x="2078" y="1316"/>
                        <a:pt x="2482" y="1085"/>
                        <a:pt x="2932" y="970"/>
                      </a:cubicBezTo>
                      <a:cubicBezTo>
                        <a:pt x="3048" y="935"/>
                        <a:pt x="3152" y="924"/>
                        <a:pt x="3267" y="901"/>
                      </a:cubicBezTo>
                      <a:lnTo>
                        <a:pt x="3590" y="855"/>
                      </a:lnTo>
                      <a:lnTo>
                        <a:pt x="3925" y="855"/>
                      </a:lnTo>
                      <a:cubicBezTo>
                        <a:pt x="4029" y="866"/>
                        <a:pt x="4133" y="866"/>
                        <a:pt x="4225" y="901"/>
                      </a:cubicBezTo>
                      <a:cubicBezTo>
                        <a:pt x="4618" y="982"/>
                        <a:pt x="4964" y="1224"/>
                        <a:pt x="5195" y="1547"/>
                      </a:cubicBezTo>
                      <a:cubicBezTo>
                        <a:pt x="5426" y="1847"/>
                        <a:pt x="5529" y="2263"/>
                        <a:pt x="5495" y="2609"/>
                      </a:cubicBezTo>
                      <a:cubicBezTo>
                        <a:pt x="5472" y="2898"/>
                        <a:pt x="5241" y="3128"/>
                        <a:pt x="4975" y="3186"/>
                      </a:cubicBezTo>
                      <a:cubicBezTo>
                        <a:pt x="4918" y="3209"/>
                        <a:pt x="4848" y="3209"/>
                        <a:pt x="4791" y="3209"/>
                      </a:cubicBezTo>
                      <a:cubicBezTo>
                        <a:pt x="4779" y="3209"/>
                        <a:pt x="4756" y="3186"/>
                        <a:pt x="4756" y="3175"/>
                      </a:cubicBezTo>
                      <a:cubicBezTo>
                        <a:pt x="4722" y="3152"/>
                        <a:pt x="4722" y="3117"/>
                        <a:pt x="4722" y="3094"/>
                      </a:cubicBezTo>
                      <a:cubicBezTo>
                        <a:pt x="4825" y="2725"/>
                        <a:pt x="4618" y="2355"/>
                        <a:pt x="4260" y="2240"/>
                      </a:cubicBezTo>
                      <a:cubicBezTo>
                        <a:pt x="4197" y="2222"/>
                        <a:pt x="4134" y="2213"/>
                        <a:pt x="4072" y="2213"/>
                      </a:cubicBezTo>
                      <a:cubicBezTo>
                        <a:pt x="3777" y="2213"/>
                        <a:pt x="3501" y="2406"/>
                        <a:pt x="3406" y="2701"/>
                      </a:cubicBezTo>
                      <a:cubicBezTo>
                        <a:pt x="3394" y="2771"/>
                        <a:pt x="3383" y="2828"/>
                        <a:pt x="3383" y="2898"/>
                      </a:cubicBezTo>
                      <a:lnTo>
                        <a:pt x="3383" y="3094"/>
                      </a:lnTo>
                      <a:cubicBezTo>
                        <a:pt x="3383" y="3579"/>
                        <a:pt x="3671" y="4040"/>
                        <a:pt x="4075" y="4271"/>
                      </a:cubicBezTo>
                      <a:cubicBezTo>
                        <a:pt x="4271" y="4387"/>
                        <a:pt x="4514" y="4456"/>
                        <a:pt x="4745" y="4456"/>
                      </a:cubicBezTo>
                      <a:cubicBezTo>
                        <a:pt x="4952" y="4456"/>
                        <a:pt x="5137" y="4433"/>
                        <a:pt x="5310" y="4375"/>
                      </a:cubicBezTo>
                      <a:cubicBezTo>
                        <a:pt x="6049" y="4144"/>
                        <a:pt x="6568" y="3452"/>
                        <a:pt x="6603" y="2701"/>
                      </a:cubicBezTo>
                      <a:cubicBezTo>
                        <a:pt x="6614" y="2020"/>
                        <a:pt x="6384" y="1420"/>
                        <a:pt x="5980" y="924"/>
                      </a:cubicBezTo>
                      <a:cubicBezTo>
                        <a:pt x="5576" y="451"/>
                        <a:pt x="4999" y="116"/>
                        <a:pt x="4387" y="35"/>
                      </a:cubicBezTo>
                      <a:cubicBezTo>
                        <a:pt x="4237" y="0"/>
                        <a:pt x="4087" y="0"/>
                        <a:pt x="392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5"/>
                <p:cNvSpPr/>
                <p:nvPr/>
              </p:nvSpPr>
              <p:spPr>
                <a:xfrm>
                  <a:off x="196179" y="2421874"/>
                  <a:ext cx="14921" cy="1487494"/>
                </a:xfrm>
                <a:custGeom>
                  <a:avLst/>
                  <a:gdLst/>
                  <a:ahLst/>
                  <a:cxnLst/>
                  <a:rect l="l" t="t" r="r" b="b"/>
                  <a:pathLst>
                    <a:path w="462" h="46056" extrusionOk="0">
                      <a:moveTo>
                        <a:pt x="0" y="0"/>
                      </a:moveTo>
                      <a:lnTo>
                        <a:pt x="0" y="46055"/>
                      </a:lnTo>
                      <a:lnTo>
                        <a:pt x="462" y="46055"/>
                      </a:lnTo>
                      <a:lnTo>
                        <a:pt x="462" y="0"/>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5"/>
                <p:cNvSpPr/>
                <p:nvPr/>
              </p:nvSpPr>
              <p:spPr>
                <a:xfrm>
                  <a:off x="194306" y="3896287"/>
                  <a:ext cx="213648" cy="144305"/>
                </a:xfrm>
                <a:custGeom>
                  <a:avLst/>
                  <a:gdLst/>
                  <a:ahLst/>
                  <a:cxnLst/>
                  <a:rect l="l" t="t" r="r" b="b"/>
                  <a:pathLst>
                    <a:path w="6615" h="4468" extrusionOk="0">
                      <a:moveTo>
                        <a:pt x="4745" y="0"/>
                      </a:moveTo>
                      <a:cubicBezTo>
                        <a:pt x="4514" y="0"/>
                        <a:pt x="4271" y="81"/>
                        <a:pt x="4075" y="197"/>
                      </a:cubicBezTo>
                      <a:cubicBezTo>
                        <a:pt x="3671" y="427"/>
                        <a:pt x="3383" y="889"/>
                        <a:pt x="3383" y="1374"/>
                      </a:cubicBezTo>
                      <a:lnTo>
                        <a:pt x="3383" y="1559"/>
                      </a:lnTo>
                      <a:cubicBezTo>
                        <a:pt x="3383" y="1639"/>
                        <a:pt x="3394" y="1697"/>
                        <a:pt x="3406" y="1766"/>
                      </a:cubicBezTo>
                      <a:cubicBezTo>
                        <a:pt x="3501" y="2062"/>
                        <a:pt x="3777" y="2255"/>
                        <a:pt x="4072" y="2255"/>
                      </a:cubicBezTo>
                      <a:cubicBezTo>
                        <a:pt x="4134" y="2255"/>
                        <a:pt x="4197" y="2246"/>
                        <a:pt x="4260" y="2228"/>
                      </a:cubicBezTo>
                      <a:cubicBezTo>
                        <a:pt x="4618" y="2113"/>
                        <a:pt x="4825" y="1732"/>
                        <a:pt x="4722" y="1374"/>
                      </a:cubicBezTo>
                      <a:cubicBezTo>
                        <a:pt x="4722" y="1351"/>
                        <a:pt x="4722" y="1316"/>
                        <a:pt x="4756" y="1293"/>
                      </a:cubicBezTo>
                      <a:cubicBezTo>
                        <a:pt x="4756" y="1270"/>
                        <a:pt x="4779" y="1259"/>
                        <a:pt x="4791" y="1259"/>
                      </a:cubicBezTo>
                      <a:cubicBezTo>
                        <a:pt x="4848" y="1259"/>
                        <a:pt x="4918" y="1259"/>
                        <a:pt x="4975" y="1270"/>
                      </a:cubicBezTo>
                      <a:cubicBezTo>
                        <a:pt x="5241" y="1328"/>
                        <a:pt x="5472" y="1559"/>
                        <a:pt x="5495" y="1847"/>
                      </a:cubicBezTo>
                      <a:cubicBezTo>
                        <a:pt x="5529" y="2194"/>
                        <a:pt x="5426" y="2621"/>
                        <a:pt x="5195" y="2921"/>
                      </a:cubicBezTo>
                      <a:cubicBezTo>
                        <a:pt x="4964" y="3232"/>
                        <a:pt x="4618" y="3486"/>
                        <a:pt x="4225" y="3567"/>
                      </a:cubicBezTo>
                      <a:cubicBezTo>
                        <a:pt x="4133" y="3602"/>
                        <a:pt x="4029" y="3602"/>
                        <a:pt x="3925" y="3613"/>
                      </a:cubicBezTo>
                      <a:lnTo>
                        <a:pt x="3590" y="3613"/>
                      </a:lnTo>
                      <a:lnTo>
                        <a:pt x="3267" y="3567"/>
                      </a:lnTo>
                      <a:cubicBezTo>
                        <a:pt x="3152" y="3544"/>
                        <a:pt x="3048" y="3521"/>
                        <a:pt x="2932" y="3498"/>
                      </a:cubicBezTo>
                      <a:cubicBezTo>
                        <a:pt x="2482" y="3382"/>
                        <a:pt x="2078" y="3152"/>
                        <a:pt x="1720" y="2863"/>
                      </a:cubicBezTo>
                      <a:cubicBezTo>
                        <a:pt x="1005" y="2286"/>
                        <a:pt x="543" y="1374"/>
                        <a:pt x="508" y="404"/>
                      </a:cubicBezTo>
                      <a:cubicBezTo>
                        <a:pt x="508" y="289"/>
                        <a:pt x="405" y="197"/>
                        <a:pt x="278" y="197"/>
                      </a:cubicBezTo>
                      <a:cubicBezTo>
                        <a:pt x="267" y="194"/>
                        <a:pt x="256" y="193"/>
                        <a:pt x="245" y="193"/>
                      </a:cubicBezTo>
                      <a:cubicBezTo>
                        <a:pt x="141" y="193"/>
                        <a:pt x="47" y="289"/>
                        <a:pt x="47" y="404"/>
                      </a:cubicBezTo>
                      <a:cubicBezTo>
                        <a:pt x="1" y="1489"/>
                        <a:pt x="451" y="2598"/>
                        <a:pt x="1259" y="3371"/>
                      </a:cubicBezTo>
                      <a:cubicBezTo>
                        <a:pt x="1651" y="3752"/>
                        <a:pt x="2136" y="4063"/>
                        <a:pt x="2667" y="4248"/>
                      </a:cubicBezTo>
                      <a:cubicBezTo>
                        <a:pt x="2805" y="4294"/>
                        <a:pt x="2944" y="4317"/>
                        <a:pt x="3071" y="4364"/>
                      </a:cubicBezTo>
                      <a:lnTo>
                        <a:pt x="3498" y="4433"/>
                      </a:lnTo>
                      <a:lnTo>
                        <a:pt x="3925" y="4467"/>
                      </a:lnTo>
                      <a:cubicBezTo>
                        <a:pt x="4087" y="4467"/>
                        <a:pt x="4237" y="4467"/>
                        <a:pt x="4387" y="4433"/>
                      </a:cubicBezTo>
                      <a:cubicBezTo>
                        <a:pt x="4999" y="4352"/>
                        <a:pt x="5576" y="4017"/>
                        <a:pt x="5980" y="3544"/>
                      </a:cubicBezTo>
                      <a:cubicBezTo>
                        <a:pt x="6384" y="3048"/>
                        <a:pt x="6614" y="2447"/>
                        <a:pt x="6603" y="1766"/>
                      </a:cubicBezTo>
                      <a:cubicBezTo>
                        <a:pt x="6568" y="1016"/>
                        <a:pt x="6049" y="324"/>
                        <a:pt x="5310" y="93"/>
                      </a:cubicBezTo>
                      <a:cubicBezTo>
                        <a:pt x="5137" y="35"/>
                        <a:pt x="4952" y="0"/>
                        <a:pt x="474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8" name="Google Shape;1918;p25"/>
              <p:cNvGrpSpPr/>
              <p:nvPr/>
            </p:nvGrpSpPr>
            <p:grpSpPr>
              <a:xfrm>
                <a:off x="1005226" y="210401"/>
                <a:ext cx="8138847" cy="211872"/>
                <a:chOff x="1005226" y="199492"/>
                <a:chExt cx="8138847" cy="211872"/>
              </a:xfrm>
            </p:grpSpPr>
            <p:sp>
              <p:nvSpPr>
                <p:cNvPr id="1919" name="Google Shape;1919;p25"/>
                <p:cNvSpPr/>
                <p:nvPr/>
              </p:nvSpPr>
              <p:spPr>
                <a:xfrm>
                  <a:off x="4842450" y="199550"/>
                  <a:ext cx="4301622" cy="14950"/>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20" name="Google Shape;1920;p25"/>
                <p:cNvGrpSpPr/>
                <p:nvPr/>
              </p:nvGrpSpPr>
              <p:grpSpPr>
                <a:xfrm>
                  <a:off x="1005226" y="199492"/>
                  <a:ext cx="3295960" cy="211872"/>
                  <a:chOff x="1018925" y="254356"/>
                  <a:chExt cx="3295960" cy="211872"/>
                </a:xfrm>
              </p:grpSpPr>
              <p:sp>
                <p:nvSpPr>
                  <p:cNvPr id="1921" name="Google Shape;1921;p25"/>
                  <p:cNvSpPr/>
                  <p:nvPr/>
                </p:nvSpPr>
                <p:spPr>
                  <a:xfrm>
                    <a:off x="1149795"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25"/>
                  <p:cNvSpPr/>
                  <p:nvPr/>
                </p:nvSpPr>
                <p:spPr>
                  <a:xfrm>
                    <a:off x="1018925" y="254356"/>
                    <a:ext cx="143950" cy="211872"/>
                  </a:xfrm>
                  <a:custGeom>
                    <a:avLst/>
                    <a:gdLst/>
                    <a:ahLst/>
                    <a:cxnLst/>
                    <a:rect l="l" t="t" r="r" b="b"/>
                    <a:pathLst>
                      <a:path w="4457" h="6560" extrusionOk="0">
                        <a:moveTo>
                          <a:pt x="3933" y="1"/>
                        </a:moveTo>
                        <a:cubicBezTo>
                          <a:pt x="2886" y="1"/>
                          <a:pt x="1831" y="436"/>
                          <a:pt x="1097" y="1215"/>
                        </a:cubicBezTo>
                        <a:cubicBezTo>
                          <a:pt x="705" y="1607"/>
                          <a:pt x="405" y="2104"/>
                          <a:pt x="209" y="2635"/>
                        </a:cubicBezTo>
                        <a:cubicBezTo>
                          <a:pt x="174" y="2761"/>
                          <a:pt x="139" y="2912"/>
                          <a:pt x="93" y="3039"/>
                        </a:cubicBezTo>
                        <a:lnTo>
                          <a:pt x="24" y="3454"/>
                        </a:lnTo>
                        <a:lnTo>
                          <a:pt x="1" y="3893"/>
                        </a:lnTo>
                        <a:cubicBezTo>
                          <a:pt x="1" y="4054"/>
                          <a:pt x="1" y="4193"/>
                          <a:pt x="24" y="4354"/>
                        </a:cubicBezTo>
                        <a:cubicBezTo>
                          <a:pt x="105" y="4955"/>
                          <a:pt x="440" y="5532"/>
                          <a:pt x="913" y="5936"/>
                        </a:cubicBezTo>
                        <a:cubicBezTo>
                          <a:pt x="1397" y="6330"/>
                          <a:pt x="1992" y="6559"/>
                          <a:pt x="2642" y="6559"/>
                        </a:cubicBezTo>
                        <a:cubicBezTo>
                          <a:pt x="2658" y="6559"/>
                          <a:pt x="2674" y="6559"/>
                          <a:pt x="2690" y="6559"/>
                        </a:cubicBezTo>
                        <a:cubicBezTo>
                          <a:pt x="3441" y="6524"/>
                          <a:pt x="4133" y="6005"/>
                          <a:pt x="4364" y="5278"/>
                        </a:cubicBezTo>
                        <a:cubicBezTo>
                          <a:pt x="4422" y="5105"/>
                          <a:pt x="4456" y="4908"/>
                          <a:pt x="4456" y="4712"/>
                        </a:cubicBezTo>
                        <a:cubicBezTo>
                          <a:pt x="4456" y="4481"/>
                          <a:pt x="4387" y="4239"/>
                          <a:pt x="4272" y="4031"/>
                        </a:cubicBezTo>
                        <a:cubicBezTo>
                          <a:pt x="4041" y="3627"/>
                          <a:pt x="3579" y="3339"/>
                          <a:pt x="3083" y="3339"/>
                        </a:cubicBezTo>
                        <a:lnTo>
                          <a:pt x="2898" y="3339"/>
                        </a:lnTo>
                        <a:cubicBezTo>
                          <a:pt x="2829" y="3339"/>
                          <a:pt x="2771" y="3350"/>
                          <a:pt x="2690" y="3373"/>
                        </a:cubicBezTo>
                        <a:cubicBezTo>
                          <a:pt x="2333" y="3489"/>
                          <a:pt x="2136" y="3858"/>
                          <a:pt x="2229" y="4216"/>
                        </a:cubicBezTo>
                        <a:cubicBezTo>
                          <a:pt x="2323" y="4519"/>
                          <a:pt x="2597" y="4705"/>
                          <a:pt x="2889" y="4705"/>
                        </a:cubicBezTo>
                        <a:cubicBezTo>
                          <a:pt x="2953" y="4705"/>
                          <a:pt x="3018" y="4696"/>
                          <a:pt x="3083" y="4678"/>
                        </a:cubicBezTo>
                        <a:cubicBezTo>
                          <a:pt x="3117" y="4678"/>
                          <a:pt x="3141" y="4678"/>
                          <a:pt x="3175" y="4712"/>
                        </a:cubicBezTo>
                        <a:cubicBezTo>
                          <a:pt x="3187" y="4712"/>
                          <a:pt x="3198" y="4735"/>
                          <a:pt x="3198" y="4758"/>
                        </a:cubicBezTo>
                        <a:cubicBezTo>
                          <a:pt x="3198" y="4816"/>
                          <a:pt x="3198" y="4885"/>
                          <a:pt x="3187" y="4943"/>
                        </a:cubicBezTo>
                        <a:cubicBezTo>
                          <a:pt x="3129" y="5197"/>
                          <a:pt x="2898" y="5428"/>
                          <a:pt x="2610" y="5462"/>
                        </a:cubicBezTo>
                        <a:cubicBezTo>
                          <a:pt x="2575" y="5465"/>
                          <a:pt x="2540" y="5466"/>
                          <a:pt x="2505" y="5466"/>
                        </a:cubicBezTo>
                        <a:cubicBezTo>
                          <a:pt x="2180" y="5466"/>
                          <a:pt x="1806" y="5370"/>
                          <a:pt x="1536" y="5162"/>
                        </a:cubicBezTo>
                        <a:cubicBezTo>
                          <a:pt x="1224" y="4931"/>
                          <a:pt x="970" y="4585"/>
                          <a:pt x="890" y="4193"/>
                        </a:cubicBezTo>
                        <a:cubicBezTo>
                          <a:pt x="855" y="4089"/>
                          <a:pt x="855" y="3985"/>
                          <a:pt x="844" y="3893"/>
                        </a:cubicBezTo>
                        <a:lnTo>
                          <a:pt x="844" y="3558"/>
                        </a:lnTo>
                        <a:lnTo>
                          <a:pt x="890" y="3223"/>
                        </a:lnTo>
                        <a:cubicBezTo>
                          <a:pt x="913" y="3108"/>
                          <a:pt x="936" y="3004"/>
                          <a:pt x="959" y="2900"/>
                        </a:cubicBezTo>
                        <a:cubicBezTo>
                          <a:pt x="1074" y="2450"/>
                          <a:pt x="1305" y="2046"/>
                          <a:pt x="1594" y="1688"/>
                        </a:cubicBezTo>
                        <a:cubicBezTo>
                          <a:pt x="2171" y="961"/>
                          <a:pt x="3083" y="499"/>
                          <a:pt x="4052" y="476"/>
                        </a:cubicBezTo>
                        <a:cubicBezTo>
                          <a:pt x="4179" y="476"/>
                          <a:pt x="4272" y="372"/>
                          <a:pt x="4272" y="234"/>
                        </a:cubicBezTo>
                        <a:cubicBezTo>
                          <a:pt x="4283" y="118"/>
                          <a:pt x="4179" y="3"/>
                          <a:pt x="4052" y="3"/>
                        </a:cubicBezTo>
                        <a:cubicBezTo>
                          <a:pt x="4013" y="2"/>
                          <a:pt x="3973" y="1"/>
                          <a:pt x="393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923" name="Google Shape;1923;p25"/>
              <p:cNvGrpSpPr/>
              <p:nvPr/>
            </p:nvGrpSpPr>
            <p:grpSpPr>
              <a:xfrm>
                <a:off x="91453" y="114937"/>
                <a:ext cx="750045" cy="777207"/>
                <a:chOff x="54877" y="169801"/>
                <a:chExt cx="750045" cy="777207"/>
              </a:xfrm>
            </p:grpSpPr>
            <p:sp>
              <p:nvSpPr>
                <p:cNvPr id="1924" name="Google Shape;1924;p25"/>
                <p:cNvSpPr/>
                <p:nvPr/>
              </p:nvSpPr>
              <p:spPr>
                <a:xfrm>
                  <a:off x="541762" y="169801"/>
                  <a:ext cx="179348" cy="271428"/>
                </a:xfrm>
                <a:custGeom>
                  <a:avLst/>
                  <a:gdLst/>
                  <a:ahLst/>
                  <a:cxnLst/>
                  <a:rect l="l" t="t" r="r" b="b"/>
                  <a:pathLst>
                    <a:path w="5553" h="8404" extrusionOk="0">
                      <a:moveTo>
                        <a:pt x="2528" y="1"/>
                      </a:moveTo>
                      <a:cubicBezTo>
                        <a:pt x="3013" y="1490"/>
                        <a:pt x="2459" y="2148"/>
                        <a:pt x="2367" y="4375"/>
                      </a:cubicBezTo>
                      <a:cubicBezTo>
                        <a:pt x="2228" y="7157"/>
                        <a:pt x="728" y="8265"/>
                        <a:pt x="0" y="8404"/>
                      </a:cubicBezTo>
                      <a:cubicBezTo>
                        <a:pt x="1362" y="8150"/>
                        <a:pt x="2574" y="7111"/>
                        <a:pt x="3013" y="5783"/>
                      </a:cubicBezTo>
                      <a:cubicBezTo>
                        <a:pt x="3186" y="5241"/>
                        <a:pt x="3244" y="4675"/>
                        <a:pt x="3359" y="4110"/>
                      </a:cubicBezTo>
                      <a:cubicBezTo>
                        <a:pt x="3475" y="3544"/>
                        <a:pt x="3648" y="2990"/>
                        <a:pt x="4017" y="2552"/>
                      </a:cubicBezTo>
                      <a:cubicBezTo>
                        <a:pt x="4319" y="2213"/>
                        <a:pt x="4760" y="1968"/>
                        <a:pt x="5205" y="1968"/>
                      </a:cubicBezTo>
                      <a:cubicBezTo>
                        <a:pt x="5322" y="1968"/>
                        <a:pt x="5438" y="1985"/>
                        <a:pt x="5552" y="2021"/>
                      </a:cubicBezTo>
                      <a:cubicBezTo>
                        <a:pt x="5235" y="1760"/>
                        <a:pt x="4801" y="1611"/>
                        <a:pt x="4382" y="1611"/>
                      </a:cubicBezTo>
                      <a:cubicBezTo>
                        <a:pt x="4039" y="1611"/>
                        <a:pt x="3706" y="1710"/>
                        <a:pt x="3452" y="1928"/>
                      </a:cubicBezTo>
                      <a:cubicBezTo>
                        <a:pt x="3602" y="1259"/>
                        <a:pt x="3151" y="301"/>
                        <a:pt x="2528"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25"/>
                <p:cNvSpPr/>
                <p:nvPr/>
              </p:nvSpPr>
              <p:spPr>
                <a:xfrm>
                  <a:off x="501487" y="224223"/>
                  <a:ext cx="96214" cy="214036"/>
                </a:xfrm>
                <a:custGeom>
                  <a:avLst/>
                  <a:gdLst/>
                  <a:ahLst/>
                  <a:cxnLst/>
                  <a:rect l="l" t="t" r="r" b="b"/>
                  <a:pathLst>
                    <a:path w="2979" h="6627" extrusionOk="0">
                      <a:moveTo>
                        <a:pt x="1236" y="543"/>
                      </a:moveTo>
                      <a:cubicBezTo>
                        <a:pt x="1293" y="982"/>
                        <a:pt x="1386" y="1432"/>
                        <a:pt x="1571" y="1836"/>
                      </a:cubicBezTo>
                      <a:cubicBezTo>
                        <a:pt x="1744" y="2252"/>
                        <a:pt x="1963" y="2644"/>
                        <a:pt x="2171" y="3048"/>
                      </a:cubicBezTo>
                      <a:cubicBezTo>
                        <a:pt x="2355" y="3452"/>
                        <a:pt x="2517" y="3891"/>
                        <a:pt x="2540" y="4352"/>
                      </a:cubicBezTo>
                      <a:cubicBezTo>
                        <a:pt x="2552" y="4583"/>
                        <a:pt x="2540" y="4814"/>
                        <a:pt x="2482" y="5022"/>
                      </a:cubicBezTo>
                      <a:cubicBezTo>
                        <a:pt x="2459" y="5137"/>
                        <a:pt x="2413" y="5241"/>
                        <a:pt x="2367" y="5345"/>
                      </a:cubicBezTo>
                      <a:cubicBezTo>
                        <a:pt x="2309" y="5449"/>
                        <a:pt x="2252" y="5541"/>
                        <a:pt x="2182" y="5634"/>
                      </a:cubicBezTo>
                      <a:cubicBezTo>
                        <a:pt x="2448" y="5276"/>
                        <a:pt x="2540" y="4791"/>
                        <a:pt x="2494" y="4364"/>
                      </a:cubicBezTo>
                      <a:cubicBezTo>
                        <a:pt x="2471" y="3914"/>
                        <a:pt x="2298" y="3498"/>
                        <a:pt x="2101" y="3094"/>
                      </a:cubicBezTo>
                      <a:cubicBezTo>
                        <a:pt x="1917" y="2690"/>
                        <a:pt x="1686" y="2298"/>
                        <a:pt x="1524" y="1871"/>
                      </a:cubicBezTo>
                      <a:cubicBezTo>
                        <a:pt x="1444" y="1651"/>
                        <a:pt x="1386" y="1432"/>
                        <a:pt x="1328" y="1213"/>
                      </a:cubicBezTo>
                      <a:cubicBezTo>
                        <a:pt x="1282" y="1005"/>
                        <a:pt x="1259" y="774"/>
                        <a:pt x="1236" y="543"/>
                      </a:cubicBezTo>
                      <a:close/>
                      <a:moveTo>
                        <a:pt x="1190" y="1"/>
                      </a:moveTo>
                      <a:cubicBezTo>
                        <a:pt x="1190" y="682"/>
                        <a:pt x="266" y="1074"/>
                        <a:pt x="855" y="1778"/>
                      </a:cubicBezTo>
                      <a:cubicBezTo>
                        <a:pt x="800" y="1777"/>
                        <a:pt x="751" y="1776"/>
                        <a:pt x="706" y="1776"/>
                      </a:cubicBezTo>
                      <a:cubicBezTo>
                        <a:pt x="436" y="1776"/>
                        <a:pt x="307" y="1810"/>
                        <a:pt x="1" y="1928"/>
                      </a:cubicBezTo>
                      <a:cubicBezTo>
                        <a:pt x="451" y="2079"/>
                        <a:pt x="636" y="2275"/>
                        <a:pt x="636" y="2275"/>
                      </a:cubicBezTo>
                      <a:cubicBezTo>
                        <a:pt x="509" y="2309"/>
                        <a:pt x="335" y="2413"/>
                        <a:pt x="335" y="2413"/>
                      </a:cubicBezTo>
                      <a:cubicBezTo>
                        <a:pt x="959" y="2586"/>
                        <a:pt x="1478" y="2875"/>
                        <a:pt x="1836" y="3406"/>
                      </a:cubicBezTo>
                      <a:cubicBezTo>
                        <a:pt x="1790" y="3391"/>
                        <a:pt x="1739" y="3384"/>
                        <a:pt x="1688" y="3384"/>
                      </a:cubicBezTo>
                      <a:cubicBezTo>
                        <a:pt x="1535" y="3384"/>
                        <a:pt x="1377" y="3449"/>
                        <a:pt x="1317" y="3579"/>
                      </a:cubicBezTo>
                      <a:cubicBezTo>
                        <a:pt x="1213" y="3752"/>
                        <a:pt x="1270" y="4006"/>
                        <a:pt x="1432" y="4122"/>
                      </a:cubicBezTo>
                      <a:cubicBezTo>
                        <a:pt x="1363" y="3983"/>
                        <a:pt x="1455" y="3787"/>
                        <a:pt x="1605" y="3729"/>
                      </a:cubicBezTo>
                      <a:cubicBezTo>
                        <a:pt x="1645" y="3713"/>
                        <a:pt x="1687" y="3705"/>
                        <a:pt x="1729" y="3705"/>
                      </a:cubicBezTo>
                      <a:cubicBezTo>
                        <a:pt x="1834" y="3705"/>
                        <a:pt x="1942" y="3749"/>
                        <a:pt x="2032" y="3798"/>
                      </a:cubicBezTo>
                      <a:cubicBezTo>
                        <a:pt x="2413" y="4029"/>
                        <a:pt x="2321" y="4641"/>
                        <a:pt x="2263" y="4999"/>
                      </a:cubicBezTo>
                      <a:cubicBezTo>
                        <a:pt x="2138" y="5672"/>
                        <a:pt x="1685" y="6244"/>
                        <a:pt x="1150" y="6614"/>
                      </a:cubicBezTo>
                      <a:lnTo>
                        <a:pt x="1150" y="6614"/>
                      </a:lnTo>
                      <a:cubicBezTo>
                        <a:pt x="1411" y="6437"/>
                        <a:pt x="1715" y="6333"/>
                        <a:pt x="1963" y="6118"/>
                      </a:cubicBezTo>
                      <a:cubicBezTo>
                        <a:pt x="2113" y="6003"/>
                        <a:pt x="2228" y="5876"/>
                        <a:pt x="2344" y="5749"/>
                      </a:cubicBezTo>
                      <a:cubicBezTo>
                        <a:pt x="2863" y="5114"/>
                        <a:pt x="2979" y="4318"/>
                        <a:pt x="2806" y="3464"/>
                      </a:cubicBezTo>
                      <a:cubicBezTo>
                        <a:pt x="2598" y="2471"/>
                        <a:pt x="2436" y="1213"/>
                        <a:pt x="2956" y="289"/>
                      </a:cubicBezTo>
                      <a:lnTo>
                        <a:pt x="2956" y="289"/>
                      </a:lnTo>
                      <a:cubicBezTo>
                        <a:pt x="2632" y="509"/>
                        <a:pt x="2459" y="797"/>
                        <a:pt x="2309" y="1132"/>
                      </a:cubicBezTo>
                      <a:cubicBezTo>
                        <a:pt x="2355" y="543"/>
                        <a:pt x="1190" y="636"/>
                        <a:pt x="1190" y="1"/>
                      </a:cubicBezTo>
                      <a:close/>
                      <a:moveTo>
                        <a:pt x="1150" y="6614"/>
                      </a:moveTo>
                      <a:cubicBezTo>
                        <a:pt x="1144" y="6618"/>
                        <a:pt x="1138" y="6622"/>
                        <a:pt x="1132" y="6626"/>
                      </a:cubicBezTo>
                      <a:cubicBezTo>
                        <a:pt x="1138" y="6622"/>
                        <a:pt x="1144" y="6618"/>
                        <a:pt x="1150" y="6614"/>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25"/>
                <p:cNvSpPr/>
                <p:nvPr/>
              </p:nvSpPr>
              <p:spPr>
                <a:xfrm>
                  <a:off x="595796" y="264853"/>
                  <a:ext cx="13856" cy="78321"/>
                </a:xfrm>
                <a:custGeom>
                  <a:avLst/>
                  <a:gdLst/>
                  <a:ahLst/>
                  <a:cxnLst/>
                  <a:rect l="l" t="t" r="r" b="b"/>
                  <a:pathLst>
                    <a:path w="429" h="2425" extrusionOk="0">
                      <a:moveTo>
                        <a:pt x="428" y="1"/>
                      </a:moveTo>
                      <a:lnTo>
                        <a:pt x="428" y="1"/>
                      </a:lnTo>
                      <a:cubicBezTo>
                        <a:pt x="47" y="786"/>
                        <a:pt x="1" y="1617"/>
                        <a:pt x="301" y="2425"/>
                      </a:cubicBezTo>
                      <a:lnTo>
                        <a:pt x="42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25"/>
                <p:cNvSpPr/>
                <p:nvPr/>
              </p:nvSpPr>
              <p:spPr>
                <a:xfrm>
                  <a:off x="658453" y="406155"/>
                  <a:ext cx="77579" cy="101802"/>
                </a:xfrm>
                <a:custGeom>
                  <a:avLst/>
                  <a:gdLst/>
                  <a:ahLst/>
                  <a:cxnLst/>
                  <a:rect l="l" t="t" r="r" b="b"/>
                  <a:pathLst>
                    <a:path w="2402" h="3152" extrusionOk="0">
                      <a:moveTo>
                        <a:pt x="2020" y="728"/>
                      </a:moveTo>
                      <a:cubicBezTo>
                        <a:pt x="1905" y="889"/>
                        <a:pt x="1755" y="993"/>
                        <a:pt x="1593" y="1086"/>
                      </a:cubicBezTo>
                      <a:cubicBezTo>
                        <a:pt x="1443" y="1155"/>
                        <a:pt x="1304" y="1213"/>
                        <a:pt x="1154" y="1282"/>
                      </a:cubicBezTo>
                      <a:cubicBezTo>
                        <a:pt x="1189" y="1270"/>
                        <a:pt x="1235" y="1270"/>
                        <a:pt x="1258" y="1270"/>
                      </a:cubicBezTo>
                      <a:cubicBezTo>
                        <a:pt x="1285" y="1269"/>
                        <a:pt x="1311" y="1268"/>
                        <a:pt x="1337" y="1268"/>
                      </a:cubicBezTo>
                      <a:cubicBezTo>
                        <a:pt x="1483" y="1268"/>
                        <a:pt x="1627" y="1298"/>
                        <a:pt x="1755" y="1386"/>
                      </a:cubicBezTo>
                      <a:cubicBezTo>
                        <a:pt x="1629" y="1341"/>
                        <a:pt x="1504" y="1324"/>
                        <a:pt x="1379" y="1324"/>
                      </a:cubicBezTo>
                      <a:cubicBezTo>
                        <a:pt x="1342" y="1324"/>
                        <a:pt x="1306" y="1325"/>
                        <a:pt x="1270" y="1328"/>
                      </a:cubicBezTo>
                      <a:cubicBezTo>
                        <a:pt x="1154" y="1340"/>
                        <a:pt x="1039" y="1374"/>
                        <a:pt x="924" y="1409"/>
                      </a:cubicBezTo>
                      <a:cubicBezTo>
                        <a:pt x="843" y="1467"/>
                        <a:pt x="750" y="1547"/>
                        <a:pt x="681" y="1628"/>
                      </a:cubicBezTo>
                      <a:cubicBezTo>
                        <a:pt x="566" y="1755"/>
                        <a:pt x="485" y="1917"/>
                        <a:pt x="393" y="2078"/>
                      </a:cubicBezTo>
                      <a:cubicBezTo>
                        <a:pt x="450" y="1905"/>
                        <a:pt x="520" y="1732"/>
                        <a:pt x="635" y="1582"/>
                      </a:cubicBezTo>
                      <a:cubicBezTo>
                        <a:pt x="750" y="1443"/>
                        <a:pt x="912" y="1328"/>
                        <a:pt x="1074" y="1236"/>
                      </a:cubicBezTo>
                      <a:cubicBezTo>
                        <a:pt x="1224" y="1155"/>
                        <a:pt x="1408" y="1074"/>
                        <a:pt x="1558" y="1005"/>
                      </a:cubicBezTo>
                      <a:cubicBezTo>
                        <a:pt x="1720" y="936"/>
                        <a:pt x="1882" y="843"/>
                        <a:pt x="2020" y="728"/>
                      </a:cubicBezTo>
                      <a:close/>
                      <a:moveTo>
                        <a:pt x="2066" y="1"/>
                      </a:moveTo>
                      <a:cubicBezTo>
                        <a:pt x="2055" y="197"/>
                        <a:pt x="1928" y="405"/>
                        <a:pt x="1755" y="520"/>
                      </a:cubicBezTo>
                      <a:cubicBezTo>
                        <a:pt x="1582" y="647"/>
                        <a:pt x="1374" y="716"/>
                        <a:pt x="1189" y="820"/>
                      </a:cubicBezTo>
                      <a:cubicBezTo>
                        <a:pt x="693" y="1086"/>
                        <a:pt x="323" y="1524"/>
                        <a:pt x="150" y="2067"/>
                      </a:cubicBezTo>
                      <a:cubicBezTo>
                        <a:pt x="35" y="2413"/>
                        <a:pt x="0" y="2782"/>
                        <a:pt x="81" y="3152"/>
                      </a:cubicBezTo>
                      <a:cubicBezTo>
                        <a:pt x="93" y="3002"/>
                        <a:pt x="150" y="2840"/>
                        <a:pt x="219" y="2679"/>
                      </a:cubicBezTo>
                      <a:cubicBezTo>
                        <a:pt x="388" y="2329"/>
                        <a:pt x="766" y="2101"/>
                        <a:pt x="1149" y="2101"/>
                      </a:cubicBezTo>
                      <a:cubicBezTo>
                        <a:pt x="1159" y="2101"/>
                        <a:pt x="1168" y="2101"/>
                        <a:pt x="1178" y="2101"/>
                      </a:cubicBezTo>
                      <a:cubicBezTo>
                        <a:pt x="1558" y="2113"/>
                        <a:pt x="1962" y="2390"/>
                        <a:pt x="2112" y="2759"/>
                      </a:cubicBezTo>
                      <a:cubicBezTo>
                        <a:pt x="2251" y="2655"/>
                        <a:pt x="2332" y="2471"/>
                        <a:pt x="2286" y="2286"/>
                      </a:cubicBezTo>
                      <a:cubicBezTo>
                        <a:pt x="2251" y="2113"/>
                        <a:pt x="2101" y="1998"/>
                        <a:pt x="1928" y="1963"/>
                      </a:cubicBezTo>
                      <a:cubicBezTo>
                        <a:pt x="2043" y="1917"/>
                        <a:pt x="2170" y="1859"/>
                        <a:pt x="2251" y="1778"/>
                      </a:cubicBezTo>
                      <a:cubicBezTo>
                        <a:pt x="2343" y="1686"/>
                        <a:pt x="2389" y="1524"/>
                        <a:pt x="2332" y="1420"/>
                      </a:cubicBezTo>
                      <a:cubicBezTo>
                        <a:pt x="2296" y="1358"/>
                        <a:pt x="2192" y="1316"/>
                        <a:pt x="2109" y="1316"/>
                      </a:cubicBezTo>
                      <a:cubicBezTo>
                        <a:pt x="2085" y="1316"/>
                        <a:pt x="2062" y="1320"/>
                        <a:pt x="2043" y="1328"/>
                      </a:cubicBezTo>
                      <a:cubicBezTo>
                        <a:pt x="2228" y="1166"/>
                        <a:pt x="2343" y="936"/>
                        <a:pt x="2366" y="693"/>
                      </a:cubicBezTo>
                      <a:cubicBezTo>
                        <a:pt x="2401" y="416"/>
                        <a:pt x="2239" y="208"/>
                        <a:pt x="206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25"/>
                <p:cNvSpPr/>
                <p:nvPr/>
              </p:nvSpPr>
              <p:spPr>
                <a:xfrm>
                  <a:off x="635716" y="325540"/>
                  <a:ext cx="167043" cy="246172"/>
                </a:xfrm>
                <a:custGeom>
                  <a:avLst/>
                  <a:gdLst/>
                  <a:ahLst/>
                  <a:cxnLst/>
                  <a:rect l="l" t="t" r="r" b="b"/>
                  <a:pathLst>
                    <a:path w="5172" h="7622" extrusionOk="0">
                      <a:moveTo>
                        <a:pt x="3617" y="180"/>
                      </a:moveTo>
                      <a:cubicBezTo>
                        <a:pt x="3743" y="180"/>
                        <a:pt x="3870" y="191"/>
                        <a:pt x="3994" y="211"/>
                      </a:cubicBezTo>
                      <a:cubicBezTo>
                        <a:pt x="4282" y="257"/>
                        <a:pt x="4559" y="338"/>
                        <a:pt x="4813" y="477"/>
                      </a:cubicBezTo>
                      <a:cubicBezTo>
                        <a:pt x="4548" y="373"/>
                        <a:pt x="4271" y="292"/>
                        <a:pt x="3982" y="257"/>
                      </a:cubicBezTo>
                      <a:cubicBezTo>
                        <a:pt x="3873" y="244"/>
                        <a:pt x="3761" y="235"/>
                        <a:pt x="3650" y="235"/>
                      </a:cubicBezTo>
                      <a:cubicBezTo>
                        <a:pt x="3481" y="235"/>
                        <a:pt x="3312" y="255"/>
                        <a:pt x="3151" y="304"/>
                      </a:cubicBezTo>
                      <a:cubicBezTo>
                        <a:pt x="2874" y="361"/>
                        <a:pt x="2609" y="477"/>
                        <a:pt x="2355" y="604"/>
                      </a:cubicBezTo>
                      <a:cubicBezTo>
                        <a:pt x="2112" y="731"/>
                        <a:pt x="1858" y="892"/>
                        <a:pt x="1662" y="1088"/>
                      </a:cubicBezTo>
                      <a:cubicBezTo>
                        <a:pt x="1847" y="881"/>
                        <a:pt x="2078" y="708"/>
                        <a:pt x="2332" y="557"/>
                      </a:cubicBezTo>
                      <a:cubicBezTo>
                        <a:pt x="2586" y="419"/>
                        <a:pt x="2851" y="315"/>
                        <a:pt x="3128" y="246"/>
                      </a:cubicBezTo>
                      <a:cubicBezTo>
                        <a:pt x="3286" y="200"/>
                        <a:pt x="3451" y="180"/>
                        <a:pt x="3617" y="180"/>
                      </a:cubicBezTo>
                      <a:close/>
                      <a:moveTo>
                        <a:pt x="3586" y="1"/>
                      </a:moveTo>
                      <a:cubicBezTo>
                        <a:pt x="3134" y="1"/>
                        <a:pt x="2678" y="125"/>
                        <a:pt x="2251" y="384"/>
                      </a:cubicBezTo>
                      <a:cubicBezTo>
                        <a:pt x="1397" y="904"/>
                        <a:pt x="854" y="1816"/>
                        <a:pt x="543" y="2751"/>
                      </a:cubicBezTo>
                      <a:cubicBezTo>
                        <a:pt x="0" y="4447"/>
                        <a:pt x="69" y="6040"/>
                        <a:pt x="900" y="7622"/>
                      </a:cubicBezTo>
                      <a:cubicBezTo>
                        <a:pt x="381" y="6617"/>
                        <a:pt x="358" y="5313"/>
                        <a:pt x="670" y="4274"/>
                      </a:cubicBezTo>
                      <a:cubicBezTo>
                        <a:pt x="762" y="3905"/>
                        <a:pt x="912" y="3559"/>
                        <a:pt x="1097" y="3247"/>
                      </a:cubicBezTo>
                      <a:cubicBezTo>
                        <a:pt x="1189" y="3085"/>
                        <a:pt x="1304" y="2958"/>
                        <a:pt x="1397" y="2820"/>
                      </a:cubicBezTo>
                      <a:cubicBezTo>
                        <a:pt x="1512" y="2693"/>
                        <a:pt x="1628" y="2566"/>
                        <a:pt x="1731" y="2404"/>
                      </a:cubicBezTo>
                      <a:cubicBezTo>
                        <a:pt x="1835" y="2266"/>
                        <a:pt x="1882" y="2058"/>
                        <a:pt x="1801" y="1896"/>
                      </a:cubicBezTo>
                      <a:cubicBezTo>
                        <a:pt x="1752" y="1791"/>
                        <a:pt x="1652" y="1714"/>
                        <a:pt x="1548" y="1714"/>
                      </a:cubicBezTo>
                      <a:cubicBezTo>
                        <a:pt x="1513" y="1714"/>
                        <a:pt x="1477" y="1723"/>
                        <a:pt x="1443" y="1742"/>
                      </a:cubicBezTo>
                      <a:lnTo>
                        <a:pt x="1443" y="1742"/>
                      </a:lnTo>
                      <a:cubicBezTo>
                        <a:pt x="1861" y="1469"/>
                        <a:pt x="2319" y="1368"/>
                        <a:pt x="2786" y="1368"/>
                      </a:cubicBezTo>
                      <a:cubicBezTo>
                        <a:pt x="3061" y="1368"/>
                        <a:pt x="3338" y="1403"/>
                        <a:pt x="3613" y="1458"/>
                      </a:cubicBezTo>
                      <a:cubicBezTo>
                        <a:pt x="3719" y="1478"/>
                        <a:pt x="3824" y="1488"/>
                        <a:pt x="3925" y="1488"/>
                      </a:cubicBezTo>
                      <a:cubicBezTo>
                        <a:pt x="4507" y="1488"/>
                        <a:pt x="4952" y="1168"/>
                        <a:pt x="4617" y="765"/>
                      </a:cubicBezTo>
                      <a:cubicBezTo>
                        <a:pt x="4709" y="765"/>
                        <a:pt x="4790" y="823"/>
                        <a:pt x="4894" y="823"/>
                      </a:cubicBezTo>
                      <a:cubicBezTo>
                        <a:pt x="5056" y="823"/>
                        <a:pt x="5171" y="696"/>
                        <a:pt x="5079" y="534"/>
                      </a:cubicBezTo>
                      <a:cubicBezTo>
                        <a:pt x="5033" y="465"/>
                        <a:pt x="4963" y="407"/>
                        <a:pt x="4894" y="361"/>
                      </a:cubicBezTo>
                      <a:cubicBezTo>
                        <a:pt x="4484" y="125"/>
                        <a:pt x="4037" y="1"/>
                        <a:pt x="358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25"/>
                <p:cNvSpPr/>
                <p:nvPr/>
              </p:nvSpPr>
              <p:spPr>
                <a:xfrm>
                  <a:off x="657323" y="289722"/>
                  <a:ext cx="76836" cy="103417"/>
                </a:xfrm>
                <a:custGeom>
                  <a:avLst/>
                  <a:gdLst/>
                  <a:ahLst/>
                  <a:cxnLst/>
                  <a:rect l="l" t="t" r="r" b="b"/>
                  <a:pathLst>
                    <a:path w="2379" h="3202" extrusionOk="0">
                      <a:moveTo>
                        <a:pt x="727" y="597"/>
                      </a:moveTo>
                      <a:cubicBezTo>
                        <a:pt x="727" y="603"/>
                        <a:pt x="727" y="610"/>
                        <a:pt x="728" y="616"/>
                      </a:cubicBezTo>
                      <a:cubicBezTo>
                        <a:pt x="727" y="610"/>
                        <a:pt x="727" y="604"/>
                        <a:pt x="727" y="597"/>
                      </a:cubicBezTo>
                      <a:close/>
                      <a:moveTo>
                        <a:pt x="1214" y="0"/>
                      </a:moveTo>
                      <a:cubicBezTo>
                        <a:pt x="1146" y="0"/>
                        <a:pt x="1079" y="13"/>
                        <a:pt x="1016" y="39"/>
                      </a:cubicBezTo>
                      <a:cubicBezTo>
                        <a:pt x="814" y="129"/>
                        <a:pt x="721" y="372"/>
                        <a:pt x="727" y="597"/>
                      </a:cubicBezTo>
                      <a:lnTo>
                        <a:pt x="727" y="597"/>
                      </a:lnTo>
                      <a:cubicBezTo>
                        <a:pt x="729" y="485"/>
                        <a:pt x="837" y="396"/>
                        <a:pt x="961" y="396"/>
                      </a:cubicBezTo>
                      <a:cubicBezTo>
                        <a:pt x="968" y="396"/>
                        <a:pt x="975" y="396"/>
                        <a:pt x="982" y="397"/>
                      </a:cubicBezTo>
                      <a:cubicBezTo>
                        <a:pt x="1109" y="420"/>
                        <a:pt x="1189" y="535"/>
                        <a:pt x="1224" y="651"/>
                      </a:cubicBezTo>
                      <a:cubicBezTo>
                        <a:pt x="1236" y="778"/>
                        <a:pt x="1189" y="905"/>
                        <a:pt x="1132" y="1009"/>
                      </a:cubicBezTo>
                      <a:cubicBezTo>
                        <a:pt x="1074" y="1112"/>
                        <a:pt x="993" y="1205"/>
                        <a:pt x="901" y="1297"/>
                      </a:cubicBezTo>
                      <a:cubicBezTo>
                        <a:pt x="416" y="1840"/>
                        <a:pt x="151" y="2474"/>
                        <a:pt x="1" y="3202"/>
                      </a:cubicBezTo>
                      <a:cubicBezTo>
                        <a:pt x="162" y="2417"/>
                        <a:pt x="993" y="1666"/>
                        <a:pt x="1617" y="1251"/>
                      </a:cubicBezTo>
                      <a:cubicBezTo>
                        <a:pt x="1674" y="1193"/>
                        <a:pt x="2378" y="778"/>
                        <a:pt x="1940" y="743"/>
                      </a:cubicBezTo>
                      <a:cubicBezTo>
                        <a:pt x="1934" y="742"/>
                        <a:pt x="1927" y="742"/>
                        <a:pt x="1921" y="742"/>
                      </a:cubicBezTo>
                      <a:cubicBezTo>
                        <a:pt x="1853" y="742"/>
                        <a:pt x="1761" y="793"/>
                        <a:pt x="1709" y="835"/>
                      </a:cubicBezTo>
                      <a:cubicBezTo>
                        <a:pt x="1801" y="628"/>
                        <a:pt x="1801" y="385"/>
                        <a:pt x="1651" y="201"/>
                      </a:cubicBezTo>
                      <a:cubicBezTo>
                        <a:pt x="1552" y="77"/>
                        <a:pt x="1383" y="0"/>
                        <a:pt x="121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25"/>
                <p:cNvSpPr/>
                <p:nvPr/>
              </p:nvSpPr>
              <p:spPr>
                <a:xfrm>
                  <a:off x="525387" y="476240"/>
                  <a:ext cx="150991" cy="227439"/>
                </a:xfrm>
                <a:custGeom>
                  <a:avLst/>
                  <a:gdLst/>
                  <a:ahLst/>
                  <a:cxnLst/>
                  <a:rect l="l" t="t" r="r" b="b"/>
                  <a:pathLst>
                    <a:path w="4675" h="7042" extrusionOk="0">
                      <a:moveTo>
                        <a:pt x="288" y="670"/>
                      </a:moveTo>
                      <a:cubicBezTo>
                        <a:pt x="288" y="671"/>
                        <a:pt x="289" y="672"/>
                        <a:pt x="289" y="673"/>
                      </a:cubicBezTo>
                      <a:lnTo>
                        <a:pt x="289" y="673"/>
                      </a:lnTo>
                      <a:cubicBezTo>
                        <a:pt x="289" y="672"/>
                        <a:pt x="288" y="671"/>
                        <a:pt x="288" y="670"/>
                      </a:cubicBezTo>
                      <a:close/>
                      <a:moveTo>
                        <a:pt x="634" y="1166"/>
                      </a:moveTo>
                      <a:cubicBezTo>
                        <a:pt x="934" y="1559"/>
                        <a:pt x="1269" y="1928"/>
                        <a:pt x="1650" y="2228"/>
                      </a:cubicBezTo>
                      <a:cubicBezTo>
                        <a:pt x="2042" y="2517"/>
                        <a:pt x="2481" y="2759"/>
                        <a:pt x="2885" y="3048"/>
                      </a:cubicBezTo>
                      <a:cubicBezTo>
                        <a:pt x="3289" y="3336"/>
                        <a:pt x="3670" y="3660"/>
                        <a:pt x="3959" y="4087"/>
                      </a:cubicBezTo>
                      <a:cubicBezTo>
                        <a:pt x="4097" y="4306"/>
                        <a:pt x="4213" y="4525"/>
                        <a:pt x="4282" y="4768"/>
                      </a:cubicBezTo>
                      <a:cubicBezTo>
                        <a:pt x="4305" y="4883"/>
                        <a:pt x="4339" y="5010"/>
                        <a:pt x="4339" y="5149"/>
                      </a:cubicBezTo>
                      <a:cubicBezTo>
                        <a:pt x="4339" y="5276"/>
                        <a:pt x="4339" y="5391"/>
                        <a:pt x="4316" y="5518"/>
                      </a:cubicBezTo>
                      <a:cubicBezTo>
                        <a:pt x="4328" y="5391"/>
                        <a:pt x="4328" y="5276"/>
                        <a:pt x="4316" y="5149"/>
                      </a:cubicBezTo>
                      <a:cubicBezTo>
                        <a:pt x="4293" y="5010"/>
                        <a:pt x="4270" y="4895"/>
                        <a:pt x="4236" y="4779"/>
                      </a:cubicBezTo>
                      <a:lnTo>
                        <a:pt x="4109" y="4433"/>
                      </a:lnTo>
                      <a:cubicBezTo>
                        <a:pt x="4051" y="4318"/>
                        <a:pt x="3993" y="4225"/>
                        <a:pt x="3924" y="4121"/>
                      </a:cubicBezTo>
                      <a:cubicBezTo>
                        <a:pt x="3647" y="3717"/>
                        <a:pt x="3254" y="3394"/>
                        <a:pt x="2850" y="3106"/>
                      </a:cubicBezTo>
                      <a:cubicBezTo>
                        <a:pt x="2446" y="2817"/>
                        <a:pt x="2019" y="2575"/>
                        <a:pt x="1627" y="2251"/>
                      </a:cubicBezTo>
                      <a:cubicBezTo>
                        <a:pt x="1419" y="2101"/>
                        <a:pt x="1246" y="1928"/>
                        <a:pt x="1073" y="1755"/>
                      </a:cubicBezTo>
                      <a:cubicBezTo>
                        <a:pt x="923" y="1559"/>
                        <a:pt x="761" y="1363"/>
                        <a:pt x="634" y="1166"/>
                      </a:cubicBezTo>
                      <a:close/>
                      <a:moveTo>
                        <a:pt x="2135" y="1"/>
                      </a:moveTo>
                      <a:cubicBezTo>
                        <a:pt x="1927" y="370"/>
                        <a:pt x="1916" y="739"/>
                        <a:pt x="1973" y="1132"/>
                      </a:cubicBezTo>
                      <a:cubicBezTo>
                        <a:pt x="1880" y="935"/>
                        <a:pt x="1700" y="886"/>
                        <a:pt x="1487" y="886"/>
                      </a:cubicBezTo>
                      <a:cubicBezTo>
                        <a:pt x="1283" y="886"/>
                        <a:pt x="1050" y="931"/>
                        <a:pt x="837" y="931"/>
                      </a:cubicBezTo>
                      <a:cubicBezTo>
                        <a:pt x="611" y="931"/>
                        <a:pt x="408" y="881"/>
                        <a:pt x="289" y="673"/>
                      </a:cubicBezTo>
                      <a:lnTo>
                        <a:pt x="289" y="673"/>
                      </a:lnTo>
                      <a:cubicBezTo>
                        <a:pt x="656" y="1319"/>
                        <a:pt x="1" y="2206"/>
                        <a:pt x="946" y="2552"/>
                      </a:cubicBezTo>
                      <a:cubicBezTo>
                        <a:pt x="577" y="2736"/>
                        <a:pt x="484" y="2840"/>
                        <a:pt x="219" y="3152"/>
                      </a:cubicBezTo>
                      <a:cubicBezTo>
                        <a:pt x="406" y="3114"/>
                        <a:pt x="560" y="3102"/>
                        <a:pt x="680" y="3102"/>
                      </a:cubicBezTo>
                      <a:cubicBezTo>
                        <a:pt x="895" y="3102"/>
                        <a:pt x="1004" y="3140"/>
                        <a:pt x="1004" y="3140"/>
                      </a:cubicBezTo>
                      <a:cubicBezTo>
                        <a:pt x="911" y="3256"/>
                        <a:pt x="807" y="3440"/>
                        <a:pt x="807" y="3440"/>
                      </a:cubicBezTo>
                      <a:cubicBezTo>
                        <a:pt x="1101" y="3366"/>
                        <a:pt x="1391" y="3323"/>
                        <a:pt x="1676" y="3323"/>
                      </a:cubicBezTo>
                      <a:cubicBezTo>
                        <a:pt x="2052" y="3323"/>
                        <a:pt x="2420" y="3397"/>
                        <a:pt x="2781" y="3567"/>
                      </a:cubicBezTo>
                      <a:cubicBezTo>
                        <a:pt x="2562" y="3613"/>
                        <a:pt x="2377" y="3798"/>
                        <a:pt x="2377" y="4017"/>
                      </a:cubicBezTo>
                      <a:cubicBezTo>
                        <a:pt x="2377" y="4237"/>
                        <a:pt x="2562" y="4433"/>
                        <a:pt x="2781" y="4468"/>
                      </a:cubicBezTo>
                      <a:cubicBezTo>
                        <a:pt x="2643" y="4375"/>
                        <a:pt x="2620" y="4133"/>
                        <a:pt x="2724" y="4006"/>
                      </a:cubicBezTo>
                      <a:cubicBezTo>
                        <a:pt x="2815" y="3884"/>
                        <a:pt x="2970" y="3842"/>
                        <a:pt x="3116" y="3842"/>
                      </a:cubicBezTo>
                      <a:cubicBezTo>
                        <a:pt x="3136" y="3842"/>
                        <a:pt x="3155" y="3843"/>
                        <a:pt x="3174" y="3844"/>
                      </a:cubicBezTo>
                      <a:cubicBezTo>
                        <a:pt x="3647" y="3856"/>
                        <a:pt x="3924" y="4491"/>
                        <a:pt x="4051" y="4872"/>
                      </a:cubicBezTo>
                      <a:cubicBezTo>
                        <a:pt x="4291" y="5570"/>
                        <a:pt x="4180" y="6370"/>
                        <a:pt x="3851" y="7025"/>
                      </a:cubicBezTo>
                      <a:lnTo>
                        <a:pt x="3851" y="7025"/>
                      </a:lnTo>
                      <a:cubicBezTo>
                        <a:pt x="4012" y="6709"/>
                        <a:pt x="4238" y="6447"/>
                        <a:pt x="4363" y="6107"/>
                      </a:cubicBezTo>
                      <a:cubicBezTo>
                        <a:pt x="4443" y="5922"/>
                        <a:pt x="4478" y="5737"/>
                        <a:pt x="4524" y="5541"/>
                      </a:cubicBezTo>
                      <a:cubicBezTo>
                        <a:pt x="4674" y="4664"/>
                        <a:pt x="4351" y="3833"/>
                        <a:pt x="3716" y="3117"/>
                      </a:cubicBezTo>
                      <a:cubicBezTo>
                        <a:pt x="2966" y="2286"/>
                        <a:pt x="2146" y="1178"/>
                        <a:pt x="2135" y="1"/>
                      </a:cubicBezTo>
                      <a:close/>
                      <a:moveTo>
                        <a:pt x="3851" y="7025"/>
                      </a:moveTo>
                      <a:cubicBezTo>
                        <a:pt x="3849" y="7031"/>
                        <a:pt x="3846" y="7036"/>
                        <a:pt x="3843" y="7042"/>
                      </a:cubicBezTo>
                      <a:cubicBezTo>
                        <a:pt x="3846" y="7036"/>
                        <a:pt x="3849" y="7031"/>
                        <a:pt x="3851" y="7025"/>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25"/>
                <p:cNvSpPr/>
                <p:nvPr/>
              </p:nvSpPr>
              <p:spPr>
                <a:xfrm>
                  <a:off x="594698" y="415489"/>
                  <a:ext cx="61527" cy="150636"/>
                </a:xfrm>
                <a:custGeom>
                  <a:avLst/>
                  <a:gdLst/>
                  <a:ahLst/>
                  <a:cxnLst/>
                  <a:rect l="l" t="t" r="r" b="b"/>
                  <a:pathLst>
                    <a:path w="1905" h="4664" extrusionOk="0">
                      <a:moveTo>
                        <a:pt x="1051" y="970"/>
                      </a:moveTo>
                      <a:lnTo>
                        <a:pt x="1051" y="970"/>
                      </a:lnTo>
                      <a:cubicBezTo>
                        <a:pt x="1039" y="1178"/>
                        <a:pt x="1016" y="1431"/>
                        <a:pt x="1016" y="1662"/>
                      </a:cubicBezTo>
                      <a:cubicBezTo>
                        <a:pt x="1016" y="1893"/>
                        <a:pt x="1016" y="2136"/>
                        <a:pt x="1039" y="2366"/>
                      </a:cubicBezTo>
                      <a:cubicBezTo>
                        <a:pt x="1062" y="2597"/>
                        <a:pt x="1108" y="2828"/>
                        <a:pt x="1166" y="3047"/>
                      </a:cubicBezTo>
                      <a:cubicBezTo>
                        <a:pt x="1224" y="3255"/>
                        <a:pt x="1305" y="3475"/>
                        <a:pt x="1385" y="3694"/>
                      </a:cubicBezTo>
                      <a:cubicBezTo>
                        <a:pt x="1282" y="3486"/>
                        <a:pt x="1201" y="3290"/>
                        <a:pt x="1120" y="3071"/>
                      </a:cubicBezTo>
                      <a:cubicBezTo>
                        <a:pt x="1051" y="2851"/>
                        <a:pt x="1005" y="2620"/>
                        <a:pt x="981" y="2390"/>
                      </a:cubicBezTo>
                      <a:cubicBezTo>
                        <a:pt x="947" y="2159"/>
                        <a:pt x="947" y="1916"/>
                        <a:pt x="970" y="1685"/>
                      </a:cubicBezTo>
                      <a:cubicBezTo>
                        <a:pt x="981" y="1443"/>
                        <a:pt x="1016" y="1212"/>
                        <a:pt x="1051" y="970"/>
                      </a:cubicBezTo>
                      <a:close/>
                      <a:moveTo>
                        <a:pt x="1305" y="0"/>
                      </a:moveTo>
                      <a:lnTo>
                        <a:pt x="1305" y="0"/>
                      </a:lnTo>
                      <a:cubicBezTo>
                        <a:pt x="878" y="323"/>
                        <a:pt x="612" y="1027"/>
                        <a:pt x="681" y="1558"/>
                      </a:cubicBezTo>
                      <a:cubicBezTo>
                        <a:pt x="531" y="1385"/>
                        <a:pt x="335" y="704"/>
                        <a:pt x="289" y="693"/>
                      </a:cubicBezTo>
                      <a:lnTo>
                        <a:pt x="289" y="693"/>
                      </a:lnTo>
                      <a:cubicBezTo>
                        <a:pt x="0" y="1789"/>
                        <a:pt x="1247" y="3890"/>
                        <a:pt x="1905" y="4663"/>
                      </a:cubicBezTo>
                      <a:cubicBezTo>
                        <a:pt x="1259" y="3198"/>
                        <a:pt x="1051" y="1570"/>
                        <a:pt x="130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25"/>
                <p:cNvSpPr/>
                <p:nvPr/>
              </p:nvSpPr>
              <p:spPr>
                <a:xfrm>
                  <a:off x="54877" y="680522"/>
                  <a:ext cx="264710" cy="194269"/>
                </a:xfrm>
                <a:custGeom>
                  <a:avLst/>
                  <a:gdLst/>
                  <a:ahLst/>
                  <a:cxnLst/>
                  <a:rect l="l" t="t" r="r" b="b"/>
                  <a:pathLst>
                    <a:path w="8196" h="6015" extrusionOk="0">
                      <a:moveTo>
                        <a:pt x="8196" y="1"/>
                      </a:moveTo>
                      <a:lnTo>
                        <a:pt x="8196" y="1"/>
                      </a:lnTo>
                      <a:cubicBezTo>
                        <a:pt x="8127" y="740"/>
                        <a:pt x="7134" y="2321"/>
                        <a:pt x="4352" y="2656"/>
                      </a:cubicBezTo>
                      <a:cubicBezTo>
                        <a:pt x="2634" y="2855"/>
                        <a:pt x="1872" y="3273"/>
                        <a:pt x="891" y="3273"/>
                      </a:cubicBezTo>
                      <a:cubicBezTo>
                        <a:pt x="619" y="3273"/>
                        <a:pt x="331" y="3241"/>
                        <a:pt x="1" y="3164"/>
                      </a:cubicBezTo>
                      <a:lnTo>
                        <a:pt x="1" y="3164"/>
                      </a:lnTo>
                      <a:cubicBezTo>
                        <a:pt x="301" y="3651"/>
                        <a:pt x="989" y="3994"/>
                        <a:pt x="1602" y="3994"/>
                      </a:cubicBezTo>
                      <a:cubicBezTo>
                        <a:pt x="1744" y="3994"/>
                        <a:pt x="1881" y="3976"/>
                        <a:pt x="2009" y="3937"/>
                      </a:cubicBezTo>
                      <a:lnTo>
                        <a:pt x="2009" y="3937"/>
                      </a:lnTo>
                      <a:cubicBezTo>
                        <a:pt x="1570" y="4526"/>
                        <a:pt x="1732" y="5484"/>
                        <a:pt x="2263" y="6015"/>
                      </a:cubicBezTo>
                      <a:cubicBezTo>
                        <a:pt x="2044" y="5484"/>
                        <a:pt x="2263" y="4849"/>
                        <a:pt x="2655" y="4445"/>
                      </a:cubicBezTo>
                      <a:cubicBezTo>
                        <a:pt x="3059" y="4041"/>
                        <a:pt x="3625" y="3810"/>
                        <a:pt x="4179" y="3660"/>
                      </a:cubicBezTo>
                      <a:cubicBezTo>
                        <a:pt x="4722" y="3521"/>
                        <a:pt x="5287" y="3418"/>
                        <a:pt x="5818" y="3198"/>
                      </a:cubicBezTo>
                      <a:cubicBezTo>
                        <a:pt x="7122" y="2667"/>
                        <a:pt x="8069" y="1386"/>
                        <a:pt x="819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25"/>
                <p:cNvSpPr/>
                <p:nvPr/>
              </p:nvSpPr>
              <p:spPr>
                <a:xfrm>
                  <a:off x="104454" y="652584"/>
                  <a:ext cx="213293" cy="97700"/>
                </a:xfrm>
                <a:custGeom>
                  <a:avLst/>
                  <a:gdLst/>
                  <a:ahLst/>
                  <a:cxnLst/>
                  <a:rect l="l" t="t" r="r" b="b"/>
                  <a:pathLst>
                    <a:path w="6604" h="3025" extrusionOk="0">
                      <a:moveTo>
                        <a:pt x="6603" y="716"/>
                      </a:moveTo>
                      <a:lnTo>
                        <a:pt x="6603" y="716"/>
                      </a:lnTo>
                      <a:cubicBezTo>
                        <a:pt x="6596" y="727"/>
                        <a:pt x="6590" y="739"/>
                        <a:pt x="6583" y="751"/>
                      </a:cubicBezTo>
                      <a:lnTo>
                        <a:pt x="6583" y="751"/>
                      </a:lnTo>
                      <a:cubicBezTo>
                        <a:pt x="6590" y="739"/>
                        <a:pt x="6597" y="728"/>
                        <a:pt x="6603" y="716"/>
                      </a:cubicBezTo>
                      <a:close/>
                      <a:moveTo>
                        <a:pt x="4" y="1316"/>
                      </a:moveTo>
                      <a:cubicBezTo>
                        <a:pt x="3" y="1316"/>
                        <a:pt x="2" y="1316"/>
                        <a:pt x="1" y="1316"/>
                      </a:cubicBezTo>
                      <a:cubicBezTo>
                        <a:pt x="2" y="1316"/>
                        <a:pt x="3" y="1316"/>
                        <a:pt x="4" y="1316"/>
                      </a:cubicBezTo>
                      <a:close/>
                      <a:moveTo>
                        <a:pt x="509" y="1328"/>
                      </a:moveTo>
                      <a:cubicBezTo>
                        <a:pt x="740" y="1328"/>
                        <a:pt x="959" y="1328"/>
                        <a:pt x="1190" y="1362"/>
                      </a:cubicBezTo>
                      <a:cubicBezTo>
                        <a:pt x="1421" y="1385"/>
                        <a:pt x="1628" y="1432"/>
                        <a:pt x="1848" y="1501"/>
                      </a:cubicBezTo>
                      <a:cubicBezTo>
                        <a:pt x="2286" y="1628"/>
                        <a:pt x="2690" y="1836"/>
                        <a:pt x="3106" y="1997"/>
                      </a:cubicBezTo>
                      <a:cubicBezTo>
                        <a:pt x="3521" y="2147"/>
                        <a:pt x="3960" y="2286"/>
                        <a:pt x="4399" y="2286"/>
                      </a:cubicBezTo>
                      <a:cubicBezTo>
                        <a:pt x="4836" y="2286"/>
                        <a:pt x="5284" y="2166"/>
                        <a:pt x="5616" y="1884"/>
                      </a:cubicBezTo>
                      <a:lnTo>
                        <a:pt x="5616" y="1884"/>
                      </a:lnTo>
                      <a:cubicBezTo>
                        <a:pt x="5536" y="1954"/>
                        <a:pt x="5462" y="2015"/>
                        <a:pt x="5380" y="2066"/>
                      </a:cubicBezTo>
                      <a:cubicBezTo>
                        <a:pt x="5287" y="2124"/>
                        <a:pt x="5183" y="2159"/>
                        <a:pt x="5080" y="2205"/>
                      </a:cubicBezTo>
                      <a:cubicBezTo>
                        <a:pt x="4860" y="2286"/>
                        <a:pt x="4629" y="2320"/>
                        <a:pt x="4422" y="2320"/>
                      </a:cubicBezTo>
                      <a:cubicBezTo>
                        <a:pt x="4387" y="2322"/>
                        <a:pt x="4353" y="2323"/>
                        <a:pt x="4319" y="2323"/>
                      </a:cubicBezTo>
                      <a:cubicBezTo>
                        <a:pt x="3894" y="2323"/>
                        <a:pt x="3479" y="2194"/>
                        <a:pt x="3094" y="2055"/>
                      </a:cubicBezTo>
                      <a:cubicBezTo>
                        <a:pt x="2667" y="1905"/>
                        <a:pt x="2252" y="1709"/>
                        <a:pt x="1836" y="1559"/>
                      </a:cubicBezTo>
                      <a:cubicBezTo>
                        <a:pt x="1421" y="1420"/>
                        <a:pt x="970" y="1339"/>
                        <a:pt x="509" y="1328"/>
                      </a:cubicBezTo>
                      <a:close/>
                      <a:moveTo>
                        <a:pt x="1813" y="0"/>
                      </a:moveTo>
                      <a:cubicBezTo>
                        <a:pt x="1721" y="370"/>
                        <a:pt x="1686" y="474"/>
                        <a:pt x="1744" y="854"/>
                      </a:cubicBezTo>
                      <a:cubicBezTo>
                        <a:pt x="1579" y="735"/>
                        <a:pt x="1435" y="689"/>
                        <a:pt x="1305" y="689"/>
                      </a:cubicBezTo>
                      <a:cubicBezTo>
                        <a:pt x="840" y="689"/>
                        <a:pt x="533" y="1278"/>
                        <a:pt x="4" y="1316"/>
                      </a:cubicBezTo>
                      <a:lnTo>
                        <a:pt x="4" y="1316"/>
                      </a:lnTo>
                      <a:cubicBezTo>
                        <a:pt x="15" y="1315"/>
                        <a:pt x="26" y="1315"/>
                        <a:pt x="37" y="1315"/>
                      </a:cubicBezTo>
                      <a:cubicBezTo>
                        <a:pt x="615" y="1315"/>
                        <a:pt x="635" y="2359"/>
                        <a:pt x="1156" y="2359"/>
                      </a:cubicBezTo>
                      <a:cubicBezTo>
                        <a:pt x="1174" y="2359"/>
                        <a:pt x="1193" y="2358"/>
                        <a:pt x="1213" y="2355"/>
                      </a:cubicBezTo>
                      <a:lnTo>
                        <a:pt x="1213" y="2355"/>
                      </a:lnTo>
                      <a:cubicBezTo>
                        <a:pt x="866" y="2517"/>
                        <a:pt x="578" y="2713"/>
                        <a:pt x="416" y="3024"/>
                      </a:cubicBezTo>
                      <a:cubicBezTo>
                        <a:pt x="989" y="2650"/>
                        <a:pt x="1706" y="2537"/>
                        <a:pt x="2410" y="2537"/>
                      </a:cubicBezTo>
                      <a:cubicBezTo>
                        <a:pt x="2814" y="2537"/>
                        <a:pt x="3213" y="2574"/>
                        <a:pt x="3579" y="2620"/>
                      </a:cubicBezTo>
                      <a:cubicBezTo>
                        <a:pt x="3739" y="2642"/>
                        <a:pt x="3897" y="2653"/>
                        <a:pt x="4052" y="2653"/>
                      </a:cubicBezTo>
                      <a:cubicBezTo>
                        <a:pt x="4721" y="2653"/>
                        <a:pt x="5331" y="2445"/>
                        <a:pt x="5818" y="1986"/>
                      </a:cubicBezTo>
                      <a:cubicBezTo>
                        <a:pt x="5934" y="1870"/>
                        <a:pt x="6049" y="1743"/>
                        <a:pt x="6165" y="1582"/>
                      </a:cubicBezTo>
                      <a:cubicBezTo>
                        <a:pt x="6342" y="1327"/>
                        <a:pt x="6434" y="1020"/>
                        <a:pt x="6583" y="751"/>
                      </a:cubicBezTo>
                      <a:lnTo>
                        <a:pt x="6583" y="751"/>
                      </a:lnTo>
                      <a:cubicBezTo>
                        <a:pt x="6258" y="1313"/>
                        <a:pt x="5713" y="1805"/>
                        <a:pt x="5068" y="1986"/>
                      </a:cubicBezTo>
                      <a:cubicBezTo>
                        <a:pt x="4897" y="2037"/>
                        <a:pt x="4659" y="2091"/>
                        <a:pt x="4432" y="2091"/>
                      </a:cubicBezTo>
                      <a:cubicBezTo>
                        <a:pt x="4199" y="2091"/>
                        <a:pt x="3979" y="2034"/>
                        <a:pt x="3856" y="1859"/>
                      </a:cubicBezTo>
                      <a:cubicBezTo>
                        <a:pt x="3764" y="1743"/>
                        <a:pt x="3706" y="1582"/>
                        <a:pt x="3752" y="1443"/>
                      </a:cubicBezTo>
                      <a:cubicBezTo>
                        <a:pt x="3790" y="1320"/>
                        <a:pt x="3921" y="1220"/>
                        <a:pt x="4043" y="1220"/>
                      </a:cubicBezTo>
                      <a:cubicBezTo>
                        <a:pt x="4070" y="1220"/>
                        <a:pt x="4097" y="1225"/>
                        <a:pt x="4122" y="1235"/>
                      </a:cubicBezTo>
                      <a:cubicBezTo>
                        <a:pt x="4045" y="1151"/>
                        <a:pt x="3925" y="1106"/>
                        <a:pt x="3805" y="1106"/>
                      </a:cubicBezTo>
                      <a:cubicBezTo>
                        <a:pt x="3726" y="1106"/>
                        <a:pt x="3647" y="1125"/>
                        <a:pt x="3579" y="1166"/>
                      </a:cubicBezTo>
                      <a:cubicBezTo>
                        <a:pt x="3406" y="1270"/>
                        <a:pt x="3371" y="1512"/>
                        <a:pt x="3452" y="1697"/>
                      </a:cubicBezTo>
                      <a:cubicBezTo>
                        <a:pt x="2898" y="1385"/>
                        <a:pt x="2552" y="878"/>
                        <a:pt x="2332" y="289"/>
                      </a:cubicBezTo>
                      <a:cubicBezTo>
                        <a:pt x="2332" y="289"/>
                        <a:pt x="2252" y="462"/>
                        <a:pt x="2205" y="601"/>
                      </a:cubicBezTo>
                      <a:cubicBezTo>
                        <a:pt x="2205" y="601"/>
                        <a:pt x="2009" y="427"/>
                        <a:pt x="181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25"/>
                <p:cNvSpPr/>
                <p:nvPr/>
              </p:nvSpPr>
              <p:spPr>
                <a:xfrm>
                  <a:off x="149186" y="747442"/>
                  <a:ext cx="77966" cy="14405"/>
                </a:xfrm>
                <a:custGeom>
                  <a:avLst/>
                  <a:gdLst/>
                  <a:ahLst/>
                  <a:cxnLst/>
                  <a:rect l="l" t="t" r="r" b="b"/>
                  <a:pathLst>
                    <a:path w="2414" h="446" extrusionOk="0">
                      <a:moveTo>
                        <a:pt x="1581" y="1"/>
                      </a:moveTo>
                      <a:cubicBezTo>
                        <a:pt x="1036" y="1"/>
                        <a:pt x="498" y="154"/>
                        <a:pt x="1" y="445"/>
                      </a:cubicBezTo>
                      <a:cubicBezTo>
                        <a:pt x="809" y="341"/>
                        <a:pt x="1605" y="226"/>
                        <a:pt x="2413" y="122"/>
                      </a:cubicBezTo>
                      <a:cubicBezTo>
                        <a:pt x="2137" y="40"/>
                        <a:pt x="1858" y="1"/>
                        <a:pt x="158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25"/>
                <p:cNvSpPr/>
                <p:nvPr/>
              </p:nvSpPr>
              <p:spPr>
                <a:xfrm>
                  <a:off x="298691" y="793369"/>
                  <a:ext cx="96957" cy="80970"/>
                </a:xfrm>
                <a:custGeom>
                  <a:avLst/>
                  <a:gdLst/>
                  <a:ahLst/>
                  <a:cxnLst/>
                  <a:rect l="l" t="t" r="r" b="b"/>
                  <a:pathLst>
                    <a:path w="3002" h="2507" extrusionOk="0">
                      <a:moveTo>
                        <a:pt x="1236" y="1251"/>
                      </a:moveTo>
                      <a:cubicBezTo>
                        <a:pt x="1228" y="1262"/>
                        <a:pt x="1223" y="1274"/>
                        <a:pt x="1220" y="1286"/>
                      </a:cubicBezTo>
                      <a:lnTo>
                        <a:pt x="1220" y="1286"/>
                      </a:lnTo>
                      <a:cubicBezTo>
                        <a:pt x="1225" y="1274"/>
                        <a:pt x="1230" y="1263"/>
                        <a:pt x="1236" y="1251"/>
                      </a:cubicBezTo>
                      <a:close/>
                      <a:moveTo>
                        <a:pt x="1963" y="431"/>
                      </a:moveTo>
                      <a:lnTo>
                        <a:pt x="1963" y="431"/>
                      </a:lnTo>
                      <a:cubicBezTo>
                        <a:pt x="1813" y="524"/>
                        <a:pt x="1663" y="616"/>
                        <a:pt x="1536" y="755"/>
                      </a:cubicBezTo>
                      <a:cubicBezTo>
                        <a:pt x="1466" y="824"/>
                        <a:pt x="1386" y="928"/>
                        <a:pt x="1351" y="1009"/>
                      </a:cubicBezTo>
                      <a:cubicBezTo>
                        <a:pt x="1305" y="1124"/>
                        <a:pt x="1293" y="1239"/>
                        <a:pt x="1293" y="1355"/>
                      </a:cubicBezTo>
                      <a:cubicBezTo>
                        <a:pt x="1293" y="1516"/>
                        <a:pt x="1316" y="1678"/>
                        <a:pt x="1374" y="1828"/>
                      </a:cubicBezTo>
                      <a:cubicBezTo>
                        <a:pt x="1259" y="1701"/>
                        <a:pt x="1212" y="1528"/>
                        <a:pt x="1212" y="1355"/>
                      </a:cubicBezTo>
                      <a:cubicBezTo>
                        <a:pt x="1212" y="1339"/>
                        <a:pt x="1212" y="1312"/>
                        <a:pt x="1220" y="1286"/>
                      </a:cubicBezTo>
                      <a:lnTo>
                        <a:pt x="1220" y="1286"/>
                      </a:lnTo>
                      <a:cubicBezTo>
                        <a:pt x="1159" y="1426"/>
                        <a:pt x="1115" y="1573"/>
                        <a:pt x="1051" y="1701"/>
                      </a:cubicBezTo>
                      <a:cubicBezTo>
                        <a:pt x="982" y="1863"/>
                        <a:pt x="901" y="2036"/>
                        <a:pt x="751" y="2151"/>
                      </a:cubicBezTo>
                      <a:cubicBezTo>
                        <a:pt x="866" y="2001"/>
                        <a:pt x="935" y="1851"/>
                        <a:pt x="1005" y="1678"/>
                      </a:cubicBezTo>
                      <a:cubicBezTo>
                        <a:pt x="1062" y="1505"/>
                        <a:pt x="1120" y="1332"/>
                        <a:pt x="1189" y="1170"/>
                      </a:cubicBezTo>
                      <a:cubicBezTo>
                        <a:pt x="1259" y="997"/>
                        <a:pt x="1363" y="835"/>
                        <a:pt x="1501" y="720"/>
                      </a:cubicBezTo>
                      <a:cubicBezTo>
                        <a:pt x="1640" y="593"/>
                        <a:pt x="1813" y="501"/>
                        <a:pt x="1963" y="431"/>
                      </a:cubicBezTo>
                      <a:close/>
                      <a:moveTo>
                        <a:pt x="2759" y="0"/>
                      </a:moveTo>
                      <a:cubicBezTo>
                        <a:pt x="2479" y="0"/>
                        <a:pt x="2196" y="61"/>
                        <a:pt x="1928" y="178"/>
                      </a:cubicBezTo>
                      <a:cubicBezTo>
                        <a:pt x="1420" y="385"/>
                        <a:pt x="1005" y="812"/>
                        <a:pt x="774" y="1309"/>
                      </a:cubicBezTo>
                      <a:cubicBezTo>
                        <a:pt x="682" y="1516"/>
                        <a:pt x="624" y="1713"/>
                        <a:pt x="508" y="1909"/>
                      </a:cubicBezTo>
                      <a:cubicBezTo>
                        <a:pt x="393" y="2082"/>
                        <a:pt x="220" y="2232"/>
                        <a:pt x="1" y="2232"/>
                      </a:cubicBezTo>
                      <a:cubicBezTo>
                        <a:pt x="192" y="2374"/>
                        <a:pt x="393" y="2506"/>
                        <a:pt x="618" y="2506"/>
                      </a:cubicBezTo>
                      <a:cubicBezTo>
                        <a:pt x="650" y="2506"/>
                        <a:pt x="683" y="2503"/>
                        <a:pt x="716" y="2498"/>
                      </a:cubicBezTo>
                      <a:cubicBezTo>
                        <a:pt x="959" y="2451"/>
                        <a:pt x="1178" y="2313"/>
                        <a:pt x="1316" y="2117"/>
                      </a:cubicBezTo>
                      <a:lnTo>
                        <a:pt x="1316" y="2117"/>
                      </a:lnTo>
                      <a:cubicBezTo>
                        <a:pt x="1293" y="2221"/>
                        <a:pt x="1351" y="2371"/>
                        <a:pt x="1432" y="2405"/>
                      </a:cubicBezTo>
                      <a:cubicBezTo>
                        <a:pt x="1464" y="2422"/>
                        <a:pt x="1500" y="2429"/>
                        <a:pt x="1535" y="2429"/>
                      </a:cubicBezTo>
                      <a:cubicBezTo>
                        <a:pt x="1626" y="2429"/>
                        <a:pt x="1720" y="2382"/>
                        <a:pt x="1778" y="2324"/>
                      </a:cubicBezTo>
                      <a:cubicBezTo>
                        <a:pt x="1870" y="2221"/>
                        <a:pt x="1905" y="2105"/>
                        <a:pt x="1951" y="1978"/>
                      </a:cubicBezTo>
                      <a:cubicBezTo>
                        <a:pt x="2009" y="2140"/>
                        <a:pt x="2136" y="2290"/>
                        <a:pt x="2309" y="2313"/>
                      </a:cubicBezTo>
                      <a:cubicBezTo>
                        <a:pt x="2319" y="2314"/>
                        <a:pt x="2329" y="2314"/>
                        <a:pt x="2339" y="2314"/>
                      </a:cubicBezTo>
                      <a:cubicBezTo>
                        <a:pt x="2504" y="2314"/>
                        <a:pt x="2683" y="2224"/>
                        <a:pt x="2759" y="2094"/>
                      </a:cubicBezTo>
                      <a:cubicBezTo>
                        <a:pt x="2390" y="1978"/>
                        <a:pt x="2078" y="1586"/>
                        <a:pt x="2044" y="1193"/>
                      </a:cubicBezTo>
                      <a:cubicBezTo>
                        <a:pt x="1997" y="812"/>
                        <a:pt x="2194" y="408"/>
                        <a:pt x="2540" y="201"/>
                      </a:cubicBezTo>
                      <a:cubicBezTo>
                        <a:pt x="2701" y="120"/>
                        <a:pt x="2852" y="39"/>
                        <a:pt x="3002" y="16"/>
                      </a:cubicBezTo>
                      <a:cubicBezTo>
                        <a:pt x="2921" y="6"/>
                        <a:pt x="2840" y="0"/>
                        <a:pt x="275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25"/>
                <p:cNvSpPr/>
                <p:nvPr/>
              </p:nvSpPr>
              <p:spPr>
                <a:xfrm>
                  <a:off x="215557" y="777027"/>
                  <a:ext cx="244977" cy="169982"/>
                </a:xfrm>
                <a:custGeom>
                  <a:avLst/>
                  <a:gdLst/>
                  <a:ahLst/>
                  <a:cxnLst/>
                  <a:rect l="l" t="t" r="r" b="b"/>
                  <a:pathLst>
                    <a:path w="7585" h="5263" extrusionOk="0">
                      <a:moveTo>
                        <a:pt x="1109" y="1757"/>
                      </a:moveTo>
                      <a:lnTo>
                        <a:pt x="1109" y="1757"/>
                      </a:lnTo>
                      <a:cubicBezTo>
                        <a:pt x="935" y="1988"/>
                        <a:pt x="785" y="2242"/>
                        <a:pt x="670" y="2496"/>
                      </a:cubicBezTo>
                      <a:cubicBezTo>
                        <a:pt x="555" y="2761"/>
                        <a:pt x="474" y="3027"/>
                        <a:pt x="428" y="3304"/>
                      </a:cubicBezTo>
                      <a:cubicBezTo>
                        <a:pt x="381" y="3581"/>
                        <a:pt x="381" y="3869"/>
                        <a:pt x="439" y="4146"/>
                      </a:cubicBezTo>
                      <a:cubicBezTo>
                        <a:pt x="497" y="4412"/>
                        <a:pt x="601" y="4689"/>
                        <a:pt x="716" y="4954"/>
                      </a:cubicBezTo>
                      <a:cubicBezTo>
                        <a:pt x="578" y="4700"/>
                        <a:pt x="474" y="4435"/>
                        <a:pt x="404" y="4158"/>
                      </a:cubicBezTo>
                      <a:cubicBezTo>
                        <a:pt x="347" y="3881"/>
                        <a:pt x="312" y="3581"/>
                        <a:pt x="370" y="3292"/>
                      </a:cubicBezTo>
                      <a:cubicBezTo>
                        <a:pt x="416" y="3004"/>
                        <a:pt x="497" y="2727"/>
                        <a:pt x="624" y="2473"/>
                      </a:cubicBezTo>
                      <a:cubicBezTo>
                        <a:pt x="762" y="2207"/>
                        <a:pt x="901" y="1965"/>
                        <a:pt x="1109" y="1757"/>
                      </a:cubicBezTo>
                      <a:close/>
                      <a:moveTo>
                        <a:pt x="5224" y="1"/>
                      </a:moveTo>
                      <a:cubicBezTo>
                        <a:pt x="4391" y="1"/>
                        <a:pt x="3557" y="183"/>
                        <a:pt x="2713" y="533"/>
                      </a:cubicBezTo>
                      <a:cubicBezTo>
                        <a:pt x="1790" y="903"/>
                        <a:pt x="935" y="1526"/>
                        <a:pt x="474" y="2403"/>
                      </a:cubicBezTo>
                      <a:cubicBezTo>
                        <a:pt x="0" y="3292"/>
                        <a:pt x="81" y="4262"/>
                        <a:pt x="635" y="5070"/>
                      </a:cubicBezTo>
                      <a:cubicBezTo>
                        <a:pt x="670" y="5139"/>
                        <a:pt x="728" y="5208"/>
                        <a:pt x="820" y="5243"/>
                      </a:cubicBezTo>
                      <a:cubicBezTo>
                        <a:pt x="851" y="5256"/>
                        <a:pt x="880" y="5262"/>
                        <a:pt x="907" y="5262"/>
                      </a:cubicBezTo>
                      <a:cubicBezTo>
                        <a:pt x="1022" y="5262"/>
                        <a:pt x="1097" y="5154"/>
                        <a:pt x="1097" y="5024"/>
                      </a:cubicBezTo>
                      <a:cubicBezTo>
                        <a:pt x="1097" y="4920"/>
                        <a:pt x="1016" y="4827"/>
                        <a:pt x="1016" y="4747"/>
                      </a:cubicBezTo>
                      <a:lnTo>
                        <a:pt x="1016" y="4747"/>
                      </a:lnTo>
                      <a:cubicBezTo>
                        <a:pt x="1108" y="4809"/>
                        <a:pt x="1193" y="4837"/>
                        <a:pt x="1270" y="4837"/>
                      </a:cubicBezTo>
                      <a:cubicBezTo>
                        <a:pt x="1617" y="4837"/>
                        <a:pt x="1791" y="4259"/>
                        <a:pt x="1640" y="3673"/>
                      </a:cubicBezTo>
                      <a:cubicBezTo>
                        <a:pt x="1435" y="2956"/>
                        <a:pt x="1387" y="2194"/>
                        <a:pt x="1751" y="1498"/>
                      </a:cubicBezTo>
                      <a:lnTo>
                        <a:pt x="1751" y="1498"/>
                      </a:lnTo>
                      <a:cubicBezTo>
                        <a:pt x="1687" y="1640"/>
                        <a:pt x="1778" y="1795"/>
                        <a:pt x="1940" y="1849"/>
                      </a:cubicBezTo>
                      <a:cubicBezTo>
                        <a:pt x="1986" y="1865"/>
                        <a:pt x="2034" y="1872"/>
                        <a:pt x="2082" y="1872"/>
                      </a:cubicBezTo>
                      <a:cubicBezTo>
                        <a:pt x="2214" y="1872"/>
                        <a:pt x="2346" y="1818"/>
                        <a:pt x="2448" y="1734"/>
                      </a:cubicBezTo>
                      <a:cubicBezTo>
                        <a:pt x="2598" y="1630"/>
                        <a:pt x="2713" y="1503"/>
                        <a:pt x="2840" y="1365"/>
                      </a:cubicBezTo>
                      <a:cubicBezTo>
                        <a:pt x="2955" y="1249"/>
                        <a:pt x="3082" y="1122"/>
                        <a:pt x="3232" y="1041"/>
                      </a:cubicBezTo>
                      <a:cubicBezTo>
                        <a:pt x="3533" y="834"/>
                        <a:pt x="3879" y="660"/>
                        <a:pt x="4225" y="533"/>
                      </a:cubicBezTo>
                      <a:cubicBezTo>
                        <a:pt x="4774" y="324"/>
                        <a:pt x="5399" y="203"/>
                        <a:pt x="6020" y="203"/>
                      </a:cubicBezTo>
                      <a:cubicBezTo>
                        <a:pt x="6562" y="203"/>
                        <a:pt x="7100" y="295"/>
                        <a:pt x="7584" y="499"/>
                      </a:cubicBezTo>
                      <a:cubicBezTo>
                        <a:pt x="6794" y="163"/>
                        <a:pt x="6010" y="1"/>
                        <a:pt x="5224"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25"/>
                <p:cNvSpPr/>
                <p:nvPr/>
              </p:nvSpPr>
              <p:spPr>
                <a:xfrm>
                  <a:off x="178641" y="799473"/>
                  <a:ext cx="102189" cy="73509"/>
                </a:xfrm>
                <a:custGeom>
                  <a:avLst/>
                  <a:gdLst/>
                  <a:ahLst/>
                  <a:cxnLst/>
                  <a:rect l="l" t="t" r="r" b="b"/>
                  <a:pathLst>
                    <a:path w="3164" h="2276" extrusionOk="0">
                      <a:moveTo>
                        <a:pt x="3163" y="0"/>
                      </a:moveTo>
                      <a:lnTo>
                        <a:pt x="3163" y="0"/>
                      </a:lnTo>
                      <a:cubicBezTo>
                        <a:pt x="2448" y="208"/>
                        <a:pt x="1836" y="519"/>
                        <a:pt x="1328" y="1050"/>
                      </a:cubicBezTo>
                      <a:cubicBezTo>
                        <a:pt x="1236" y="1143"/>
                        <a:pt x="1155" y="1235"/>
                        <a:pt x="1051" y="1316"/>
                      </a:cubicBezTo>
                      <a:cubicBezTo>
                        <a:pt x="966" y="1373"/>
                        <a:pt x="865" y="1414"/>
                        <a:pt x="767" y="1414"/>
                      </a:cubicBezTo>
                      <a:cubicBezTo>
                        <a:pt x="746" y="1414"/>
                        <a:pt x="725" y="1412"/>
                        <a:pt x="705" y="1408"/>
                      </a:cubicBezTo>
                      <a:cubicBezTo>
                        <a:pt x="578" y="1397"/>
                        <a:pt x="462" y="1316"/>
                        <a:pt x="428" y="1201"/>
                      </a:cubicBezTo>
                      <a:cubicBezTo>
                        <a:pt x="405" y="1085"/>
                        <a:pt x="509" y="935"/>
                        <a:pt x="636" y="935"/>
                      </a:cubicBezTo>
                      <a:cubicBezTo>
                        <a:pt x="405" y="935"/>
                        <a:pt x="139" y="1050"/>
                        <a:pt x="70" y="1270"/>
                      </a:cubicBezTo>
                      <a:cubicBezTo>
                        <a:pt x="1" y="1489"/>
                        <a:pt x="105" y="1755"/>
                        <a:pt x="289" y="1893"/>
                      </a:cubicBezTo>
                      <a:cubicBezTo>
                        <a:pt x="382" y="1957"/>
                        <a:pt x="488" y="1985"/>
                        <a:pt x="598" y="1985"/>
                      </a:cubicBezTo>
                      <a:cubicBezTo>
                        <a:pt x="708" y="1985"/>
                        <a:pt x="820" y="1957"/>
                        <a:pt x="924" y="1905"/>
                      </a:cubicBezTo>
                      <a:lnTo>
                        <a:pt x="924" y="1905"/>
                      </a:lnTo>
                      <a:cubicBezTo>
                        <a:pt x="878" y="1974"/>
                        <a:pt x="832" y="2066"/>
                        <a:pt x="855" y="2147"/>
                      </a:cubicBezTo>
                      <a:cubicBezTo>
                        <a:pt x="868" y="2239"/>
                        <a:pt x="896" y="2276"/>
                        <a:pt x="933" y="2276"/>
                      </a:cubicBezTo>
                      <a:cubicBezTo>
                        <a:pt x="1061" y="2276"/>
                        <a:pt x="1292" y="1831"/>
                        <a:pt x="1328" y="1778"/>
                      </a:cubicBezTo>
                      <a:cubicBezTo>
                        <a:pt x="1721" y="1097"/>
                        <a:pt x="2390" y="231"/>
                        <a:pt x="316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25"/>
                <p:cNvSpPr/>
                <p:nvPr/>
              </p:nvSpPr>
              <p:spPr>
                <a:xfrm>
                  <a:off x="359443" y="660045"/>
                  <a:ext cx="231186" cy="135811"/>
                </a:xfrm>
                <a:custGeom>
                  <a:avLst/>
                  <a:gdLst/>
                  <a:ahLst/>
                  <a:cxnLst/>
                  <a:rect l="l" t="t" r="r" b="b"/>
                  <a:pathLst>
                    <a:path w="7158" h="4205" extrusionOk="0">
                      <a:moveTo>
                        <a:pt x="520" y="266"/>
                      </a:moveTo>
                      <a:lnTo>
                        <a:pt x="520" y="266"/>
                      </a:lnTo>
                      <a:cubicBezTo>
                        <a:pt x="521" y="266"/>
                        <a:pt x="521" y="266"/>
                        <a:pt x="521" y="266"/>
                      </a:cubicBezTo>
                      <a:lnTo>
                        <a:pt x="521" y="266"/>
                      </a:lnTo>
                      <a:cubicBezTo>
                        <a:pt x="521" y="266"/>
                        <a:pt x="521" y="266"/>
                        <a:pt x="520" y="266"/>
                      </a:cubicBezTo>
                      <a:close/>
                      <a:moveTo>
                        <a:pt x="1017" y="589"/>
                      </a:moveTo>
                      <a:lnTo>
                        <a:pt x="1017" y="589"/>
                      </a:lnTo>
                      <a:cubicBezTo>
                        <a:pt x="1236" y="704"/>
                        <a:pt x="1455" y="854"/>
                        <a:pt x="1640" y="993"/>
                      </a:cubicBezTo>
                      <a:cubicBezTo>
                        <a:pt x="1848" y="1143"/>
                        <a:pt x="2021" y="1316"/>
                        <a:pt x="2194" y="1501"/>
                      </a:cubicBezTo>
                      <a:cubicBezTo>
                        <a:pt x="2517" y="1859"/>
                        <a:pt x="2806" y="2286"/>
                        <a:pt x="3129" y="2655"/>
                      </a:cubicBezTo>
                      <a:cubicBezTo>
                        <a:pt x="3441" y="3047"/>
                        <a:pt x="3787" y="3405"/>
                        <a:pt x="4214" y="3648"/>
                      </a:cubicBezTo>
                      <a:cubicBezTo>
                        <a:pt x="4306" y="3705"/>
                        <a:pt x="4422" y="3763"/>
                        <a:pt x="4537" y="3809"/>
                      </a:cubicBezTo>
                      <a:cubicBezTo>
                        <a:pt x="4653" y="3855"/>
                        <a:pt x="4768" y="3902"/>
                        <a:pt x="4883" y="3925"/>
                      </a:cubicBezTo>
                      <a:cubicBezTo>
                        <a:pt x="4999" y="3959"/>
                        <a:pt x="5137" y="3971"/>
                        <a:pt x="5253" y="3971"/>
                      </a:cubicBezTo>
                      <a:cubicBezTo>
                        <a:pt x="5380" y="3971"/>
                        <a:pt x="5495" y="3959"/>
                        <a:pt x="5622" y="3936"/>
                      </a:cubicBezTo>
                      <a:lnTo>
                        <a:pt x="5622" y="3936"/>
                      </a:lnTo>
                      <a:cubicBezTo>
                        <a:pt x="5507" y="3971"/>
                        <a:pt x="5380" y="3982"/>
                        <a:pt x="5253" y="3994"/>
                      </a:cubicBezTo>
                      <a:cubicBezTo>
                        <a:pt x="5114" y="3994"/>
                        <a:pt x="4999" y="3982"/>
                        <a:pt x="4872" y="3971"/>
                      </a:cubicBezTo>
                      <a:cubicBezTo>
                        <a:pt x="4630" y="3925"/>
                        <a:pt x="4399" y="3821"/>
                        <a:pt x="4168" y="3705"/>
                      </a:cubicBezTo>
                      <a:cubicBezTo>
                        <a:pt x="3718" y="3463"/>
                        <a:pt x="3371" y="3105"/>
                        <a:pt x="3060" y="2713"/>
                      </a:cubicBezTo>
                      <a:cubicBezTo>
                        <a:pt x="2771" y="2309"/>
                        <a:pt x="2494" y="1893"/>
                        <a:pt x="2159" y="1535"/>
                      </a:cubicBezTo>
                      <a:cubicBezTo>
                        <a:pt x="1848" y="1154"/>
                        <a:pt x="1444" y="854"/>
                        <a:pt x="1017" y="589"/>
                      </a:cubicBezTo>
                      <a:close/>
                      <a:moveTo>
                        <a:pt x="3002" y="0"/>
                      </a:moveTo>
                      <a:lnTo>
                        <a:pt x="3002" y="0"/>
                      </a:lnTo>
                      <a:cubicBezTo>
                        <a:pt x="2702" y="300"/>
                        <a:pt x="2621" y="393"/>
                        <a:pt x="2448" y="785"/>
                      </a:cubicBezTo>
                      <a:cubicBezTo>
                        <a:pt x="2263" y="385"/>
                        <a:pt x="2004" y="295"/>
                        <a:pt x="1715" y="295"/>
                      </a:cubicBezTo>
                      <a:cubicBezTo>
                        <a:pt x="1478" y="295"/>
                        <a:pt x="1220" y="355"/>
                        <a:pt x="965" y="355"/>
                      </a:cubicBezTo>
                      <a:cubicBezTo>
                        <a:pt x="815" y="355"/>
                        <a:pt x="665" y="334"/>
                        <a:pt x="521" y="266"/>
                      </a:cubicBezTo>
                      <a:lnTo>
                        <a:pt x="521" y="266"/>
                      </a:lnTo>
                      <a:cubicBezTo>
                        <a:pt x="1155" y="567"/>
                        <a:pt x="486" y="1674"/>
                        <a:pt x="1109" y="1905"/>
                      </a:cubicBezTo>
                      <a:cubicBezTo>
                        <a:pt x="717" y="1905"/>
                        <a:pt x="336" y="1928"/>
                        <a:pt x="1" y="2147"/>
                      </a:cubicBezTo>
                      <a:cubicBezTo>
                        <a:pt x="52" y="2144"/>
                        <a:pt x="103" y="2143"/>
                        <a:pt x="154" y="2143"/>
                      </a:cubicBezTo>
                      <a:cubicBezTo>
                        <a:pt x="1269" y="2143"/>
                        <a:pt x="2372" y="2847"/>
                        <a:pt x="3233" y="3509"/>
                      </a:cubicBezTo>
                      <a:cubicBezTo>
                        <a:pt x="3808" y="3952"/>
                        <a:pt x="4445" y="4204"/>
                        <a:pt x="5106" y="4204"/>
                      </a:cubicBezTo>
                      <a:cubicBezTo>
                        <a:pt x="5307" y="4204"/>
                        <a:pt x="5510" y="4181"/>
                        <a:pt x="5715" y="4132"/>
                      </a:cubicBezTo>
                      <a:cubicBezTo>
                        <a:pt x="5888" y="4086"/>
                        <a:pt x="6072" y="4017"/>
                        <a:pt x="6257" y="3936"/>
                      </a:cubicBezTo>
                      <a:cubicBezTo>
                        <a:pt x="6592" y="3786"/>
                        <a:pt x="6857" y="3532"/>
                        <a:pt x="7157" y="3347"/>
                      </a:cubicBezTo>
                      <a:lnTo>
                        <a:pt x="7157" y="3347"/>
                      </a:lnTo>
                      <a:cubicBezTo>
                        <a:pt x="6702" y="3621"/>
                        <a:pt x="6158" y="3787"/>
                        <a:pt x="5619" y="3787"/>
                      </a:cubicBezTo>
                      <a:cubicBezTo>
                        <a:pt x="5406" y="3787"/>
                        <a:pt x="5193" y="3761"/>
                        <a:pt x="4987" y="3705"/>
                      </a:cubicBezTo>
                      <a:cubicBezTo>
                        <a:pt x="4595" y="3613"/>
                        <a:pt x="3949" y="3394"/>
                        <a:pt x="3902" y="2920"/>
                      </a:cubicBezTo>
                      <a:cubicBezTo>
                        <a:pt x="3891" y="2759"/>
                        <a:pt x="3925" y="2574"/>
                        <a:pt x="4041" y="2459"/>
                      </a:cubicBezTo>
                      <a:cubicBezTo>
                        <a:pt x="4097" y="2402"/>
                        <a:pt x="4184" y="2374"/>
                        <a:pt x="4270" y="2374"/>
                      </a:cubicBezTo>
                      <a:cubicBezTo>
                        <a:pt x="4360" y="2374"/>
                        <a:pt x="4449" y="2405"/>
                        <a:pt x="4503" y="2470"/>
                      </a:cubicBezTo>
                      <a:cubicBezTo>
                        <a:pt x="4456" y="2251"/>
                        <a:pt x="4237" y="2089"/>
                        <a:pt x="4029" y="2089"/>
                      </a:cubicBezTo>
                      <a:cubicBezTo>
                        <a:pt x="3810" y="2112"/>
                        <a:pt x="3637" y="2309"/>
                        <a:pt x="3602" y="2528"/>
                      </a:cubicBezTo>
                      <a:cubicBezTo>
                        <a:pt x="3256" y="1916"/>
                        <a:pt x="3198" y="1258"/>
                        <a:pt x="3325" y="566"/>
                      </a:cubicBezTo>
                      <a:lnTo>
                        <a:pt x="3325" y="566"/>
                      </a:lnTo>
                      <a:cubicBezTo>
                        <a:pt x="3325" y="566"/>
                        <a:pt x="3152" y="681"/>
                        <a:pt x="3037" y="797"/>
                      </a:cubicBezTo>
                      <a:cubicBezTo>
                        <a:pt x="3037" y="797"/>
                        <a:pt x="2944" y="520"/>
                        <a:pt x="3002"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25"/>
                <p:cNvSpPr/>
                <p:nvPr/>
              </p:nvSpPr>
              <p:spPr>
                <a:xfrm>
                  <a:off x="300920" y="740983"/>
                  <a:ext cx="152154" cy="44344"/>
                </a:xfrm>
                <a:custGeom>
                  <a:avLst/>
                  <a:gdLst/>
                  <a:ahLst/>
                  <a:cxnLst/>
                  <a:rect l="l" t="t" r="r" b="b"/>
                  <a:pathLst>
                    <a:path w="4711" h="1373" extrusionOk="0">
                      <a:moveTo>
                        <a:pt x="2355" y="622"/>
                      </a:moveTo>
                      <a:cubicBezTo>
                        <a:pt x="2586" y="645"/>
                        <a:pt x="2817" y="668"/>
                        <a:pt x="3048" y="715"/>
                      </a:cubicBezTo>
                      <a:cubicBezTo>
                        <a:pt x="3279" y="761"/>
                        <a:pt x="3487" y="830"/>
                        <a:pt x="3706" y="911"/>
                      </a:cubicBezTo>
                      <a:cubicBezTo>
                        <a:pt x="3487" y="853"/>
                        <a:pt x="3267" y="795"/>
                        <a:pt x="3036" y="761"/>
                      </a:cubicBezTo>
                      <a:cubicBezTo>
                        <a:pt x="2806" y="715"/>
                        <a:pt x="2586" y="680"/>
                        <a:pt x="2355" y="680"/>
                      </a:cubicBezTo>
                      <a:cubicBezTo>
                        <a:pt x="2298" y="677"/>
                        <a:pt x="2240" y="676"/>
                        <a:pt x="2182" y="676"/>
                      </a:cubicBezTo>
                      <a:cubicBezTo>
                        <a:pt x="2008" y="676"/>
                        <a:pt x="1833" y="689"/>
                        <a:pt x="1651" y="715"/>
                      </a:cubicBezTo>
                      <a:cubicBezTo>
                        <a:pt x="1421" y="726"/>
                        <a:pt x="1190" y="772"/>
                        <a:pt x="947" y="818"/>
                      </a:cubicBezTo>
                      <a:cubicBezTo>
                        <a:pt x="1178" y="761"/>
                        <a:pt x="1421" y="703"/>
                        <a:pt x="1651" y="668"/>
                      </a:cubicBezTo>
                      <a:cubicBezTo>
                        <a:pt x="1882" y="645"/>
                        <a:pt x="2125" y="622"/>
                        <a:pt x="2355" y="622"/>
                      </a:cubicBezTo>
                      <a:close/>
                      <a:moveTo>
                        <a:pt x="1149" y="0"/>
                      </a:moveTo>
                      <a:cubicBezTo>
                        <a:pt x="956" y="0"/>
                        <a:pt x="778" y="25"/>
                        <a:pt x="624" y="80"/>
                      </a:cubicBezTo>
                      <a:cubicBezTo>
                        <a:pt x="659" y="126"/>
                        <a:pt x="1351" y="264"/>
                        <a:pt x="1524" y="391"/>
                      </a:cubicBezTo>
                      <a:cubicBezTo>
                        <a:pt x="1498" y="390"/>
                        <a:pt x="1472" y="389"/>
                        <a:pt x="1445" y="389"/>
                      </a:cubicBezTo>
                      <a:cubicBezTo>
                        <a:pt x="928" y="389"/>
                        <a:pt x="308" y="701"/>
                        <a:pt x="1" y="1119"/>
                      </a:cubicBezTo>
                      <a:cubicBezTo>
                        <a:pt x="628" y="973"/>
                        <a:pt x="1275" y="900"/>
                        <a:pt x="1922" y="900"/>
                      </a:cubicBezTo>
                      <a:cubicBezTo>
                        <a:pt x="2870" y="900"/>
                        <a:pt x="3818" y="1057"/>
                        <a:pt x="4710" y="1372"/>
                      </a:cubicBezTo>
                      <a:cubicBezTo>
                        <a:pt x="4008" y="868"/>
                        <a:pt x="2300" y="0"/>
                        <a:pt x="114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25"/>
                <p:cNvSpPr/>
                <p:nvPr/>
              </p:nvSpPr>
              <p:spPr>
                <a:xfrm>
                  <a:off x="597863" y="752481"/>
                  <a:ext cx="93404" cy="163942"/>
                </a:xfrm>
                <a:custGeom>
                  <a:avLst/>
                  <a:gdLst/>
                  <a:ahLst/>
                  <a:cxnLst/>
                  <a:rect l="l" t="t" r="r" b="b"/>
                  <a:pathLst>
                    <a:path w="2892" h="5076" extrusionOk="0">
                      <a:moveTo>
                        <a:pt x="410" y="1"/>
                      </a:moveTo>
                      <a:cubicBezTo>
                        <a:pt x="410" y="1"/>
                        <a:pt x="1" y="5075"/>
                        <a:pt x="1285" y="5075"/>
                      </a:cubicBezTo>
                      <a:cubicBezTo>
                        <a:pt x="1330" y="5075"/>
                        <a:pt x="1377" y="5069"/>
                        <a:pt x="1426" y="5056"/>
                      </a:cubicBezTo>
                      <a:cubicBezTo>
                        <a:pt x="2892" y="4675"/>
                        <a:pt x="410" y="1"/>
                        <a:pt x="41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25"/>
                <p:cNvSpPr/>
                <p:nvPr/>
              </p:nvSpPr>
              <p:spPr>
                <a:xfrm>
                  <a:off x="636814" y="750995"/>
                  <a:ext cx="139848" cy="103740"/>
                </a:xfrm>
                <a:custGeom>
                  <a:avLst/>
                  <a:gdLst/>
                  <a:ahLst/>
                  <a:cxnLst/>
                  <a:rect l="l" t="t" r="r" b="b"/>
                  <a:pathLst>
                    <a:path w="4330" h="3212" extrusionOk="0">
                      <a:moveTo>
                        <a:pt x="1" y="1"/>
                      </a:moveTo>
                      <a:lnTo>
                        <a:pt x="1" y="1"/>
                      </a:lnTo>
                      <a:cubicBezTo>
                        <a:pt x="1" y="1"/>
                        <a:pt x="1740" y="3212"/>
                        <a:pt x="2867" y="3212"/>
                      </a:cubicBezTo>
                      <a:cubicBezTo>
                        <a:pt x="3021" y="3212"/>
                        <a:pt x="3165" y="3151"/>
                        <a:pt x="3290" y="3013"/>
                      </a:cubicBezTo>
                      <a:cubicBezTo>
                        <a:pt x="4329" y="1870"/>
                        <a:pt x="1" y="1"/>
                        <a:pt x="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25"/>
                <p:cNvSpPr/>
                <p:nvPr/>
              </p:nvSpPr>
              <p:spPr>
                <a:xfrm>
                  <a:off x="635328" y="716566"/>
                  <a:ext cx="169594" cy="45184"/>
                </a:xfrm>
                <a:custGeom>
                  <a:avLst/>
                  <a:gdLst/>
                  <a:ahLst/>
                  <a:cxnLst/>
                  <a:rect l="l" t="t" r="r" b="b"/>
                  <a:pathLst>
                    <a:path w="5251" h="1399" extrusionOk="0">
                      <a:moveTo>
                        <a:pt x="3070" y="1"/>
                      </a:moveTo>
                      <a:cubicBezTo>
                        <a:pt x="1641" y="1"/>
                        <a:pt x="1" y="282"/>
                        <a:pt x="1" y="282"/>
                      </a:cubicBezTo>
                      <a:cubicBezTo>
                        <a:pt x="1" y="282"/>
                        <a:pt x="2633" y="1398"/>
                        <a:pt x="4133" y="1398"/>
                      </a:cubicBezTo>
                      <a:cubicBezTo>
                        <a:pt x="4673" y="1398"/>
                        <a:pt x="5067" y="1253"/>
                        <a:pt x="5137" y="859"/>
                      </a:cubicBezTo>
                      <a:cubicBezTo>
                        <a:pt x="5251" y="186"/>
                        <a:pt x="4230" y="1"/>
                        <a:pt x="307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3" name="Google Shape;1943;p25"/>
              <p:cNvGrpSpPr/>
              <p:nvPr/>
            </p:nvGrpSpPr>
            <p:grpSpPr>
              <a:xfrm>
                <a:off x="76177" y="4248700"/>
                <a:ext cx="779177" cy="746654"/>
                <a:chOff x="39601" y="4212124"/>
                <a:chExt cx="779177" cy="746654"/>
              </a:xfrm>
            </p:grpSpPr>
            <p:sp>
              <p:nvSpPr>
                <p:cNvPr id="1944" name="Google Shape;1944;p25"/>
                <p:cNvSpPr/>
                <p:nvPr/>
              </p:nvSpPr>
              <p:spPr>
                <a:xfrm>
                  <a:off x="39601" y="4292577"/>
                  <a:ext cx="271428" cy="179348"/>
                </a:xfrm>
                <a:custGeom>
                  <a:avLst/>
                  <a:gdLst/>
                  <a:ahLst/>
                  <a:cxnLst/>
                  <a:rect l="l" t="t" r="r" b="b"/>
                  <a:pathLst>
                    <a:path w="8404" h="5553" extrusionOk="0">
                      <a:moveTo>
                        <a:pt x="2020" y="0"/>
                      </a:moveTo>
                      <a:lnTo>
                        <a:pt x="2020" y="0"/>
                      </a:lnTo>
                      <a:cubicBezTo>
                        <a:pt x="1547" y="577"/>
                        <a:pt x="1443" y="1524"/>
                        <a:pt x="1940" y="2089"/>
                      </a:cubicBezTo>
                      <a:cubicBezTo>
                        <a:pt x="1854" y="2072"/>
                        <a:pt x="1765" y="2064"/>
                        <a:pt x="1673" y="2064"/>
                      </a:cubicBezTo>
                      <a:cubicBezTo>
                        <a:pt x="1031" y="2064"/>
                        <a:pt x="273" y="2468"/>
                        <a:pt x="0" y="3013"/>
                      </a:cubicBezTo>
                      <a:cubicBezTo>
                        <a:pt x="440" y="2873"/>
                        <a:pt x="809" y="2822"/>
                        <a:pt x="1167" y="2822"/>
                      </a:cubicBezTo>
                      <a:cubicBezTo>
                        <a:pt x="2020" y="2822"/>
                        <a:pt x="2814" y="3113"/>
                        <a:pt x="4375" y="3186"/>
                      </a:cubicBezTo>
                      <a:cubicBezTo>
                        <a:pt x="7131" y="3333"/>
                        <a:pt x="8249" y="4785"/>
                        <a:pt x="8397" y="5514"/>
                      </a:cubicBezTo>
                      <a:lnTo>
                        <a:pt x="8397" y="5514"/>
                      </a:lnTo>
                      <a:cubicBezTo>
                        <a:pt x="8142" y="4156"/>
                        <a:pt x="7110" y="2963"/>
                        <a:pt x="5795" y="2540"/>
                      </a:cubicBezTo>
                      <a:cubicBezTo>
                        <a:pt x="5241" y="2366"/>
                        <a:pt x="4675" y="2309"/>
                        <a:pt x="4121" y="2193"/>
                      </a:cubicBezTo>
                      <a:cubicBezTo>
                        <a:pt x="3555" y="2078"/>
                        <a:pt x="2990" y="1905"/>
                        <a:pt x="2563" y="1524"/>
                      </a:cubicBezTo>
                      <a:cubicBezTo>
                        <a:pt x="2124" y="1154"/>
                        <a:pt x="1847" y="543"/>
                        <a:pt x="2020" y="0"/>
                      </a:cubicBezTo>
                      <a:close/>
                      <a:moveTo>
                        <a:pt x="8397" y="5514"/>
                      </a:moveTo>
                      <a:cubicBezTo>
                        <a:pt x="8399" y="5527"/>
                        <a:pt x="8401" y="5540"/>
                        <a:pt x="8403" y="5552"/>
                      </a:cubicBezTo>
                      <a:cubicBezTo>
                        <a:pt x="8401" y="5540"/>
                        <a:pt x="8399" y="5527"/>
                        <a:pt x="8397" y="5514"/>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25"/>
                <p:cNvSpPr/>
                <p:nvPr/>
              </p:nvSpPr>
              <p:spPr>
                <a:xfrm>
                  <a:off x="94765" y="4416697"/>
                  <a:ext cx="214036" cy="95859"/>
                </a:xfrm>
                <a:custGeom>
                  <a:avLst/>
                  <a:gdLst/>
                  <a:ahLst/>
                  <a:cxnLst/>
                  <a:rect l="l" t="t" r="r" b="b"/>
                  <a:pathLst>
                    <a:path w="6627" h="2968" extrusionOk="0">
                      <a:moveTo>
                        <a:pt x="4496" y="424"/>
                      </a:moveTo>
                      <a:cubicBezTo>
                        <a:pt x="4675" y="424"/>
                        <a:pt x="4852" y="441"/>
                        <a:pt x="5022" y="486"/>
                      </a:cubicBezTo>
                      <a:cubicBezTo>
                        <a:pt x="5137" y="509"/>
                        <a:pt x="5229" y="555"/>
                        <a:pt x="5333" y="601"/>
                      </a:cubicBezTo>
                      <a:cubicBezTo>
                        <a:pt x="5437" y="659"/>
                        <a:pt x="5541" y="717"/>
                        <a:pt x="5622" y="786"/>
                      </a:cubicBezTo>
                      <a:cubicBezTo>
                        <a:pt x="5315" y="548"/>
                        <a:pt x="4924" y="455"/>
                        <a:pt x="4542" y="455"/>
                      </a:cubicBezTo>
                      <a:cubicBezTo>
                        <a:pt x="4478" y="455"/>
                        <a:pt x="4415" y="458"/>
                        <a:pt x="4352" y="463"/>
                      </a:cubicBezTo>
                      <a:cubicBezTo>
                        <a:pt x="3914" y="497"/>
                        <a:pt x="3487" y="670"/>
                        <a:pt x="3083" y="855"/>
                      </a:cubicBezTo>
                      <a:cubicBezTo>
                        <a:pt x="2679" y="1040"/>
                        <a:pt x="2298" y="1271"/>
                        <a:pt x="1859" y="1432"/>
                      </a:cubicBezTo>
                      <a:cubicBezTo>
                        <a:pt x="1640" y="1525"/>
                        <a:pt x="1432" y="1582"/>
                        <a:pt x="1213" y="1640"/>
                      </a:cubicBezTo>
                      <a:cubicBezTo>
                        <a:pt x="993" y="1675"/>
                        <a:pt x="762" y="1709"/>
                        <a:pt x="532" y="1721"/>
                      </a:cubicBezTo>
                      <a:cubicBezTo>
                        <a:pt x="982" y="1663"/>
                        <a:pt x="1432" y="1582"/>
                        <a:pt x="1836" y="1386"/>
                      </a:cubicBezTo>
                      <a:cubicBezTo>
                        <a:pt x="2240" y="1224"/>
                        <a:pt x="2621" y="994"/>
                        <a:pt x="3048" y="797"/>
                      </a:cubicBezTo>
                      <a:cubicBezTo>
                        <a:pt x="3452" y="613"/>
                        <a:pt x="3879" y="451"/>
                        <a:pt x="4341" y="428"/>
                      </a:cubicBezTo>
                      <a:cubicBezTo>
                        <a:pt x="4393" y="425"/>
                        <a:pt x="4444" y="424"/>
                        <a:pt x="4496" y="424"/>
                      </a:cubicBezTo>
                      <a:close/>
                      <a:moveTo>
                        <a:pt x="6597" y="1795"/>
                      </a:moveTo>
                      <a:cubicBezTo>
                        <a:pt x="6606" y="1809"/>
                        <a:pt x="6616" y="1823"/>
                        <a:pt x="6626" y="1836"/>
                      </a:cubicBezTo>
                      <a:cubicBezTo>
                        <a:pt x="6617" y="1823"/>
                        <a:pt x="6607" y="1809"/>
                        <a:pt x="6597" y="1795"/>
                      </a:cubicBezTo>
                      <a:close/>
                      <a:moveTo>
                        <a:pt x="289" y="1"/>
                      </a:moveTo>
                      <a:lnTo>
                        <a:pt x="289" y="1"/>
                      </a:lnTo>
                      <a:cubicBezTo>
                        <a:pt x="485" y="336"/>
                        <a:pt x="786" y="509"/>
                        <a:pt x="1120" y="659"/>
                      </a:cubicBezTo>
                      <a:cubicBezTo>
                        <a:pt x="1109" y="658"/>
                        <a:pt x="1098" y="657"/>
                        <a:pt x="1087" y="657"/>
                      </a:cubicBezTo>
                      <a:cubicBezTo>
                        <a:pt x="535" y="657"/>
                        <a:pt x="623" y="1778"/>
                        <a:pt x="1" y="1778"/>
                      </a:cubicBezTo>
                      <a:cubicBezTo>
                        <a:pt x="517" y="1778"/>
                        <a:pt x="861" y="2309"/>
                        <a:pt x="1309" y="2309"/>
                      </a:cubicBezTo>
                      <a:cubicBezTo>
                        <a:pt x="1452" y="2309"/>
                        <a:pt x="1605" y="2255"/>
                        <a:pt x="1778" y="2113"/>
                      </a:cubicBezTo>
                      <a:lnTo>
                        <a:pt x="1778" y="2113"/>
                      </a:lnTo>
                      <a:cubicBezTo>
                        <a:pt x="1755" y="2494"/>
                        <a:pt x="1790" y="2598"/>
                        <a:pt x="1917" y="2967"/>
                      </a:cubicBezTo>
                      <a:cubicBezTo>
                        <a:pt x="2078" y="2517"/>
                        <a:pt x="2263" y="2332"/>
                        <a:pt x="2263" y="2332"/>
                      </a:cubicBezTo>
                      <a:cubicBezTo>
                        <a:pt x="2309" y="2459"/>
                        <a:pt x="2413" y="2633"/>
                        <a:pt x="2413" y="2633"/>
                      </a:cubicBezTo>
                      <a:cubicBezTo>
                        <a:pt x="2586" y="2009"/>
                        <a:pt x="2875" y="1490"/>
                        <a:pt x="3406" y="1132"/>
                      </a:cubicBezTo>
                      <a:lnTo>
                        <a:pt x="3406" y="1132"/>
                      </a:lnTo>
                      <a:cubicBezTo>
                        <a:pt x="3348" y="1317"/>
                        <a:pt x="3406" y="1571"/>
                        <a:pt x="3579" y="1651"/>
                      </a:cubicBezTo>
                      <a:cubicBezTo>
                        <a:pt x="3638" y="1687"/>
                        <a:pt x="3706" y="1704"/>
                        <a:pt x="3773" y="1704"/>
                      </a:cubicBezTo>
                      <a:cubicBezTo>
                        <a:pt x="3903" y="1704"/>
                        <a:pt x="4034" y="1642"/>
                        <a:pt x="4110" y="1536"/>
                      </a:cubicBezTo>
                      <a:lnTo>
                        <a:pt x="4110" y="1536"/>
                      </a:lnTo>
                      <a:cubicBezTo>
                        <a:pt x="4080" y="1552"/>
                        <a:pt x="4047" y="1559"/>
                        <a:pt x="4012" y="1559"/>
                      </a:cubicBezTo>
                      <a:cubicBezTo>
                        <a:pt x="3895" y="1559"/>
                        <a:pt x="3762" y="1478"/>
                        <a:pt x="3717" y="1363"/>
                      </a:cubicBezTo>
                      <a:cubicBezTo>
                        <a:pt x="3660" y="1224"/>
                        <a:pt x="3717" y="1063"/>
                        <a:pt x="3798" y="936"/>
                      </a:cubicBezTo>
                      <a:cubicBezTo>
                        <a:pt x="3934" y="712"/>
                        <a:pt x="4197" y="652"/>
                        <a:pt x="4464" y="652"/>
                      </a:cubicBezTo>
                      <a:cubicBezTo>
                        <a:pt x="4651" y="652"/>
                        <a:pt x="4840" y="681"/>
                        <a:pt x="4987" y="705"/>
                      </a:cubicBezTo>
                      <a:cubicBezTo>
                        <a:pt x="5651" y="829"/>
                        <a:pt x="6216" y="1271"/>
                        <a:pt x="6597" y="1795"/>
                      </a:cubicBezTo>
                      <a:lnTo>
                        <a:pt x="6597" y="1795"/>
                      </a:lnTo>
                      <a:cubicBezTo>
                        <a:pt x="6420" y="1539"/>
                        <a:pt x="6326" y="1246"/>
                        <a:pt x="6118" y="1005"/>
                      </a:cubicBezTo>
                      <a:cubicBezTo>
                        <a:pt x="6003" y="855"/>
                        <a:pt x="5876" y="740"/>
                        <a:pt x="5737" y="624"/>
                      </a:cubicBezTo>
                      <a:cubicBezTo>
                        <a:pt x="5283" y="252"/>
                        <a:pt x="4751" y="87"/>
                        <a:pt x="4172" y="87"/>
                      </a:cubicBezTo>
                      <a:cubicBezTo>
                        <a:pt x="3943" y="87"/>
                        <a:pt x="3706" y="113"/>
                        <a:pt x="3463" y="162"/>
                      </a:cubicBezTo>
                      <a:cubicBezTo>
                        <a:pt x="2971" y="266"/>
                        <a:pt x="2413" y="354"/>
                        <a:pt x="1864" y="354"/>
                      </a:cubicBezTo>
                      <a:cubicBezTo>
                        <a:pt x="1305" y="354"/>
                        <a:pt x="755" y="263"/>
                        <a:pt x="289"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25"/>
                <p:cNvSpPr/>
                <p:nvPr/>
              </p:nvSpPr>
              <p:spPr>
                <a:xfrm>
                  <a:off x="135395" y="4404391"/>
                  <a:ext cx="78321" cy="10367"/>
                </a:xfrm>
                <a:custGeom>
                  <a:avLst/>
                  <a:gdLst/>
                  <a:ahLst/>
                  <a:cxnLst/>
                  <a:rect l="l" t="t" r="r" b="b"/>
                  <a:pathLst>
                    <a:path w="2425" h="321" extrusionOk="0">
                      <a:moveTo>
                        <a:pt x="1" y="1"/>
                      </a:moveTo>
                      <a:lnTo>
                        <a:pt x="1" y="1"/>
                      </a:lnTo>
                      <a:cubicBezTo>
                        <a:pt x="434" y="211"/>
                        <a:pt x="897" y="320"/>
                        <a:pt x="1365" y="320"/>
                      </a:cubicBezTo>
                      <a:cubicBezTo>
                        <a:pt x="1719" y="320"/>
                        <a:pt x="2076" y="257"/>
                        <a:pt x="2425" y="128"/>
                      </a:cubicBezTo>
                      <a:lnTo>
                        <a:pt x="1"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25"/>
                <p:cNvSpPr/>
                <p:nvPr/>
              </p:nvSpPr>
              <p:spPr>
                <a:xfrm>
                  <a:off x="276309" y="4278980"/>
                  <a:ext cx="102189" cy="75447"/>
                </a:xfrm>
                <a:custGeom>
                  <a:avLst/>
                  <a:gdLst/>
                  <a:ahLst/>
                  <a:cxnLst/>
                  <a:rect l="l" t="t" r="r" b="b"/>
                  <a:pathLst>
                    <a:path w="3164" h="2336" extrusionOk="0">
                      <a:moveTo>
                        <a:pt x="1284" y="1199"/>
                      </a:moveTo>
                      <a:cubicBezTo>
                        <a:pt x="1286" y="1205"/>
                        <a:pt x="1290" y="1212"/>
                        <a:pt x="1294" y="1218"/>
                      </a:cubicBezTo>
                      <a:cubicBezTo>
                        <a:pt x="1290" y="1211"/>
                        <a:pt x="1287" y="1205"/>
                        <a:pt x="1284" y="1199"/>
                      </a:cubicBezTo>
                      <a:close/>
                      <a:moveTo>
                        <a:pt x="740" y="340"/>
                      </a:moveTo>
                      <a:lnTo>
                        <a:pt x="740" y="340"/>
                      </a:lnTo>
                      <a:cubicBezTo>
                        <a:pt x="901" y="467"/>
                        <a:pt x="1005" y="617"/>
                        <a:pt x="1086" y="779"/>
                      </a:cubicBezTo>
                      <a:cubicBezTo>
                        <a:pt x="1152" y="923"/>
                        <a:pt x="1208" y="1056"/>
                        <a:pt x="1284" y="1199"/>
                      </a:cubicBezTo>
                      <a:lnTo>
                        <a:pt x="1284" y="1199"/>
                      </a:lnTo>
                      <a:cubicBezTo>
                        <a:pt x="1271" y="1168"/>
                        <a:pt x="1271" y="1133"/>
                        <a:pt x="1271" y="1114"/>
                      </a:cubicBezTo>
                      <a:cubicBezTo>
                        <a:pt x="1259" y="941"/>
                        <a:pt x="1294" y="767"/>
                        <a:pt x="1386" y="617"/>
                      </a:cubicBezTo>
                      <a:lnTo>
                        <a:pt x="1386" y="617"/>
                      </a:lnTo>
                      <a:cubicBezTo>
                        <a:pt x="1328" y="779"/>
                        <a:pt x="1317" y="941"/>
                        <a:pt x="1328" y="1091"/>
                      </a:cubicBezTo>
                      <a:cubicBezTo>
                        <a:pt x="1340" y="1206"/>
                        <a:pt x="1375" y="1322"/>
                        <a:pt x="1421" y="1437"/>
                      </a:cubicBezTo>
                      <a:cubicBezTo>
                        <a:pt x="1478" y="1529"/>
                        <a:pt x="1548" y="1610"/>
                        <a:pt x="1628" y="1691"/>
                      </a:cubicBezTo>
                      <a:cubicBezTo>
                        <a:pt x="1767" y="1806"/>
                        <a:pt x="1929" y="1887"/>
                        <a:pt x="2079" y="1979"/>
                      </a:cubicBezTo>
                      <a:cubicBezTo>
                        <a:pt x="1905" y="1922"/>
                        <a:pt x="1732" y="1852"/>
                        <a:pt x="1594" y="1726"/>
                      </a:cubicBezTo>
                      <a:cubicBezTo>
                        <a:pt x="1444" y="1610"/>
                        <a:pt x="1328" y="1460"/>
                        <a:pt x="1248" y="1298"/>
                      </a:cubicBezTo>
                      <a:cubicBezTo>
                        <a:pt x="1155" y="1137"/>
                        <a:pt x="1086" y="964"/>
                        <a:pt x="1017" y="802"/>
                      </a:cubicBezTo>
                      <a:cubicBezTo>
                        <a:pt x="936" y="652"/>
                        <a:pt x="855" y="490"/>
                        <a:pt x="740" y="340"/>
                      </a:cubicBezTo>
                      <a:close/>
                      <a:moveTo>
                        <a:pt x="619" y="1"/>
                      </a:moveTo>
                      <a:cubicBezTo>
                        <a:pt x="380" y="1"/>
                        <a:pt x="200" y="149"/>
                        <a:pt x="1" y="306"/>
                      </a:cubicBezTo>
                      <a:cubicBezTo>
                        <a:pt x="209" y="306"/>
                        <a:pt x="393" y="444"/>
                        <a:pt x="520" y="617"/>
                      </a:cubicBezTo>
                      <a:cubicBezTo>
                        <a:pt x="659" y="791"/>
                        <a:pt x="728" y="998"/>
                        <a:pt x="832" y="1183"/>
                      </a:cubicBezTo>
                      <a:cubicBezTo>
                        <a:pt x="1086" y="1679"/>
                        <a:pt x="1536" y="2049"/>
                        <a:pt x="2067" y="2222"/>
                      </a:cubicBezTo>
                      <a:cubicBezTo>
                        <a:pt x="2285" y="2294"/>
                        <a:pt x="2517" y="2335"/>
                        <a:pt x="2751" y="2335"/>
                      </a:cubicBezTo>
                      <a:cubicBezTo>
                        <a:pt x="2888" y="2335"/>
                        <a:pt x="3027" y="2321"/>
                        <a:pt x="3164" y="2291"/>
                      </a:cubicBezTo>
                      <a:cubicBezTo>
                        <a:pt x="3002" y="2280"/>
                        <a:pt x="2840" y="2222"/>
                        <a:pt x="2690" y="2153"/>
                      </a:cubicBezTo>
                      <a:cubicBezTo>
                        <a:pt x="2333" y="1979"/>
                        <a:pt x="2102" y="1587"/>
                        <a:pt x="2113" y="1195"/>
                      </a:cubicBezTo>
                      <a:cubicBezTo>
                        <a:pt x="2125" y="814"/>
                        <a:pt x="2402" y="410"/>
                        <a:pt x="2760" y="260"/>
                      </a:cubicBezTo>
                      <a:cubicBezTo>
                        <a:pt x="2676" y="148"/>
                        <a:pt x="2539" y="73"/>
                        <a:pt x="2398" y="73"/>
                      </a:cubicBezTo>
                      <a:cubicBezTo>
                        <a:pt x="2365" y="73"/>
                        <a:pt x="2331" y="78"/>
                        <a:pt x="2298" y="86"/>
                      </a:cubicBezTo>
                      <a:cubicBezTo>
                        <a:pt x="2125" y="121"/>
                        <a:pt x="2009" y="271"/>
                        <a:pt x="1963" y="444"/>
                      </a:cubicBezTo>
                      <a:cubicBezTo>
                        <a:pt x="1929" y="329"/>
                        <a:pt x="1859" y="202"/>
                        <a:pt x="1779" y="121"/>
                      </a:cubicBezTo>
                      <a:cubicBezTo>
                        <a:pt x="1722" y="57"/>
                        <a:pt x="1627" y="15"/>
                        <a:pt x="1539" y="15"/>
                      </a:cubicBezTo>
                      <a:cubicBezTo>
                        <a:pt x="1501" y="15"/>
                        <a:pt x="1464" y="23"/>
                        <a:pt x="1432" y="40"/>
                      </a:cubicBezTo>
                      <a:cubicBezTo>
                        <a:pt x="1340" y="86"/>
                        <a:pt x="1305" y="248"/>
                        <a:pt x="1328" y="329"/>
                      </a:cubicBezTo>
                      <a:cubicBezTo>
                        <a:pt x="1167" y="144"/>
                        <a:pt x="936" y="29"/>
                        <a:pt x="694" y="6"/>
                      </a:cubicBezTo>
                      <a:cubicBezTo>
                        <a:pt x="668" y="2"/>
                        <a:pt x="643" y="1"/>
                        <a:pt x="619"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25"/>
                <p:cNvSpPr/>
                <p:nvPr/>
              </p:nvSpPr>
              <p:spPr>
                <a:xfrm>
                  <a:off x="191690" y="4213222"/>
                  <a:ext cx="250176" cy="158775"/>
                </a:xfrm>
                <a:custGeom>
                  <a:avLst/>
                  <a:gdLst/>
                  <a:ahLst/>
                  <a:cxnLst/>
                  <a:rect l="l" t="t" r="r" b="b"/>
                  <a:pathLst>
                    <a:path w="7746" h="4916" extrusionOk="0">
                      <a:moveTo>
                        <a:pt x="601" y="287"/>
                      </a:moveTo>
                      <a:lnTo>
                        <a:pt x="601" y="287"/>
                      </a:lnTo>
                      <a:cubicBezTo>
                        <a:pt x="486" y="564"/>
                        <a:pt x="416" y="841"/>
                        <a:pt x="393" y="1130"/>
                      </a:cubicBezTo>
                      <a:cubicBezTo>
                        <a:pt x="359" y="1407"/>
                        <a:pt x="359" y="1695"/>
                        <a:pt x="428" y="1961"/>
                      </a:cubicBezTo>
                      <a:cubicBezTo>
                        <a:pt x="486" y="2238"/>
                        <a:pt x="601" y="2503"/>
                        <a:pt x="739" y="2757"/>
                      </a:cubicBezTo>
                      <a:cubicBezTo>
                        <a:pt x="866" y="3000"/>
                        <a:pt x="1028" y="3254"/>
                        <a:pt x="1224" y="3450"/>
                      </a:cubicBezTo>
                      <a:cubicBezTo>
                        <a:pt x="1005" y="3265"/>
                        <a:pt x="832" y="3034"/>
                        <a:pt x="693" y="2769"/>
                      </a:cubicBezTo>
                      <a:cubicBezTo>
                        <a:pt x="543" y="2526"/>
                        <a:pt x="439" y="2249"/>
                        <a:pt x="370" y="1972"/>
                      </a:cubicBezTo>
                      <a:cubicBezTo>
                        <a:pt x="301" y="1707"/>
                        <a:pt x="301" y="1395"/>
                        <a:pt x="347" y="1107"/>
                      </a:cubicBezTo>
                      <a:cubicBezTo>
                        <a:pt x="382" y="818"/>
                        <a:pt x="474" y="553"/>
                        <a:pt x="601" y="287"/>
                      </a:cubicBezTo>
                      <a:close/>
                      <a:moveTo>
                        <a:pt x="770" y="0"/>
                      </a:moveTo>
                      <a:cubicBezTo>
                        <a:pt x="736" y="0"/>
                        <a:pt x="698" y="11"/>
                        <a:pt x="659" y="33"/>
                      </a:cubicBezTo>
                      <a:cubicBezTo>
                        <a:pt x="589" y="79"/>
                        <a:pt x="532" y="149"/>
                        <a:pt x="486" y="218"/>
                      </a:cubicBezTo>
                      <a:cubicBezTo>
                        <a:pt x="12" y="1037"/>
                        <a:pt x="1" y="2007"/>
                        <a:pt x="520" y="2861"/>
                      </a:cubicBezTo>
                      <a:cubicBezTo>
                        <a:pt x="1040" y="3715"/>
                        <a:pt x="1951" y="4258"/>
                        <a:pt x="2886" y="4558"/>
                      </a:cubicBezTo>
                      <a:cubicBezTo>
                        <a:pt x="3602" y="4793"/>
                        <a:pt x="4302" y="4916"/>
                        <a:pt x="4992" y="4916"/>
                      </a:cubicBezTo>
                      <a:cubicBezTo>
                        <a:pt x="5927" y="4916"/>
                        <a:pt x="6842" y="4690"/>
                        <a:pt x="7746" y="4212"/>
                      </a:cubicBezTo>
                      <a:lnTo>
                        <a:pt x="7746" y="4212"/>
                      </a:lnTo>
                      <a:cubicBezTo>
                        <a:pt x="7173" y="4512"/>
                        <a:pt x="6491" y="4646"/>
                        <a:pt x="5818" y="4646"/>
                      </a:cubicBezTo>
                      <a:cubicBezTo>
                        <a:pt x="5326" y="4646"/>
                        <a:pt x="4837" y="4574"/>
                        <a:pt x="4399" y="4443"/>
                      </a:cubicBezTo>
                      <a:cubicBezTo>
                        <a:pt x="4041" y="4350"/>
                        <a:pt x="3694" y="4200"/>
                        <a:pt x="3371" y="4015"/>
                      </a:cubicBezTo>
                      <a:cubicBezTo>
                        <a:pt x="3221" y="3923"/>
                        <a:pt x="3083" y="3808"/>
                        <a:pt x="2956" y="3715"/>
                      </a:cubicBezTo>
                      <a:cubicBezTo>
                        <a:pt x="2829" y="3600"/>
                        <a:pt x="2702" y="3484"/>
                        <a:pt x="2540" y="3381"/>
                      </a:cubicBezTo>
                      <a:cubicBezTo>
                        <a:pt x="2443" y="3313"/>
                        <a:pt x="2326" y="3270"/>
                        <a:pt x="2212" y="3270"/>
                      </a:cubicBezTo>
                      <a:cubicBezTo>
                        <a:pt x="2150" y="3270"/>
                        <a:pt x="2089" y="3283"/>
                        <a:pt x="2032" y="3311"/>
                      </a:cubicBezTo>
                      <a:cubicBezTo>
                        <a:pt x="1872" y="3380"/>
                        <a:pt x="1791" y="3551"/>
                        <a:pt x="1880" y="3688"/>
                      </a:cubicBezTo>
                      <a:lnTo>
                        <a:pt x="1880" y="3688"/>
                      </a:lnTo>
                      <a:cubicBezTo>
                        <a:pt x="1444" y="3020"/>
                        <a:pt x="1444" y="2248"/>
                        <a:pt x="1582" y="1499"/>
                      </a:cubicBezTo>
                      <a:cubicBezTo>
                        <a:pt x="1702" y="929"/>
                        <a:pt x="1491" y="380"/>
                        <a:pt x="1161" y="380"/>
                      </a:cubicBezTo>
                      <a:cubicBezTo>
                        <a:pt x="1077" y="380"/>
                        <a:pt x="985" y="415"/>
                        <a:pt x="890" y="495"/>
                      </a:cubicBezTo>
                      <a:cubicBezTo>
                        <a:pt x="890" y="403"/>
                        <a:pt x="947" y="322"/>
                        <a:pt x="947" y="218"/>
                      </a:cubicBezTo>
                      <a:cubicBezTo>
                        <a:pt x="947" y="96"/>
                        <a:pt x="875" y="0"/>
                        <a:pt x="770"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25"/>
                <p:cNvSpPr/>
                <p:nvPr/>
              </p:nvSpPr>
              <p:spPr>
                <a:xfrm>
                  <a:off x="158520" y="4289444"/>
                  <a:ext cx="104773" cy="67276"/>
                </a:xfrm>
                <a:custGeom>
                  <a:avLst/>
                  <a:gdLst/>
                  <a:ahLst/>
                  <a:cxnLst/>
                  <a:rect l="l" t="t" r="r" b="b"/>
                  <a:pathLst>
                    <a:path w="3244" h="2083" extrusionOk="0">
                      <a:moveTo>
                        <a:pt x="869" y="0"/>
                      </a:moveTo>
                      <a:cubicBezTo>
                        <a:pt x="829" y="0"/>
                        <a:pt x="802" y="40"/>
                        <a:pt x="797" y="143"/>
                      </a:cubicBezTo>
                      <a:cubicBezTo>
                        <a:pt x="774" y="213"/>
                        <a:pt x="843" y="317"/>
                        <a:pt x="878" y="374"/>
                      </a:cubicBezTo>
                      <a:cubicBezTo>
                        <a:pt x="791" y="334"/>
                        <a:pt x="694" y="311"/>
                        <a:pt x="596" y="311"/>
                      </a:cubicBezTo>
                      <a:cubicBezTo>
                        <a:pt x="472" y="311"/>
                        <a:pt x="346" y="348"/>
                        <a:pt x="243" y="432"/>
                      </a:cubicBezTo>
                      <a:cubicBezTo>
                        <a:pt x="70" y="570"/>
                        <a:pt x="0" y="847"/>
                        <a:pt x="81" y="1067"/>
                      </a:cubicBezTo>
                      <a:cubicBezTo>
                        <a:pt x="168" y="1263"/>
                        <a:pt x="400" y="1356"/>
                        <a:pt x="620" y="1356"/>
                      </a:cubicBezTo>
                      <a:cubicBezTo>
                        <a:pt x="626" y="1356"/>
                        <a:pt x="633" y="1356"/>
                        <a:pt x="640" y="1356"/>
                      </a:cubicBezTo>
                      <a:lnTo>
                        <a:pt x="640" y="1356"/>
                      </a:lnTo>
                      <a:cubicBezTo>
                        <a:pt x="640" y="1356"/>
                        <a:pt x="641" y="1356"/>
                        <a:pt x="642" y="1356"/>
                      </a:cubicBezTo>
                      <a:cubicBezTo>
                        <a:pt x="648" y="1356"/>
                        <a:pt x="653" y="1356"/>
                        <a:pt x="658" y="1355"/>
                      </a:cubicBezTo>
                      <a:lnTo>
                        <a:pt x="658" y="1355"/>
                      </a:lnTo>
                      <a:cubicBezTo>
                        <a:pt x="652" y="1356"/>
                        <a:pt x="646" y="1356"/>
                        <a:pt x="640" y="1356"/>
                      </a:cubicBezTo>
                      <a:lnTo>
                        <a:pt x="640" y="1356"/>
                      </a:lnTo>
                      <a:cubicBezTo>
                        <a:pt x="521" y="1354"/>
                        <a:pt x="429" y="1233"/>
                        <a:pt x="451" y="1101"/>
                      </a:cubicBezTo>
                      <a:cubicBezTo>
                        <a:pt x="462" y="974"/>
                        <a:pt x="578" y="894"/>
                        <a:pt x="693" y="859"/>
                      </a:cubicBezTo>
                      <a:cubicBezTo>
                        <a:pt x="706" y="858"/>
                        <a:pt x="720" y="857"/>
                        <a:pt x="733" y="857"/>
                      </a:cubicBezTo>
                      <a:cubicBezTo>
                        <a:pt x="846" y="857"/>
                        <a:pt x="958" y="900"/>
                        <a:pt x="1051" y="951"/>
                      </a:cubicBezTo>
                      <a:cubicBezTo>
                        <a:pt x="1155" y="1009"/>
                        <a:pt x="1259" y="1090"/>
                        <a:pt x="1339" y="1182"/>
                      </a:cubicBezTo>
                      <a:cubicBezTo>
                        <a:pt x="1893" y="1667"/>
                        <a:pt x="2528" y="1932"/>
                        <a:pt x="3244" y="2083"/>
                      </a:cubicBezTo>
                      <a:cubicBezTo>
                        <a:pt x="2471" y="1909"/>
                        <a:pt x="1709" y="1090"/>
                        <a:pt x="1293" y="467"/>
                      </a:cubicBezTo>
                      <a:cubicBezTo>
                        <a:pt x="1249" y="422"/>
                        <a:pt x="996" y="0"/>
                        <a:pt x="86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25"/>
                <p:cNvSpPr/>
                <p:nvPr/>
              </p:nvSpPr>
              <p:spPr>
                <a:xfrm>
                  <a:off x="346782" y="4341120"/>
                  <a:ext cx="227439" cy="140494"/>
                </a:xfrm>
                <a:custGeom>
                  <a:avLst/>
                  <a:gdLst/>
                  <a:ahLst/>
                  <a:cxnLst/>
                  <a:rect l="l" t="t" r="r" b="b"/>
                  <a:pathLst>
                    <a:path w="7042" h="4350" extrusionOk="0">
                      <a:moveTo>
                        <a:pt x="7025" y="706"/>
                      </a:moveTo>
                      <a:cubicBezTo>
                        <a:pt x="7031" y="708"/>
                        <a:pt x="7036" y="711"/>
                        <a:pt x="7042" y="713"/>
                      </a:cubicBezTo>
                      <a:cubicBezTo>
                        <a:pt x="7036" y="711"/>
                        <a:pt x="7031" y="708"/>
                        <a:pt x="7025" y="706"/>
                      </a:cubicBezTo>
                      <a:close/>
                      <a:moveTo>
                        <a:pt x="5137" y="229"/>
                      </a:moveTo>
                      <a:cubicBezTo>
                        <a:pt x="5264" y="229"/>
                        <a:pt x="5379" y="229"/>
                        <a:pt x="5518" y="252"/>
                      </a:cubicBezTo>
                      <a:cubicBezTo>
                        <a:pt x="5449" y="246"/>
                        <a:pt x="5385" y="243"/>
                        <a:pt x="5323" y="243"/>
                      </a:cubicBezTo>
                      <a:cubicBezTo>
                        <a:pt x="5261" y="243"/>
                        <a:pt x="5200" y="246"/>
                        <a:pt x="5137" y="252"/>
                      </a:cubicBezTo>
                      <a:cubicBezTo>
                        <a:pt x="5010" y="275"/>
                        <a:pt x="4895" y="298"/>
                        <a:pt x="4779" y="332"/>
                      </a:cubicBezTo>
                      <a:lnTo>
                        <a:pt x="4433" y="459"/>
                      </a:lnTo>
                      <a:cubicBezTo>
                        <a:pt x="4317" y="517"/>
                        <a:pt x="4214" y="575"/>
                        <a:pt x="4110" y="644"/>
                      </a:cubicBezTo>
                      <a:cubicBezTo>
                        <a:pt x="3706" y="921"/>
                        <a:pt x="3394" y="1314"/>
                        <a:pt x="3105" y="1706"/>
                      </a:cubicBezTo>
                      <a:cubicBezTo>
                        <a:pt x="2817" y="2110"/>
                        <a:pt x="2563" y="2549"/>
                        <a:pt x="2251" y="2941"/>
                      </a:cubicBezTo>
                      <a:cubicBezTo>
                        <a:pt x="2090" y="3137"/>
                        <a:pt x="1917" y="3310"/>
                        <a:pt x="1743" y="3484"/>
                      </a:cubicBezTo>
                      <a:cubicBezTo>
                        <a:pt x="1559" y="3645"/>
                        <a:pt x="1351" y="3807"/>
                        <a:pt x="1155" y="3934"/>
                      </a:cubicBezTo>
                      <a:cubicBezTo>
                        <a:pt x="1559" y="3634"/>
                        <a:pt x="1917" y="3299"/>
                        <a:pt x="2228" y="2906"/>
                      </a:cubicBezTo>
                      <a:cubicBezTo>
                        <a:pt x="2517" y="2526"/>
                        <a:pt x="2759" y="2087"/>
                        <a:pt x="3048" y="1683"/>
                      </a:cubicBezTo>
                      <a:cubicBezTo>
                        <a:pt x="3336" y="1279"/>
                        <a:pt x="3648" y="887"/>
                        <a:pt x="4087" y="598"/>
                      </a:cubicBezTo>
                      <a:cubicBezTo>
                        <a:pt x="4306" y="471"/>
                        <a:pt x="4514" y="356"/>
                        <a:pt x="4768" y="286"/>
                      </a:cubicBezTo>
                      <a:cubicBezTo>
                        <a:pt x="4883" y="252"/>
                        <a:pt x="5010" y="229"/>
                        <a:pt x="5137" y="229"/>
                      </a:cubicBezTo>
                      <a:close/>
                      <a:moveTo>
                        <a:pt x="5138" y="1"/>
                      </a:moveTo>
                      <a:cubicBezTo>
                        <a:pt x="4407" y="1"/>
                        <a:pt x="3713" y="313"/>
                        <a:pt x="3117" y="840"/>
                      </a:cubicBezTo>
                      <a:cubicBezTo>
                        <a:pt x="2274" y="1602"/>
                        <a:pt x="1166" y="2422"/>
                        <a:pt x="1" y="2433"/>
                      </a:cubicBezTo>
                      <a:cubicBezTo>
                        <a:pt x="244" y="2574"/>
                        <a:pt x="498" y="2620"/>
                        <a:pt x="758" y="2620"/>
                      </a:cubicBezTo>
                      <a:cubicBezTo>
                        <a:pt x="881" y="2620"/>
                        <a:pt x="1006" y="2610"/>
                        <a:pt x="1132" y="2595"/>
                      </a:cubicBezTo>
                      <a:lnTo>
                        <a:pt x="1132" y="2595"/>
                      </a:lnTo>
                      <a:cubicBezTo>
                        <a:pt x="531" y="2872"/>
                        <a:pt x="1270" y="3934"/>
                        <a:pt x="670" y="4280"/>
                      </a:cubicBezTo>
                      <a:cubicBezTo>
                        <a:pt x="851" y="4176"/>
                        <a:pt x="1051" y="4154"/>
                        <a:pt x="1252" y="4154"/>
                      </a:cubicBezTo>
                      <a:cubicBezTo>
                        <a:pt x="1409" y="4154"/>
                        <a:pt x="1567" y="4167"/>
                        <a:pt x="1717" y="4167"/>
                      </a:cubicBezTo>
                      <a:cubicBezTo>
                        <a:pt x="2061" y="4167"/>
                        <a:pt x="2367" y="4095"/>
                        <a:pt x="2540" y="3622"/>
                      </a:cubicBezTo>
                      <a:cubicBezTo>
                        <a:pt x="2725" y="3991"/>
                        <a:pt x="2828" y="4084"/>
                        <a:pt x="3152" y="4349"/>
                      </a:cubicBezTo>
                      <a:cubicBezTo>
                        <a:pt x="3048" y="3830"/>
                        <a:pt x="3129" y="3564"/>
                        <a:pt x="3129" y="3564"/>
                      </a:cubicBezTo>
                      <a:lnTo>
                        <a:pt x="3129" y="3564"/>
                      </a:lnTo>
                      <a:cubicBezTo>
                        <a:pt x="3244" y="3657"/>
                        <a:pt x="3440" y="3761"/>
                        <a:pt x="3440" y="3761"/>
                      </a:cubicBezTo>
                      <a:cubicBezTo>
                        <a:pt x="3267" y="3080"/>
                        <a:pt x="3267" y="2422"/>
                        <a:pt x="3567" y="1787"/>
                      </a:cubicBezTo>
                      <a:cubicBezTo>
                        <a:pt x="3613" y="2006"/>
                        <a:pt x="3798" y="2191"/>
                        <a:pt x="4017" y="2191"/>
                      </a:cubicBezTo>
                      <a:cubicBezTo>
                        <a:pt x="4225" y="2191"/>
                        <a:pt x="4433" y="2006"/>
                        <a:pt x="4456" y="1787"/>
                      </a:cubicBezTo>
                      <a:lnTo>
                        <a:pt x="4456" y="1787"/>
                      </a:lnTo>
                      <a:cubicBezTo>
                        <a:pt x="4409" y="1868"/>
                        <a:pt x="4307" y="1909"/>
                        <a:pt x="4202" y="1909"/>
                      </a:cubicBezTo>
                      <a:cubicBezTo>
                        <a:pt x="4128" y="1909"/>
                        <a:pt x="4052" y="1888"/>
                        <a:pt x="3994" y="1845"/>
                      </a:cubicBezTo>
                      <a:cubicBezTo>
                        <a:pt x="3867" y="1741"/>
                        <a:pt x="3821" y="1556"/>
                        <a:pt x="3844" y="1394"/>
                      </a:cubicBezTo>
                      <a:cubicBezTo>
                        <a:pt x="3856" y="921"/>
                        <a:pt x="4491" y="644"/>
                        <a:pt x="4860" y="517"/>
                      </a:cubicBezTo>
                      <a:cubicBezTo>
                        <a:pt x="5122" y="424"/>
                        <a:pt x="5396" y="382"/>
                        <a:pt x="5670" y="382"/>
                      </a:cubicBezTo>
                      <a:cubicBezTo>
                        <a:pt x="6141" y="382"/>
                        <a:pt x="6612" y="505"/>
                        <a:pt x="7025" y="706"/>
                      </a:cubicBezTo>
                      <a:lnTo>
                        <a:pt x="7025" y="706"/>
                      </a:lnTo>
                      <a:cubicBezTo>
                        <a:pt x="6699" y="544"/>
                        <a:pt x="6447" y="319"/>
                        <a:pt x="6107" y="194"/>
                      </a:cubicBezTo>
                      <a:cubicBezTo>
                        <a:pt x="5922" y="125"/>
                        <a:pt x="5726" y="79"/>
                        <a:pt x="5541" y="32"/>
                      </a:cubicBezTo>
                      <a:cubicBezTo>
                        <a:pt x="5406" y="11"/>
                        <a:pt x="5271" y="1"/>
                        <a:pt x="5138"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25"/>
                <p:cNvSpPr/>
                <p:nvPr/>
              </p:nvSpPr>
              <p:spPr>
                <a:xfrm>
                  <a:off x="285255" y="4357818"/>
                  <a:ext cx="150668" cy="53582"/>
                </a:xfrm>
                <a:custGeom>
                  <a:avLst/>
                  <a:gdLst/>
                  <a:ahLst/>
                  <a:cxnLst/>
                  <a:rect l="l" t="t" r="r" b="b"/>
                  <a:pathLst>
                    <a:path w="4665" h="1659" extrusionOk="0">
                      <a:moveTo>
                        <a:pt x="3706" y="520"/>
                      </a:moveTo>
                      <a:lnTo>
                        <a:pt x="3706" y="520"/>
                      </a:lnTo>
                      <a:cubicBezTo>
                        <a:pt x="3510" y="623"/>
                        <a:pt x="3302" y="704"/>
                        <a:pt x="3094" y="774"/>
                      </a:cubicBezTo>
                      <a:cubicBezTo>
                        <a:pt x="2875" y="854"/>
                        <a:pt x="2644" y="889"/>
                        <a:pt x="2413" y="924"/>
                      </a:cubicBezTo>
                      <a:cubicBezTo>
                        <a:pt x="2278" y="937"/>
                        <a:pt x="2139" y="943"/>
                        <a:pt x="2000" y="943"/>
                      </a:cubicBezTo>
                      <a:cubicBezTo>
                        <a:pt x="1903" y="943"/>
                        <a:pt x="1805" y="940"/>
                        <a:pt x="1709" y="935"/>
                      </a:cubicBezTo>
                      <a:cubicBezTo>
                        <a:pt x="1455" y="924"/>
                        <a:pt x="1224" y="889"/>
                        <a:pt x="982" y="854"/>
                      </a:cubicBezTo>
                      <a:lnTo>
                        <a:pt x="982" y="854"/>
                      </a:lnTo>
                      <a:cubicBezTo>
                        <a:pt x="1201" y="866"/>
                        <a:pt x="1444" y="877"/>
                        <a:pt x="1675" y="889"/>
                      </a:cubicBezTo>
                      <a:cubicBezTo>
                        <a:pt x="1906" y="889"/>
                        <a:pt x="2148" y="889"/>
                        <a:pt x="2379" y="866"/>
                      </a:cubicBezTo>
                      <a:cubicBezTo>
                        <a:pt x="2610" y="831"/>
                        <a:pt x="2840" y="797"/>
                        <a:pt x="3060" y="739"/>
                      </a:cubicBezTo>
                      <a:cubicBezTo>
                        <a:pt x="3279" y="681"/>
                        <a:pt x="3498" y="600"/>
                        <a:pt x="3706" y="520"/>
                      </a:cubicBezTo>
                      <a:close/>
                      <a:moveTo>
                        <a:pt x="4664" y="0"/>
                      </a:moveTo>
                      <a:lnTo>
                        <a:pt x="4664" y="0"/>
                      </a:lnTo>
                      <a:cubicBezTo>
                        <a:pt x="3613" y="468"/>
                        <a:pt x="2464" y="706"/>
                        <a:pt x="1316" y="706"/>
                      </a:cubicBezTo>
                      <a:cubicBezTo>
                        <a:pt x="876" y="706"/>
                        <a:pt x="436" y="671"/>
                        <a:pt x="1" y="600"/>
                      </a:cubicBezTo>
                      <a:lnTo>
                        <a:pt x="1" y="600"/>
                      </a:lnTo>
                      <a:cubicBezTo>
                        <a:pt x="310" y="982"/>
                        <a:pt x="896" y="1235"/>
                        <a:pt x="1388" y="1235"/>
                      </a:cubicBezTo>
                      <a:cubicBezTo>
                        <a:pt x="1447" y="1235"/>
                        <a:pt x="1504" y="1231"/>
                        <a:pt x="1559" y="1224"/>
                      </a:cubicBezTo>
                      <a:lnTo>
                        <a:pt x="1559" y="1224"/>
                      </a:lnTo>
                      <a:cubicBezTo>
                        <a:pt x="1386" y="1374"/>
                        <a:pt x="705" y="1570"/>
                        <a:pt x="694" y="1616"/>
                      </a:cubicBezTo>
                      <a:cubicBezTo>
                        <a:pt x="804" y="1645"/>
                        <a:pt x="926" y="1659"/>
                        <a:pt x="1055" y="1659"/>
                      </a:cubicBezTo>
                      <a:cubicBezTo>
                        <a:pt x="2203" y="1659"/>
                        <a:pt x="3979" y="592"/>
                        <a:pt x="466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25"/>
                <p:cNvSpPr/>
                <p:nvPr/>
              </p:nvSpPr>
              <p:spPr>
                <a:xfrm>
                  <a:off x="550709" y="4694068"/>
                  <a:ext cx="194625" cy="264710"/>
                </a:xfrm>
                <a:custGeom>
                  <a:avLst/>
                  <a:gdLst/>
                  <a:ahLst/>
                  <a:cxnLst/>
                  <a:rect l="l" t="t" r="r" b="b"/>
                  <a:pathLst>
                    <a:path w="6026" h="8196" extrusionOk="0">
                      <a:moveTo>
                        <a:pt x="0" y="1"/>
                      </a:moveTo>
                      <a:cubicBezTo>
                        <a:pt x="20" y="3"/>
                        <a:pt x="40" y="5"/>
                        <a:pt x="59" y="7"/>
                      </a:cubicBezTo>
                      <a:lnTo>
                        <a:pt x="59" y="7"/>
                      </a:lnTo>
                      <a:cubicBezTo>
                        <a:pt x="39" y="4"/>
                        <a:pt x="19" y="2"/>
                        <a:pt x="0" y="1"/>
                      </a:cubicBezTo>
                      <a:close/>
                      <a:moveTo>
                        <a:pt x="59" y="7"/>
                      </a:moveTo>
                      <a:cubicBezTo>
                        <a:pt x="819" y="111"/>
                        <a:pt x="2318" y="1135"/>
                        <a:pt x="2655" y="3856"/>
                      </a:cubicBezTo>
                      <a:cubicBezTo>
                        <a:pt x="2921" y="6049"/>
                        <a:pt x="3521" y="6684"/>
                        <a:pt x="3163" y="8196"/>
                      </a:cubicBezTo>
                      <a:cubicBezTo>
                        <a:pt x="3775" y="7838"/>
                        <a:pt x="4144" y="6868"/>
                        <a:pt x="3948" y="6199"/>
                      </a:cubicBezTo>
                      <a:lnTo>
                        <a:pt x="3948" y="6199"/>
                      </a:lnTo>
                      <a:cubicBezTo>
                        <a:pt x="4179" y="6371"/>
                        <a:pt x="4466" y="6449"/>
                        <a:pt x="4762" y="6449"/>
                      </a:cubicBezTo>
                      <a:cubicBezTo>
                        <a:pt x="5222" y="6449"/>
                        <a:pt x="5703" y="6261"/>
                        <a:pt x="6026" y="5945"/>
                      </a:cubicBezTo>
                      <a:lnTo>
                        <a:pt x="6026" y="5945"/>
                      </a:lnTo>
                      <a:cubicBezTo>
                        <a:pt x="5878" y="6005"/>
                        <a:pt x="5724" y="6032"/>
                        <a:pt x="5570" y="6032"/>
                      </a:cubicBezTo>
                      <a:cubicBezTo>
                        <a:pt x="5156" y="6032"/>
                        <a:pt x="4739" y="5835"/>
                        <a:pt x="4444" y="5541"/>
                      </a:cubicBezTo>
                      <a:cubicBezTo>
                        <a:pt x="4040" y="5137"/>
                        <a:pt x="3809" y="4583"/>
                        <a:pt x="3671" y="4029"/>
                      </a:cubicBezTo>
                      <a:cubicBezTo>
                        <a:pt x="3521" y="3486"/>
                        <a:pt x="3429" y="2921"/>
                        <a:pt x="3209" y="2390"/>
                      </a:cubicBezTo>
                      <a:cubicBezTo>
                        <a:pt x="2686" y="1104"/>
                        <a:pt x="1422" y="166"/>
                        <a:pt x="59" y="7"/>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25"/>
                <p:cNvSpPr/>
                <p:nvPr/>
              </p:nvSpPr>
              <p:spPr>
                <a:xfrm>
                  <a:off x="522739" y="4695941"/>
                  <a:ext cx="98088" cy="213648"/>
                </a:xfrm>
                <a:custGeom>
                  <a:avLst/>
                  <a:gdLst/>
                  <a:ahLst/>
                  <a:cxnLst/>
                  <a:rect l="l" t="t" r="r" b="b"/>
                  <a:pathLst>
                    <a:path w="3037" h="6615" extrusionOk="0">
                      <a:moveTo>
                        <a:pt x="728" y="0"/>
                      </a:moveTo>
                      <a:cubicBezTo>
                        <a:pt x="750" y="14"/>
                        <a:pt x="772" y="27"/>
                        <a:pt x="795" y="40"/>
                      </a:cubicBezTo>
                      <a:lnTo>
                        <a:pt x="795" y="40"/>
                      </a:lnTo>
                      <a:cubicBezTo>
                        <a:pt x="772" y="27"/>
                        <a:pt x="750" y="13"/>
                        <a:pt x="728" y="0"/>
                      </a:cubicBezTo>
                      <a:close/>
                      <a:moveTo>
                        <a:pt x="1998" y="1136"/>
                      </a:moveTo>
                      <a:cubicBezTo>
                        <a:pt x="2022" y="1168"/>
                        <a:pt x="2045" y="1201"/>
                        <a:pt x="2067" y="1235"/>
                      </a:cubicBezTo>
                      <a:cubicBezTo>
                        <a:pt x="2124" y="1328"/>
                        <a:pt x="2171" y="1432"/>
                        <a:pt x="2217" y="1535"/>
                      </a:cubicBezTo>
                      <a:cubicBezTo>
                        <a:pt x="2286" y="1755"/>
                        <a:pt x="2332" y="1986"/>
                        <a:pt x="2332" y="2193"/>
                      </a:cubicBezTo>
                      <a:cubicBezTo>
                        <a:pt x="2344" y="2655"/>
                        <a:pt x="2217" y="3105"/>
                        <a:pt x="2055" y="3521"/>
                      </a:cubicBezTo>
                      <a:cubicBezTo>
                        <a:pt x="1894" y="3948"/>
                        <a:pt x="1709" y="4352"/>
                        <a:pt x="1570" y="4779"/>
                      </a:cubicBezTo>
                      <a:cubicBezTo>
                        <a:pt x="1420" y="5194"/>
                        <a:pt x="1351" y="5645"/>
                        <a:pt x="1340" y="6106"/>
                      </a:cubicBezTo>
                      <a:cubicBezTo>
                        <a:pt x="1340" y="5875"/>
                        <a:pt x="1340" y="5656"/>
                        <a:pt x="1363" y="5425"/>
                      </a:cubicBezTo>
                      <a:cubicBezTo>
                        <a:pt x="1386" y="5194"/>
                        <a:pt x="1432" y="4987"/>
                        <a:pt x="1513" y="4767"/>
                      </a:cubicBezTo>
                      <a:cubicBezTo>
                        <a:pt x="1640" y="4329"/>
                        <a:pt x="1836" y="3925"/>
                        <a:pt x="1998" y="3509"/>
                      </a:cubicBezTo>
                      <a:cubicBezTo>
                        <a:pt x="2159" y="3094"/>
                        <a:pt x="2286" y="2655"/>
                        <a:pt x="2286" y="2216"/>
                      </a:cubicBezTo>
                      <a:cubicBezTo>
                        <a:pt x="2286" y="1837"/>
                        <a:pt x="2204" y="1449"/>
                        <a:pt x="1998" y="1136"/>
                      </a:cubicBezTo>
                      <a:close/>
                      <a:moveTo>
                        <a:pt x="795" y="40"/>
                      </a:moveTo>
                      <a:lnTo>
                        <a:pt x="795" y="40"/>
                      </a:lnTo>
                      <a:cubicBezTo>
                        <a:pt x="1344" y="378"/>
                        <a:pt x="1820" y="915"/>
                        <a:pt x="1998" y="1547"/>
                      </a:cubicBezTo>
                      <a:cubicBezTo>
                        <a:pt x="2101" y="1893"/>
                        <a:pt x="2217" y="2517"/>
                        <a:pt x="1871" y="2759"/>
                      </a:cubicBezTo>
                      <a:cubicBezTo>
                        <a:pt x="1783" y="2829"/>
                        <a:pt x="1669" y="2879"/>
                        <a:pt x="1553" y="2879"/>
                      </a:cubicBezTo>
                      <a:cubicBezTo>
                        <a:pt x="1517" y="2879"/>
                        <a:pt x="1480" y="2874"/>
                        <a:pt x="1443" y="2863"/>
                      </a:cubicBezTo>
                      <a:cubicBezTo>
                        <a:pt x="1305" y="2817"/>
                        <a:pt x="1190" y="2632"/>
                        <a:pt x="1247" y="2482"/>
                      </a:cubicBezTo>
                      <a:lnTo>
                        <a:pt x="1247" y="2482"/>
                      </a:lnTo>
                      <a:cubicBezTo>
                        <a:pt x="1097" y="2620"/>
                        <a:pt x="1074" y="2863"/>
                        <a:pt x="1178" y="3036"/>
                      </a:cubicBezTo>
                      <a:cubicBezTo>
                        <a:pt x="1239" y="3150"/>
                        <a:pt x="1371" y="3199"/>
                        <a:pt x="1506" y="3199"/>
                      </a:cubicBezTo>
                      <a:cubicBezTo>
                        <a:pt x="1576" y="3199"/>
                        <a:pt x="1646" y="3186"/>
                        <a:pt x="1709" y="3163"/>
                      </a:cubicBezTo>
                      <a:lnTo>
                        <a:pt x="1709" y="3163"/>
                      </a:lnTo>
                      <a:cubicBezTo>
                        <a:pt x="1386" y="3705"/>
                        <a:pt x="889" y="4063"/>
                        <a:pt x="289" y="4271"/>
                      </a:cubicBezTo>
                      <a:cubicBezTo>
                        <a:pt x="289" y="4271"/>
                        <a:pt x="462" y="4363"/>
                        <a:pt x="612" y="4410"/>
                      </a:cubicBezTo>
                      <a:cubicBezTo>
                        <a:pt x="612" y="4410"/>
                        <a:pt x="439" y="4606"/>
                        <a:pt x="1" y="4790"/>
                      </a:cubicBezTo>
                      <a:cubicBezTo>
                        <a:pt x="257" y="4861"/>
                        <a:pt x="388" y="4899"/>
                        <a:pt x="560" y="4899"/>
                      </a:cubicBezTo>
                      <a:cubicBezTo>
                        <a:pt x="642" y="4899"/>
                        <a:pt x="734" y="4890"/>
                        <a:pt x="855" y="4871"/>
                      </a:cubicBezTo>
                      <a:lnTo>
                        <a:pt x="855" y="4871"/>
                      </a:lnTo>
                      <a:cubicBezTo>
                        <a:pt x="325" y="5620"/>
                        <a:pt x="1268" y="5932"/>
                        <a:pt x="1316" y="6611"/>
                      </a:cubicBezTo>
                      <a:lnTo>
                        <a:pt x="1316" y="6611"/>
                      </a:lnTo>
                      <a:cubicBezTo>
                        <a:pt x="1274" y="5979"/>
                        <a:pt x="2448" y="5990"/>
                        <a:pt x="2355" y="5402"/>
                      </a:cubicBezTo>
                      <a:lnTo>
                        <a:pt x="2355" y="5402"/>
                      </a:lnTo>
                      <a:cubicBezTo>
                        <a:pt x="2517" y="5748"/>
                        <a:pt x="2725" y="6014"/>
                        <a:pt x="3036" y="6199"/>
                      </a:cubicBezTo>
                      <a:cubicBezTo>
                        <a:pt x="2448" y="5298"/>
                        <a:pt x="2505" y="4040"/>
                        <a:pt x="2632" y="3036"/>
                      </a:cubicBezTo>
                      <a:cubicBezTo>
                        <a:pt x="2748" y="2182"/>
                        <a:pt x="2563" y="1385"/>
                        <a:pt x="1998" y="797"/>
                      </a:cubicBezTo>
                      <a:cubicBezTo>
                        <a:pt x="1882" y="681"/>
                        <a:pt x="1755" y="566"/>
                        <a:pt x="1594" y="450"/>
                      </a:cubicBezTo>
                      <a:cubicBezTo>
                        <a:pt x="1339" y="280"/>
                        <a:pt x="1054" y="189"/>
                        <a:pt x="795" y="40"/>
                      </a:cubicBezTo>
                      <a:close/>
                      <a:moveTo>
                        <a:pt x="1316" y="6611"/>
                      </a:moveTo>
                      <a:cubicBezTo>
                        <a:pt x="1316" y="6612"/>
                        <a:pt x="1316" y="6613"/>
                        <a:pt x="1317" y="6614"/>
                      </a:cubicBezTo>
                      <a:cubicBezTo>
                        <a:pt x="1316" y="6613"/>
                        <a:pt x="1316" y="6612"/>
                        <a:pt x="1316" y="661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25"/>
                <p:cNvSpPr/>
                <p:nvPr/>
              </p:nvSpPr>
              <p:spPr>
                <a:xfrm>
                  <a:off x="613721" y="4786535"/>
                  <a:ext cx="18280" cy="77934"/>
                </a:xfrm>
                <a:custGeom>
                  <a:avLst/>
                  <a:gdLst/>
                  <a:ahLst/>
                  <a:cxnLst/>
                  <a:rect l="l" t="t" r="r" b="b"/>
                  <a:pathLst>
                    <a:path w="566" h="2413" extrusionOk="0">
                      <a:moveTo>
                        <a:pt x="254" y="0"/>
                      </a:moveTo>
                      <a:cubicBezTo>
                        <a:pt x="0" y="831"/>
                        <a:pt x="139" y="1674"/>
                        <a:pt x="566" y="2413"/>
                      </a:cubicBezTo>
                      <a:cubicBezTo>
                        <a:pt x="462" y="1605"/>
                        <a:pt x="346" y="808"/>
                        <a:pt x="25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25"/>
                <p:cNvSpPr/>
                <p:nvPr/>
              </p:nvSpPr>
              <p:spPr>
                <a:xfrm>
                  <a:off x="662910" y="4618394"/>
                  <a:ext cx="82811" cy="96957"/>
                </a:xfrm>
                <a:custGeom>
                  <a:avLst/>
                  <a:gdLst/>
                  <a:ahLst/>
                  <a:cxnLst/>
                  <a:rect l="l" t="t" r="r" b="b"/>
                  <a:pathLst>
                    <a:path w="2564" h="3002" extrusionOk="0">
                      <a:moveTo>
                        <a:pt x="1282" y="1755"/>
                      </a:moveTo>
                      <a:lnTo>
                        <a:pt x="1282" y="1755"/>
                      </a:lnTo>
                      <a:cubicBezTo>
                        <a:pt x="1284" y="1756"/>
                        <a:pt x="1287" y="1757"/>
                        <a:pt x="1289" y="1758"/>
                      </a:cubicBezTo>
                      <a:lnTo>
                        <a:pt x="1289" y="1758"/>
                      </a:lnTo>
                      <a:cubicBezTo>
                        <a:pt x="1287" y="1757"/>
                        <a:pt x="1284" y="1756"/>
                        <a:pt x="1282" y="1755"/>
                      </a:cubicBezTo>
                      <a:close/>
                      <a:moveTo>
                        <a:pt x="462" y="1016"/>
                      </a:moveTo>
                      <a:cubicBezTo>
                        <a:pt x="543" y="1178"/>
                        <a:pt x="647" y="1328"/>
                        <a:pt x="774" y="1455"/>
                      </a:cubicBezTo>
                      <a:cubicBezTo>
                        <a:pt x="843" y="1524"/>
                        <a:pt x="947" y="1593"/>
                        <a:pt x="1040" y="1639"/>
                      </a:cubicBezTo>
                      <a:cubicBezTo>
                        <a:pt x="1155" y="1686"/>
                        <a:pt x="1270" y="1697"/>
                        <a:pt x="1386" y="1697"/>
                      </a:cubicBezTo>
                      <a:cubicBezTo>
                        <a:pt x="1536" y="1697"/>
                        <a:pt x="1697" y="1663"/>
                        <a:pt x="1859" y="1605"/>
                      </a:cubicBezTo>
                      <a:lnTo>
                        <a:pt x="1859" y="1605"/>
                      </a:lnTo>
                      <a:cubicBezTo>
                        <a:pt x="1732" y="1720"/>
                        <a:pt x="1559" y="1766"/>
                        <a:pt x="1386" y="1766"/>
                      </a:cubicBezTo>
                      <a:cubicBezTo>
                        <a:pt x="1354" y="1766"/>
                        <a:pt x="1314" y="1766"/>
                        <a:pt x="1289" y="1758"/>
                      </a:cubicBezTo>
                      <a:lnTo>
                        <a:pt x="1289" y="1758"/>
                      </a:lnTo>
                      <a:cubicBezTo>
                        <a:pt x="1426" y="1815"/>
                        <a:pt x="1585" y="1871"/>
                        <a:pt x="1732" y="1928"/>
                      </a:cubicBezTo>
                      <a:cubicBezTo>
                        <a:pt x="1882" y="2020"/>
                        <a:pt x="2044" y="2101"/>
                        <a:pt x="2171" y="2228"/>
                      </a:cubicBezTo>
                      <a:cubicBezTo>
                        <a:pt x="2032" y="2113"/>
                        <a:pt x="1871" y="2043"/>
                        <a:pt x="1697" y="1986"/>
                      </a:cubicBezTo>
                      <a:cubicBezTo>
                        <a:pt x="1524" y="1928"/>
                        <a:pt x="1351" y="1870"/>
                        <a:pt x="1190" y="1801"/>
                      </a:cubicBezTo>
                      <a:cubicBezTo>
                        <a:pt x="1016" y="1732"/>
                        <a:pt x="855" y="1628"/>
                        <a:pt x="751" y="1478"/>
                      </a:cubicBezTo>
                      <a:cubicBezTo>
                        <a:pt x="612" y="1351"/>
                        <a:pt x="532" y="1178"/>
                        <a:pt x="462" y="1016"/>
                      </a:cubicBezTo>
                      <a:close/>
                      <a:moveTo>
                        <a:pt x="35" y="0"/>
                      </a:moveTo>
                      <a:cubicBezTo>
                        <a:pt x="1" y="358"/>
                        <a:pt x="58" y="728"/>
                        <a:pt x="197" y="1074"/>
                      </a:cubicBezTo>
                      <a:cubicBezTo>
                        <a:pt x="416" y="1582"/>
                        <a:pt x="832" y="1997"/>
                        <a:pt x="1340" y="2228"/>
                      </a:cubicBezTo>
                      <a:cubicBezTo>
                        <a:pt x="1536" y="2320"/>
                        <a:pt x="1744" y="2378"/>
                        <a:pt x="1928" y="2494"/>
                      </a:cubicBezTo>
                      <a:cubicBezTo>
                        <a:pt x="2101" y="2598"/>
                        <a:pt x="2263" y="2782"/>
                        <a:pt x="2263" y="3001"/>
                      </a:cubicBezTo>
                      <a:cubicBezTo>
                        <a:pt x="2425" y="2782"/>
                        <a:pt x="2563" y="2551"/>
                        <a:pt x="2517" y="2286"/>
                      </a:cubicBezTo>
                      <a:cubicBezTo>
                        <a:pt x="2482" y="2043"/>
                        <a:pt x="2332" y="1824"/>
                        <a:pt x="2148" y="1686"/>
                      </a:cubicBezTo>
                      <a:lnTo>
                        <a:pt x="2148" y="1686"/>
                      </a:lnTo>
                      <a:cubicBezTo>
                        <a:pt x="2163" y="1689"/>
                        <a:pt x="2180" y="1691"/>
                        <a:pt x="2197" y="1691"/>
                      </a:cubicBezTo>
                      <a:cubicBezTo>
                        <a:pt x="2291" y="1691"/>
                        <a:pt x="2397" y="1639"/>
                        <a:pt x="2436" y="1570"/>
                      </a:cubicBezTo>
                      <a:cubicBezTo>
                        <a:pt x="2494" y="1455"/>
                        <a:pt x="2436" y="1305"/>
                        <a:pt x="2344" y="1224"/>
                      </a:cubicBezTo>
                      <a:cubicBezTo>
                        <a:pt x="2251" y="1132"/>
                        <a:pt x="2136" y="1097"/>
                        <a:pt x="1998" y="1051"/>
                      </a:cubicBezTo>
                      <a:cubicBezTo>
                        <a:pt x="2159" y="993"/>
                        <a:pt x="2321" y="866"/>
                        <a:pt x="2332" y="693"/>
                      </a:cubicBezTo>
                      <a:cubicBezTo>
                        <a:pt x="2344" y="520"/>
                        <a:pt x="2263" y="324"/>
                        <a:pt x="2113" y="243"/>
                      </a:cubicBezTo>
                      <a:cubicBezTo>
                        <a:pt x="1998" y="612"/>
                        <a:pt x="1617" y="924"/>
                        <a:pt x="1224" y="958"/>
                      </a:cubicBezTo>
                      <a:cubicBezTo>
                        <a:pt x="1186" y="963"/>
                        <a:pt x="1148" y="965"/>
                        <a:pt x="1110" y="965"/>
                      </a:cubicBezTo>
                      <a:cubicBezTo>
                        <a:pt x="755" y="965"/>
                        <a:pt x="409" y="775"/>
                        <a:pt x="232" y="462"/>
                      </a:cubicBezTo>
                      <a:cubicBezTo>
                        <a:pt x="139" y="301"/>
                        <a:pt x="70" y="150"/>
                        <a:pt x="3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25"/>
                <p:cNvSpPr/>
                <p:nvPr/>
              </p:nvSpPr>
              <p:spPr>
                <a:xfrm>
                  <a:off x="641335" y="4553541"/>
                  <a:ext cx="177442" cy="239680"/>
                </a:xfrm>
                <a:custGeom>
                  <a:avLst/>
                  <a:gdLst/>
                  <a:ahLst/>
                  <a:cxnLst/>
                  <a:rect l="l" t="t" r="r" b="b"/>
                  <a:pathLst>
                    <a:path w="5494" h="7421" extrusionOk="0">
                      <a:moveTo>
                        <a:pt x="692" y="0"/>
                      </a:moveTo>
                      <a:cubicBezTo>
                        <a:pt x="681" y="24"/>
                        <a:pt x="671" y="49"/>
                        <a:pt x="661" y="73"/>
                      </a:cubicBezTo>
                      <a:lnTo>
                        <a:pt x="661" y="73"/>
                      </a:lnTo>
                      <a:cubicBezTo>
                        <a:pt x="671" y="49"/>
                        <a:pt x="681" y="24"/>
                        <a:pt x="692" y="0"/>
                      </a:cubicBezTo>
                      <a:close/>
                      <a:moveTo>
                        <a:pt x="1950" y="6475"/>
                      </a:moveTo>
                      <a:lnTo>
                        <a:pt x="1950" y="6475"/>
                      </a:lnTo>
                      <a:cubicBezTo>
                        <a:pt x="2181" y="6649"/>
                        <a:pt x="2423" y="6799"/>
                        <a:pt x="2689" y="6914"/>
                      </a:cubicBezTo>
                      <a:cubicBezTo>
                        <a:pt x="2943" y="7029"/>
                        <a:pt x="3220" y="7110"/>
                        <a:pt x="3497" y="7156"/>
                      </a:cubicBezTo>
                      <a:cubicBezTo>
                        <a:pt x="3622" y="7178"/>
                        <a:pt x="3752" y="7190"/>
                        <a:pt x="3884" y="7190"/>
                      </a:cubicBezTo>
                      <a:cubicBezTo>
                        <a:pt x="4032" y="7190"/>
                        <a:pt x="4181" y="7175"/>
                        <a:pt x="4328" y="7145"/>
                      </a:cubicBezTo>
                      <a:cubicBezTo>
                        <a:pt x="4605" y="7087"/>
                        <a:pt x="4882" y="6983"/>
                        <a:pt x="5136" y="6868"/>
                      </a:cubicBezTo>
                      <a:lnTo>
                        <a:pt x="5136" y="6868"/>
                      </a:lnTo>
                      <a:cubicBezTo>
                        <a:pt x="4893" y="7006"/>
                        <a:pt x="4616" y="7110"/>
                        <a:pt x="4339" y="7180"/>
                      </a:cubicBezTo>
                      <a:cubicBezTo>
                        <a:pt x="4170" y="7216"/>
                        <a:pt x="3981" y="7244"/>
                        <a:pt x="3792" y="7244"/>
                      </a:cubicBezTo>
                      <a:cubicBezTo>
                        <a:pt x="3685" y="7244"/>
                        <a:pt x="3578" y="7235"/>
                        <a:pt x="3474" y="7214"/>
                      </a:cubicBezTo>
                      <a:cubicBezTo>
                        <a:pt x="3185" y="7168"/>
                        <a:pt x="2919" y="7087"/>
                        <a:pt x="2654" y="6949"/>
                      </a:cubicBezTo>
                      <a:cubicBezTo>
                        <a:pt x="2400" y="6822"/>
                        <a:pt x="2146" y="6683"/>
                        <a:pt x="1950" y="6475"/>
                      </a:cubicBezTo>
                      <a:close/>
                      <a:moveTo>
                        <a:pt x="661" y="73"/>
                      </a:moveTo>
                      <a:cubicBezTo>
                        <a:pt x="1" y="1676"/>
                        <a:pt x="55" y="3257"/>
                        <a:pt x="715" y="4871"/>
                      </a:cubicBezTo>
                      <a:cubicBezTo>
                        <a:pt x="1096" y="5794"/>
                        <a:pt x="1719" y="6649"/>
                        <a:pt x="2596" y="7110"/>
                      </a:cubicBezTo>
                      <a:cubicBezTo>
                        <a:pt x="2983" y="7319"/>
                        <a:pt x="3389" y="7420"/>
                        <a:pt x="3790" y="7420"/>
                      </a:cubicBezTo>
                      <a:cubicBezTo>
                        <a:pt x="4298" y="7420"/>
                        <a:pt x="4800" y="7258"/>
                        <a:pt x="5251" y="6949"/>
                      </a:cubicBezTo>
                      <a:cubicBezTo>
                        <a:pt x="5320" y="6914"/>
                        <a:pt x="5401" y="6856"/>
                        <a:pt x="5424" y="6764"/>
                      </a:cubicBezTo>
                      <a:cubicBezTo>
                        <a:pt x="5494" y="6602"/>
                        <a:pt x="5367" y="6487"/>
                        <a:pt x="5205" y="6487"/>
                      </a:cubicBezTo>
                      <a:cubicBezTo>
                        <a:pt x="5113" y="6487"/>
                        <a:pt x="5020" y="6568"/>
                        <a:pt x="4939" y="6568"/>
                      </a:cubicBezTo>
                      <a:cubicBezTo>
                        <a:pt x="5216" y="6163"/>
                        <a:pt x="4816" y="5890"/>
                        <a:pt x="4286" y="5890"/>
                      </a:cubicBezTo>
                      <a:cubicBezTo>
                        <a:pt x="4151" y="5890"/>
                        <a:pt x="4008" y="5907"/>
                        <a:pt x="3866" y="5944"/>
                      </a:cubicBezTo>
                      <a:cubicBezTo>
                        <a:pt x="3519" y="6037"/>
                        <a:pt x="3167" y="6098"/>
                        <a:pt x="2819" y="6098"/>
                      </a:cubicBezTo>
                      <a:cubicBezTo>
                        <a:pt x="2439" y="6098"/>
                        <a:pt x="2064" y="6025"/>
                        <a:pt x="1703" y="5839"/>
                      </a:cubicBezTo>
                      <a:lnTo>
                        <a:pt x="1703" y="5839"/>
                      </a:lnTo>
                      <a:cubicBezTo>
                        <a:pt x="1728" y="5849"/>
                        <a:pt x="1753" y="5854"/>
                        <a:pt x="1778" y="5854"/>
                      </a:cubicBezTo>
                      <a:cubicBezTo>
                        <a:pt x="1885" y="5854"/>
                        <a:pt x="1989" y="5771"/>
                        <a:pt x="2031" y="5644"/>
                      </a:cubicBezTo>
                      <a:cubicBezTo>
                        <a:pt x="2088" y="5471"/>
                        <a:pt x="2031" y="5275"/>
                        <a:pt x="1915" y="5136"/>
                      </a:cubicBezTo>
                      <a:cubicBezTo>
                        <a:pt x="1811" y="4986"/>
                        <a:pt x="1684" y="4871"/>
                        <a:pt x="1557" y="4744"/>
                      </a:cubicBezTo>
                      <a:cubicBezTo>
                        <a:pt x="1442" y="4629"/>
                        <a:pt x="1315" y="4502"/>
                        <a:pt x="1223" y="4352"/>
                      </a:cubicBezTo>
                      <a:cubicBezTo>
                        <a:pt x="1026" y="4051"/>
                        <a:pt x="853" y="3705"/>
                        <a:pt x="715" y="3359"/>
                      </a:cubicBezTo>
                      <a:cubicBezTo>
                        <a:pt x="343" y="2356"/>
                        <a:pt x="246" y="1099"/>
                        <a:pt x="661" y="73"/>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25"/>
                <p:cNvSpPr/>
                <p:nvPr/>
              </p:nvSpPr>
              <p:spPr>
                <a:xfrm>
                  <a:off x="669240" y="4732857"/>
                  <a:ext cx="83166" cy="100607"/>
                </a:xfrm>
                <a:custGeom>
                  <a:avLst/>
                  <a:gdLst/>
                  <a:ahLst/>
                  <a:cxnLst/>
                  <a:rect l="l" t="t" r="r" b="b"/>
                  <a:pathLst>
                    <a:path w="2575" h="3115" extrusionOk="0">
                      <a:moveTo>
                        <a:pt x="1" y="0"/>
                      </a:moveTo>
                      <a:cubicBezTo>
                        <a:pt x="4" y="9"/>
                        <a:pt x="6" y="18"/>
                        <a:pt x="9" y="27"/>
                      </a:cubicBezTo>
                      <a:lnTo>
                        <a:pt x="9" y="27"/>
                      </a:lnTo>
                      <a:cubicBezTo>
                        <a:pt x="7" y="18"/>
                        <a:pt x="4" y="9"/>
                        <a:pt x="1" y="0"/>
                      </a:cubicBezTo>
                      <a:close/>
                      <a:moveTo>
                        <a:pt x="9" y="27"/>
                      </a:moveTo>
                      <a:lnTo>
                        <a:pt x="9" y="27"/>
                      </a:lnTo>
                      <a:cubicBezTo>
                        <a:pt x="228" y="720"/>
                        <a:pt x="527" y="1334"/>
                        <a:pt x="1051" y="1835"/>
                      </a:cubicBezTo>
                      <a:cubicBezTo>
                        <a:pt x="1144" y="1916"/>
                        <a:pt x="1248" y="2008"/>
                        <a:pt x="1317" y="2112"/>
                      </a:cubicBezTo>
                      <a:cubicBezTo>
                        <a:pt x="1386" y="2205"/>
                        <a:pt x="1432" y="2343"/>
                        <a:pt x="1421" y="2459"/>
                      </a:cubicBezTo>
                      <a:cubicBezTo>
                        <a:pt x="1398" y="2586"/>
                        <a:pt x="1317" y="2701"/>
                        <a:pt x="1201" y="2724"/>
                      </a:cubicBezTo>
                      <a:cubicBezTo>
                        <a:pt x="1186" y="2729"/>
                        <a:pt x="1170" y="2731"/>
                        <a:pt x="1154" y="2731"/>
                      </a:cubicBezTo>
                      <a:cubicBezTo>
                        <a:pt x="1049" y="2731"/>
                        <a:pt x="936" y="2638"/>
                        <a:pt x="936" y="2528"/>
                      </a:cubicBezTo>
                      <a:lnTo>
                        <a:pt x="936" y="2528"/>
                      </a:lnTo>
                      <a:cubicBezTo>
                        <a:pt x="936" y="2759"/>
                        <a:pt x="1051" y="3013"/>
                        <a:pt x="1271" y="3093"/>
                      </a:cubicBezTo>
                      <a:cubicBezTo>
                        <a:pt x="1317" y="3108"/>
                        <a:pt x="1366" y="3115"/>
                        <a:pt x="1416" y="3115"/>
                      </a:cubicBezTo>
                      <a:cubicBezTo>
                        <a:pt x="1601" y="3115"/>
                        <a:pt x="1794" y="3020"/>
                        <a:pt x="1894" y="2874"/>
                      </a:cubicBezTo>
                      <a:cubicBezTo>
                        <a:pt x="2021" y="2689"/>
                        <a:pt x="2009" y="2435"/>
                        <a:pt x="1905" y="2239"/>
                      </a:cubicBezTo>
                      <a:lnTo>
                        <a:pt x="1905" y="2239"/>
                      </a:lnTo>
                      <a:cubicBezTo>
                        <a:pt x="1966" y="2279"/>
                        <a:pt x="2043" y="2311"/>
                        <a:pt x="2115" y="2311"/>
                      </a:cubicBezTo>
                      <a:cubicBezTo>
                        <a:pt x="2126" y="2311"/>
                        <a:pt x="2137" y="2310"/>
                        <a:pt x="2148" y="2309"/>
                      </a:cubicBezTo>
                      <a:cubicBezTo>
                        <a:pt x="2575" y="2251"/>
                        <a:pt x="1848" y="1881"/>
                        <a:pt x="1778" y="1835"/>
                      </a:cubicBezTo>
                      <a:cubicBezTo>
                        <a:pt x="1117" y="1459"/>
                        <a:pt x="253" y="778"/>
                        <a:pt x="9" y="27"/>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25"/>
                <p:cNvSpPr/>
                <p:nvPr/>
              </p:nvSpPr>
              <p:spPr>
                <a:xfrm>
                  <a:off x="525872" y="4423414"/>
                  <a:ext cx="144919" cy="231186"/>
                </a:xfrm>
                <a:custGeom>
                  <a:avLst/>
                  <a:gdLst/>
                  <a:ahLst/>
                  <a:cxnLst/>
                  <a:rect l="l" t="t" r="r" b="b"/>
                  <a:pathLst>
                    <a:path w="4487" h="7158" extrusionOk="0">
                      <a:moveTo>
                        <a:pt x="4071" y="1536"/>
                      </a:moveTo>
                      <a:lnTo>
                        <a:pt x="4071" y="1536"/>
                      </a:lnTo>
                      <a:cubicBezTo>
                        <a:pt x="4094" y="1651"/>
                        <a:pt x="4105" y="1778"/>
                        <a:pt x="4128" y="1905"/>
                      </a:cubicBezTo>
                      <a:cubicBezTo>
                        <a:pt x="4128" y="2032"/>
                        <a:pt x="4105" y="2148"/>
                        <a:pt x="4094" y="2286"/>
                      </a:cubicBezTo>
                      <a:cubicBezTo>
                        <a:pt x="4047" y="2528"/>
                        <a:pt x="3955" y="2759"/>
                        <a:pt x="3840" y="2990"/>
                      </a:cubicBezTo>
                      <a:cubicBezTo>
                        <a:pt x="3586" y="3440"/>
                        <a:pt x="3228" y="3787"/>
                        <a:pt x="2835" y="4098"/>
                      </a:cubicBezTo>
                      <a:cubicBezTo>
                        <a:pt x="2431" y="4375"/>
                        <a:pt x="2027" y="4664"/>
                        <a:pt x="1658" y="4999"/>
                      </a:cubicBezTo>
                      <a:cubicBezTo>
                        <a:pt x="1277" y="5310"/>
                        <a:pt x="977" y="5714"/>
                        <a:pt x="723" y="6130"/>
                      </a:cubicBezTo>
                      <a:cubicBezTo>
                        <a:pt x="839" y="5922"/>
                        <a:pt x="977" y="5703"/>
                        <a:pt x="1127" y="5518"/>
                      </a:cubicBezTo>
                      <a:cubicBezTo>
                        <a:pt x="1266" y="5310"/>
                        <a:pt x="1439" y="5137"/>
                        <a:pt x="1623" y="4964"/>
                      </a:cubicBezTo>
                      <a:cubicBezTo>
                        <a:pt x="1993" y="4629"/>
                        <a:pt x="2408" y="4341"/>
                        <a:pt x="2778" y="4029"/>
                      </a:cubicBezTo>
                      <a:cubicBezTo>
                        <a:pt x="3170" y="3706"/>
                        <a:pt x="3528" y="3360"/>
                        <a:pt x="3782" y="2944"/>
                      </a:cubicBezTo>
                      <a:cubicBezTo>
                        <a:pt x="3840" y="2840"/>
                        <a:pt x="3897" y="2725"/>
                        <a:pt x="3932" y="2609"/>
                      </a:cubicBezTo>
                      <a:cubicBezTo>
                        <a:pt x="3978" y="2494"/>
                        <a:pt x="4024" y="2378"/>
                        <a:pt x="4047" y="2263"/>
                      </a:cubicBezTo>
                      <a:cubicBezTo>
                        <a:pt x="4082" y="2148"/>
                        <a:pt x="4094" y="2021"/>
                        <a:pt x="4094" y="1905"/>
                      </a:cubicBezTo>
                      <a:cubicBezTo>
                        <a:pt x="4094" y="1778"/>
                        <a:pt x="4082" y="1663"/>
                        <a:pt x="4071" y="1536"/>
                      </a:cubicBezTo>
                      <a:close/>
                      <a:moveTo>
                        <a:pt x="404" y="6628"/>
                      </a:moveTo>
                      <a:lnTo>
                        <a:pt x="404" y="6628"/>
                      </a:lnTo>
                      <a:cubicBezTo>
                        <a:pt x="403" y="6631"/>
                        <a:pt x="401" y="6635"/>
                        <a:pt x="400" y="6638"/>
                      </a:cubicBezTo>
                      <a:cubicBezTo>
                        <a:pt x="401" y="6635"/>
                        <a:pt x="403" y="6631"/>
                        <a:pt x="404" y="6628"/>
                      </a:cubicBezTo>
                      <a:close/>
                      <a:moveTo>
                        <a:pt x="3493" y="1"/>
                      </a:moveTo>
                      <a:cubicBezTo>
                        <a:pt x="3863" y="635"/>
                        <a:pt x="4036" y="1443"/>
                        <a:pt x="3851" y="2171"/>
                      </a:cubicBezTo>
                      <a:cubicBezTo>
                        <a:pt x="3747" y="2552"/>
                        <a:pt x="3528" y="3209"/>
                        <a:pt x="3055" y="3244"/>
                      </a:cubicBezTo>
                      <a:cubicBezTo>
                        <a:pt x="3024" y="3249"/>
                        <a:pt x="2992" y="3251"/>
                        <a:pt x="2960" y="3251"/>
                      </a:cubicBezTo>
                      <a:cubicBezTo>
                        <a:pt x="2825" y="3251"/>
                        <a:pt x="2686" y="3210"/>
                        <a:pt x="2593" y="3117"/>
                      </a:cubicBezTo>
                      <a:cubicBezTo>
                        <a:pt x="2478" y="3002"/>
                        <a:pt x="2478" y="2759"/>
                        <a:pt x="2605" y="2655"/>
                      </a:cubicBezTo>
                      <a:lnTo>
                        <a:pt x="2605" y="2655"/>
                      </a:lnTo>
                      <a:cubicBezTo>
                        <a:pt x="2397" y="2702"/>
                        <a:pt x="2235" y="2909"/>
                        <a:pt x="2235" y="3129"/>
                      </a:cubicBezTo>
                      <a:cubicBezTo>
                        <a:pt x="2247" y="3348"/>
                        <a:pt x="2455" y="3521"/>
                        <a:pt x="2662" y="3544"/>
                      </a:cubicBezTo>
                      <a:cubicBezTo>
                        <a:pt x="2252" y="3781"/>
                        <a:pt x="1808" y="3883"/>
                        <a:pt x="1348" y="3883"/>
                      </a:cubicBezTo>
                      <a:cubicBezTo>
                        <a:pt x="1135" y="3883"/>
                        <a:pt x="919" y="3861"/>
                        <a:pt x="700" y="3821"/>
                      </a:cubicBezTo>
                      <a:lnTo>
                        <a:pt x="700" y="3821"/>
                      </a:lnTo>
                      <a:cubicBezTo>
                        <a:pt x="700" y="3821"/>
                        <a:pt x="816" y="3994"/>
                        <a:pt x="931" y="4110"/>
                      </a:cubicBezTo>
                      <a:cubicBezTo>
                        <a:pt x="931" y="4110"/>
                        <a:pt x="768" y="4173"/>
                        <a:pt x="449" y="4173"/>
                      </a:cubicBezTo>
                      <a:cubicBezTo>
                        <a:pt x="360" y="4173"/>
                        <a:pt x="259" y="4169"/>
                        <a:pt x="146" y="4156"/>
                      </a:cubicBezTo>
                      <a:lnTo>
                        <a:pt x="146" y="4156"/>
                      </a:lnTo>
                      <a:cubicBezTo>
                        <a:pt x="446" y="4456"/>
                        <a:pt x="527" y="4525"/>
                        <a:pt x="919" y="4698"/>
                      </a:cubicBezTo>
                      <a:cubicBezTo>
                        <a:pt x="0" y="5135"/>
                        <a:pt x="728" y="5949"/>
                        <a:pt x="404" y="6628"/>
                      </a:cubicBezTo>
                      <a:lnTo>
                        <a:pt x="404" y="6628"/>
                      </a:lnTo>
                      <a:cubicBezTo>
                        <a:pt x="533" y="6369"/>
                        <a:pt x="803" y="6332"/>
                        <a:pt x="1090" y="6332"/>
                      </a:cubicBezTo>
                      <a:cubicBezTo>
                        <a:pt x="1203" y="6332"/>
                        <a:pt x="1319" y="6338"/>
                        <a:pt x="1430" y="6338"/>
                      </a:cubicBezTo>
                      <a:cubicBezTo>
                        <a:pt x="1708" y="6338"/>
                        <a:pt x="1955" y="6302"/>
                        <a:pt x="2051" y="6049"/>
                      </a:cubicBezTo>
                      <a:cubicBezTo>
                        <a:pt x="2051" y="6441"/>
                        <a:pt x="2074" y="6811"/>
                        <a:pt x="2293" y="7157"/>
                      </a:cubicBezTo>
                      <a:cubicBezTo>
                        <a:pt x="2212" y="5991"/>
                        <a:pt x="2951" y="4825"/>
                        <a:pt x="3643" y="3925"/>
                      </a:cubicBezTo>
                      <a:cubicBezTo>
                        <a:pt x="4221" y="3175"/>
                        <a:pt x="4486" y="2321"/>
                        <a:pt x="4267" y="1443"/>
                      </a:cubicBezTo>
                      <a:cubicBezTo>
                        <a:pt x="4221" y="1270"/>
                        <a:pt x="4151" y="1086"/>
                        <a:pt x="4082" y="901"/>
                      </a:cubicBezTo>
                      <a:cubicBezTo>
                        <a:pt x="3920" y="566"/>
                        <a:pt x="3678" y="301"/>
                        <a:pt x="349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25"/>
                <p:cNvSpPr/>
                <p:nvPr/>
              </p:nvSpPr>
              <p:spPr>
                <a:xfrm>
                  <a:off x="601416" y="4560614"/>
                  <a:ext cx="54066" cy="151766"/>
                </a:xfrm>
                <a:custGeom>
                  <a:avLst/>
                  <a:gdLst/>
                  <a:ahLst/>
                  <a:cxnLst/>
                  <a:rect l="l" t="t" r="r" b="b"/>
                  <a:pathLst>
                    <a:path w="1674" h="4699" extrusionOk="0">
                      <a:moveTo>
                        <a:pt x="1201" y="1005"/>
                      </a:moveTo>
                      <a:lnTo>
                        <a:pt x="1201" y="1005"/>
                      </a:lnTo>
                      <a:cubicBezTo>
                        <a:pt x="1143" y="1224"/>
                        <a:pt x="1085" y="1443"/>
                        <a:pt x="1051" y="1674"/>
                      </a:cubicBezTo>
                      <a:cubicBezTo>
                        <a:pt x="1004" y="1905"/>
                        <a:pt x="970" y="2113"/>
                        <a:pt x="970" y="2343"/>
                      </a:cubicBezTo>
                      <a:cubicBezTo>
                        <a:pt x="958" y="2574"/>
                        <a:pt x="970" y="2805"/>
                        <a:pt x="1004" y="3059"/>
                      </a:cubicBezTo>
                      <a:cubicBezTo>
                        <a:pt x="1027" y="3302"/>
                        <a:pt x="1074" y="3532"/>
                        <a:pt x="1108" y="3763"/>
                      </a:cubicBezTo>
                      <a:cubicBezTo>
                        <a:pt x="1051" y="3532"/>
                        <a:pt x="993" y="3290"/>
                        <a:pt x="958" y="3059"/>
                      </a:cubicBezTo>
                      <a:cubicBezTo>
                        <a:pt x="935" y="2828"/>
                        <a:pt x="912" y="2574"/>
                        <a:pt x="912" y="2343"/>
                      </a:cubicBezTo>
                      <a:cubicBezTo>
                        <a:pt x="935" y="2113"/>
                        <a:pt x="958" y="1882"/>
                        <a:pt x="1004" y="1651"/>
                      </a:cubicBezTo>
                      <a:cubicBezTo>
                        <a:pt x="1051" y="1420"/>
                        <a:pt x="1120" y="1224"/>
                        <a:pt x="1201" y="1005"/>
                      </a:cubicBezTo>
                      <a:close/>
                      <a:moveTo>
                        <a:pt x="1674" y="0"/>
                      </a:moveTo>
                      <a:lnTo>
                        <a:pt x="1674" y="0"/>
                      </a:lnTo>
                      <a:cubicBezTo>
                        <a:pt x="1074" y="820"/>
                        <a:pt x="0" y="3013"/>
                        <a:pt x="370" y="4075"/>
                      </a:cubicBezTo>
                      <a:cubicBezTo>
                        <a:pt x="416" y="4052"/>
                        <a:pt x="554" y="3359"/>
                        <a:pt x="693" y="3186"/>
                      </a:cubicBezTo>
                      <a:lnTo>
                        <a:pt x="693" y="3186"/>
                      </a:lnTo>
                      <a:cubicBezTo>
                        <a:pt x="658" y="3729"/>
                        <a:pt x="981" y="4398"/>
                        <a:pt x="1408" y="4698"/>
                      </a:cubicBezTo>
                      <a:cubicBezTo>
                        <a:pt x="1051" y="3151"/>
                        <a:pt x="1131" y="1501"/>
                        <a:pt x="167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25"/>
                <p:cNvSpPr/>
                <p:nvPr/>
              </p:nvSpPr>
              <p:spPr>
                <a:xfrm>
                  <a:off x="622280" y="4354589"/>
                  <a:ext cx="171338" cy="50061"/>
                </a:xfrm>
                <a:custGeom>
                  <a:avLst/>
                  <a:gdLst/>
                  <a:ahLst/>
                  <a:cxnLst/>
                  <a:rect l="l" t="t" r="r" b="b"/>
                  <a:pathLst>
                    <a:path w="5305" h="1550" extrusionOk="0">
                      <a:moveTo>
                        <a:pt x="4245" y="1"/>
                      </a:moveTo>
                      <a:cubicBezTo>
                        <a:pt x="2797" y="1"/>
                        <a:pt x="1" y="1485"/>
                        <a:pt x="1" y="1485"/>
                      </a:cubicBezTo>
                      <a:cubicBezTo>
                        <a:pt x="1" y="1485"/>
                        <a:pt x="782" y="1550"/>
                        <a:pt x="1732" y="1550"/>
                      </a:cubicBezTo>
                      <a:cubicBezTo>
                        <a:pt x="3291" y="1550"/>
                        <a:pt x="5304" y="1376"/>
                        <a:pt x="5068" y="458"/>
                      </a:cubicBezTo>
                      <a:cubicBezTo>
                        <a:pt x="4979" y="128"/>
                        <a:pt x="4670" y="1"/>
                        <a:pt x="4245"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25"/>
                <p:cNvSpPr/>
                <p:nvPr/>
              </p:nvSpPr>
              <p:spPr>
                <a:xfrm>
                  <a:off x="621149" y="4265383"/>
                  <a:ext cx="134261" cy="111459"/>
                </a:xfrm>
                <a:custGeom>
                  <a:avLst/>
                  <a:gdLst/>
                  <a:ahLst/>
                  <a:cxnLst/>
                  <a:rect l="l" t="t" r="r" b="b"/>
                  <a:pathLst>
                    <a:path w="4157" h="3451" extrusionOk="0">
                      <a:moveTo>
                        <a:pt x="2636" y="0"/>
                      </a:moveTo>
                      <a:cubicBezTo>
                        <a:pt x="1501" y="0"/>
                        <a:pt x="1" y="3451"/>
                        <a:pt x="1" y="3451"/>
                      </a:cubicBezTo>
                      <a:cubicBezTo>
                        <a:pt x="1" y="3451"/>
                        <a:pt x="4156" y="1200"/>
                        <a:pt x="3025" y="161"/>
                      </a:cubicBezTo>
                      <a:cubicBezTo>
                        <a:pt x="2903" y="50"/>
                        <a:pt x="2772" y="0"/>
                        <a:pt x="2636"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25"/>
                <p:cNvSpPr/>
                <p:nvPr/>
              </p:nvSpPr>
              <p:spPr>
                <a:xfrm>
                  <a:off x="567762" y="4212124"/>
                  <a:ext cx="94438" cy="166203"/>
                </a:xfrm>
                <a:custGeom>
                  <a:avLst/>
                  <a:gdLst/>
                  <a:ahLst/>
                  <a:cxnLst/>
                  <a:rect l="l" t="t" r="r" b="b"/>
                  <a:pathLst>
                    <a:path w="2924" h="5146" extrusionOk="0">
                      <a:moveTo>
                        <a:pt x="1343" y="0"/>
                      </a:moveTo>
                      <a:cubicBezTo>
                        <a:pt x="0" y="0"/>
                        <a:pt x="869" y="5146"/>
                        <a:pt x="869" y="5146"/>
                      </a:cubicBezTo>
                      <a:cubicBezTo>
                        <a:pt x="869" y="5146"/>
                        <a:pt x="2924" y="263"/>
                        <a:pt x="1446" y="10"/>
                      </a:cubicBezTo>
                      <a:cubicBezTo>
                        <a:pt x="1410" y="3"/>
                        <a:pt x="1376" y="0"/>
                        <a:pt x="134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3" name="Google Shape;1963;p25"/>
              <p:cNvGrpSpPr/>
              <p:nvPr/>
            </p:nvGrpSpPr>
            <p:grpSpPr>
              <a:xfrm rot="10800000" flipH="1">
                <a:off x="1005226" y="4721208"/>
                <a:ext cx="8138847" cy="211872"/>
                <a:chOff x="1005226" y="199492"/>
                <a:chExt cx="8138847" cy="211872"/>
              </a:xfrm>
            </p:grpSpPr>
            <p:sp>
              <p:nvSpPr>
                <p:cNvPr id="1964" name="Google Shape;1964;p25"/>
                <p:cNvSpPr/>
                <p:nvPr/>
              </p:nvSpPr>
              <p:spPr>
                <a:xfrm>
                  <a:off x="4842450" y="199550"/>
                  <a:ext cx="4301622" cy="14950"/>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65" name="Google Shape;1965;p25"/>
                <p:cNvGrpSpPr/>
                <p:nvPr/>
              </p:nvGrpSpPr>
              <p:grpSpPr>
                <a:xfrm>
                  <a:off x="1005226" y="199492"/>
                  <a:ext cx="3295960" cy="211872"/>
                  <a:chOff x="1018925" y="254356"/>
                  <a:chExt cx="3295960" cy="211872"/>
                </a:xfrm>
              </p:grpSpPr>
              <p:sp>
                <p:nvSpPr>
                  <p:cNvPr id="1966" name="Google Shape;1966;p25"/>
                  <p:cNvSpPr/>
                  <p:nvPr/>
                </p:nvSpPr>
                <p:spPr>
                  <a:xfrm>
                    <a:off x="1149795"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25"/>
                  <p:cNvSpPr/>
                  <p:nvPr/>
                </p:nvSpPr>
                <p:spPr>
                  <a:xfrm>
                    <a:off x="1018925" y="254356"/>
                    <a:ext cx="143950" cy="211872"/>
                  </a:xfrm>
                  <a:custGeom>
                    <a:avLst/>
                    <a:gdLst/>
                    <a:ahLst/>
                    <a:cxnLst/>
                    <a:rect l="l" t="t" r="r" b="b"/>
                    <a:pathLst>
                      <a:path w="4457" h="6560" extrusionOk="0">
                        <a:moveTo>
                          <a:pt x="3933" y="1"/>
                        </a:moveTo>
                        <a:cubicBezTo>
                          <a:pt x="2886" y="1"/>
                          <a:pt x="1831" y="436"/>
                          <a:pt x="1097" y="1215"/>
                        </a:cubicBezTo>
                        <a:cubicBezTo>
                          <a:pt x="705" y="1607"/>
                          <a:pt x="405" y="2104"/>
                          <a:pt x="209" y="2635"/>
                        </a:cubicBezTo>
                        <a:cubicBezTo>
                          <a:pt x="174" y="2761"/>
                          <a:pt x="139" y="2912"/>
                          <a:pt x="93" y="3039"/>
                        </a:cubicBezTo>
                        <a:lnTo>
                          <a:pt x="24" y="3454"/>
                        </a:lnTo>
                        <a:lnTo>
                          <a:pt x="1" y="3893"/>
                        </a:lnTo>
                        <a:cubicBezTo>
                          <a:pt x="1" y="4054"/>
                          <a:pt x="1" y="4193"/>
                          <a:pt x="24" y="4354"/>
                        </a:cubicBezTo>
                        <a:cubicBezTo>
                          <a:pt x="105" y="4955"/>
                          <a:pt x="440" y="5532"/>
                          <a:pt x="913" y="5936"/>
                        </a:cubicBezTo>
                        <a:cubicBezTo>
                          <a:pt x="1397" y="6330"/>
                          <a:pt x="1992" y="6559"/>
                          <a:pt x="2642" y="6559"/>
                        </a:cubicBezTo>
                        <a:cubicBezTo>
                          <a:pt x="2658" y="6559"/>
                          <a:pt x="2674" y="6559"/>
                          <a:pt x="2690" y="6559"/>
                        </a:cubicBezTo>
                        <a:cubicBezTo>
                          <a:pt x="3441" y="6524"/>
                          <a:pt x="4133" y="6005"/>
                          <a:pt x="4364" y="5278"/>
                        </a:cubicBezTo>
                        <a:cubicBezTo>
                          <a:pt x="4422" y="5105"/>
                          <a:pt x="4456" y="4908"/>
                          <a:pt x="4456" y="4712"/>
                        </a:cubicBezTo>
                        <a:cubicBezTo>
                          <a:pt x="4456" y="4481"/>
                          <a:pt x="4387" y="4239"/>
                          <a:pt x="4272" y="4031"/>
                        </a:cubicBezTo>
                        <a:cubicBezTo>
                          <a:pt x="4041" y="3627"/>
                          <a:pt x="3579" y="3339"/>
                          <a:pt x="3083" y="3339"/>
                        </a:cubicBezTo>
                        <a:lnTo>
                          <a:pt x="2898" y="3339"/>
                        </a:lnTo>
                        <a:cubicBezTo>
                          <a:pt x="2829" y="3339"/>
                          <a:pt x="2771" y="3350"/>
                          <a:pt x="2690" y="3373"/>
                        </a:cubicBezTo>
                        <a:cubicBezTo>
                          <a:pt x="2333" y="3489"/>
                          <a:pt x="2136" y="3858"/>
                          <a:pt x="2229" y="4216"/>
                        </a:cubicBezTo>
                        <a:cubicBezTo>
                          <a:pt x="2323" y="4519"/>
                          <a:pt x="2597" y="4705"/>
                          <a:pt x="2889" y="4705"/>
                        </a:cubicBezTo>
                        <a:cubicBezTo>
                          <a:pt x="2953" y="4705"/>
                          <a:pt x="3018" y="4696"/>
                          <a:pt x="3083" y="4678"/>
                        </a:cubicBezTo>
                        <a:cubicBezTo>
                          <a:pt x="3117" y="4678"/>
                          <a:pt x="3141" y="4678"/>
                          <a:pt x="3175" y="4712"/>
                        </a:cubicBezTo>
                        <a:cubicBezTo>
                          <a:pt x="3187" y="4712"/>
                          <a:pt x="3198" y="4735"/>
                          <a:pt x="3198" y="4758"/>
                        </a:cubicBezTo>
                        <a:cubicBezTo>
                          <a:pt x="3198" y="4816"/>
                          <a:pt x="3198" y="4885"/>
                          <a:pt x="3187" y="4943"/>
                        </a:cubicBezTo>
                        <a:cubicBezTo>
                          <a:pt x="3129" y="5197"/>
                          <a:pt x="2898" y="5428"/>
                          <a:pt x="2610" y="5462"/>
                        </a:cubicBezTo>
                        <a:cubicBezTo>
                          <a:pt x="2575" y="5465"/>
                          <a:pt x="2540" y="5466"/>
                          <a:pt x="2505" y="5466"/>
                        </a:cubicBezTo>
                        <a:cubicBezTo>
                          <a:pt x="2180" y="5466"/>
                          <a:pt x="1806" y="5370"/>
                          <a:pt x="1536" y="5162"/>
                        </a:cubicBezTo>
                        <a:cubicBezTo>
                          <a:pt x="1224" y="4931"/>
                          <a:pt x="970" y="4585"/>
                          <a:pt x="890" y="4193"/>
                        </a:cubicBezTo>
                        <a:cubicBezTo>
                          <a:pt x="855" y="4089"/>
                          <a:pt x="855" y="3985"/>
                          <a:pt x="844" y="3893"/>
                        </a:cubicBezTo>
                        <a:lnTo>
                          <a:pt x="844" y="3558"/>
                        </a:lnTo>
                        <a:lnTo>
                          <a:pt x="890" y="3223"/>
                        </a:lnTo>
                        <a:cubicBezTo>
                          <a:pt x="913" y="3108"/>
                          <a:pt x="936" y="3004"/>
                          <a:pt x="959" y="2900"/>
                        </a:cubicBezTo>
                        <a:cubicBezTo>
                          <a:pt x="1074" y="2450"/>
                          <a:pt x="1305" y="2046"/>
                          <a:pt x="1594" y="1688"/>
                        </a:cubicBezTo>
                        <a:cubicBezTo>
                          <a:pt x="2171" y="961"/>
                          <a:pt x="3083" y="499"/>
                          <a:pt x="4052" y="476"/>
                        </a:cubicBezTo>
                        <a:cubicBezTo>
                          <a:pt x="4179" y="476"/>
                          <a:pt x="4272" y="372"/>
                          <a:pt x="4272" y="234"/>
                        </a:cubicBezTo>
                        <a:cubicBezTo>
                          <a:pt x="4283" y="118"/>
                          <a:pt x="4179" y="3"/>
                          <a:pt x="4052" y="3"/>
                        </a:cubicBezTo>
                        <a:cubicBezTo>
                          <a:pt x="4013" y="2"/>
                          <a:pt x="3973" y="1"/>
                          <a:pt x="393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spTree>
    <p:extLst>
      <p:ext uri="{BB962C8B-B14F-4D97-AF65-F5344CB8AC3E}">
        <p14:creationId xmlns:p14="http://schemas.microsoft.com/office/powerpoint/2010/main" val="173033055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2_Contents slide layout">
    <p:spTree>
      <p:nvGrpSpPr>
        <p:cNvPr id="1" name=""/>
        <p:cNvGrpSpPr/>
        <p:nvPr/>
      </p:nvGrpSpPr>
      <p:grpSpPr>
        <a:xfrm>
          <a:off x="0" y="0"/>
          <a:ext cx="0" cy="0"/>
          <a:chOff x="0" y="0"/>
          <a:chExt cx="0" cy="0"/>
        </a:xfrm>
      </p:grpSpPr>
      <p:sp>
        <p:nvSpPr>
          <p:cNvPr id="8" name="Freeform 5"/>
          <p:cNvSpPr>
            <a:spLocks/>
          </p:cNvSpPr>
          <p:nvPr userDrawn="1"/>
        </p:nvSpPr>
        <p:spPr bwMode="auto">
          <a:xfrm>
            <a:off x="0" y="0"/>
            <a:ext cx="12192000" cy="1201355"/>
          </a:xfrm>
          <a:custGeom>
            <a:avLst/>
            <a:gdLst>
              <a:gd name="T0" fmla="*/ 814 w 814"/>
              <a:gd name="T1" fmla="*/ 25 h 378"/>
              <a:gd name="T2" fmla="*/ 811 w 814"/>
              <a:gd name="T3" fmla="*/ 0 h 378"/>
              <a:gd name="T4" fmla="*/ 0 w 814"/>
              <a:gd name="T5" fmla="*/ 0 h 378"/>
              <a:gd name="T6" fmla="*/ 0 w 814"/>
              <a:gd name="T7" fmla="*/ 378 h 378"/>
              <a:gd name="T8" fmla="*/ 20 w 814"/>
              <a:gd name="T9" fmla="*/ 378 h 378"/>
              <a:gd name="T10" fmla="*/ 814 w 814"/>
              <a:gd name="T11" fmla="*/ 25 h 378"/>
            </a:gdLst>
            <a:ahLst/>
            <a:cxnLst>
              <a:cxn ang="0">
                <a:pos x="T0" y="T1"/>
              </a:cxn>
              <a:cxn ang="0">
                <a:pos x="T2" y="T3"/>
              </a:cxn>
              <a:cxn ang="0">
                <a:pos x="T4" y="T5"/>
              </a:cxn>
              <a:cxn ang="0">
                <a:pos x="T6" y="T7"/>
              </a:cxn>
              <a:cxn ang="0">
                <a:pos x="T8" y="T9"/>
              </a:cxn>
              <a:cxn ang="0">
                <a:pos x="T10" y="T11"/>
              </a:cxn>
            </a:cxnLst>
            <a:rect l="0" t="0" r="r" b="b"/>
            <a:pathLst>
              <a:path w="814" h="378">
                <a:moveTo>
                  <a:pt x="814" y="25"/>
                </a:moveTo>
                <a:cubicBezTo>
                  <a:pt x="814" y="17"/>
                  <a:pt x="813" y="8"/>
                  <a:pt x="811" y="0"/>
                </a:cubicBezTo>
                <a:cubicBezTo>
                  <a:pt x="0" y="0"/>
                  <a:pt x="0" y="0"/>
                  <a:pt x="0" y="0"/>
                </a:cubicBezTo>
                <a:cubicBezTo>
                  <a:pt x="0" y="378"/>
                  <a:pt x="0" y="378"/>
                  <a:pt x="0" y="378"/>
                </a:cubicBezTo>
                <a:cubicBezTo>
                  <a:pt x="7" y="378"/>
                  <a:pt x="13" y="378"/>
                  <a:pt x="20" y="378"/>
                </a:cubicBezTo>
                <a:cubicBezTo>
                  <a:pt x="458" y="378"/>
                  <a:pt x="814" y="220"/>
                  <a:pt x="814" y="25"/>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s-PE" sz="1400"/>
          </a:p>
        </p:txBody>
      </p:sp>
      <p:sp>
        <p:nvSpPr>
          <p:cNvPr id="2" name="Text Placeholder 9">
            <a:extLst>
              <a:ext uri="{FF2B5EF4-FFF2-40B4-BE49-F238E27FC236}">
                <a16:creationId xmlns:a16="http://schemas.microsoft.com/office/drawing/2014/main" id="{23DE32A5-6181-4C51-AD5C-3F1A448478A1}"/>
              </a:ext>
            </a:extLst>
          </p:cNvPr>
          <p:cNvSpPr>
            <a:spLocks noGrp="1"/>
          </p:cNvSpPr>
          <p:nvPr userDrawn="1">
            <p:ph type="body" sz="quarter" idx="10" hasCustomPrompt="1"/>
          </p:nvPr>
        </p:nvSpPr>
        <p:spPr>
          <a:xfrm>
            <a:off x="323530" y="339510"/>
            <a:ext cx="11573197" cy="724247"/>
          </a:xfrm>
          <a:prstGeom prst="rect">
            <a:avLst/>
          </a:prstGeom>
        </p:spPr>
        <p:txBody>
          <a:bodyPr anchor="ctr"/>
          <a:lstStyle>
            <a:lvl1pPr marL="0" indent="0" algn="ctr">
              <a:buNone/>
              <a:defRPr sz="5400" b="0" baseline="0">
                <a:solidFill>
                  <a:srgbClr val="47346C"/>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3747138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204627" y="349718"/>
            <a:ext cx="11573197" cy="724247"/>
          </a:xfrm>
          <a:prstGeom prst="rect">
            <a:avLst/>
          </a:prstGeom>
        </p:spPr>
        <p:txBody>
          <a:bodyPr anchor="ctr"/>
          <a:lstStyle>
            <a:lvl1pPr marL="0" indent="0" algn="ctr">
              <a:buNone/>
              <a:defRPr sz="5400" b="0" baseline="0">
                <a:solidFill>
                  <a:schemeClr val="accent2"/>
                </a:solidFill>
                <a:latin typeface="+mj-lt"/>
                <a:cs typeface="Arial" pitchFamily="34" charset="0"/>
              </a:defRPr>
            </a:lvl1pPr>
          </a:lstStyle>
          <a:p>
            <a:pPr lvl="0"/>
            <a:r>
              <a:rPr lang="en-US" altLang="ko-KR" dirty="0"/>
              <a:t>BASIC LAYOUT</a:t>
            </a:r>
          </a:p>
        </p:txBody>
      </p:sp>
      <p:sp>
        <p:nvSpPr>
          <p:cNvPr id="3" name="Rectángulo 2"/>
          <p:cNvSpPr/>
          <p:nvPr userDrawn="1"/>
        </p:nvSpPr>
        <p:spPr>
          <a:xfrm>
            <a:off x="0" y="6047165"/>
            <a:ext cx="12214208" cy="81083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400"/>
          </a:p>
        </p:txBody>
      </p:sp>
    </p:spTree>
    <p:extLst>
      <p:ext uri="{BB962C8B-B14F-4D97-AF65-F5344CB8AC3E}">
        <p14:creationId xmlns:p14="http://schemas.microsoft.com/office/powerpoint/2010/main" val="37480850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09403" y="339510"/>
            <a:ext cx="11573197" cy="724247"/>
          </a:xfrm>
          <a:prstGeom prst="rect">
            <a:avLst/>
          </a:prstGeom>
        </p:spPr>
        <p:txBody>
          <a:bodyPr anchor="ctr"/>
          <a:lstStyle>
            <a:lvl1pPr marL="0" indent="0" algn="ctr">
              <a:buNone/>
              <a:defRPr sz="5400" b="0" baseline="0">
                <a:solidFill>
                  <a:schemeClr val="accent2"/>
                </a:solidFill>
                <a:latin typeface="+mj-lt"/>
                <a:cs typeface="Arial" pitchFamily="34" charset="0"/>
              </a:defRPr>
            </a:lvl1pPr>
          </a:lstStyle>
          <a:p>
            <a:pPr lvl="0"/>
            <a:r>
              <a:rPr lang="en-US" altLang="ko-KR" dirty="0"/>
              <a:t>BASIC LAYOUT</a:t>
            </a:r>
          </a:p>
        </p:txBody>
      </p:sp>
      <p:sp>
        <p:nvSpPr>
          <p:cNvPr id="4" name="Rectángulo 3"/>
          <p:cNvSpPr/>
          <p:nvPr userDrawn="1"/>
        </p:nvSpPr>
        <p:spPr>
          <a:xfrm>
            <a:off x="0" y="6400800"/>
            <a:ext cx="12214208" cy="457200"/>
          </a:xfrm>
          <a:custGeom>
            <a:avLst/>
            <a:gdLst>
              <a:gd name="connsiteX0" fmla="*/ 0 w 9160656"/>
              <a:gd name="connsiteY0" fmla="*/ 0 h 608126"/>
              <a:gd name="connsiteX1" fmla="*/ 9160656 w 9160656"/>
              <a:gd name="connsiteY1" fmla="*/ 0 h 608126"/>
              <a:gd name="connsiteX2" fmla="*/ 9160656 w 9160656"/>
              <a:gd name="connsiteY2" fmla="*/ 608126 h 608126"/>
              <a:gd name="connsiteX3" fmla="*/ 0 w 9160656"/>
              <a:gd name="connsiteY3" fmla="*/ 608126 h 608126"/>
              <a:gd name="connsiteX4" fmla="*/ 0 w 9160656"/>
              <a:gd name="connsiteY4" fmla="*/ 0 h 608126"/>
              <a:gd name="connsiteX0" fmla="*/ 0 w 9160656"/>
              <a:gd name="connsiteY0" fmla="*/ 0 h 608126"/>
              <a:gd name="connsiteX1" fmla="*/ 3674256 w 9160656"/>
              <a:gd name="connsiteY1" fmla="*/ 127000 h 608126"/>
              <a:gd name="connsiteX2" fmla="*/ 9160656 w 9160656"/>
              <a:gd name="connsiteY2" fmla="*/ 608126 h 608126"/>
              <a:gd name="connsiteX3" fmla="*/ 0 w 9160656"/>
              <a:gd name="connsiteY3" fmla="*/ 608126 h 608126"/>
              <a:gd name="connsiteX4" fmla="*/ 0 w 9160656"/>
              <a:gd name="connsiteY4" fmla="*/ 0 h 60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0656" h="608126">
                <a:moveTo>
                  <a:pt x="0" y="0"/>
                </a:moveTo>
                <a:lnTo>
                  <a:pt x="3674256" y="127000"/>
                </a:lnTo>
                <a:lnTo>
                  <a:pt x="9160656" y="608126"/>
                </a:lnTo>
                <a:lnTo>
                  <a:pt x="0" y="608126"/>
                </a:lnTo>
                <a:lnTo>
                  <a:pt x="0" y="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400"/>
          </a:p>
        </p:txBody>
      </p:sp>
      <p:pic>
        <p:nvPicPr>
          <p:cNvPr id="5" name="Imagen 4"/>
          <p:cNvPicPr>
            <a:picLocks noChangeAspect="1"/>
          </p:cNvPicPr>
          <p:nvPr userDrawn="1"/>
        </p:nvPicPr>
        <p:blipFill>
          <a:blip r:embed="rId2"/>
          <a:stretch>
            <a:fillRect/>
          </a:stretch>
        </p:blipFill>
        <p:spPr>
          <a:xfrm>
            <a:off x="11488267" y="208048"/>
            <a:ext cx="525675" cy="1366753"/>
          </a:xfrm>
          <a:prstGeom prst="rect">
            <a:avLst/>
          </a:prstGeom>
        </p:spPr>
      </p:pic>
      <p:pic>
        <p:nvPicPr>
          <p:cNvPr id="6" name="Imagen 5"/>
          <p:cNvPicPr>
            <a:picLocks noChangeAspect="1"/>
          </p:cNvPicPr>
          <p:nvPr userDrawn="1"/>
        </p:nvPicPr>
        <p:blipFill>
          <a:blip r:embed="rId3"/>
          <a:stretch>
            <a:fillRect/>
          </a:stretch>
        </p:blipFill>
        <p:spPr>
          <a:xfrm>
            <a:off x="181100" y="5589644"/>
            <a:ext cx="1365000" cy="1155000"/>
          </a:xfrm>
          <a:prstGeom prst="rect">
            <a:avLst/>
          </a:prstGeom>
        </p:spPr>
      </p:pic>
    </p:spTree>
    <p:extLst>
      <p:ext uri="{BB962C8B-B14F-4D97-AF65-F5344CB8AC3E}">
        <p14:creationId xmlns:p14="http://schemas.microsoft.com/office/powerpoint/2010/main" val="164177301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5C3E4-B2A7-D667-A6CA-0CB1994E7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59A86E-EE6B-A6DB-0F78-DA184FA024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134B37-F8F3-1A48-E1E8-6FD5361EC956}"/>
              </a:ext>
            </a:extLst>
          </p:cNvPr>
          <p:cNvSpPr>
            <a:spLocks noGrp="1"/>
          </p:cNvSpPr>
          <p:nvPr>
            <p:ph type="dt" sz="half" idx="10"/>
          </p:nvPr>
        </p:nvSpPr>
        <p:spPr/>
        <p:txBody>
          <a:bodyPr/>
          <a:lstStyle/>
          <a:p>
            <a:fld id="{3C7C9233-17DF-4C2F-B35A-B47FBC667033}" type="datetimeFigureOut">
              <a:rPr lang="en-US" smtClean="0"/>
              <a:t>7/19/2023</a:t>
            </a:fld>
            <a:endParaRPr lang="en-US"/>
          </a:p>
        </p:txBody>
      </p:sp>
      <p:sp>
        <p:nvSpPr>
          <p:cNvPr id="5" name="Footer Placeholder 4">
            <a:extLst>
              <a:ext uri="{FF2B5EF4-FFF2-40B4-BE49-F238E27FC236}">
                <a16:creationId xmlns:a16="http://schemas.microsoft.com/office/drawing/2014/main" id="{CDE94639-7233-4FD6-89A3-6F90EE2E54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09F62F-BF0C-F05D-1AB2-D1F6AE346C05}"/>
              </a:ext>
            </a:extLst>
          </p:cNvPr>
          <p:cNvSpPr>
            <a:spLocks noGrp="1"/>
          </p:cNvSpPr>
          <p:nvPr>
            <p:ph type="sldNum" sz="quarter" idx="12"/>
          </p:nvPr>
        </p:nvSpPr>
        <p:spPr/>
        <p:txBody>
          <a:bodyPr/>
          <a:lstStyle/>
          <a:p>
            <a:fld id="{89AD3734-A099-4ECA-A83C-1A4C1D1C58DC}" type="slidenum">
              <a:rPr lang="en-US" smtClean="0"/>
              <a:t>‹#›</a:t>
            </a:fld>
            <a:endParaRPr lang="en-US"/>
          </a:p>
        </p:txBody>
      </p:sp>
    </p:spTree>
    <p:extLst>
      <p:ext uri="{BB962C8B-B14F-4D97-AF65-F5344CB8AC3E}">
        <p14:creationId xmlns:p14="http://schemas.microsoft.com/office/powerpoint/2010/main" val="418553431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D2810-5EF8-98DA-E8C0-D33CB571B7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901FE3-BCB3-22A7-74BC-598B69D63C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ACDAF-0BF4-919A-B424-33BFA3F6FA6A}"/>
              </a:ext>
            </a:extLst>
          </p:cNvPr>
          <p:cNvSpPr>
            <a:spLocks noGrp="1"/>
          </p:cNvSpPr>
          <p:nvPr>
            <p:ph type="dt" sz="half" idx="10"/>
          </p:nvPr>
        </p:nvSpPr>
        <p:spPr/>
        <p:txBody>
          <a:bodyPr/>
          <a:lstStyle/>
          <a:p>
            <a:fld id="{3C7C9233-17DF-4C2F-B35A-B47FBC667033}" type="datetimeFigureOut">
              <a:rPr lang="en-US" smtClean="0"/>
              <a:t>7/19/2023</a:t>
            </a:fld>
            <a:endParaRPr lang="en-US"/>
          </a:p>
        </p:txBody>
      </p:sp>
      <p:sp>
        <p:nvSpPr>
          <p:cNvPr id="5" name="Footer Placeholder 4">
            <a:extLst>
              <a:ext uri="{FF2B5EF4-FFF2-40B4-BE49-F238E27FC236}">
                <a16:creationId xmlns:a16="http://schemas.microsoft.com/office/drawing/2014/main" id="{76B64B4C-A95D-318F-873A-4863EA1924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967689-CEB4-2972-9A02-9C54BB63AFA7}"/>
              </a:ext>
            </a:extLst>
          </p:cNvPr>
          <p:cNvSpPr>
            <a:spLocks noGrp="1"/>
          </p:cNvSpPr>
          <p:nvPr>
            <p:ph type="sldNum" sz="quarter" idx="12"/>
          </p:nvPr>
        </p:nvSpPr>
        <p:spPr/>
        <p:txBody>
          <a:bodyPr/>
          <a:lstStyle/>
          <a:p>
            <a:fld id="{89AD3734-A099-4ECA-A83C-1A4C1D1C58DC}" type="slidenum">
              <a:rPr lang="en-US" smtClean="0"/>
              <a:t>‹#›</a:t>
            </a:fld>
            <a:endParaRPr lang="en-US"/>
          </a:p>
        </p:txBody>
      </p:sp>
    </p:spTree>
    <p:extLst>
      <p:ext uri="{BB962C8B-B14F-4D97-AF65-F5344CB8AC3E}">
        <p14:creationId xmlns:p14="http://schemas.microsoft.com/office/powerpoint/2010/main" val="29254452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C99C0-395E-CB32-0747-F82AC695FC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1F8571-3B66-F922-7F3B-DF812C9B60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B0042A-4254-71DC-1503-B77B76BF0059}"/>
              </a:ext>
            </a:extLst>
          </p:cNvPr>
          <p:cNvSpPr>
            <a:spLocks noGrp="1"/>
          </p:cNvSpPr>
          <p:nvPr>
            <p:ph type="dt" sz="half" idx="10"/>
          </p:nvPr>
        </p:nvSpPr>
        <p:spPr/>
        <p:txBody>
          <a:bodyPr/>
          <a:lstStyle/>
          <a:p>
            <a:fld id="{3C7C9233-17DF-4C2F-B35A-B47FBC667033}" type="datetimeFigureOut">
              <a:rPr lang="en-US" smtClean="0"/>
              <a:t>7/19/2023</a:t>
            </a:fld>
            <a:endParaRPr lang="en-US"/>
          </a:p>
        </p:txBody>
      </p:sp>
      <p:sp>
        <p:nvSpPr>
          <p:cNvPr id="5" name="Footer Placeholder 4">
            <a:extLst>
              <a:ext uri="{FF2B5EF4-FFF2-40B4-BE49-F238E27FC236}">
                <a16:creationId xmlns:a16="http://schemas.microsoft.com/office/drawing/2014/main" id="{8A33F631-F5CF-4465-D1DC-7969790EEB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0B21F-B670-3A5E-35A7-308A83369EE4}"/>
              </a:ext>
            </a:extLst>
          </p:cNvPr>
          <p:cNvSpPr>
            <a:spLocks noGrp="1"/>
          </p:cNvSpPr>
          <p:nvPr>
            <p:ph type="sldNum" sz="quarter" idx="12"/>
          </p:nvPr>
        </p:nvSpPr>
        <p:spPr/>
        <p:txBody>
          <a:bodyPr/>
          <a:lstStyle/>
          <a:p>
            <a:fld id="{89AD3734-A099-4ECA-A83C-1A4C1D1C58DC}" type="slidenum">
              <a:rPr lang="en-US" smtClean="0"/>
              <a:t>‹#›</a:t>
            </a:fld>
            <a:endParaRPr lang="en-US"/>
          </a:p>
        </p:txBody>
      </p:sp>
    </p:spTree>
    <p:extLst>
      <p:ext uri="{BB962C8B-B14F-4D97-AF65-F5344CB8AC3E}">
        <p14:creationId xmlns:p14="http://schemas.microsoft.com/office/powerpoint/2010/main" val="9253542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22260-EA17-7560-FF5F-E170D1D56C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FE3B64-13DB-DFAD-4996-71525EFE10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96438D-6F8D-91A4-397A-70E8B9FD45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5BEA6-9862-ACA4-58A4-63798EA2C5E1}"/>
              </a:ext>
            </a:extLst>
          </p:cNvPr>
          <p:cNvSpPr>
            <a:spLocks noGrp="1"/>
          </p:cNvSpPr>
          <p:nvPr>
            <p:ph type="dt" sz="half" idx="10"/>
          </p:nvPr>
        </p:nvSpPr>
        <p:spPr/>
        <p:txBody>
          <a:bodyPr/>
          <a:lstStyle/>
          <a:p>
            <a:fld id="{3C7C9233-17DF-4C2F-B35A-B47FBC667033}" type="datetimeFigureOut">
              <a:rPr lang="en-US" smtClean="0"/>
              <a:t>7/19/2023</a:t>
            </a:fld>
            <a:endParaRPr lang="en-US"/>
          </a:p>
        </p:txBody>
      </p:sp>
      <p:sp>
        <p:nvSpPr>
          <p:cNvPr id="6" name="Footer Placeholder 5">
            <a:extLst>
              <a:ext uri="{FF2B5EF4-FFF2-40B4-BE49-F238E27FC236}">
                <a16:creationId xmlns:a16="http://schemas.microsoft.com/office/drawing/2014/main" id="{69E1C2BA-1D9A-AC7D-83D4-566076AB24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28A4A8-A5B9-BCFD-5C13-E12F30B41428}"/>
              </a:ext>
            </a:extLst>
          </p:cNvPr>
          <p:cNvSpPr>
            <a:spLocks noGrp="1"/>
          </p:cNvSpPr>
          <p:nvPr>
            <p:ph type="sldNum" sz="quarter" idx="12"/>
          </p:nvPr>
        </p:nvSpPr>
        <p:spPr/>
        <p:txBody>
          <a:bodyPr/>
          <a:lstStyle/>
          <a:p>
            <a:fld id="{89AD3734-A099-4ECA-A83C-1A4C1D1C58DC}" type="slidenum">
              <a:rPr lang="en-US" smtClean="0"/>
              <a:t>‹#›</a:t>
            </a:fld>
            <a:endParaRPr lang="en-US"/>
          </a:p>
        </p:txBody>
      </p:sp>
    </p:spTree>
    <p:extLst>
      <p:ext uri="{BB962C8B-B14F-4D97-AF65-F5344CB8AC3E}">
        <p14:creationId xmlns:p14="http://schemas.microsoft.com/office/powerpoint/2010/main" val="314318453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E9893-0D8D-5EF5-2C65-83FCA1FA1E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1677A0-D5F2-0A4C-8D6D-B4CCCC43DD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8AD811-E72F-ABE4-56B8-2D0FAAB951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381CFC-EC33-A435-1B2E-0C6ED50BB2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6A4E74-F028-A7EA-67DF-60613A64F6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EA6B98-C778-6CB2-809A-7BAFD5B4C9E3}"/>
              </a:ext>
            </a:extLst>
          </p:cNvPr>
          <p:cNvSpPr>
            <a:spLocks noGrp="1"/>
          </p:cNvSpPr>
          <p:nvPr>
            <p:ph type="dt" sz="half" idx="10"/>
          </p:nvPr>
        </p:nvSpPr>
        <p:spPr/>
        <p:txBody>
          <a:bodyPr/>
          <a:lstStyle/>
          <a:p>
            <a:fld id="{3C7C9233-17DF-4C2F-B35A-B47FBC667033}" type="datetimeFigureOut">
              <a:rPr lang="en-US" smtClean="0"/>
              <a:t>7/19/2023</a:t>
            </a:fld>
            <a:endParaRPr lang="en-US"/>
          </a:p>
        </p:txBody>
      </p:sp>
      <p:sp>
        <p:nvSpPr>
          <p:cNvPr id="8" name="Footer Placeholder 7">
            <a:extLst>
              <a:ext uri="{FF2B5EF4-FFF2-40B4-BE49-F238E27FC236}">
                <a16:creationId xmlns:a16="http://schemas.microsoft.com/office/drawing/2014/main" id="{24E7886B-1769-2289-EE3F-00A3212B64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85742E-59D2-54B1-5DA1-CC73FDBF9D7B}"/>
              </a:ext>
            </a:extLst>
          </p:cNvPr>
          <p:cNvSpPr>
            <a:spLocks noGrp="1"/>
          </p:cNvSpPr>
          <p:nvPr>
            <p:ph type="sldNum" sz="quarter" idx="12"/>
          </p:nvPr>
        </p:nvSpPr>
        <p:spPr/>
        <p:txBody>
          <a:bodyPr/>
          <a:lstStyle/>
          <a:p>
            <a:fld id="{89AD3734-A099-4ECA-A83C-1A4C1D1C58DC}" type="slidenum">
              <a:rPr lang="en-US" smtClean="0"/>
              <a:t>‹#›</a:t>
            </a:fld>
            <a:endParaRPr lang="en-US"/>
          </a:p>
        </p:txBody>
      </p:sp>
    </p:spTree>
    <p:extLst>
      <p:ext uri="{BB962C8B-B14F-4D97-AF65-F5344CB8AC3E}">
        <p14:creationId xmlns:p14="http://schemas.microsoft.com/office/powerpoint/2010/main" val="19691073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03BC8-D1AF-70C0-C941-A5575227A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ED8BB-957F-2AEA-BCF8-D855B3552A6B}"/>
              </a:ext>
            </a:extLst>
          </p:cNvPr>
          <p:cNvSpPr>
            <a:spLocks noGrp="1"/>
          </p:cNvSpPr>
          <p:nvPr>
            <p:ph type="dt" sz="half" idx="10"/>
          </p:nvPr>
        </p:nvSpPr>
        <p:spPr/>
        <p:txBody>
          <a:bodyPr/>
          <a:lstStyle/>
          <a:p>
            <a:fld id="{3C7C9233-17DF-4C2F-B35A-B47FBC667033}" type="datetimeFigureOut">
              <a:rPr lang="en-US" smtClean="0"/>
              <a:t>7/19/2023</a:t>
            </a:fld>
            <a:endParaRPr lang="en-US"/>
          </a:p>
        </p:txBody>
      </p:sp>
      <p:sp>
        <p:nvSpPr>
          <p:cNvPr id="4" name="Footer Placeholder 3">
            <a:extLst>
              <a:ext uri="{FF2B5EF4-FFF2-40B4-BE49-F238E27FC236}">
                <a16:creationId xmlns:a16="http://schemas.microsoft.com/office/drawing/2014/main" id="{B7C6A5B3-8E9A-B510-204D-068E88A3A6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452995-1585-2C67-F6DC-8CBB05DCD901}"/>
              </a:ext>
            </a:extLst>
          </p:cNvPr>
          <p:cNvSpPr>
            <a:spLocks noGrp="1"/>
          </p:cNvSpPr>
          <p:nvPr>
            <p:ph type="sldNum" sz="quarter" idx="12"/>
          </p:nvPr>
        </p:nvSpPr>
        <p:spPr/>
        <p:txBody>
          <a:bodyPr/>
          <a:lstStyle/>
          <a:p>
            <a:fld id="{89AD3734-A099-4ECA-A83C-1A4C1D1C58DC}" type="slidenum">
              <a:rPr lang="en-US" smtClean="0"/>
              <a:t>‹#›</a:t>
            </a:fld>
            <a:endParaRPr lang="en-US"/>
          </a:p>
        </p:txBody>
      </p:sp>
    </p:spTree>
    <p:extLst>
      <p:ext uri="{BB962C8B-B14F-4D97-AF65-F5344CB8AC3E}">
        <p14:creationId xmlns:p14="http://schemas.microsoft.com/office/powerpoint/2010/main" val="993874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D657EA-13BF-B40A-9F3C-3E7B08612C32}"/>
              </a:ext>
            </a:extLst>
          </p:cNvPr>
          <p:cNvSpPr>
            <a:spLocks noGrp="1"/>
          </p:cNvSpPr>
          <p:nvPr>
            <p:ph type="dt" sz="half" idx="10"/>
          </p:nvPr>
        </p:nvSpPr>
        <p:spPr/>
        <p:txBody>
          <a:bodyPr/>
          <a:lstStyle/>
          <a:p>
            <a:fld id="{3C7C9233-17DF-4C2F-B35A-B47FBC667033}" type="datetimeFigureOut">
              <a:rPr lang="en-US" smtClean="0"/>
              <a:t>7/19/2023</a:t>
            </a:fld>
            <a:endParaRPr lang="en-US"/>
          </a:p>
        </p:txBody>
      </p:sp>
      <p:sp>
        <p:nvSpPr>
          <p:cNvPr id="3" name="Footer Placeholder 2">
            <a:extLst>
              <a:ext uri="{FF2B5EF4-FFF2-40B4-BE49-F238E27FC236}">
                <a16:creationId xmlns:a16="http://schemas.microsoft.com/office/drawing/2014/main" id="{27C3903F-4101-D8DA-DD99-57D6EACD28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EBD841-BB67-D908-EBFF-0617AD06B798}"/>
              </a:ext>
            </a:extLst>
          </p:cNvPr>
          <p:cNvSpPr>
            <a:spLocks noGrp="1"/>
          </p:cNvSpPr>
          <p:nvPr>
            <p:ph type="sldNum" sz="quarter" idx="12"/>
          </p:nvPr>
        </p:nvSpPr>
        <p:spPr/>
        <p:txBody>
          <a:bodyPr/>
          <a:lstStyle/>
          <a:p>
            <a:fld id="{89AD3734-A099-4ECA-A83C-1A4C1D1C58DC}" type="slidenum">
              <a:rPr lang="en-US" smtClean="0"/>
              <a:t>‹#›</a:t>
            </a:fld>
            <a:endParaRPr lang="en-US"/>
          </a:p>
        </p:txBody>
      </p:sp>
    </p:spTree>
    <p:extLst>
      <p:ext uri="{BB962C8B-B14F-4D97-AF65-F5344CB8AC3E}">
        <p14:creationId xmlns:p14="http://schemas.microsoft.com/office/powerpoint/2010/main" val="2360784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2253"/>
        <p:cNvGrpSpPr/>
        <p:nvPr/>
      </p:nvGrpSpPr>
      <p:grpSpPr>
        <a:xfrm>
          <a:off x="0" y="0"/>
          <a:ext cx="0" cy="0"/>
          <a:chOff x="0" y="0"/>
          <a:chExt cx="0" cy="0"/>
        </a:xfrm>
      </p:grpSpPr>
      <p:grpSp>
        <p:nvGrpSpPr>
          <p:cNvPr id="2254" name="Google Shape;2254;p30"/>
          <p:cNvGrpSpPr/>
          <p:nvPr/>
        </p:nvGrpSpPr>
        <p:grpSpPr>
          <a:xfrm>
            <a:off x="101570" y="153250"/>
            <a:ext cx="11988661" cy="6534093"/>
            <a:chOff x="76177" y="114937"/>
            <a:chExt cx="8991496" cy="4900570"/>
          </a:xfrm>
        </p:grpSpPr>
        <p:grpSp>
          <p:nvGrpSpPr>
            <p:cNvPr id="2255" name="Google Shape;2255;p30"/>
            <p:cNvGrpSpPr/>
            <p:nvPr/>
          </p:nvGrpSpPr>
          <p:grpSpPr>
            <a:xfrm>
              <a:off x="4477110" y="4842845"/>
              <a:ext cx="189780" cy="172662"/>
              <a:chOff x="4520653" y="4806269"/>
              <a:chExt cx="189780" cy="172662"/>
            </a:xfrm>
          </p:grpSpPr>
          <p:sp>
            <p:nvSpPr>
              <p:cNvPr id="2256" name="Google Shape;2256;p30"/>
              <p:cNvSpPr/>
              <p:nvPr/>
            </p:nvSpPr>
            <p:spPr>
              <a:xfrm>
                <a:off x="4579176" y="4806269"/>
                <a:ext cx="73477" cy="172662"/>
              </a:xfrm>
              <a:custGeom>
                <a:avLst/>
                <a:gdLst/>
                <a:ahLst/>
                <a:cxnLst/>
                <a:rect l="l" t="t" r="r" b="b"/>
                <a:pathLst>
                  <a:path w="2275" h="5346" extrusionOk="0">
                    <a:moveTo>
                      <a:pt x="1131" y="1"/>
                    </a:moveTo>
                    <a:cubicBezTo>
                      <a:pt x="1131" y="1"/>
                      <a:pt x="0" y="1201"/>
                      <a:pt x="0" y="2679"/>
                    </a:cubicBezTo>
                    <a:cubicBezTo>
                      <a:pt x="0" y="4145"/>
                      <a:pt x="1131" y="5345"/>
                      <a:pt x="1131" y="5345"/>
                    </a:cubicBezTo>
                    <a:cubicBezTo>
                      <a:pt x="1131" y="5345"/>
                      <a:pt x="2274" y="4145"/>
                      <a:pt x="2274" y="2679"/>
                    </a:cubicBezTo>
                    <a:cubicBezTo>
                      <a:pt x="2274" y="1201"/>
                      <a:pt x="1131" y="1"/>
                      <a:pt x="113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0"/>
              <p:cNvSpPr/>
              <p:nvPr/>
            </p:nvSpPr>
            <p:spPr>
              <a:xfrm>
                <a:off x="4520653" y="4826423"/>
                <a:ext cx="60396" cy="60429"/>
              </a:xfrm>
              <a:custGeom>
                <a:avLst/>
                <a:gdLst/>
                <a:ahLst/>
                <a:cxnLst/>
                <a:rect l="l" t="t" r="r" b="b"/>
                <a:pathLst>
                  <a:path w="1870" h="1871" extrusionOk="0">
                    <a:moveTo>
                      <a:pt x="1870" y="0"/>
                    </a:moveTo>
                    <a:lnTo>
                      <a:pt x="1870" y="0"/>
                    </a:lnTo>
                    <a:cubicBezTo>
                      <a:pt x="1870" y="0"/>
                      <a:pt x="1062" y="23"/>
                      <a:pt x="543" y="531"/>
                    </a:cubicBezTo>
                    <a:cubicBezTo>
                      <a:pt x="35" y="1062"/>
                      <a:pt x="0" y="1870"/>
                      <a:pt x="0" y="1870"/>
                    </a:cubicBezTo>
                    <a:cubicBezTo>
                      <a:pt x="0" y="1870"/>
                      <a:pt x="808" y="1847"/>
                      <a:pt x="1327" y="1328"/>
                    </a:cubicBezTo>
                    <a:cubicBezTo>
                      <a:pt x="1847" y="808"/>
                      <a:pt x="1870" y="0"/>
                      <a:pt x="1870"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0"/>
              <p:cNvSpPr/>
              <p:nvPr/>
            </p:nvSpPr>
            <p:spPr>
              <a:xfrm>
                <a:off x="4650359" y="4826423"/>
                <a:ext cx="60073" cy="60429"/>
              </a:xfrm>
              <a:custGeom>
                <a:avLst/>
                <a:gdLst/>
                <a:ahLst/>
                <a:cxnLst/>
                <a:rect l="l" t="t" r="r" b="b"/>
                <a:pathLst>
                  <a:path w="1860" h="1871" extrusionOk="0">
                    <a:moveTo>
                      <a:pt x="1" y="0"/>
                    </a:moveTo>
                    <a:cubicBezTo>
                      <a:pt x="1" y="0"/>
                      <a:pt x="12" y="808"/>
                      <a:pt x="532" y="1328"/>
                    </a:cubicBezTo>
                    <a:cubicBezTo>
                      <a:pt x="1051" y="1847"/>
                      <a:pt x="1859" y="1870"/>
                      <a:pt x="1859" y="1870"/>
                    </a:cubicBezTo>
                    <a:cubicBezTo>
                      <a:pt x="1859" y="1870"/>
                      <a:pt x="1836" y="1062"/>
                      <a:pt x="1328" y="531"/>
                    </a:cubicBezTo>
                    <a:cubicBezTo>
                      <a:pt x="809" y="23"/>
                      <a:pt x="1" y="0"/>
                      <a:pt x="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9" name="Google Shape;2259;p30"/>
            <p:cNvGrpSpPr/>
            <p:nvPr/>
          </p:nvGrpSpPr>
          <p:grpSpPr>
            <a:xfrm>
              <a:off x="194306" y="1034696"/>
              <a:ext cx="213648" cy="3005896"/>
              <a:chOff x="194306" y="1034696"/>
              <a:chExt cx="213648" cy="3005896"/>
            </a:xfrm>
          </p:grpSpPr>
          <p:sp>
            <p:nvSpPr>
              <p:cNvPr id="2260" name="Google Shape;2260;p30"/>
              <p:cNvSpPr/>
              <p:nvPr/>
            </p:nvSpPr>
            <p:spPr>
              <a:xfrm>
                <a:off x="196179" y="1165533"/>
                <a:ext cx="14921" cy="1487494"/>
              </a:xfrm>
              <a:custGeom>
                <a:avLst/>
                <a:gdLst/>
                <a:ahLst/>
                <a:cxnLst/>
                <a:rect l="l" t="t" r="r" b="b"/>
                <a:pathLst>
                  <a:path w="462" h="46056" extrusionOk="0">
                    <a:moveTo>
                      <a:pt x="0" y="1"/>
                    </a:moveTo>
                    <a:lnTo>
                      <a:pt x="0" y="46056"/>
                    </a:lnTo>
                    <a:lnTo>
                      <a:pt x="462" y="46056"/>
                    </a:lnTo>
                    <a:lnTo>
                      <a:pt x="462"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0"/>
              <p:cNvSpPr/>
              <p:nvPr/>
            </p:nvSpPr>
            <p:spPr>
              <a:xfrm>
                <a:off x="194306" y="1034696"/>
                <a:ext cx="213648" cy="143918"/>
              </a:xfrm>
              <a:custGeom>
                <a:avLst/>
                <a:gdLst/>
                <a:ahLst/>
                <a:cxnLst/>
                <a:rect l="l" t="t" r="r" b="b"/>
                <a:pathLst>
                  <a:path w="6615" h="4456" extrusionOk="0">
                    <a:moveTo>
                      <a:pt x="3925" y="0"/>
                    </a:moveTo>
                    <a:lnTo>
                      <a:pt x="3498" y="35"/>
                    </a:lnTo>
                    <a:lnTo>
                      <a:pt x="3071" y="104"/>
                    </a:lnTo>
                    <a:cubicBezTo>
                      <a:pt x="2944" y="151"/>
                      <a:pt x="2805" y="174"/>
                      <a:pt x="2667" y="220"/>
                    </a:cubicBezTo>
                    <a:cubicBezTo>
                      <a:pt x="2136" y="404"/>
                      <a:pt x="1651" y="705"/>
                      <a:pt x="1259" y="1097"/>
                    </a:cubicBezTo>
                    <a:cubicBezTo>
                      <a:pt x="451" y="1859"/>
                      <a:pt x="1" y="2978"/>
                      <a:pt x="47" y="4052"/>
                    </a:cubicBezTo>
                    <a:cubicBezTo>
                      <a:pt x="47" y="4183"/>
                      <a:pt x="149" y="4272"/>
                      <a:pt x="258" y="4272"/>
                    </a:cubicBezTo>
                    <a:cubicBezTo>
                      <a:pt x="265" y="4272"/>
                      <a:pt x="271" y="4272"/>
                      <a:pt x="278" y="4271"/>
                    </a:cubicBezTo>
                    <a:cubicBezTo>
                      <a:pt x="405" y="4271"/>
                      <a:pt x="508" y="4167"/>
                      <a:pt x="508" y="4052"/>
                    </a:cubicBezTo>
                    <a:cubicBezTo>
                      <a:pt x="543" y="3094"/>
                      <a:pt x="1005" y="2182"/>
                      <a:pt x="1720" y="1605"/>
                    </a:cubicBezTo>
                    <a:cubicBezTo>
                      <a:pt x="2078" y="1316"/>
                      <a:pt x="2482" y="1085"/>
                      <a:pt x="2932" y="970"/>
                    </a:cubicBezTo>
                    <a:cubicBezTo>
                      <a:pt x="3048" y="935"/>
                      <a:pt x="3152" y="924"/>
                      <a:pt x="3267" y="901"/>
                    </a:cubicBezTo>
                    <a:lnTo>
                      <a:pt x="3590" y="855"/>
                    </a:lnTo>
                    <a:lnTo>
                      <a:pt x="3925" y="855"/>
                    </a:lnTo>
                    <a:cubicBezTo>
                      <a:pt x="4029" y="866"/>
                      <a:pt x="4133" y="866"/>
                      <a:pt x="4225" y="901"/>
                    </a:cubicBezTo>
                    <a:cubicBezTo>
                      <a:pt x="4618" y="982"/>
                      <a:pt x="4964" y="1224"/>
                      <a:pt x="5195" y="1547"/>
                    </a:cubicBezTo>
                    <a:cubicBezTo>
                      <a:pt x="5426" y="1847"/>
                      <a:pt x="5529" y="2263"/>
                      <a:pt x="5495" y="2609"/>
                    </a:cubicBezTo>
                    <a:cubicBezTo>
                      <a:pt x="5472" y="2898"/>
                      <a:pt x="5241" y="3128"/>
                      <a:pt x="4975" y="3186"/>
                    </a:cubicBezTo>
                    <a:cubicBezTo>
                      <a:pt x="4918" y="3209"/>
                      <a:pt x="4848" y="3209"/>
                      <a:pt x="4791" y="3209"/>
                    </a:cubicBezTo>
                    <a:cubicBezTo>
                      <a:pt x="4779" y="3209"/>
                      <a:pt x="4756" y="3186"/>
                      <a:pt x="4756" y="3175"/>
                    </a:cubicBezTo>
                    <a:cubicBezTo>
                      <a:pt x="4722" y="3152"/>
                      <a:pt x="4722" y="3117"/>
                      <a:pt x="4722" y="3094"/>
                    </a:cubicBezTo>
                    <a:cubicBezTo>
                      <a:pt x="4825" y="2725"/>
                      <a:pt x="4618" y="2355"/>
                      <a:pt x="4260" y="2240"/>
                    </a:cubicBezTo>
                    <a:cubicBezTo>
                      <a:pt x="4197" y="2222"/>
                      <a:pt x="4134" y="2213"/>
                      <a:pt x="4072" y="2213"/>
                    </a:cubicBezTo>
                    <a:cubicBezTo>
                      <a:pt x="3777" y="2213"/>
                      <a:pt x="3501" y="2406"/>
                      <a:pt x="3406" y="2701"/>
                    </a:cubicBezTo>
                    <a:cubicBezTo>
                      <a:pt x="3394" y="2771"/>
                      <a:pt x="3383" y="2828"/>
                      <a:pt x="3383" y="2898"/>
                    </a:cubicBezTo>
                    <a:lnTo>
                      <a:pt x="3383" y="3094"/>
                    </a:lnTo>
                    <a:cubicBezTo>
                      <a:pt x="3383" y="3579"/>
                      <a:pt x="3671" y="4040"/>
                      <a:pt x="4075" y="4271"/>
                    </a:cubicBezTo>
                    <a:cubicBezTo>
                      <a:pt x="4271" y="4387"/>
                      <a:pt x="4514" y="4456"/>
                      <a:pt x="4745" y="4456"/>
                    </a:cubicBezTo>
                    <a:cubicBezTo>
                      <a:pt x="4952" y="4456"/>
                      <a:pt x="5137" y="4433"/>
                      <a:pt x="5310" y="4375"/>
                    </a:cubicBezTo>
                    <a:cubicBezTo>
                      <a:pt x="6049" y="4144"/>
                      <a:pt x="6568" y="3452"/>
                      <a:pt x="6603" y="2701"/>
                    </a:cubicBezTo>
                    <a:cubicBezTo>
                      <a:pt x="6614" y="2020"/>
                      <a:pt x="6384" y="1420"/>
                      <a:pt x="5980" y="924"/>
                    </a:cubicBezTo>
                    <a:cubicBezTo>
                      <a:pt x="5576" y="451"/>
                      <a:pt x="4999" y="116"/>
                      <a:pt x="4387" y="35"/>
                    </a:cubicBezTo>
                    <a:cubicBezTo>
                      <a:pt x="4237" y="0"/>
                      <a:pt x="4087" y="0"/>
                      <a:pt x="392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0"/>
              <p:cNvSpPr/>
              <p:nvPr/>
            </p:nvSpPr>
            <p:spPr>
              <a:xfrm>
                <a:off x="196179" y="2421874"/>
                <a:ext cx="14921" cy="1487494"/>
              </a:xfrm>
              <a:custGeom>
                <a:avLst/>
                <a:gdLst/>
                <a:ahLst/>
                <a:cxnLst/>
                <a:rect l="l" t="t" r="r" b="b"/>
                <a:pathLst>
                  <a:path w="462" h="46056" extrusionOk="0">
                    <a:moveTo>
                      <a:pt x="0" y="0"/>
                    </a:moveTo>
                    <a:lnTo>
                      <a:pt x="0" y="46055"/>
                    </a:lnTo>
                    <a:lnTo>
                      <a:pt x="462" y="46055"/>
                    </a:lnTo>
                    <a:lnTo>
                      <a:pt x="462" y="0"/>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30"/>
              <p:cNvSpPr/>
              <p:nvPr/>
            </p:nvSpPr>
            <p:spPr>
              <a:xfrm>
                <a:off x="194306" y="3896287"/>
                <a:ext cx="213648" cy="144305"/>
              </a:xfrm>
              <a:custGeom>
                <a:avLst/>
                <a:gdLst/>
                <a:ahLst/>
                <a:cxnLst/>
                <a:rect l="l" t="t" r="r" b="b"/>
                <a:pathLst>
                  <a:path w="6615" h="4468" extrusionOk="0">
                    <a:moveTo>
                      <a:pt x="4745" y="0"/>
                    </a:moveTo>
                    <a:cubicBezTo>
                      <a:pt x="4514" y="0"/>
                      <a:pt x="4271" y="81"/>
                      <a:pt x="4075" y="197"/>
                    </a:cubicBezTo>
                    <a:cubicBezTo>
                      <a:pt x="3671" y="427"/>
                      <a:pt x="3383" y="889"/>
                      <a:pt x="3383" y="1374"/>
                    </a:cubicBezTo>
                    <a:lnTo>
                      <a:pt x="3383" y="1559"/>
                    </a:lnTo>
                    <a:cubicBezTo>
                      <a:pt x="3383" y="1639"/>
                      <a:pt x="3394" y="1697"/>
                      <a:pt x="3406" y="1766"/>
                    </a:cubicBezTo>
                    <a:cubicBezTo>
                      <a:pt x="3501" y="2062"/>
                      <a:pt x="3777" y="2255"/>
                      <a:pt x="4072" y="2255"/>
                    </a:cubicBezTo>
                    <a:cubicBezTo>
                      <a:pt x="4134" y="2255"/>
                      <a:pt x="4197" y="2246"/>
                      <a:pt x="4260" y="2228"/>
                    </a:cubicBezTo>
                    <a:cubicBezTo>
                      <a:pt x="4618" y="2113"/>
                      <a:pt x="4825" y="1732"/>
                      <a:pt x="4722" y="1374"/>
                    </a:cubicBezTo>
                    <a:cubicBezTo>
                      <a:pt x="4722" y="1351"/>
                      <a:pt x="4722" y="1316"/>
                      <a:pt x="4756" y="1293"/>
                    </a:cubicBezTo>
                    <a:cubicBezTo>
                      <a:pt x="4756" y="1270"/>
                      <a:pt x="4779" y="1259"/>
                      <a:pt x="4791" y="1259"/>
                    </a:cubicBezTo>
                    <a:cubicBezTo>
                      <a:pt x="4848" y="1259"/>
                      <a:pt x="4918" y="1259"/>
                      <a:pt x="4975" y="1270"/>
                    </a:cubicBezTo>
                    <a:cubicBezTo>
                      <a:pt x="5241" y="1328"/>
                      <a:pt x="5472" y="1559"/>
                      <a:pt x="5495" y="1847"/>
                    </a:cubicBezTo>
                    <a:cubicBezTo>
                      <a:pt x="5529" y="2194"/>
                      <a:pt x="5426" y="2621"/>
                      <a:pt x="5195" y="2921"/>
                    </a:cubicBezTo>
                    <a:cubicBezTo>
                      <a:pt x="4964" y="3232"/>
                      <a:pt x="4618" y="3486"/>
                      <a:pt x="4225" y="3567"/>
                    </a:cubicBezTo>
                    <a:cubicBezTo>
                      <a:pt x="4133" y="3602"/>
                      <a:pt x="4029" y="3602"/>
                      <a:pt x="3925" y="3613"/>
                    </a:cubicBezTo>
                    <a:lnTo>
                      <a:pt x="3590" y="3613"/>
                    </a:lnTo>
                    <a:lnTo>
                      <a:pt x="3267" y="3567"/>
                    </a:lnTo>
                    <a:cubicBezTo>
                      <a:pt x="3152" y="3544"/>
                      <a:pt x="3048" y="3521"/>
                      <a:pt x="2932" y="3498"/>
                    </a:cubicBezTo>
                    <a:cubicBezTo>
                      <a:pt x="2482" y="3382"/>
                      <a:pt x="2078" y="3152"/>
                      <a:pt x="1720" y="2863"/>
                    </a:cubicBezTo>
                    <a:cubicBezTo>
                      <a:pt x="1005" y="2286"/>
                      <a:pt x="543" y="1374"/>
                      <a:pt x="508" y="404"/>
                    </a:cubicBezTo>
                    <a:cubicBezTo>
                      <a:pt x="508" y="289"/>
                      <a:pt x="405" y="197"/>
                      <a:pt x="278" y="197"/>
                    </a:cubicBezTo>
                    <a:cubicBezTo>
                      <a:pt x="267" y="194"/>
                      <a:pt x="256" y="193"/>
                      <a:pt x="245" y="193"/>
                    </a:cubicBezTo>
                    <a:cubicBezTo>
                      <a:pt x="141" y="193"/>
                      <a:pt x="47" y="289"/>
                      <a:pt x="47" y="404"/>
                    </a:cubicBezTo>
                    <a:cubicBezTo>
                      <a:pt x="1" y="1489"/>
                      <a:pt x="451" y="2598"/>
                      <a:pt x="1259" y="3371"/>
                    </a:cubicBezTo>
                    <a:cubicBezTo>
                      <a:pt x="1651" y="3752"/>
                      <a:pt x="2136" y="4063"/>
                      <a:pt x="2667" y="4248"/>
                    </a:cubicBezTo>
                    <a:cubicBezTo>
                      <a:pt x="2805" y="4294"/>
                      <a:pt x="2944" y="4317"/>
                      <a:pt x="3071" y="4364"/>
                    </a:cubicBezTo>
                    <a:lnTo>
                      <a:pt x="3498" y="4433"/>
                    </a:lnTo>
                    <a:lnTo>
                      <a:pt x="3925" y="4467"/>
                    </a:lnTo>
                    <a:cubicBezTo>
                      <a:pt x="4087" y="4467"/>
                      <a:pt x="4237" y="4467"/>
                      <a:pt x="4387" y="4433"/>
                    </a:cubicBezTo>
                    <a:cubicBezTo>
                      <a:pt x="4999" y="4352"/>
                      <a:pt x="5576" y="4017"/>
                      <a:pt x="5980" y="3544"/>
                    </a:cubicBezTo>
                    <a:cubicBezTo>
                      <a:pt x="6384" y="3048"/>
                      <a:pt x="6614" y="2447"/>
                      <a:pt x="6603" y="1766"/>
                    </a:cubicBezTo>
                    <a:cubicBezTo>
                      <a:pt x="6568" y="1016"/>
                      <a:pt x="6049" y="324"/>
                      <a:pt x="5310" y="93"/>
                    </a:cubicBezTo>
                    <a:cubicBezTo>
                      <a:pt x="5137" y="35"/>
                      <a:pt x="4952" y="0"/>
                      <a:pt x="474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4" name="Google Shape;2264;p30"/>
            <p:cNvGrpSpPr/>
            <p:nvPr/>
          </p:nvGrpSpPr>
          <p:grpSpPr>
            <a:xfrm>
              <a:off x="1018925" y="4718372"/>
              <a:ext cx="3295960" cy="211904"/>
              <a:chOff x="1018925" y="4669812"/>
              <a:chExt cx="3295960" cy="211904"/>
            </a:xfrm>
          </p:grpSpPr>
          <p:sp>
            <p:nvSpPr>
              <p:cNvPr id="2265" name="Google Shape;2265;p30"/>
              <p:cNvSpPr/>
              <p:nvPr/>
            </p:nvSpPr>
            <p:spPr>
              <a:xfrm>
                <a:off x="1149795" y="4866665"/>
                <a:ext cx="3165090" cy="14954"/>
              </a:xfrm>
              <a:custGeom>
                <a:avLst/>
                <a:gdLst/>
                <a:ahLst/>
                <a:cxnLst/>
                <a:rect l="l" t="t" r="r" b="b"/>
                <a:pathLst>
                  <a:path w="97998" h="463" extrusionOk="0">
                    <a:moveTo>
                      <a:pt x="0" y="1"/>
                    </a:moveTo>
                    <a:lnTo>
                      <a:pt x="0" y="462"/>
                    </a:lnTo>
                    <a:lnTo>
                      <a:pt x="97998" y="462"/>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0"/>
              <p:cNvSpPr/>
              <p:nvPr/>
            </p:nvSpPr>
            <p:spPr>
              <a:xfrm>
                <a:off x="1018925" y="4669812"/>
                <a:ext cx="143950" cy="211904"/>
              </a:xfrm>
              <a:custGeom>
                <a:avLst/>
                <a:gdLst/>
                <a:ahLst/>
                <a:cxnLst/>
                <a:rect l="l" t="t" r="r" b="b"/>
                <a:pathLst>
                  <a:path w="4457" h="6561" extrusionOk="0">
                    <a:moveTo>
                      <a:pt x="2642" y="1"/>
                    </a:moveTo>
                    <a:cubicBezTo>
                      <a:pt x="1992" y="1"/>
                      <a:pt x="1397" y="230"/>
                      <a:pt x="913" y="625"/>
                    </a:cubicBezTo>
                    <a:cubicBezTo>
                      <a:pt x="440" y="1029"/>
                      <a:pt x="105" y="1606"/>
                      <a:pt x="24" y="2217"/>
                    </a:cubicBezTo>
                    <a:cubicBezTo>
                      <a:pt x="1" y="2368"/>
                      <a:pt x="1" y="2518"/>
                      <a:pt x="1" y="2679"/>
                    </a:cubicBezTo>
                    <a:lnTo>
                      <a:pt x="24" y="3106"/>
                    </a:lnTo>
                    <a:lnTo>
                      <a:pt x="93" y="3522"/>
                    </a:lnTo>
                    <a:cubicBezTo>
                      <a:pt x="139" y="3660"/>
                      <a:pt x="174" y="3799"/>
                      <a:pt x="209" y="3926"/>
                    </a:cubicBezTo>
                    <a:cubicBezTo>
                      <a:pt x="405" y="4468"/>
                      <a:pt x="705" y="4953"/>
                      <a:pt x="1097" y="5346"/>
                    </a:cubicBezTo>
                    <a:cubicBezTo>
                      <a:pt x="1824" y="6116"/>
                      <a:pt x="2864" y="6561"/>
                      <a:pt x="3900" y="6561"/>
                    </a:cubicBezTo>
                    <a:cubicBezTo>
                      <a:pt x="3951" y="6561"/>
                      <a:pt x="4002" y="6560"/>
                      <a:pt x="4052" y="6557"/>
                    </a:cubicBezTo>
                    <a:cubicBezTo>
                      <a:pt x="4179" y="6557"/>
                      <a:pt x="4283" y="6442"/>
                      <a:pt x="4272" y="6327"/>
                    </a:cubicBezTo>
                    <a:cubicBezTo>
                      <a:pt x="4272" y="6177"/>
                      <a:pt x="4179" y="6096"/>
                      <a:pt x="4052" y="6096"/>
                    </a:cubicBezTo>
                    <a:cubicBezTo>
                      <a:pt x="3083" y="6061"/>
                      <a:pt x="2171" y="5599"/>
                      <a:pt x="1594" y="4884"/>
                    </a:cubicBezTo>
                    <a:cubicBezTo>
                      <a:pt x="1305" y="4514"/>
                      <a:pt x="1074" y="4122"/>
                      <a:pt x="959" y="3672"/>
                    </a:cubicBezTo>
                    <a:cubicBezTo>
                      <a:pt x="936" y="3556"/>
                      <a:pt x="913" y="3453"/>
                      <a:pt x="890" y="3337"/>
                    </a:cubicBezTo>
                    <a:lnTo>
                      <a:pt x="844" y="3002"/>
                    </a:lnTo>
                    <a:lnTo>
                      <a:pt x="844" y="2679"/>
                    </a:lnTo>
                    <a:cubicBezTo>
                      <a:pt x="855" y="2575"/>
                      <a:pt x="855" y="2471"/>
                      <a:pt x="890" y="2368"/>
                    </a:cubicBezTo>
                    <a:cubicBezTo>
                      <a:pt x="970" y="1987"/>
                      <a:pt x="1224" y="1640"/>
                      <a:pt x="1536" y="1409"/>
                    </a:cubicBezTo>
                    <a:cubicBezTo>
                      <a:pt x="1809" y="1200"/>
                      <a:pt x="2187" y="1095"/>
                      <a:pt x="2513" y="1095"/>
                    </a:cubicBezTo>
                    <a:cubicBezTo>
                      <a:pt x="2546" y="1095"/>
                      <a:pt x="2578" y="1096"/>
                      <a:pt x="2610" y="1098"/>
                    </a:cubicBezTo>
                    <a:cubicBezTo>
                      <a:pt x="2898" y="1132"/>
                      <a:pt x="3129" y="1363"/>
                      <a:pt x="3187" y="1617"/>
                    </a:cubicBezTo>
                    <a:cubicBezTo>
                      <a:pt x="3198" y="1675"/>
                      <a:pt x="3198" y="1756"/>
                      <a:pt x="3198" y="1813"/>
                    </a:cubicBezTo>
                    <a:cubicBezTo>
                      <a:pt x="3198" y="1825"/>
                      <a:pt x="3187" y="1848"/>
                      <a:pt x="3175" y="1848"/>
                    </a:cubicBezTo>
                    <a:cubicBezTo>
                      <a:pt x="3141" y="1883"/>
                      <a:pt x="3117" y="1883"/>
                      <a:pt x="3083" y="1883"/>
                    </a:cubicBezTo>
                    <a:cubicBezTo>
                      <a:pt x="3020" y="1865"/>
                      <a:pt x="2957" y="1856"/>
                      <a:pt x="2895" y="1856"/>
                    </a:cubicBezTo>
                    <a:cubicBezTo>
                      <a:pt x="2600" y="1856"/>
                      <a:pt x="2324" y="2049"/>
                      <a:pt x="2229" y="2344"/>
                    </a:cubicBezTo>
                    <a:cubicBezTo>
                      <a:pt x="2136" y="2702"/>
                      <a:pt x="2333" y="3083"/>
                      <a:pt x="2690" y="3199"/>
                    </a:cubicBezTo>
                    <a:cubicBezTo>
                      <a:pt x="2771" y="3210"/>
                      <a:pt x="2829" y="3222"/>
                      <a:pt x="2898" y="3222"/>
                    </a:cubicBezTo>
                    <a:lnTo>
                      <a:pt x="3083" y="3222"/>
                    </a:lnTo>
                    <a:cubicBezTo>
                      <a:pt x="3579" y="3222"/>
                      <a:pt x="4041" y="2933"/>
                      <a:pt x="4272" y="2529"/>
                    </a:cubicBezTo>
                    <a:cubicBezTo>
                      <a:pt x="4387" y="2333"/>
                      <a:pt x="4456" y="2079"/>
                      <a:pt x="4456" y="1848"/>
                    </a:cubicBezTo>
                    <a:cubicBezTo>
                      <a:pt x="4456" y="1652"/>
                      <a:pt x="4422" y="1467"/>
                      <a:pt x="4364" y="1294"/>
                    </a:cubicBezTo>
                    <a:cubicBezTo>
                      <a:pt x="4133" y="555"/>
                      <a:pt x="3441" y="36"/>
                      <a:pt x="2690" y="1"/>
                    </a:cubicBezTo>
                    <a:cubicBezTo>
                      <a:pt x="2674" y="1"/>
                      <a:pt x="2658" y="1"/>
                      <a:pt x="2642"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7" name="Google Shape;2267;p30"/>
            <p:cNvGrpSpPr/>
            <p:nvPr/>
          </p:nvGrpSpPr>
          <p:grpSpPr>
            <a:xfrm>
              <a:off x="4856159" y="4718372"/>
              <a:ext cx="3296315" cy="211904"/>
              <a:chOff x="4856159" y="4669812"/>
              <a:chExt cx="3296315" cy="211904"/>
            </a:xfrm>
          </p:grpSpPr>
          <p:sp>
            <p:nvSpPr>
              <p:cNvPr id="2268" name="Google Shape;2268;p30"/>
              <p:cNvSpPr/>
              <p:nvPr/>
            </p:nvSpPr>
            <p:spPr>
              <a:xfrm>
                <a:off x="4856159" y="4866665"/>
                <a:ext cx="3165090" cy="14954"/>
              </a:xfrm>
              <a:custGeom>
                <a:avLst/>
                <a:gdLst/>
                <a:ahLst/>
                <a:cxnLst/>
                <a:rect l="l" t="t" r="r" b="b"/>
                <a:pathLst>
                  <a:path w="97998" h="463" extrusionOk="0">
                    <a:moveTo>
                      <a:pt x="0" y="1"/>
                    </a:moveTo>
                    <a:lnTo>
                      <a:pt x="0" y="462"/>
                    </a:lnTo>
                    <a:lnTo>
                      <a:pt x="97998" y="462"/>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0"/>
              <p:cNvSpPr/>
              <p:nvPr/>
            </p:nvSpPr>
            <p:spPr>
              <a:xfrm>
                <a:off x="8008169" y="4669812"/>
                <a:ext cx="144305" cy="211904"/>
              </a:xfrm>
              <a:custGeom>
                <a:avLst/>
                <a:gdLst/>
                <a:ahLst/>
                <a:cxnLst/>
                <a:rect l="l" t="t" r="r" b="b"/>
                <a:pathLst>
                  <a:path w="4468" h="6561" extrusionOk="0">
                    <a:moveTo>
                      <a:pt x="1815" y="1"/>
                    </a:moveTo>
                    <a:cubicBezTo>
                      <a:pt x="1799" y="1"/>
                      <a:pt x="1783" y="1"/>
                      <a:pt x="1767" y="1"/>
                    </a:cubicBezTo>
                    <a:cubicBezTo>
                      <a:pt x="1016" y="36"/>
                      <a:pt x="324" y="555"/>
                      <a:pt x="93" y="1294"/>
                    </a:cubicBezTo>
                    <a:cubicBezTo>
                      <a:pt x="35" y="1467"/>
                      <a:pt x="1" y="1652"/>
                      <a:pt x="1" y="1848"/>
                    </a:cubicBezTo>
                    <a:cubicBezTo>
                      <a:pt x="1" y="2079"/>
                      <a:pt x="81" y="2333"/>
                      <a:pt x="197" y="2529"/>
                    </a:cubicBezTo>
                    <a:cubicBezTo>
                      <a:pt x="428" y="2933"/>
                      <a:pt x="889" y="3222"/>
                      <a:pt x="1374" y="3222"/>
                    </a:cubicBezTo>
                    <a:lnTo>
                      <a:pt x="1559" y="3222"/>
                    </a:lnTo>
                    <a:cubicBezTo>
                      <a:pt x="1640" y="3222"/>
                      <a:pt x="1697" y="3210"/>
                      <a:pt x="1767" y="3199"/>
                    </a:cubicBezTo>
                    <a:cubicBezTo>
                      <a:pt x="2124" y="3083"/>
                      <a:pt x="2332" y="2702"/>
                      <a:pt x="2228" y="2344"/>
                    </a:cubicBezTo>
                    <a:cubicBezTo>
                      <a:pt x="2133" y="2049"/>
                      <a:pt x="1857" y="1856"/>
                      <a:pt x="1562" y="1856"/>
                    </a:cubicBezTo>
                    <a:cubicBezTo>
                      <a:pt x="1500" y="1856"/>
                      <a:pt x="1437" y="1865"/>
                      <a:pt x="1374" y="1883"/>
                    </a:cubicBezTo>
                    <a:cubicBezTo>
                      <a:pt x="1351" y="1883"/>
                      <a:pt x="1317" y="1883"/>
                      <a:pt x="1293" y="1848"/>
                    </a:cubicBezTo>
                    <a:cubicBezTo>
                      <a:pt x="1270" y="1848"/>
                      <a:pt x="1259" y="1825"/>
                      <a:pt x="1259" y="1813"/>
                    </a:cubicBezTo>
                    <a:cubicBezTo>
                      <a:pt x="1259" y="1756"/>
                      <a:pt x="1259" y="1675"/>
                      <a:pt x="1270" y="1617"/>
                    </a:cubicBezTo>
                    <a:cubicBezTo>
                      <a:pt x="1328" y="1363"/>
                      <a:pt x="1559" y="1132"/>
                      <a:pt x="1847" y="1098"/>
                    </a:cubicBezTo>
                    <a:cubicBezTo>
                      <a:pt x="1879" y="1096"/>
                      <a:pt x="1911" y="1095"/>
                      <a:pt x="1944" y="1095"/>
                    </a:cubicBezTo>
                    <a:cubicBezTo>
                      <a:pt x="2270" y="1095"/>
                      <a:pt x="2648" y="1200"/>
                      <a:pt x="2921" y="1409"/>
                    </a:cubicBezTo>
                    <a:cubicBezTo>
                      <a:pt x="3233" y="1640"/>
                      <a:pt x="3487" y="1987"/>
                      <a:pt x="3567" y="2368"/>
                    </a:cubicBezTo>
                    <a:cubicBezTo>
                      <a:pt x="3602" y="2471"/>
                      <a:pt x="3602" y="2575"/>
                      <a:pt x="3613" y="2679"/>
                    </a:cubicBezTo>
                    <a:lnTo>
                      <a:pt x="3613" y="3002"/>
                    </a:lnTo>
                    <a:lnTo>
                      <a:pt x="3567" y="3337"/>
                    </a:lnTo>
                    <a:cubicBezTo>
                      <a:pt x="3544" y="3453"/>
                      <a:pt x="3521" y="3556"/>
                      <a:pt x="3498" y="3672"/>
                    </a:cubicBezTo>
                    <a:cubicBezTo>
                      <a:pt x="3383" y="4122"/>
                      <a:pt x="3152" y="4514"/>
                      <a:pt x="2863" y="4884"/>
                    </a:cubicBezTo>
                    <a:cubicBezTo>
                      <a:pt x="2286" y="5599"/>
                      <a:pt x="1374" y="6061"/>
                      <a:pt x="405" y="6096"/>
                    </a:cubicBezTo>
                    <a:cubicBezTo>
                      <a:pt x="278" y="6096"/>
                      <a:pt x="197" y="6177"/>
                      <a:pt x="197" y="6327"/>
                    </a:cubicBezTo>
                    <a:cubicBezTo>
                      <a:pt x="174" y="6442"/>
                      <a:pt x="278" y="6557"/>
                      <a:pt x="405" y="6557"/>
                    </a:cubicBezTo>
                    <a:cubicBezTo>
                      <a:pt x="455" y="6560"/>
                      <a:pt x="506" y="6561"/>
                      <a:pt x="557" y="6561"/>
                    </a:cubicBezTo>
                    <a:cubicBezTo>
                      <a:pt x="1593" y="6561"/>
                      <a:pt x="2634" y="6116"/>
                      <a:pt x="3371" y="5346"/>
                    </a:cubicBezTo>
                    <a:cubicBezTo>
                      <a:pt x="3752" y="4953"/>
                      <a:pt x="4064" y="4468"/>
                      <a:pt x="4248" y="3926"/>
                    </a:cubicBezTo>
                    <a:cubicBezTo>
                      <a:pt x="4283" y="3799"/>
                      <a:pt x="4318" y="3660"/>
                      <a:pt x="4364" y="3522"/>
                    </a:cubicBezTo>
                    <a:lnTo>
                      <a:pt x="4433" y="3106"/>
                    </a:lnTo>
                    <a:lnTo>
                      <a:pt x="4468" y="2679"/>
                    </a:lnTo>
                    <a:cubicBezTo>
                      <a:pt x="4468" y="2518"/>
                      <a:pt x="4468" y="2368"/>
                      <a:pt x="4433" y="2217"/>
                    </a:cubicBezTo>
                    <a:cubicBezTo>
                      <a:pt x="4341" y="1606"/>
                      <a:pt x="4017" y="1029"/>
                      <a:pt x="3533" y="625"/>
                    </a:cubicBezTo>
                    <a:cubicBezTo>
                      <a:pt x="3059" y="230"/>
                      <a:pt x="2476" y="1"/>
                      <a:pt x="1815"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70" name="Google Shape;2270;p30"/>
            <p:cNvGrpSpPr/>
            <p:nvPr/>
          </p:nvGrpSpPr>
          <p:grpSpPr>
            <a:xfrm>
              <a:off x="1005226" y="213208"/>
              <a:ext cx="7133549" cy="211872"/>
              <a:chOff x="1018925" y="199492"/>
              <a:chExt cx="7133549" cy="211872"/>
            </a:xfrm>
          </p:grpSpPr>
          <p:grpSp>
            <p:nvGrpSpPr>
              <p:cNvPr id="2271" name="Google Shape;2271;p30"/>
              <p:cNvGrpSpPr/>
              <p:nvPr/>
            </p:nvGrpSpPr>
            <p:grpSpPr>
              <a:xfrm>
                <a:off x="4856159" y="199492"/>
                <a:ext cx="3296315" cy="211872"/>
                <a:chOff x="4856159" y="254356"/>
                <a:chExt cx="3296315" cy="211872"/>
              </a:xfrm>
            </p:grpSpPr>
            <p:sp>
              <p:nvSpPr>
                <p:cNvPr id="2272" name="Google Shape;2272;p30"/>
                <p:cNvSpPr/>
                <p:nvPr/>
              </p:nvSpPr>
              <p:spPr>
                <a:xfrm>
                  <a:off x="4856159"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0"/>
                <p:cNvSpPr/>
                <p:nvPr/>
              </p:nvSpPr>
              <p:spPr>
                <a:xfrm>
                  <a:off x="8008169" y="254356"/>
                  <a:ext cx="144305" cy="211872"/>
                </a:xfrm>
                <a:custGeom>
                  <a:avLst/>
                  <a:gdLst/>
                  <a:ahLst/>
                  <a:cxnLst/>
                  <a:rect l="l" t="t" r="r" b="b"/>
                  <a:pathLst>
                    <a:path w="4468" h="6560" extrusionOk="0">
                      <a:moveTo>
                        <a:pt x="524" y="1"/>
                      </a:moveTo>
                      <a:cubicBezTo>
                        <a:pt x="484" y="1"/>
                        <a:pt x="444" y="2"/>
                        <a:pt x="405" y="3"/>
                      </a:cubicBezTo>
                      <a:cubicBezTo>
                        <a:pt x="278" y="3"/>
                        <a:pt x="174" y="118"/>
                        <a:pt x="197" y="234"/>
                      </a:cubicBezTo>
                      <a:cubicBezTo>
                        <a:pt x="197" y="372"/>
                        <a:pt x="278" y="476"/>
                        <a:pt x="405" y="476"/>
                      </a:cubicBezTo>
                      <a:cubicBezTo>
                        <a:pt x="1374" y="499"/>
                        <a:pt x="2286" y="961"/>
                        <a:pt x="2863" y="1688"/>
                      </a:cubicBezTo>
                      <a:cubicBezTo>
                        <a:pt x="3152" y="2046"/>
                        <a:pt x="3383" y="2450"/>
                        <a:pt x="3498" y="2900"/>
                      </a:cubicBezTo>
                      <a:cubicBezTo>
                        <a:pt x="3521" y="3004"/>
                        <a:pt x="3544" y="3108"/>
                        <a:pt x="3567" y="3223"/>
                      </a:cubicBezTo>
                      <a:lnTo>
                        <a:pt x="3613" y="3558"/>
                      </a:lnTo>
                      <a:lnTo>
                        <a:pt x="3613" y="3893"/>
                      </a:lnTo>
                      <a:cubicBezTo>
                        <a:pt x="3602" y="3985"/>
                        <a:pt x="3602" y="4089"/>
                        <a:pt x="3567" y="4193"/>
                      </a:cubicBezTo>
                      <a:cubicBezTo>
                        <a:pt x="3487" y="4585"/>
                        <a:pt x="3233" y="4931"/>
                        <a:pt x="2921" y="5162"/>
                      </a:cubicBezTo>
                      <a:cubicBezTo>
                        <a:pt x="2651" y="5370"/>
                        <a:pt x="2277" y="5466"/>
                        <a:pt x="1953" y="5466"/>
                      </a:cubicBezTo>
                      <a:cubicBezTo>
                        <a:pt x="1917" y="5466"/>
                        <a:pt x="1882" y="5465"/>
                        <a:pt x="1847" y="5462"/>
                      </a:cubicBezTo>
                      <a:cubicBezTo>
                        <a:pt x="1559" y="5428"/>
                        <a:pt x="1328" y="5197"/>
                        <a:pt x="1270" y="4943"/>
                      </a:cubicBezTo>
                      <a:cubicBezTo>
                        <a:pt x="1259" y="4885"/>
                        <a:pt x="1259" y="4816"/>
                        <a:pt x="1259" y="4758"/>
                      </a:cubicBezTo>
                      <a:cubicBezTo>
                        <a:pt x="1259" y="4735"/>
                        <a:pt x="1270" y="4712"/>
                        <a:pt x="1293" y="4712"/>
                      </a:cubicBezTo>
                      <a:cubicBezTo>
                        <a:pt x="1317" y="4678"/>
                        <a:pt x="1351" y="4678"/>
                        <a:pt x="1374" y="4678"/>
                      </a:cubicBezTo>
                      <a:cubicBezTo>
                        <a:pt x="1439" y="4696"/>
                        <a:pt x="1504" y="4705"/>
                        <a:pt x="1568" y="4705"/>
                      </a:cubicBezTo>
                      <a:cubicBezTo>
                        <a:pt x="1861" y="4705"/>
                        <a:pt x="2134" y="4519"/>
                        <a:pt x="2228" y="4216"/>
                      </a:cubicBezTo>
                      <a:cubicBezTo>
                        <a:pt x="2332" y="3858"/>
                        <a:pt x="2124" y="3489"/>
                        <a:pt x="1767" y="3373"/>
                      </a:cubicBezTo>
                      <a:cubicBezTo>
                        <a:pt x="1697" y="3350"/>
                        <a:pt x="1640" y="3339"/>
                        <a:pt x="1559" y="3339"/>
                      </a:cubicBezTo>
                      <a:lnTo>
                        <a:pt x="1374" y="3339"/>
                      </a:lnTo>
                      <a:cubicBezTo>
                        <a:pt x="889" y="3339"/>
                        <a:pt x="428" y="3627"/>
                        <a:pt x="197" y="4031"/>
                      </a:cubicBezTo>
                      <a:cubicBezTo>
                        <a:pt x="81" y="4239"/>
                        <a:pt x="1" y="4481"/>
                        <a:pt x="1" y="4712"/>
                      </a:cubicBezTo>
                      <a:cubicBezTo>
                        <a:pt x="1" y="4908"/>
                        <a:pt x="35" y="5105"/>
                        <a:pt x="93" y="5278"/>
                      </a:cubicBezTo>
                      <a:cubicBezTo>
                        <a:pt x="324" y="6005"/>
                        <a:pt x="1016" y="6524"/>
                        <a:pt x="1767" y="6559"/>
                      </a:cubicBezTo>
                      <a:cubicBezTo>
                        <a:pt x="1783" y="6559"/>
                        <a:pt x="1799" y="6559"/>
                        <a:pt x="1815" y="6559"/>
                      </a:cubicBezTo>
                      <a:cubicBezTo>
                        <a:pt x="2476" y="6559"/>
                        <a:pt x="3059" y="6330"/>
                        <a:pt x="3533" y="5936"/>
                      </a:cubicBezTo>
                      <a:cubicBezTo>
                        <a:pt x="4017" y="5532"/>
                        <a:pt x="4341" y="4955"/>
                        <a:pt x="4433" y="4354"/>
                      </a:cubicBezTo>
                      <a:cubicBezTo>
                        <a:pt x="4468" y="4193"/>
                        <a:pt x="4468" y="4054"/>
                        <a:pt x="4468" y="3893"/>
                      </a:cubicBezTo>
                      <a:lnTo>
                        <a:pt x="4433" y="3454"/>
                      </a:lnTo>
                      <a:lnTo>
                        <a:pt x="4364" y="3039"/>
                      </a:lnTo>
                      <a:cubicBezTo>
                        <a:pt x="4318" y="2912"/>
                        <a:pt x="4283" y="2761"/>
                        <a:pt x="4248" y="2635"/>
                      </a:cubicBezTo>
                      <a:cubicBezTo>
                        <a:pt x="4064" y="2104"/>
                        <a:pt x="3752" y="1607"/>
                        <a:pt x="3371" y="1215"/>
                      </a:cubicBezTo>
                      <a:cubicBezTo>
                        <a:pt x="2626" y="436"/>
                        <a:pt x="1571" y="1"/>
                        <a:pt x="524"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74" name="Google Shape;2274;p30"/>
              <p:cNvGrpSpPr/>
              <p:nvPr/>
            </p:nvGrpSpPr>
            <p:grpSpPr>
              <a:xfrm>
                <a:off x="1018925" y="199492"/>
                <a:ext cx="3295960" cy="211872"/>
                <a:chOff x="1018925" y="254356"/>
                <a:chExt cx="3295960" cy="211872"/>
              </a:xfrm>
            </p:grpSpPr>
            <p:sp>
              <p:nvSpPr>
                <p:cNvPr id="2275" name="Google Shape;2275;p30"/>
                <p:cNvSpPr/>
                <p:nvPr/>
              </p:nvSpPr>
              <p:spPr>
                <a:xfrm>
                  <a:off x="1149795"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0"/>
                <p:cNvSpPr/>
                <p:nvPr/>
              </p:nvSpPr>
              <p:spPr>
                <a:xfrm>
                  <a:off x="1018925" y="254356"/>
                  <a:ext cx="143950" cy="211872"/>
                </a:xfrm>
                <a:custGeom>
                  <a:avLst/>
                  <a:gdLst/>
                  <a:ahLst/>
                  <a:cxnLst/>
                  <a:rect l="l" t="t" r="r" b="b"/>
                  <a:pathLst>
                    <a:path w="4457" h="6560" extrusionOk="0">
                      <a:moveTo>
                        <a:pt x="3933" y="1"/>
                      </a:moveTo>
                      <a:cubicBezTo>
                        <a:pt x="2886" y="1"/>
                        <a:pt x="1831" y="436"/>
                        <a:pt x="1097" y="1215"/>
                      </a:cubicBezTo>
                      <a:cubicBezTo>
                        <a:pt x="705" y="1607"/>
                        <a:pt x="405" y="2104"/>
                        <a:pt x="209" y="2635"/>
                      </a:cubicBezTo>
                      <a:cubicBezTo>
                        <a:pt x="174" y="2761"/>
                        <a:pt x="139" y="2912"/>
                        <a:pt x="93" y="3039"/>
                      </a:cubicBezTo>
                      <a:lnTo>
                        <a:pt x="24" y="3454"/>
                      </a:lnTo>
                      <a:lnTo>
                        <a:pt x="1" y="3893"/>
                      </a:lnTo>
                      <a:cubicBezTo>
                        <a:pt x="1" y="4054"/>
                        <a:pt x="1" y="4193"/>
                        <a:pt x="24" y="4354"/>
                      </a:cubicBezTo>
                      <a:cubicBezTo>
                        <a:pt x="105" y="4955"/>
                        <a:pt x="440" y="5532"/>
                        <a:pt x="913" y="5936"/>
                      </a:cubicBezTo>
                      <a:cubicBezTo>
                        <a:pt x="1397" y="6330"/>
                        <a:pt x="1992" y="6559"/>
                        <a:pt x="2642" y="6559"/>
                      </a:cubicBezTo>
                      <a:cubicBezTo>
                        <a:pt x="2658" y="6559"/>
                        <a:pt x="2674" y="6559"/>
                        <a:pt x="2690" y="6559"/>
                      </a:cubicBezTo>
                      <a:cubicBezTo>
                        <a:pt x="3441" y="6524"/>
                        <a:pt x="4133" y="6005"/>
                        <a:pt x="4364" y="5278"/>
                      </a:cubicBezTo>
                      <a:cubicBezTo>
                        <a:pt x="4422" y="5105"/>
                        <a:pt x="4456" y="4908"/>
                        <a:pt x="4456" y="4712"/>
                      </a:cubicBezTo>
                      <a:cubicBezTo>
                        <a:pt x="4456" y="4481"/>
                        <a:pt x="4387" y="4239"/>
                        <a:pt x="4272" y="4031"/>
                      </a:cubicBezTo>
                      <a:cubicBezTo>
                        <a:pt x="4041" y="3627"/>
                        <a:pt x="3579" y="3339"/>
                        <a:pt x="3083" y="3339"/>
                      </a:cubicBezTo>
                      <a:lnTo>
                        <a:pt x="2898" y="3339"/>
                      </a:lnTo>
                      <a:cubicBezTo>
                        <a:pt x="2829" y="3339"/>
                        <a:pt x="2771" y="3350"/>
                        <a:pt x="2690" y="3373"/>
                      </a:cubicBezTo>
                      <a:cubicBezTo>
                        <a:pt x="2333" y="3489"/>
                        <a:pt x="2136" y="3858"/>
                        <a:pt x="2229" y="4216"/>
                      </a:cubicBezTo>
                      <a:cubicBezTo>
                        <a:pt x="2323" y="4519"/>
                        <a:pt x="2597" y="4705"/>
                        <a:pt x="2889" y="4705"/>
                      </a:cubicBezTo>
                      <a:cubicBezTo>
                        <a:pt x="2953" y="4705"/>
                        <a:pt x="3018" y="4696"/>
                        <a:pt x="3083" y="4678"/>
                      </a:cubicBezTo>
                      <a:cubicBezTo>
                        <a:pt x="3117" y="4678"/>
                        <a:pt x="3141" y="4678"/>
                        <a:pt x="3175" y="4712"/>
                      </a:cubicBezTo>
                      <a:cubicBezTo>
                        <a:pt x="3187" y="4712"/>
                        <a:pt x="3198" y="4735"/>
                        <a:pt x="3198" y="4758"/>
                      </a:cubicBezTo>
                      <a:cubicBezTo>
                        <a:pt x="3198" y="4816"/>
                        <a:pt x="3198" y="4885"/>
                        <a:pt x="3187" y="4943"/>
                      </a:cubicBezTo>
                      <a:cubicBezTo>
                        <a:pt x="3129" y="5197"/>
                        <a:pt x="2898" y="5428"/>
                        <a:pt x="2610" y="5462"/>
                      </a:cubicBezTo>
                      <a:cubicBezTo>
                        <a:pt x="2575" y="5465"/>
                        <a:pt x="2540" y="5466"/>
                        <a:pt x="2505" y="5466"/>
                      </a:cubicBezTo>
                      <a:cubicBezTo>
                        <a:pt x="2180" y="5466"/>
                        <a:pt x="1806" y="5370"/>
                        <a:pt x="1536" y="5162"/>
                      </a:cubicBezTo>
                      <a:cubicBezTo>
                        <a:pt x="1224" y="4931"/>
                        <a:pt x="970" y="4585"/>
                        <a:pt x="890" y="4193"/>
                      </a:cubicBezTo>
                      <a:cubicBezTo>
                        <a:pt x="855" y="4089"/>
                        <a:pt x="855" y="3985"/>
                        <a:pt x="844" y="3893"/>
                      </a:cubicBezTo>
                      <a:lnTo>
                        <a:pt x="844" y="3558"/>
                      </a:lnTo>
                      <a:lnTo>
                        <a:pt x="890" y="3223"/>
                      </a:lnTo>
                      <a:cubicBezTo>
                        <a:pt x="913" y="3108"/>
                        <a:pt x="936" y="3004"/>
                        <a:pt x="959" y="2900"/>
                      </a:cubicBezTo>
                      <a:cubicBezTo>
                        <a:pt x="1074" y="2450"/>
                        <a:pt x="1305" y="2046"/>
                        <a:pt x="1594" y="1688"/>
                      </a:cubicBezTo>
                      <a:cubicBezTo>
                        <a:pt x="2171" y="961"/>
                        <a:pt x="3083" y="499"/>
                        <a:pt x="4052" y="476"/>
                      </a:cubicBezTo>
                      <a:cubicBezTo>
                        <a:pt x="4179" y="476"/>
                        <a:pt x="4272" y="372"/>
                        <a:pt x="4272" y="234"/>
                      </a:cubicBezTo>
                      <a:cubicBezTo>
                        <a:pt x="4283" y="118"/>
                        <a:pt x="4179" y="3"/>
                        <a:pt x="4052" y="3"/>
                      </a:cubicBezTo>
                      <a:cubicBezTo>
                        <a:pt x="4013" y="2"/>
                        <a:pt x="3973" y="1"/>
                        <a:pt x="393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77" name="Google Shape;2277;p30"/>
            <p:cNvGrpSpPr/>
            <p:nvPr/>
          </p:nvGrpSpPr>
          <p:grpSpPr>
            <a:xfrm>
              <a:off x="91453" y="114937"/>
              <a:ext cx="750045" cy="777207"/>
              <a:chOff x="54877" y="169801"/>
              <a:chExt cx="750045" cy="777207"/>
            </a:xfrm>
          </p:grpSpPr>
          <p:sp>
            <p:nvSpPr>
              <p:cNvPr id="2278" name="Google Shape;2278;p30"/>
              <p:cNvSpPr/>
              <p:nvPr/>
            </p:nvSpPr>
            <p:spPr>
              <a:xfrm>
                <a:off x="541762" y="169801"/>
                <a:ext cx="179348" cy="271428"/>
              </a:xfrm>
              <a:custGeom>
                <a:avLst/>
                <a:gdLst/>
                <a:ahLst/>
                <a:cxnLst/>
                <a:rect l="l" t="t" r="r" b="b"/>
                <a:pathLst>
                  <a:path w="5553" h="8404" extrusionOk="0">
                    <a:moveTo>
                      <a:pt x="2528" y="1"/>
                    </a:moveTo>
                    <a:cubicBezTo>
                      <a:pt x="3013" y="1490"/>
                      <a:pt x="2459" y="2148"/>
                      <a:pt x="2367" y="4375"/>
                    </a:cubicBezTo>
                    <a:cubicBezTo>
                      <a:pt x="2228" y="7157"/>
                      <a:pt x="728" y="8265"/>
                      <a:pt x="0" y="8404"/>
                    </a:cubicBezTo>
                    <a:cubicBezTo>
                      <a:pt x="1362" y="8150"/>
                      <a:pt x="2574" y="7111"/>
                      <a:pt x="3013" y="5783"/>
                    </a:cubicBezTo>
                    <a:cubicBezTo>
                      <a:pt x="3186" y="5241"/>
                      <a:pt x="3244" y="4675"/>
                      <a:pt x="3359" y="4110"/>
                    </a:cubicBezTo>
                    <a:cubicBezTo>
                      <a:pt x="3475" y="3544"/>
                      <a:pt x="3648" y="2990"/>
                      <a:pt x="4017" y="2552"/>
                    </a:cubicBezTo>
                    <a:cubicBezTo>
                      <a:pt x="4319" y="2213"/>
                      <a:pt x="4760" y="1968"/>
                      <a:pt x="5205" y="1968"/>
                    </a:cubicBezTo>
                    <a:cubicBezTo>
                      <a:pt x="5322" y="1968"/>
                      <a:pt x="5438" y="1985"/>
                      <a:pt x="5552" y="2021"/>
                    </a:cubicBezTo>
                    <a:cubicBezTo>
                      <a:pt x="5235" y="1760"/>
                      <a:pt x="4801" y="1611"/>
                      <a:pt x="4382" y="1611"/>
                    </a:cubicBezTo>
                    <a:cubicBezTo>
                      <a:pt x="4039" y="1611"/>
                      <a:pt x="3706" y="1710"/>
                      <a:pt x="3452" y="1928"/>
                    </a:cubicBezTo>
                    <a:cubicBezTo>
                      <a:pt x="3602" y="1259"/>
                      <a:pt x="3151" y="301"/>
                      <a:pt x="2528"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0"/>
              <p:cNvSpPr/>
              <p:nvPr/>
            </p:nvSpPr>
            <p:spPr>
              <a:xfrm>
                <a:off x="501487" y="224223"/>
                <a:ext cx="96214" cy="214036"/>
              </a:xfrm>
              <a:custGeom>
                <a:avLst/>
                <a:gdLst/>
                <a:ahLst/>
                <a:cxnLst/>
                <a:rect l="l" t="t" r="r" b="b"/>
                <a:pathLst>
                  <a:path w="2979" h="6627" extrusionOk="0">
                    <a:moveTo>
                      <a:pt x="1236" y="543"/>
                    </a:moveTo>
                    <a:cubicBezTo>
                      <a:pt x="1293" y="982"/>
                      <a:pt x="1386" y="1432"/>
                      <a:pt x="1571" y="1836"/>
                    </a:cubicBezTo>
                    <a:cubicBezTo>
                      <a:pt x="1744" y="2252"/>
                      <a:pt x="1963" y="2644"/>
                      <a:pt x="2171" y="3048"/>
                    </a:cubicBezTo>
                    <a:cubicBezTo>
                      <a:pt x="2355" y="3452"/>
                      <a:pt x="2517" y="3891"/>
                      <a:pt x="2540" y="4352"/>
                    </a:cubicBezTo>
                    <a:cubicBezTo>
                      <a:pt x="2552" y="4583"/>
                      <a:pt x="2540" y="4814"/>
                      <a:pt x="2482" y="5022"/>
                    </a:cubicBezTo>
                    <a:cubicBezTo>
                      <a:pt x="2459" y="5137"/>
                      <a:pt x="2413" y="5241"/>
                      <a:pt x="2367" y="5345"/>
                    </a:cubicBezTo>
                    <a:cubicBezTo>
                      <a:pt x="2309" y="5449"/>
                      <a:pt x="2252" y="5541"/>
                      <a:pt x="2182" y="5634"/>
                    </a:cubicBezTo>
                    <a:cubicBezTo>
                      <a:pt x="2448" y="5276"/>
                      <a:pt x="2540" y="4791"/>
                      <a:pt x="2494" y="4364"/>
                    </a:cubicBezTo>
                    <a:cubicBezTo>
                      <a:pt x="2471" y="3914"/>
                      <a:pt x="2298" y="3498"/>
                      <a:pt x="2101" y="3094"/>
                    </a:cubicBezTo>
                    <a:cubicBezTo>
                      <a:pt x="1917" y="2690"/>
                      <a:pt x="1686" y="2298"/>
                      <a:pt x="1524" y="1871"/>
                    </a:cubicBezTo>
                    <a:cubicBezTo>
                      <a:pt x="1444" y="1651"/>
                      <a:pt x="1386" y="1432"/>
                      <a:pt x="1328" y="1213"/>
                    </a:cubicBezTo>
                    <a:cubicBezTo>
                      <a:pt x="1282" y="1005"/>
                      <a:pt x="1259" y="774"/>
                      <a:pt x="1236" y="543"/>
                    </a:cubicBezTo>
                    <a:close/>
                    <a:moveTo>
                      <a:pt x="1190" y="1"/>
                    </a:moveTo>
                    <a:cubicBezTo>
                      <a:pt x="1190" y="682"/>
                      <a:pt x="266" y="1074"/>
                      <a:pt x="855" y="1778"/>
                    </a:cubicBezTo>
                    <a:cubicBezTo>
                      <a:pt x="800" y="1777"/>
                      <a:pt x="751" y="1776"/>
                      <a:pt x="706" y="1776"/>
                    </a:cubicBezTo>
                    <a:cubicBezTo>
                      <a:pt x="436" y="1776"/>
                      <a:pt x="307" y="1810"/>
                      <a:pt x="1" y="1928"/>
                    </a:cubicBezTo>
                    <a:cubicBezTo>
                      <a:pt x="451" y="2079"/>
                      <a:pt x="636" y="2275"/>
                      <a:pt x="636" y="2275"/>
                    </a:cubicBezTo>
                    <a:cubicBezTo>
                      <a:pt x="509" y="2309"/>
                      <a:pt x="335" y="2413"/>
                      <a:pt x="335" y="2413"/>
                    </a:cubicBezTo>
                    <a:cubicBezTo>
                      <a:pt x="959" y="2586"/>
                      <a:pt x="1478" y="2875"/>
                      <a:pt x="1836" y="3406"/>
                    </a:cubicBezTo>
                    <a:cubicBezTo>
                      <a:pt x="1790" y="3391"/>
                      <a:pt x="1739" y="3384"/>
                      <a:pt x="1688" y="3384"/>
                    </a:cubicBezTo>
                    <a:cubicBezTo>
                      <a:pt x="1535" y="3384"/>
                      <a:pt x="1377" y="3449"/>
                      <a:pt x="1317" y="3579"/>
                    </a:cubicBezTo>
                    <a:cubicBezTo>
                      <a:pt x="1213" y="3752"/>
                      <a:pt x="1270" y="4006"/>
                      <a:pt x="1432" y="4122"/>
                    </a:cubicBezTo>
                    <a:cubicBezTo>
                      <a:pt x="1363" y="3983"/>
                      <a:pt x="1455" y="3787"/>
                      <a:pt x="1605" y="3729"/>
                    </a:cubicBezTo>
                    <a:cubicBezTo>
                      <a:pt x="1645" y="3713"/>
                      <a:pt x="1687" y="3705"/>
                      <a:pt x="1729" y="3705"/>
                    </a:cubicBezTo>
                    <a:cubicBezTo>
                      <a:pt x="1834" y="3705"/>
                      <a:pt x="1942" y="3749"/>
                      <a:pt x="2032" y="3798"/>
                    </a:cubicBezTo>
                    <a:cubicBezTo>
                      <a:pt x="2413" y="4029"/>
                      <a:pt x="2321" y="4641"/>
                      <a:pt x="2263" y="4999"/>
                    </a:cubicBezTo>
                    <a:cubicBezTo>
                      <a:pt x="2138" y="5672"/>
                      <a:pt x="1685" y="6244"/>
                      <a:pt x="1150" y="6614"/>
                    </a:cubicBezTo>
                    <a:lnTo>
                      <a:pt x="1150" y="6614"/>
                    </a:lnTo>
                    <a:cubicBezTo>
                      <a:pt x="1411" y="6437"/>
                      <a:pt x="1715" y="6333"/>
                      <a:pt x="1963" y="6118"/>
                    </a:cubicBezTo>
                    <a:cubicBezTo>
                      <a:pt x="2113" y="6003"/>
                      <a:pt x="2228" y="5876"/>
                      <a:pt x="2344" y="5749"/>
                    </a:cubicBezTo>
                    <a:cubicBezTo>
                      <a:pt x="2863" y="5114"/>
                      <a:pt x="2979" y="4318"/>
                      <a:pt x="2806" y="3464"/>
                    </a:cubicBezTo>
                    <a:cubicBezTo>
                      <a:pt x="2598" y="2471"/>
                      <a:pt x="2436" y="1213"/>
                      <a:pt x="2956" y="289"/>
                    </a:cubicBezTo>
                    <a:lnTo>
                      <a:pt x="2956" y="289"/>
                    </a:lnTo>
                    <a:cubicBezTo>
                      <a:pt x="2632" y="509"/>
                      <a:pt x="2459" y="797"/>
                      <a:pt x="2309" y="1132"/>
                    </a:cubicBezTo>
                    <a:cubicBezTo>
                      <a:pt x="2355" y="543"/>
                      <a:pt x="1190" y="636"/>
                      <a:pt x="1190" y="1"/>
                    </a:cubicBezTo>
                    <a:close/>
                    <a:moveTo>
                      <a:pt x="1150" y="6614"/>
                    </a:moveTo>
                    <a:cubicBezTo>
                      <a:pt x="1144" y="6618"/>
                      <a:pt x="1138" y="6622"/>
                      <a:pt x="1132" y="6626"/>
                    </a:cubicBezTo>
                    <a:cubicBezTo>
                      <a:pt x="1138" y="6622"/>
                      <a:pt x="1144" y="6618"/>
                      <a:pt x="1150" y="6614"/>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0"/>
              <p:cNvSpPr/>
              <p:nvPr/>
            </p:nvSpPr>
            <p:spPr>
              <a:xfrm>
                <a:off x="595796" y="264853"/>
                <a:ext cx="13856" cy="78321"/>
              </a:xfrm>
              <a:custGeom>
                <a:avLst/>
                <a:gdLst/>
                <a:ahLst/>
                <a:cxnLst/>
                <a:rect l="l" t="t" r="r" b="b"/>
                <a:pathLst>
                  <a:path w="429" h="2425" extrusionOk="0">
                    <a:moveTo>
                      <a:pt x="428" y="1"/>
                    </a:moveTo>
                    <a:lnTo>
                      <a:pt x="428" y="1"/>
                    </a:lnTo>
                    <a:cubicBezTo>
                      <a:pt x="47" y="786"/>
                      <a:pt x="1" y="1617"/>
                      <a:pt x="301" y="2425"/>
                    </a:cubicBezTo>
                    <a:lnTo>
                      <a:pt x="42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0"/>
              <p:cNvSpPr/>
              <p:nvPr/>
            </p:nvSpPr>
            <p:spPr>
              <a:xfrm>
                <a:off x="658453" y="406155"/>
                <a:ext cx="77579" cy="101802"/>
              </a:xfrm>
              <a:custGeom>
                <a:avLst/>
                <a:gdLst/>
                <a:ahLst/>
                <a:cxnLst/>
                <a:rect l="l" t="t" r="r" b="b"/>
                <a:pathLst>
                  <a:path w="2402" h="3152" extrusionOk="0">
                    <a:moveTo>
                      <a:pt x="2020" y="728"/>
                    </a:moveTo>
                    <a:cubicBezTo>
                      <a:pt x="1905" y="889"/>
                      <a:pt x="1755" y="993"/>
                      <a:pt x="1593" y="1086"/>
                    </a:cubicBezTo>
                    <a:cubicBezTo>
                      <a:pt x="1443" y="1155"/>
                      <a:pt x="1304" y="1213"/>
                      <a:pt x="1154" y="1282"/>
                    </a:cubicBezTo>
                    <a:cubicBezTo>
                      <a:pt x="1189" y="1270"/>
                      <a:pt x="1235" y="1270"/>
                      <a:pt x="1258" y="1270"/>
                    </a:cubicBezTo>
                    <a:cubicBezTo>
                      <a:pt x="1285" y="1269"/>
                      <a:pt x="1311" y="1268"/>
                      <a:pt x="1337" y="1268"/>
                    </a:cubicBezTo>
                    <a:cubicBezTo>
                      <a:pt x="1483" y="1268"/>
                      <a:pt x="1627" y="1298"/>
                      <a:pt x="1755" y="1386"/>
                    </a:cubicBezTo>
                    <a:cubicBezTo>
                      <a:pt x="1629" y="1341"/>
                      <a:pt x="1504" y="1324"/>
                      <a:pt x="1379" y="1324"/>
                    </a:cubicBezTo>
                    <a:cubicBezTo>
                      <a:pt x="1342" y="1324"/>
                      <a:pt x="1306" y="1325"/>
                      <a:pt x="1270" y="1328"/>
                    </a:cubicBezTo>
                    <a:cubicBezTo>
                      <a:pt x="1154" y="1340"/>
                      <a:pt x="1039" y="1374"/>
                      <a:pt x="924" y="1409"/>
                    </a:cubicBezTo>
                    <a:cubicBezTo>
                      <a:pt x="843" y="1467"/>
                      <a:pt x="750" y="1547"/>
                      <a:pt x="681" y="1628"/>
                    </a:cubicBezTo>
                    <a:cubicBezTo>
                      <a:pt x="566" y="1755"/>
                      <a:pt x="485" y="1917"/>
                      <a:pt x="393" y="2078"/>
                    </a:cubicBezTo>
                    <a:cubicBezTo>
                      <a:pt x="450" y="1905"/>
                      <a:pt x="520" y="1732"/>
                      <a:pt x="635" y="1582"/>
                    </a:cubicBezTo>
                    <a:cubicBezTo>
                      <a:pt x="750" y="1443"/>
                      <a:pt x="912" y="1328"/>
                      <a:pt x="1074" y="1236"/>
                    </a:cubicBezTo>
                    <a:cubicBezTo>
                      <a:pt x="1224" y="1155"/>
                      <a:pt x="1408" y="1074"/>
                      <a:pt x="1558" y="1005"/>
                    </a:cubicBezTo>
                    <a:cubicBezTo>
                      <a:pt x="1720" y="936"/>
                      <a:pt x="1882" y="843"/>
                      <a:pt x="2020" y="728"/>
                    </a:cubicBezTo>
                    <a:close/>
                    <a:moveTo>
                      <a:pt x="2066" y="1"/>
                    </a:moveTo>
                    <a:cubicBezTo>
                      <a:pt x="2055" y="197"/>
                      <a:pt x="1928" y="405"/>
                      <a:pt x="1755" y="520"/>
                    </a:cubicBezTo>
                    <a:cubicBezTo>
                      <a:pt x="1582" y="647"/>
                      <a:pt x="1374" y="716"/>
                      <a:pt x="1189" y="820"/>
                    </a:cubicBezTo>
                    <a:cubicBezTo>
                      <a:pt x="693" y="1086"/>
                      <a:pt x="323" y="1524"/>
                      <a:pt x="150" y="2067"/>
                    </a:cubicBezTo>
                    <a:cubicBezTo>
                      <a:pt x="35" y="2413"/>
                      <a:pt x="0" y="2782"/>
                      <a:pt x="81" y="3152"/>
                    </a:cubicBezTo>
                    <a:cubicBezTo>
                      <a:pt x="93" y="3002"/>
                      <a:pt x="150" y="2840"/>
                      <a:pt x="219" y="2679"/>
                    </a:cubicBezTo>
                    <a:cubicBezTo>
                      <a:pt x="388" y="2329"/>
                      <a:pt x="766" y="2101"/>
                      <a:pt x="1149" y="2101"/>
                    </a:cubicBezTo>
                    <a:cubicBezTo>
                      <a:pt x="1159" y="2101"/>
                      <a:pt x="1168" y="2101"/>
                      <a:pt x="1178" y="2101"/>
                    </a:cubicBezTo>
                    <a:cubicBezTo>
                      <a:pt x="1558" y="2113"/>
                      <a:pt x="1962" y="2390"/>
                      <a:pt x="2112" y="2759"/>
                    </a:cubicBezTo>
                    <a:cubicBezTo>
                      <a:pt x="2251" y="2655"/>
                      <a:pt x="2332" y="2471"/>
                      <a:pt x="2286" y="2286"/>
                    </a:cubicBezTo>
                    <a:cubicBezTo>
                      <a:pt x="2251" y="2113"/>
                      <a:pt x="2101" y="1998"/>
                      <a:pt x="1928" y="1963"/>
                    </a:cubicBezTo>
                    <a:cubicBezTo>
                      <a:pt x="2043" y="1917"/>
                      <a:pt x="2170" y="1859"/>
                      <a:pt x="2251" y="1778"/>
                    </a:cubicBezTo>
                    <a:cubicBezTo>
                      <a:pt x="2343" y="1686"/>
                      <a:pt x="2389" y="1524"/>
                      <a:pt x="2332" y="1420"/>
                    </a:cubicBezTo>
                    <a:cubicBezTo>
                      <a:pt x="2296" y="1358"/>
                      <a:pt x="2192" y="1316"/>
                      <a:pt x="2109" y="1316"/>
                    </a:cubicBezTo>
                    <a:cubicBezTo>
                      <a:pt x="2085" y="1316"/>
                      <a:pt x="2062" y="1320"/>
                      <a:pt x="2043" y="1328"/>
                    </a:cubicBezTo>
                    <a:cubicBezTo>
                      <a:pt x="2228" y="1166"/>
                      <a:pt x="2343" y="936"/>
                      <a:pt x="2366" y="693"/>
                    </a:cubicBezTo>
                    <a:cubicBezTo>
                      <a:pt x="2401" y="416"/>
                      <a:pt x="2239" y="208"/>
                      <a:pt x="206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0"/>
              <p:cNvSpPr/>
              <p:nvPr/>
            </p:nvSpPr>
            <p:spPr>
              <a:xfrm>
                <a:off x="635716" y="325540"/>
                <a:ext cx="167043" cy="246172"/>
              </a:xfrm>
              <a:custGeom>
                <a:avLst/>
                <a:gdLst/>
                <a:ahLst/>
                <a:cxnLst/>
                <a:rect l="l" t="t" r="r" b="b"/>
                <a:pathLst>
                  <a:path w="5172" h="7622" extrusionOk="0">
                    <a:moveTo>
                      <a:pt x="3617" y="180"/>
                    </a:moveTo>
                    <a:cubicBezTo>
                      <a:pt x="3743" y="180"/>
                      <a:pt x="3870" y="191"/>
                      <a:pt x="3994" y="211"/>
                    </a:cubicBezTo>
                    <a:cubicBezTo>
                      <a:pt x="4282" y="257"/>
                      <a:pt x="4559" y="338"/>
                      <a:pt x="4813" y="477"/>
                    </a:cubicBezTo>
                    <a:cubicBezTo>
                      <a:pt x="4548" y="373"/>
                      <a:pt x="4271" y="292"/>
                      <a:pt x="3982" y="257"/>
                    </a:cubicBezTo>
                    <a:cubicBezTo>
                      <a:pt x="3873" y="244"/>
                      <a:pt x="3761" y="235"/>
                      <a:pt x="3650" y="235"/>
                    </a:cubicBezTo>
                    <a:cubicBezTo>
                      <a:pt x="3481" y="235"/>
                      <a:pt x="3312" y="255"/>
                      <a:pt x="3151" y="304"/>
                    </a:cubicBezTo>
                    <a:cubicBezTo>
                      <a:pt x="2874" y="361"/>
                      <a:pt x="2609" y="477"/>
                      <a:pt x="2355" y="604"/>
                    </a:cubicBezTo>
                    <a:cubicBezTo>
                      <a:pt x="2112" y="731"/>
                      <a:pt x="1858" y="892"/>
                      <a:pt x="1662" y="1088"/>
                    </a:cubicBezTo>
                    <a:cubicBezTo>
                      <a:pt x="1847" y="881"/>
                      <a:pt x="2078" y="708"/>
                      <a:pt x="2332" y="557"/>
                    </a:cubicBezTo>
                    <a:cubicBezTo>
                      <a:pt x="2586" y="419"/>
                      <a:pt x="2851" y="315"/>
                      <a:pt x="3128" y="246"/>
                    </a:cubicBezTo>
                    <a:cubicBezTo>
                      <a:pt x="3286" y="200"/>
                      <a:pt x="3451" y="180"/>
                      <a:pt x="3617" y="180"/>
                    </a:cubicBezTo>
                    <a:close/>
                    <a:moveTo>
                      <a:pt x="3586" y="1"/>
                    </a:moveTo>
                    <a:cubicBezTo>
                      <a:pt x="3134" y="1"/>
                      <a:pt x="2678" y="125"/>
                      <a:pt x="2251" y="384"/>
                    </a:cubicBezTo>
                    <a:cubicBezTo>
                      <a:pt x="1397" y="904"/>
                      <a:pt x="854" y="1816"/>
                      <a:pt x="543" y="2751"/>
                    </a:cubicBezTo>
                    <a:cubicBezTo>
                      <a:pt x="0" y="4447"/>
                      <a:pt x="69" y="6040"/>
                      <a:pt x="900" y="7622"/>
                    </a:cubicBezTo>
                    <a:cubicBezTo>
                      <a:pt x="381" y="6617"/>
                      <a:pt x="358" y="5313"/>
                      <a:pt x="670" y="4274"/>
                    </a:cubicBezTo>
                    <a:cubicBezTo>
                      <a:pt x="762" y="3905"/>
                      <a:pt x="912" y="3559"/>
                      <a:pt x="1097" y="3247"/>
                    </a:cubicBezTo>
                    <a:cubicBezTo>
                      <a:pt x="1189" y="3085"/>
                      <a:pt x="1304" y="2958"/>
                      <a:pt x="1397" y="2820"/>
                    </a:cubicBezTo>
                    <a:cubicBezTo>
                      <a:pt x="1512" y="2693"/>
                      <a:pt x="1628" y="2566"/>
                      <a:pt x="1731" y="2404"/>
                    </a:cubicBezTo>
                    <a:cubicBezTo>
                      <a:pt x="1835" y="2266"/>
                      <a:pt x="1882" y="2058"/>
                      <a:pt x="1801" y="1896"/>
                    </a:cubicBezTo>
                    <a:cubicBezTo>
                      <a:pt x="1752" y="1791"/>
                      <a:pt x="1652" y="1714"/>
                      <a:pt x="1548" y="1714"/>
                    </a:cubicBezTo>
                    <a:cubicBezTo>
                      <a:pt x="1513" y="1714"/>
                      <a:pt x="1477" y="1723"/>
                      <a:pt x="1443" y="1742"/>
                    </a:cubicBezTo>
                    <a:lnTo>
                      <a:pt x="1443" y="1742"/>
                    </a:lnTo>
                    <a:cubicBezTo>
                      <a:pt x="1861" y="1469"/>
                      <a:pt x="2319" y="1368"/>
                      <a:pt x="2786" y="1368"/>
                    </a:cubicBezTo>
                    <a:cubicBezTo>
                      <a:pt x="3061" y="1368"/>
                      <a:pt x="3338" y="1403"/>
                      <a:pt x="3613" y="1458"/>
                    </a:cubicBezTo>
                    <a:cubicBezTo>
                      <a:pt x="3719" y="1478"/>
                      <a:pt x="3824" y="1488"/>
                      <a:pt x="3925" y="1488"/>
                    </a:cubicBezTo>
                    <a:cubicBezTo>
                      <a:pt x="4507" y="1488"/>
                      <a:pt x="4952" y="1168"/>
                      <a:pt x="4617" y="765"/>
                    </a:cubicBezTo>
                    <a:cubicBezTo>
                      <a:pt x="4709" y="765"/>
                      <a:pt x="4790" y="823"/>
                      <a:pt x="4894" y="823"/>
                    </a:cubicBezTo>
                    <a:cubicBezTo>
                      <a:pt x="5056" y="823"/>
                      <a:pt x="5171" y="696"/>
                      <a:pt x="5079" y="534"/>
                    </a:cubicBezTo>
                    <a:cubicBezTo>
                      <a:pt x="5033" y="465"/>
                      <a:pt x="4963" y="407"/>
                      <a:pt x="4894" y="361"/>
                    </a:cubicBezTo>
                    <a:cubicBezTo>
                      <a:pt x="4484" y="125"/>
                      <a:pt x="4037" y="1"/>
                      <a:pt x="358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0"/>
              <p:cNvSpPr/>
              <p:nvPr/>
            </p:nvSpPr>
            <p:spPr>
              <a:xfrm>
                <a:off x="657323" y="289722"/>
                <a:ext cx="76836" cy="103417"/>
              </a:xfrm>
              <a:custGeom>
                <a:avLst/>
                <a:gdLst/>
                <a:ahLst/>
                <a:cxnLst/>
                <a:rect l="l" t="t" r="r" b="b"/>
                <a:pathLst>
                  <a:path w="2379" h="3202" extrusionOk="0">
                    <a:moveTo>
                      <a:pt x="727" y="597"/>
                    </a:moveTo>
                    <a:cubicBezTo>
                      <a:pt x="727" y="603"/>
                      <a:pt x="727" y="610"/>
                      <a:pt x="728" y="616"/>
                    </a:cubicBezTo>
                    <a:cubicBezTo>
                      <a:pt x="727" y="610"/>
                      <a:pt x="727" y="604"/>
                      <a:pt x="727" y="597"/>
                    </a:cubicBezTo>
                    <a:close/>
                    <a:moveTo>
                      <a:pt x="1214" y="0"/>
                    </a:moveTo>
                    <a:cubicBezTo>
                      <a:pt x="1146" y="0"/>
                      <a:pt x="1079" y="13"/>
                      <a:pt x="1016" y="39"/>
                    </a:cubicBezTo>
                    <a:cubicBezTo>
                      <a:pt x="814" y="129"/>
                      <a:pt x="721" y="372"/>
                      <a:pt x="727" y="597"/>
                    </a:cubicBezTo>
                    <a:lnTo>
                      <a:pt x="727" y="597"/>
                    </a:lnTo>
                    <a:cubicBezTo>
                      <a:pt x="729" y="485"/>
                      <a:pt x="837" y="396"/>
                      <a:pt x="961" y="396"/>
                    </a:cubicBezTo>
                    <a:cubicBezTo>
                      <a:pt x="968" y="396"/>
                      <a:pt x="975" y="396"/>
                      <a:pt x="982" y="397"/>
                    </a:cubicBezTo>
                    <a:cubicBezTo>
                      <a:pt x="1109" y="420"/>
                      <a:pt x="1189" y="535"/>
                      <a:pt x="1224" y="651"/>
                    </a:cubicBezTo>
                    <a:cubicBezTo>
                      <a:pt x="1236" y="778"/>
                      <a:pt x="1189" y="905"/>
                      <a:pt x="1132" y="1009"/>
                    </a:cubicBezTo>
                    <a:cubicBezTo>
                      <a:pt x="1074" y="1112"/>
                      <a:pt x="993" y="1205"/>
                      <a:pt x="901" y="1297"/>
                    </a:cubicBezTo>
                    <a:cubicBezTo>
                      <a:pt x="416" y="1840"/>
                      <a:pt x="151" y="2474"/>
                      <a:pt x="1" y="3202"/>
                    </a:cubicBezTo>
                    <a:cubicBezTo>
                      <a:pt x="162" y="2417"/>
                      <a:pt x="993" y="1666"/>
                      <a:pt x="1617" y="1251"/>
                    </a:cubicBezTo>
                    <a:cubicBezTo>
                      <a:pt x="1674" y="1193"/>
                      <a:pt x="2378" y="778"/>
                      <a:pt x="1940" y="743"/>
                    </a:cubicBezTo>
                    <a:cubicBezTo>
                      <a:pt x="1934" y="742"/>
                      <a:pt x="1927" y="742"/>
                      <a:pt x="1921" y="742"/>
                    </a:cubicBezTo>
                    <a:cubicBezTo>
                      <a:pt x="1853" y="742"/>
                      <a:pt x="1761" y="793"/>
                      <a:pt x="1709" y="835"/>
                    </a:cubicBezTo>
                    <a:cubicBezTo>
                      <a:pt x="1801" y="628"/>
                      <a:pt x="1801" y="385"/>
                      <a:pt x="1651" y="201"/>
                    </a:cubicBezTo>
                    <a:cubicBezTo>
                      <a:pt x="1552" y="77"/>
                      <a:pt x="1383" y="0"/>
                      <a:pt x="121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0"/>
              <p:cNvSpPr/>
              <p:nvPr/>
            </p:nvSpPr>
            <p:spPr>
              <a:xfrm>
                <a:off x="525387" y="476240"/>
                <a:ext cx="150991" cy="227439"/>
              </a:xfrm>
              <a:custGeom>
                <a:avLst/>
                <a:gdLst/>
                <a:ahLst/>
                <a:cxnLst/>
                <a:rect l="l" t="t" r="r" b="b"/>
                <a:pathLst>
                  <a:path w="4675" h="7042" extrusionOk="0">
                    <a:moveTo>
                      <a:pt x="288" y="670"/>
                    </a:moveTo>
                    <a:cubicBezTo>
                      <a:pt x="288" y="671"/>
                      <a:pt x="289" y="672"/>
                      <a:pt x="289" y="673"/>
                    </a:cubicBezTo>
                    <a:lnTo>
                      <a:pt x="289" y="673"/>
                    </a:lnTo>
                    <a:cubicBezTo>
                      <a:pt x="289" y="672"/>
                      <a:pt x="288" y="671"/>
                      <a:pt x="288" y="670"/>
                    </a:cubicBezTo>
                    <a:close/>
                    <a:moveTo>
                      <a:pt x="634" y="1166"/>
                    </a:moveTo>
                    <a:cubicBezTo>
                      <a:pt x="934" y="1559"/>
                      <a:pt x="1269" y="1928"/>
                      <a:pt x="1650" y="2228"/>
                    </a:cubicBezTo>
                    <a:cubicBezTo>
                      <a:pt x="2042" y="2517"/>
                      <a:pt x="2481" y="2759"/>
                      <a:pt x="2885" y="3048"/>
                    </a:cubicBezTo>
                    <a:cubicBezTo>
                      <a:pt x="3289" y="3336"/>
                      <a:pt x="3670" y="3660"/>
                      <a:pt x="3959" y="4087"/>
                    </a:cubicBezTo>
                    <a:cubicBezTo>
                      <a:pt x="4097" y="4306"/>
                      <a:pt x="4213" y="4525"/>
                      <a:pt x="4282" y="4768"/>
                    </a:cubicBezTo>
                    <a:cubicBezTo>
                      <a:pt x="4305" y="4883"/>
                      <a:pt x="4339" y="5010"/>
                      <a:pt x="4339" y="5149"/>
                    </a:cubicBezTo>
                    <a:cubicBezTo>
                      <a:pt x="4339" y="5276"/>
                      <a:pt x="4339" y="5391"/>
                      <a:pt x="4316" y="5518"/>
                    </a:cubicBezTo>
                    <a:cubicBezTo>
                      <a:pt x="4328" y="5391"/>
                      <a:pt x="4328" y="5276"/>
                      <a:pt x="4316" y="5149"/>
                    </a:cubicBezTo>
                    <a:cubicBezTo>
                      <a:pt x="4293" y="5010"/>
                      <a:pt x="4270" y="4895"/>
                      <a:pt x="4236" y="4779"/>
                    </a:cubicBezTo>
                    <a:lnTo>
                      <a:pt x="4109" y="4433"/>
                    </a:lnTo>
                    <a:cubicBezTo>
                      <a:pt x="4051" y="4318"/>
                      <a:pt x="3993" y="4225"/>
                      <a:pt x="3924" y="4121"/>
                    </a:cubicBezTo>
                    <a:cubicBezTo>
                      <a:pt x="3647" y="3717"/>
                      <a:pt x="3254" y="3394"/>
                      <a:pt x="2850" y="3106"/>
                    </a:cubicBezTo>
                    <a:cubicBezTo>
                      <a:pt x="2446" y="2817"/>
                      <a:pt x="2019" y="2575"/>
                      <a:pt x="1627" y="2251"/>
                    </a:cubicBezTo>
                    <a:cubicBezTo>
                      <a:pt x="1419" y="2101"/>
                      <a:pt x="1246" y="1928"/>
                      <a:pt x="1073" y="1755"/>
                    </a:cubicBezTo>
                    <a:cubicBezTo>
                      <a:pt x="923" y="1559"/>
                      <a:pt x="761" y="1363"/>
                      <a:pt x="634" y="1166"/>
                    </a:cubicBezTo>
                    <a:close/>
                    <a:moveTo>
                      <a:pt x="2135" y="1"/>
                    </a:moveTo>
                    <a:cubicBezTo>
                      <a:pt x="1927" y="370"/>
                      <a:pt x="1916" y="739"/>
                      <a:pt x="1973" y="1132"/>
                    </a:cubicBezTo>
                    <a:cubicBezTo>
                      <a:pt x="1880" y="935"/>
                      <a:pt x="1700" y="886"/>
                      <a:pt x="1487" y="886"/>
                    </a:cubicBezTo>
                    <a:cubicBezTo>
                      <a:pt x="1283" y="886"/>
                      <a:pt x="1050" y="931"/>
                      <a:pt x="837" y="931"/>
                    </a:cubicBezTo>
                    <a:cubicBezTo>
                      <a:pt x="611" y="931"/>
                      <a:pt x="408" y="881"/>
                      <a:pt x="289" y="673"/>
                    </a:cubicBezTo>
                    <a:lnTo>
                      <a:pt x="289" y="673"/>
                    </a:lnTo>
                    <a:cubicBezTo>
                      <a:pt x="656" y="1319"/>
                      <a:pt x="1" y="2206"/>
                      <a:pt x="946" y="2552"/>
                    </a:cubicBezTo>
                    <a:cubicBezTo>
                      <a:pt x="577" y="2736"/>
                      <a:pt x="484" y="2840"/>
                      <a:pt x="219" y="3152"/>
                    </a:cubicBezTo>
                    <a:cubicBezTo>
                      <a:pt x="406" y="3114"/>
                      <a:pt x="560" y="3102"/>
                      <a:pt x="680" y="3102"/>
                    </a:cubicBezTo>
                    <a:cubicBezTo>
                      <a:pt x="895" y="3102"/>
                      <a:pt x="1004" y="3140"/>
                      <a:pt x="1004" y="3140"/>
                    </a:cubicBezTo>
                    <a:cubicBezTo>
                      <a:pt x="911" y="3256"/>
                      <a:pt x="807" y="3440"/>
                      <a:pt x="807" y="3440"/>
                    </a:cubicBezTo>
                    <a:cubicBezTo>
                      <a:pt x="1101" y="3366"/>
                      <a:pt x="1391" y="3323"/>
                      <a:pt x="1676" y="3323"/>
                    </a:cubicBezTo>
                    <a:cubicBezTo>
                      <a:pt x="2052" y="3323"/>
                      <a:pt x="2420" y="3397"/>
                      <a:pt x="2781" y="3567"/>
                    </a:cubicBezTo>
                    <a:cubicBezTo>
                      <a:pt x="2562" y="3613"/>
                      <a:pt x="2377" y="3798"/>
                      <a:pt x="2377" y="4017"/>
                    </a:cubicBezTo>
                    <a:cubicBezTo>
                      <a:pt x="2377" y="4237"/>
                      <a:pt x="2562" y="4433"/>
                      <a:pt x="2781" y="4468"/>
                    </a:cubicBezTo>
                    <a:cubicBezTo>
                      <a:pt x="2643" y="4375"/>
                      <a:pt x="2620" y="4133"/>
                      <a:pt x="2724" y="4006"/>
                    </a:cubicBezTo>
                    <a:cubicBezTo>
                      <a:pt x="2815" y="3884"/>
                      <a:pt x="2970" y="3842"/>
                      <a:pt x="3116" y="3842"/>
                    </a:cubicBezTo>
                    <a:cubicBezTo>
                      <a:pt x="3136" y="3842"/>
                      <a:pt x="3155" y="3843"/>
                      <a:pt x="3174" y="3844"/>
                    </a:cubicBezTo>
                    <a:cubicBezTo>
                      <a:pt x="3647" y="3856"/>
                      <a:pt x="3924" y="4491"/>
                      <a:pt x="4051" y="4872"/>
                    </a:cubicBezTo>
                    <a:cubicBezTo>
                      <a:pt x="4291" y="5570"/>
                      <a:pt x="4180" y="6370"/>
                      <a:pt x="3851" y="7025"/>
                    </a:cubicBezTo>
                    <a:lnTo>
                      <a:pt x="3851" y="7025"/>
                    </a:lnTo>
                    <a:cubicBezTo>
                      <a:pt x="4012" y="6709"/>
                      <a:pt x="4238" y="6447"/>
                      <a:pt x="4363" y="6107"/>
                    </a:cubicBezTo>
                    <a:cubicBezTo>
                      <a:pt x="4443" y="5922"/>
                      <a:pt x="4478" y="5737"/>
                      <a:pt x="4524" y="5541"/>
                    </a:cubicBezTo>
                    <a:cubicBezTo>
                      <a:pt x="4674" y="4664"/>
                      <a:pt x="4351" y="3833"/>
                      <a:pt x="3716" y="3117"/>
                    </a:cubicBezTo>
                    <a:cubicBezTo>
                      <a:pt x="2966" y="2286"/>
                      <a:pt x="2146" y="1178"/>
                      <a:pt x="2135" y="1"/>
                    </a:cubicBezTo>
                    <a:close/>
                    <a:moveTo>
                      <a:pt x="3851" y="7025"/>
                    </a:moveTo>
                    <a:cubicBezTo>
                      <a:pt x="3849" y="7031"/>
                      <a:pt x="3846" y="7036"/>
                      <a:pt x="3843" y="7042"/>
                    </a:cubicBezTo>
                    <a:cubicBezTo>
                      <a:pt x="3846" y="7036"/>
                      <a:pt x="3849" y="7031"/>
                      <a:pt x="3851" y="7025"/>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0"/>
              <p:cNvSpPr/>
              <p:nvPr/>
            </p:nvSpPr>
            <p:spPr>
              <a:xfrm>
                <a:off x="594698" y="415489"/>
                <a:ext cx="61527" cy="150636"/>
              </a:xfrm>
              <a:custGeom>
                <a:avLst/>
                <a:gdLst/>
                <a:ahLst/>
                <a:cxnLst/>
                <a:rect l="l" t="t" r="r" b="b"/>
                <a:pathLst>
                  <a:path w="1905" h="4664" extrusionOk="0">
                    <a:moveTo>
                      <a:pt x="1051" y="970"/>
                    </a:moveTo>
                    <a:lnTo>
                      <a:pt x="1051" y="970"/>
                    </a:lnTo>
                    <a:cubicBezTo>
                      <a:pt x="1039" y="1178"/>
                      <a:pt x="1016" y="1431"/>
                      <a:pt x="1016" y="1662"/>
                    </a:cubicBezTo>
                    <a:cubicBezTo>
                      <a:pt x="1016" y="1893"/>
                      <a:pt x="1016" y="2136"/>
                      <a:pt x="1039" y="2366"/>
                    </a:cubicBezTo>
                    <a:cubicBezTo>
                      <a:pt x="1062" y="2597"/>
                      <a:pt x="1108" y="2828"/>
                      <a:pt x="1166" y="3047"/>
                    </a:cubicBezTo>
                    <a:cubicBezTo>
                      <a:pt x="1224" y="3255"/>
                      <a:pt x="1305" y="3475"/>
                      <a:pt x="1385" y="3694"/>
                    </a:cubicBezTo>
                    <a:cubicBezTo>
                      <a:pt x="1282" y="3486"/>
                      <a:pt x="1201" y="3290"/>
                      <a:pt x="1120" y="3071"/>
                    </a:cubicBezTo>
                    <a:cubicBezTo>
                      <a:pt x="1051" y="2851"/>
                      <a:pt x="1005" y="2620"/>
                      <a:pt x="981" y="2390"/>
                    </a:cubicBezTo>
                    <a:cubicBezTo>
                      <a:pt x="947" y="2159"/>
                      <a:pt x="947" y="1916"/>
                      <a:pt x="970" y="1685"/>
                    </a:cubicBezTo>
                    <a:cubicBezTo>
                      <a:pt x="981" y="1443"/>
                      <a:pt x="1016" y="1212"/>
                      <a:pt x="1051" y="970"/>
                    </a:cubicBezTo>
                    <a:close/>
                    <a:moveTo>
                      <a:pt x="1305" y="0"/>
                    </a:moveTo>
                    <a:lnTo>
                      <a:pt x="1305" y="0"/>
                    </a:lnTo>
                    <a:cubicBezTo>
                      <a:pt x="878" y="323"/>
                      <a:pt x="612" y="1027"/>
                      <a:pt x="681" y="1558"/>
                    </a:cubicBezTo>
                    <a:cubicBezTo>
                      <a:pt x="531" y="1385"/>
                      <a:pt x="335" y="704"/>
                      <a:pt x="289" y="693"/>
                    </a:cubicBezTo>
                    <a:lnTo>
                      <a:pt x="289" y="693"/>
                    </a:lnTo>
                    <a:cubicBezTo>
                      <a:pt x="0" y="1789"/>
                      <a:pt x="1247" y="3890"/>
                      <a:pt x="1905" y="4663"/>
                    </a:cubicBezTo>
                    <a:cubicBezTo>
                      <a:pt x="1259" y="3198"/>
                      <a:pt x="1051" y="1570"/>
                      <a:pt x="130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0"/>
              <p:cNvSpPr/>
              <p:nvPr/>
            </p:nvSpPr>
            <p:spPr>
              <a:xfrm>
                <a:off x="54877" y="680522"/>
                <a:ext cx="264710" cy="194269"/>
              </a:xfrm>
              <a:custGeom>
                <a:avLst/>
                <a:gdLst/>
                <a:ahLst/>
                <a:cxnLst/>
                <a:rect l="l" t="t" r="r" b="b"/>
                <a:pathLst>
                  <a:path w="8196" h="6015" extrusionOk="0">
                    <a:moveTo>
                      <a:pt x="8196" y="1"/>
                    </a:moveTo>
                    <a:lnTo>
                      <a:pt x="8196" y="1"/>
                    </a:lnTo>
                    <a:cubicBezTo>
                      <a:pt x="8127" y="740"/>
                      <a:pt x="7134" y="2321"/>
                      <a:pt x="4352" y="2656"/>
                    </a:cubicBezTo>
                    <a:cubicBezTo>
                      <a:pt x="2634" y="2855"/>
                      <a:pt x="1872" y="3273"/>
                      <a:pt x="891" y="3273"/>
                    </a:cubicBezTo>
                    <a:cubicBezTo>
                      <a:pt x="619" y="3273"/>
                      <a:pt x="331" y="3241"/>
                      <a:pt x="1" y="3164"/>
                    </a:cubicBezTo>
                    <a:lnTo>
                      <a:pt x="1" y="3164"/>
                    </a:lnTo>
                    <a:cubicBezTo>
                      <a:pt x="301" y="3651"/>
                      <a:pt x="989" y="3994"/>
                      <a:pt x="1602" y="3994"/>
                    </a:cubicBezTo>
                    <a:cubicBezTo>
                      <a:pt x="1744" y="3994"/>
                      <a:pt x="1881" y="3976"/>
                      <a:pt x="2009" y="3937"/>
                    </a:cubicBezTo>
                    <a:lnTo>
                      <a:pt x="2009" y="3937"/>
                    </a:lnTo>
                    <a:cubicBezTo>
                      <a:pt x="1570" y="4526"/>
                      <a:pt x="1732" y="5484"/>
                      <a:pt x="2263" y="6015"/>
                    </a:cubicBezTo>
                    <a:cubicBezTo>
                      <a:pt x="2044" y="5484"/>
                      <a:pt x="2263" y="4849"/>
                      <a:pt x="2655" y="4445"/>
                    </a:cubicBezTo>
                    <a:cubicBezTo>
                      <a:pt x="3059" y="4041"/>
                      <a:pt x="3625" y="3810"/>
                      <a:pt x="4179" y="3660"/>
                    </a:cubicBezTo>
                    <a:cubicBezTo>
                      <a:pt x="4722" y="3521"/>
                      <a:pt x="5287" y="3418"/>
                      <a:pt x="5818" y="3198"/>
                    </a:cubicBezTo>
                    <a:cubicBezTo>
                      <a:pt x="7122" y="2667"/>
                      <a:pt x="8069" y="1386"/>
                      <a:pt x="819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0"/>
              <p:cNvSpPr/>
              <p:nvPr/>
            </p:nvSpPr>
            <p:spPr>
              <a:xfrm>
                <a:off x="104454" y="652584"/>
                <a:ext cx="213293" cy="97700"/>
              </a:xfrm>
              <a:custGeom>
                <a:avLst/>
                <a:gdLst/>
                <a:ahLst/>
                <a:cxnLst/>
                <a:rect l="l" t="t" r="r" b="b"/>
                <a:pathLst>
                  <a:path w="6604" h="3025" extrusionOk="0">
                    <a:moveTo>
                      <a:pt x="6603" y="716"/>
                    </a:moveTo>
                    <a:lnTo>
                      <a:pt x="6603" y="716"/>
                    </a:lnTo>
                    <a:cubicBezTo>
                      <a:pt x="6596" y="727"/>
                      <a:pt x="6590" y="739"/>
                      <a:pt x="6583" y="751"/>
                    </a:cubicBezTo>
                    <a:lnTo>
                      <a:pt x="6583" y="751"/>
                    </a:lnTo>
                    <a:cubicBezTo>
                      <a:pt x="6590" y="739"/>
                      <a:pt x="6597" y="728"/>
                      <a:pt x="6603" y="716"/>
                    </a:cubicBezTo>
                    <a:close/>
                    <a:moveTo>
                      <a:pt x="4" y="1316"/>
                    </a:moveTo>
                    <a:cubicBezTo>
                      <a:pt x="3" y="1316"/>
                      <a:pt x="2" y="1316"/>
                      <a:pt x="1" y="1316"/>
                    </a:cubicBezTo>
                    <a:cubicBezTo>
                      <a:pt x="2" y="1316"/>
                      <a:pt x="3" y="1316"/>
                      <a:pt x="4" y="1316"/>
                    </a:cubicBezTo>
                    <a:close/>
                    <a:moveTo>
                      <a:pt x="509" y="1328"/>
                    </a:moveTo>
                    <a:cubicBezTo>
                      <a:pt x="740" y="1328"/>
                      <a:pt x="959" y="1328"/>
                      <a:pt x="1190" y="1362"/>
                    </a:cubicBezTo>
                    <a:cubicBezTo>
                      <a:pt x="1421" y="1385"/>
                      <a:pt x="1628" y="1432"/>
                      <a:pt x="1848" y="1501"/>
                    </a:cubicBezTo>
                    <a:cubicBezTo>
                      <a:pt x="2286" y="1628"/>
                      <a:pt x="2690" y="1836"/>
                      <a:pt x="3106" y="1997"/>
                    </a:cubicBezTo>
                    <a:cubicBezTo>
                      <a:pt x="3521" y="2147"/>
                      <a:pt x="3960" y="2286"/>
                      <a:pt x="4399" y="2286"/>
                    </a:cubicBezTo>
                    <a:cubicBezTo>
                      <a:pt x="4836" y="2286"/>
                      <a:pt x="5284" y="2166"/>
                      <a:pt x="5616" y="1884"/>
                    </a:cubicBezTo>
                    <a:lnTo>
                      <a:pt x="5616" y="1884"/>
                    </a:lnTo>
                    <a:cubicBezTo>
                      <a:pt x="5536" y="1954"/>
                      <a:pt x="5462" y="2015"/>
                      <a:pt x="5380" y="2066"/>
                    </a:cubicBezTo>
                    <a:cubicBezTo>
                      <a:pt x="5287" y="2124"/>
                      <a:pt x="5183" y="2159"/>
                      <a:pt x="5080" y="2205"/>
                    </a:cubicBezTo>
                    <a:cubicBezTo>
                      <a:pt x="4860" y="2286"/>
                      <a:pt x="4629" y="2320"/>
                      <a:pt x="4422" y="2320"/>
                    </a:cubicBezTo>
                    <a:cubicBezTo>
                      <a:pt x="4387" y="2322"/>
                      <a:pt x="4353" y="2323"/>
                      <a:pt x="4319" y="2323"/>
                    </a:cubicBezTo>
                    <a:cubicBezTo>
                      <a:pt x="3894" y="2323"/>
                      <a:pt x="3479" y="2194"/>
                      <a:pt x="3094" y="2055"/>
                    </a:cubicBezTo>
                    <a:cubicBezTo>
                      <a:pt x="2667" y="1905"/>
                      <a:pt x="2252" y="1709"/>
                      <a:pt x="1836" y="1559"/>
                    </a:cubicBezTo>
                    <a:cubicBezTo>
                      <a:pt x="1421" y="1420"/>
                      <a:pt x="970" y="1339"/>
                      <a:pt x="509" y="1328"/>
                    </a:cubicBezTo>
                    <a:close/>
                    <a:moveTo>
                      <a:pt x="1813" y="0"/>
                    </a:moveTo>
                    <a:cubicBezTo>
                      <a:pt x="1721" y="370"/>
                      <a:pt x="1686" y="474"/>
                      <a:pt x="1744" y="854"/>
                    </a:cubicBezTo>
                    <a:cubicBezTo>
                      <a:pt x="1579" y="735"/>
                      <a:pt x="1435" y="689"/>
                      <a:pt x="1305" y="689"/>
                    </a:cubicBezTo>
                    <a:cubicBezTo>
                      <a:pt x="840" y="689"/>
                      <a:pt x="533" y="1278"/>
                      <a:pt x="4" y="1316"/>
                    </a:cubicBezTo>
                    <a:lnTo>
                      <a:pt x="4" y="1316"/>
                    </a:lnTo>
                    <a:cubicBezTo>
                      <a:pt x="15" y="1315"/>
                      <a:pt x="26" y="1315"/>
                      <a:pt x="37" y="1315"/>
                    </a:cubicBezTo>
                    <a:cubicBezTo>
                      <a:pt x="615" y="1315"/>
                      <a:pt x="635" y="2359"/>
                      <a:pt x="1156" y="2359"/>
                    </a:cubicBezTo>
                    <a:cubicBezTo>
                      <a:pt x="1174" y="2359"/>
                      <a:pt x="1193" y="2358"/>
                      <a:pt x="1213" y="2355"/>
                    </a:cubicBezTo>
                    <a:lnTo>
                      <a:pt x="1213" y="2355"/>
                    </a:lnTo>
                    <a:cubicBezTo>
                      <a:pt x="866" y="2517"/>
                      <a:pt x="578" y="2713"/>
                      <a:pt x="416" y="3024"/>
                    </a:cubicBezTo>
                    <a:cubicBezTo>
                      <a:pt x="989" y="2650"/>
                      <a:pt x="1706" y="2537"/>
                      <a:pt x="2410" y="2537"/>
                    </a:cubicBezTo>
                    <a:cubicBezTo>
                      <a:pt x="2814" y="2537"/>
                      <a:pt x="3213" y="2574"/>
                      <a:pt x="3579" y="2620"/>
                    </a:cubicBezTo>
                    <a:cubicBezTo>
                      <a:pt x="3739" y="2642"/>
                      <a:pt x="3897" y="2653"/>
                      <a:pt x="4052" y="2653"/>
                    </a:cubicBezTo>
                    <a:cubicBezTo>
                      <a:pt x="4721" y="2653"/>
                      <a:pt x="5331" y="2445"/>
                      <a:pt x="5818" y="1986"/>
                    </a:cubicBezTo>
                    <a:cubicBezTo>
                      <a:pt x="5934" y="1870"/>
                      <a:pt x="6049" y="1743"/>
                      <a:pt x="6165" y="1582"/>
                    </a:cubicBezTo>
                    <a:cubicBezTo>
                      <a:pt x="6342" y="1327"/>
                      <a:pt x="6434" y="1020"/>
                      <a:pt x="6583" y="751"/>
                    </a:cubicBezTo>
                    <a:lnTo>
                      <a:pt x="6583" y="751"/>
                    </a:lnTo>
                    <a:cubicBezTo>
                      <a:pt x="6258" y="1313"/>
                      <a:pt x="5713" y="1805"/>
                      <a:pt x="5068" y="1986"/>
                    </a:cubicBezTo>
                    <a:cubicBezTo>
                      <a:pt x="4897" y="2037"/>
                      <a:pt x="4659" y="2091"/>
                      <a:pt x="4432" y="2091"/>
                    </a:cubicBezTo>
                    <a:cubicBezTo>
                      <a:pt x="4199" y="2091"/>
                      <a:pt x="3979" y="2034"/>
                      <a:pt x="3856" y="1859"/>
                    </a:cubicBezTo>
                    <a:cubicBezTo>
                      <a:pt x="3764" y="1743"/>
                      <a:pt x="3706" y="1582"/>
                      <a:pt x="3752" y="1443"/>
                    </a:cubicBezTo>
                    <a:cubicBezTo>
                      <a:pt x="3790" y="1320"/>
                      <a:pt x="3921" y="1220"/>
                      <a:pt x="4043" y="1220"/>
                    </a:cubicBezTo>
                    <a:cubicBezTo>
                      <a:pt x="4070" y="1220"/>
                      <a:pt x="4097" y="1225"/>
                      <a:pt x="4122" y="1235"/>
                    </a:cubicBezTo>
                    <a:cubicBezTo>
                      <a:pt x="4045" y="1151"/>
                      <a:pt x="3925" y="1106"/>
                      <a:pt x="3805" y="1106"/>
                    </a:cubicBezTo>
                    <a:cubicBezTo>
                      <a:pt x="3726" y="1106"/>
                      <a:pt x="3647" y="1125"/>
                      <a:pt x="3579" y="1166"/>
                    </a:cubicBezTo>
                    <a:cubicBezTo>
                      <a:pt x="3406" y="1270"/>
                      <a:pt x="3371" y="1512"/>
                      <a:pt x="3452" y="1697"/>
                    </a:cubicBezTo>
                    <a:cubicBezTo>
                      <a:pt x="2898" y="1385"/>
                      <a:pt x="2552" y="878"/>
                      <a:pt x="2332" y="289"/>
                    </a:cubicBezTo>
                    <a:cubicBezTo>
                      <a:pt x="2332" y="289"/>
                      <a:pt x="2252" y="462"/>
                      <a:pt x="2205" y="601"/>
                    </a:cubicBezTo>
                    <a:cubicBezTo>
                      <a:pt x="2205" y="601"/>
                      <a:pt x="2009" y="427"/>
                      <a:pt x="181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0"/>
              <p:cNvSpPr/>
              <p:nvPr/>
            </p:nvSpPr>
            <p:spPr>
              <a:xfrm>
                <a:off x="149186" y="747442"/>
                <a:ext cx="77966" cy="14405"/>
              </a:xfrm>
              <a:custGeom>
                <a:avLst/>
                <a:gdLst/>
                <a:ahLst/>
                <a:cxnLst/>
                <a:rect l="l" t="t" r="r" b="b"/>
                <a:pathLst>
                  <a:path w="2414" h="446" extrusionOk="0">
                    <a:moveTo>
                      <a:pt x="1581" y="1"/>
                    </a:moveTo>
                    <a:cubicBezTo>
                      <a:pt x="1036" y="1"/>
                      <a:pt x="498" y="154"/>
                      <a:pt x="1" y="445"/>
                    </a:cubicBezTo>
                    <a:cubicBezTo>
                      <a:pt x="809" y="341"/>
                      <a:pt x="1605" y="226"/>
                      <a:pt x="2413" y="122"/>
                    </a:cubicBezTo>
                    <a:cubicBezTo>
                      <a:pt x="2137" y="40"/>
                      <a:pt x="1858" y="1"/>
                      <a:pt x="158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0"/>
              <p:cNvSpPr/>
              <p:nvPr/>
            </p:nvSpPr>
            <p:spPr>
              <a:xfrm>
                <a:off x="298691" y="793369"/>
                <a:ext cx="96957" cy="80970"/>
              </a:xfrm>
              <a:custGeom>
                <a:avLst/>
                <a:gdLst/>
                <a:ahLst/>
                <a:cxnLst/>
                <a:rect l="l" t="t" r="r" b="b"/>
                <a:pathLst>
                  <a:path w="3002" h="2507" extrusionOk="0">
                    <a:moveTo>
                      <a:pt x="1236" y="1251"/>
                    </a:moveTo>
                    <a:cubicBezTo>
                      <a:pt x="1228" y="1262"/>
                      <a:pt x="1223" y="1274"/>
                      <a:pt x="1220" y="1286"/>
                    </a:cubicBezTo>
                    <a:lnTo>
                      <a:pt x="1220" y="1286"/>
                    </a:lnTo>
                    <a:cubicBezTo>
                      <a:pt x="1225" y="1274"/>
                      <a:pt x="1230" y="1263"/>
                      <a:pt x="1236" y="1251"/>
                    </a:cubicBezTo>
                    <a:close/>
                    <a:moveTo>
                      <a:pt x="1963" y="431"/>
                    </a:moveTo>
                    <a:lnTo>
                      <a:pt x="1963" y="431"/>
                    </a:lnTo>
                    <a:cubicBezTo>
                      <a:pt x="1813" y="524"/>
                      <a:pt x="1663" y="616"/>
                      <a:pt x="1536" y="755"/>
                    </a:cubicBezTo>
                    <a:cubicBezTo>
                      <a:pt x="1466" y="824"/>
                      <a:pt x="1386" y="928"/>
                      <a:pt x="1351" y="1009"/>
                    </a:cubicBezTo>
                    <a:cubicBezTo>
                      <a:pt x="1305" y="1124"/>
                      <a:pt x="1293" y="1239"/>
                      <a:pt x="1293" y="1355"/>
                    </a:cubicBezTo>
                    <a:cubicBezTo>
                      <a:pt x="1293" y="1516"/>
                      <a:pt x="1316" y="1678"/>
                      <a:pt x="1374" y="1828"/>
                    </a:cubicBezTo>
                    <a:cubicBezTo>
                      <a:pt x="1259" y="1701"/>
                      <a:pt x="1212" y="1528"/>
                      <a:pt x="1212" y="1355"/>
                    </a:cubicBezTo>
                    <a:cubicBezTo>
                      <a:pt x="1212" y="1339"/>
                      <a:pt x="1212" y="1312"/>
                      <a:pt x="1220" y="1286"/>
                    </a:cubicBezTo>
                    <a:lnTo>
                      <a:pt x="1220" y="1286"/>
                    </a:lnTo>
                    <a:cubicBezTo>
                      <a:pt x="1159" y="1426"/>
                      <a:pt x="1115" y="1573"/>
                      <a:pt x="1051" y="1701"/>
                    </a:cubicBezTo>
                    <a:cubicBezTo>
                      <a:pt x="982" y="1863"/>
                      <a:pt x="901" y="2036"/>
                      <a:pt x="751" y="2151"/>
                    </a:cubicBezTo>
                    <a:cubicBezTo>
                      <a:pt x="866" y="2001"/>
                      <a:pt x="935" y="1851"/>
                      <a:pt x="1005" y="1678"/>
                    </a:cubicBezTo>
                    <a:cubicBezTo>
                      <a:pt x="1062" y="1505"/>
                      <a:pt x="1120" y="1332"/>
                      <a:pt x="1189" y="1170"/>
                    </a:cubicBezTo>
                    <a:cubicBezTo>
                      <a:pt x="1259" y="997"/>
                      <a:pt x="1363" y="835"/>
                      <a:pt x="1501" y="720"/>
                    </a:cubicBezTo>
                    <a:cubicBezTo>
                      <a:pt x="1640" y="593"/>
                      <a:pt x="1813" y="501"/>
                      <a:pt x="1963" y="431"/>
                    </a:cubicBezTo>
                    <a:close/>
                    <a:moveTo>
                      <a:pt x="2759" y="0"/>
                    </a:moveTo>
                    <a:cubicBezTo>
                      <a:pt x="2479" y="0"/>
                      <a:pt x="2196" y="61"/>
                      <a:pt x="1928" y="178"/>
                    </a:cubicBezTo>
                    <a:cubicBezTo>
                      <a:pt x="1420" y="385"/>
                      <a:pt x="1005" y="812"/>
                      <a:pt x="774" y="1309"/>
                    </a:cubicBezTo>
                    <a:cubicBezTo>
                      <a:pt x="682" y="1516"/>
                      <a:pt x="624" y="1713"/>
                      <a:pt x="508" y="1909"/>
                    </a:cubicBezTo>
                    <a:cubicBezTo>
                      <a:pt x="393" y="2082"/>
                      <a:pt x="220" y="2232"/>
                      <a:pt x="1" y="2232"/>
                    </a:cubicBezTo>
                    <a:cubicBezTo>
                      <a:pt x="192" y="2374"/>
                      <a:pt x="393" y="2506"/>
                      <a:pt x="618" y="2506"/>
                    </a:cubicBezTo>
                    <a:cubicBezTo>
                      <a:pt x="650" y="2506"/>
                      <a:pt x="683" y="2503"/>
                      <a:pt x="716" y="2498"/>
                    </a:cubicBezTo>
                    <a:cubicBezTo>
                      <a:pt x="959" y="2451"/>
                      <a:pt x="1178" y="2313"/>
                      <a:pt x="1316" y="2117"/>
                    </a:cubicBezTo>
                    <a:lnTo>
                      <a:pt x="1316" y="2117"/>
                    </a:lnTo>
                    <a:cubicBezTo>
                      <a:pt x="1293" y="2221"/>
                      <a:pt x="1351" y="2371"/>
                      <a:pt x="1432" y="2405"/>
                    </a:cubicBezTo>
                    <a:cubicBezTo>
                      <a:pt x="1464" y="2422"/>
                      <a:pt x="1500" y="2429"/>
                      <a:pt x="1535" y="2429"/>
                    </a:cubicBezTo>
                    <a:cubicBezTo>
                      <a:pt x="1626" y="2429"/>
                      <a:pt x="1720" y="2382"/>
                      <a:pt x="1778" y="2324"/>
                    </a:cubicBezTo>
                    <a:cubicBezTo>
                      <a:pt x="1870" y="2221"/>
                      <a:pt x="1905" y="2105"/>
                      <a:pt x="1951" y="1978"/>
                    </a:cubicBezTo>
                    <a:cubicBezTo>
                      <a:pt x="2009" y="2140"/>
                      <a:pt x="2136" y="2290"/>
                      <a:pt x="2309" y="2313"/>
                    </a:cubicBezTo>
                    <a:cubicBezTo>
                      <a:pt x="2319" y="2314"/>
                      <a:pt x="2329" y="2314"/>
                      <a:pt x="2339" y="2314"/>
                    </a:cubicBezTo>
                    <a:cubicBezTo>
                      <a:pt x="2504" y="2314"/>
                      <a:pt x="2683" y="2224"/>
                      <a:pt x="2759" y="2094"/>
                    </a:cubicBezTo>
                    <a:cubicBezTo>
                      <a:pt x="2390" y="1978"/>
                      <a:pt x="2078" y="1586"/>
                      <a:pt x="2044" y="1193"/>
                    </a:cubicBezTo>
                    <a:cubicBezTo>
                      <a:pt x="1997" y="812"/>
                      <a:pt x="2194" y="408"/>
                      <a:pt x="2540" y="201"/>
                    </a:cubicBezTo>
                    <a:cubicBezTo>
                      <a:pt x="2701" y="120"/>
                      <a:pt x="2852" y="39"/>
                      <a:pt x="3002" y="16"/>
                    </a:cubicBezTo>
                    <a:cubicBezTo>
                      <a:pt x="2921" y="6"/>
                      <a:pt x="2840" y="0"/>
                      <a:pt x="275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0"/>
              <p:cNvSpPr/>
              <p:nvPr/>
            </p:nvSpPr>
            <p:spPr>
              <a:xfrm>
                <a:off x="215557" y="777027"/>
                <a:ext cx="244977" cy="169982"/>
              </a:xfrm>
              <a:custGeom>
                <a:avLst/>
                <a:gdLst/>
                <a:ahLst/>
                <a:cxnLst/>
                <a:rect l="l" t="t" r="r" b="b"/>
                <a:pathLst>
                  <a:path w="7585" h="5263" extrusionOk="0">
                    <a:moveTo>
                      <a:pt x="1109" y="1757"/>
                    </a:moveTo>
                    <a:lnTo>
                      <a:pt x="1109" y="1757"/>
                    </a:lnTo>
                    <a:cubicBezTo>
                      <a:pt x="935" y="1988"/>
                      <a:pt x="785" y="2242"/>
                      <a:pt x="670" y="2496"/>
                    </a:cubicBezTo>
                    <a:cubicBezTo>
                      <a:pt x="555" y="2761"/>
                      <a:pt x="474" y="3027"/>
                      <a:pt x="428" y="3304"/>
                    </a:cubicBezTo>
                    <a:cubicBezTo>
                      <a:pt x="381" y="3581"/>
                      <a:pt x="381" y="3869"/>
                      <a:pt x="439" y="4146"/>
                    </a:cubicBezTo>
                    <a:cubicBezTo>
                      <a:pt x="497" y="4412"/>
                      <a:pt x="601" y="4689"/>
                      <a:pt x="716" y="4954"/>
                    </a:cubicBezTo>
                    <a:cubicBezTo>
                      <a:pt x="578" y="4700"/>
                      <a:pt x="474" y="4435"/>
                      <a:pt x="404" y="4158"/>
                    </a:cubicBezTo>
                    <a:cubicBezTo>
                      <a:pt x="347" y="3881"/>
                      <a:pt x="312" y="3581"/>
                      <a:pt x="370" y="3292"/>
                    </a:cubicBezTo>
                    <a:cubicBezTo>
                      <a:pt x="416" y="3004"/>
                      <a:pt x="497" y="2727"/>
                      <a:pt x="624" y="2473"/>
                    </a:cubicBezTo>
                    <a:cubicBezTo>
                      <a:pt x="762" y="2207"/>
                      <a:pt x="901" y="1965"/>
                      <a:pt x="1109" y="1757"/>
                    </a:cubicBezTo>
                    <a:close/>
                    <a:moveTo>
                      <a:pt x="5224" y="1"/>
                    </a:moveTo>
                    <a:cubicBezTo>
                      <a:pt x="4391" y="1"/>
                      <a:pt x="3557" y="183"/>
                      <a:pt x="2713" y="533"/>
                    </a:cubicBezTo>
                    <a:cubicBezTo>
                      <a:pt x="1790" y="903"/>
                      <a:pt x="935" y="1526"/>
                      <a:pt x="474" y="2403"/>
                    </a:cubicBezTo>
                    <a:cubicBezTo>
                      <a:pt x="0" y="3292"/>
                      <a:pt x="81" y="4262"/>
                      <a:pt x="635" y="5070"/>
                    </a:cubicBezTo>
                    <a:cubicBezTo>
                      <a:pt x="670" y="5139"/>
                      <a:pt x="728" y="5208"/>
                      <a:pt x="820" y="5243"/>
                    </a:cubicBezTo>
                    <a:cubicBezTo>
                      <a:pt x="851" y="5256"/>
                      <a:pt x="880" y="5262"/>
                      <a:pt x="907" y="5262"/>
                    </a:cubicBezTo>
                    <a:cubicBezTo>
                      <a:pt x="1022" y="5262"/>
                      <a:pt x="1097" y="5154"/>
                      <a:pt x="1097" y="5024"/>
                    </a:cubicBezTo>
                    <a:cubicBezTo>
                      <a:pt x="1097" y="4920"/>
                      <a:pt x="1016" y="4827"/>
                      <a:pt x="1016" y="4747"/>
                    </a:cubicBezTo>
                    <a:lnTo>
                      <a:pt x="1016" y="4747"/>
                    </a:lnTo>
                    <a:cubicBezTo>
                      <a:pt x="1108" y="4809"/>
                      <a:pt x="1193" y="4837"/>
                      <a:pt x="1270" y="4837"/>
                    </a:cubicBezTo>
                    <a:cubicBezTo>
                      <a:pt x="1617" y="4837"/>
                      <a:pt x="1791" y="4259"/>
                      <a:pt x="1640" y="3673"/>
                    </a:cubicBezTo>
                    <a:cubicBezTo>
                      <a:pt x="1435" y="2956"/>
                      <a:pt x="1387" y="2194"/>
                      <a:pt x="1751" y="1498"/>
                    </a:cubicBezTo>
                    <a:lnTo>
                      <a:pt x="1751" y="1498"/>
                    </a:lnTo>
                    <a:cubicBezTo>
                      <a:pt x="1687" y="1640"/>
                      <a:pt x="1778" y="1795"/>
                      <a:pt x="1940" y="1849"/>
                    </a:cubicBezTo>
                    <a:cubicBezTo>
                      <a:pt x="1986" y="1865"/>
                      <a:pt x="2034" y="1872"/>
                      <a:pt x="2082" y="1872"/>
                    </a:cubicBezTo>
                    <a:cubicBezTo>
                      <a:pt x="2214" y="1872"/>
                      <a:pt x="2346" y="1818"/>
                      <a:pt x="2448" y="1734"/>
                    </a:cubicBezTo>
                    <a:cubicBezTo>
                      <a:pt x="2598" y="1630"/>
                      <a:pt x="2713" y="1503"/>
                      <a:pt x="2840" y="1365"/>
                    </a:cubicBezTo>
                    <a:cubicBezTo>
                      <a:pt x="2955" y="1249"/>
                      <a:pt x="3082" y="1122"/>
                      <a:pt x="3232" y="1041"/>
                    </a:cubicBezTo>
                    <a:cubicBezTo>
                      <a:pt x="3533" y="834"/>
                      <a:pt x="3879" y="660"/>
                      <a:pt x="4225" y="533"/>
                    </a:cubicBezTo>
                    <a:cubicBezTo>
                      <a:pt x="4774" y="324"/>
                      <a:pt x="5399" y="203"/>
                      <a:pt x="6020" y="203"/>
                    </a:cubicBezTo>
                    <a:cubicBezTo>
                      <a:pt x="6562" y="203"/>
                      <a:pt x="7100" y="295"/>
                      <a:pt x="7584" y="499"/>
                    </a:cubicBezTo>
                    <a:cubicBezTo>
                      <a:pt x="6794" y="163"/>
                      <a:pt x="6010" y="1"/>
                      <a:pt x="5224"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0"/>
              <p:cNvSpPr/>
              <p:nvPr/>
            </p:nvSpPr>
            <p:spPr>
              <a:xfrm>
                <a:off x="178641" y="799473"/>
                <a:ext cx="102189" cy="73509"/>
              </a:xfrm>
              <a:custGeom>
                <a:avLst/>
                <a:gdLst/>
                <a:ahLst/>
                <a:cxnLst/>
                <a:rect l="l" t="t" r="r" b="b"/>
                <a:pathLst>
                  <a:path w="3164" h="2276" extrusionOk="0">
                    <a:moveTo>
                      <a:pt x="3163" y="0"/>
                    </a:moveTo>
                    <a:lnTo>
                      <a:pt x="3163" y="0"/>
                    </a:lnTo>
                    <a:cubicBezTo>
                      <a:pt x="2448" y="208"/>
                      <a:pt x="1836" y="519"/>
                      <a:pt x="1328" y="1050"/>
                    </a:cubicBezTo>
                    <a:cubicBezTo>
                      <a:pt x="1236" y="1143"/>
                      <a:pt x="1155" y="1235"/>
                      <a:pt x="1051" y="1316"/>
                    </a:cubicBezTo>
                    <a:cubicBezTo>
                      <a:pt x="966" y="1373"/>
                      <a:pt x="865" y="1414"/>
                      <a:pt x="767" y="1414"/>
                    </a:cubicBezTo>
                    <a:cubicBezTo>
                      <a:pt x="746" y="1414"/>
                      <a:pt x="725" y="1412"/>
                      <a:pt x="705" y="1408"/>
                    </a:cubicBezTo>
                    <a:cubicBezTo>
                      <a:pt x="578" y="1397"/>
                      <a:pt x="462" y="1316"/>
                      <a:pt x="428" y="1201"/>
                    </a:cubicBezTo>
                    <a:cubicBezTo>
                      <a:pt x="405" y="1085"/>
                      <a:pt x="509" y="935"/>
                      <a:pt x="636" y="935"/>
                    </a:cubicBezTo>
                    <a:cubicBezTo>
                      <a:pt x="405" y="935"/>
                      <a:pt x="139" y="1050"/>
                      <a:pt x="70" y="1270"/>
                    </a:cubicBezTo>
                    <a:cubicBezTo>
                      <a:pt x="1" y="1489"/>
                      <a:pt x="105" y="1755"/>
                      <a:pt x="289" y="1893"/>
                    </a:cubicBezTo>
                    <a:cubicBezTo>
                      <a:pt x="382" y="1957"/>
                      <a:pt x="488" y="1985"/>
                      <a:pt x="598" y="1985"/>
                    </a:cubicBezTo>
                    <a:cubicBezTo>
                      <a:pt x="708" y="1985"/>
                      <a:pt x="820" y="1957"/>
                      <a:pt x="924" y="1905"/>
                    </a:cubicBezTo>
                    <a:lnTo>
                      <a:pt x="924" y="1905"/>
                    </a:lnTo>
                    <a:cubicBezTo>
                      <a:pt x="878" y="1974"/>
                      <a:pt x="832" y="2066"/>
                      <a:pt x="855" y="2147"/>
                    </a:cubicBezTo>
                    <a:cubicBezTo>
                      <a:pt x="868" y="2239"/>
                      <a:pt x="896" y="2276"/>
                      <a:pt x="933" y="2276"/>
                    </a:cubicBezTo>
                    <a:cubicBezTo>
                      <a:pt x="1061" y="2276"/>
                      <a:pt x="1292" y="1831"/>
                      <a:pt x="1328" y="1778"/>
                    </a:cubicBezTo>
                    <a:cubicBezTo>
                      <a:pt x="1721" y="1097"/>
                      <a:pt x="2390" y="231"/>
                      <a:pt x="316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0"/>
              <p:cNvSpPr/>
              <p:nvPr/>
            </p:nvSpPr>
            <p:spPr>
              <a:xfrm>
                <a:off x="359443" y="660045"/>
                <a:ext cx="231186" cy="135811"/>
              </a:xfrm>
              <a:custGeom>
                <a:avLst/>
                <a:gdLst/>
                <a:ahLst/>
                <a:cxnLst/>
                <a:rect l="l" t="t" r="r" b="b"/>
                <a:pathLst>
                  <a:path w="7158" h="4205" extrusionOk="0">
                    <a:moveTo>
                      <a:pt x="520" y="266"/>
                    </a:moveTo>
                    <a:lnTo>
                      <a:pt x="520" y="266"/>
                    </a:lnTo>
                    <a:cubicBezTo>
                      <a:pt x="521" y="266"/>
                      <a:pt x="521" y="266"/>
                      <a:pt x="521" y="266"/>
                    </a:cubicBezTo>
                    <a:lnTo>
                      <a:pt x="521" y="266"/>
                    </a:lnTo>
                    <a:cubicBezTo>
                      <a:pt x="521" y="266"/>
                      <a:pt x="521" y="266"/>
                      <a:pt x="520" y="266"/>
                    </a:cubicBezTo>
                    <a:close/>
                    <a:moveTo>
                      <a:pt x="1017" y="589"/>
                    </a:moveTo>
                    <a:lnTo>
                      <a:pt x="1017" y="589"/>
                    </a:lnTo>
                    <a:cubicBezTo>
                      <a:pt x="1236" y="704"/>
                      <a:pt x="1455" y="854"/>
                      <a:pt x="1640" y="993"/>
                    </a:cubicBezTo>
                    <a:cubicBezTo>
                      <a:pt x="1848" y="1143"/>
                      <a:pt x="2021" y="1316"/>
                      <a:pt x="2194" y="1501"/>
                    </a:cubicBezTo>
                    <a:cubicBezTo>
                      <a:pt x="2517" y="1859"/>
                      <a:pt x="2806" y="2286"/>
                      <a:pt x="3129" y="2655"/>
                    </a:cubicBezTo>
                    <a:cubicBezTo>
                      <a:pt x="3441" y="3047"/>
                      <a:pt x="3787" y="3405"/>
                      <a:pt x="4214" y="3648"/>
                    </a:cubicBezTo>
                    <a:cubicBezTo>
                      <a:pt x="4306" y="3705"/>
                      <a:pt x="4422" y="3763"/>
                      <a:pt x="4537" y="3809"/>
                    </a:cubicBezTo>
                    <a:cubicBezTo>
                      <a:pt x="4653" y="3855"/>
                      <a:pt x="4768" y="3902"/>
                      <a:pt x="4883" y="3925"/>
                    </a:cubicBezTo>
                    <a:cubicBezTo>
                      <a:pt x="4999" y="3959"/>
                      <a:pt x="5137" y="3971"/>
                      <a:pt x="5253" y="3971"/>
                    </a:cubicBezTo>
                    <a:cubicBezTo>
                      <a:pt x="5380" y="3971"/>
                      <a:pt x="5495" y="3959"/>
                      <a:pt x="5622" y="3936"/>
                    </a:cubicBezTo>
                    <a:lnTo>
                      <a:pt x="5622" y="3936"/>
                    </a:lnTo>
                    <a:cubicBezTo>
                      <a:pt x="5507" y="3971"/>
                      <a:pt x="5380" y="3982"/>
                      <a:pt x="5253" y="3994"/>
                    </a:cubicBezTo>
                    <a:cubicBezTo>
                      <a:pt x="5114" y="3994"/>
                      <a:pt x="4999" y="3982"/>
                      <a:pt x="4872" y="3971"/>
                    </a:cubicBezTo>
                    <a:cubicBezTo>
                      <a:pt x="4630" y="3925"/>
                      <a:pt x="4399" y="3821"/>
                      <a:pt x="4168" y="3705"/>
                    </a:cubicBezTo>
                    <a:cubicBezTo>
                      <a:pt x="3718" y="3463"/>
                      <a:pt x="3371" y="3105"/>
                      <a:pt x="3060" y="2713"/>
                    </a:cubicBezTo>
                    <a:cubicBezTo>
                      <a:pt x="2771" y="2309"/>
                      <a:pt x="2494" y="1893"/>
                      <a:pt x="2159" y="1535"/>
                    </a:cubicBezTo>
                    <a:cubicBezTo>
                      <a:pt x="1848" y="1154"/>
                      <a:pt x="1444" y="854"/>
                      <a:pt x="1017" y="589"/>
                    </a:cubicBezTo>
                    <a:close/>
                    <a:moveTo>
                      <a:pt x="3002" y="0"/>
                    </a:moveTo>
                    <a:lnTo>
                      <a:pt x="3002" y="0"/>
                    </a:lnTo>
                    <a:cubicBezTo>
                      <a:pt x="2702" y="300"/>
                      <a:pt x="2621" y="393"/>
                      <a:pt x="2448" y="785"/>
                    </a:cubicBezTo>
                    <a:cubicBezTo>
                      <a:pt x="2263" y="385"/>
                      <a:pt x="2004" y="295"/>
                      <a:pt x="1715" y="295"/>
                    </a:cubicBezTo>
                    <a:cubicBezTo>
                      <a:pt x="1478" y="295"/>
                      <a:pt x="1220" y="355"/>
                      <a:pt x="965" y="355"/>
                    </a:cubicBezTo>
                    <a:cubicBezTo>
                      <a:pt x="815" y="355"/>
                      <a:pt x="665" y="334"/>
                      <a:pt x="521" y="266"/>
                    </a:cubicBezTo>
                    <a:lnTo>
                      <a:pt x="521" y="266"/>
                    </a:lnTo>
                    <a:cubicBezTo>
                      <a:pt x="1155" y="567"/>
                      <a:pt x="486" y="1674"/>
                      <a:pt x="1109" y="1905"/>
                    </a:cubicBezTo>
                    <a:cubicBezTo>
                      <a:pt x="717" y="1905"/>
                      <a:pt x="336" y="1928"/>
                      <a:pt x="1" y="2147"/>
                    </a:cubicBezTo>
                    <a:cubicBezTo>
                      <a:pt x="52" y="2144"/>
                      <a:pt x="103" y="2143"/>
                      <a:pt x="154" y="2143"/>
                    </a:cubicBezTo>
                    <a:cubicBezTo>
                      <a:pt x="1269" y="2143"/>
                      <a:pt x="2372" y="2847"/>
                      <a:pt x="3233" y="3509"/>
                    </a:cubicBezTo>
                    <a:cubicBezTo>
                      <a:pt x="3808" y="3952"/>
                      <a:pt x="4445" y="4204"/>
                      <a:pt x="5106" y="4204"/>
                    </a:cubicBezTo>
                    <a:cubicBezTo>
                      <a:pt x="5307" y="4204"/>
                      <a:pt x="5510" y="4181"/>
                      <a:pt x="5715" y="4132"/>
                    </a:cubicBezTo>
                    <a:cubicBezTo>
                      <a:pt x="5888" y="4086"/>
                      <a:pt x="6072" y="4017"/>
                      <a:pt x="6257" y="3936"/>
                    </a:cubicBezTo>
                    <a:cubicBezTo>
                      <a:pt x="6592" y="3786"/>
                      <a:pt x="6857" y="3532"/>
                      <a:pt x="7157" y="3347"/>
                    </a:cubicBezTo>
                    <a:lnTo>
                      <a:pt x="7157" y="3347"/>
                    </a:lnTo>
                    <a:cubicBezTo>
                      <a:pt x="6702" y="3621"/>
                      <a:pt x="6158" y="3787"/>
                      <a:pt x="5619" y="3787"/>
                    </a:cubicBezTo>
                    <a:cubicBezTo>
                      <a:pt x="5406" y="3787"/>
                      <a:pt x="5193" y="3761"/>
                      <a:pt x="4987" y="3705"/>
                    </a:cubicBezTo>
                    <a:cubicBezTo>
                      <a:pt x="4595" y="3613"/>
                      <a:pt x="3949" y="3394"/>
                      <a:pt x="3902" y="2920"/>
                    </a:cubicBezTo>
                    <a:cubicBezTo>
                      <a:pt x="3891" y="2759"/>
                      <a:pt x="3925" y="2574"/>
                      <a:pt x="4041" y="2459"/>
                    </a:cubicBezTo>
                    <a:cubicBezTo>
                      <a:pt x="4097" y="2402"/>
                      <a:pt x="4184" y="2374"/>
                      <a:pt x="4270" y="2374"/>
                    </a:cubicBezTo>
                    <a:cubicBezTo>
                      <a:pt x="4360" y="2374"/>
                      <a:pt x="4449" y="2405"/>
                      <a:pt x="4503" y="2470"/>
                    </a:cubicBezTo>
                    <a:cubicBezTo>
                      <a:pt x="4456" y="2251"/>
                      <a:pt x="4237" y="2089"/>
                      <a:pt x="4029" y="2089"/>
                    </a:cubicBezTo>
                    <a:cubicBezTo>
                      <a:pt x="3810" y="2112"/>
                      <a:pt x="3637" y="2309"/>
                      <a:pt x="3602" y="2528"/>
                    </a:cubicBezTo>
                    <a:cubicBezTo>
                      <a:pt x="3256" y="1916"/>
                      <a:pt x="3198" y="1258"/>
                      <a:pt x="3325" y="566"/>
                    </a:cubicBezTo>
                    <a:lnTo>
                      <a:pt x="3325" y="566"/>
                    </a:lnTo>
                    <a:cubicBezTo>
                      <a:pt x="3325" y="566"/>
                      <a:pt x="3152" y="681"/>
                      <a:pt x="3037" y="797"/>
                    </a:cubicBezTo>
                    <a:cubicBezTo>
                      <a:pt x="3037" y="797"/>
                      <a:pt x="2944" y="520"/>
                      <a:pt x="3002"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0"/>
              <p:cNvSpPr/>
              <p:nvPr/>
            </p:nvSpPr>
            <p:spPr>
              <a:xfrm>
                <a:off x="300920" y="740983"/>
                <a:ext cx="152154" cy="44344"/>
              </a:xfrm>
              <a:custGeom>
                <a:avLst/>
                <a:gdLst/>
                <a:ahLst/>
                <a:cxnLst/>
                <a:rect l="l" t="t" r="r" b="b"/>
                <a:pathLst>
                  <a:path w="4711" h="1373" extrusionOk="0">
                    <a:moveTo>
                      <a:pt x="2355" y="622"/>
                    </a:moveTo>
                    <a:cubicBezTo>
                      <a:pt x="2586" y="645"/>
                      <a:pt x="2817" y="668"/>
                      <a:pt x="3048" y="715"/>
                    </a:cubicBezTo>
                    <a:cubicBezTo>
                      <a:pt x="3279" y="761"/>
                      <a:pt x="3487" y="830"/>
                      <a:pt x="3706" y="911"/>
                    </a:cubicBezTo>
                    <a:cubicBezTo>
                      <a:pt x="3487" y="853"/>
                      <a:pt x="3267" y="795"/>
                      <a:pt x="3036" y="761"/>
                    </a:cubicBezTo>
                    <a:cubicBezTo>
                      <a:pt x="2806" y="715"/>
                      <a:pt x="2586" y="680"/>
                      <a:pt x="2355" y="680"/>
                    </a:cubicBezTo>
                    <a:cubicBezTo>
                      <a:pt x="2298" y="677"/>
                      <a:pt x="2240" y="676"/>
                      <a:pt x="2182" y="676"/>
                    </a:cubicBezTo>
                    <a:cubicBezTo>
                      <a:pt x="2008" y="676"/>
                      <a:pt x="1833" y="689"/>
                      <a:pt x="1651" y="715"/>
                    </a:cubicBezTo>
                    <a:cubicBezTo>
                      <a:pt x="1421" y="726"/>
                      <a:pt x="1190" y="772"/>
                      <a:pt x="947" y="818"/>
                    </a:cubicBezTo>
                    <a:cubicBezTo>
                      <a:pt x="1178" y="761"/>
                      <a:pt x="1421" y="703"/>
                      <a:pt x="1651" y="668"/>
                    </a:cubicBezTo>
                    <a:cubicBezTo>
                      <a:pt x="1882" y="645"/>
                      <a:pt x="2125" y="622"/>
                      <a:pt x="2355" y="622"/>
                    </a:cubicBezTo>
                    <a:close/>
                    <a:moveTo>
                      <a:pt x="1149" y="0"/>
                    </a:moveTo>
                    <a:cubicBezTo>
                      <a:pt x="956" y="0"/>
                      <a:pt x="778" y="25"/>
                      <a:pt x="624" y="80"/>
                    </a:cubicBezTo>
                    <a:cubicBezTo>
                      <a:pt x="659" y="126"/>
                      <a:pt x="1351" y="264"/>
                      <a:pt x="1524" y="391"/>
                    </a:cubicBezTo>
                    <a:cubicBezTo>
                      <a:pt x="1498" y="390"/>
                      <a:pt x="1472" y="389"/>
                      <a:pt x="1445" y="389"/>
                    </a:cubicBezTo>
                    <a:cubicBezTo>
                      <a:pt x="928" y="389"/>
                      <a:pt x="308" y="701"/>
                      <a:pt x="1" y="1119"/>
                    </a:cubicBezTo>
                    <a:cubicBezTo>
                      <a:pt x="628" y="973"/>
                      <a:pt x="1275" y="900"/>
                      <a:pt x="1922" y="900"/>
                    </a:cubicBezTo>
                    <a:cubicBezTo>
                      <a:pt x="2870" y="900"/>
                      <a:pt x="3818" y="1057"/>
                      <a:pt x="4710" y="1372"/>
                    </a:cubicBezTo>
                    <a:cubicBezTo>
                      <a:pt x="4008" y="868"/>
                      <a:pt x="2300" y="0"/>
                      <a:pt x="114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0"/>
              <p:cNvSpPr/>
              <p:nvPr/>
            </p:nvSpPr>
            <p:spPr>
              <a:xfrm>
                <a:off x="597863" y="752481"/>
                <a:ext cx="93404" cy="163942"/>
              </a:xfrm>
              <a:custGeom>
                <a:avLst/>
                <a:gdLst/>
                <a:ahLst/>
                <a:cxnLst/>
                <a:rect l="l" t="t" r="r" b="b"/>
                <a:pathLst>
                  <a:path w="2892" h="5076" extrusionOk="0">
                    <a:moveTo>
                      <a:pt x="410" y="1"/>
                    </a:moveTo>
                    <a:cubicBezTo>
                      <a:pt x="410" y="1"/>
                      <a:pt x="1" y="5075"/>
                      <a:pt x="1285" y="5075"/>
                    </a:cubicBezTo>
                    <a:cubicBezTo>
                      <a:pt x="1330" y="5075"/>
                      <a:pt x="1377" y="5069"/>
                      <a:pt x="1426" y="5056"/>
                    </a:cubicBezTo>
                    <a:cubicBezTo>
                      <a:pt x="2892" y="4675"/>
                      <a:pt x="410" y="1"/>
                      <a:pt x="41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5" name="Google Shape;2295;p30"/>
              <p:cNvSpPr/>
              <p:nvPr/>
            </p:nvSpPr>
            <p:spPr>
              <a:xfrm>
                <a:off x="636814" y="750995"/>
                <a:ext cx="139848" cy="103740"/>
              </a:xfrm>
              <a:custGeom>
                <a:avLst/>
                <a:gdLst/>
                <a:ahLst/>
                <a:cxnLst/>
                <a:rect l="l" t="t" r="r" b="b"/>
                <a:pathLst>
                  <a:path w="4330" h="3212" extrusionOk="0">
                    <a:moveTo>
                      <a:pt x="1" y="1"/>
                    </a:moveTo>
                    <a:lnTo>
                      <a:pt x="1" y="1"/>
                    </a:lnTo>
                    <a:cubicBezTo>
                      <a:pt x="1" y="1"/>
                      <a:pt x="1740" y="3212"/>
                      <a:pt x="2867" y="3212"/>
                    </a:cubicBezTo>
                    <a:cubicBezTo>
                      <a:pt x="3021" y="3212"/>
                      <a:pt x="3165" y="3151"/>
                      <a:pt x="3290" y="3013"/>
                    </a:cubicBezTo>
                    <a:cubicBezTo>
                      <a:pt x="4329" y="1870"/>
                      <a:pt x="1" y="1"/>
                      <a:pt x="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6" name="Google Shape;2296;p30"/>
              <p:cNvSpPr/>
              <p:nvPr/>
            </p:nvSpPr>
            <p:spPr>
              <a:xfrm>
                <a:off x="635328" y="716566"/>
                <a:ext cx="169594" cy="45184"/>
              </a:xfrm>
              <a:custGeom>
                <a:avLst/>
                <a:gdLst/>
                <a:ahLst/>
                <a:cxnLst/>
                <a:rect l="l" t="t" r="r" b="b"/>
                <a:pathLst>
                  <a:path w="5251" h="1399" extrusionOk="0">
                    <a:moveTo>
                      <a:pt x="3070" y="1"/>
                    </a:moveTo>
                    <a:cubicBezTo>
                      <a:pt x="1641" y="1"/>
                      <a:pt x="1" y="282"/>
                      <a:pt x="1" y="282"/>
                    </a:cubicBezTo>
                    <a:cubicBezTo>
                      <a:pt x="1" y="282"/>
                      <a:pt x="2633" y="1398"/>
                      <a:pt x="4133" y="1398"/>
                    </a:cubicBezTo>
                    <a:cubicBezTo>
                      <a:pt x="4673" y="1398"/>
                      <a:pt x="5067" y="1253"/>
                      <a:pt x="5137" y="859"/>
                    </a:cubicBezTo>
                    <a:cubicBezTo>
                      <a:pt x="5251" y="186"/>
                      <a:pt x="4230" y="1"/>
                      <a:pt x="307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7" name="Google Shape;2297;p30"/>
            <p:cNvGrpSpPr/>
            <p:nvPr/>
          </p:nvGrpSpPr>
          <p:grpSpPr>
            <a:xfrm>
              <a:off x="76177" y="4248700"/>
              <a:ext cx="779177" cy="746654"/>
              <a:chOff x="39601" y="4212124"/>
              <a:chExt cx="779177" cy="746654"/>
            </a:xfrm>
          </p:grpSpPr>
          <p:sp>
            <p:nvSpPr>
              <p:cNvPr id="2298" name="Google Shape;2298;p30"/>
              <p:cNvSpPr/>
              <p:nvPr/>
            </p:nvSpPr>
            <p:spPr>
              <a:xfrm>
                <a:off x="39601" y="4292577"/>
                <a:ext cx="271428" cy="179348"/>
              </a:xfrm>
              <a:custGeom>
                <a:avLst/>
                <a:gdLst/>
                <a:ahLst/>
                <a:cxnLst/>
                <a:rect l="l" t="t" r="r" b="b"/>
                <a:pathLst>
                  <a:path w="8404" h="5553" extrusionOk="0">
                    <a:moveTo>
                      <a:pt x="2020" y="0"/>
                    </a:moveTo>
                    <a:lnTo>
                      <a:pt x="2020" y="0"/>
                    </a:lnTo>
                    <a:cubicBezTo>
                      <a:pt x="1547" y="577"/>
                      <a:pt x="1443" y="1524"/>
                      <a:pt x="1940" y="2089"/>
                    </a:cubicBezTo>
                    <a:cubicBezTo>
                      <a:pt x="1854" y="2072"/>
                      <a:pt x="1765" y="2064"/>
                      <a:pt x="1673" y="2064"/>
                    </a:cubicBezTo>
                    <a:cubicBezTo>
                      <a:pt x="1031" y="2064"/>
                      <a:pt x="273" y="2468"/>
                      <a:pt x="0" y="3013"/>
                    </a:cubicBezTo>
                    <a:cubicBezTo>
                      <a:pt x="440" y="2873"/>
                      <a:pt x="809" y="2822"/>
                      <a:pt x="1167" y="2822"/>
                    </a:cubicBezTo>
                    <a:cubicBezTo>
                      <a:pt x="2020" y="2822"/>
                      <a:pt x="2814" y="3113"/>
                      <a:pt x="4375" y="3186"/>
                    </a:cubicBezTo>
                    <a:cubicBezTo>
                      <a:pt x="7131" y="3333"/>
                      <a:pt x="8249" y="4785"/>
                      <a:pt x="8397" y="5514"/>
                    </a:cubicBezTo>
                    <a:lnTo>
                      <a:pt x="8397" y="5514"/>
                    </a:lnTo>
                    <a:cubicBezTo>
                      <a:pt x="8142" y="4156"/>
                      <a:pt x="7110" y="2963"/>
                      <a:pt x="5795" y="2540"/>
                    </a:cubicBezTo>
                    <a:cubicBezTo>
                      <a:pt x="5241" y="2366"/>
                      <a:pt x="4675" y="2309"/>
                      <a:pt x="4121" y="2193"/>
                    </a:cubicBezTo>
                    <a:cubicBezTo>
                      <a:pt x="3555" y="2078"/>
                      <a:pt x="2990" y="1905"/>
                      <a:pt x="2563" y="1524"/>
                    </a:cubicBezTo>
                    <a:cubicBezTo>
                      <a:pt x="2124" y="1154"/>
                      <a:pt x="1847" y="543"/>
                      <a:pt x="2020" y="0"/>
                    </a:cubicBezTo>
                    <a:close/>
                    <a:moveTo>
                      <a:pt x="8397" y="5514"/>
                    </a:moveTo>
                    <a:cubicBezTo>
                      <a:pt x="8399" y="5527"/>
                      <a:pt x="8401" y="5540"/>
                      <a:pt x="8403" y="5552"/>
                    </a:cubicBezTo>
                    <a:cubicBezTo>
                      <a:pt x="8401" y="5540"/>
                      <a:pt x="8399" y="5527"/>
                      <a:pt x="8397" y="5514"/>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30"/>
              <p:cNvSpPr/>
              <p:nvPr/>
            </p:nvSpPr>
            <p:spPr>
              <a:xfrm>
                <a:off x="94765" y="4416697"/>
                <a:ext cx="214036" cy="95859"/>
              </a:xfrm>
              <a:custGeom>
                <a:avLst/>
                <a:gdLst/>
                <a:ahLst/>
                <a:cxnLst/>
                <a:rect l="l" t="t" r="r" b="b"/>
                <a:pathLst>
                  <a:path w="6627" h="2968" extrusionOk="0">
                    <a:moveTo>
                      <a:pt x="4496" y="424"/>
                    </a:moveTo>
                    <a:cubicBezTo>
                      <a:pt x="4675" y="424"/>
                      <a:pt x="4852" y="441"/>
                      <a:pt x="5022" y="486"/>
                    </a:cubicBezTo>
                    <a:cubicBezTo>
                      <a:pt x="5137" y="509"/>
                      <a:pt x="5229" y="555"/>
                      <a:pt x="5333" y="601"/>
                    </a:cubicBezTo>
                    <a:cubicBezTo>
                      <a:pt x="5437" y="659"/>
                      <a:pt x="5541" y="717"/>
                      <a:pt x="5622" y="786"/>
                    </a:cubicBezTo>
                    <a:cubicBezTo>
                      <a:pt x="5315" y="548"/>
                      <a:pt x="4924" y="455"/>
                      <a:pt x="4542" y="455"/>
                    </a:cubicBezTo>
                    <a:cubicBezTo>
                      <a:pt x="4478" y="455"/>
                      <a:pt x="4415" y="458"/>
                      <a:pt x="4352" y="463"/>
                    </a:cubicBezTo>
                    <a:cubicBezTo>
                      <a:pt x="3914" y="497"/>
                      <a:pt x="3487" y="670"/>
                      <a:pt x="3083" y="855"/>
                    </a:cubicBezTo>
                    <a:cubicBezTo>
                      <a:pt x="2679" y="1040"/>
                      <a:pt x="2298" y="1271"/>
                      <a:pt x="1859" y="1432"/>
                    </a:cubicBezTo>
                    <a:cubicBezTo>
                      <a:pt x="1640" y="1525"/>
                      <a:pt x="1432" y="1582"/>
                      <a:pt x="1213" y="1640"/>
                    </a:cubicBezTo>
                    <a:cubicBezTo>
                      <a:pt x="993" y="1675"/>
                      <a:pt x="762" y="1709"/>
                      <a:pt x="532" y="1721"/>
                    </a:cubicBezTo>
                    <a:cubicBezTo>
                      <a:pt x="982" y="1663"/>
                      <a:pt x="1432" y="1582"/>
                      <a:pt x="1836" y="1386"/>
                    </a:cubicBezTo>
                    <a:cubicBezTo>
                      <a:pt x="2240" y="1224"/>
                      <a:pt x="2621" y="994"/>
                      <a:pt x="3048" y="797"/>
                    </a:cubicBezTo>
                    <a:cubicBezTo>
                      <a:pt x="3452" y="613"/>
                      <a:pt x="3879" y="451"/>
                      <a:pt x="4341" y="428"/>
                    </a:cubicBezTo>
                    <a:cubicBezTo>
                      <a:pt x="4393" y="425"/>
                      <a:pt x="4444" y="424"/>
                      <a:pt x="4496" y="424"/>
                    </a:cubicBezTo>
                    <a:close/>
                    <a:moveTo>
                      <a:pt x="6597" y="1795"/>
                    </a:moveTo>
                    <a:cubicBezTo>
                      <a:pt x="6606" y="1809"/>
                      <a:pt x="6616" y="1823"/>
                      <a:pt x="6626" y="1836"/>
                    </a:cubicBezTo>
                    <a:cubicBezTo>
                      <a:pt x="6617" y="1823"/>
                      <a:pt x="6607" y="1809"/>
                      <a:pt x="6597" y="1795"/>
                    </a:cubicBezTo>
                    <a:close/>
                    <a:moveTo>
                      <a:pt x="289" y="1"/>
                    </a:moveTo>
                    <a:lnTo>
                      <a:pt x="289" y="1"/>
                    </a:lnTo>
                    <a:cubicBezTo>
                      <a:pt x="485" y="336"/>
                      <a:pt x="786" y="509"/>
                      <a:pt x="1120" y="659"/>
                    </a:cubicBezTo>
                    <a:cubicBezTo>
                      <a:pt x="1109" y="658"/>
                      <a:pt x="1098" y="657"/>
                      <a:pt x="1087" y="657"/>
                    </a:cubicBezTo>
                    <a:cubicBezTo>
                      <a:pt x="535" y="657"/>
                      <a:pt x="623" y="1778"/>
                      <a:pt x="1" y="1778"/>
                    </a:cubicBezTo>
                    <a:cubicBezTo>
                      <a:pt x="517" y="1778"/>
                      <a:pt x="861" y="2309"/>
                      <a:pt x="1309" y="2309"/>
                    </a:cubicBezTo>
                    <a:cubicBezTo>
                      <a:pt x="1452" y="2309"/>
                      <a:pt x="1605" y="2255"/>
                      <a:pt x="1778" y="2113"/>
                    </a:cubicBezTo>
                    <a:lnTo>
                      <a:pt x="1778" y="2113"/>
                    </a:lnTo>
                    <a:cubicBezTo>
                      <a:pt x="1755" y="2494"/>
                      <a:pt x="1790" y="2598"/>
                      <a:pt x="1917" y="2967"/>
                    </a:cubicBezTo>
                    <a:cubicBezTo>
                      <a:pt x="2078" y="2517"/>
                      <a:pt x="2263" y="2332"/>
                      <a:pt x="2263" y="2332"/>
                    </a:cubicBezTo>
                    <a:cubicBezTo>
                      <a:pt x="2309" y="2459"/>
                      <a:pt x="2413" y="2633"/>
                      <a:pt x="2413" y="2633"/>
                    </a:cubicBezTo>
                    <a:cubicBezTo>
                      <a:pt x="2586" y="2009"/>
                      <a:pt x="2875" y="1490"/>
                      <a:pt x="3406" y="1132"/>
                    </a:cubicBezTo>
                    <a:lnTo>
                      <a:pt x="3406" y="1132"/>
                    </a:lnTo>
                    <a:cubicBezTo>
                      <a:pt x="3348" y="1317"/>
                      <a:pt x="3406" y="1571"/>
                      <a:pt x="3579" y="1651"/>
                    </a:cubicBezTo>
                    <a:cubicBezTo>
                      <a:pt x="3638" y="1687"/>
                      <a:pt x="3706" y="1704"/>
                      <a:pt x="3773" y="1704"/>
                    </a:cubicBezTo>
                    <a:cubicBezTo>
                      <a:pt x="3903" y="1704"/>
                      <a:pt x="4034" y="1642"/>
                      <a:pt x="4110" y="1536"/>
                    </a:cubicBezTo>
                    <a:lnTo>
                      <a:pt x="4110" y="1536"/>
                    </a:lnTo>
                    <a:cubicBezTo>
                      <a:pt x="4080" y="1552"/>
                      <a:pt x="4047" y="1559"/>
                      <a:pt x="4012" y="1559"/>
                    </a:cubicBezTo>
                    <a:cubicBezTo>
                      <a:pt x="3895" y="1559"/>
                      <a:pt x="3762" y="1478"/>
                      <a:pt x="3717" y="1363"/>
                    </a:cubicBezTo>
                    <a:cubicBezTo>
                      <a:pt x="3660" y="1224"/>
                      <a:pt x="3717" y="1063"/>
                      <a:pt x="3798" y="936"/>
                    </a:cubicBezTo>
                    <a:cubicBezTo>
                      <a:pt x="3934" y="712"/>
                      <a:pt x="4197" y="652"/>
                      <a:pt x="4464" y="652"/>
                    </a:cubicBezTo>
                    <a:cubicBezTo>
                      <a:pt x="4651" y="652"/>
                      <a:pt x="4840" y="681"/>
                      <a:pt x="4987" y="705"/>
                    </a:cubicBezTo>
                    <a:cubicBezTo>
                      <a:pt x="5651" y="829"/>
                      <a:pt x="6216" y="1271"/>
                      <a:pt x="6597" y="1795"/>
                    </a:cubicBezTo>
                    <a:lnTo>
                      <a:pt x="6597" y="1795"/>
                    </a:lnTo>
                    <a:cubicBezTo>
                      <a:pt x="6420" y="1539"/>
                      <a:pt x="6326" y="1246"/>
                      <a:pt x="6118" y="1005"/>
                    </a:cubicBezTo>
                    <a:cubicBezTo>
                      <a:pt x="6003" y="855"/>
                      <a:pt x="5876" y="740"/>
                      <a:pt x="5737" y="624"/>
                    </a:cubicBezTo>
                    <a:cubicBezTo>
                      <a:pt x="5283" y="252"/>
                      <a:pt x="4751" y="87"/>
                      <a:pt x="4172" y="87"/>
                    </a:cubicBezTo>
                    <a:cubicBezTo>
                      <a:pt x="3943" y="87"/>
                      <a:pt x="3706" y="113"/>
                      <a:pt x="3463" y="162"/>
                    </a:cubicBezTo>
                    <a:cubicBezTo>
                      <a:pt x="2971" y="266"/>
                      <a:pt x="2413" y="354"/>
                      <a:pt x="1864" y="354"/>
                    </a:cubicBezTo>
                    <a:cubicBezTo>
                      <a:pt x="1305" y="354"/>
                      <a:pt x="755" y="263"/>
                      <a:pt x="289"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0"/>
              <p:cNvSpPr/>
              <p:nvPr/>
            </p:nvSpPr>
            <p:spPr>
              <a:xfrm>
                <a:off x="135395" y="4404391"/>
                <a:ext cx="78321" cy="10367"/>
              </a:xfrm>
              <a:custGeom>
                <a:avLst/>
                <a:gdLst/>
                <a:ahLst/>
                <a:cxnLst/>
                <a:rect l="l" t="t" r="r" b="b"/>
                <a:pathLst>
                  <a:path w="2425" h="321" extrusionOk="0">
                    <a:moveTo>
                      <a:pt x="1" y="1"/>
                    </a:moveTo>
                    <a:lnTo>
                      <a:pt x="1" y="1"/>
                    </a:lnTo>
                    <a:cubicBezTo>
                      <a:pt x="434" y="211"/>
                      <a:pt x="897" y="320"/>
                      <a:pt x="1365" y="320"/>
                    </a:cubicBezTo>
                    <a:cubicBezTo>
                      <a:pt x="1719" y="320"/>
                      <a:pt x="2076" y="257"/>
                      <a:pt x="2425" y="128"/>
                    </a:cubicBezTo>
                    <a:lnTo>
                      <a:pt x="1"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30"/>
              <p:cNvSpPr/>
              <p:nvPr/>
            </p:nvSpPr>
            <p:spPr>
              <a:xfrm>
                <a:off x="276309" y="4278980"/>
                <a:ext cx="102189" cy="75447"/>
              </a:xfrm>
              <a:custGeom>
                <a:avLst/>
                <a:gdLst/>
                <a:ahLst/>
                <a:cxnLst/>
                <a:rect l="l" t="t" r="r" b="b"/>
                <a:pathLst>
                  <a:path w="3164" h="2336" extrusionOk="0">
                    <a:moveTo>
                      <a:pt x="1284" y="1199"/>
                    </a:moveTo>
                    <a:cubicBezTo>
                      <a:pt x="1286" y="1205"/>
                      <a:pt x="1290" y="1212"/>
                      <a:pt x="1294" y="1218"/>
                    </a:cubicBezTo>
                    <a:cubicBezTo>
                      <a:pt x="1290" y="1211"/>
                      <a:pt x="1287" y="1205"/>
                      <a:pt x="1284" y="1199"/>
                    </a:cubicBezTo>
                    <a:close/>
                    <a:moveTo>
                      <a:pt x="740" y="340"/>
                    </a:moveTo>
                    <a:lnTo>
                      <a:pt x="740" y="340"/>
                    </a:lnTo>
                    <a:cubicBezTo>
                      <a:pt x="901" y="467"/>
                      <a:pt x="1005" y="617"/>
                      <a:pt x="1086" y="779"/>
                    </a:cubicBezTo>
                    <a:cubicBezTo>
                      <a:pt x="1152" y="923"/>
                      <a:pt x="1208" y="1056"/>
                      <a:pt x="1284" y="1199"/>
                    </a:cubicBezTo>
                    <a:lnTo>
                      <a:pt x="1284" y="1199"/>
                    </a:lnTo>
                    <a:cubicBezTo>
                      <a:pt x="1271" y="1168"/>
                      <a:pt x="1271" y="1133"/>
                      <a:pt x="1271" y="1114"/>
                    </a:cubicBezTo>
                    <a:cubicBezTo>
                      <a:pt x="1259" y="941"/>
                      <a:pt x="1294" y="767"/>
                      <a:pt x="1386" y="617"/>
                    </a:cubicBezTo>
                    <a:lnTo>
                      <a:pt x="1386" y="617"/>
                    </a:lnTo>
                    <a:cubicBezTo>
                      <a:pt x="1328" y="779"/>
                      <a:pt x="1317" y="941"/>
                      <a:pt x="1328" y="1091"/>
                    </a:cubicBezTo>
                    <a:cubicBezTo>
                      <a:pt x="1340" y="1206"/>
                      <a:pt x="1375" y="1322"/>
                      <a:pt x="1421" y="1437"/>
                    </a:cubicBezTo>
                    <a:cubicBezTo>
                      <a:pt x="1478" y="1529"/>
                      <a:pt x="1548" y="1610"/>
                      <a:pt x="1628" y="1691"/>
                    </a:cubicBezTo>
                    <a:cubicBezTo>
                      <a:pt x="1767" y="1806"/>
                      <a:pt x="1929" y="1887"/>
                      <a:pt x="2079" y="1979"/>
                    </a:cubicBezTo>
                    <a:cubicBezTo>
                      <a:pt x="1905" y="1922"/>
                      <a:pt x="1732" y="1852"/>
                      <a:pt x="1594" y="1726"/>
                    </a:cubicBezTo>
                    <a:cubicBezTo>
                      <a:pt x="1444" y="1610"/>
                      <a:pt x="1328" y="1460"/>
                      <a:pt x="1248" y="1298"/>
                    </a:cubicBezTo>
                    <a:cubicBezTo>
                      <a:pt x="1155" y="1137"/>
                      <a:pt x="1086" y="964"/>
                      <a:pt x="1017" y="802"/>
                    </a:cubicBezTo>
                    <a:cubicBezTo>
                      <a:pt x="936" y="652"/>
                      <a:pt x="855" y="490"/>
                      <a:pt x="740" y="340"/>
                    </a:cubicBezTo>
                    <a:close/>
                    <a:moveTo>
                      <a:pt x="619" y="1"/>
                    </a:moveTo>
                    <a:cubicBezTo>
                      <a:pt x="380" y="1"/>
                      <a:pt x="200" y="149"/>
                      <a:pt x="1" y="306"/>
                    </a:cubicBezTo>
                    <a:cubicBezTo>
                      <a:pt x="209" y="306"/>
                      <a:pt x="393" y="444"/>
                      <a:pt x="520" y="617"/>
                    </a:cubicBezTo>
                    <a:cubicBezTo>
                      <a:pt x="659" y="791"/>
                      <a:pt x="728" y="998"/>
                      <a:pt x="832" y="1183"/>
                    </a:cubicBezTo>
                    <a:cubicBezTo>
                      <a:pt x="1086" y="1679"/>
                      <a:pt x="1536" y="2049"/>
                      <a:pt x="2067" y="2222"/>
                    </a:cubicBezTo>
                    <a:cubicBezTo>
                      <a:pt x="2285" y="2294"/>
                      <a:pt x="2517" y="2335"/>
                      <a:pt x="2751" y="2335"/>
                    </a:cubicBezTo>
                    <a:cubicBezTo>
                      <a:pt x="2888" y="2335"/>
                      <a:pt x="3027" y="2321"/>
                      <a:pt x="3164" y="2291"/>
                    </a:cubicBezTo>
                    <a:cubicBezTo>
                      <a:pt x="3002" y="2280"/>
                      <a:pt x="2840" y="2222"/>
                      <a:pt x="2690" y="2153"/>
                    </a:cubicBezTo>
                    <a:cubicBezTo>
                      <a:pt x="2333" y="1979"/>
                      <a:pt x="2102" y="1587"/>
                      <a:pt x="2113" y="1195"/>
                    </a:cubicBezTo>
                    <a:cubicBezTo>
                      <a:pt x="2125" y="814"/>
                      <a:pt x="2402" y="410"/>
                      <a:pt x="2760" y="260"/>
                    </a:cubicBezTo>
                    <a:cubicBezTo>
                      <a:pt x="2676" y="148"/>
                      <a:pt x="2539" y="73"/>
                      <a:pt x="2398" y="73"/>
                    </a:cubicBezTo>
                    <a:cubicBezTo>
                      <a:pt x="2365" y="73"/>
                      <a:pt x="2331" y="78"/>
                      <a:pt x="2298" y="86"/>
                    </a:cubicBezTo>
                    <a:cubicBezTo>
                      <a:pt x="2125" y="121"/>
                      <a:pt x="2009" y="271"/>
                      <a:pt x="1963" y="444"/>
                    </a:cubicBezTo>
                    <a:cubicBezTo>
                      <a:pt x="1929" y="329"/>
                      <a:pt x="1859" y="202"/>
                      <a:pt x="1779" y="121"/>
                    </a:cubicBezTo>
                    <a:cubicBezTo>
                      <a:pt x="1722" y="57"/>
                      <a:pt x="1627" y="15"/>
                      <a:pt x="1539" y="15"/>
                    </a:cubicBezTo>
                    <a:cubicBezTo>
                      <a:pt x="1501" y="15"/>
                      <a:pt x="1464" y="23"/>
                      <a:pt x="1432" y="40"/>
                    </a:cubicBezTo>
                    <a:cubicBezTo>
                      <a:pt x="1340" y="86"/>
                      <a:pt x="1305" y="248"/>
                      <a:pt x="1328" y="329"/>
                    </a:cubicBezTo>
                    <a:cubicBezTo>
                      <a:pt x="1167" y="144"/>
                      <a:pt x="936" y="29"/>
                      <a:pt x="694" y="6"/>
                    </a:cubicBezTo>
                    <a:cubicBezTo>
                      <a:pt x="668" y="2"/>
                      <a:pt x="643" y="1"/>
                      <a:pt x="619"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30"/>
              <p:cNvSpPr/>
              <p:nvPr/>
            </p:nvSpPr>
            <p:spPr>
              <a:xfrm>
                <a:off x="191690" y="4213222"/>
                <a:ext cx="250176" cy="158775"/>
              </a:xfrm>
              <a:custGeom>
                <a:avLst/>
                <a:gdLst/>
                <a:ahLst/>
                <a:cxnLst/>
                <a:rect l="l" t="t" r="r" b="b"/>
                <a:pathLst>
                  <a:path w="7746" h="4916" extrusionOk="0">
                    <a:moveTo>
                      <a:pt x="601" y="287"/>
                    </a:moveTo>
                    <a:lnTo>
                      <a:pt x="601" y="287"/>
                    </a:lnTo>
                    <a:cubicBezTo>
                      <a:pt x="486" y="564"/>
                      <a:pt x="416" y="841"/>
                      <a:pt x="393" y="1130"/>
                    </a:cubicBezTo>
                    <a:cubicBezTo>
                      <a:pt x="359" y="1407"/>
                      <a:pt x="359" y="1695"/>
                      <a:pt x="428" y="1961"/>
                    </a:cubicBezTo>
                    <a:cubicBezTo>
                      <a:pt x="486" y="2238"/>
                      <a:pt x="601" y="2503"/>
                      <a:pt x="739" y="2757"/>
                    </a:cubicBezTo>
                    <a:cubicBezTo>
                      <a:pt x="866" y="3000"/>
                      <a:pt x="1028" y="3254"/>
                      <a:pt x="1224" y="3450"/>
                    </a:cubicBezTo>
                    <a:cubicBezTo>
                      <a:pt x="1005" y="3265"/>
                      <a:pt x="832" y="3034"/>
                      <a:pt x="693" y="2769"/>
                    </a:cubicBezTo>
                    <a:cubicBezTo>
                      <a:pt x="543" y="2526"/>
                      <a:pt x="439" y="2249"/>
                      <a:pt x="370" y="1972"/>
                    </a:cubicBezTo>
                    <a:cubicBezTo>
                      <a:pt x="301" y="1707"/>
                      <a:pt x="301" y="1395"/>
                      <a:pt x="347" y="1107"/>
                    </a:cubicBezTo>
                    <a:cubicBezTo>
                      <a:pt x="382" y="818"/>
                      <a:pt x="474" y="553"/>
                      <a:pt x="601" y="287"/>
                    </a:cubicBezTo>
                    <a:close/>
                    <a:moveTo>
                      <a:pt x="770" y="0"/>
                    </a:moveTo>
                    <a:cubicBezTo>
                      <a:pt x="736" y="0"/>
                      <a:pt x="698" y="11"/>
                      <a:pt x="659" y="33"/>
                    </a:cubicBezTo>
                    <a:cubicBezTo>
                      <a:pt x="589" y="79"/>
                      <a:pt x="532" y="149"/>
                      <a:pt x="486" y="218"/>
                    </a:cubicBezTo>
                    <a:cubicBezTo>
                      <a:pt x="12" y="1037"/>
                      <a:pt x="1" y="2007"/>
                      <a:pt x="520" y="2861"/>
                    </a:cubicBezTo>
                    <a:cubicBezTo>
                      <a:pt x="1040" y="3715"/>
                      <a:pt x="1951" y="4258"/>
                      <a:pt x="2886" y="4558"/>
                    </a:cubicBezTo>
                    <a:cubicBezTo>
                      <a:pt x="3602" y="4793"/>
                      <a:pt x="4302" y="4916"/>
                      <a:pt x="4992" y="4916"/>
                    </a:cubicBezTo>
                    <a:cubicBezTo>
                      <a:pt x="5927" y="4916"/>
                      <a:pt x="6842" y="4690"/>
                      <a:pt x="7746" y="4212"/>
                    </a:cubicBezTo>
                    <a:lnTo>
                      <a:pt x="7746" y="4212"/>
                    </a:lnTo>
                    <a:cubicBezTo>
                      <a:pt x="7173" y="4512"/>
                      <a:pt x="6491" y="4646"/>
                      <a:pt x="5818" y="4646"/>
                    </a:cubicBezTo>
                    <a:cubicBezTo>
                      <a:pt x="5326" y="4646"/>
                      <a:pt x="4837" y="4574"/>
                      <a:pt x="4399" y="4443"/>
                    </a:cubicBezTo>
                    <a:cubicBezTo>
                      <a:pt x="4041" y="4350"/>
                      <a:pt x="3694" y="4200"/>
                      <a:pt x="3371" y="4015"/>
                    </a:cubicBezTo>
                    <a:cubicBezTo>
                      <a:pt x="3221" y="3923"/>
                      <a:pt x="3083" y="3808"/>
                      <a:pt x="2956" y="3715"/>
                    </a:cubicBezTo>
                    <a:cubicBezTo>
                      <a:pt x="2829" y="3600"/>
                      <a:pt x="2702" y="3484"/>
                      <a:pt x="2540" y="3381"/>
                    </a:cubicBezTo>
                    <a:cubicBezTo>
                      <a:pt x="2443" y="3313"/>
                      <a:pt x="2326" y="3270"/>
                      <a:pt x="2212" y="3270"/>
                    </a:cubicBezTo>
                    <a:cubicBezTo>
                      <a:pt x="2150" y="3270"/>
                      <a:pt x="2089" y="3283"/>
                      <a:pt x="2032" y="3311"/>
                    </a:cubicBezTo>
                    <a:cubicBezTo>
                      <a:pt x="1872" y="3380"/>
                      <a:pt x="1791" y="3551"/>
                      <a:pt x="1880" y="3688"/>
                    </a:cubicBezTo>
                    <a:lnTo>
                      <a:pt x="1880" y="3688"/>
                    </a:lnTo>
                    <a:cubicBezTo>
                      <a:pt x="1444" y="3020"/>
                      <a:pt x="1444" y="2248"/>
                      <a:pt x="1582" y="1499"/>
                    </a:cubicBezTo>
                    <a:cubicBezTo>
                      <a:pt x="1702" y="929"/>
                      <a:pt x="1491" y="380"/>
                      <a:pt x="1161" y="380"/>
                    </a:cubicBezTo>
                    <a:cubicBezTo>
                      <a:pt x="1077" y="380"/>
                      <a:pt x="985" y="415"/>
                      <a:pt x="890" y="495"/>
                    </a:cubicBezTo>
                    <a:cubicBezTo>
                      <a:pt x="890" y="403"/>
                      <a:pt x="947" y="322"/>
                      <a:pt x="947" y="218"/>
                    </a:cubicBezTo>
                    <a:cubicBezTo>
                      <a:pt x="947" y="96"/>
                      <a:pt x="875" y="0"/>
                      <a:pt x="770"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0"/>
              <p:cNvSpPr/>
              <p:nvPr/>
            </p:nvSpPr>
            <p:spPr>
              <a:xfrm>
                <a:off x="158520" y="4289444"/>
                <a:ext cx="104773" cy="67276"/>
              </a:xfrm>
              <a:custGeom>
                <a:avLst/>
                <a:gdLst/>
                <a:ahLst/>
                <a:cxnLst/>
                <a:rect l="l" t="t" r="r" b="b"/>
                <a:pathLst>
                  <a:path w="3244" h="2083" extrusionOk="0">
                    <a:moveTo>
                      <a:pt x="869" y="0"/>
                    </a:moveTo>
                    <a:cubicBezTo>
                      <a:pt x="829" y="0"/>
                      <a:pt x="802" y="40"/>
                      <a:pt x="797" y="143"/>
                    </a:cubicBezTo>
                    <a:cubicBezTo>
                      <a:pt x="774" y="213"/>
                      <a:pt x="843" y="317"/>
                      <a:pt x="878" y="374"/>
                    </a:cubicBezTo>
                    <a:cubicBezTo>
                      <a:pt x="791" y="334"/>
                      <a:pt x="694" y="311"/>
                      <a:pt x="596" y="311"/>
                    </a:cubicBezTo>
                    <a:cubicBezTo>
                      <a:pt x="472" y="311"/>
                      <a:pt x="346" y="348"/>
                      <a:pt x="243" y="432"/>
                    </a:cubicBezTo>
                    <a:cubicBezTo>
                      <a:pt x="70" y="570"/>
                      <a:pt x="0" y="847"/>
                      <a:pt x="81" y="1067"/>
                    </a:cubicBezTo>
                    <a:cubicBezTo>
                      <a:pt x="168" y="1263"/>
                      <a:pt x="400" y="1356"/>
                      <a:pt x="620" y="1356"/>
                    </a:cubicBezTo>
                    <a:cubicBezTo>
                      <a:pt x="626" y="1356"/>
                      <a:pt x="633" y="1356"/>
                      <a:pt x="640" y="1356"/>
                    </a:cubicBezTo>
                    <a:lnTo>
                      <a:pt x="640" y="1356"/>
                    </a:lnTo>
                    <a:cubicBezTo>
                      <a:pt x="640" y="1356"/>
                      <a:pt x="641" y="1356"/>
                      <a:pt x="642" y="1356"/>
                    </a:cubicBezTo>
                    <a:cubicBezTo>
                      <a:pt x="648" y="1356"/>
                      <a:pt x="653" y="1356"/>
                      <a:pt x="658" y="1355"/>
                    </a:cubicBezTo>
                    <a:lnTo>
                      <a:pt x="658" y="1355"/>
                    </a:lnTo>
                    <a:cubicBezTo>
                      <a:pt x="652" y="1356"/>
                      <a:pt x="646" y="1356"/>
                      <a:pt x="640" y="1356"/>
                    </a:cubicBezTo>
                    <a:lnTo>
                      <a:pt x="640" y="1356"/>
                    </a:lnTo>
                    <a:cubicBezTo>
                      <a:pt x="521" y="1354"/>
                      <a:pt x="429" y="1233"/>
                      <a:pt x="451" y="1101"/>
                    </a:cubicBezTo>
                    <a:cubicBezTo>
                      <a:pt x="462" y="974"/>
                      <a:pt x="578" y="894"/>
                      <a:pt x="693" y="859"/>
                    </a:cubicBezTo>
                    <a:cubicBezTo>
                      <a:pt x="706" y="858"/>
                      <a:pt x="720" y="857"/>
                      <a:pt x="733" y="857"/>
                    </a:cubicBezTo>
                    <a:cubicBezTo>
                      <a:pt x="846" y="857"/>
                      <a:pt x="958" y="900"/>
                      <a:pt x="1051" y="951"/>
                    </a:cubicBezTo>
                    <a:cubicBezTo>
                      <a:pt x="1155" y="1009"/>
                      <a:pt x="1259" y="1090"/>
                      <a:pt x="1339" y="1182"/>
                    </a:cubicBezTo>
                    <a:cubicBezTo>
                      <a:pt x="1893" y="1667"/>
                      <a:pt x="2528" y="1932"/>
                      <a:pt x="3244" y="2083"/>
                    </a:cubicBezTo>
                    <a:cubicBezTo>
                      <a:pt x="2471" y="1909"/>
                      <a:pt x="1709" y="1090"/>
                      <a:pt x="1293" y="467"/>
                    </a:cubicBezTo>
                    <a:cubicBezTo>
                      <a:pt x="1249" y="422"/>
                      <a:pt x="996" y="0"/>
                      <a:pt x="86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4" name="Google Shape;2304;p30"/>
              <p:cNvSpPr/>
              <p:nvPr/>
            </p:nvSpPr>
            <p:spPr>
              <a:xfrm>
                <a:off x="346782" y="4341120"/>
                <a:ext cx="227439" cy="140494"/>
              </a:xfrm>
              <a:custGeom>
                <a:avLst/>
                <a:gdLst/>
                <a:ahLst/>
                <a:cxnLst/>
                <a:rect l="l" t="t" r="r" b="b"/>
                <a:pathLst>
                  <a:path w="7042" h="4350" extrusionOk="0">
                    <a:moveTo>
                      <a:pt x="7025" y="706"/>
                    </a:moveTo>
                    <a:cubicBezTo>
                      <a:pt x="7031" y="708"/>
                      <a:pt x="7036" y="711"/>
                      <a:pt x="7042" y="713"/>
                    </a:cubicBezTo>
                    <a:cubicBezTo>
                      <a:pt x="7036" y="711"/>
                      <a:pt x="7031" y="708"/>
                      <a:pt x="7025" y="706"/>
                    </a:cubicBezTo>
                    <a:close/>
                    <a:moveTo>
                      <a:pt x="5137" y="229"/>
                    </a:moveTo>
                    <a:cubicBezTo>
                      <a:pt x="5264" y="229"/>
                      <a:pt x="5379" y="229"/>
                      <a:pt x="5518" y="252"/>
                    </a:cubicBezTo>
                    <a:cubicBezTo>
                      <a:pt x="5449" y="246"/>
                      <a:pt x="5385" y="243"/>
                      <a:pt x="5323" y="243"/>
                    </a:cubicBezTo>
                    <a:cubicBezTo>
                      <a:pt x="5261" y="243"/>
                      <a:pt x="5200" y="246"/>
                      <a:pt x="5137" y="252"/>
                    </a:cubicBezTo>
                    <a:cubicBezTo>
                      <a:pt x="5010" y="275"/>
                      <a:pt x="4895" y="298"/>
                      <a:pt x="4779" y="332"/>
                    </a:cubicBezTo>
                    <a:lnTo>
                      <a:pt x="4433" y="459"/>
                    </a:lnTo>
                    <a:cubicBezTo>
                      <a:pt x="4317" y="517"/>
                      <a:pt x="4214" y="575"/>
                      <a:pt x="4110" y="644"/>
                    </a:cubicBezTo>
                    <a:cubicBezTo>
                      <a:pt x="3706" y="921"/>
                      <a:pt x="3394" y="1314"/>
                      <a:pt x="3105" y="1706"/>
                    </a:cubicBezTo>
                    <a:cubicBezTo>
                      <a:pt x="2817" y="2110"/>
                      <a:pt x="2563" y="2549"/>
                      <a:pt x="2251" y="2941"/>
                    </a:cubicBezTo>
                    <a:cubicBezTo>
                      <a:pt x="2090" y="3137"/>
                      <a:pt x="1917" y="3310"/>
                      <a:pt x="1743" y="3484"/>
                    </a:cubicBezTo>
                    <a:cubicBezTo>
                      <a:pt x="1559" y="3645"/>
                      <a:pt x="1351" y="3807"/>
                      <a:pt x="1155" y="3934"/>
                    </a:cubicBezTo>
                    <a:cubicBezTo>
                      <a:pt x="1559" y="3634"/>
                      <a:pt x="1917" y="3299"/>
                      <a:pt x="2228" y="2906"/>
                    </a:cubicBezTo>
                    <a:cubicBezTo>
                      <a:pt x="2517" y="2526"/>
                      <a:pt x="2759" y="2087"/>
                      <a:pt x="3048" y="1683"/>
                    </a:cubicBezTo>
                    <a:cubicBezTo>
                      <a:pt x="3336" y="1279"/>
                      <a:pt x="3648" y="887"/>
                      <a:pt x="4087" y="598"/>
                    </a:cubicBezTo>
                    <a:cubicBezTo>
                      <a:pt x="4306" y="471"/>
                      <a:pt x="4514" y="356"/>
                      <a:pt x="4768" y="286"/>
                    </a:cubicBezTo>
                    <a:cubicBezTo>
                      <a:pt x="4883" y="252"/>
                      <a:pt x="5010" y="229"/>
                      <a:pt x="5137" y="229"/>
                    </a:cubicBezTo>
                    <a:close/>
                    <a:moveTo>
                      <a:pt x="5138" y="1"/>
                    </a:moveTo>
                    <a:cubicBezTo>
                      <a:pt x="4407" y="1"/>
                      <a:pt x="3713" y="313"/>
                      <a:pt x="3117" y="840"/>
                    </a:cubicBezTo>
                    <a:cubicBezTo>
                      <a:pt x="2274" y="1602"/>
                      <a:pt x="1166" y="2422"/>
                      <a:pt x="1" y="2433"/>
                    </a:cubicBezTo>
                    <a:cubicBezTo>
                      <a:pt x="244" y="2574"/>
                      <a:pt x="498" y="2620"/>
                      <a:pt x="758" y="2620"/>
                    </a:cubicBezTo>
                    <a:cubicBezTo>
                      <a:pt x="881" y="2620"/>
                      <a:pt x="1006" y="2610"/>
                      <a:pt x="1132" y="2595"/>
                    </a:cubicBezTo>
                    <a:lnTo>
                      <a:pt x="1132" y="2595"/>
                    </a:lnTo>
                    <a:cubicBezTo>
                      <a:pt x="531" y="2872"/>
                      <a:pt x="1270" y="3934"/>
                      <a:pt x="670" y="4280"/>
                    </a:cubicBezTo>
                    <a:cubicBezTo>
                      <a:pt x="851" y="4176"/>
                      <a:pt x="1051" y="4154"/>
                      <a:pt x="1252" y="4154"/>
                    </a:cubicBezTo>
                    <a:cubicBezTo>
                      <a:pt x="1409" y="4154"/>
                      <a:pt x="1567" y="4167"/>
                      <a:pt x="1717" y="4167"/>
                    </a:cubicBezTo>
                    <a:cubicBezTo>
                      <a:pt x="2061" y="4167"/>
                      <a:pt x="2367" y="4095"/>
                      <a:pt x="2540" y="3622"/>
                    </a:cubicBezTo>
                    <a:cubicBezTo>
                      <a:pt x="2725" y="3991"/>
                      <a:pt x="2828" y="4084"/>
                      <a:pt x="3152" y="4349"/>
                    </a:cubicBezTo>
                    <a:cubicBezTo>
                      <a:pt x="3048" y="3830"/>
                      <a:pt x="3129" y="3564"/>
                      <a:pt x="3129" y="3564"/>
                    </a:cubicBezTo>
                    <a:lnTo>
                      <a:pt x="3129" y="3564"/>
                    </a:lnTo>
                    <a:cubicBezTo>
                      <a:pt x="3244" y="3657"/>
                      <a:pt x="3440" y="3761"/>
                      <a:pt x="3440" y="3761"/>
                    </a:cubicBezTo>
                    <a:cubicBezTo>
                      <a:pt x="3267" y="3080"/>
                      <a:pt x="3267" y="2422"/>
                      <a:pt x="3567" y="1787"/>
                    </a:cubicBezTo>
                    <a:cubicBezTo>
                      <a:pt x="3613" y="2006"/>
                      <a:pt x="3798" y="2191"/>
                      <a:pt x="4017" y="2191"/>
                    </a:cubicBezTo>
                    <a:cubicBezTo>
                      <a:pt x="4225" y="2191"/>
                      <a:pt x="4433" y="2006"/>
                      <a:pt x="4456" y="1787"/>
                    </a:cubicBezTo>
                    <a:lnTo>
                      <a:pt x="4456" y="1787"/>
                    </a:lnTo>
                    <a:cubicBezTo>
                      <a:pt x="4409" y="1868"/>
                      <a:pt x="4307" y="1909"/>
                      <a:pt x="4202" y="1909"/>
                    </a:cubicBezTo>
                    <a:cubicBezTo>
                      <a:pt x="4128" y="1909"/>
                      <a:pt x="4052" y="1888"/>
                      <a:pt x="3994" y="1845"/>
                    </a:cubicBezTo>
                    <a:cubicBezTo>
                      <a:pt x="3867" y="1741"/>
                      <a:pt x="3821" y="1556"/>
                      <a:pt x="3844" y="1394"/>
                    </a:cubicBezTo>
                    <a:cubicBezTo>
                      <a:pt x="3856" y="921"/>
                      <a:pt x="4491" y="644"/>
                      <a:pt x="4860" y="517"/>
                    </a:cubicBezTo>
                    <a:cubicBezTo>
                      <a:pt x="5122" y="424"/>
                      <a:pt x="5396" y="382"/>
                      <a:pt x="5670" y="382"/>
                    </a:cubicBezTo>
                    <a:cubicBezTo>
                      <a:pt x="6141" y="382"/>
                      <a:pt x="6612" y="505"/>
                      <a:pt x="7025" y="706"/>
                    </a:cubicBezTo>
                    <a:lnTo>
                      <a:pt x="7025" y="706"/>
                    </a:lnTo>
                    <a:cubicBezTo>
                      <a:pt x="6699" y="544"/>
                      <a:pt x="6447" y="319"/>
                      <a:pt x="6107" y="194"/>
                    </a:cubicBezTo>
                    <a:cubicBezTo>
                      <a:pt x="5922" y="125"/>
                      <a:pt x="5726" y="79"/>
                      <a:pt x="5541" y="32"/>
                    </a:cubicBezTo>
                    <a:cubicBezTo>
                      <a:pt x="5406" y="11"/>
                      <a:pt x="5271" y="1"/>
                      <a:pt x="5138"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5" name="Google Shape;2305;p30"/>
              <p:cNvSpPr/>
              <p:nvPr/>
            </p:nvSpPr>
            <p:spPr>
              <a:xfrm>
                <a:off x="285255" y="4357818"/>
                <a:ext cx="150668" cy="53582"/>
              </a:xfrm>
              <a:custGeom>
                <a:avLst/>
                <a:gdLst/>
                <a:ahLst/>
                <a:cxnLst/>
                <a:rect l="l" t="t" r="r" b="b"/>
                <a:pathLst>
                  <a:path w="4665" h="1659" extrusionOk="0">
                    <a:moveTo>
                      <a:pt x="3706" y="520"/>
                    </a:moveTo>
                    <a:lnTo>
                      <a:pt x="3706" y="520"/>
                    </a:lnTo>
                    <a:cubicBezTo>
                      <a:pt x="3510" y="623"/>
                      <a:pt x="3302" y="704"/>
                      <a:pt x="3094" y="774"/>
                    </a:cubicBezTo>
                    <a:cubicBezTo>
                      <a:pt x="2875" y="854"/>
                      <a:pt x="2644" y="889"/>
                      <a:pt x="2413" y="924"/>
                    </a:cubicBezTo>
                    <a:cubicBezTo>
                      <a:pt x="2278" y="937"/>
                      <a:pt x="2139" y="943"/>
                      <a:pt x="2000" y="943"/>
                    </a:cubicBezTo>
                    <a:cubicBezTo>
                      <a:pt x="1903" y="943"/>
                      <a:pt x="1805" y="940"/>
                      <a:pt x="1709" y="935"/>
                    </a:cubicBezTo>
                    <a:cubicBezTo>
                      <a:pt x="1455" y="924"/>
                      <a:pt x="1224" y="889"/>
                      <a:pt x="982" y="854"/>
                    </a:cubicBezTo>
                    <a:lnTo>
                      <a:pt x="982" y="854"/>
                    </a:lnTo>
                    <a:cubicBezTo>
                      <a:pt x="1201" y="866"/>
                      <a:pt x="1444" y="877"/>
                      <a:pt x="1675" y="889"/>
                    </a:cubicBezTo>
                    <a:cubicBezTo>
                      <a:pt x="1906" y="889"/>
                      <a:pt x="2148" y="889"/>
                      <a:pt x="2379" y="866"/>
                    </a:cubicBezTo>
                    <a:cubicBezTo>
                      <a:pt x="2610" y="831"/>
                      <a:pt x="2840" y="797"/>
                      <a:pt x="3060" y="739"/>
                    </a:cubicBezTo>
                    <a:cubicBezTo>
                      <a:pt x="3279" y="681"/>
                      <a:pt x="3498" y="600"/>
                      <a:pt x="3706" y="520"/>
                    </a:cubicBezTo>
                    <a:close/>
                    <a:moveTo>
                      <a:pt x="4664" y="0"/>
                    </a:moveTo>
                    <a:lnTo>
                      <a:pt x="4664" y="0"/>
                    </a:lnTo>
                    <a:cubicBezTo>
                      <a:pt x="3613" y="468"/>
                      <a:pt x="2464" y="706"/>
                      <a:pt x="1316" y="706"/>
                    </a:cubicBezTo>
                    <a:cubicBezTo>
                      <a:pt x="876" y="706"/>
                      <a:pt x="436" y="671"/>
                      <a:pt x="1" y="600"/>
                    </a:cubicBezTo>
                    <a:lnTo>
                      <a:pt x="1" y="600"/>
                    </a:lnTo>
                    <a:cubicBezTo>
                      <a:pt x="310" y="982"/>
                      <a:pt x="896" y="1235"/>
                      <a:pt x="1388" y="1235"/>
                    </a:cubicBezTo>
                    <a:cubicBezTo>
                      <a:pt x="1447" y="1235"/>
                      <a:pt x="1504" y="1231"/>
                      <a:pt x="1559" y="1224"/>
                    </a:cubicBezTo>
                    <a:lnTo>
                      <a:pt x="1559" y="1224"/>
                    </a:lnTo>
                    <a:cubicBezTo>
                      <a:pt x="1386" y="1374"/>
                      <a:pt x="705" y="1570"/>
                      <a:pt x="694" y="1616"/>
                    </a:cubicBezTo>
                    <a:cubicBezTo>
                      <a:pt x="804" y="1645"/>
                      <a:pt x="926" y="1659"/>
                      <a:pt x="1055" y="1659"/>
                    </a:cubicBezTo>
                    <a:cubicBezTo>
                      <a:pt x="2203" y="1659"/>
                      <a:pt x="3979" y="592"/>
                      <a:pt x="466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0"/>
              <p:cNvSpPr/>
              <p:nvPr/>
            </p:nvSpPr>
            <p:spPr>
              <a:xfrm>
                <a:off x="550709" y="4694068"/>
                <a:ext cx="194625" cy="264710"/>
              </a:xfrm>
              <a:custGeom>
                <a:avLst/>
                <a:gdLst/>
                <a:ahLst/>
                <a:cxnLst/>
                <a:rect l="l" t="t" r="r" b="b"/>
                <a:pathLst>
                  <a:path w="6026" h="8196" extrusionOk="0">
                    <a:moveTo>
                      <a:pt x="0" y="1"/>
                    </a:moveTo>
                    <a:cubicBezTo>
                      <a:pt x="20" y="3"/>
                      <a:pt x="40" y="5"/>
                      <a:pt x="59" y="7"/>
                    </a:cubicBezTo>
                    <a:lnTo>
                      <a:pt x="59" y="7"/>
                    </a:lnTo>
                    <a:cubicBezTo>
                      <a:pt x="39" y="4"/>
                      <a:pt x="19" y="2"/>
                      <a:pt x="0" y="1"/>
                    </a:cubicBezTo>
                    <a:close/>
                    <a:moveTo>
                      <a:pt x="59" y="7"/>
                    </a:moveTo>
                    <a:cubicBezTo>
                      <a:pt x="819" y="111"/>
                      <a:pt x="2318" y="1135"/>
                      <a:pt x="2655" y="3856"/>
                    </a:cubicBezTo>
                    <a:cubicBezTo>
                      <a:pt x="2921" y="6049"/>
                      <a:pt x="3521" y="6684"/>
                      <a:pt x="3163" y="8196"/>
                    </a:cubicBezTo>
                    <a:cubicBezTo>
                      <a:pt x="3775" y="7838"/>
                      <a:pt x="4144" y="6868"/>
                      <a:pt x="3948" y="6199"/>
                    </a:cubicBezTo>
                    <a:lnTo>
                      <a:pt x="3948" y="6199"/>
                    </a:lnTo>
                    <a:cubicBezTo>
                      <a:pt x="4179" y="6371"/>
                      <a:pt x="4466" y="6449"/>
                      <a:pt x="4762" y="6449"/>
                    </a:cubicBezTo>
                    <a:cubicBezTo>
                      <a:pt x="5222" y="6449"/>
                      <a:pt x="5703" y="6261"/>
                      <a:pt x="6026" y="5945"/>
                    </a:cubicBezTo>
                    <a:lnTo>
                      <a:pt x="6026" y="5945"/>
                    </a:lnTo>
                    <a:cubicBezTo>
                      <a:pt x="5878" y="6005"/>
                      <a:pt x="5724" y="6032"/>
                      <a:pt x="5570" y="6032"/>
                    </a:cubicBezTo>
                    <a:cubicBezTo>
                      <a:pt x="5156" y="6032"/>
                      <a:pt x="4739" y="5835"/>
                      <a:pt x="4444" y="5541"/>
                    </a:cubicBezTo>
                    <a:cubicBezTo>
                      <a:pt x="4040" y="5137"/>
                      <a:pt x="3809" y="4583"/>
                      <a:pt x="3671" y="4029"/>
                    </a:cubicBezTo>
                    <a:cubicBezTo>
                      <a:pt x="3521" y="3486"/>
                      <a:pt x="3429" y="2921"/>
                      <a:pt x="3209" y="2390"/>
                    </a:cubicBezTo>
                    <a:cubicBezTo>
                      <a:pt x="2686" y="1104"/>
                      <a:pt x="1422" y="166"/>
                      <a:pt x="59" y="7"/>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30"/>
              <p:cNvSpPr/>
              <p:nvPr/>
            </p:nvSpPr>
            <p:spPr>
              <a:xfrm>
                <a:off x="522739" y="4695941"/>
                <a:ext cx="98088" cy="213648"/>
              </a:xfrm>
              <a:custGeom>
                <a:avLst/>
                <a:gdLst/>
                <a:ahLst/>
                <a:cxnLst/>
                <a:rect l="l" t="t" r="r" b="b"/>
                <a:pathLst>
                  <a:path w="3037" h="6615" extrusionOk="0">
                    <a:moveTo>
                      <a:pt x="728" y="0"/>
                    </a:moveTo>
                    <a:cubicBezTo>
                      <a:pt x="750" y="14"/>
                      <a:pt x="772" y="27"/>
                      <a:pt x="795" y="40"/>
                    </a:cubicBezTo>
                    <a:lnTo>
                      <a:pt x="795" y="40"/>
                    </a:lnTo>
                    <a:cubicBezTo>
                      <a:pt x="772" y="27"/>
                      <a:pt x="750" y="13"/>
                      <a:pt x="728" y="0"/>
                    </a:cubicBezTo>
                    <a:close/>
                    <a:moveTo>
                      <a:pt x="1998" y="1136"/>
                    </a:moveTo>
                    <a:cubicBezTo>
                      <a:pt x="2022" y="1168"/>
                      <a:pt x="2045" y="1201"/>
                      <a:pt x="2067" y="1235"/>
                    </a:cubicBezTo>
                    <a:cubicBezTo>
                      <a:pt x="2124" y="1328"/>
                      <a:pt x="2171" y="1432"/>
                      <a:pt x="2217" y="1535"/>
                    </a:cubicBezTo>
                    <a:cubicBezTo>
                      <a:pt x="2286" y="1755"/>
                      <a:pt x="2332" y="1986"/>
                      <a:pt x="2332" y="2193"/>
                    </a:cubicBezTo>
                    <a:cubicBezTo>
                      <a:pt x="2344" y="2655"/>
                      <a:pt x="2217" y="3105"/>
                      <a:pt x="2055" y="3521"/>
                    </a:cubicBezTo>
                    <a:cubicBezTo>
                      <a:pt x="1894" y="3948"/>
                      <a:pt x="1709" y="4352"/>
                      <a:pt x="1570" y="4779"/>
                    </a:cubicBezTo>
                    <a:cubicBezTo>
                      <a:pt x="1420" y="5194"/>
                      <a:pt x="1351" y="5645"/>
                      <a:pt x="1340" y="6106"/>
                    </a:cubicBezTo>
                    <a:cubicBezTo>
                      <a:pt x="1340" y="5875"/>
                      <a:pt x="1340" y="5656"/>
                      <a:pt x="1363" y="5425"/>
                    </a:cubicBezTo>
                    <a:cubicBezTo>
                      <a:pt x="1386" y="5194"/>
                      <a:pt x="1432" y="4987"/>
                      <a:pt x="1513" y="4767"/>
                    </a:cubicBezTo>
                    <a:cubicBezTo>
                      <a:pt x="1640" y="4329"/>
                      <a:pt x="1836" y="3925"/>
                      <a:pt x="1998" y="3509"/>
                    </a:cubicBezTo>
                    <a:cubicBezTo>
                      <a:pt x="2159" y="3094"/>
                      <a:pt x="2286" y="2655"/>
                      <a:pt x="2286" y="2216"/>
                    </a:cubicBezTo>
                    <a:cubicBezTo>
                      <a:pt x="2286" y="1837"/>
                      <a:pt x="2204" y="1449"/>
                      <a:pt x="1998" y="1136"/>
                    </a:cubicBezTo>
                    <a:close/>
                    <a:moveTo>
                      <a:pt x="795" y="40"/>
                    </a:moveTo>
                    <a:lnTo>
                      <a:pt x="795" y="40"/>
                    </a:lnTo>
                    <a:cubicBezTo>
                      <a:pt x="1344" y="378"/>
                      <a:pt x="1820" y="915"/>
                      <a:pt x="1998" y="1547"/>
                    </a:cubicBezTo>
                    <a:cubicBezTo>
                      <a:pt x="2101" y="1893"/>
                      <a:pt x="2217" y="2517"/>
                      <a:pt x="1871" y="2759"/>
                    </a:cubicBezTo>
                    <a:cubicBezTo>
                      <a:pt x="1783" y="2829"/>
                      <a:pt x="1669" y="2879"/>
                      <a:pt x="1553" y="2879"/>
                    </a:cubicBezTo>
                    <a:cubicBezTo>
                      <a:pt x="1517" y="2879"/>
                      <a:pt x="1480" y="2874"/>
                      <a:pt x="1443" y="2863"/>
                    </a:cubicBezTo>
                    <a:cubicBezTo>
                      <a:pt x="1305" y="2817"/>
                      <a:pt x="1190" y="2632"/>
                      <a:pt x="1247" y="2482"/>
                    </a:cubicBezTo>
                    <a:lnTo>
                      <a:pt x="1247" y="2482"/>
                    </a:lnTo>
                    <a:cubicBezTo>
                      <a:pt x="1097" y="2620"/>
                      <a:pt x="1074" y="2863"/>
                      <a:pt x="1178" y="3036"/>
                    </a:cubicBezTo>
                    <a:cubicBezTo>
                      <a:pt x="1239" y="3150"/>
                      <a:pt x="1371" y="3199"/>
                      <a:pt x="1506" y="3199"/>
                    </a:cubicBezTo>
                    <a:cubicBezTo>
                      <a:pt x="1576" y="3199"/>
                      <a:pt x="1646" y="3186"/>
                      <a:pt x="1709" y="3163"/>
                    </a:cubicBezTo>
                    <a:lnTo>
                      <a:pt x="1709" y="3163"/>
                    </a:lnTo>
                    <a:cubicBezTo>
                      <a:pt x="1386" y="3705"/>
                      <a:pt x="889" y="4063"/>
                      <a:pt x="289" y="4271"/>
                    </a:cubicBezTo>
                    <a:cubicBezTo>
                      <a:pt x="289" y="4271"/>
                      <a:pt x="462" y="4363"/>
                      <a:pt x="612" y="4410"/>
                    </a:cubicBezTo>
                    <a:cubicBezTo>
                      <a:pt x="612" y="4410"/>
                      <a:pt x="439" y="4606"/>
                      <a:pt x="1" y="4790"/>
                    </a:cubicBezTo>
                    <a:cubicBezTo>
                      <a:pt x="257" y="4861"/>
                      <a:pt x="388" y="4899"/>
                      <a:pt x="560" y="4899"/>
                    </a:cubicBezTo>
                    <a:cubicBezTo>
                      <a:pt x="642" y="4899"/>
                      <a:pt x="734" y="4890"/>
                      <a:pt x="855" y="4871"/>
                    </a:cubicBezTo>
                    <a:lnTo>
                      <a:pt x="855" y="4871"/>
                    </a:lnTo>
                    <a:cubicBezTo>
                      <a:pt x="325" y="5620"/>
                      <a:pt x="1268" y="5932"/>
                      <a:pt x="1316" y="6611"/>
                    </a:cubicBezTo>
                    <a:lnTo>
                      <a:pt x="1316" y="6611"/>
                    </a:lnTo>
                    <a:cubicBezTo>
                      <a:pt x="1274" y="5979"/>
                      <a:pt x="2448" y="5990"/>
                      <a:pt x="2355" y="5402"/>
                    </a:cubicBezTo>
                    <a:lnTo>
                      <a:pt x="2355" y="5402"/>
                    </a:lnTo>
                    <a:cubicBezTo>
                      <a:pt x="2517" y="5748"/>
                      <a:pt x="2725" y="6014"/>
                      <a:pt x="3036" y="6199"/>
                    </a:cubicBezTo>
                    <a:cubicBezTo>
                      <a:pt x="2448" y="5298"/>
                      <a:pt x="2505" y="4040"/>
                      <a:pt x="2632" y="3036"/>
                    </a:cubicBezTo>
                    <a:cubicBezTo>
                      <a:pt x="2748" y="2182"/>
                      <a:pt x="2563" y="1385"/>
                      <a:pt x="1998" y="797"/>
                    </a:cubicBezTo>
                    <a:cubicBezTo>
                      <a:pt x="1882" y="681"/>
                      <a:pt x="1755" y="566"/>
                      <a:pt x="1594" y="450"/>
                    </a:cubicBezTo>
                    <a:cubicBezTo>
                      <a:pt x="1339" y="280"/>
                      <a:pt x="1054" y="189"/>
                      <a:pt x="795" y="40"/>
                    </a:cubicBezTo>
                    <a:close/>
                    <a:moveTo>
                      <a:pt x="1316" y="6611"/>
                    </a:moveTo>
                    <a:cubicBezTo>
                      <a:pt x="1316" y="6612"/>
                      <a:pt x="1316" y="6613"/>
                      <a:pt x="1317" y="6614"/>
                    </a:cubicBezTo>
                    <a:cubicBezTo>
                      <a:pt x="1316" y="6613"/>
                      <a:pt x="1316" y="6612"/>
                      <a:pt x="1316" y="661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30"/>
              <p:cNvSpPr/>
              <p:nvPr/>
            </p:nvSpPr>
            <p:spPr>
              <a:xfrm>
                <a:off x="613721" y="4786535"/>
                <a:ext cx="18280" cy="77934"/>
              </a:xfrm>
              <a:custGeom>
                <a:avLst/>
                <a:gdLst/>
                <a:ahLst/>
                <a:cxnLst/>
                <a:rect l="l" t="t" r="r" b="b"/>
                <a:pathLst>
                  <a:path w="566" h="2413" extrusionOk="0">
                    <a:moveTo>
                      <a:pt x="254" y="0"/>
                    </a:moveTo>
                    <a:cubicBezTo>
                      <a:pt x="0" y="831"/>
                      <a:pt x="139" y="1674"/>
                      <a:pt x="566" y="2413"/>
                    </a:cubicBezTo>
                    <a:cubicBezTo>
                      <a:pt x="462" y="1605"/>
                      <a:pt x="346" y="808"/>
                      <a:pt x="25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30"/>
              <p:cNvSpPr/>
              <p:nvPr/>
            </p:nvSpPr>
            <p:spPr>
              <a:xfrm>
                <a:off x="662910" y="4618394"/>
                <a:ext cx="82811" cy="96957"/>
              </a:xfrm>
              <a:custGeom>
                <a:avLst/>
                <a:gdLst/>
                <a:ahLst/>
                <a:cxnLst/>
                <a:rect l="l" t="t" r="r" b="b"/>
                <a:pathLst>
                  <a:path w="2564" h="3002" extrusionOk="0">
                    <a:moveTo>
                      <a:pt x="1282" y="1755"/>
                    </a:moveTo>
                    <a:lnTo>
                      <a:pt x="1282" y="1755"/>
                    </a:lnTo>
                    <a:cubicBezTo>
                      <a:pt x="1284" y="1756"/>
                      <a:pt x="1287" y="1757"/>
                      <a:pt x="1289" y="1758"/>
                    </a:cubicBezTo>
                    <a:lnTo>
                      <a:pt x="1289" y="1758"/>
                    </a:lnTo>
                    <a:cubicBezTo>
                      <a:pt x="1287" y="1757"/>
                      <a:pt x="1284" y="1756"/>
                      <a:pt x="1282" y="1755"/>
                    </a:cubicBezTo>
                    <a:close/>
                    <a:moveTo>
                      <a:pt x="462" y="1016"/>
                    </a:moveTo>
                    <a:cubicBezTo>
                      <a:pt x="543" y="1178"/>
                      <a:pt x="647" y="1328"/>
                      <a:pt x="774" y="1455"/>
                    </a:cubicBezTo>
                    <a:cubicBezTo>
                      <a:pt x="843" y="1524"/>
                      <a:pt x="947" y="1593"/>
                      <a:pt x="1040" y="1639"/>
                    </a:cubicBezTo>
                    <a:cubicBezTo>
                      <a:pt x="1155" y="1686"/>
                      <a:pt x="1270" y="1697"/>
                      <a:pt x="1386" y="1697"/>
                    </a:cubicBezTo>
                    <a:cubicBezTo>
                      <a:pt x="1536" y="1697"/>
                      <a:pt x="1697" y="1663"/>
                      <a:pt x="1859" y="1605"/>
                    </a:cubicBezTo>
                    <a:lnTo>
                      <a:pt x="1859" y="1605"/>
                    </a:lnTo>
                    <a:cubicBezTo>
                      <a:pt x="1732" y="1720"/>
                      <a:pt x="1559" y="1766"/>
                      <a:pt x="1386" y="1766"/>
                    </a:cubicBezTo>
                    <a:cubicBezTo>
                      <a:pt x="1354" y="1766"/>
                      <a:pt x="1314" y="1766"/>
                      <a:pt x="1289" y="1758"/>
                    </a:cubicBezTo>
                    <a:lnTo>
                      <a:pt x="1289" y="1758"/>
                    </a:lnTo>
                    <a:cubicBezTo>
                      <a:pt x="1426" y="1815"/>
                      <a:pt x="1585" y="1871"/>
                      <a:pt x="1732" y="1928"/>
                    </a:cubicBezTo>
                    <a:cubicBezTo>
                      <a:pt x="1882" y="2020"/>
                      <a:pt x="2044" y="2101"/>
                      <a:pt x="2171" y="2228"/>
                    </a:cubicBezTo>
                    <a:cubicBezTo>
                      <a:pt x="2032" y="2113"/>
                      <a:pt x="1871" y="2043"/>
                      <a:pt x="1697" y="1986"/>
                    </a:cubicBezTo>
                    <a:cubicBezTo>
                      <a:pt x="1524" y="1928"/>
                      <a:pt x="1351" y="1870"/>
                      <a:pt x="1190" y="1801"/>
                    </a:cubicBezTo>
                    <a:cubicBezTo>
                      <a:pt x="1016" y="1732"/>
                      <a:pt x="855" y="1628"/>
                      <a:pt x="751" y="1478"/>
                    </a:cubicBezTo>
                    <a:cubicBezTo>
                      <a:pt x="612" y="1351"/>
                      <a:pt x="532" y="1178"/>
                      <a:pt x="462" y="1016"/>
                    </a:cubicBezTo>
                    <a:close/>
                    <a:moveTo>
                      <a:pt x="35" y="0"/>
                    </a:moveTo>
                    <a:cubicBezTo>
                      <a:pt x="1" y="358"/>
                      <a:pt x="58" y="728"/>
                      <a:pt x="197" y="1074"/>
                    </a:cubicBezTo>
                    <a:cubicBezTo>
                      <a:pt x="416" y="1582"/>
                      <a:pt x="832" y="1997"/>
                      <a:pt x="1340" y="2228"/>
                    </a:cubicBezTo>
                    <a:cubicBezTo>
                      <a:pt x="1536" y="2320"/>
                      <a:pt x="1744" y="2378"/>
                      <a:pt x="1928" y="2494"/>
                    </a:cubicBezTo>
                    <a:cubicBezTo>
                      <a:pt x="2101" y="2598"/>
                      <a:pt x="2263" y="2782"/>
                      <a:pt x="2263" y="3001"/>
                    </a:cubicBezTo>
                    <a:cubicBezTo>
                      <a:pt x="2425" y="2782"/>
                      <a:pt x="2563" y="2551"/>
                      <a:pt x="2517" y="2286"/>
                    </a:cubicBezTo>
                    <a:cubicBezTo>
                      <a:pt x="2482" y="2043"/>
                      <a:pt x="2332" y="1824"/>
                      <a:pt x="2148" y="1686"/>
                    </a:cubicBezTo>
                    <a:lnTo>
                      <a:pt x="2148" y="1686"/>
                    </a:lnTo>
                    <a:cubicBezTo>
                      <a:pt x="2163" y="1689"/>
                      <a:pt x="2180" y="1691"/>
                      <a:pt x="2197" y="1691"/>
                    </a:cubicBezTo>
                    <a:cubicBezTo>
                      <a:pt x="2291" y="1691"/>
                      <a:pt x="2397" y="1639"/>
                      <a:pt x="2436" y="1570"/>
                    </a:cubicBezTo>
                    <a:cubicBezTo>
                      <a:pt x="2494" y="1455"/>
                      <a:pt x="2436" y="1305"/>
                      <a:pt x="2344" y="1224"/>
                    </a:cubicBezTo>
                    <a:cubicBezTo>
                      <a:pt x="2251" y="1132"/>
                      <a:pt x="2136" y="1097"/>
                      <a:pt x="1998" y="1051"/>
                    </a:cubicBezTo>
                    <a:cubicBezTo>
                      <a:pt x="2159" y="993"/>
                      <a:pt x="2321" y="866"/>
                      <a:pt x="2332" y="693"/>
                    </a:cubicBezTo>
                    <a:cubicBezTo>
                      <a:pt x="2344" y="520"/>
                      <a:pt x="2263" y="324"/>
                      <a:pt x="2113" y="243"/>
                    </a:cubicBezTo>
                    <a:cubicBezTo>
                      <a:pt x="1998" y="612"/>
                      <a:pt x="1617" y="924"/>
                      <a:pt x="1224" y="958"/>
                    </a:cubicBezTo>
                    <a:cubicBezTo>
                      <a:pt x="1186" y="963"/>
                      <a:pt x="1148" y="965"/>
                      <a:pt x="1110" y="965"/>
                    </a:cubicBezTo>
                    <a:cubicBezTo>
                      <a:pt x="755" y="965"/>
                      <a:pt x="409" y="775"/>
                      <a:pt x="232" y="462"/>
                    </a:cubicBezTo>
                    <a:cubicBezTo>
                      <a:pt x="139" y="301"/>
                      <a:pt x="70" y="150"/>
                      <a:pt x="3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30"/>
              <p:cNvSpPr/>
              <p:nvPr/>
            </p:nvSpPr>
            <p:spPr>
              <a:xfrm>
                <a:off x="641335" y="4553541"/>
                <a:ext cx="177442" cy="239680"/>
              </a:xfrm>
              <a:custGeom>
                <a:avLst/>
                <a:gdLst/>
                <a:ahLst/>
                <a:cxnLst/>
                <a:rect l="l" t="t" r="r" b="b"/>
                <a:pathLst>
                  <a:path w="5494" h="7421" extrusionOk="0">
                    <a:moveTo>
                      <a:pt x="692" y="0"/>
                    </a:moveTo>
                    <a:cubicBezTo>
                      <a:pt x="681" y="24"/>
                      <a:pt x="671" y="49"/>
                      <a:pt x="661" y="73"/>
                    </a:cubicBezTo>
                    <a:lnTo>
                      <a:pt x="661" y="73"/>
                    </a:lnTo>
                    <a:cubicBezTo>
                      <a:pt x="671" y="49"/>
                      <a:pt x="681" y="24"/>
                      <a:pt x="692" y="0"/>
                    </a:cubicBezTo>
                    <a:close/>
                    <a:moveTo>
                      <a:pt x="1950" y="6475"/>
                    </a:moveTo>
                    <a:lnTo>
                      <a:pt x="1950" y="6475"/>
                    </a:lnTo>
                    <a:cubicBezTo>
                      <a:pt x="2181" y="6649"/>
                      <a:pt x="2423" y="6799"/>
                      <a:pt x="2689" y="6914"/>
                    </a:cubicBezTo>
                    <a:cubicBezTo>
                      <a:pt x="2943" y="7029"/>
                      <a:pt x="3220" y="7110"/>
                      <a:pt x="3497" y="7156"/>
                    </a:cubicBezTo>
                    <a:cubicBezTo>
                      <a:pt x="3622" y="7178"/>
                      <a:pt x="3752" y="7190"/>
                      <a:pt x="3884" y="7190"/>
                    </a:cubicBezTo>
                    <a:cubicBezTo>
                      <a:pt x="4032" y="7190"/>
                      <a:pt x="4181" y="7175"/>
                      <a:pt x="4328" y="7145"/>
                    </a:cubicBezTo>
                    <a:cubicBezTo>
                      <a:pt x="4605" y="7087"/>
                      <a:pt x="4882" y="6983"/>
                      <a:pt x="5136" y="6868"/>
                    </a:cubicBezTo>
                    <a:lnTo>
                      <a:pt x="5136" y="6868"/>
                    </a:lnTo>
                    <a:cubicBezTo>
                      <a:pt x="4893" y="7006"/>
                      <a:pt x="4616" y="7110"/>
                      <a:pt x="4339" y="7180"/>
                    </a:cubicBezTo>
                    <a:cubicBezTo>
                      <a:pt x="4170" y="7216"/>
                      <a:pt x="3981" y="7244"/>
                      <a:pt x="3792" y="7244"/>
                    </a:cubicBezTo>
                    <a:cubicBezTo>
                      <a:pt x="3685" y="7244"/>
                      <a:pt x="3578" y="7235"/>
                      <a:pt x="3474" y="7214"/>
                    </a:cubicBezTo>
                    <a:cubicBezTo>
                      <a:pt x="3185" y="7168"/>
                      <a:pt x="2919" y="7087"/>
                      <a:pt x="2654" y="6949"/>
                    </a:cubicBezTo>
                    <a:cubicBezTo>
                      <a:pt x="2400" y="6822"/>
                      <a:pt x="2146" y="6683"/>
                      <a:pt x="1950" y="6475"/>
                    </a:cubicBezTo>
                    <a:close/>
                    <a:moveTo>
                      <a:pt x="661" y="73"/>
                    </a:moveTo>
                    <a:cubicBezTo>
                      <a:pt x="1" y="1676"/>
                      <a:pt x="55" y="3257"/>
                      <a:pt x="715" y="4871"/>
                    </a:cubicBezTo>
                    <a:cubicBezTo>
                      <a:pt x="1096" y="5794"/>
                      <a:pt x="1719" y="6649"/>
                      <a:pt x="2596" y="7110"/>
                    </a:cubicBezTo>
                    <a:cubicBezTo>
                      <a:pt x="2983" y="7319"/>
                      <a:pt x="3389" y="7420"/>
                      <a:pt x="3790" y="7420"/>
                    </a:cubicBezTo>
                    <a:cubicBezTo>
                      <a:pt x="4298" y="7420"/>
                      <a:pt x="4800" y="7258"/>
                      <a:pt x="5251" y="6949"/>
                    </a:cubicBezTo>
                    <a:cubicBezTo>
                      <a:pt x="5320" y="6914"/>
                      <a:pt x="5401" y="6856"/>
                      <a:pt x="5424" y="6764"/>
                    </a:cubicBezTo>
                    <a:cubicBezTo>
                      <a:pt x="5494" y="6602"/>
                      <a:pt x="5367" y="6487"/>
                      <a:pt x="5205" y="6487"/>
                    </a:cubicBezTo>
                    <a:cubicBezTo>
                      <a:pt x="5113" y="6487"/>
                      <a:pt x="5020" y="6568"/>
                      <a:pt x="4939" y="6568"/>
                    </a:cubicBezTo>
                    <a:cubicBezTo>
                      <a:pt x="5216" y="6163"/>
                      <a:pt x="4816" y="5890"/>
                      <a:pt x="4286" y="5890"/>
                    </a:cubicBezTo>
                    <a:cubicBezTo>
                      <a:pt x="4151" y="5890"/>
                      <a:pt x="4008" y="5907"/>
                      <a:pt x="3866" y="5944"/>
                    </a:cubicBezTo>
                    <a:cubicBezTo>
                      <a:pt x="3519" y="6037"/>
                      <a:pt x="3167" y="6098"/>
                      <a:pt x="2819" y="6098"/>
                    </a:cubicBezTo>
                    <a:cubicBezTo>
                      <a:pt x="2439" y="6098"/>
                      <a:pt x="2064" y="6025"/>
                      <a:pt x="1703" y="5839"/>
                    </a:cubicBezTo>
                    <a:lnTo>
                      <a:pt x="1703" y="5839"/>
                    </a:lnTo>
                    <a:cubicBezTo>
                      <a:pt x="1728" y="5849"/>
                      <a:pt x="1753" y="5854"/>
                      <a:pt x="1778" y="5854"/>
                    </a:cubicBezTo>
                    <a:cubicBezTo>
                      <a:pt x="1885" y="5854"/>
                      <a:pt x="1989" y="5771"/>
                      <a:pt x="2031" y="5644"/>
                    </a:cubicBezTo>
                    <a:cubicBezTo>
                      <a:pt x="2088" y="5471"/>
                      <a:pt x="2031" y="5275"/>
                      <a:pt x="1915" y="5136"/>
                    </a:cubicBezTo>
                    <a:cubicBezTo>
                      <a:pt x="1811" y="4986"/>
                      <a:pt x="1684" y="4871"/>
                      <a:pt x="1557" y="4744"/>
                    </a:cubicBezTo>
                    <a:cubicBezTo>
                      <a:pt x="1442" y="4629"/>
                      <a:pt x="1315" y="4502"/>
                      <a:pt x="1223" y="4352"/>
                    </a:cubicBezTo>
                    <a:cubicBezTo>
                      <a:pt x="1026" y="4051"/>
                      <a:pt x="853" y="3705"/>
                      <a:pt x="715" y="3359"/>
                    </a:cubicBezTo>
                    <a:cubicBezTo>
                      <a:pt x="343" y="2356"/>
                      <a:pt x="246" y="1099"/>
                      <a:pt x="661" y="73"/>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30"/>
              <p:cNvSpPr/>
              <p:nvPr/>
            </p:nvSpPr>
            <p:spPr>
              <a:xfrm>
                <a:off x="669240" y="4732857"/>
                <a:ext cx="83166" cy="100607"/>
              </a:xfrm>
              <a:custGeom>
                <a:avLst/>
                <a:gdLst/>
                <a:ahLst/>
                <a:cxnLst/>
                <a:rect l="l" t="t" r="r" b="b"/>
                <a:pathLst>
                  <a:path w="2575" h="3115" extrusionOk="0">
                    <a:moveTo>
                      <a:pt x="1" y="0"/>
                    </a:moveTo>
                    <a:cubicBezTo>
                      <a:pt x="4" y="9"/>
                      <a:pt x="6" y="18"/>
                      <a:pt x="9" y="27"/>
                    </a:cubicBezTo>
                    <a:lnTo>
                      <a:pt x="9" y="27"/>
                    </a:lnTo>
                    <a:cubicBezTo>
                      <a:pt x="7" y="18"/>
                      <a:pt x="4" y="9"/>
                      <a:pt x="1" y="0"/>
                    </a:cubicBezTo>
                    <a:close/>
                    <a:moveTo>
                      <a:pt x="9" y="27"/>
                    </a:moveTo>
                    <a:lnTo>
                      <a:pt x="9" y="27"/>
                    </a:lnTo>
                    <a:cubicBezTo>
                      <a:pt x="228" y="720"/>
                      <a:pt x="527" y="1334"/>
                      <a:pt x="1051" y="1835"/>
                    </a:cubicBezTo>
                    <a:cubicBezTo>
                      <a:pt x="1144" y="1916"/>
                      <a:pt x="1248" y="2008"/>
                      <a:pt x="1317" y="2112"/>
                    </a:cubicBezTo>
                    <a:cubicBezTo>
                      <a:pt x="1386" y="2205"/>
                      <a:pt x="1432" y="2343"/>
                      <a:pt x="1421" y="2459"/>
                    </a:cubicBezTo>
                    <a:cubicBezTo>
                      <a:pt x="1398" y="2586"/>
                      <a:pt x="1317" y="2701"/>
                      <a:pt x="1201" y="2724"/>
                    </a:cubicBezTo>
                    <a:cubicBezTo>
                      <a:pt x="1186" y="2729"/>
                      <a:pt x="1170" y="2731"/>
                      <a:pt x="1154" y="2731"/>
                    </a:cubicBezTo>
                    <a:cubicBezTo>
                      <a:pt x="1049" y="2731"/>
                      <a:pt x="936" y="2638"/>
                      <a:pt x="936" y="2528"/>
                    </a:cubicBezTo>
                    <a:lnTo>
                      <a:pt x="936" y="2528"/>
                    </a:lnTo>
                    <a:cubicBezTo>
                      <a:pt x="936" y="2759"/>
                      <a:pt x="1051" y="3013"/>
                      <a:pt x="1271" y="3093"/>
                    </a:cubicBezTo>
                    <a:cubicBezTo>
                      <a:pt x="1317" y="3108"/>
                      <a:pt x="1366" y="3115"/>
                      <a:pt x="1416" y="3115"/>
                    </a:cubicBezTo>
                    <a:cubicBezTo>
                      <a:pt x="1601" y="3115"/>
                      <a:pt x="1794" y="3020"/>
                      <a:pt x="1894" y="2874"/>
                    </a:cubicBezTo>
                    <a:cubicBezTo>
                      <a:pt x="2021" y="2689"/>
                      <a:pt x="2009" y="2435"/>
                      <a:pt x="1905" y="2239"/>
                    </a:cubicBezTo>
                    <a:lnTo>
                      <a:pt x="1905" y="2239"/>
                    </a:lnTo>
                    <a:cubicBezTo>
                      <a:pt x="1966" y="2279"/>
                      <a:pt x="2043" y="2311"/>
                      <a:pt x="2115" y="2311"/>
                    </a:cubicBezTo>
                    <a:cubicBezTo>
                      <a:pt x="2126" y="2311"/>
                      <a:pt x="2137" y="2310"/>
                      <a:pt x="2148" y="2309"/>
                    </a:cubicBezTo>
                    <a:cubicBezTo>
                      <a:pt x="2575" y="2251"/>
                      <a:pt x="1848" y="1881"/>
                      <a:pt x="1778" y="1835"/>
                    </a:cubicBezTo>
                    <a:cubicBezTo>
                      <a:pt x="1117" y="1459"/>
                      <a:pt x="253" y="778"/>
                      <a:pt x="9" y="27"/>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30"/>
              <p:cNvSpPr/>
              <p:nvPr/>
            </p:nvSpPr>
            <p:spPr>
              <a:xfrm>
                <a:off x="525872" y="4423414"/>
                <a:ext cx="144919" cy="231186"/>
              </a:xfrm>
              <a:custGeom>
                <a:avLst/>
                <a:gdLst/>
                <a:ahLst/>
                <a:cxnLst/>
                <a:rect l="l" t="t" r="r" b="b"/>
                <a:pathLst>
                  <a:path w="4487" h="7158" extrusionOk="0">
                    <a:moveTo>
                      <a:pt x="4071" y="1536"/>
                    </a:moveTo>
                    <a:lnTo>
                      <a:pt x="4071" y="1536"/>
                    </a:lnTo>
                    <a:cubicBezTo>
                      <a:pt x="4094" y="1651"/>
                      <a:pt x="4105" y="1778"/>
                      <a:pt x="4128" y="1905"/>
                    </a:cubicBezTo>
                    <a:cubicBezTo>
                      <a:pt x="4128" y="2032"/>
                      <a:pt x="4105" y="2148"/>
                      <a:pt x="4094" y="2286"/>
                    </a:cubicBezTo>
                    <a:cubicBezTo>
                      <a:pt x="4047" y="2528"/>
                      <a:pt x="3955" y="2759"/>
                      <a:pt x="3840" y="2990"/>
                    </a:cubicBezTo>
                    <a:cubicBezTo>
                      <a:pt x="3586" y="3440"/>
                      <a:pt x="3228" y="3787"/>
                      <a:pt x="2835" y="4098"/>
                    </a:cubicBezTo>
                    <a:cubicBezTo>
                      <a:pt x="2431" y="4375"/>
                      <a:pt x="2027" y="4664"/>
                      <a:pt x="1658" y="4999"/>
                    </a:cubicBezTo>
                    <a:cubicBezTo>
                      <a:pt x="1277" y="5310"/>
                      <a:pt x="977" y="5714"/>
                      <a:pt x="723" y="6130"/>
                    </a:cubicBezTo>
                    <a:cubicBezTo>
                      <a:pt x="839" y="5922"/>
                      <a:pt x="977" y="5703"/>
                      <a:pt x="1127" y="5518"/>
                    </a:cubicBezTo>
                    <a:cubicBezTo>
                      <a:pt x="1266" y="5310"/>
                      <a:pt x="1439" y="5137"/>
                      <a:pt x="1623" y="4964"/>
                    </a:cubicBezTo>
                    <a:cubicBezTo>
                      <a:pt x="1993" y="4629"/>
                      <a:pt x="2408" y="4341"/>
                      <a:pt x="2778" y="4029"/>
                    </a:cubicBezTo>
                    <a:cubicBezTo>
                      <a:pt x="3170" y="3706"/>
                      <a:pt x="3528" y="3360"/>
                      <a:pt x="3782" y="2944"/>
                    </a:cubicBezTo>
                    <a:cubicBezTo>
                      <a:pt x="3840" y="2840"/>
                      <a:pt x="3897" y="2725"/>
                      <a:pt x="3932" y="2609"/>
                    </a:cubicBezTo>
                    <a:cubicBezTo>
                      <a:pt x="3978" y="2494"/>
                      <a:pt x="4024" y="2378"/>
                      <a:pt x="4047" y="2263"/>
                    </a:cubicBezTo>
                    <a:cubicBezTo>
                      <a:pt x="4082" y="2148"/>
                      <a:pt x="4094" y="2021"/>
                      <a:pt x="4094" y="1905"/>
                    </a:cubicBezTo>
                    <a:cubicBezTo>
                      <a:pt x="4094" y="1778"/>
                      <a:pt x="4082" y="1663"/>
                      <a:pt x="4071" y="1536"/>
                    </a:cubicBezTo>
                    <a:close/>
                    <a:moveTo>
                      <a:pt x="404" y="6628"/>
                    </a:moveTo>
                    <a:lnTo>
                      <a:pt x="404" y="6628"/>
                    </a:lnTo>
                    <a:cubicBezTo>
                      <a:pt x="403" y="6631"/>
                      <a:pt x="401" y="6635"/>
                      <a:pt x="400" y="6638"/>
                    </a:cubicBezTo>
                    <a:cubicBezTo>
                      <a:pt x="401" y="6635"/>
                      <a:pt x="403" y="6631"/>
                      <a:pt x="404" y="6628"/>
                    </a:cubicBezTo>
                    <a:close/>
                    <a:moveTo>
                      <a:pt x="3493" y="1"/>
                    </a:moveTo>
                    <a:cubicBezTo>
                      <a:pt x="3863" y="635"/>
                      <a:pt x="4036" y="1443"/>
                      <a:pt x="3851" y="2171"/>
                    </a:cubicBezTo>
                    <a:cubicBezTo>
                      <a:pt x="3747" y="2552"/>
                      <a:pt x="3528" y="3209"/>
                      <a:pt x="3055" y="3244"/>
                    </a:cubicBezTo>
                    <a:cubicBezTo>
                      <a:pt x="3024" y="3249"/>
                      <a:pt x="2992" y="3251"/>
                      <a:pt x="2960" y="3251"/>
                    </a:cubicBezTo>
                    <a:cubicBezTo>
                      <a:pt x="2825" y="3251"/>
                      <a:pt x="2686" y="3210"/>
                      <a:pt x="2593" y="3117"/>
                    </a:cubicBezTo>
                    <a:cubicBezTo>
                      <a:pt x="2478" y="3002"/>
                      <a:pt x="2478" y="2759"/>
                      <a:pt x="2605" y="2655"/>
                    </a:cubicBezTo>
                    <a:lnTo>
                      <a:pt x="2605" y="2655"/>
                    </a:lnTo>
                    <a:cubicBezTo>
                      <a:pt x="2397" y="2702"/>
                      <a:pt x="2235" y="2909"/>
                      <a:pt x="2235" y="3129"/>
                    </a:cubicBezTo>
                    <a:cubicBezTo>
                      <a:pt x="2247" y="3348"/>
                      <a:pt x="2455" y="3521"/>
                      <a:pt x="2662" y="3544"/>
                    </a:cubicBezTo>
                    <a:cubicBezTo>
                      <a:pt x="2252" y="3781"/>
                      <a:pt x="1808" y="3883"/>
                      <a:pt x="1348" y="3883"/>
                    </a:cubicBezTo>
                    <a:cubicBezTo>
                      <a:pt x="1135" y="3883"/>
                      <a:pt x="919" y="3861"/>
                      <a:pt x="700" y="3821"/>
                    </a:cubicBezTo>
                    <a:lnTo>
                      <a:pt x="700" y="3821"/>
                    </a:lnTo>
                    <a:cubicBezTo>
                      <a:pt x="700" y="3821"/>
                      <a:pt x="816" y="3994"/>
                      <a:pt x="931" y="4110"/>
                    </a:cubicBezTo>
                    <a:cubicBezTo>
                      <a:pt x="931" y="4110"/>
                      <a:pt x="768" y="4173"/>
                      <a:pt x="449" y="4173"/>
                    </a:cubicBezTo>
                    <a:cubicBezTo>
                      <a:pt x="360" y="4173"/>
                      <a:pt x="259" y="4169"/>
                      <a:pt x="146" y="4156"/>
                    </a:cubicBezTo>
                    <a:lnTo>
                      <a:pt x="146" y="4156"/>
                    </a:lnTo>
                    <a:cubicBezTo>
                      <a:pt x="446" y="4456"/>
                      <a:pt x="527" y="4525"/>
                      <a:pt x="919" y="4698"/>
                    </a:cubicBezTo>
                    <a:cubicBezTo>
                      <a:pt x="0" y="5135"/>
                      <a:pt x="728" y="5949"/>
                      <a:pt x="404" y="6628"/>
                    </a:cubicBezTo>
                    <a:lnTo>
                      <a:pt x="404" y="6628"/>
                    </a:lnTo>
                    <a:cubicBezTo>
                      <a:pt x="533" y="6369"/>
                      <a:pt x="803" y="6332"/>
                      <a:pt x="1090" y="6332"/>
                    </a:cubicBezTo>
                    <a:cubicBezTo>
                      <a:pt x="1203" y="6332"/>
                      <a:pt x="1319" y="6338"/>
                      <a:pt x="1430" y="6338"/>
                    </a:cubicBezTo>
                    <a:cubicBezTo>
                      <a:pt x="1708" y="6338"/>
                      <a:pt x="1955" y="6302"/>
                      <a:pt x="2051" y="6049"/>
                    </a:cubicBezTo>
                    <a:cubicBezTo>
                      <a:pt x="2051" y="6441"/>
                      <a:pt x="2074" y="6811"/>
                      <a:pt x="2293" y="7157"/>
                    </a:cubicBezTo>
                    <a:cubicBezTo>
                      <a:pt x="2212" y="5991"/>
                      <a:pt x="2951" y="4825"/>
                      <a:pt x="3643" y="3925"/>
                    </a:cubicBezTo>
                    <a:cubicBezTo>
                      <a:pt x="4221" y="3175"/>
                      <a:pt x="4486" y="2321"/>
                      <a:pt x="4267" y="1443"/>
                    </a:cubicBezTo>
                    <a:cubicBezTo>
                      <a:pt x="4221" y="1270"/>
                      <a:pt x="4151" y="1086"/>
                      <a:pt x="4082" y="901"/>
                    </a:cubicBezTo>
                    <a:cubicBezTo>
                      <a:pt x="3920" y="566"/>
                      <a:pt x="3678" y="301"/>
                      <a:pt x="349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30"/>
              <p:cNvSpPr/>
              <p:nvPr/>
            </p:nvSpPr>
            <p:spPr>
              <a:xfrm>
                <a:off x="601416" y="4560614"/>
                <a:ext cx="54066" cy="151766"/>
              </a:xfrm>
              <a:custGeom>
                <a:avLst/>
                <a:gdLst/>
                <a:ahLst/>
                <a:cxnLst/>
                <a:rect l="l" t="t" r="r" b="b"/>
                <a:pathLst>
                  <a:path w="1674" h="4699" extrusionOk="0">
                    <a:moveTo>
                      <a:pt x="1201" y="1005"/>
                    </a:moveTo>
                    <a:lnTo>
                      <a:pt x="1201" y="1005"/>
                    </a:lnTo>
                    <a:cubicBezTo>
                      <a:pt x="1143" y="1224"/>
                      <a:pt x="1085" y="1443"/>
                      <a:pt x="1051" y="1674"/>
                    </a:cubicBezTo>
                    <a:cubicBezTo>
                      <a:pt x="1004" y="1905"/>
                      <a:pt x="970" y="2113"/>
                      <a:pt x="970" y="2343"/>
                    </a:cubicBezTo>
                    <a:cubicBezTo>
                      <a:pt x="958" y="2574"/>
                      <a:pt x="970" y="2805"/>
                      <a:pt x="1004" y="3059"/>
                    </a:cubicBezTo>
                    <a:cubicBezTo>
                      <a:pt x="1027" y="3302"/>
                      <a:pt x="1074" y="3532"/>
                      <a:pt x="1108" y="3763"/>
                    </a:cubicBezTo>
                    <a:cubicBezTo>
                      <a:pt x="1051" y="3532"/>
                      <a:pt x="993" y="3290"/>
                      <a:pt x="958" y="3059"/>
                    </a:cubicBezTo>
                    <a:cubicBezTo>
                      <a:pt x="935" y="2828"/>
                      <a:pt x="912" y="2574"/>
                      <a:pt x="912" y="2343"/>
                    </a:cubicBezTo>
                    <a:cubicBezTo>
                      <a:pt x="935" y="2113"/>
                      <a:pt x="958" y="1882"/>
                      <a:pt x="1004" y="1651"/>
                    </a:cubicBezTo>
                    <a:cubicBezTo>
                      <a:pt x="1051" y="1420"/>
                      <a:pt x="1120" y="1224"/>
                      <a:pt x="1201" y="1005"/>
                    </a:cubicBezTo>
                    <a:close/>
                    <a:moveTo>
                      <a:pt x="1674" y="0"/>
                    </a:moveTo>
                    <a:lnTo>
                      <a:pt x="1674" y="0"/>
                    </a:lnTo>
                    <a:cubicBezTo>
                      <a:pt x="1074" y="820"/>
                      <a:pt x="0" y="3013"/>
                      <a:pt x="370" y="4075"/>
                    </a:cubicBezTo>
                    <a:cubicBezTo>
                      <a:pt x="416" y="4052"/>
                      <a:pt x="554" y="3359"/>
                      <a:pt x="693" y="3186"/>
                    </a:cubicBezTo>
                    <a:lnTo>
                      <a:pt x="693" y="3186"/>
                    </a:lnTo>
                    <a:cubicBezTo>
                      <a:pt x="658" y="3729"/>
                      <a:pt x="981" y="4398"/>
                      <a:pt x="1408" y="4698"/>
                    </a:cubicBezTo>
                    <a:cubicBezTo>
                      <a:pt x="1051" y="3151"/>
                      <a:pt x="1131" y="1501"/>
                      <a:pt x="167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30"/>
              <p:cNvSpPr/>
              <p:nvPr/>
            </p:nvSpPr>
            <p:spPr>
              <a:xfrm>
                <a:off x="622280" y="4354589"/>
                <a:ext cx="171338" cy="50061"/>
              </a:xfrm>
              <a:custGeom>
                <a:avLst/>
                <a:gdLst/>
                <a:ahLst/>
                <a:cxnLst/>
                <a:rect l="l" t="t" r="r" b="b"/>
                <a:pathLst>
                  <a:path w="5305" h="1550" extrusionOk="0">
                    <a:moveTo>
                      <a:pt x="4245" y="1"/>
                    </a:moveTo>
                    <a:cubicBezTo>
                      <a:pt x="2797" y="1"/>
                      <a:pt x="1" y="1485"/>
                      <a:pt x="1" y="1485"/>
                    </a:cubicBezTo>
                    <a:cubicBezTo>
                      <a:pt x="1" y="1485"/>
                      <a:pt x="782" y="1550"/>
                      <a:pt x="1732" y="1550"/>
                    </a:cubicBezTo>
                    <a:cubicBezTo>
                      <a:pt x="3291" y="1550"/>
                      <a:pt x="5304" y="1376"/>
                      <a:pt x="5068" y="458"/>
                    </a:cubicBezTo>
                    <a:cubicBezTo>
                      <a:pt x="4979" y="128"/>
                      <a:pt x="4670" y="1"/>
                      <a:pt x="4245"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30"/>
              <p:cNvSpPr/>
              <p:nvPr/>
            </p:nvSpPr>
            <p:spPr>
              <a:xfrm>
                <a:off x="621149" y="4265383"/>
                <a:ext cx="134261" cy="111459"/>
              </a:xfrm>
              <a:custGeom>
                <a:avLst/>
                <a:gdLst/>
                <a:ahLst/>
                <a:cxnLst/>
                <a:rect l="l" t="t" r="r" b="b"/>
                <a:pathLst>
                  <a:path w="4157" h="3451" extrusionOk="0">
                    <a:moveTo>
                      <a:pt x="2636" y="0"/>
                    </a:moveTo>
                    <a:cubicBezTo>
                      <a:pt x="1501" y="0"/>
                      <a:pt x="1" y="3451"/>
                      <a:pt x="1" y="3451"/>
                    </a:cubicBezTo>
                    <a:cubicBezTo>
                      <a:pt x="1" y="3451"/>
                      <a:pt x="4156" y="1200"/>
                      <a:pt x="3025" y="161"/>
                    </a:cubicBezTo>
                    <a:cubicBezTo>
                      <a:pt x="2903" y="50"/>
                      <a:pt x="2772" y="0"/>
                      <a:pt x="2636"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30"/>
              <p:cNvSpPr/>
              <p:nvPr/>
            </p:nvSpPr>
            <p:spPr>
              <a:xfrm>
                <a:off x="567762" y="4212124"/>
                <a:ext cx="94438" cy="166203"/>
              </a:xfrm>
              <a:custGeom>
                <a:avLst/>
                <a:gdLst/>
                <a:ahLst/>
                <a:cxnLst/>
                <a:rect l="l" t="t" r="r" b="b"/>
                <a:pathLst>
                  <a:path w="2924" h="5146" extrusionOk="0">
                    <a:moveTo>
                      <a:pt x="1343" y="0"/>
                    </a:moveTo>
                    <a:cubicBezTo>
                      <a:pt x="0" y="0"/>
                      <a:pt x="869" y="5146"/>
                      <a:pt x="869" y="5146"/>
                    </a:cubicBezTo>
                    <a:cubicBezTo>
                      <a:pt x="869" y="5146"/>
                      <a:pt x="2924" y="263"/>
                      <a:pt x="1446" y="10"/>
                    </a:cubicBezTo>
                    <a:cubicBezTo>
                      <a:pt x="1410" y="3"/>
                      <a:pt x="1376" y="0"/>
                      <a:pt x="134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17" name="Google Shape;2317;p30"/>
            <p:cNvGrpSpPr/>
            <p:nvPr/>
          </p:nvGrpSpPr>
          <p:grpSpPr>
            <a:xfrm>
              <a:off x="8735864" y="1034696"/>
              <a:ext cx="213293" cy="3005896"/>
              <a:chOff x="8735864" y="1034696"/>
              <a:chExt cx="213293" cy="3005896"/>
            </a:xfrm>
          </p:grpSpPr>
          <p:sp>
            <p:nvSpPr>
              <p:cNvPr id="2318" name="Google Shape;2318;p30"/>
              <p:cNvSpPr/>
              <p:nvPr/>
            </p:nvSpPr>
            <p:spPr>
              <a:xfrm>
                <a:off x="8932717" y="1165533"/>
                <a:ext cx="14954" cy="1487494"/>
              </a:xfrm>
              <a:custGeom>
                <a:avLst/>
                <a:gdLst/>
                <a:ahLst/>
                <a:cxnLst/>
                <a:rect l="l" t="t" r="r" b="b"/>
                <a:pathLst>
                  <a:path w="463" h="46056" extrusionOk="0">
                    <a:moveTo>
                      <a:pt x="0" y="1"/>
                    </a:moveTo>
                    <a:lnTo>
                      <a:pt x="0" y="46056"/>
                    </a:lnTo>
                    <a:lnTo>
                      <a:pt x="462" y="46056"/>
                    </a:lnTo>
                    <a:lnTo>
                      <a:pt x="462"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30"/>
              <p:cNvSpPr/>
              <p:nvPr/>
            </p:nvSpPr>
            <p:spPr>
              <a:xfrm>
                <a:off x="8735864" y="1034696"/>
                <a:ext cx="213293" cy="143918"/>
              </a:xfrm>
              <a:custGeom>
                <a:avLst/>
                <a:gdLst/>
                <a:ahLst/>
                <a:cxnLst/>
                <a:rect l="l" t="t" r="r" b="b"/>
                <a:pathLst>
                  <a:path w="6604" h="4456" extrusionOk="0">
                    <a:moveTo>
                      <a:pt x="2679" y="0"/>
                    </a:moveTo>
                    <a:cubicBezTo>
                      <a:pt x="2517" y="0"/>
                      <a:pt x="2379" y="0"/>
                      <a:pt x="2217" y="35"/>
                    </a:cubicBezTo>
                    <a:cubicBezTo>
                      <a:pt x="1617" y="116"/>
                      <a:pt x="1040" y="451"/>
                      <a:pt x="636" y="924"/>
                    </a:cubicBezTo>
                    <a:cubicBezTo>
                      <a:pt x="232" y="1420"/>
                      <a:pt x="1" y="2020"/>
                      <a:pt x="12" y="2701"/>
                    </a:cubicBezTo>
                    <a:cubicBezTo>
                      <a:pt x="36" y="3452"/>
                      <a:pt x="555" y="4144"/>
                      <a:pt x="1294" y="4375"/>
                    </a:cubicBezTo>
                    <a:cubicBezTo>
                      <a:pt x="1467" y="4433"/>
                      <a:pt x="1652" y="4456"/>
                      <a:pt x="1859" y="4456"/>
                    </a:cubicBezTo>
                    <a:cubicBezTo>
                      <a:pt x="2090" y="4456"/>
                      <a:pt x="2333" y="4387"/>
                      <a:pt x="2540" y="4271"/>
                    </a:cubicBezTo>
                    <a:cubicBezTo>
                      <a:pt x="2944" y="4040"/>
                      <a:pt x="3233" y="3579"/>
                      <a:pt x="3233" y="3094"/>
                    </a:cubicBezTo>
                    <a:lnTo>
                      <a:pt x="3233" y="2898"/>
                    </a:lnTo>
                    <a:cubicBezTo>
                      <a:pt x="3233" y="2828"/>
                      <a:pt x="3210" y="2771"/>
                      <a:pt x="3198" y="2701"/>
                    </a:cubicBezTo>
                    <a:cubicBezTo>
                      <a:pt x="3103" y="2406"/>
                      <a:pt x="2835" y="2213"/>
                      <a:pt x="2536" y="2213"/>
                    </a:cubicBezTo>
                    <a:cubicBezTo>
                      <a:pt x="2473" y="2213"/>
                      <a:pt x="2409" y="2222"/>
                      <a:pt x="2344" y="2240"/>
                    </a:cubicBezTo>
                    <a:cubicBezTo>
                      <a:pt x="1986" y="2355"/>
                      <a:pt x="1790" y="2725"/>
                      <a:pt x="1882" y="3094"/>
                    </a:cubicBezTo>
                    <a:cubicBezTo>
                      <a:pt x="1882" y="3117"/>
                      <a:pt x="1882" y="3152"/>
                      <a:pt x="1859" y="3175"/>
                    </a:cubicBezTo>
                    <a:cubicBezTo>
                      <a:pt x="1859" y="3186"/>
                      <a:pt x="1825" y="3209"/>
                      <a:pt x="1813" y="3209"/>
                    </a:cubicBezTo>
                    <a:cubicBezTo>
                      <a:pt x="1755" y="3209"/>
                      <a:pt x="1686" y="3209"/>
                      <a:pt x="1628" y="3186"/>
                    </a:cubicBezTo>
                    <a:cubicBezTo>
                      <a:pt x="1363" y="3128"/>
                      <a:pt x="1132" y="2898"/>
                      <a:pt x="1109" y="2609"/>
                    </a:cubicBezTo>
                    <a:cubicBezTo>
                      <a:pt x="1074" y="2263"/>
                      <a:pt x="1178" y="1847"/>
                      <a:pt x="1409" y="1547"/>
                    </a:cubicBezTo>
                    <a:cubicBezTo>
                      <a:pt x="1640" y="1224"/>
                      <a:pt x="1986" y="982"/>
                      <a:pt x="2379" y="901"/>
                    </a:cubicBezTo>
                    <a:cubicBezTo>
                      <a:pt x="2483" y="866"/>
                      <a:pt x="2575" y="866"/>
                      <a:pt x="2679" y="855"/>
                    </a:cubicBezTo>
                    <a:lnTo>
                      <a:pt x="3014" y="855"/>
                    </a:lnTo>
                    <a:lnTo>
                      <a:pt x="3348" y="901"/>
                    </a:lnTo>
                    <a:cubicBezTo>
                      <a:pt x="3464" y="924"/>
                      <a:pt x="3556" y="935"/>
                      <a:pt x="3671" y="970"/>
                    </a:cubicBezTo>
                    <a:cubicBezTo>
                      <a:pt x="4122" y="1085"/>
                      <a:pt x="4526" y="1316"/>
                      <a:pt x="4883" y="1605"/>
                    </a:cubicBezTo>
                    <a:cubicBezTo>
                      <a:pt x="5611" y="2182"/>
                      <a:pt x="6072" y="3094"/>
                      <a:pt x="6095" y="4052"/>
                    </a:cubicBezTo>
                    <a:cubicBezTo>
                      <a:pt x="6119" y="4167"/>
                      <a:pt x="6199" y="4271"/>
                      <a:pt x="6326" y="4271"/>
                    </a:cubicBezTo>
                    <a:cubicBezTo>
                      <a:pt x="6333" y="4272"/>
                      <a:pt x="6339" y="4272"/>
                      <a:pt x="6346" y="4272"/>
                    </a:cubicBezTo>
                    <a:cubicBezTo>
                      <a:pt x="6454" y="4272"/>
                      <a:pt x="6557" y="4183"/>
                      <a:pt x="6557" y="4052"/>
                    </a:cubicBezTo>
                    <a:cubicBezTo>
                      <a:pt x="6603" y="2978"/>
                      <a:pt x="6153" y="1859"/>
                      <a:pt x="5345" y="1097"/>
                    </a:cubicBezTo>
                    <a:cubicBezTo>
                      <a:pt x="4964" y="705"/>
                      <a:pt x="4468" y="404"/>
                      <a:pt x="3937" y="220"/>
                    </a:cubicBezTo>
                    <a:cubicBezTo>
                      <a:pt x="3810" y="174"/>
                      <a:pt x="3660" y="151"/>
                      <a:pt x="3533" y="104"/>
                    </a:cubicBezTo>
                    <a:lnTo>
                      <a:pt x="3117" y="35"/>
                    </a:lnTo>
                    <a:lnTo>
                      <a:pt x="2679" y="0"/>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30"/>
              <p:cNvSpPr/>
              <p:nvPr/>
            </p:nvSpPr>
            <p:spPr>
              <a:xfrm>
                <a:off x="8932717" y="2421874"/>
                <a:ext cx="14954" cy="1487494"/>
              </a:xfrm>
              <a:custGeom>
                <a:avLst/>
                <a:gdLst/>
                <a:ahLst/>
                <a:cxnLst/>
                <a:rect l="l" t="t" r="r" b="b"/>
                <a:pathLst>
                  <a:path w="463" h="46056" extrusionOk="0">
                    <a:moveTo>
                      <a:pt x="0" y="0"/>
                    </a:moveTo>
                    <a:lnTo>
                      <a:pt x="0" y="46055"/>
                    </a:lnTo>
                    <a:lnTo>
                      <a:pt x="462" y="46055"/>
                    </a:lnTo>
                    <a:lnTo>
                      <a:pt x="462" y="0"/>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30"/>
              <p:cNvSpPr/>
              <p:nvPr/>
            </p:nvSpPr>
            <p:spPr>
              <a:xfrm>
                <a:off x="8735864" y="3896287"/>
                <a:ext cx="213293" cy="144305"/>
              </a:xfrm>
              <a:custGeom>
                <a:avLst/>
                <a:gdLst/>
                <a:ahLst/>
                <a:cxnLst/>
                <a:rect l="l" t="t" r="r" b="b"/>
                <a:pathLst>
                  <a:path w="6604" h="4468" extrusionOk="0">
                    <a:moveTo>
                      <a:pt x="1859" y="0"/>
                    </a:moveTo>
                    <a:cubicBezTo>
                      <a:pt x="1652" y="0"/>
                      <a:pt x="1467" y="35"/>
                      <a:pt x="1294" y="93"/>
                    </a:cubicBezTo>
                    <a:cubicBezTo>
                      <a:pt x="555" y="324"/>
                      <a:pt x="36" y="1016"/>
                      <a:pt x="12" y="1766"/>
                    </a:cubicBezTo>
                    <a:cubicBezTo>
                      <a:pt x="1" y="2447"/>
                      <a:pt x="232" y="3048"/>
                      <a:pt x="636" y="3544"/>
                    </a:cubicBezTo>
                    <a:cubicBezTo>
                      <a:pt x="1040" y="4017"/>
                      <a:pt x="1617" y="4352"/>
                      <a:pt x="2217" y="4433"/>
                    </a:cubicBezTo>
                    <a:cubicBezTo>
                      <a:pt x="2379" y="4467"/>
                      <a:pt x="2517" y="4467"/>
                      <a:pt x="2679" y="4467"/>
                    </a:cubicBezTo>
                    <a:lnTo>
                      <a:pt x="3117" y="4433"/>
                    </a:lnTo>
                    <a:lnTo>
                      <a:pt x="3533" y="4364"/>
                    </a:lnTo>
                    <a:cubicBezTo>
                      <a:pt x="3660" y="4317"/>
                      <a:pt x="3810" y="4294"/>
                      <a:pt x="3937" y="4248"/>
                    </a:cubicBezTo>
                    <a:cubicBezTo>
                      <a:pt x="4468" y="4063"/>
                      <a:pt x="4964" y="3752"/>
                      <a:pt x="5345" y="3371"/>
                    </a:cubicBezTo>
                    <a:cubicBezTo>
                      <a:pt x="6153" y="2598"/>
                      <a:pt x="6603" y="1489"/>
                      <a:pt x="6557" y="404"/>
                    </a:cubicBezTo>
                    <a:cubicBezTo>
                      <a:pt x="6557" y="289"/>
                      <a:pt x="6463" y="193"/>
                      <a:pt x="6359" y="193"/>
                    </a:cubicBezTo>
                    <a:cubicBezTo>
                      <a:pt x="6348" y="193"/>
                      <a:pt x="6337" y="194"/>
                      <a:pt x="6326" y="197"/>
                    </a:cubicBezTo>
                    <a:cubicBezTo>
                      <a:pt x="6199" y="197"/>
                      <a:pt x="6119" y="289"/>
                      <a:pt x="6095" y="404"/>
                    </a:cubicBezTo>
                    <a:cubicBezTo>
                      <a:pt x="6072" y="1374"/>
                      <a:pt x="5611" y="2286"/>
                      <a:pt x="4883" y="2863"/>
                    </a:cubicBezTo>
                    <a:cubicBezTo>
                      <a:pt x="4526" y="3152"/>
                      <a:pt x="4122" y="3382"/>
                      <a:pt x="3671" y="3498"/>
                    </a:cubicBezTo>
                    <a:cubicBezTo>
                      <a:pt x="3556" y="3521"/>
                      <a:pt x="3464" y="3544"/>
                      <a:pt x="3348" y="3567"/>
                    </a:cubicBezTo>
                    <a:lnTo>
                      <a:pt x="3014" y="3613"/>
                    </a:lnTo>
                    <a:lnTo>
                      <a:pt x="2679" y="3613"/>
                    </a:lnTo>
                    <a:cubicBezTo>
                      <a:pt x="2575" y="3602"/>
                      <a:pt x="2483" y="3602"/>
                      <a:pt x="2379" y="3567"/>
                    </a:cubicBezTo>
                    <a:cubicBezTo>
                      <a:pt x="1986" y="3486"/>
                      <a:pt x="1640" y="3232"/>
                      <a:pt x="1409" y="2921"/>
                    </a:cubicBezTo>
                    <a:cubicBezTo>
                      <a:pt x="1178" y="2621"/>
                      <a:pt x="1074" y="2194"/>
                      <a:pt x="1109" y="1847"/>
                    </a:cubicBezTo>
                    <a:cubicBezTo>
                      <a:pt x="1132" y="1559"/>
                      <a:pt x="1363" y="1328"/>
                      <a:pt x="1628" y="1270"/>
                    </a:cubicBezTo>
                    <a:cubicBezTo>
                      <a:pt x="1686" y="1259"/>
                      <a:pt x="1755" y="1259"/>
                      <a:pt x="1813" y="1259"/>
                    </a:cubicBezTo>
                    <a:cubicBezTo>
                      <a:pt x="1825" y="1259"/>
                      <a:pt x="1859" y="1270"/>
                      <a:pt x="1859" y="1293"/>
                    </a:cubicBezTo>
                    <a:cubicBezTo>
                      <a:pt x="1882" y="1316"/>
                      <a:pt x="1882" y="1351"/>
                      <a:pt x="1882" y="1374"/>
                    </a:cubicBezTo>
                    <a:cubicBezTo>
                      <a:pt x="1790" y="1732"/>
                      <a:pt x="1986" y="2113"/>
                      <a:pt x="2344" y="2228"/>
                    </a:cubicBezTo>
                    <a:cubicBezTo>
                      <a:pt x="2409" y="2246"/>
                      <a:pt x="2473" y="2255"/>
                      <a:pt x="2536" y="2255"/>
                    </a:cubicBezTo>
                    <a:cubicBezTo>
                      <a:pt x="2835" y="2255"/>
                      <a:pt x="3103" y="2062"/>
                      <a:pt x="3198" y="1766"/>
                    </a:cubicBezTo>
                    <a:cubicBezTo>
                      <a:pt x="3210" y="1697"/>
                      <a:pt x="3233" y="1639"/>
                      <a:pt x="3233" y="1559"/>
                    </a:cubicBezTo>
                    <a:lnTo>
                      <a:pt x="3233" y="1374"/>
                    </a:lnTo>
                    <a:cubicBezTo>
                      <a:pt x="3233" y="889"/>
                      <a:pt x="2944" y="427"/>
                      <a:pt x="2540" y="197"/>
                    </a:cubicBezTo>
                    <a:cubicBezTo>
                      <a:pt x="2333" y="81"/>
                      <a:pt x="2090" y="0"/>
                      <a:pt x="185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2" name="Google Shape;2322;p30"/>
            <p:cNvGrpSpPr/>
            <p:nvPr/>
          </p:nvGrpSpPr>
          <p:grpSpPr>
            <a:xfrm>
              <a:off x="8302319" y="114937"/>
              <a:ext cx="750045" cy="777046"/>
              <a:chOff x="8338895" y="169801"/>
              <a:chExt cx="750045" cy="777046"/>
            </a:xfrm>
          </p:grpSpPr>
          <p:sp>
            <p:nvSpPr>
              <p:cNvPr id="2323" name="Google Shape;2323;p30"/>
              <p:cNvSpPr/>
              <p:nvPr/>
            </p:nvSpPr>
            <p:spPr>
              <a:xfrm>
                <a:off x="8423095" y="169801"/>
                <a:ext cx="179348" cy="271428"/>
              </a:xfrm>
              <a:custGeom>
                <a:avLst/>
                <a:gdLst/>
                <a:ahLst/>
                <a:cxnLst/>
                <a:rect l="l" t="t" r="r" b="b"/>
                <a:pathLst>
                  <a:path w="5553" h="8404" extrusionOk="0">
                    <a:moveTo>
                      <a:pt x="3013" y="1"/>
                    </a:moveTo>
                    <a:lnTo>
                      <a:pt x="3013" y="1"/>
                    </a:lnTo>
                    <a:cubicBezTo>
                      <a:pt x="2390" y="301"/>
                      <a:pt x="1951" y="1259"/>
                      <a:pt x="2090" y="1928"/>
                    </a:cubicBezTo>
                    <a:cubicBezTo>
                      <a:pt x="1836" y="1710"/>
                      <a:pt x="1505" y="1611"/>
                      <a:pt x="1165" y="1611"/>
                    </a:cubicBezTo>
                    <a:cubicBezTo>
                      <a:pt x="748" y="1611"/>
                      <a:pt x="318" y="1760"/>
                      <a:pt x="1" y="2021"/>
                    </a:cubicBezTo>
                    <a:cubicBezTo>
                      <a:pt x="113" y="1985"/>
                      <a:pt x="228" y="1968"/>
                      <a:pt x="343" y="1968"/>
                    </a:cubicBezTo>
                    <a:cubicBezTo>
                      <a:pt x="785" y="1968"/>
                      <a:pt x="1231" y="2213"/>
                      <a:pt x="1524" y="2552"/>
                    </a:cubicBezTo>
                    <a:cubicBezTo>
                      <a:pt x="1905" y="2990"/>
                      <a:pt x="2078" y="3544"/>
                      <a:pt x="2194" y="4110"/>
                    </a:cubicBezTo>
                    <a:cubicBezTo>
                      <a:pt x="2309" y="4675"/>
                      <a:pt x="2367" y="5241"/>
                      <a:pt x="2540" y="5783"/>
                    </a:cubicBezTo>
                    <a:cubicBezTo>
                      <a:pt x="2967" y="7111"/>
                      <a:pt x="4179" y="8150"/>
                      <a:pt x="5553" y="8404"/>
                    </a:cubicBezTo>
                    <a:cubicBezTo>
                      <a:pt x="4814" y="8265"/>
                      <a:pt x="3313" y="7157"/>
                      <a:pt x="3186" y="4375"/>
                    </a:cubicBezTo>
                    <a:cubicBezTo>
                      <a:pt x="3083" y="2148"/>
                      <a:pt x="2540" y="1490"/>
                      <a:pt x="301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 name="Google Shape;2324;p30"/>
              <p:cNvSpPr/>
              <p:nvPr/>
            </p:nvSpPr>
            <p:spPr>
              <a:xfrm>
                <a:off x="8547247" y="224966"/>
                <a:ext cx="96214" cy="213648"/>
              </a:xfrm>
              <a:custGeom>
                <a:avLst/>
                <a:gdLst/>
                <a:ahLst/>
                <a:cxnLst/>
                <a:rect l="l" t="t" r="r" b="b"/>
                <a:pathLst>
                  <a:path w="2979" h="6615" extrusionOk="0">
                    <a:moveTo>
                      <a:pt x="1709" y="520"/>
                    </a:moveTo>
                    <a:cubicBezTo>
                      <a:pt x="1697" y="751"/>
                      <a:pt x="1662" y="959"/>
                      <a:pt x="1628" y="1190"/>
                    </a:cubicBezTo>
                    <a:cubicBezTo>
                      <a:pt x="1582" y="1409"/>
                      <a:pt x="1512" y="1628"/>
                      <a:pt x="1420" y="1848"/>
                    </a:cubicBezTo>
                    <a:cubicBezTo>
                      <a:pt x="1247" y="2263"/>
                      <a:pt x="1028" y="2656"/>
                      <a:pt x="843" y="3071"/>
                    </a:cubicBezTo>
                    <a:cubicBezTo>
                      <a:pt x="658" y="3475"/>
                      <a:pt x="497" y="3891"/>
                      <a:pt x="450" y="4341"/>
                    </a:cubicBezTo>
                    <a:cubicBezTo>
                      <a:pt x="419" y="4742"/>
                      <a:pt x="484" y="5172"/>
                      <a:pt x="707" y="5517"/>
                    </a:cubicBezTo>
                    <a:lnTo>
                      <a:pt x="707" y="5517"/>
                    </a:lnTo>
                    <a:cubicBezTo>
                      <a:pt x="665" y="5455"/>
                      <a:pt x="627" y="5391"/>
                      <a:pt x="589" y="5322"/>
                    </a:cubicBezTo>
                    <a:cubicBezTo>
                      <a:pt x="543" y="5218"/>
                      <a:pt x="497" y="5114"/>
                      <a:pt x="474" y="4999"/>
                    </a:cubicBezTo>
                    <a:cubicBezTo>
                      <a:pt x="416" y="4780"/>
                      <a:pt x="393" y="4560"/>
                      <a:pt x="416" y="4318"/>
                    </a:cubicBezTo>
                    <a:cubicBezTo>
                      <a:pt x="439" y="3856"/>
                      <a:pt x="601" y="3429"/>
                      <a:pt x="785" y="3025"/>
                    </a:cubicBezTo>
                    <a:cubicBezTo>
                      <a:pt x="970" y="2621"/>
                      <a:pt x="1201" y="2229"/>
                      <a:pt x="1374" y="1813"/>
                    </a:cubicBezTo>
                    <a:cubicBezTo>
                      <a:pt x="1547" y="1409"/>
                      <a:pt x="1651" y="959"/>
                      <a:pt x="1709" y="520"/>
                    </a:cubicBezTo>
                    <a:close/>
                    <a:moveTo>
                      <a:pt x="1801" y="1"/>
                    </a:moveTo>
                    <a:cubicBezTo>
                      <a:pt x="1801" y="636"/>
                      <a:pt x="624" y="532"/>
                      <a:pt x="670" y="1121"/>
                    </a:cubicBezTo>
                    <a:cubicBezTo>
                      <a:pt x="497" y="774"/>
                      <a:pt x="324" y="486"/>
                      <a:pt x="23" y="290"/>
                    </a:cubicBezTo>
                    <a:lnTo>
                      <a:pt x="23" y="290"/>
                    </a:lnTo>
                    <a:cubicBezTo>
                      <a:pt x="543" y="1224"/>
                      <a:pt x="393" y="2460"/>
                      <a:pt x="185" y="3464"/>
                    </a:cubicBezTo>
                    <a:cubicBezTo>
                      <a:pt x="0" y="4306"/>
                      <a:pt x="116" y="5103"/>
                      <a:pt x="647" y="5738"/>
                    </a:cubicBezTo>
                    <a:cubicBezTo>
                      <a:pt x="739" y="5865"/>
                      <a:pt x="866" y="6003"/>
                      <a:pt x="1016" y="6119"/>
                    </a:cubicBezTo>
                    <a:cubicBezTo>
                      <a:pt x="1264" y="6322"/>
                      <a:pt x="1568" y="6426"/>
                      <a:pt x="1830" y="6603"/>
                    </a:cubicBezTo>
                    <a:lnTo>
                      <a:pt x="1830" y="6603"/>
                    </a:lnTo>
                    <a:cubicBezTo>
                      <a:pt x="1295" y="6233"/>
                      <a:pt x="842" y="5638"/>
                      <a:pt x="716" y="4987"/>
                    </a:cubicBezTo>
                    <a:cubicBezTo>
                      <a:pt x="635" y="4630"/>
                      <a:pt x="566" y="4006"/>
                      <a:pt x="947" y="3787"/>
                    </a:cubicBezTo>
                    <a:cubicBezTo>
                      <a:pt x="1037" y="3738"/>
                      <a:pt x="1145" y="3694"/>
                      <a:pt x="1250" y="3694"/>
                    </a:cubicBezTo>
                    <a:cubicBezTo>
                      <a:pt x="1292" y="3694"/>
                      <a:pt x="1334" y="3701"/>
                      <a:pt x="1374" y="3718"/>
                    </a:cubicBezTo>
                    <a:cubicBezTo>
                      <a:pt x="1524" y="3775"/>
                      <a:pt x="1605" y="3983"/>
                      <a:pt x="1547" y="4110"/>
                    </a:cubicBezTo>
                    <a:cubicBezTo>
                      <a:pt x="1709" y="3995"/>
                      <a:pt x="1755" y="3752"/>
                      <a:pt x="1662" y="3579"/>
                    </a:cubicBezTo>
                    <a:cubicBezTo>
                      <a:pt x="1585" y="3449"/>
                      <a:pt x="1435" y="3384"/>
                      <a:pt x="1288" y="3384"/>
                    </a:cubicBezTo>
                    <a:cubicBezTo>
                      <a:pt x="1238" y="3384"/>
                      <a:pt x="1189" y="3392"/>
                      <a:pt x="1143" y="3406"/>
                    </a:cubicBezTo>
                    <a:cubicBezTo>
                      <a:pt x="1501" y="2887"/>
                      <a:pt x="2020" y="2575"/>
                      <a:pt x="2644" y="2402"/>
                    </a:cubicBezTo>
                    <a:cubicBezTo>
                      <a:pt x="2644" y="2402"/>
                      <a:pt x="2494" y="2309"/>
                      <a:pt x="2343" y="2263"/>
                    </a:cubicBezTo>
                    <a:cubicBezTo>
                      <a:pt x="2343" y="2263"/>
                      <a:pt x="2528" y="2079"/>
                      <a:pt x="2978" y="1917"/>
                    </a:cubicBezTo>
                    <a:cubicBezTo>
                      <a:pt x="2663" y="1805"/>
                      <a:pt x="2545" y="1765"/>
                      <a:pt x="2252" y="1765"/>
                    </a:cubicBezTo>
                    <a:cubicBezTo>
                      <a:pt x="2213" y="1765"/>
                      <a:pt x="2171" y="1766"/>
                      <a:pt x="2124" y="1767"/>
                    </a:cubicBezTo>
                    <a:cubicBezTo>
                      <a:pt x="2713" y="1063"/>
                      <a:pt x="1801" y="670"/>
                      <a:pt x="1801" y="1"/>
                    </a:cubicBezTo>
                    <a:close/>
                    <a:moveTo>
                      <a:pt x="1830" y="6603"/>
                    </a:moveTo>
                    <a:lnTo>
                      <a:pt x="1830" y="6603"/>
                    </a:lnTo>
                    <a:cubicBezTo>
                      <a:pt x="1835" y="6607"/>
                      <a:pt x="1841" y="6611"/>
                      <a:pt x="1847" y="6615"/>
                    </a:cubicBezTo>
                    <a:cubicBezTo>
                      <a:pt x="1841" y="6611"/>
                      <a:pt x="1836" y="6607"/>
                      <a:pt x="1830" y="6603"/>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 name="Google Shape;2325;p30"/>
              <p:cNvSpPr/>
              <p:nvPr/>
            </p:nvSpPr>
            <p:spPr>
              <a:xfrm>
                <a:off x="8534554" y="264853"/>
                <a:ext cx="13823" cy="78321"/>
              </a:xfrm>
              <a:custGeom>
                <a:avLst/>
                <a:gdLst/>
                <a:ahLst/>
                <a:cxnLst/>
                <a:rect l="l" t="t" r="r" b="b"/>
                <a:pathLst>
                  <a:path w="428" h="2425" extrusionOk="0">
                    <a:moveTo>
                      <a:pt x="1" y="1"/>
                    </a:moveTo>
                    <a:lnTo>
                      <a:pt x="128" y="2425"/>
                    </a:lnTo>
                    <a:cubicBezTo>
                      <a:pt x="428" y="1617"/>
                      <a:pt x="370" y="786"/>
                      <a:pt x="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30"/>
              <p:cNvSpPr/>
              <p:nvPr/>
            </p:nvSpPr>
            <p:spPr>
              <a:xfrm>
                <a:off x="8408174" y="405799"/>
                <a:ext cx="77223" cy="101802"/>
              </a:xfrm>
              <a:custGeom>
                <a:avLst/>
                <a:gdLst/>
                <a:ahLst/>
                <a:cxnLst/>
                <a:rect l="l" t="t" r="r" b="b"/>
                <a:pathLst>
                  <a:path w="2391" h="3152" extrusionOk="0">
                    <a:moveTo>
                      <a:pt x="370" y="762"/>
                    </a:moveTo>
                    <a:cubicBezTo>
                      <a:pt x="509" y="877"/>
                      <a:pt x="659" y="958"/>
                      <a:pt x="832" y="1039"/>
                    </a:cubicBezTo>
                    <a:cubicBezTo>
                      <a:pt x="994" y="1108"/>
                      <a:pt x="1167" y="1177"/>
                      <a:pt x="1328" y="1270"/>
                    </a:cubicBezTo>
                    <a:cubicBezTo>
                      <a:pt x="1490" y="1351"/>
                      <a:pt x="1640" y="1466"/>
                      <a:pt x="1755" y="1616"/>
                    </a:cubicBezTo>
                    <a:cubicBezTo>
                      <a:pt x="1871" y="1755"/>
                      <a:pt x="1952" y="1928"/>
                      <a:pt x="2009" y="2101"/>
                    </a:cubicBezTo>
                    <a:cubicBezTo>
                      <a:pt x="1929" y="1939"/>
                      <a:pt x="1836" y="1789"/>
                      <a:pt x="1721" y="1651"/>
                    </a:cubicBezTo>
                    <a:cubicBezTo>
                      <a:pt x="1640" y="1570"/>
                      <a:pt x="1559" y="1512"/>
                      <a:pt x="1467" y="1443"/>
                    </a:cubicBezTo>
                    <a:cubicBezTo>
                      <a:pt x="1351" y="1397"/>
                      <a:pt x="1236" y="1362"/>
                      <a:pt x="1121" y="1351"/>
                    </a:cubicBezTo>
                    <a:cubicBezTo>
                      <a:pt x="1087" y="1348"/>
                      <a:pt x="1053" y="1347"/>
                      <a:pt x="1018" y="1347"/>
                    </a:cubicBezTo>
                    <a:cubicBezTo>
                      <a:pt x="898" y="1347"/>
                      <a:pt x="773" y="1364"/>
                      <a:pt x="647" y="1408"/>
                    </a:cubicBezTo>
                    <a:cubicBezTo>
                      <a:pt x="749" y="1325"/>
                      <a:pt x="896" y="1286"/>
                      <a:pt x="1040" y="1286"/>
                    </a:cubicBezTo>
                    <a:cubicBezTo>
                      <a:pt x="1075" y="1286"/>
                      <a:pt x="1110" y="1288"/>
                      <a:pt x="1144" y="1293"/>
                    </a:cubicBezTo>
                    <a:cubicBezTo>
                      <a:pt x="1167" y="1293"/>
                      <a:pt x="1213" y="1304"/>
                      <a:pt x="1236" y="1304"/>
                    </a:cubicBezTo>
                    <a:cubicBezTo>
                      <a:pt x="1097" y="1235"/>
                      <a:pt x="947" y="1177"/>
                      <a:pt x="809" y="1108"/>
                    </a:cubicBezTo>
                    <a:cubicBezTo>
                      <a:pt x="647" y="1004"/>
                      <a:pt x="486" y="900"/>
                      <a:pt x="370" y="762"/>
                    </a:cubicBezTo>
                    <a:close/>
                    <a:moveTo>
                      <a:pt x="347" y="0"/>
                    </a:moveTo>
                    <a:lnTo>
                      <a:pt x="347" y="0"/>
                    </a:lnTo>
                    <a:cubicBezTo>
                      <a:pt x="174" y="208"/>
                      <a:pt x="1" y="416"/>
                      <a:pt x="47" y="693"/>
                    </a:cubicBezTo>
                    <a:cubicBezTo>
                      <a:pt x="70" y="935"/>
                      <a:pt x="197" y="1166"/>
                      <a:pt x="370" y="1327"/>
                    </a:cubicBezTo>
                    <a:cubicBezTo>
                      <a:pt x="349" y="1320"/>
                      <a:pt x="325" y="1316"/>
                      <a:pt x="300" y="1316"/>
                    </a:cubicBezTo>
                    <a:cubicBezTo>
                      <a:pt x="215" y="1316"/>
                      <a:pt x="117" y="1358"/>
                      <a:pt x="82" y="1420"/>
                    </a:cubicBezTo>
                    <a:cubicBezTo>
                      <a:pt x="12" y="1535"/>
                      <a:pt x="59" y="1685"/>
                      <a:pt x="163" y="1766"/>
                    </a:cubicBezTo>
                    <a:cubicBezTo>
                      <a:pt x="243" y="1858"/>
                      <a:pt x="370" y="1916"/>
                      <a:pt x="486" y="1962"/>
                    </a:cubicBezTo>
                    <a:cubicBezTo>
                      <a:pt x="313" y="1997"/>
                      <a:pt x="163" y="2112"/>
                      <a:pt x="128" y="2286"/>
                    </a:cubicBezTo>
                    <a:cubicBezTo>
                      <a:pt x="105" y="2459"/>
                      <a:pt x="174" y="2655"/>
                      <a:pt x="301" y="2747"/>
                    </a:cubicBezTo>
                    <a:cubicBezTo>
                      <a:pt x="451" y="2389"/>
                      <a:pt x="855" y="2101"/>
                      <a:pt x="1236" y="2101"/>
                    </a:cubicBezTo>
                    <a:cubicBezTo>
                      <a:pt x="1245" y="2101"/>
                      <a:pt x="1254" y="2100"/>
                      <a:pt x="1263" y="2100"/>
                    </a:cubicBezTo>
                    <a:cubicBezTo>
                      <a:pt x="1646" y="2100"/>
                      <a:pt x="2025" y="2340"/>
                      <a:pt x="2194" y="2678"/>
                    </a:cubicBezTo>
                    <a:cubicBezTo>
                      <a:pt x="2263" y="2840"/>
                      <a:pt x="2321" y="3001"/>
                      <a:pt x="2333" y="3151"/>
                    </a:cubicBezTo>
                    <a:cubicBezTo>
                      <a:pt x="2390" y="2793"/>
                      <a:pt x="2379" y="2424"/>
                      <a:pt x="2263" y="2055"/>
                    </a:cubicBezTo>
                    <a:cubicBezTo>
                      <a:pt x="2090" y="1535"/>
                      <a:pt x="1698" y="1074"/>
                      <a:pt x="1224" y="820"/>
                    </a:cubicBezTo>
                    <a:cubicBezTo>
                      <a:pt x="1040" y="716"/>
                      <a:pt x="832" y="646"/>
                      <a:pt x="659" y="520"/>
                    </a:cubicBezTo>
                    <a:cubicBezTo>
                      <a:pt x="474" y="416"/>
                      <a:pt x="336" y="208"/>
                      <a:pt x="347"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30"/>
              <p:cNvSpPr/>
              <p:nvPr/>
            </p:nvSpPr>
            <p:spPr>
              <a:xfrm>
                <a:off x="8341092" y="325669"/>
                <a:ext cx="166268" cy="246430"/>
              </a:xfrm>
              <a:custGeom>
                <a:avLst/>
                <a:gdLst/>
                <a:ahLst/>
                <a:cxnLst/>
                <a:rect l="l" t="t" r="r" b="b"/>
                <a:pathLst>
                  <a:path w="5148" h="7630" extrusionOk="0">
                    <a:moveTo>
                      <a:pt x="1550" y="164"/>
                    </a:moveTo>
                    <a:cubicBezTo>
                      <a:pt x="1715" y="164"/>
                      <a:pt x="1879" y="184"/>
                      <a:pt x="2043" y="230"/>
                    </a:cubicBezTo>
                    <a:cubicBezTo>
                      <a:pt x="2320" y="300"/>
                      <a:pt x="2597" y="403"/>
                      <a:pt x="2840" y="542"/>
                    </a:cubicBezTo>
                    <a:cubicBezTo>
                      <a:pt x="3082" y="692"/>
                      <a:pt x="3313" y="865"/>
                      <a:pt x="3521" y="1073"/>
                    </a:cubicBezTo>
                    <a:cubicBezTo>
                      <a:pt x="3301" y="888"/>
                      <a:pt x="3071" y="715"/>
                      <a:pt x="2828" y="588"/>
                    </a:cubicBezTo>
                    <a:cubicBezTo>
                      <a:pt x="2586" y="461"/>
                      <a:pt x="2309" y="357"/>
                      <a:pt x="2032" y="288"/>
                    </a:cubicBezTo>
                    <a:cubicBezTo>
                      <a:pt x="1861" y="238"/>
                      <a:pt x="1687" y="215"/>
                      <a:pt x="1516" y="215"/>
                    </a:cubicBezTo>
                    <a:cubicBezTo>
                      <a:pt x="1409" y="215"/>
                      <a:pt x="1303" y="224"/>
                      <a:pt x="1201" y="242"/>
                    </a:cubicBezTo>
                    <a:cubicBezTo>
                      <a:pt x="912" y="288"/>
                      <a:pt x="635" y="369"/>
                      <a:pt x="358" y="461"/>
                    </a:cubicBezTo>
                    <a:cubicBezTo>
                      <a:pt x="624" y="346"/>
                      <a:pt x="889" y="242"/>
                      <a:pt x="1178" y="196"/>
                    </a:cubicBezTo>
                    <a:cubicBezTo>
                      <a:pt x="1302" y="176"/>
                      <a:pt x="1426" y="164"/>
                      <a:pt x="1550" y="164"/>
                    </a:cubicBezTo>
                    <a:close/>
                    <a:moveTo>
                      <a:pt x="1581" y="1"/>
                    </a:moveTo>
                    <a:cubicBezTo>
                      <a:pt x="1132" y="1"/>
                      <a:pt x="679" y="128"/>
                      <a:pt x="254" y="369"/>
                    </a:cubicBezTo>
                    <a:cubicBezTo>
                      <a:pt x="185" y="415"/>
                      <a:pt x="116" y="473"/>
                      <a:pt x="69" y="542"/>
                    </a:cubicBezTo>
                    <a:cubicBezTo>
                      <a:pt x="0" y="692"/>
                      <a:pt x="116" y="831"/>
                      <a:pt x="254" y="831"/>
                    </a:cubicBezTo>
                    <a:cubicBezTo>
                      <a:pt x="358" y="831"/>
                      <a:pt x="450" y="773"/>
                      <a:pt x="531" y="773"/>
                    </a:cubicBezTo>
                    <a:cubicBezTo>
                      <a:pt x="219" y="1173"/>
                      <a:pt x="650" y="1499"/>
                      <a:pt x="1223" y="1499"/>
                    </a:cubicBezTo>
                    <a:cubicBezTo>
                      <a:pt x="1328" y="1499"/>
                      <a:pt x="1437" y="1488"/>
                      <a:pt x="1547" y="1465"/>
                    </a:cubicBezTo>
                    <a:cubicBezTo>
                      <a:pt x="1817" y="1416"/>
                      <a:pt x="2088" y="1384"/>
                      <a:pt x="2357" y="1384"/>
                    </a:cubicBezTo>
                    <a:cubicBezTo>
                      <a:pt x="2828" y="1384"/>
                      <a:pt x="3290" y="1482"/>
                      <a:pt x="3721" y="1753"/>
                    </a:cubicBezTo>
                    <a:lnTo>
                      <a:pt x="3721" y="1753"/>
                    </a:lnTo>
                    <a:cubicBezTo>
                      <a:pt x="3681" y="1730"/>
                      <a:pt x="3640" y="1719"/>
                      <a:pt x="3600" y="1719"/>
                    </a:cubicBezTo>
                    <a:cubicBezTo>
                      <a:pt x="3494" y="1719"/>
                      <a:pt x="3396" y="1795"/>
                      <a:pt x="3348" y="1916"/>
                    </a:cubicBezTo>
                    <a:cubicBezTo>
                      <a:pt x="3278" y="2089"/>
                      <a:pt x="3313" y="2273"/>
                      <a:pt x="3417" y="2423"/>
                    </a:cubicBezTo>
                    <a:cubicBezTo>
                      <a:pt x="3521" y="2562"/>
                      <a:pt x="3636" y="2712"/>
                      <a:pt x="3752" y="2839"/>
                    </a:cubicBezTo>
                    <a:cubicBezTo>
                      <a:pt x="3867" y="2966"/>
                      <a:pt x="3971" y="3093"/>
                      <a:pt x="4052" y="3254"/>
                    </a:cubicBezTo>
                    <a:cubicBezTo>
                      <a:pt x="4236" y="3578"/>
                      <a:pt x="4375" y="3935"/>
                      <a:pt x="4490" y="4282"/>
                    </a:cubicBezTo>
                    <a:cubicBezTo>
                      <a:pt x="4801" y="5329"/>
                      <a:pt x="4779" y="6628"/>
                      <a:pt x="4265" y="7619"/>
                    </a:cubicBezTo>
                    <a:lnTo>
                      <a:pt x="4265" y="7619"/>
                    </a:lnTo>
                    <a:cubicBezTo>
                      <a:pt x="5079" y="6052"/>
                      <a:pt x="5147" y="4451"/>
                      <a:pt x="4606" y="2770"/>
                    </a:cubicBezTo>
                    <a:cubicBezTo>
                      <a:pt x="4294" y="1823"/>
                      <a:pt x="3752" y="923"/>
                      <a:pt x="2897" y="403"/>
                    </a:cubicBezTo>
                    <a:cubicBezTo>
                      <a:pt x="2485" y="131"/>
                      <a:pt x="2035" y="1"/>
                      <a:pt x="1581" y="1"/>
                    </a:cubicBezTo>
                    <a:close/>
                    <a:moveTo>
                      <a:pt x="4265" y="7619"/>
                    </a:moveTo>
                    <a:cubicBezTo>
                      <a:pt x="4263" y="7622"/>
                      <a:pt x="4261" y="7626"/>
                      <a:pt x="4259" y="7629"/>
                    </a:cubicBezTo>
                    <a:cubicBezTo>
                      <a:pt x="4261" y="7626"/>
                      <a:pt x="4263" y="7622"/>
                      <a:pt x="4265" y="7619"/>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30"/>
              <p:cNvSpPr/>
              <p:nvPr/>
            </p:nvSpPr>
            <p:spPr>
              <a:xfrm>
                <a:off x="8410047" y="289722"/>
                <a:ext cx="76836" cy="103417"/>
              </a:xfrm>
              <a:custGeom>
                <a:avLst/>
                <a:gdLst/>
                <a:ahLst/>
                <a:cxnLst/>
                <a:rect l="l" t="t" r="r" b="b"/>
                <a:pathLst>
                  <a:path w="2379" h="3202" extrusionOk="0">
                    <a:moveTo>
                      <a:pt x="1642" y="584"/>
                    </a:moveTo>
                    <a:cubicBezTo>
                      <a:pt x="1642" y="595"/>
                      <a:pt x="1641" y="605"/>
                      <a:pt x="1640" y="616"/>
                    </a:cubicBezTo>
                    <a:cubicBezTo>
                      <a:pt x="1642" y="605"/>
                      <a:pt x="1642" y="594"/>
                      <a:pt x="1642" y="584"/>
                    </a:cubicBezTo>
                    <a:close/>
                    <a:moveTo>
                      <a:pt x="1161" y="0"/>
                    </a:moveTo>
                    <a:cubicBezTo>
                      <a:pt x="995" y="0"/>
                      <a:pt x="823" y="77"/>
                      <a:pt x="716" y="201"/>
                    </a:cubicBezTo>
                    <a:cubicBezTo>
                      <a:pt x="578" y="385"/>
                      <a:pt x="578" y="628"/>
                      <a:pt x="659" y="835"/>
                    </a:cubicBezTo>
                    <a:cubicBezTo>
                      <a:pt x="606" y="793"/>
                      <a:pt x="524" y="742"/>
                      <a:pt x="449" y="742"/>
                    </a:cubicBezTo>
                    <a:cubicBezTo>
                      <a:pt x="442" y="742"/>
                      <a:pt x="435" y="742"/>
                      <a:pt x="428" y="743"/>
                    </a:cubicBezTo>
                    <a:cubicBezTo>
                      <a:pt x="1" y="778"/>
                      <a:pt x="705" y="1193"/>
                      <a:pt x="762" y="1251"/>
                    </a:cubicBezTo>
                    <a:cubicBezTo>
                      <a:pt x="1384" y="1666"/>
                      <a:pt x="2201" y="2413"/>
                      <a:pt x="2377" y="3196"/>
                    </a:cubicBezTo>
                    <a:lnTo>
                      <a:pt x="2377" y="3196"/>
                    </a:lnTo>
                    <a:cubicBezTo>
                      <a:pt x="2216" y="2471"/>
                      <a:pt x="1962" y="1838"/>
                      <a:pt x="1467" y="1297"/>
                    </a:cubicBezTo>
                    <a:cubicBezTo>
                      <a:pt x="1386" y="1205"/>
                      <a:pt x="1293" y="1112"/>
                      <a:pt x="1236" y="1009"/>
                    </a:cubicBezTo>
                    <a:cubicBezTo>
                      <a:pt x="1178" y="905"/>
                      <a:pt x="1143" y="778"/>
                      <a:pt x="1155" y="651"/>
                    </a:cubicBezTo>
                    <a:cubicBezTo>
                      <a:pt x="1178" y="535"/>
                      <a:pt x="1270" y="420"/>
                      <a:pt x="1397" y="397"/>
                    </a:cubicBezTo>
                    <a:cubicBezTo>
                      <a:pt x="1404" y="396"/>
                      <a:pt x="1410" y="396"/>
                      <a:pt x="1417" y="396"/>
                    </a:cubicBezTo>
                    <a:cubicBezTo>
                      <a:pt x="1527" y="396"/>
                      <a:pt x="1639" y="478"/>
                      <a:pt x="1642" y="584"/>
                    </a:cubicBezTo>
                    <a:lnTo>
                      <a:pt x="1642" y="584"/>
                    </a:lnTo>
                    <a:cubicBezTo>
                      <a:pt x="1654" y="362"/>
                      <a:pt x="1560" y="127"/>
                      <a:pt x="1351" y="39"/>
                    </a:cubicBezTo>
                    <a:cubicBezTo>
                      <a:pt x="1292" y="13"/>
                      <a:pt x="1227" y="0"/>
                      <a:pt x="1161" y="0"/>
                    </a:cubicBezTo>
                    <a:close/>
                    <a:moveTo>
                      <a:pt x="2377" y="3196"/>
                    </a:moveTo>
                    <a:lnTo>
                      <a:pt x="2377" y="3196"/>
                    </a:lnTo>
                    <a:cubicBezTo>
                      <a:pt x="2378" y="3198"/>
                      <a:pt x="2378" y="3200"/>
                      <a:pt x="2378" y="3202"/>
                    </a:cubicBezTo>
                    <a:cubicBezTo>
                      <a:pt x="2378" y="3200"/>
                      <a:pt x="2378" y="3198"/>
                      <a:pt x="2377" y="3196"/>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30"/>
              <p:cNvSpPr/>
              <p:nvPr/>
            </p:nvSpPr>
            <p:spPr>
              <a:xfrm>
                <a:off x="8468570" y="476983"/>
                <a:ext cx="150926" cy="227439"/>
              </a:xfrm>
              <a:custGeom>
                <a:avLst/>
                <a:gdLst/>
                <a:ahLst/>
                <a:cxnLst/>
                <a:rect l="l" t="t" r="r" b="b"/>
                <a:pathLst>
                  <a:path w="4673" h="7042" extrusionOk="0">
                    <a:moveTo>
                      <a:pt x="4387" y="659"/>
                    </a:moveTo>
                    <a:lnTo>
                      <a:pt x="4387" y="659"/>
                    </a:lnTo>
                    <a:cubicBezTo>
                      <a:pt x="4386" y="661"/>
                      <a:pt x="4384" y="663"/>
                      <a:pt x="4383" y="666"/>
                    </a:cubicBezTo>
                    <a:lnTo>
                      <a:pt x="4383" y="666"/>
                    </a:lnTo>
                    <a:cubicBezTo>
                      <a:pt x="4384" y="663"/>
                      <a:pt x="4386" y="661"/>
                      <a:pt x="4387" y="659"/>
                    </a:cubicBezTo>
                    <a:close/>
                    <a:moveTo>
                      <a:pt x="3980" y="1173"/>
                    </a:moveTo>
                    <a:cubicBezTo>
                      <a:pt x="3844" y="1362"/>
                      <a:pt x="3715" y="1541"/>
                      <a:pt x="3568" y="1721"/>
                    </a:cubicBezTo>
                    <a:cubicBezTo>
                      <a:pt x="3406" y="1905"/>
                      <a:pt x="3221" y="2078"/>
                      <a:pt x="3025" y="2217"/>
                    </a:cubicBezTo>
                    <a:cubicBezTo>
                      <a:pt x="2633" y="2517"/>
                      <a:pt x="2194" y="2782"/>
                      <a:pt x="1790" y="3071"/>
                    </a:cubicBezTo>
                    <a:cubicBezTo>
                      <a:pt x="1386" y="3348"/>
                      <a:pt x="1005" y="3660"/>
                      <a:pt x="728" y="4087"/>
                    </a:cubicBezTo>
                    <a:cubicBezTo>
                      <a:pt x="659" y="4179"/>
                      <a:pt x="601" y="4283"/>
                      <a:pt x="543" y="4398"/>
                    </a:cubicBezTo>
                    <a:cubicBezTo>
                      <a:pt x="486" y="4514"/>
                      <a:pt x="439" y="4629"/>
                      <a:pt x="405" y="4745"/>
                    </a:cubicBezTo>
                    <a:cubicBezTo>
                      <a:pt x="382" y="4860"/>
                      <a:pt x="347" y="4987"/>
                      <a:pt x="336" y="5103"/>
                    </a:cubicBezTo>
                    <a:cubicBezTo>
                      <a:pt x="324" y="5241"/>
                      <a:pt x="324" y="5356"/>
                      <a:pt x="336" y="5483"/>
                    </a:cubicBezTo>
                    <a:cubicBezTo>
                      <a:pt x="324" y="5368"/>
                      <a:pt x="312" y="5241"/>
                      <a:pt x="312" y="5103"/>
                    </a:cubicBezTo>
                    <a:cubicBezTo>
                      <a:pt x="324" y="4976"/>
                      <a:pt x="336" y="4860"/>
                      <a:pt x="370" y="4733"/>
                    </a:cubicBezTo>
                    <a:cubicBezTo>
                      <a:pt x="439" y="4491"/>
                      <a:pt x="543" y="4260"/>
                      <a:pt x="682" y="4052"/>
                    </a:cubicBezTo>
                    <a:cubicBezTo>
                      <a:pt x="959" y="3637"/>
                      <a:pt x="1351" y="3302"/>
                      <a:pt x="1767" y="3013"/>
                    </a:cubicBezTo>
                    <a:cubicBezTo>
                      <a:pt x="2171" y="2736"/>
                      <a:pt x="2598" y="2494"/>
                      <a:pt x="2990" y="2194"/>
                    </a:cubicBezTo>
                    <a:cubicBezTo>
                      <a:pt x="3377" y="1918"/>
                      <a:pt x="3700" y="1558"/>
                      <a:pt x="3980" y="1173"/>
                    </a:cubicBezTo>
                    <a:close/>
                    <a:moveTo>
                      <a:pt x="2540" y="1"/>
                    </a:moveTo>
                    <a:cubicBezTo>
                      <a:pt x="2529" y="1167"/>
                      <a:pt x="1709" y="2275"/>
                      <a:pt x="959" y="3117"/>
                    </a:cubicBezTo>
                    <a:cubicBezTo>
                      <a:pt x="324" y="3821"/>
                      <a:pt x="1" y="4641"/>
                      <a:pt x="151" y="5541"/>
                    </a:cubicBezTo>
                    <a:cubicBezTo>
                      <a:pt x="174" y="5726"/>
                      <a:pt x="232" y="5911"/>
                      <a:pt x="312" y="6107"/>
                    </a:cubicBezTo>
                    <a:cubicBezTo>
                      <a:pt x="439" y="6453"/>
                      <a:pt x="670" y="6719"/>
                      <a:pt x="832" y="7042"/>
                    </a:cubicBezTo>
                    <a:cubicBezTo>
                      <a:pt x="509" y="6372"/>
                      <a:pt x="382" y="5564"/>
                      <a:pt x="624" y="4860"/>
                    </a:cubicBezTo>
                    <a:cubicBezTo>
                      <a:pt x="751" y="4491"/>
                      <a:pt x="1028" y="3856"/>
                      <a:pt x="1501" y="3833"/>
                    </a:cubicBezTo>
                    <a:cubicBezTo>
                      <a:pt x="1663" y="3833"/>
                      <a:pt x="1848" y="3879"/>
                      <a:pt x="1952" y="3994"/>
                    </a:cubicBezTo>
                    <a:cubicBezTo>
                      <a:pt x="2055" y="4121"/>
                      <a:pt x="2032" y="4375"/>
                      <a:pt x="1894" y="4456"/>
                    </a:cubicBezTo>
                    <a:cubicBezTo>
                      <a:pt x="2113" y="4433"/>
                      <a:pt x="2298" y="4225"/>
                      <a:pt x="2298" y="4006"/>
                    </a:cubicBezTo>
                    <a:cubicBezTo>
                      <a:pt x="2298" y="3798"/>
                      <a:pt x="2113" y="3602"/>
                      <a:pt x="1894" y="3567"/>
                    </a:cubicBezTo>
                    <a:cubicBezTo>
                      <a:pt x="2258" y="3389"/>
                      <a:pt x="2629" y="3313"/>
                      <a:pt x="3008" y="3313"/>
                    </a:cubicBezTo>
                    <a:cubicBezTo>
                      <a:pt x="3290" y="3313"/>
                      <a:pt x="3577" y="3355"/>
                      <a:pt x="3868" y="3429"/>
                    </a:cubicBezTo>
                    <a:cubicBezTo>
                      <a:pt x="3868" y="3429"/>
                      <a:pt x="3764" y="3244"/>
                      <a:pt x="3671" y="3129"/>
                    </a:cubicBezTo>
                    <a:cubicBezTo>
                      <a:pt x="3671" y="3129"/>
                      <a:pt x="3777" y="3101"/>
                      <a:pt x="3986" y="3101"/>
                    </a:cubicBezTo>
                    <a:cubicBezTo>
                      <a:pt x="4108" y="3101"/>
                      <a:pt x="4265" y="3111"/>
                      <a:pt x="4456" y="3140"/>
                    </a:cubicBezTo>
                    <a:cubicBezTo>
                      <a:pt x="4191" y="2829"/>
                      <a:pt x="4098" y="2736"/>
                      <a:pt x="3729" y="2540"/>
                    </a:cubicBezTo>
                    <a:cubicBezTo>
                      <a:pt x="4672" y="2184"/>
                      <a:pt x="4022" y="1300"/>
                      <a:pt x="4383" y="666"/>
                    </a:cubicBezTo>
                    <a:lnTo>
                      <a:pt x="4383" y="666"/>
                    </a:lnTo>
                    <a:cubicBezTo>
                      <a:pt x="4264" y="870"/>
                      <a:pt x="4062" y="920"/>
                      <a:pt x="3838" y="920"/>
                    </a:cubicBezTo>
                    <a:cubicBezTo>
                      <a:pt x="3625" y="920"/>
                      <a:pt x="3392" y="875"/>
                      <a:pt x="3188" y="875"/>
                    </a:cubicBezTo>
                    <a:cubicBezTo>
                      <a:pt x="2975" y="875"/>
                      <a:pt x="2795" y="923"/>
                      <a:pt x="2702" y="1120"/>
                    </a:cubicBezTo>
                    <a:cubicBezTo>
                      <a:pt x="2736" y="716"/>
                      <a:pt x="2713" y="347"/>
                      <a:pt x="254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30"/>
              <p:cNvSpPr/>
              <p:nvPr/>
            </p:nvSpPr>
            <p:spPr>
              <a:xfrm>
                <a:off x="8488336" y="415101"/>
                <a:ext cx="61559" cy="150280"/>
              </a:xfrm>
              <a:custGeom>
                <a:avLst/>
                <a:gdLst/>
                <a:ahLst/>
                <a:cxnLst/>
                <a:rect l="l" t="t" r="r" b="b"/>
                <a:pathLst>
                  <a:path w="1906" h="4653" extrusionOk="0">
                    <a:moveTo>
                      <a:pt x="832" y="959"/>
                    </a:moveTo>
                    <a:lnTo>
                      <a:pt x="832" y="959"/>
                    </a:lnTo>
                    <a:cubicBezTo>
                      <a:pt x="878" y="1190"/>
                      <a:pt x="912" y="1443"/>
                      <a:pt x="924" y="1686"/>
                    </a:cubicBezTo>
                    <a:cubicBezTo>
                      <a:pt x="936" y="1928"/>
                      <a:pt x="924" y="2159"/>
                      <a:pt x="912" y="2390"/>
                    </a:cubicBezTo>
                    <a:cubicBezTo>
                      <a:pt x="878" y="2621"/>
                      <a:pt x="832" y="2852"/>
                      <a:pt x="762" y="3071"/>
                    </a:cubicBezTo>
                    <a:cubicBezTo>
                      <a:pt x="693" y="3290"/>
                      <a:pt x="601" y="3498"/>
                      <a:pt x="508" y="3694"/>
                    </a:cubicBezTo>
                    <a:cubicBezTo>
                      <a:pt x="589" y="3475"/>
                      <a:pt x="659" y="3267"/>
                      <a:pt x="716" y="3036"/>
                    </a:cubicBezTo>
                    <a:cubicBezTo>
                      <a:pt x="774" y="2829"/>
                      <a:pt x="820" y="2598"/>
                      <a:pt x="855" y="2367"/>
                    </a:cubicBezTo>
                    <a:cubicBezTo>
                      <a:pt x="878" y="2136"/>
                      <a:pt x="878" y="1905"/>
                      <a:pt x="878" y="1651"/>
                    </a:cubicBezTo>
                    <a:cubicBezTo>
                      <a:pt x="866" y="1443"/>
                      <a:pt x="855" y="1190"/>
                      <a:pt x="832" y="959"/>
                    </a:cubicBezTo>
                    <a:close/>
                    <a:moveTo>
                      <a:pt x="601" y="1"/>
                    </a:moveTo>
                    <a:lnTo>
                      <a:pt x="601" y="1"/>
                    </a:lnTo>
                    <a:cubicBezTo>
                      <a:pt x="855" y="1570"/>
                      <a:pt x="635" y="3210"/>
                      <a:pt x="1" y="4652"/>
                    </a:cubicBezTo>
                    <a:cubicBezTo>
                      <a:pt x="659" y="3891"/>
                      <a:pt x="1905" y="1790"/>
                      <a:pt x="1617" y="693"/>
                    </a:cubicBezTo>
                    <a:lnTo>
                      <a:pt x="1617" y="693"/>
                    </a:lnTo>
                    <a:cubicBezTo>
                      <a:pt x="1570" y="705"/>
                      <a:pt x="1374" y="1397"/>
                      <a:pt x="1224" y="1559"/>
                    </a:cubicBezTo>
                    <a:cubicBezTo>
                      <a:pt x="1282" y="1039"/>
                      <a:pt x="1005" y="335"/>
                      <a:pt x="60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30"/>
              <p:cNvSpPr/>
              <p:nvPr/>
            </p:nvSpPr>
            <p:spPr>
              <a:xfrm>
                <a:off x="8824230" y="680554"/>
                <a:ext cx="264710" cy="194237"/>
              </a:xfrm>
              <a:custGeom>
                <a:avLst/>
                <a:gdLst/>
                <a:ahLst/>
                <a:cxnLst/>
                <a:rect l="l" t="t" r="r" b="b"/>
                <a:pathLst>
                  <a:path w="8196" h="6014" extrusionOk="0">
                    <a:moveTo>
                      <a:pt x="1" y="0"/>
                    </a:moveTo>
                    <a:cubicBezTo>
                      <a:pt x="127" y="1385"/>
                      <a:pt x="1086" y="2666"/>
                      <a:pt x="2378" y="3197"/>
                    </a:cubicBezTo>
                    <a:cubicBezTo>
                      <a:pt x="2921" y="3417"/>
                      <a:pt x="3475" y="3520"/>
                      <a:pt x="4029" y="3659"/>
                    </a:cubicBezTo>
                    <a:cubicBezTo>
                      <a:pt x="4571" y="3809"/>
                      <a:pt x="5137" y="4040"/>
                      <a:pt x="5541" y="4444"/>
                    </a:cubicBezTo>
                    <a:cubicBezTo>
                      <a:pt x="5945" y="4848"/>
                      <a:pt x="6164" y="5483"/>
                      <a:pt x="5945" y="6014"/>
                    </a:cubicBezTo>
                    <a:cubicBezTo>
                      <a:pt x="6464" y="5483"/>
                      <a:pt x="6638" y="4525"/>
                      <a:pt x="6187" y="3936"/>
                    </a:cubicBezTo>
                    <a:lnTo>
                      <a:pt x="6187" y="3936"/>
                    </a:lnTo>
                    <a:cubicBezTo>
                      <a:pt x="6315" y="3975"/>
                      <a:pt x="6453" y="3993"/>
                      <a:pt x="6595" y="3993"/>
                    </a:cubicBezTo>
                    <a:cubicBezTo>
                      <a:pt x="7210" y="3993"/>
                      <a:pt x="7905" y="3650"/>
                      <a:pt x="8196" y="3163"/>
                    </a:cubicBezTo>
                    <a:lnTo>
                      <a:pt x="8196" y="3163"/>
                    </a:lnTo>
                    <a:cubicBezTo>
                      <a:pt x="7868" y="3240"/>
                      <a:pt x="7582" y="3272"/>
                      <a:pt x="7312" y="3272"/>
                    </a:cubicBezTo>
                    <a:cubicBezTo>
                      <a:pt x="6335" y="3272"/>
                      <a:pt x="5574" y="2854"/>
                      <a:pt x="3856" y="2655"/>
                    </a:cubicBezTo>
                    <a:cubicBezTo>
                      <a:pt x="1051" y="2320"/>
                      <a:pt x="70" y="739"/>
                      <a:pt x="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30"/>
              <p:cNvSpPr/>
              <p:nvPr/>
            </p:nvSpPr>
            <p:spPr>
              <a:xfrm>
                <a:off x="8826846" y="652584"/>
                <a:ext cx="213648" cy="98055"/>
              </a:xfrm>
              <a:custGeom>
                <a:avLst/>
                <a:gdLst/>
                <a:ahLst/>
                <a:cxnLst/>
                <a:rect l="l" t="t" r="r" b="b"/>
                <a:pathLst>
                  <a:path w="6615" h="3036" extrusionOk="0">
                    <a:moveTo>
                      <a:pt x="6611" y="1316"/>
                    </a:moveTo>
                    <a:cubicBezTo>
                      <a:pt x="6612" y="1316"/>
                      <a:pt x="6613" y="1316"/>
                      <a:pt x="6614" y="1316"/>
                    </a:cubicBezTo>
                    <a:cubicBezTo>
                      <a:pt x="6613" y="1316"/>
                      <a:pt x="6612" y="1316"/>
                      <a:pt x="6611" y="1316"/>
                    </a:cubicBezTo>
                    <a:close/>
                    <a:moveTo>
                      <a:pt x="5912" y="1335"/>
                    </a:moveTo>
                    <a:cubicBezTo>
                      <a:pt x="5969" y="1335"/>
                      <a:pt x="6026" y="1336"/>
                      <a:pt x="6083" y="1339"/>
                    </a:cubicBezTo>
                    <a:cubicBezTo>
                      <a:pt x="5633" y="1362"/>
                      <a:pt x="5183" y="1432"/>
                      <a:pt x="4756" y="1570"/>
                    </a:cubicBezTo>
                    <a:cubicBezTo>
                      <a:pt x="4317" y="1709"/>
                      <a:pt x="3913" y="1905"/>
                      <a:pt x="3498" y="2066"/>
                    </a:cubicBezTo>
                    <a:cubicBezTo>
                      <a:pt x="3100" y="2221"/>
                      <a:pt x="2670" y="2344"/>
                      <a:pt x="2229" y="2344"/>
                    </a:cubicBezTo>
                    <a:cubicBezTo>
                      <a:pt x="2209" y="2344"/>
                      <a:pt x="2190" y="2344"/>
                      <a:pt x="2170" y="2343"/>
                    </a:cubicBezTo>
                    <a:cubicBezTo>
                      <a:pt x="1939" y="2343"/>
                      <a:pt x="1709" y="2297"/>
                      <a:pt x="1512" y="2228"/>
                    </a:cubicBezTo>
                    <a:cubicBezTo>
                      <a:pt x="1409" y="2182"/>
                      <a:pt x="1293" y="2136"/>
                      <a:pt x="1201" y="2078"/>
                    </a:cubicBezTo>
                    <a:cubicBezTo>
                      <a:pt x="1108" y="2020"/>
                      <a:pt x="1016" y="1951"/>
                      <a:pt x="947" y="1870"/>
                    </a:cubicBezTo>
                    <a:lnTo>
                      <a:pt x="947" y="1870"/>
                    </a:lnTo>
                    <a:cubicBezTo>
                      <a:pt x="1293" y="2182"/>
                      <a:pt x="1755" y="2297"/>
                      <a:pt x="2182" y="2297"/>
                    </a:cubicBezTo>
                    <a:cubicBezTo>
                      <a:pt x="2632" y="2297"/>
                      <a:pt x="3071" y="2159"/>
                      <a:pt x="3486" y="2009"/>
                    </a:cubicBezTo>
                    <a:cubicBezTo>
                      <a:pt x="3902" y="1847"/>
                      <a:pt x="4306" y="1662"/>
                      <a:pt x="4744" y="1512"/>
                    </a:cubicBezTo>
                    <a:cubicBezTo>
                      <a:pt x="4952" y="1443"/>
                      <a:pt x="5171" y="1397"/>
                      <a:pt x="5402" y="1374"/>
                    </a:cubicBezTo>
                    <a:cubicBezTo>
                      <a:pt x="5575" y="1348"/>
                      <a:pt x="5742" y="1335"/>
                      <a:pt x="5912" y="1335"/>
                    </a:cubicBezTo>
                    <a:close/>
                    <a:moveTo>
                      <a:pt x="4802" y="0"/>
                    </a:moveTo>
                    <a:cubicBezTo>
                      <a:pt x="4606" y="439"/>
                      <a:pt x="4410" y="612"/>
                      <a:pt x="4410" y="612"/>
                    </a:cubicBezTo>
                    <a:cubicBezTo>
                      <a:pt x="4375" y="462"/>
                      <a:pt x="4283" y="289"/>
                      <a:pt x="4283" y="289"/>
                    </a:cubicBezTo>
                    <a:cubicBezTo>
                      <a:pt x="4063" y="901"/>
                      <a:pt x="3729" y="1385"/>
                      <a:pt x="3163" y="1709"/>
                    </a:cubicBezTo>
                    <a:cubicBezTo>
                      <a:pt x="3244" y="1512"/>
                      <a:pt x="3209" y="1282"/>
                      <a:pt x="3036" y="1166"/>
                    </a:cubicBezTo>
                    <a:cubicBezTo>
                      <a:pt x="2968" y="1130"/>
                      <a:pt x="2891" y="1111"/>
                      <a:pt x="2815" y="1111"/>
                    </a:cubicBezTo>
                    <a:cubicBezTo>
                      <a:pt x="2696" y="1111"/>
                      <a:pt x="2578" y="1156"/>
                      <a:pt x="2494" y="1247"/>
                    </a:cubicBezTo>
                    <a:cubicBezTo>
                      <a:pt x="2516" y="1236"/>
                      <a:pt x="2542" y="1232"/>
                      <a:pt x="2568" y="1232"/>
                    </a:cubicBezTo>
                    <a:cubicBezTo>
                      <a:pt x="2687" y="1232"/>
                      <a:pt x="2825" y="1330"/>
                      <a:pt x="2863" y="1443"/>
                    </a:cubicBezTo>
                    <a:cubicBezTo>
                      <a:pt x="2909" y="1593"/>
                      <a:pt x="2851" y="1743"/>
                      <a:pt x="2759" y="1859"/>
                    </a:cubicBezTo>
                    <a:cubicBezTo>
                      <a:pt x="2629" y="2036"/>
                      <a:pt x="2404" y="2093"/>
                      <a:pt x="2169" y="2093"/>
                    </a:cubicBezTo>
                    <a:cubicBezTo>
                      <a:pt x="1947" y="2093"/>
                      <a:pt x="1716" y="2042"/>
                      <a:pt x="1547" y="1997"/>
                    </a:cubicBezTo>
                    <a:cubicBezTo>
                      <a:pt x="889" y="1824"/>
                      <a:pt x="347" y="1316"/>
                      <a:pt x="0" y="727"/>
                    </a:cubicBezTo>
                    <a:lnTo>
                      <a:pt x="0" y="727"/>
                    </a:lnTo>
                    <a:cubicBezTo>
                      <a:pt x="162" y="1016"/>
                      <a:pt x="254" y="1316"/>
                      <a:pt x="450" y="1593"/>
                    </a:cubicBezTo>
                    <a:cubicBezTo>
                      <a:pt x="554" y="1732"/>
                      <a:pt x="670" y="1882"/>
                      <a:pt x="797" y="1997"/>
                    </a:cubicBezTo>
                    <a:cubicBezTo>
                      <a:pt x="1287" y="2458"/>
                      <a:pt x="1912" y="2656"/>
                      <a:pt x="2608" y="2656"/>
                    </a:cubicBezTo>
                    <a:cubicBezTo>
                      <a:pt x="2748" y="2656"/>
                      <a:pt x="2891" y="2647"/>
                      <a:pt x="3036" y="2632"/>
                    </a:cubicBezTo>
                    <a:cubicBezTo>
                      <a:pt x="3407" y="2581"/>
                      <a:pt x="3813" y="2541"/>
                      <a:pt x="4222" y="2541"/>
                    </a:cubicBezTo>
                    <a:cubicBezTo>
                      <a:pt x="4921" y="2541"/>
                      <a:pt x="5631" y="2658"/>
                      <a:pt x="6199" y="3036"/>
                    </a:cubicBezTo>
                    <a:cubicBezTo>
                      <a:pt x="6014" y="2713"/>
                      <a:pt x="5725" y="2517"/>
                      <a:pt x="5402" y="2355"/>
                    </a:cubicBezTo>
                    <a:lnTo>
                      <a:pt x="5402" y="2355"/>
                    </a:lnTo>
                    <a:cubicBezTo>
                      <a:pt x="5425" y="2358"/>
                      <a:pt x="5446" y="2360"/>
                      <a:pt x="5466" y="2360"/>
                    </a:cubicBezTo>
                    <a:cubicBezTo>
                      <a:pt x="5981" y="2360"/>
                      <a:pt x="6003" y="1315"/>
                      <a:pt x="6578" y="1315"/>
                    </a:cubicBezTo>
                    <a:cubicBezTo>
                      <a:pt x="6589" y="1315"/>
                      <a:pt x="6600" y="1315"/>
                      <a:pt x="6611" y="1316"/>
                    </a:cubicBezTo>
                    <a:lnTo>
                      <a:pt x="6611" y="1316"/>
                    </a:lnTo>
                    <a:cubicBezTo>
                      <a:pt x="6080" y="1278"/>
                      <a:pt x="5774" y="693"/>
                      <a:pt x="5308" y="693"/>
                    </a:cubicBezTo>
                    <a:cubicBezTo>
                      <a:pt x="5177" y="693"/>
                      <a:pt x="5035" y="739"/>
                      <a:pt x="4871" y="854"/>
                    </a:cubicBezTo>
                    <a:cubicBezTo>
                      <a:pt x="4917" y="474"/>
                      <a:pt x="4894" y="358"/>
                      <a:pt x="4802"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30"/>
              <p:cNvSpPr/>
              <p:nvPr/>
            </p:nvSpPr>
            <p:spPr>
              <a:xfrm>
                <a:off x="8917053" y="747442"/>
                <a:ext cx="77966" cy="14405"/>
              </a:xfrm>
              <a:custGeom>
                <a:avLst/>
                <a:gdLst/>
                <a:ahLst/>
                <a:cxnLst/>
                <a:rect l="l" t="t" r="r" b="b"/>
                <a:pathLst>
                  <a:path w="2414" h="446" extrusionOk="0">
                    <a:moveTo>
                      <a:pt x="833" y="1"/>
                    </a:moveTo>
                    <a:cubicBezTo>
                      <a:pt x="556" y="1"/>
                      <a:pt x="277" y="40"/>
                      <a:pt x="1" y="122"/>
                    </a:cubicBezTo>
                    <a:cubicBezTo>
                      <a:pt x="809" y="226"/>
                      <a:pt x="1605" y="341"/>
                      <a:pt x="2413" y="445"/>
                    </a:cubicBezTo>
                    <a:cubicBezTo>
                      <a:pt x="1916" y="154"/>
                      <a:pt x="1378" y="1"/>
                      <a:pt x="83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30"/>
              <p:cNvSpPr/>
              <p:nvPr/>
            </p:nvSpPr>
            <p:spPr>
              <a:xfrm>
                <a:off x="8748169" y="792982"/>
                <a:ext cx="96957" cy="81099"/>
              </a:xfrm>
              <a:custGeom>
                <a:avLst/>
                <a:gdLst/>
                <a:ahLst/>
                <a:cxnLst/>
                <a:rect l="l" t="t" r="r" b="b"/>
                <a:pathLst>
                  <a:path w="3002" h="2511" extrusionOk="0">
                    <a:moveTo>
                      <a:pt x="1040" y="443"/>
                    </a:moveTo>
                    <a:lnTo>
                      <a:pt x="1040" y="443"/>
                    </a:lnTo>
                    <a:cubicBezTo>
                      <a:pt x="1213" y="501"/>
                      <a:pt x="1374" y="605"/>
                      <a:pt x="1501" y="732"/>
                    </a:cubicBezTo>
                    <a:cubicBezTo>
                      <a:pt x="1640" y="859"/>
                      <a:pt x="1732" y="1021"/>
                      <a:pt x="1825" y="1182"/>
                    </a:cubicBezTo>
                    <a:cubicBezTo>
                      <a:pt x="1894" y="1355"/>
                      <a:pt x="1952" y="1528"/>
                      <a:pt x="2009" y="1679"/>
                    </a:cubicBezTo>
                    <a:cubicBezTo>
                      <a:pt x="2067" y="1852"/>
                      <a:pt x="2136" y="2013"/>
                      <a:pt x="2252" y="2163"/>
                    </a:cubicBezTo>
                    <a:cubicBezTo>
                      <a:pt x="2113" y="2048"/>
                      <a:pt x="2021" y="1875"/>
                      <a:pt x="1952" y="1713"/>
                    </a:cubicBezTo>
                    <a:cubicBezTo>
                      <a:pt x="1894" y="1575"/>
                      <a:pt x="1836" y="1413"/>
                      <a:pt x="1778" y="1263"/>
                    </a:cubicBezTo>
                    <a:lnTo>
                      <a:pt x="1778" y="1263"/>
                    </a:lnTo>
                    <a:cubicBezTo>
                      <a:pt x="1778" y="1298"/>
                      <a:pt x="1790" y="1344"/>
                      <a:pt x="1790" y="1367"/>
                    </a:cubicBezTo>
                    <a:cubicBezTo>
                      <a:pt x="1790" y="1540"/>
                      <a:pt x="1755" y="1713"/>
                      <a:pt x="1640" y="1840"/>
                    </a:cubicBezTo>
                    <a:cubicBezTo>
                      <a:pt x="1698" y="1690"/>
                      <a:pt x="1721" y="1528"/>
                      <a:pt x="1721" y="1367"/>
                    </a:cubicBezTo>
                    <a:cubicBezTo>
                      <a:pt x="1721" y="1251"/>
                      <a:pt x="1686" y="1136"/>
                      <a:pt x="1663" y="1021"/>
                    </a:cubicBezTo>
                    <a:cubicBezTo>
                      <a:pt x="1605" y="940"/>
                      <a:pt x="1548" y="836"/>
                      <a:pt x="1478" y="755"/>
                    </a:cubicBezTo>
                    <a:cubicBezTo>
                      <a:pt x="1363" y="628"/>
                      <a:pt x="1201" y="524"/>
                      <a:pt x="1040" y="443"/>
                    </a:cubicBezTo>
                    <a:close/>
                    <a:moveTo>
                      <a:pt x="255" y="1"/>
                    </a:moveTo>
                    <a:cubicBezTo>
                      <a:pt x="170" y="1"/>
                      <a:pt x="85" y="6"/>
                      <a:pt x="1" y="16"/>
                    </a:cubicBezTo>
                    <a:cubicBezTo>
                      <a:pt x="162" y="39"/>
                      <a:pt x="312" y="109"/>
                      <a:pt x="463" y="201"/>
                    </a:cubicBezTo>
                    <a:cubicBezTo>
                      <a:pt x="809" y="397"/>
                      <a:pt x="1017" y="801"/>
                      <a:pt x="970" y="1194"/>
                    </a:cubicBezTo>
                    <a:cubicBezTo>
                      <a:pt x="924" y="1586"/>
                      <a:pt x="624" y="1979"/>
                      <a:pt x="255" y="2094"/>
                    </a:cubicBezTo>
                    <a:cubicBezTo>
                      <a:pt x="338" y="2218"/>
                      <a:pt x="485" y="2305"/>
                      <a:pt x="640" y="2305"/>
                    </a:cubicBezTo>
                    <a:cubicBezTo>
                      <a:pt x="658" y="2305"/>
                      <a:pt x="676" y="2304"/>
                      <a:pt x="693" y="2302"/>
                    </a:cubicBezTo>
                    <a:cubicBezTo>
                      <a:pt x="867" y="2290"/>
                      <a:pt x="993" y="2129"/>
                      <a:pt x="1063" y="1979"/>
                    </a:cubicBezTo>
                    <a:cubicBezTo>
                      <a:pt x="1097" y="2094"/>
                      <a:pt x="1144" y="2221"/>
                      <a:pt x="1236" y="2325"/>
                    </a:cubicBezTo>
                    <a:cubicBezTo>
                      <a:pt x="1292" y="2389"/>
                      <a:pt x="1382" y="2431"/>
                      <a:pt x="1470" y="2431"/>
                    </a:cubicBezTo>
                    <a:cubicBezTo>
                      <a:pt x="1509" y="2431"/>
                      <a:pt x="1547" y="2423"/>
                      <a:pt x="1582" y="2406"/>
                    </a:cubicBezTo>
                    <a:cubicBezTo>
                      <a:pt x="1663" y="2360"/>
                      <a:pt x="1721" y="2221"/>
                      <a:pt x="1698" y="2117"/>
                    </a:cubicBezTo>
                    <a:lnTo>
                      <a:pt x="1698" y="2117"/>
                    </a:lnTo>
                    <a:cubicBezTo>
                      <a:pt x="1836" y="2302"/>
                      <a:pt x="2055" y="2452"/>
                      <a:pt x="2298" y="2498"/>
                    </a:cubicBezTo>
                    <a:cubicBezTo>
                      <a:pt x="2339" y="2507"/>
                      <a:pt x="2379" y="2511"/>
                      <a:pt x="2418" y="2511"/>
                    </a:cubicBezTo>
                    <a:cubicBezTo>
                      <a:pt x="2640" y="2511"/>
                      <a:pt x="2825" y="2380"/>
                      <a:pt x="3002" y="2233"/>
                    </a:cubicBezTo>
                    <a:lnTo>
                      <a:pt x="3002" y="2233"/>
                    </a:lnTo>
                    <a:cubicBezTo>
                      <a:pt x="2994" y="2233"/>
                      <a:pt x="2987" y="2233"/>
                      <a:pt x="2979" y="2233"/>
                    </a:cubicBezTo>
                    <a:cubicBezTo>
                      <a:pt x="2782" y="2233"/>
                      <a:pt x="2617" y="2087"/>
                      <a:pt x="2506" y="1898"/>
                    </a:cubicBezTo>
                    <a:cubicBezTo>
                      <a:pt x="2390" y="1713"/>
                      <a:pt x="2332" y="1517"/>
                      <a:pt x="2240" y="1309"/>
                    </a:cubicBezTo>
                    <a:cubicBezTo>
                      <a:pt x="2021" y="801"/>
                      <a:pt x="1594" y="386"/>
                      <a:pt x="1086" y="166"/>
                    </a:cubicBezTo>
                    <a:cubicBezTo>
                      <a:pt x="827" y="60"/>
                      <a:pt x="541" y="1"/>
                      <a:pt x="255"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30"/>
              <p:cNvSpPr/>
              <p:nvPr/>
            </p:nvSpPr>
            <p:spPr>
              <a:xfrm>
                <a:off x="8684446" y="777221"/>
                <a:ext cx="244201" cy="169626"/>
              </a:xfrm>
              <a:custGeom>
                <a:avLst/>
                <a:gdLst/>
                <a:ahLst/>
                <a:cxnLst/>
                <a:rect l="l" t="t" r="r" b="b"/>
                <a:pathLst>
                  <a:path w="7561" h="5252" extrusionOk="0">
                    <a:moveTo>
                      <a:pt x="13" y="499"/>
                    </a:moveTo>
                    <a:cubicBezTo>
                      <a:pt x="9" y="501"/>
                      <a:pt x="4" y="503"/>
                      <a:pt x="0" y="504"/>
                    </a:cubicBezTo>
                    <a:cubicBezTo>
                      <a:pt x="4" y="503"/>
                      <a:pt x="9" y="501"/>
                      <a:pt x="13" y="499"/>
                    </a:cubicBezTo>
                    <a:close/>
                    <a:moveTo>
                      <a:pt x="6429" y="1751"/>
                    </a:moveTo>
                    <a:lnTo>
                      <a:pt x="6429" y="1751"/>
                    </a:lnTo>
                    <a:cubicBezTo>
                      <a:pt x="6637" y="1959"/>
                      <a:pt x="6799" y="2201"/>
                      <a:pt x="6914" y="2467"/>
                    </a:cubicBezTo>
                    <a:cubicBezTo>
                      <a:pt x="7041" y="2721"/>
                      <a:pt x="7122" y="2998"/>
                      <a:pt x="7168" y="3286"/>
                    </a:cubicBezTo>
                    <a:cubicBezTo>
                      <a:pt x="7226" y="3575"/>
                      <a:pt x="7203" y="3863"/>
                      <a:pt x="7145" y="4152"/>
                    </a:cubicBezTo>
                    <a:cubicBezTo>
                      <a:pt x="7064" y="4429"/>
                      <a:pt x="6972" y="4694"/>
                      <a:pt x="6822" y="4948"/>
                    </a:cubicBezTo>
                    <a:cubicBezTo>
                      <a:pt x="6960" y="4683"/>
                      <a:pt x="7053" y="4406"/>
                      <a:pt x="7099" y="4140"/>
                    </a:cubicBezTo>
                    <a:cubicBezTo>
                      <a:pt x="7156" y="3863"/>
                      <a:pt x="7168" y="3575"/>
                      <a:pt x="7110" y="3298"/>
                    </a:cubicBezTo>
                    <a:cubicBezTo>
                      <a:pt x="7076" y="3021"/>
                      <a:pt x="6983" y="2744"/>
                      <a:pt x="6868" y="2490"/>
                    </a:cubicBezTo>
                    <a:cubicBezTo>
                      <a:pt x="6752" y="2224"/>
                      <a:pt x="6614" y="1982"/>
                      <a:pt x="6429" y="1751"/>
                    </a:cubicBezTo>
                    <a:close/>
                    <a:moveTo>
                      <a:pt x="2382" y="1"/>
                    </a:moveTo>
                    <a:cubicBezTo>
                      <a:pt x="1592" y="1"/>
                      <a:pt x="805" y="164"/>
                      <a:pt x="13" y="499"/>
                    </a:cubicBezTo>
                    <a:lnTo>
                      <a:pt x="13" y="499"/>
                    </a:lnTo>
                    <a:cubicBezTo>
                      <a:pt x="495" y="296"/>
                      <a:pt x="1040" y="203"/>
                      <a:pt x="1587" y="203"/>
                    </a:cubicBezTo>
                    <a:cubicBezTo>
                      <a:pt x="2204" y="203"/>
                      <a:pt x="2823" y="320"/>
                      <a:pt x="3359" y="527"/>
                    </a:cubicBezTo>
                    <a:cubicBezTo>
                      <a:pt x="3705" y="654"/>
                      <a:pt x="4040" y="828"/>
                      <a:pt x="4363" y="1035"/>
                    </a:cubicBezTo>
                    <a:cubicBezTo>
                      <a:pt x="4502" y="1128"/>
                      <a:pt x="4629" y="1255"/>
                      <a:pt x="4744" y="1370"/>
                    </a:cubicBezTo>
                    <a:cubicBezTo>
                      <a:pt x="4883" y="1497"/>
                      <a:pt x="4998" y="1624"/>
                      <a:pt x="5137" y="1728"/>
                    </a:cubicBezTo>
                    <a:cubicBezTo>
                      <a:pt x="5249" y="1806"/>
                      <a:pt x="5381" y="1864"/>
                      <a:pt x="5513" y="1864"/>
                    </a:cubicBezTo>
                    <a:cubicBezTo>
                      <a:pt x="5557" y="1864"/>
                      <a:pt x="5601" y="1858"/>
                      <a:pt x="5644" y="1843"/>
                    </a:cubicBezTo>
                    <a:cubicBezTo>
                      <a:pt x="5818" y="1786"/>
                      <a:pt x="5898" y="1624"/>
                      <a:pt x="5818" y="1462"/>
                    </a:cubicBezTo>
                    <a:lnTo>
                      <a:pt x="5818" y="1462"/>
                    </a:lnTo>
                    <a:cubicBezTo>
                      <a:pt x="6210" y="2190"/>
                      <a:pt x="6152" y="2940"/>
                      <a:pt x="5944" y="3679"/>
                    </a:cubicBezTo>
                    <a:cubicBezTo>
                      <a:pt x="5793" y="4257"/>
                      <a:pt x="5968" y="4827"/>
                      <a:pt x="6317" y="4827"/>
                    </a:cubicBezTo>
                    <a:cubicBezTo>
                      <a:pt x="6393" y="4827"/>
                      <a:pt x="6477" y="4800"/>
                      <a:pt x="6568" y="4741"/>
                    </a:cubicBezTo>
                    <a:lnTo>
                      <a:pt x="6568" y="4741"/>
                    </a:lnTo>
                    <a:cubicBezTo>
                      <a:pt x="6568" y="4833"/>
                      <a:pt x="6499" y="4914"/>
                      <a:pt x="6499" y="5018"/>
                    </a:cubicBezTo>
                    <a:cubicBezTo>
                      <a:pt x="6480" y="5150"/>
                      <a:pt x="6570" y="5252"/>
                      <a:pt x="6686" y="5252"/>
                    </a:cubicBezTo>
                    <a:cubicBezTo>
                      <a:pt x="6711" y="5252"/>
                      <a:pt x="6737" y="5247"/>
                      <a:pt x="6764" y="5237"/>
                    </a:cubicBezTo>
                    <a:cubicBezTo>
                      <a:pt x="6856" y="5202"/>
                      <a:pt x="6903" y="5133"/>
                      <a:pt x="6960" y="5064"/>
                    </a:cubicBezTo>
                    <a:cubicBezTo>
                      <a:pt x="7480" y="4256"/>
                      <a:pt x="7560" y="3286"/>
                      <a:pt x="7110" y="2409"/>
                    </a:cubicBezTo>
                    <a:cubicBezTo>
                      <a:pt x="6672" y="1520"/>
                      <a:pt x="5806" y="897"/>
                      <a:pt x="4883" y="527"/>
                    </a:cubicBezTo>
                    <a:cubicBezTo>
                      <a:pt x="4040" y="180"/>
                      <a:pt x="3209" y="1"/>
                      <a:pt x="2382"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30"/>
              <p:cNvSpPr/>
              <p:nvPr/>
            </p:nvSpPr>
            <p:spPr>
              <a:xfrm>
                <a:off x="8863375" y="799473"/>
                <a:ext cx="102189" cy="73509"/>
              </a:xfrm>
              <a:custGeom>
                <a:avLst/>
                <a:gdLst/>
                <a:ahLst/>
                <a:cxnLst/>
                <a:rect l="l" t="t" r="r" b="b"/>
                <a:pathLst>
                  <a:path w="3164" h="2276" extrusionOk="0">
                    <a:moveTo>
                      <a:pt x="1" y="0"/>
                    </a:moveTo>
                    <a:cubicBezTo>
                      <a:pt x="762" y="231"/>
                      <a:pt x="1443" y="1097"/>
                      <a:pt x="1836" y="1778"/>
                    </a:cubicBezTo>
                    <a:cubicBezTo>
                      <a:pt x="1872" y="1831"/>
                      <a:pt x="2103" y="2276"/>
                      <a:pt x="2231" y="2276"/>
                    </a:cubicBezTo>
                    <a:cubicBezTo>
                      <a:pt x="2268" y="2276"/>
                      <a:pt x="2296" y="2239"/>
                      <a:pt x="2309" y="2147"/>
                    </a:cubicBezTo>
                    <a:cubicBezTo>
                      <a:pt x="2321" y="2066"/>
                      <a:pt x="2286" y="1974"/>
                      <a:pt x="2240" y="1905"/>
                    </a:cubicBezTo>
                    <a:lnTo>
                      <a:pt x="2240" y="1905"/>
                    </a:lnTo>
                    <a:cubicBezTo>
                      <a:pt x="2338" y="1957"/>
                      <a:pt x="2450" y="1985"/>
                      <a:pt x="2562" y="1985"/>
                    </a:cubicBezTo>
                    <a:cubicBezTo>
                      <a:pt x="2673" y="1985"/>
                      <a:pt x="2782" y="1957"/>
                      <a:pt x="2875" y="1893"/>
                    </a:cubicBezTo>
                    <a:cubicBezTo>
                      <a:pt x="3059" y="1755"/>
                      <a:pt x="3163" y="1489"/>
                      <a:pt x="3094" y="1270"/>
                    </a:cubicBezTo>
                    <a:cubicBezTo>
                      <a:pt x="3013" y="1050"/>
                      <a:pt x="2759" y="935"/>
                      <a:pt x="2528" y="935"/>
                    </a:cubicBezTo>
                    <a:cubicBezTo>
                      <a:pt x="2655" y="935"/>
                      <a:pt x="2759" y="1085"/>
                      <a:pt x="2725" y="1201"/>
                    </a:cubicBezTo>
                    <a:cubicBezTo>
                      <a:pt x="2701" y="1316"/>
                      <a:pt x="2586" y="1397"/>
                      <a:pt x="2459" y="1408"/>
                    </a:cubicBezTo>
                    <a:cubicBezTo>
                      <a:pt x="2439" y="1412"/>
                      <a:pt x="2417" y="1414"/>
                      <a:pt x="2396" y="1414"/>
                    </a:cubicBezTo>
                    <a:cubicBezTo>
                      <a:pt x="2296" y="1414"/>
                      <a:pt x="2189" y="1373"/>
                      <a:pt x="2113" y="1316"/>
                    </a:cubicBezTo>
                    <a:cubicBezTo>
                      <a:pt x="2009" y="1235"/>
                      <a:pt x="1917" y="1143"/>
                      <a:pt x="1836" y="1050"/>
                    </a:cubicBezTo>
                    <a:cubicBezTo>
                      <a:pt x="1328" y="519"/>
                      <a:pt x="705" y="208"/>
                      <a:pt x="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30"/>
              <p:cNvSpPr/>
              <p:nvPr/>
            </p:nvSpPr>
            <p:spPr>
              <a:xfrm>
                <a:off x="8553577" y="660400"/>
                <a:ext cx="231153" cy="135811"/>
              </a:xfrm>
              <a:custGeom>
                <a:avLst/>
                <a:gdLst/>
                <a:ahLst/>
                <a:cxnLst/>
                <a:rect l="l" t="t" r="r" b="b"/>
                <a:pathLst>
                  <a:path w="7157" h="4205" extrusionOk="0">
                    <a:moveTo>
                      <a:pt x="6638" y="266"/>
                    </a:moveTo>
                    <a:cubicBezTo>
                      <a:pt x="6634" y="268"/>
                      <a:pt x="6631" y="269"/>
                      <a:pt x="6628" y="271"/>
                    </a:cubicBezTo>
                    <a:lnTo>
                      <a:pt x="6628" y="271"/>
                    </a:lnTo>
                    <a:cubicBezTo>
                      <a:pt x="6631" y="269"/>
                      <a:pt x="6634" y="268"/>
                      <a:pt x="6638" y="266"/>
                    </a:cubicBezTo>
                    <a:close/>
                    <a:moveTo>
                      <a:pt x="1" y="3348"/>
                    </a:moveTo>
                    <a:cubicBezTo>
                      <a:pt x="18" y="3358"/>
                      <a:pt x="35" y="3368"/>
                      <a:pt x="52" y="3378"/>
                    </a:cubicBezTo>
                    <a:lnTo>
                      <a:pt x="52" y="3378"/>
                    </a:lnTo>
                    <a:cubicBezTo>
                      <a:pt x="35" y="3368"/>
                      <a:pt x="18" y="3358"/>
                      <a:pt x="1" y="3348"/>
                    </a:cubicBezTo>
                    <a:close/>
                    <a:moveTo>
                      <a:pt x="6107" y="555"/>
                    </a:moveTo>
                    <a:lnTo>
                      <a:pt x="6107" y="555"/>
                    </a:lnTo>
                    <a:cubicBezTo>
                      <a:pt x="5680" y="809"/>
                      <a:pt x="5299" y="1132"/>
                      <a:pt x="4964" y="1490"/>
                    </a:cubicBezTo>
                    <a:cubicBezTo>
                      <a:pt x="4664" y="1882"/>
                      <a:pt x="4387" y="2298"/>
                      <a:pt x="4064" y="2679"/>
                    </a:cubicBezTo>
                    <a:cubicBezTo>
                      <a:pt x="3752" y="3048"/>
                      <a:pt x="3406" y="3429"/>
                      <a:pt x="2955" y="3671"/>
                    </a:cubicBezTo>
                    <a:cubicBezTo>
                      <a:pt x="2736" y="3787"/>
                      <a:pt x="2494" y="3891"/>
                      <a:pt x="2251" y="3925"/>
                    </a:cubicBezTo>
                    <a:cubicBezTo>
                      <a:pt x="2113" y="3948"/>
                      <a:pt x="2009" y="3960"/>
                      <a:pt x="1870" y="3960"/>
                    </a:cubicBezTo>
                    <a:cubicBezTo>
                      <a:pt x="1743" y="3960"/>
                      <a:pt x="1628" y="3948"/>
                      <a:pt x="1501" y="3902"/>
                    </a:cubicBezTo>
                    <a:lnTo>
                      <a:pt x="1501" y="3902"/>
                    </a:lnTo>
                    <a:cubicBezTo>
                      <a:pt x="1617" y="3925"/>
                      <a:pt x="1743" y="3925"/>
                      <a:pt x="1870" y="3925"/>
                    </a:cubicBezTo>
                    <a:cubicBezTo>
                      <a:pt x="2009" y="3925"/>
                      <a:pt x="2124" y="3914"/>
                      <a:pt x="2240" y="3879"/>
                    </a:cubicBezTo>
                    <a:cubicBezTo>
                      <a:pt x="2355" y="3856"/>
                      <a:pt x="2471" y="3821"/>
                      <a:pt x="2586" y="3764"/>
                    </a:cubicBezTo>
                    <a:cubicBezTo>
                      <a:pt x="2702" y="3729"/>
                      <a:pt x="2817" y="3671"/>
                      <a:pt x="2909" y="3614"/>
                    </a:cubicBezTo>
                    <a:cubicBezTo>
                      <a:pt x="3348" y="3360"/>
                      <a:pt x="3694" y="3002"/>
                      <a:pt x="3994" y="2609"/>
                    </a:cubicBezTo>
                    <a:cubicBezTo>
                      <a:pt x="4318" y="2240"/>
                      <a:pt x="4583" y="1824"/>
                      <a:pt x="4929" y="1455"/>
                    </a:cubicBezTo>
                    <a:cubicBezTo>
                      <a:pt x="5102" y="1270"/>
                      <a:pt x="5276" y="1109"/>
                      <a:pt x="5483" y="959"/>
                    </a:cubicBezTo>
                    <a:cubicBezTo>
                      <a:pt x="5680" y="809"/>
                      <a:pt x="5887" y="670"/>
                      <a:pt x="6107" y="555"/>
                    </a:cubicBezTo>
                    <a:close/>
                    <a:moveTo>
                      <a:pt x="4156" y="1"/>
                    </a:moveTo>
                    <a:lnTo>
                      <a:pt x="4156" y="1"/>
                    </a:lnTo>
                    <a:cubicBezTo>
                      <a:pt x="4214" y="520"/>
                      <a:pt x="4110" y="797"/>
                      <a:pt x="4110" y="797"/>
                    </a:cubicBezTo>
                    <a:cubicBezTo>
                      <a:pt x="3994" y="682"/>
                      <a:pt x="3821" y="566"/>
                      <a:pt x="3821" y="566"/>
                    </a:cubicBezTo>
                    <a:lnTo>
                      <a:pt x="3821" y="566"/>
                    </a:lnTo>
                    <a:cubicBezTo>
                      <a:pt x="3948" y="1259"/>
                      <a:pt x="3890" y="1917"/>
                      <a:pt x="3544" y="2529"/>
                    </a:cubicBezTo>
                    <a:cubicBezTo>
                      <a:pt x="3521" y="2309"/>
                      <a:pt x="3348" y="2113"/>
                      <a:pt x="3129" y="2090"/>
                    </a:cubicBezTo>
                    <a:cubicBezTo>
                      <a:pt x="3122" y="2090"/>
                      <a:pt x="3115" y="2089"/>
                      <a:pt x="3108" y="2089"/>
                    </a:cubicBezTo>
                    <a:cubicBezTo>
                      <a:pt x="2896" y="2089"/>
                      <a:pt x="2689" y="2258"/>
                      <a:pt x="2655" y="2471"/>
                    </a:cubicBezTo>
                    <a:cubicBezTo>
                      <a:pt x="2709" y="2406"/>
                      <a:pt x="2798" y="2374"/>
                      <a:pt x="2888" y="2374"/>
                    </a:cubicBezTo>
                    <a:cubicBezTo>
                      <a:pt x="2974" y="2374"/>
                      <a:pt x="3061" y="2403"/>
                      <a:pt x="3117" y="2459"/>
                    </a:cubicBezTo>
                    <a:cubicBezTo>
                      <a:pt x="3232" y="2575"/>
                      <a:pt x="3256" y="2748"/>
                      <a:pt x="3244" y="2921"/>
                    </a:cubicBezTo>
                    <a:cubicBezTo>
                      <a:pt x="3198" y="3394"/>
                      <a:pt x="2551" y="3614"/>
                      <a:pt x="2159" y="3706"/>
                    </a:cubicBezTo>
                    <a:cubicBezTo>
                      <a:pt x="1956" y="3761"/>
                      <a:pt x="1747" y="3787"/>
                      <a:pt x="1537" y="3787"/>
                    </a:cubicBezTo>
                    <a:cubicBezTo>
                      <a:pt x="1024" y="3787"/>
                      <a:pt x="504" y="3633"/>
                      <a:pt x="52" y="3378"/>
                    </a:cubicBezTo>
                    <a:lnTo>
                      <a:pt x="52" y="3378"/>
                    </a:lnTo>
                    <a:cubicBezTo>
                      <a:pt x="341" y="3551"/>
                      <a:pt x="584" y="3795"/>
                      <a:pt x="889" y="3937"/>
                    </a:cubicBezTo>
                    <a:cubicBezTo>
                      <a:pt x="1086" y="4029"/>
                      <a:pt x="1259" y="4087"/>
                      <a:pt x="1443" y="4133"/>
                    </a:cubicBezTo>
                    <a:cubicBezTo>
                      <a:pt x="1648" y="4181"/>
                      <a:pt x="1851" y="4205"/>
                      <a:pt x="2051" y="4205"/>
                    </a:cubicBezTo>
                    <a:cubicBezTo>
                      <a:pt x="2709" y="4205"/>
                      <a:pt x="3341" y="3952"/>
                      <a:pt x="3925" y="3510"/>
                    </a:cubicBezTo>
                    <a:cubicBezTo>
                      <a:pt x="4775" y="2858"/>
                      <a:pt x="5890" y="2143"/>
                      <a:pt x="7006" y="2143"/>
                    </a:cubicBezTo>
                    <a:cubicBezTo>
                      <a:pt x="7056" y="2143"/>
                      <a:pt x="7107" y="2145"/>
                      <a:pt x="7157" y="2148"/>
                    </a:cubicBezTo>
                    <a:cubicBezTo>
                      <a:pt x="6865" y="1946"/>
                      <a:pt x="6528" y="1903"/>
                      <a:pt x="6194" y="1903"/>
                    </a:cubicBezTo>
                    <a:cubicBezTo>
                      <a:pt x="6146" y="1903"/>
                      <a:pt x="6097" y="1904"/>
                      <a:pt x="6049" y="1905"/>
                    </a:cubicBezTo>
                    <a:cubicBezTo>
                      <a:pt x="6658" y="1676"/>
                      <a:pt x="6009" y="577"/>
                      <a:pt x="6628" y="271"/>
                    </a:cubicBezTo>
                    <a:lnTo>
                      <a:pt x="6628" y="271"/>
                    </a:lnTo>
                    <a:cubicBezTo>
                      <a:pt x="6485" y="339"/>
                      <a:pt x="6336" y="360"/>
                      <a:pt x="6185" y="360"/>
                    </a:cubicBezTo>
                    <a:cubicBezTo>
                      <a:pt x="5930" y="360"/>
                      <a:pt x="5672" y="299"/>
                      <a:pt x="5434" y="299"/>
                    </a:cubicBezTo>
                    <a:cubicBezTo>
                      <a:pt x="5146" y="299"/>
                      <a:pt x="4887" y="389"/>
                      <a:pt x="4698" y="786"/>
                    </a:cubicBezTo>
                    <a:cubicBezTo>
                      <a:pt x="4548" y="393"/>
                      <a:pt x="4456" y="301"/>
                      <a:pt x="415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30"/>
              <p:cNvSpPr/>
              <p:nvPr/>
            </p:nvSpPr>
            <p:spPr>
              <a:xfrm>
                <a:off x="8691132" y="740595"/>
                <a:ext cx="151766" cy="44344"/>
              </a:xfrm>
              <a:custGeom>
                <a:avLst/>
                <a:gdLst/>
                <a:ahLst/>
                <a:cxnLst/>
                <a:rect l="l" t="t" r="r" b="b"/>
                <a:pathLst>
                  <a:path w="4699" h="1373" extrusionOk="0">
                    <a:moveTo>
                      <a:pt x="2344" y="634"/>
                    </a:moveTo>
                    <a:cubicBezTo>
                      <a:pt x="2575" y="634"/>
                      <a:pt x="2829" y="634"/>
                      <a:pt x="3060" y="680"/>
                    </a:cubicBezTo>
                    <a:cubicBezTo>
                      <a:pt x="3290" y="715"/>
                      <a:pt x="3533" y="750"/>
                      <a:pt x="3764" y="830"/>
                    </a:cubicBezTo>
                    <a:cubicBezTo>
                      <a:pt x="3521" y="784"/>
                      <a:pt x="3290" y="738"/>
                      <a:pt x="3060" y="727"/>
                    </a:cubicBezTo>
                    <a:cubicBezTo>
                      <a:pt x="2829" y="715"/>
                      <a:pt x="2575" y="692"/>
                      <a:pt x="2344" y="692"/>
                    </a:cubicBezTo>
                    <a:cubicBezTo>
                      <a:pt x="2113" y="692"/>
                      <a:pt x="1882" y="727"/>
                      <a:pt x="1674" y="773"/>
                    </a:cubicBezTo>
                    <a:cubicBezTo>
                      <a:pt x="1444" y="807"/>
                      <a:pt x="1224" y="865"/>
                      <a:pt x="1005" y="923"/>
                    </a:cubicBezTo>
                    <a:cubicBezTo>
                      <a:pt x="1213" y="842"/>
                      <a:pt x="1421" y="773"/>
                      <a:pt x="1651" y="727"/>
                    </a:cubicBezTo>
                    <a:cubicBezTo>
                      <a:pt x="1882" y="680"/>
                      <a:pt x="2113" y="657"/>
                      <a:pt x="2344" y="634"/>
                    </a:cubicBezTo>
                    <a:close/>
                    <a:moveTo>
                      <a:pt x="3555" y="1"/>
                    </a:moveTo>
                    <a:cubicBezTo>
                      <a:pt x="2411" y="1"/>
                      <a:pt x="703" y="869"/>
                      <a:pt x="1" y="1373"/>
                    </a:cubicBezTo>
                    <a:cubicBezTo>
                      <a:pt x="895" y="1057"/>
                      <a:pt x="1838" y="896"/>
                      <a:pt x="2785" y="896"/>
                    </a:cubicBezTo>
                    <a:cubicBezTo>
                      <a:pt x="3426" y="896"/>
                      <a:pt x="4069" y="970"/>
                      <a:pt x="4699" y="1119"/>
                    </a:cubicBezTo>
                    <a:cubicBezTo>
                      <a:pt x="4398" y="706"/>
                      <a:pt x="3762" y="391"/>
                      <a:pt x="3241" y="391"/>
                    </a:cubicBezTo>
                    <a:cubicBezTo>
                      <a:pt x="3223" y="391"/>
                      <a:pt x="3204" y="391"/>
                      <a:pt x="3187" y="392"/>
                    </a:cubicBezTo>
                    <a:cubicBezTo>
                      <a:pt x="3360" y="265"/>
                      <a:pt x="4052" y="103"/>
                      <a:pt x="4075" y="80"/>
                    </a:cubicBezTo>
                    <a:cubicBezTo>
                      <a:pt x="3923" y="25"/>
                      <a:pt x="3747" y="1"/>
                      <a:pt x="3555"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30"/>
              <p:cNvSpPr/>
              <p:nvPr/>
            </p:nvSpPr>
            <p:spPr>
              <a:xfrm>
                <a:off x="8452938" y="752481"/>
                <a:ext cx="93049" cy="163942"/>
              </a:xfrm>
              <a:custGeom>
                <a:avLst/>
                <a:gdLst/>
                <a:ahLst/>
                <a:cxnLst/>
                <a:rect l="l" t="t" r="r" b="b"/>
                <a:pathLst>
                  <a:path w="2881" h="5076" extrusionOk="0">
                    <a:moveTo>
                      <a:pt x="2482" y="1"/>
                    </a:moveTo>
                    <a:cubicBezTo>
                      <a:pt x="2481" y="1"/>
                      <a:pt x="0" y="4675"/>
                      <a:pt x="1454" y="5056"/>
                    </a:cubicBezTo>
                    <a:cubicBezTo>
                      <a:pt x="1504" y="5069"/>
                      <a:pt x="1551" y="5075"/>
                      <a:pt x="1596" y="5075"/>
                    </a:cubicBezTo>
                    <a:cubicBezTo>
                      <a:pt x="2880" y="5075"/>
                      <a:pt x="2482" y="1"/>
                      <a:pt x="2482"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30"/>
              <p:cNvSpPr/>
              <p:nvPr/>
            </p:nvSpPr>
            <p:spPr>
              <a:xfrm>
                <a:off x="8367188" y="750995"/>
                <a:ext cx="140203" cy="103740"/>
              </a:xfrm>
              <a:custGeom>
                <a:avLst/>
                <a:gdLst/>
                <a:ahLst/>
                <a:cxnLst/>
                <a:rect l="l" t="t" r="r" b="b"/>
                <a:pathLst>
                  <a:path w="4341" h="3212" extrusionOk="0">
                    <a:moveTo>
                      <a:pt x="4340" y="1"/>
                    </a:moveTo>
                    <a:cubicBezTo>
                      <a:pt x="4340" y="1"/>
                      <a:pt x="0" y="1870"/>
                      <a:pt x="1051" y="3013"/>
                    </a:cubicBezTo>
                    <a:cubicBezTo>
                      <a:pt x="1176" y="3151"/>
                      <a:pt x="1319" y="3212"/>
                      <a:pt x="1474" y="3212"/>
                    </a:cubicBezTo>
                    <a:cubicBezTo>
                      <a:pt x="2601" y="3212"/>
                      <a:pt x="4340" y="1"/>
                      <a:pt x="434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30"/>
              <p:cNvSpPr/>
              <p:nvPr/>
            </p:nvSpPr>
            <p:spPr>
              <a:xfrm>
                <a:off x="8338895" y="716566"/>
                <a:ext cx="169594" cy="45184"/>
              </a:xfrm>
              <a:custGeom>
                <a:avLst/>
                <a:gdLst/>
                <a:ahLst/>
                <a:cxnLst/>
                <a:rect l="l" t="t" r="r" b="b"/>
                <a:pathLst>
                  <a:path w="5251" h="1399" extrusionOk="0">
                    <a:moveTo>
                      <a:pt x="2182" y="1"/>
                    </a:moveTo>
                    <a:cubicBezTo>
                      <a:pt x="1021" y="1"/>
                      <a:pt x="1" y="186"/>
                      <a:pt x="114" y="859"/>
                    </a:cubicBezTo>
                    <a:cubicBezTo>
                      <a:pt x="182" y="1253"/>
                      <a:pt x="574" y="1398"/>
                      <a:pt x="1114" y="1398"/>
                    </a:cubicBezTo>
                    <a:cubicBezTo>
                      <a:pt x="2612" y="1398"/>
                      <a:pt x="5251" y="282"/>
                      <a:pt x="5251" y="282"/>
                    </a:cubicBezTo>
                    <a:cubicBezTo>
                      <a:pt x="5251" y="282"/>
                      <a:pt x="3610" y="1"/>
                      <a:pt x="2182"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2" name="Google Shape;2342;p30"/>
            <p:cNvGrpSpPr/>
            <p:nvPr/>
          </p:nvGrpSpPr>
          <p:grpSpPr>
            <a:xfrm>
              <a:off x="8288916" y="4248700"/>
              <a:ext cx="778757" cy="746654"/>
              <a:chOff x="8325492" y="4212124"/>
              <a:chExt cx="778757" cy="746654"/>
            </a:xfrm>
          </p:grpSpPr>
          <p:sp>
            <p:nvSpPr>
              <p:cNvPr id="2343" name="Google Shape;2343;p30"/>
              <p:cNvSpPr/>
              <p:nvPr/>
            </p:nvSpPr>
            <p:spPr>
              <a:xfrm>
                <a:off x="8833176" y="4292577"/>
                <a:ext cx="271073" cy="179348"/>
              </a:xfrm>
              <a:custGeom>
                <a:avLst/>
                <a:gdLst/>
                <a:ahLst/>
                <a:cxnLst/>
                <a:rect l="l" t="t" r="r" b="b"/>
                <a:pathLst>
                  <a:path w="8393" h="5553" extrusionOk="0">
                    <a:moveTo>
                      <a:pt x="6372" y="0"/>
                    </a:moveTo>
                    <a:lnTo>
                      <a:pt x="6372" y="0"/>
                    </a:lnTo>
                    <a:cubicBezTo>
                      <a:pt x="6545" y="543"/>
                      <a:pt x="6268" y="1154"/>
                      <a:pt x="5841" y="1524"/>
                    </a:cubicBezTo>
                    <a:cubicBezTo>
                      <a:pt x="5403" y="1905"/>
                      <a:pt x="4848" y="2078"/>
                      <a:pt x="4283" y="2193"/>
                    </a:cubicBezTo>
                    <a:cubicBezTo>
                      <a:pt x="3717" y="2309"/>
                      <a:pt x="3163" y="2366"/>
                      <a:pt x="2609" y="2540"/>
                    </a:cubicBezTo>
                    <a:cubicBezTo>
                      <a:pt x="1294" y="2963"/>
                      <a:pt x="262" y="4156"/>
                      <a:pt x="7" y="5514"/>
                    </a:cubicBezTo>
                    <a:lnTo>
                      <a:pt x="7" y="5514"/>
                    </a:lnTo>
                    <a:cubicBezTo>
                      <a:pt x="155" y="4785"/>
                      <a:pt x="1273" y="3333"/>
                      <a:pt x="4029" y="3186"/>
                    </a:cubicBezTo>
                    <a:cubicBezTo>
                      <a:pt x="5590" y="3113"/>
                      <a:pt x="6384" y="2822"/>
                      <a:pt x="7233" y="2822"/>
                    </a:cubicBezTo>
                    <a:cubicBezTo>
                      <a:pt x="7590" y="2822"/>
                      <a:pt x="7956" y="2873"/>
                      <a:pt x="8392" y="3013"/>
                    </a:cubicBezTo>
                    <a:cubicBezTo>
                      <a:pt x="8130" y="2468"/>
                      <a:pt x="7364" y="2064"/>
                      <a:pt x="6728" y="2064"/>
                    </a:cubicBezTo>
                    <a:cubicBezTo>
                      <a:pt x="6637" y="2064"/>
                      <a:pt x="6548" y="2072"/>
                      <a:pt x="6464" y="2089"/>
                    </a:cubicBezTo>
                    <a:cubicBezTo>
                      <a:pt x="6949" y="1524"/>
                      <a:pt x="6845" y="577"/>
                      <a:pt x="6372" y="0"/>
                    </a:cubicBezTo>
                    <a:close/>
                    <a:moveTo>
                      <a:pt x="7" y="5514"/>
                    </a:moveTo>
                    <a:lnTo>
                      <a:pt x="7" y="5514"/>
                    </a:lnTo>
                    <a:cubicBezTo>
                      <a:pt x="5" y="5527"/>
                      <a:pt x="3" y="5540"/>
                      <a:pt x="1" y="5552"/>
                    </a:cubicBezTo>
                    <a:cubicBezTo>
                      <a:pt x="3" y="5540"/>
                      <a:pt x="5" y="5527"/>
                      <a:pt x="7" y="5514"/>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30"/>
              <p:cNvSpPr/>
              <p:nvPr/>
            </p:nvSpPr>
            <p:spPr>
              <a:xfrm>
                <a:off x="8835050" y="4417827"/>
                <a:ext cx="214003" cy="95471"/>
              </a:xfrm>
              <a:custGeom>
                <a:avLst/>
                <a:gdLst/>
                <a:ahLst/>
                <a:cxnLst/>
                <a:rect l="l" t="t" r="r" b="b"/>
                <a:pathLst>
                  <a:path w="6626" h="2956" extrusionOk="0">
                    <a:moveTo>
                      <a:pt x="2142" y="389"/>
                    </a:moveTo>
                    <a:cubicBezTo>
                      <a:pt x="2193" y="389"/>
                      <a:pt x="2245" y="390"/>
                      <a:pt x="2297" y="393"/>
                    </a:cubicBezTo>
                    <a:cubicBezTo>
                      <a:pt x="2759" y="416"/>
                      <a:pt x="3186" y="578"/>
                      <a:pt x="3590" y="762"/>
                    </a:cubicBezTo>
                    <a:cubicBezTo>
                      <a:pt x="3994" y="959"/>
                      <a:pt x="4398" y="1189"/>
                      <a:pt x="4802" y="1363"/>
                    </a:cubicBezTo>
                    <a:cubicBezTo>
                      <a:pt x="5206" y="1536"/>
                      <a:pt x="5656" y="1628"/>
                      <a:pt x="6106" y="1686"/>
                    </a:cubicBezTo>
                    <a:cubicBezTo>
                      <a:pt x="5875" y="1674"/>
                      <a:pt x="5656" y="1651"/>
                      <a:pt x="5425" y="1605"/>
                    </a:cubicBezTo>
                    <a:cubicBezTo>
                      <a:pt x="5206" y="1559"/>
                      <a:pt x="4987" y="1490"/>
                      <a:pt x="4779" y="1397"/>
                    </a:cubicBezTo>
                    <a:cubicBezTo>
                      <a:pt x="4352" y="1224"/>
                      <a:pt x="3971" y="1016"/>
                      <a:pt x="3544" y="820"/>
                    </a:cubicBezTo>
                    <a:cubicBezTo>
                      <a:pt x="3140" y="635"/>
                      <a:pt x="2724" y="474"/>
                      <a:pt x="2274" y="439"/>
                    </a:cubicBezTo>
                    <a:cubicBezTo>
                      <a:pt x="2198" y="431"/>
                      <a:pt x="2121" y="427"/>
                      <a:pt x="2044" y="427"/>
                    </a:cubicBezTo>
                    <a:cubicBezTo>
                      <a:pt x="1719" y="427"/>
                      <a:pt x="1392" y="502"/>
                      <a:pt x="1109" y="679"/>
                    </a:cubicBezTo>
                    <a:lnTo>
                      <a:pt x="1109" y="679"/>
                    </a:lnTo>
                    <a:cubicBezTo>
                      <a:pt x="1171" y="639"/>
                      <a:pt x="1234" y="603"/>
                      <a:pt x="1293" y="566"/>
                    </a:cubicBezTo>
                    <a:cubicBezTo>
                      <a:pt x="1397" y="520"/>
                      <a:pt x="1501" y="474"/>
                      <a:pt x="1616" y="451"/>
                    </a:cubicBezTo>
                    <a:cubicBezTo>
                      <a:pt x="1786" y="406"/>
                      <a:pt x="1963" y="389"/>
                      <a:pt x="2142" y="389"/>
                    </a:cubicBezTo>
                    <a:close/>
                    <a:moveTo>
                      <a:pt x="6337" y="1"/>
                    </a:moveTo>
                    <a:cubicBezTo>
                      <a:pt x="5856" y="264"/>
                      <a:pt x="5301" y="358"/>
                      <a:pt x="4741" y="358"/>
                    </a:cubicBezTo>
                    <a:cubicBezTo>
                      <a:pt x="4199" y="358"/>
                      <a:pt x="3651" y="270"/>
                      <a:pt x="3163" y="162"/>
                    </a:cubicBezTo>
                    <a:cubicBezTo>
                      <a:pt x="2920" y="113"/>
                      <a:pt x="2683" y="87"/>
                      <a:pt x="2452" y="87"/>
                    </a:cubicBezTo>
                    <a:cubicBezTo>
                      <a:pt x="1870" y="87"/>
                      <a:pt x="1332" y="252"/>
                      <a:pt x="878" y="624"/>
                    </a:cubicBezTo>
                    <a:cubicBezTo>
                      <a:pt x="751" y="728"/>
                      <a:pt x="624" y="855"/>
                      <a:pt x="508" y="993"/>
                    </a:cubicBezTo>
                    <a:cubicBezTo>
                      <a:pt x="289" y="1259"/>
                      <a:pt x="185" y="1559"/>
                      <a:pt x="0" y="1836"/>
                    </a:cubicBezTo>
                    <a:cubicBezTo>
                      <a:pt x="370" y="1282"/>
                      <a:pt x="970" y="820"/>
                      <a:pt x="1628" y="693"/>
                    </a:cubicBezTo>
                    <a:cubicBezTo>
                      <a:pt x="1770" y="666"/>
                      <a:pt x="1954" y="638"/>
                      <a:pt x="2138" y="638"/>
                    </a:cubicBezTo>
                    <a:cubicBezTo>
                      <a:pt x="2417" y="638"/>
                      <a:pt x="2696" y="701"/>
                      <a:pt x="2828" y="924"/>
                    </a:cubicBezTo>
                    <a:cubicBezTo>
                      <a:pt x="2897" y="1051"/>
                      <a:pt x="2955" y="1212"/>
                      <a:pt x="2897" y="1363"/>
                    </a:cubicBezTo>
                    <a:cubicBezTo>
                      <a:pt x="2852" y="1472"/>
                      <a:pt x="2719" y="1553"/>
                      <a:pt x="2597" y="1553"/>
                    </a:cubicBezTo>
                    <a:cubicBezTo>
                      <a:pt x="2565" y="1553"/>
                      <a:pt x="2534" y="1548"/>
                      <a:pt x="2505" y="1536"/>
                    </a:cubicBezTo>
                    <a:lnTo>
                      <a:pt x="2505" y="1536"/>
                    </a:lnTo>
                    <a:cubicBezTo>
                      <a:pt x="2583" y="1637"/>
                      <a:pt x="2723" y="1690"/>
                      <a:pt x="2859" y="1690"/>
                    </a:cubicBezTo>
                    <a:cubicBezTo>
                      <a:pt x="2925" y="1690"/>
                      <a:pt x="2991" y="1678"/>
                      <a:pt x="3048" y="1651"/>
                    </a:cubicBezTo>
                    <a:cubicBezTo>
                      <a:pt x="3221" y="1547"/>
                      <a:pt x="3278" y="1316"/>
                      <a:pt x="3221" y="1132"/>
                    </a:cubicBezTo>
                    <a:lnTo>
                      <a:pt x="3221" y="1132"/>
                    </a:lnTo>
                    <a:cubicBezTo>
                      <a:pt x="3740" y="1490"/>
                      <a:pt x="4040" y="2009"/>
                      <a:pt x="4213" y="2632"/>
                    </a:cubicBezTo>
                    <a:cubicBezTo>
                      <a:pt x="4213" y="2632"/>
                      <a:pt x="4317" y="2471"/>
                      <a:pt x="4352" y="2321"/>
                    </a:cubicBezTo>
                    <a:cubicBezTo>
                      <a:pt x="4352" y="2321"/>
                      <a:pt x="4548" y="2517"/>
                      <a:pt x="4698" y="2955"/>
                    </a:cubicBezTo>
                    <a:cubicBezTo>
                      <a:pt x="4837" y="2598"/>
                      <a:pt x="4860" y="2494"/>
                      <a:pt x="4848" y="2113"/>
                    </a:cubicBezTo>
                    <a:lnTo>
                      <a:pt x="4848" y="2113"/>
                    </a:lnTo>
                    <a:cubicBezTo>
                      <a:pt x="5018" y="2255"/>
                      <a:pt x="5170" y="2309"/>
                      <a:pt x="5313" y="2309"/>
                    </a:cubicBezTo>
                    <a:cubicBezTo>
                      <a:pt x="5759" y="2309"/>
                      <a:pt x="6109" y="1778"/>
                      <a:pt x="6626" y="1778"/>
                    </a:cubicBezTo>
                    <a:cubicBezTo>
                      <a:pt x="6000" y="1778"/>
                      <a:pt x="6081" y="646"/>
                      <a:pt x="5520" y="646"/>
                    </a:cubicBezTo>
                    <a:cubicBezTo>
                      <a:pt x="5512" y="646"/>
                      <a:pt x="5503" y="646"/>
                      <a:pt x="5495" y="647"/>
                    </a:cubicBezTo>
                    <a:cubicBezTo>
                      <a:pt x="5841" y="474"/>
                      <a:pt x="6141" y="301"/>
                      <a:pt x="6337"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30"/>
              <p:cNvSpPr/>
              <p:nvPr/>
            </p:nvSpPr>
            <p:spPr>
              <a:xfrm>
                <a:off x="8930489" y="4404391"/>
                <a:ext cx="78321" cy="10367"/>
              </a:xfrm>
              <a:custGeom>
                <a:avLst/>
                <a:gdLst/>
                <a:ahLst/>
                <a:cxnLst/>
                <a:rect l="l" t="t" r="r" b="b"/>
                <a:pathLst>
                  <a:path w="2425" h="321" extrusionOk="0">
                    <a:moveTo>
                      <a:pt x="2424" y="1"/>
                    </a:moveTo>
                    <a:lnTo>
                      <a:pt x="0" y="128"/>
                    </a:lnTo>
                    <a:cubicBezTo>
                      <a:pt x="349" y="257"/>
                      <a:pt x="704" y="320"/>
                      <a:pt x="1057" y="320"/>
                    </a:cubicBezTo>
                    <a:cubicBezTo>
                      <a:pt x="1522" y="320"/>
                      <a:pt x="1984" y="211"/>
                      <a:pt x="2424"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30"/>
              <p:cNvSpPr/>
              <p:nvPr/>
            </p:nvSpPr>
            <p:spPr>
              <a:xfrm>
                <a:off x="8766062" y="4279271"/>
                <a:ext cx="102189" cy="75447"/>
              </a:xfrm>
              <a:custGeom>
                <a:avLst/>
                <a:gdLst/>
                <a:ahLst/>
                <a:cxnLst/>
                <a:rect l="l" t="t" r="r" b="b"/>
                <a:pathLst>
                  <a:path w="3164" h="2336" extrusionOk="0">
                    <a:moveTo>
                      <a:pt x="2390" y="343"/>
                    </a:moveTo>
                    <a:lnTo>
                      <a:pt x="2390" y="343"/>
                    </a:lnTo>
                    <a:cubicBezTo>
                      <a:pt x="2275" y="470"/>
                      <a:pt x="2194" y="632"/>
                      <a:pt x="2125" y="805"/>
                    </a:cubicBezTo>
                    <a:cubicBezTo>
                      <a:pt x="2044" y="955"/>
                      <a:pt x="1975" y="1128"/>
                      <a:pt x="1894" y="1289"/>
                    </a:cubicBezTo>
                    <a:cubicBezTo>
                      <a:pt x="1802" y="1451"/>
                      <a:pt x="1686" y="1613"/>
                      <a:pt x="1548" y="1728"/>
                    </a:cubicBezTo>
                    <a:cubicBezTo>
                      <a:pt x="1398" y="1843"/>
                      <a:pt x="1224" y="1913"/>
                      <a:pt x="1051" y="1970"/>
                    </a:cubicBezTo>
                    <a:cubicBezTo>
                      <a:pt x="1213" y="1901"/>
                      <a:pt x="1374" y="1797"/>
                      <a:pt x="1501" y="1682"/>
                    </a:cubicBezTo>
                    <a:cubicBezTo>
                      <a:pt x="1582" y="1613"/>
                      <a:pt x="1640" y="1520"/>
                      <a:pt x="1709" y="1439"/>
                    </a:cubicBezTo>
                    <a:cubicBezTo>
                      <a:pt x="1755" y="1324"/>
                      <a:pt x="1790" y="1209"/>
                      <a:pt x="1802" y="1093"/>
                    </a:cubicBezTo>
                    <a:cubicBezTo>
                      <a:pt x="1813" y="932"/>
                      <a:pt x="1802" y="770"/>
                      <a:pt x="1744" y="608"/>
                    </a:cubicBezTo>
                    <a:lnTo>
                      <a:pt x="1744" y="608"/>
                    </a:lnTo>
                    <a:cubicBezTo>
                      <a:pt x="1848" y="747"/>
                      <a:pt x="1882" y="932"/>
                      <a:pt x="1859" y="1105"/>
                    </a:cubicBezTo>
                    <a:cubicBezTo>
                      <a:pt x="1859" y="1128"/>
                      <a:pt x="1848" y="1174"/>
                      <a:pt x="1848" y="1209"/>
                    </a:cubicBezTo>
                    <a:cubicBezTo>
                      <a:pt x="1917" y="1059"/>
                      <a:pt x="1975" y="920"/>
                      <a:pt x="2044" y="770"/>
                    </a:cubicBezTo>
                    <a:cubicBezTo>
                      <a:pt x="2148" y="608"/>
                      <a:pt x="2252" y="458"/>
                      <a:pt x="2390" y="343"/>
                    </a:cubicBezTo>
                    <a:close/>
                    <a:moveTo>
                      <a:pt x="2558" y="1"/>
                    </a:moveTo>
                    <a:cubicBezTo>
                      <a:pt x="2529" y="1"/>
                      <a:pt x="2501" y="3"/>
                      <a:pt x="2471" y="8"/>
                    </a:cubicBezTo>
                    <a:cubicBezTo>
                      <a:pt x="2217" y="31"/>
                      <a:pt x="1986" y="170"/>
                      <a:pt x="1836" y="343"/>
                    </a:cubicBezTo>
                    <a:cubicBezTo>
                      <a:pt x="1859" y="239"/>
                      <a:pt x="1813" y="89"/>
                      <a:pt x="1732" y="54"/>
                    </a:cubicBezTo>
                    <a:cubicBezTo>
                      <a:pt x="1692" y="26"/>
                      <a:pt x="1647" y="13"/>
                      <a:pt x="1602" y="13"/>
                    </a:cubicBezTo>
                    <a:cubicBezTo>
                      <a:pt x="1520" y="13"/>
                      <a:pt x="1438" y="56"/>
                      <a:pt x="1386" y="124"/>
                    </a:cubicBezTo>
                    <a:cubicBezTo>
                      <a:pt x="1294" y="204"/>
                      <a:pt x="1236" y="343"/>
                      <a:pt x="1201" y="447"/>
                    </a:cubicBezTo>
                    <a:cubicBezTo>
                      <a:pt x="1155" y="274"/>
                      <a:pt x="1040" y="124"/>
                      <a:pt x="867" y="89"/>
                    </a:cubicBezTo>
                    <a:cubicBezTo>
                      <a:pt x="844" y="86"/>
                      <a:pt x="822" y="85"/>
                      <a:pt x="800" y="85"/>
                    </a:cubicBezTo>
                    <a:cubicBezTo>
                      <a:pt x="647" y="85"/>
                      <a:pt x="495" y="151"/>
                      <a:pt x="405" y="262"/>
                    </a:cubicBezTo>
                    <a:cubicBezTo>
                      <a:pt x="763" y="412"/>
                      <a:pt x="1051" y="816"/>
                      <a:pt x="1051" y="1209"/>
                    </a:cubicBezTo>
                    <a:cubicBezTo>
                      <a:pt x="1063" y="1590"/>
                      <a:pt x="820" y="1982"/>
                      <a:pt x="474" y="2155"/>
                    </a:cubicBezTo>
                    <a:cubicBezTo>
                      <a:pt x="313" y="2224"/>
                      <a:pt x="151" y="2282"/>
                      <a:pt x="1" y="2305"/>
                    </a:cubicBezTo>
                    <a:cubicBezTo>
                      <a:pt x="126" y="2325"/>
                      <a:pt x="252" y="2336"/>
                      <a:pt x="379" y="2336"/>
                    </a:cubicBezTo>
                    <a:cubicBezTo>
                      <a:pt x="616" y="2336"/>
                      <a:pt x="857" y="2300"/>
                      <a:pt x="1097" y="2224"/>
                    </a:cubicBezTo>
                    <a:cubicBezTo>
                      <a:pt x="1617" y="2051"/>
                      <a:pt x="2079" y="1670"/>
                      <a:pt x="2332" y="1186"/>
                    </a:cubicBezTo>
                    <a:cubicBezTo>
                      <a:pt x="2436" y="1001"/>
                      <a:pt x="2506" y="793"/>
                      <a:pt x="2633" y="632"/>
                    </a:cubicBezTo>
                    <a:cubicBezTo>
                      <a:pt x="2732" y="443"/>
                      <a:pt x="2928" y="308"/>
                      <a:pt x="3138" y="308"/>
                    </a:cubicBezTo>
                    <a:cubicBezTo>
                      <a:pt x="3146" y="308"/>
                      <a:pt x="3155" y="308"/>
                      <a:pt x="3164" y="308"/>
                    </a:cubicBezTo>
                    <a:cubicBezTo>
                      <a:pt x="2969" y="154"/>
                      <a:pt x="2783" y="1"/>
                      <a:pt x="2558"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30"/>
              <p:cNvSpPr/>
              <p:nvPr/>
            </p:nvSpPr>
            <p:spPr>
              <a:xfrm>
                <a:off x="8701596" y="4212512"/>
                <a:ext cx="250919" cy="158484"/>
              </a:xfrm>
              <a:custGeom>
                <a:avLst/>
                <a:gdLst/>
                <a:ahLst/>
                <a:cxnLst/>
                <a:rect l="l" t="t" r="r" b="b"/>
                <a:pathLst>
                  <a:path w="7769" h="4907" extrusionOk="0">
                    <a:moveTo>
                      <a:pt x="7180" y="309"/>
                    </a:moveTo>
                    <a:cubicBezTo>
                      <a:pt x="7295" y="575"/>
                      <a:pt x="7387" y="852"/>
                      <a:pt x="7433" y="1140"/>
                    </a:cubicBezTo>
                    <a:cubicBezTo>
                      <a:pt x="7480" y="1429"/>
                      <a:pt x="7480" y="1717"/>
                      <a:pt x="7410" y="2006"/>
                    </a:cubicBezTo>
                    <a:cubicBezTo>
                      <a:pt x="7330" y="2271"/>
                      <a:pt x="7237" y="2548"/>
                      <a:pt x="7087" y="2791"/>
                    </a:cubicBezTo>
                    <a:cubicBezTo>
                      <a:pt x="6949" y="3045"/>
                      <a:pt x="6764" y="3276"/>
                      <a:pt x="6556" y="3472"/>
                    </a:cubicBezTo>
                    <a:cubicBezTo>
                      <a:pt x="6741" y="3253"/>
                      <a:pt x="6914" y="3022"/>
                      <a:pt x="7041" y="2779"/>
                    </a:cubicBezTo>
                    <a:cubicBezTo>
                      <a:pt x="7180" y="2537"/>
                      <a:pt x="7272" y="2260"/>
                      <a:pt x="7341" y="1983"/>
                    </a:cubicBezTo>
                    <a:cubicBezTo>
                      <a:pt x="7422" y="1717"/>
                      <a:pt x="7433" y="1429"/>
                      <a:pt x="7387" y="1152"/>
                    </a:cubicBezTo>
                    <a:cubicBezTo>
                      <a:pt x="7353" y="863"/>
                      <a:pt x="7272" y="586"/>
                      <a:pt x="7180" y="309"/>
                    </a:cubicBezTo>
                    <a:close/>
                    <a:moveTo>
                      <a:pt x="7002" y="0"/>
                    </a:moveTo>
                    <a:cubicBezTo>
                      <a:pt x="6894" y="0"/>
                      <a:pt x="6799" y="97"/>
                      <a:pt x="6799" y="217"/>
                    </a:cubicBezTo>
                    <a:cubicBezTo>
                      <a:pt x="6799" y="309"/>
                      <a:pt x="6856" y="402"/>
                      <a:pt x="6856" y="482"/>
                    </a:cubicBezTo>
                    <a:cubicBezTo>
                      <a:pt x="6764" y="411"/>
                      <a:pt x="6677" y="378"/>
                      <a:pt x="6596" y="378"/>
                    </a:cubicBezTo>
                    <a:cubicBezTo>
                      <a:pt x="6263" y="378"/>
                      <a:pt x="6052" y="931"/>
                      <a:pt x="6164" y="1498"/>
                    </a:cubicBezTo>
                    <a:cubicBezTo>
                      <a:pt x="6313" y="2244"/>
                      <a:pt x="6314" y="3001"/>
                      <a:pt x="5872" y="3679"/>
                    </a:cubicBezTo>
                    <a:lnTo>
                      <a:pt x="5872" y="3679"/>
                    </a:lnTo>
                    <a:cubicBezTo>
                      <a:pt x="5963" y="3532"/>
                      <a:pt x="5882" y="3366"/>
                      <a:pt x="5714" y="3299"/>
                    </a:cubicBezTo>
                    <a:cubicBezTo>
                      <a:pt x="5664" y="3276"/>
                      <a:pt x="5607" y="3265"/>
                      <a:pt x="5549" y="3265"/>
                    </a:cubicBezTo>
                    <a:cubicBezTo>
                      <a:pt x="5433" y="3265"/>
                      <a:pt x="5310" y="3306"/>
                      <a:pt x="5217" y="3368"/>
                    </a:cubicBezTo>
                    <a:cubicBezTo>
                      <a:pt x="5067" y="3472"/>
                      <a:pt x="4929" y="3587"/>
                      <a:pt x="4790" y="3703"/>
                    </a:cubicBezTo>
                    <a:cubicBezTo>
                      <a:pt x="4663" y="3818"/>
                      <a:pt x="4536" y="3922"/>
                      <a:pt x="4375" y="4003"/>
                    </a:cubicBezTo>
                    <a:cubicBezTo>
                      <a:pt x="4063" y="4199"/>
                      <a:pt x="3694" y="4326"/>
                      <a:pt x="3347" y="4441"/>
                    </a:cubicBezTo>
                    <a:cubicBezTo>
                      <a:pt x="2904" y="4573"/>
                      <a:pt x="2417" y="4645"/>
                      <a:pt x="1926" y="4645"/>
                    </a:cubicBezTo>
                    <a:cubicBezTo>
                      <a:pt x="1256" y="4645"/>
                      <a:pt x="580" y="4511"/>
                      <a:pt x="0" y="4211"/>
                    </a:cubicBezTo>
                    <a:lnTo>
                      <a:pt x="0" y="4211"/>
                    </a:lnTo>
                    <a:cubicBezTo>
                      <a:pt x="912" y="4683"/>
                      <a:pt x="1828" y="4906"/>
                      <a:pt x="2766" y="4906"/>
                    </a:cubicBezTo>
                    <a:cubicBezTo>
                      <a:pt x="3454" y="4906"/>
                      <a:pt x="4153" y="4786"/>
                      <a:pt x="4871" y="4557"/>
                    </a:cubicBezTo>
                    <a:cubicBezTo>
                      <a:pt x="5806" y="4245"/>
                      <a:pt x="6718" y="3703"/>
                      <a:pt x="7237" y="2849"/>
                    </a:cubicBezTo>
                    <a:cubicBezTo>
                      <a:pt x="7768" y="2029"/>
                      <a:pt x="7757" y="1059"/>
                      <a:pt x="7260" y="217"/>
                    </a:cubicBezTo>
                    <a:cubicBezTo>
                      <a:pt x="7214" y="136"/>
                      <a:pt x="7156" y="67"/>
                      <a:pt x="7087" y="21"/>
                    </a:cubicBezTo>
                    <a:cubicBezTo>
                      <a:pt x="7059" y="6"/>
                      <a:pt x="7030" y="0"/>
                      <a:pt x="7002"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30"/>
              <p:cNvSpPr/>
              <p:nvPr/>
            </p:nvSpPr>
            <p:spPr>
              <a:xfrm>
                <a:off x="8880525" y="4289444"/>
                <a:ext cx="105161" cy="67276"/>
              </a:xfrm>
              <a:custGeom>
                <a:avLst/>
                <a:gdLst/>
                <a:ahLst/>
                <a:cxnLst/>
                <a:rect l="l" t="t" r="r" b="b"/>
                <a:pathLst>
                  <a:path w="3256" h="2083" extrusionOk="0">
                    <a:moveTo>
                      <a:pt x="2381" y="0"/>
                    </a:moveTo>
                    <a:cubicBezTo>
                      <a:pt x="2249" y="0"/>
                      <a:pt x="1995" y="422"/>
                      <a:pt x="1951" y="467"/>
                    </a:cubicBezTo>
                    <a:cubicBezTo>
                      <a:pt x="1547" y="1090"/>
                      <a:pt x="785" y="1909"/>
                      <a:pt x="0" y="2083"/>
                    </a:cubicBezTo>
                    <a:cubicBezTo>
                      <a:pt x="728" y="1932"/>
                      <a:pt x="1362" y="1667"/>
                      <a:pt x="1905" y="1182"/>
                    </a:cubicBezTo>
                    <a:cubicBezTo>
                      <a:pt x="1997" y="1090"/>
                      <a:pt x="2101" y="1009"/>
                      <a:pt x="2194" y="951"/>
                    </a:cubicBezTo>
                    <a:cubicBezTo>
                      <a:pt x="2287" y="900"/>
                      <a:pt x="2398" y="857"/>
                      <a:pt x="2520" y="857"/>
                    </a:cubicBezTo>
                    <a:cubicBezTo>
                      <a:pt x="2534" y="857"/>
                      <a:pt x="2548" y="858"/>
                      <a:pt x="2563" y="859"/>
                    </a:cubicBezTo>
                    <a:cubicBezTo>
                      <a:pt x="2678" y="894"/>
                      <a:pt x="2794" y="974"/>
                      <a:pt x="2805" y="1101"/>
                    </a:cubicBezTo>
                    <a:cubicBezTo>
                      <a:pt x="2816" y="1233"/>
                      <a:pt x="2723" y="1354"/>
                      <a:pt x="2605" y="1356"/>
                    </a:cubicBezTo>
                    <a:lnTo>
                      <a:pt x="2605" y="1356"/>
                    </a:lnTo>
                    <a:cubicBezTo>
                      <a:pt x="2599" y="1356"/>
                      <a:pt x="2592" y="1356"/>
                      <a:pt x="2586" y="1355"/>
                    </a:cubicBezTo>
                    <a:lnTo>
                      <a:pt x="2586" y="1355"/>
                    </a:lnTo>
                    <a:cubicBezTo>
                      <a:pt x="2591" y="1356"/>
                      <a:pt x="2597" y="1356"/>
                      <a:pt x="2602" y="1356"/>
                    </a:cubicBezTo>
                    <a:cubicBezTo>
                      <a:pt x="2603" y="1356"/>
                      <a:pt x="2604" y="1356"/>
                      <a:pt x="2605" y="1356"/>
                    </a:cubicBezTo>
                    <a:lnTo>
                      <a:pt x="2605" y="1356"/>
                    </a:lnTo>
                    <a:cubicBezTo>
                      <a:pt x="2611" y="1356"/>
                      <a:pt x="2618" y="1356"/>
                      <a:pt x="2625" y="1356"/>
                    </a:cubicBezTo>
                    <a:cubicBezTo>
                      <a:pt x="2846" y="1356"/>
                      <a:pt x="3087" y="1263"/>
                      <a:pt x="3163" y="1067"/>
                    </a:cubicBezTo>
                    <a:cubicBezTo>
                      <a:pt x="3255" y="847"/>
                      <a:pt x="3175" y="570"/>
                      <a:pt x="3002" y="432"/>
                    </a:cubicBezTo>
                    <a:cubicBezTo>
                      <a:pt x="2898" y="348"/>
                      <a:pt x="2776" y="311"/>
                      <a:pt x="2653" y="311"/>
                    </a:cubicBezTo>
                    <a:cubicBezTo>
                      <a:pt x="2556" y="311"/>
                      <a:pt x="2458" y="334"/>
                      <a:pt x="2367" y="374"/>
                    </a:cubicBezTo>
                    <a:cubicBezTo>
                      <a:pt x="2413" y="317"/>
                      <a:pt x="2471" y="213"/>
                      <a:pt x="2459" y="143"/>
                    </a:cubicBezTo>
                    <a:cubicBezTo>
                      <a:pt x="2451" y="40"/>
                      <a:pt x="2422" y="0"/>
                      <a:pt x="238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30"/>
              <p:cNvSpPr/>
              <p:nvPr/>
            </p:nvSpPr>
            <p:spPr>
              <a:xfrm>
                <a:off x="8569241" y="4341734"/>
                <a:ext cx="227439" cy="140623"/>
              </a:xfrm>
              <a:custGeom>
                <a:avLst/>
                <a:gdLst/>
                <a:ahLst/>
                <a:cxnLst/>
                <a:rect l="l" t="t" r="r" b="b"/>
                <a:pathLst>
                  <a:path w="7042" h="4354" extrusionOk="0">
                    <a:moveTo>
                      <a:pt x="1940" y="210"/>
                    </a:moveTo>
                    <a:cubicBezTo>
                      <a:pt x="2066" y="221"/>
                      <a:pt x="2182" y="233"/>
                      <a:pt x="2309" y="267"/>
                    </a:cubicBezTo>
                    <a:cubicBezTo>
                      <a:pt x="2563" y="337"/>
                      <a:pt x="2782" y="440"/>
                      <a:pt x="2990" y="579"/>
                    </a:cubicBezTo>
                    <a:cubicBezTo>
                      <a:pt x="3405" y="856"/>
                      <a:pt x="3740" y="1248"/>
                      <a:pt x="4029" y="1664"/>
                    </a:cubicBezTo>
                    <a:cubicBezTo>
                      <a:pt x="4306" y="2068"/>
                      <a:pt x="4548" y="2507"/>
                      <a:pt x="4848" y="2887"/>
                    </a:cubicBezTo>
                    <a:cubicBezTo>
                      <a:pt x="5137" y="3291"/>
                      <a:pt x="5518" y="3626"/>
                      <a:pt x="5922" y="3915"/>
                    </a:cubicBezTo>
                    <a:cubicBezTo>
                      <a:pt x="5714" y="3776"/>
                      <a:pt x="5518" y="3626"/>
                      <a:pt x="5333" y="3465"/>
                    </a:cubicBezTo>
                    <a:cubicBezTo>
                      <a:pt x="5137" y="3315"/>
                      <a:pt x="4964" y="3118"/>
                      <a:pt x="4825" y="2922"/>
                    </a:cubicBezTo>
                    <a:cubicBezTo>
                      <a:pt x="4525" y="2530"/>
                      <a:pt x="4260" y="2103"/>
                      <a:pt x="3971" y="1699"/>
                    </a:cubicBezTo>
                    <a:cubicBezTo>
                      <a:pt x="3694" y="1295"/>
                      <a:pt x="3382" y="902"/>
                      <a:pt x="2967" y="625"/>
                    </a:cubicBezTo>
                    <a:cubicBezTo>
                      <a:pt x="2863" y="556"/>
                      <a:pt x="2759" y="498"/>
                      <a:pt x="2644" y="440"/>
                    </a:cubicBezTo>
                    <a:cubicBezTo>
                      <a:pt x="2528" y="383"/>
                      <a:pt x="2413" y="337"/>
                      <a:pt x="2297" y="313"/>
                    </a:cubicBezTo>
                    <a:cubicBezTo>
                      <a:pt x="2182" y="279"/>
                      <a:pt x="2055" y="256"/>
                      <a:pt x="1940" y="233"/>
                    </a:cubicBezTo>
                    <a:cubicBezTo>
                      <a:pt x="1876" y="227"/>
                      <a:pt x="1815" y="224"/>
                      <a:pt x="1753" y="224"/>
                    </a:cubicBezTo>
                    <a:cubicBezTo>
                      <a:pt x="1691" y="224"/>
                      <a:pt x="1628" y="227"/>
                      <a:pt x="1559" y="233"/>
                    </a:cubicBezTo>
                    <a:cubicBezTo>
                      <a:pt x="1674" y="221"/>
                      <a:pt x="1813" y="210"/>
                      <a:pt x="1940" y="210"/>
                    </a:cubicBezTo>
                    <a:close/>
                    <a:moveTo>
                      <a:pt x="6377" y="4269"/>
                    </a:moveTo>
                    <a:cubicBezTo>
                      <a:pt x="6379" y="4270"/>
                      <a:pt x="6381" y="4271"/>
                      <a:pt x="6383" y="4273"/>
                    </a:cubicBezTo>
                    <a:cubicBezTo>
                      <a:pt x="6381" y="4271"/>
                      <a:pt x="6379" y="4270"/>
                      <a:pt x="6377" y="4269"/>
                    </a:cubicBezTo>
                    <a:close/>
                    <a:moveTo>
                      <a:pt x="1935" y="0"/>
                    </a:moveTo>
                    <a:cubicBezTo>
                      <a:pt x="1792" y="0"/>
                      <a:pt x="1648" y="12"/>
                      <a:pt x="1501" y="36"/>
                    </a:cubicBezTo>
                    <a:cubicBezTo>
                      <a:pt x="1316" y="60"/>
                      <a:pt x="1132" y="117"/>
                      <a:pt x="947" y="198"/>
                    </a:cubicBezTo>
                    <a:cubicBezTo>
                      <a:pt x="601" y="325"/>
                      <a:pt x="324" y="556"/>
                      <a:pt x="0" y="717"/>
                    </a:cubicBezTo>
                    <a:cubicBezTo>
                      <a:pt x="430" y="510"/>
                      <a:pt x="917" y="383"/>
                      <a:pt x="1396" y="383"/>
                    </a:cubicBezTo>
                    <a:cubicBezTo>
                      <a:pt x="1664" y="383"/>
                      <a:pt x="1930" y="423"/>
                      <a:pt x="2182" y="510"/>
                    </a:cubicBezTo>
                    <a:cubicBezTo>
                      <a:pt x="2563" y="637"/>
                      <a:pt x="3198" y="914"/>
                      <a:pt x="3209" y="1387"/>
                    </a:cubicBezTo>
                    <a:cubicBezTo>
                      <a:pt x="3209" y="1549"/>
                      <a:pt x="3163" y="1733"/>
                      <a:pt x="3048" y="1837"/>
                    </a:cubicBezTo>
                    <a:cubicBezTo>
                      <a:pt x="2993" y="1882"/>
                      <a:pt x="2917" y="1905"/>
                      <a:pt x="2840" y="1905"/>
                    </a:cubicBezTo>
                    <a:cubicBezTo>
                      <a:pt x="2739" y="1905"/>
                      <a:pt x="2638" y="1865"/>
                      <a:pt x="2586" y="1779"/>
                    </a:cubicBezTo>
                    <a:lnTo>
                      <a:pt x="2586" y="1779"/>
                    </a:lnTo>
                    <a:cubicBezTo>
                      <a:pt x="2621" y="1999"/>
                      <a:pt x="2817" y="2183"/>
                      <a:pt x="3036" y="2183"/>
                    </a:cubicBezTo>
                    <a:cubicBezTo>
                      <a:pt x="3255" y="2183"/>
                      <a:pt x="3440" y="1999"/>
                      <a:pt x="3475" y="1779"/>
                    </a:cubicBezTo>
                    <a:cubicBezTo>
                      <a:pt x="3786" y="2414"/>
                      <a:pt x="3786" y="3084"/>
                      <a:pt x="3613" y="3753"/>
                    </a:cubicBezTo>
                    <a:cubicBezTo>
                      <a:pt x="3613" y="3753"/>
                      <a:pt x="3798" y="3661"/>
                      <a:pt x="3913" y="3557"/>
                    </a:cubicBezTo>
                    <a:lnTo>
                      <a:pt x="3913" y="3557"/>
                    </a:lnTo>
                    <a:cubicBezTo>
                      <a:pt x="3913" y="3557"/>
                      <a:pt x="3983" y="3834"/>
                      <a:pt x="3902" y="4353"/>
                    </a:cubicBezTo>
                    <a:cubicBezTo>
                      <a:pt x="4213" y="4076"/>
                      <a:pt x="4306" y="3984"/>
                      <a:pt x="4502" y="3615"/>
                    </a:cubicBezTo>
                    <a:cubicBezTo>
                      <a:pt x="4687" y="4088"/>
                      <a:pt x="4998" y="4160"/>
                      <a:pt x="5343" y="4160"/>
                    </a:cubicBezTo>
                    <a:cubicBezTo>
                      <a:pt x="5494" y="4160"/>
                      <a:pt x="5652" y="4146"/>
                      <a:pt x="5808" y="4146"/>
                    </a:cubicBezTo>
                    <a:cubicBezTo>
                      <a:pt x="6005" y="4146"/>
                      <a:pt x="6200" y="4168"/>
                      <a:pt x="6377" y="4269"/>
                    </a:cubicBezTo>
                    <a:lnTo>
                      <a:pt x="6377" y="4269"/>
                    </a:lnTo>
                    <a:cubicBezTo>
                      <a:pt x="5777" y="3918"/>
                      <a:pt x="6508" y="2863"/>
                      <a:pt x="5922" y="2587"/>
                    </a:cubicBezTo>
                    <a:lnTo>
                      <a:pt x="5922" y="2587"/>
                    </a:lnTo>
                    <a:cubicBezTo>
                      <a:pt x="6041" y="2598"/>
                      <a:pt x="6158" y="2605"/>
                      <a:pt x="6271" y="2605"/>
                    </a:cubicBezTo>
                    <a:cubicBezTo>
                      <a:pt x="6542" y="2605"/>
                      <a:pt x="6798" y="2564"/>
                      <a:pt x="7041" y="2426"/>
                    </a:cubicBezTo>
                    <a:cubicBezTo>
                      <a:pt x="5876" y="2414"/>
                      <a:pt x="4767" y="1595"/>
                      <a:pt x="3925" y="844"/>
                    </a:cubicBezTo>
                    <a:cubicBezTo>
                      <a:pt x="3336" y="313"/>
                      <a:pt x="2665" y="0"/>
                      <a:pt x="193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30"/>
              <p:cNvSpPr/>
              <p:nvPr/>
            </p:nvSpPr>
            <p:spPr>
              <a:xfrm>
                <a:off x="8708282" y="4358174"/>
                <a:ext cx="150636" cy="53614"/>
              </a:xfrm>
              <a:custGeom>
                <a:avLst/>
                <a:gdLst/>
                <a:ahLst/>
                <a:cxnLst/>
                <a:rect l="l" t="t" r="r" b="b"/>
                <a:pathLst>
                  <a:path w="4664" h="1660" extrusionOk="0">
                    <a:moveTo>
                      <a:pt x="970" y="509"/>
                    </a:moveTo>
                    <a:lnTo>
                      <a:pt x="970" y="509"/>
                    </a:lnTo>
                    <a:cubicBezTo>
                      <a:pt x="1178" y="589"/>
                      <a:pt x="1386" y="670"/>
                      <a:pt x="1617" y="728"/>
                    </a:cubicBezTo>
                    <a:cubicBezTo>
                      <a:pt x="1836" y="786"/>
                      <a:pt x="2055" y="820"/>
                      <a:pt x="2298" y="855"/>
                    </a:cubicBezTo>
                    <a:cubicBezTo>
                      <a:pt x="2517" y="878"/>
                      <a:pt x="2759" y="878"/>
                      <a:pt x="3002" y="878"/>
                    </a:cubicBezTo>
                    <a:cubicBezTo>
                      <a:pt x="3221" y="866"/>
                      <a:pt x="3464" y="855"/>
                      <a:pt x="3694" y="843"/>
                    </a:cubicBezTo>
                    <a:lnTo>
                      <a:pt x="3694" y="843"/>
                    </a:lnTo>
                    <a:cubicBezTo>
                      <a:pt x="3464" y="878"/>
                      <a:pt x="3221" y="913"/>
                      <a:pt x="2967" y="924"/>
                    </a:cubicBezTo>
                    <a:cubicBezTo>
                      <a:pt x="2896" y="927"/>
                      <a:pt x="2826" y="929"/>
                      <a:pt x="2757" y="929"/>
                    </a:cubicBezTo>
                    <a:cubicBezTo>
                      <a:pt x="2590" y="929"/>
                      <a:pt x="2426" y="921"/>
                      <a:pt x="2263" y="913"/>
                    </a:cubicBezTo>
                    <a:cubicBezTo>
                      <a:pt x="2032" y="878"/>
                      <a:pt x="1801" y="843"/>
                      <a:pt x="1582" y="763"/>
                    </a:cubicBezTo>
                    <a:cubicBezTo>
                      <a:pt x="1363" y="693"/>
                      <a:pt x="1155" y="612"/>
                      <a:pt x="970" y="509"/>
                    </a:cubicBezTo>
                    <a:close/>
                    <a:moveTo>
                      <a:pt x="1" y="1"/>
                    </a:moveTo>
                    <a:cubicBezTo>
                      <a:pt x="685" y="602"/>
                      <a:pt x="2459" y="1660"/>
                      <a:pt x="3607" y="1660"/>
                    </a:cubicBezTo>
                    <a:cubicBezTo>
                      <a:pt x="3738" y="1660"/>
                      <a:pt x="3860" y="1646"/>
                      <a:pt x="3971" y="1617"/>
                    </a:cubicBezTo>
                    <a:cubicBezTo>
                      <a:pt x="3948" y="1570"/>
                      <a:pt x="3256" y="1374"/>
                      <a:pt x="3106" y="1224"/>
                    </a:cubicBezTo>
                    <a:lnTo>
                      <a:pt x="3106" y="1224"/>
                    </a:lnTo>
                    <a:cubicBezTo>
                      <a:pt x="3153" y="1229"/>
                      <a:pt x="3202" y="1232"/>
                      <a:pt x="3253" y="1232"/>
                    </a:cubicBezTo>
                    <a:cubicBezTo>
                      <a:pt x="3749" y="1232"/>
                      <a:pt x="4349" y="979"/>
                      <a:pt x="4664" y="612"/>
                    </a:cubicBezTo>
                    <a:lnTo>
                      <a:pt x="4664" y="612"/>
                    </a:lnTo>
                    <a:cubicBezTo>
                      <a:pt x="4243" y="677"/>
                      <a:pt x="3819" y="709"/>
                      <a:pt x="3394" y="709"/>
                    </a:cubicBezTo>
                    <a:cubicBezTo>
                      <a:pt x="2224" y="709"/>
                      <a:pt x="1060" y="467"/>
                      <a:pt x="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30"/>
              <p:cNvSpPr/>
              <p:nvPr/>
            </p:nvSpPr>
            <p:spPr>
              <a:xfrm>
                <a:off x="8398872" y="4694068"/>
                <a:ext cx="194269" cy="264710"/>
              </a:xfrm>
              <a:custGeom>
                <a:avLst/>
                <a:gdLst/>
                <a:ahLst/>
                <a:cxnLst/>
                <a:rect l="l" t="t" r="r" b="b"/>
                <a:pathLst>
                  <a:path w="6015" h="8196" extrusionOk="0">
                    <a:moveTo>
                      <a:pt x="6014" y="1"/>
                    </a:moveTo>
                    <a:cubicBezTo>
                      <a:pt x="5995" y="2"/>
                      <a:pt x="5975" y="4"/>
                      <a:pt x="5955" y="7"/>
                    </a:cubicBezTo>
                    <a:lnTo>
                      <a:pt x="5955" y="7"/>
                    </a:lnTo>
                    <a:cubicBezTo>
                      <a:pt x="5975" y="5"/>
                      <a:pt x="5994" y="3"/>
                      <a:pt x="6014" y="1"/>
                    </a:cubicBezTo>
                    <a:close/>
                    <a:moveTo>
                      <a:pt x="5955" y="7"/>
                    </a:moveTo>
                    <a:cubicBezTo>
                      <a:pt x="4593" y="166"/>
                      <a:pt x="3340" y="1104"/>
                      <a:pt x="2817" y="2390"/>
                    </a:cubicBezTo>
                    <a:cubicBezTo>
                      <a:pt x="2597" y="2921"/>
                      <a:pt x="2494" y="3486"/>
                      <a:pt x="2355" y="4029"/>
                    </a:cubicBezTo>
                    <a:cubicBezTo>
                      <a:pt x="2205" y="4583"/>
                      <a:pt x="1974" y="5137"/>
                      <a:pt x="1570" y="5541"/>
                    </a:cubicBezTo>
                    <a:cubicBezTo>
                      <a:pt x="1276" y="5835"/>
                      <a:pt x="859" y="6032"/>
                      <a:pt x="449" y="6032"/>
                    </a:cubicBezTo>
                    <a:cubicBezTo>
                      <a:pt x="296" y="6032"/>
                      <a:pt x="144" y="6005"/>
                      <a:pt x="0" y="5945"/>
                    </a:cubicBezTo>
                    <a:lnTo>
                      <a:pt x="0" y="5945"/>
                    </a:lnTo>
                    <a:cubicBezTo>
                      <a:pt x="323" y="6261"/>
                      <a:pt x="800" y="6449"/>
                      <a:pt x="1259" y="6449"/>
                    </a:cubicBezTo>
                    <a:cubicBezTo>
                      <a:pt x="1555" y="6449"/>
                      <a:pt x="1843" y="6371"/>
                      <a:pt x="2078" y="6199"/>
                    </a:cubicBezTo>
                    <a:lnTo>
                      <a:pt x="2078" y="6199"/>
                    </a:lnTo>
                    <a:cubicBezTo>
                      <a:pt x="1870" y="6868"/>
                      <a:pt x="2251" y="7838"/>
                      <a:pt x="2851" y="8196"/>
                    </a:cubicBezTo>
                    <a:cubicBezTo>
                      <a:pt x="2494" y="6684"/>
                      <a:pt x="3105" y="6049"/>
                      <a:pt x="3359" y="3856"/>
                    </a:cubicBezTo>
                    <a:cubicBezTo>
                      <a:pt x="3697" y="1135"/>
                      <a:pt x="5195" y="111"/>
                      <a:pt x="5955" y="7"/>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30"/>
              <p:cNvSpPr/>
              <p:nvPr/>
            </p:nvSpPr>
            <p:spPr>
              <a:xfrm>
                <a:off x="8523379" y="4697039"/>
                <a:ext cx="97700" cy="213293"/>
              </a:xfrm>
              <a:custGeom>
                <a:avLst/>
                <a:gdLst/>
                <a:ahLst/>
                <a:cxnLst/>
                <a:rect l="l" t="t" r="r" b="b"/>
                <a:pathLst>
                  <a:path w="3025" h="6604" extrusionOk="0">
                    <a:moveTo>
                      <a:pt x="1155" y="936"/>
                    </a:moveTo>
                    <a:lnTo>
                      <a:pt x="1155" y="936"/>
                    </a:lnTo>
                    <a:cubicBezTo>
                      <a:pt x="843" y="1282"/>
                      <a:pt x="728" y="1744"/>
                      <a:pt x="728" y="2182"/>
                    </a:cubicBezTo>
                    <a:cubicBezTo>
                      <a:pt x="728" y="2621"/>
                      <a:pt x="866" y="3060"/>
                      <a:pt x="1016" y="3475"/>
                    </a:cubicBezTo>
                    <a:cubicBezTo>
                      <a:pt x="1178" y="3891"/>
                      <a:pt x="1363" y="4295"/>
                      <a:pt x="1513" y="4733"/>
                    </a:cubicBezTo>
                    <a:cubicBezTo>
                      <a:pt x="1582" y="4941"/>
                      <a:pt x="1628" y="5160"/>
                      <a:pt x="1651" y="5391"/>
                    </a:cubicBezTo>
                    <a:cubicBezTo>
                      <a:pt x="1686" y="5622"/>
                      <a:pt x="1697" y="5841"/>
                      <a:pt x="1686" y="6072"/>
                    </a:cubicBezTo>
                    <a:cubicBezTo>
                      <a:pt x="1674" y="5622"/>
                      <a:pt x="1593" y="5172"/>
                      <a:pt x="1455" y="4745"/>
                    </a:cubicBezTo>
                    <a:cubicBezTo>
                      <a:pt x="1328" y="4318"/>
                      <a:pt x="1120" y="3914"/>
                      <a:pt x="959" y="3487"/>
                    </a:cubicBezTo>
                    <a:cubicBezTo>
                      <a:pt x="809" y="3071"/>
                      <a:pt x="670" y="2621"/>
                      <a:pt x="693" y="2159"/>
                    </a:cubicBezTo>
                    <a:cubicBezTo>
                      <a:pt x="693" y="1929"/>
                      <a:pt x="728" y="1698"/>
                      <a:pt x="809" y="1501"/>
                    </a:cubicBezTo>
                    <a:cubicBezTo>
                      <a:pt x="843" y="1398"/>
                      <a:pt x="889" y="1282"/>
                      <a:pt x="947" y="1190"/>
                    </a:cubicBezTo>
                    <a:cubicBezTo>
                      <a:pt x="1005" y="1097"/>
                      <a:pt x="1074" y="1005"/>
                      <a:pt x="1155" y="936"/>
                    </a:cubicBezTo>
                    <a:close/>
                    <a:moveTo>
                      <a:pt x="2309" y="1"/>
                    </a:moveTo>
                    <a:cubicBezTo>
                      <a:pt x="2021" y="163"/>
                      <a:pt x="1709" y="243"/>
                      <a:pt x="1443" y="451"/>
                    </a:cubicBezTo>
                    <a:cubicBezTo>
                      <a:pt x="1293" y="543"/>
                      <a:pt x="1155" y="659"/>
                      <a:pt x="1039" y="797"/>
                    </a:cubicBezTo>
                    <a:cubicBezTo>
                      <a:pt x="474" y="1386"/>
                      <a:pt x="301" y="2159"/>
                      <a:pt x="405" y="3025"/>
                    </a:cubicBezTo>
                    <a:cubicBezTo>
                      <a:pt x="532" y="4041"/>
                      <a:pt x="589" y="5299"/>
                      <a:pt x="1" y="6188"/>
                    </a:cubicBezTo>
                    <a:cubicBezTo>
                      <a:pt x="312" y="5980"/>
                      <a:pt x="520" y="5714"/>
                      <a:pt x="670" y="5391"/>
                    </a:cubicBezTo>
                    <a:lnTo>
                      <a:pt x="670" y="5391"/>
                    </a:lnTo>
                    <a:cubicBezTo>
                      <a:pt x="578" y="5979"/>
                      <a:pt x="1752" y="5968"/>
                      <a:pt x="1709" y="6601"/>
                    </a:cubicBezTo>
                    <a:lnTo>
                      <a:pt x="1709" y="6601"/>
                    </a:lnTo>
                    <a:cubicBezTo>
                      <a:pt x="1757" y="5933"/>
                      <a:pt x="2713" y="5610"/>
                      <a:pt x="2171" y="4860"/>
                    </a:cubicBezTo>
                    <a:lnTo>
                      <a:pt x="2171" y="4860"/>
                    </a:lnTo>
                    <a:cubicBezTo>
                      <a:pt x="2308" y="4877"/>
                      <a:pt x="2411" y="4886"/>
                      <a:pt x="2503" y="4886"/>
                    </a:cubicBezTo>
                    <a:cubicBezTo>
                      <a:pt x="2666" y="4886"/>
                      <a:pt x="2796" y="4857"/>
                      <a:pt x="3025" y="4791"/>
                    </a:cubicBezTo>
                    <a:cubicBezTo>
                      <a:pt x="2598" y="4606"/>
                      <a:pt x="2425" y="4399"/>
                      <a:pt x="2425" y="4399"/>
                    </a:cubicBezTo>
                    <a:cubicBezTo>
                      <a:pt x="2563" y="4376"/>
                      <a:pt x="2736" y="4272"/>
                      <a:pt x="2736" y="4272"/>
                    </a:cubicBezTo>
                    <a:cubicBezTo>
                      <a:pt x="2136" y="4052"/>
                      <a:pt x="1640" y="3718"/>
                      <a:pt x="1328" y="3164"/>
                    </a:cubicBezTo>
                    <a:lnTo>
                      <a:pt x="1328" y="3164"/>
                    </a:lnTo>
                    <a:cubicBezTo>
                      <a:pt x="1386" y="3186"/>
                      <a:pt x="1450" y="3197"/>
                      <a:pt x="1512" y="3197"/>
                    </a:cubicBezTo>
                    <a:cubicBezTo>
                      <a:pt x="1647" y="3197"/>
                      <a:pt x="1780" y="3143"/>
                      <a:pt x="1859" y="3025"/>
                    </a:cubicBezTo>
                    <a:cubicBezTo>
                      <a:pt x="1963" y="2852"/>
                      <a:pt x="1928" y="2621"/>
                      <a:pt x="1790" y="2483"/>
                    </a:cubicBezTo>
                    <a:lnTo>
                      <a:pt x="1790" y="2483"/>
                    </a:lnTo>
                    <a:cubicBezTo>
                      <a:pt x="1847" y="2610"/>
                      <a:pt x="1732" y="2817"/>
                      <a:pt x="1582" y="2852"/>
                    </a:cubicBezTo>
                    <a:cubicBezTo>
                      <a:pt x="1548" y="2863"/>
                      <a:pt x="1512" y="2868"/>
                      <a:pt x="1477" y="2868"/>
                    </a:cubicBezTo>
                    <a:cubicBezTo>
                      <a:pt x="1367" y="2868"/>
                      <a:pt x="1253" y="2821"/>
                      <a:pt x="1166" y="2760"/>
                    </a:cubicBezTo>
                    <a:cubicBezTo>
                      <a:pt x="820" y="2494"/>
                      <a:pt x="936" y="1894"/>
                      <a:pt x="1039" y="1548"/>
                    </a:cubicBezTo>
                    <a:cubicBezTo>
                      <a:pt x="1213" y="878"/>
                      <a:pt x="1709" y="347"/>
                      <a:pt x="2309" y="1"/>
                    </a:cubicBezTo>
                    <a:close/>
                    <a:moveTo>
                      <a:pt x="1709" y="6601"/>
                    </a:moveTo>
                    <a:cubicBezTo>
                      <a:pt x="1709" y="6602"/>
                      <a:pt x="1709" y="6603"/>
                      <a:pt x="1709" y="6603"/>
                    </a:cubicBezTo>
                    <a:cubicBezTo>
                      <a:pt x="1709" y="6603"/>
                      <a:pt x="1709" y="6602"/>
                      <a:pt x="1709" y="660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30"/>
              <p:cNvSpPr/>
              <p:nvPr/>
            </p:nvSpPr>
            <p:spPr>
              <a:xfrm>
                <a:off x="8512204" y="4786535"/>
                <a:ext cx="17925" cy="77934"/>
              </a:xfrm>
              <a:custGeom>
                <a:avLst/>
                <a:gdLst/>
                <a:ahLst/>
                <a:cxnLst/>
                <a:rect l="l" t="t" r="r" b="b"/>
                <a:pathLst>
                  <a:path w="555" h="2413" extrusionOk="0">
                    <a:moveTo>
                      <a:pt x="312" y="0"/>
                    </a:moveTo>
                    <a:lnTo>
                      <a:pt x="312" y="0"/>
                    </a:lnTo>
                    <a:cubicBezTo>
                      <a:pt x="208" y="808"/>
                      <a:pt x="93" y="1605"/>
                      <a:pt x="0" y="2413"/>
                    </a:cubicBezTo>
                    <a:cubicBezTo>
                      <a:pt x="427" y="1674"/>
                      <a:pt x="554" y="831"/>
                      <a:pt x="312"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30"/>
              <p:cNvSpPr/>
              <p:nvPr/>
            </p:nvSpPr>
            <p:spPr>
              <a:xfrm>
                <a:off x="8398129" y="4618394"/>
                <a:ext cx="83521" cy="96957"/>
              </a:xfrm>
              <a:custGeom>
                <a:avLst/>
                <a:gdLst/>
                <a:ahLst/>
                <a:cxnLst/>
                <a:rect l="l" t="t" r="r" b="b"/>
                <a:pathLst>
                  <a:path w="2586" h="3002" extrusionOk="0">
                    <a:moveTo>
                      <a:pt x="2124" y="1039"/>
                    </a:moveTo>
                    <a:lnTo>
                      <a:pt x="2124" y="1039"/>
                    </a:lnTo>
                    <a:cubicBezTo>
                      <a:pt x="2066" y="1212"/>
                      <a:pt x="1974" y="1362"/>
                      <a:pt x="1836" y="1501"/>
                    </a:cubicBezTo>
                    <a:cubicBezTo>
                      <a:pt x="1709" y="1628"/>
                      <a:pt x="1547" y="1732"/>
                      <a:pt x="1397" y="1813"/>
                    </a:cubicBezTo>
                    <a:cubicBezTo>
                      <a:pt x="1224" y="1882"/>
                      <a:pt x="1051" y="1940"/>
                      <a:pt x="889" y="1997"/>
                    </a:cubicBezTo>
                    <a:cubicBezTo>
                      <a:pt x="716" y="2055"/>
                      <a:pt x="554" y="2136"/>
                      <a:pt x="416" y="2251"/>
                    </a:cubicBezTo>
                    <a:cubicBezTo>
                      <a:pt x="508" y="2101"/>
                      <a:pt x="681" y="2020"/>
                      <a:pt x="854" y="1940"/>
                    </a:cubicBezTo>
                    <a:cubicBezTo>
                      <a:pt x="1004" y="1882"/>
                      <a:pt x="1155" y="1824"/>
                      <a:pt x="1305" y="1766"/>
                    </a:cubicBezTo>
                    <a:cubicBezTo>
                      <a:pt x="1270" y="1766"/>
                      <a:pt x="1235" y="1790"/>
                      <a:pt x="1201" y="1790"/>
                    </a:cubicBezTo>
                    <a:cubicBezTo>
                      <a:pt x="1028" y="1790"/>
                      <a:pt x="854" y="1743"/>
                      <a:pt x="727" y="1628"/>
                    </a:cubicBezTo>
                    <a:lnTo>
                      <a:pt x="727" y="1628"/>
                    </a:lnTo>
                    <a:cubicBezTo>
                      <a:pt x="889" y="1686"/>
                      <a:pt x="1051" y="1709"/>
                      <a:pt x="1201" y="1709"/>
                    </a:cubicBezTo>
                    <a:cubicBezTo>
                      <a:pt x="1316" y="1709"/>
                      <a:pt x="1432" y="1686"/>
                      <a:pt x="1547" y="1651"/>
                    </a:cubicBezTo>
                    <a:cubicBezTo>
                      <a:pt x="1651" y="1593"/>
                      <a:pt x="1732" y="1536"/>
                      <a:pt x="1812" y="1466"/>
                    </a:cubicBezTo>
                    <a:cubicBezTo>
                      <a:pt x="1939" y="1351"/>
                      <a:pt x="2043" y="1189"/>
                      <a:pt x="2124" y="1039"/>
                    </a:cubicBezTo>
                    <a:close/>
                    <a:moveTo>
                      <a:pt x="2551" y="0"/>
                    </a:moveTo>
                    <a:lnTo>
                      <a:pt x="2551" y="0"/>
                    </a:lnTo>
                    <a:cubicBezTo>
                      <a:pt x="2517" y="150"/>
                      <a:pt x="2447" y="301"/>
                      <a:pt x="2355" y="462"/>
                    </a:cubicBezTo>
                    <a:cubicBezTo>
                      <a:pt x="2178" y="775"/>
                      <a:pt x="1831" y="965"/>
                      <a:pt x="1477" y="965"/>
                    </a:cubicBezTo>
                    <a:cubicBezTo>
                      <a:pt x="1439" y="965"/>
                      <a:pt x="1400" y="963"/>
                      <a:pt x="1362" y="958"/>
                    </a:cubicBezTo>
                    <a:cubicBezTo>
                      <a:pt x="970" y="924"/>
                      <a:pt x="577" y="612"/>
                      <a:pt x="474" y="243"/>
                    </a:cubicBezTo>
                    <a:cubicBezTo>
                      <a:pt x="323" y="347"/>
                      <a:pt x="243" y="520"/>
                      <a:pt x="254" y="693"/>
                    </a:cubicBezTo>
                    <a:cubicBezTo>
                      <a:pt x="266" y="866"/>
                      <a:pt x="427" y="993"/>
                      <a:pt x="577" y="1051"/>
                    </a:cubicBezTo>
                    <a:cubicBezTo>
                      <a:pt x="474" y="1097"/>
                      <a:pt x="335" y="1132"/>
                      <a:pt x="231" y="1224"/>
                    </a:cubicBezTo>
                    <a:cubicBezTo>
                      <a:pt x="139" y="1305"/>
                      <a:pt x="93" y="1455"/>
                      <a:pt x="150" y="1570"/>
                    </a:cubicBezTo>
                    <a:cubicBezTo>
                      <a:pt x="190" y="1639"/>
                      <a:pt x="295" y="1691"/>
                      <a:pt x="390" y="1691"/>
                    </a:cubicBezTo>
                    <a:cubicBezTo>
                      <a:pt x="407" y="1691"/>
                      <a:pt x="423" y="1689"/>
                      <a:pt x="439" y="1686"/>
                    </a:cubicBezTo>
                    <a:lnTo>
                      <a:pt x="439" y="1686"/>
                    </a:lnTo>
                    <a:cubicBezTo>
                      <a:pt x="254" y="1824"/>
                      <a:pt x="104" y="2043"/>
                      <a:pt x="70" y="2286"/>
                    </a:cubicBezTo>
                    <a:cubicBezTo>
                      <a:pt x="0" y="2563"/>
                      <a:pt x="150" y="2782"/>
                      <a:pt x="323" y="3001"/>
                    </a:cubicBezTo>
                    <a:cubicBezTo>
                      <a:pt x="312" y="2782"/>
                      <a:pt x="474" y="2598"/>
                      <a:pt x="658" y="2494"/>
                    </a:cubicBezTo>
                    <a:cubicBezTo>
                      <a:pt x="843" y="2378"/>
                      <a:pt x="1051" y="2320"/>
                      <a:pt x="1247" y="2228"/>
                    </a:cubicBezTo>
                    <a:cubicBezTo>
                      <a:pt x="1755" y="2020"/>
                      <a:pt x="2170" y="1582"/>
                      <a:pt x="2390" y="1074"/>
                    </a:cubicBezTo>
                    <a:cubicBezTo>
                      <a:pt x="2528" y="751"/>
                      <a:pt x="2586" y="358"/>
                      <a:pt x="255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30"/>
              <p:cNvSpPr/>
              <p:nvPr/>
            </p:nvSpPr>
            <p:spPr>
              <a:xfrm>
                <a:off x="8325492" y="4554284"/>
                <a:ext cx="177410" cy="239228"/>
              </a:xfrm>
              <a:custGeom>
                <a:avLst/>
                <a:gdLst/>
                <a:ahLst/>
                <a:cxnLst/>
                <a:rect l="l" t="t" r="r" b="b"/>
                <a:pathLst>
                  <a:path w="5493" h="7407" extrusionOk="0">
                    <a:moveTo>
                      <a:pt x="3542" y="6441"/>
                    </a:moveTo>
                    <a:lnTo>
                      <a:pt x="3542" y="6441"/>
                    </a:lnTo>
                    <a:cubicBezTo>
                      <a:pt x="3334" y="6637"/>
                      <a:pt x="3092" y="6799"/>
                      <a:pt x="2826" y="6914"/>
                    </a:cubicBezTo>
                    <a:cubicBezTo>
                      <a:pt x="2572" y="7041"/>
                      <a:pt x="2295" y="7133"/>
                      <a:pt x="2007" y="7180"/>
                    </a:cubicBezTo>
                    <a:cubicBezTo>
                      <a:pt x="1901" y="7197"/>
                      <a:pt x="1795" y="7204"/>
                      <a:pt x="1689" y="7204"/>
                    </a:cubicBezTo>
                    <a:cubicBezTo>
                      <a:pt x="1506" y="7204"/>
                      <a:pt x="1324" y="7181"/>
                      <a:pt x="1141" y="7145"/>
                    </a:cubicBezTo>
                    <a:cubicBezTo>
                      <a:pt x="864" y="7076"/>
                      <a:pt x="599" y="6972"/>
                      <a:pt x="345" y="6822"/>
                    </a:cubicBezTo>
                    <a:lnTo>
                      <a:pt x="345" y="6822"/>
                    </a:lnTo>
                    <a:cubicBezTo>
                      <a:pt x="610" y="6960"/>
                      <a:pt x="887" y="7064"/>
                      <a:pt x="1164" y="7099"/>
                    </a:cubicBezTo>
                    <a:cubicBezTo>
                      <a:pt x="1323" y="7133"/>
                      <a:pt x="1489" y="7155"/>
                      <a:pt x="1656" y="7155"/>
                    </a:cubicBezTo>
                    <a:cubicBezTo>
                      <a:pt x="1770" y="7155"/>
                      <a:pt x="1883" y="7145"/>
                      <a:pt x="1995" y="7122"/>
                    </a:cubicBezTo>
                    <a:cubicBezTo>
                      <a:pt x="2272" y="7076"/>
                      <a:pt x="2538" y="6983"/>
                      <a:pt x="2803" y="6868"/>
                    </a:cubicBezTo>
                    <a:cubicBezTo>
                      <a:pt x="3057" y="6753"/>
                      <a:pt x="3311" y="6614"/>
                      <a:pt x="3542" y="6441"/>
                    </a:cubicBezTo>
                    <a:close/>
                    <a:moveTo>
                      <a:pt x="4800" y="0"/>
                    </a:moveTo>
                    <a:cubicBezTo>
                      <a:pt x="5227" y="1027"/>
                      <a:pt x="5158" y="2343"/>
                      <a:pt x="4766" y="3371"/>
                    </a:cubicBezTo>
                    <a:cubicBezTo>
                      <a:pt x="4639" y="3717"/>
                      <a:pt x="4465" y="4040"/>
                      <a:pt x="4258" y="4363"/>
                    </a:cubicBezTo>
                    <a:cubicBezTo>
                      <a:pt x="4165" y="4502"/>
                      <a:pt x="4050" y="4629"/>
                      <a:pt x="3934" y="4756"/>
                    </a:cubicBezTo>
                    <a:cubicBezTo>
                      <a:pt x="3796" y="4883"/>
                      <a:pt x="3669" y="4998"/>
                      <a:pt x="3565" y="5137"/>
                    </a:cubicBezTo>
                    <a:cubicBezTo>
                      <a:pt x="3473" y="5287"/>
                      <a:pt x="3392" y="5471"/>
                      <a:pt x="3450" y="5644"/>
                    </a:cubicBezTo>
                    <a:cubicBezTo>
                      <a:pt x="3492" y="5771"/>
                      <a:pt x="3589" y="5854"/>
                      <a:pt x="3701" y="5854"/>
                    </a:cubicBezTo>
                    <a:cubicBezTo>
                      <a:pt x="3738" y="5854"/>
                      <a:pt x="3777" y="5845"/>
                      <a:pt x="3815" y="5826"/>
                    </a:cubicBezTo>
                    <a:lnTo>
                      <a:pt x="3815" y="5826"/>
                    </a:lnTo>
                    <a:cubicBezTo>
                      <a:pt x="3435" y="6027"/>
                      <a:pt x="3049" y="6107"/>
                      <a:pt x="2663" y="6107"/>
                    </a:cubicBezTo>
                    <a:cubicBezTo>
                      <a:pt x="2316" y="6107"/>
                      <a:pt x="1968" y="6042"/>
                      <a:pt x="1626" y="5945"/>
                    </a:cubicBezTo>
                    <a:cubicBezTo>
                      <a:pt x="1481" y="5907"/>
                      <a:pt x="1338" y="5890"/>
                      <a:pt x="1203" y="5890"/>
                    </a:cubicBezTo>
                    <a:cubicBezTo>
                      <a:pt x="672" y="5890"/>
                      <a:pt x="285" y="6163"/>
                      <a:pt x="552" y="6568"/>
                    </a:cubicBezTo>
                    <a:cubicBezTo>
                      <a:pt x="472" y="6568"/>
                      <a:pt x="379" y="6499"/>
                      <a:pt x="275" y="6499"/>
                    </a:cubicBezTo>
                    <a:cubicBezTo>
                      <a:pt x="269" y="6498"/>
                      <a:pt x="263" y="6498"/>
                      <a:pt x="257" y="6498"/>
                    </a:cubicBezTo>
                    <a:cubicBezTo>
                      <a:pt x="115" y="6498"/>
                      <a:pt x="1" y="6621"/>
                      <a:pt x="56" y="6776"/>
                    </a:cubicBezTo>
                    <a:cubicBezTo>
                      <a:pt x="91" y="6856"/>
                      <a:pt x="160" y="6903"/>
                      <a:pt x="229" y="6960"/>
                    </a:cubicBezTo>
                    <a:cubicBezTo>
                      <a:pt x="691" y="7253"/>
                      <a:pt x="1196" y="7406"/>
                      <a:pt x="1708" y="7406"/>
                    </a:cubicBezTo>
                    <a:cubicBezTo>
                      <a:pt x="2105" y="7406"/>
                      <a:pt x="2507" y="7314"/>
                      <a:pt x="2896" y="7122"/>
                    </a:cubicBezTo>
                    <a:cubicBezTo>
                      <a:pt x="3773" y="6672"/>
                      <a:pt x="4396" y="5806"/>
                      <a:pt x="4766" y="4883"/>
                    </a:cubicBezTo>
                    <a:cubicBezTo>
                      <a:pt x="5447" y="3232"/>
                      <a:pt x="5493" y="1639"/>
                      <a:pt x="4800"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30"/>
              <p:cNvSpPr/>
              <p:nvPr/>
            </p:nvSpPr>
            <p:spPr>
              <a:xfrm>
                <a:off x="8391411" y="4732857"/>
                <a:ext cx="82778" cy="100607"/>
              </a:xfrm>
              <a:custGeom>
                <a:avLst/>
                <a:gdLst/>
                <a:ahLst/>
                <a:cxnLst/>
                <a:rect l="l" t="t" r="r" b="b"/>
                <a:pathLst>
                  <a:path w="2563" h="3115" extrusionOk="0">
                    <a:moveTo>
                      <a:pt x="2563" y="0"/>
                    </a:moveTo>
                    <a:cubicBezTo>
                      <a:pt x="2332" y="762"/>
                      <a:pt x="1466" y="1454"/>
                      <a:pt x="797" y="1835"/>
                    </a:cubicBezTo>
                    <a:cubicBezTo>
                      <a:pt x="716" y="1881"/>
                      <a:pt x="0" y="2251"/>
                      <a:pt x="416" y="2309"/>
                    </a:cubicBezTo>
                    <a:cubicBezTo>
                      <a:pt x="428" y="2310"/>
                      <a:pt x="440" y="2311"/>
                      <a:pt x="452" y="2311"/>
                    </a:cubicBezTo>
                    <a:cubicBezTo>
                      <a:pt x="529" y="2311"/>
                      <a:pt x="598" y="2279"/>
                      <a:pt x="658" y="2239"/>
                    </a:cubicBezTo>
                    <a:lnTo>
                      <a:pt x="658" y="2239"/>
                    </a:lnTo>
                    <a:cubicBezTo>
                      <a:pt x="566" y="2435"/>
                      <a:pt x="543" y="2689"/>
                      <a:pt x="682" y="2874"/>
                    </a:cubicBezTo>
                    <a:cubicBezTo>
                      <a:pt x="782" y="3020"/>
                      <a:pt x="975" y="3115"/>
                      <a:pt x="1154" y="3115"/>
                    </a:cubicBezTo>
                    <a:cubicBezTo>
                      <a:pt x="1202" y="3115"/>
                      <a:pt x="1249" y="3108"/>
                      <a:pt x="1293" y="3093"/>
                    </a:cubicBezTo>
                    <a:cubicBezTo>
                      <a:pt x="1513" y="3013"/>
                      <a:pt x="1628" y="2759"/>
                      <a:pt x="1628" y="2528"/>
                    </a:cubicBezTo>
                    <a:lnTo>
                      <a:pt x="1628" y="2528"/>
                    </a:lnTo>
                    <a:cubicBezTo>
                      <a:pt x="1628" y="2638"/>
                      <a:pt x="1524" y="2731"/>
                      <a:pt x="1421" y="2731"/>
                    </a:cubicBezTo>
                    <a:cubicBezTo>
                      <a:pt x="1405" y="2731"/>
                      <a:pt x="1389" y="2729"/>
                      <a:pt x="1374" y="2724"/>
                    </a:cubicBezTo>
                    <a:cubicBezTo>
                      <a:pt x="1259" y="2701"/>
                      <a:pt x="1166" y="2586"/>
                      <a:pt x="1155" y="2459"/>
                    </a:cubicBezTo>
                    <a:cubicBezTo>
                      <a:pt x="1143" y="2343"/>
                      <a:pt x="1178" y="2205"/>
                      <a:pt x="1259" y="2112"/>
                    </a:cubicBezTo>
                    <a:cubicBezTo>
                      <a:pt x="1328" y="2008"/>
                      <a:pt x="1432" y="1916"/>
                      <a:pt x="1513" y="1835"/>
                    </a:cubicBezTo>
                    <a:cubicBezTo>
                      <a:pt x="2044" y="1327"/>
                      <a:pt x="2355" y="704"/>
                      <a:pt x="256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30"/>
              <p:cNvSpPr/>
              <p:nvPr/>
            </p:nvSpPr>
            <p:spPr>
              <a:xfrm>
                <a:off x="8473059" y="4423414"/>
                <a:ext cx="144661" cy="231186"/>
              </a:xfrm>
              <a:custGeom>
                <a:avLst/>
                <a:gdLst/>
                <a:ahLst/>
                <a:cxnLst/>
                <a:rect l="l" t="t" r="r" b="b"/>
                <a:pathLst>
                  <a:path w="4479" h="7158" extrusionOk="0">
                    <a:moveTo>
                      <a:pt x="993" y="1"/>
                    </a:moveTo>
                    <a:cubicBezTo>
                      <a:pt x="977" y="28"/>
                      <a:pt x="962" y="55"/>
                      <a:pt x="946" y="83"/>
                    </a:cubicBezTo>
                    <a:lnTo>
                      <a:pt x="946" y="83"/>
                    </a:lnTo>
                    <a:cubicBezTo>
                      <a:pt x="962" y="56"/>
                      <a:pt x="978" y="28"/>
                      <a:pt x="993" y="1"/>
                    </a:cubicBezTo>
                    <a:close/>
                    <a:moveTo>
                      <a:pt x="439" y="1501"/>
                    </a:moveTo>
                    <a:lnTo>
                      <a:pt x="439" y="1501"/>
                    </a:lnTo>
                    <a:cubicBezTo>
                      <a:pt x="416" y="1617"/>
                      <a:pt x="416" y="1744"/>
                      <a:pt x="416" y="1882"/>
                    </a:cubicBezTo>
                    <a:cubicBezTo>
                      <a:pt x="416" y="2009"/>
                      <a:pt x="427" y="2124"/>
                      <a:pt x="462" y="2240"/>
                    </a:cubicBezTo>
                    <a:cubicBezTo>
                      <a:pt x="485" y="2355"/>
                      <a:pt x="520" y="2471"/>
                      <a:pt x="566" y="2586"/>
                    </a:cubicBezTo>
                    <a:cubicBezTo>
                      <a:pt x="612" y="2702"/>
                      <a:pt x="670" y="2817"/>
                      <a:pt x="728" y="2909"/>
                    </a:cubicBezTo>
                    <a:cubicBezTo>
                      <a:pt x="970" y="3348"/>
                      <a:pt x="1339" y="3694"/>
                      <a:pt x="1720" y="3994"/>
                    </a:cubicBezTo>
                    <a:cubicBezTo>
                      <a:pt x="2101" y="4318"/>
                      <a:pt x="2517" y="4595"/>
                      <a:pt x="2874" y="4929"/>
                    </a:cubicBezTo>
                    <a:cubicBezTo>
                      <a:pt x="3071" y="5114"/>
                      <a:pt x="3232" y="5276"/>
                      <a:pt x="3382" y="5483"/>
                    </a:cubicBezTo>
                    <a:cubicBezTo>
                      <a:pt x="3532" y="5680"/>
                      <a:pt x="3671" y="5887"/>
                      <a:pt x="3786" y="6107"/>
                    </a:cubicBezTo>
                    <a:cubicBezTo>
                      <a:pt x="3532" y="5680"/>
                      <a:pt x="3209" y="5299"/>
                      <a:pt x="2851" y="4964"/>
                    </a:cubicBezTo>
                    <a:cubicBezTo>
                      <a:pt x="2459" y="4664"/>
                      <a:pt x="2043" y="4375"/>
                      <a:pt x="1674" y="4075"/>
                    </a:cubicBezTo>
                    <a:cubicBezTo>
                      <a:pt x="1293" y="3752"/>
                      <a:pt x="924" y="3406"/>
                      <a:pt x="670" y="2956"/>
                    </a:cubicBezTo>
                    <a:cubicBezTo>
                      <a:pt x="554" y="2748"/>
                      <a:pt x="462" y="2494"/>
                      <a:pt x="416" y="2251"/>
                    </a:cubicBezTo>
                    <a:cubicBezTo>
                      <a:pt x="404" y="2124"/>
                      <a:pt x="381" y="2009"/>
                      <a:pt x="381" y="1882"/>
                    </a:cubicBezTo>
                    <a:cubicBezTo>
                      <a:pt x="381" y="1744"/>
                      <a:pt x="393" y="1628"/>
                      <a:pt x="439" y="1501"/>
                    </a:cubicBezTo>
                    <a:close/>
                    <a:moveTo>
                      <a:pt x="4075" y="6637"/>
                    </a:moveTo>
                    <a:cubicBezTo>
                      <a:pt x="4075" y="6637"/>
                      <a:pt x="4075" y="6637"/>
                      <a:pt x="4075" y="6638"/>
                    </a:cubicBezTo>
                    <a:cubicBezTo>
                      <a:pt x="4075" y="6637"/>
                      <a:pt x="4075" y="6637"/>
                      <a:pt x="4075" y="6637"/>
                    </a:cubicBezTo>
                    <a:close/>
                    <a:moveTo>
                      <a:pt x="946" y="83"/>
                    </a:moveTo>
                    <a:cubicBezTo>
                      <a:pt x="775" y="366"/>
                      <a:pt x="541" y="595"/>
                      <a:pt x="404" y="901"/>
                    </a:cubicBezTo>
                    <a:cubicBezTo>
                      <a:pt x="312" y="1086"/>
                      <a:pt x="254" y="1259"/>
                      <a:pt x="208" y="1443"/>
                    </a:cubicBezTo>
                    <a:cubicBezTo>
                      <a:pt x="0" y="2321"/>
                      <a:pt x="254" y="3163"/>
                      <a:pt x="831" y="3925"/>
                    </a:cubicBezTo>
                    <a:cubicBezTo>
                      <a:pt x="1512" y="4825"/>
                      <a:pt x="2263" y="5991"/>
                      <a:pt x="2193" y="7157"/>
                    </a:cubicBezTo>
                    <a:cubicBezTo>
                      <a:pt x="2424" y="6811"/>
                      <a:pt x="2447" y="6441"/>
                      <a:pt x="2436" y="6049"/>
                    </a:cubicBezTo>
                    <a:lnTo>
                      <a:pt x="2436" y="6049"/>
                    </a:lnTo>
                    <a:cubicBezTo>
                      <a:pt x="2531" y="6302"/>
                      <a:pt x="2776" y="6338"/>
                      <a:pt x="3052" y="6338"/>
                    </a:cubicBezTo>
                    <a:cubicBezTo>
                      <a:pt x="3162" y="6338"/>
                      <a:pt x="3277" y="6332"/>
                      <a:pt x="3390" y="6332"/>
                    </a:cubicBezTo>
                    <a:cubicBezTo>
                      <a:pt x="3677" y="6332"/>
                      <a:pt x="3948" y="6370"/>
                      <a:pt x="4075" y="6637"/>
                    </a:cubicBezTo>
                    <a:lnTo>
                      <a:pt x="4075" y="6637"/>
                    </a:lnTo>
                    <a:cubicBezTo>
                      <a:pt x="3752" y="5956"/>
                      <a:pt x="4479" y="5137"/>
                      <a:pt x="3555" y="4710"/>
                    </a:cubicBezTo>
                    <a:cubicBezTo>
                      <a:pt x="3948" y="4548"/>
                      <a:pt x="4040" y="4456"/>
                      <a:pt x="4340" y="4156"/>
                    </a:cubicBezTo>
                    <a:lnTo>
                      <a:pt x="4340" y="4156"/>
                    </a:lnTo>
                    <a:cubicBezTo>
                      <a:pt x="4227" y="4169"/>
                      <a:pt x="4126" y="4173"/>
                      <a:pt x="4036" y="4173"/>
                    </a:cubicBezTo>
                    <a:cubicBezTo>
                      <a:pt x="3714" y="4173"/>
                      <a:pt x="3544" y="4110"/>
                      <a:pt x="3544" y="4110"/>
                    </a:cubicBezTo>
                    <a:cubicBezTo>
                      <a:pt x="3659" y="3994"/>
                      <a:pt x="3775" y="3821"/>
                      <a:pt x="3775" y="3821"/>
                    </a:cubicBezTo>
                    <a:lnTo>
                      <a:pt x="3775" y="3821"/>
                    </a:lnTo>
                    <a:cubicBezTo>
                      <a:pt x="3548" y="3867"/>
                      <a:pt x="3325" y="3891"/>
                      <a:pt x="3106" y="3891"/>
                    </a:cubicBezTo>
                    <a:cubicBezTo>
                      <a:pt x="2656" y="3891"/>
                      <a:pt x="2224" y="3789"/>
                      <a:pt x="1813" y="3556"/>
                    </a:cubicBezTo>
                    <a:cubicBezTo>
                      <a:pt x="2032" y="3521"/>
                      <a:pt x="2228" y="3348"/>
                      <a:pt x="2251" y="3129"/>
                    </a:cubicBezTo>
                    <a:cubicBezTo>
                      <a:pt x="2263" y="2921"/>
                      <a:pt x="2090" y="2702"/>
                      <a:pt x="1870" y="2655"/>
                    </a:cubicBezTo>
                    <a:lnTo>
                      <a:pt x="1870" y="2655"/>
                    </a:lnTo>
                    <a:cubicBezTo>
                      <a:pt x="1997" y="2759"/>
                      <a:pt x="1997" y="3002"/>
                      <a:pt x="1882" y="3117"/>
                    </a:cubicBezTo>
                    <a:cubicBezTo>
                      <a:pt x="1789" y="3210"/>
                      <a:pt x="1658" y="3251"/>
                      <a:pt x="1520" y="3251"/>
                    </a:cubicBezTo>
                    <a:cubicBezTo>
                      <a:pt x="1487" y="3251"/>
                      <a:pt x="1453" y="3249"/>
                      <a:pt x="1420" y="3244"/>
                    </a:cubicBezTo>
                    <a:cubicBezTo>
                      <a:pt x="947" y="3209"/>
                      <a:pt x="728" y="2552"/>
                      <a:pt x="635" y="2171"/>
                    </a:cubicBezTo>
                    <a:cubicBezTo>
                      <a:pt x="447" y="1474"/>
                      <a:pt x="598" y="714"/>
                      <a:pt x="946" y="83"/>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30"/>
              <p:cNvSpPr/>
              <p:nvPr/>
            </p:nvSpPr>
            <p:spPr>
              <a:xfrm>
                <a:off x="8488724" y="4560970"/>
                <a:ext cx="54066" cy="151766"/>
              </a:xfrm>
              <a:custGeom>
                <a:avLst/>
                <a:gdLst/>
                <a:ahLst/>
                <a:cxnLst/>
                <a:rect l="l" t="t" r="r" b="b"/>
                <a:pathLst>
                  <a:path w="1674" h="4699" extrusionOk="0">
                    <a:moveTo>
                      <a:pt x="450" y="994"/>
                    </a:moveTo>
                    <a:lnTo>
                      <a:pt x="450" y="994"/>
                    </a:lnTo>
                    <a:cubicBezTo>
                      <a:pt x="531" y="1201"/>
                      <a:pt x="612" y="1409"/>
                      <a:pt x="647" y="1640"/>
                    </a:cubicBezTo>
                    <a:cubicBezTo>
                      <a:pt x="693" y="1871"/>
                      <a:pt x="727" y="2102"/>
                      <a:pt x="739" y="2332"/>
                    </a:cubicBezTo>
                    <a:cubicBezTo>
                      <a:pt x="739" y="2563"/>
                      <a:pt x="739" y="2806"/>
                      <a:pt x="693" y="3037"/>
                    </a:cubicBezTo>
                    <a:cubicBezTo>
                      <a:pt x="670" y="3267"/>
                      <a:pt x="623" y="3521"/>
                      <a:pt x="554" y="3752"/>
                    </a:cubicBezTo>
                    <a:cubicBezTo>
                      <a:pt x="589" y="3521"/>
                      <a:pt x="635" y="3291"/>
                      <a:pt x="647" y="3048"/>
                    </a:cubicBezTo>
                    <a:cubicBezTo>
                      <a:pt x="658" y="2817"/>
                      <a:pt x="681" y="2563"/>
                      <a:pt x="681" y="2332"/>
                    </a:cubicBezTo>
                    <a:cubicBezTo>
                      <a:pt x="681" y="2102"/>
                      <a:pt x="647" y="1871"/>
                      <a:pt x="612" y="1663"/>
                    </a:cubicBezTo>
                    <a:cubicBezTo>
                      <a:pt x="566" y="1432"/>
                      <a:pt x="508" y="1213"/>
                      <a:pt x="450" y="994"/>
                    </a:cubicBezTo>
                    <a:close/>
                    <a:moveTo>
                      <a:pt x="0" y="1"/>
                    </a:moveTo>
                    <a:lnTo>
                      <a:pt x="0" y="1"/>
                    </a:lnTo>
                    <a:cubicBezTo>
                      <a:pt x="531" y="1501"/>
                      <a:pt x="623" y="3140"/>
                      <a:pt x="266" y="4699"/>
                    </a:cubicBezTo>
                    <a:cubicBezTo>
                      <a:pt x="693" y="4387"/>
                      <a:pt x="1016" y="3718"/>
                      <a:pt x="981" y="3187"/>
                    </a:cubicBezTo>
                    <a:lnTo>
                      <a:pt x="981" y="3187"/>
                    </a:lnTo>
                    <a:cubicBezTo>
                      <a:pt x="1108" y="3360"/>
                      <a:pt x="1270" y="4052"/>
                      <a:pt x="1304" y="4087"/>
                    </a:cubicBezTo>
                    <a:cubicBezTo>
                      <a:pt x="1674" y="3013"/>
                      <a:pt x="589" y="820"/>
                      <a:pt x="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30"/>
              <p:cNvSpPr/>
              <p:nvPr/>
            </p:nvSpPr>
            <p:spPr>
              <a:xfrm>
                <a:off x="8350361" y="4354589"/>
                <a:ext cx="171564" cy="50061"/>
              </a:xfrm>
              <a:custGeom>
                <a:avLst/>
                <a:gdLst/>
                <a:ahLst/>
                <a:cxnLst/>
                <a:rect l="l" t="t" r="r" b="b"/>
                <a:pathLst>
                  <a:path w="5312" h="1550" extrusionOk="0">
                    <a:moveTo>
                      <a:pt x="1067" y="1"/>
                    </a:moveTo>
                    <a:cubicBezTo>
                      <a:pt x="642" y="1"/>
                      <a:pt x="333" y="128"/>
                      <a:pt x="244" y="458"/>
                    </a:cubicBezTo>
                    <a:cubicBezTo>
                      <a:pt x="0" y="1376"/>
                      <a:pt x="2016" y="1550"/>
                      <a:pt x="3577" y="1550"/>
                    </a:cubicBezTo>
                    <a:cubicBezTo>
                      <a:pt x="4529" y="1550"/>
                      <a:pt x="5311" y="1485"/>
                      <a:pt x="5311" y="1485"/>
                    </a:cubicBezTo>
                    <a:cubicBezTo>
                      <a:pt x="5311" y="1485"/>
                      <a:pt x="2515" y="1"/>
                      <a:pt x="1067"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30"/>
              <p:cNvSpPr/>
              <p:nvPr/>
            </p:nvSpPr>
            <p:spPr>
              <a:xfrm>
                <a:off x="8388440" y="4265383"/>
                <a:ext cx="134228" cy="111459"/>
              </a:xfrm>
              <a:custGeom>
                <a:avLst/>
                <a:gdLst/>
                <a:ahLst/>
                <a:cxnLst/>
                <a:rect l="l" t="t" r="r" b="b"/>
                <a:pathLst>
                  <a:path w="4156" h="3451" extrusionOk="0">
                    <a:moveTo>
                      <a:pt x="1532" y="0"/>
                    </a:moveTo>
                    <a:cubicBezTo>
                      <a:pt x="1396" y="0"/>
                      <a:pt x="1265" y="50"/>
                      <a:pt x="1143" y="161"/>
                    </a:cubicBezTo>
                    <a:cubicBezTo>
                      <a:pt x="0" y="1200"/>
                      <a:pt x="4156" y="3451"/>
                      <a:pt x="4156" y="3451"/>
                    </a:cubicBezTo>
                    <a:cubicBezTo>
                      <a:pt x="4156" y="3451"/>
                      <a:pt x="2665" y="0"/>
                      <a:pt x="1532"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30"/>
              <p:cNvSpPr/>
              <p:nvPr/>
            </p:nvSpPr>
            <p:spPr>
              <a:xfrm>
                <a:off x="8481618" y="4212124"/>
                <a:ext cx="94825" cy="166203"/>
              </a:xfrm>
              <a:custGeom>
                <a:avLst/>
                <a:gdLst/>
                <a:ahLst/>
                <a:cxnLst/>
                <a:rect l="l" t="t" r="r" b="b"/>
                <a:pathLst>
                  <a:path w="2936" h="5146" extrusionOk="0">
                    <a:moveTo>
                      <a:pt x="1593" y="0"/>
                    </a:moveTo>
                    <a:cubicBezTo>
                      <a:pt x="1560" y="0"/>
                      <a:pt x="1526" y="3"/>
                      <a:pt x="1490" y="10"/>
                    </a:cubicBezTo>
                    <a:cubicBezTo>
                      <a:pt x="1" y="263"/>
                      <a:pt x="2067" y="5146"/>
                      <a:pt x="2067" y="5146"/>
                    </a:cubicBezTo>
                    <a:cubicBezTo>
                      <a:pt x="2067" y="5146"/>
                      <a:pt x="2936" y="0"/>
                      <a:pt x="159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363" name="Google Shape;2363;p30"/>
          <p:cNvSpPr txBox="1">
            <a:spLocks noGrp="1"/>
          </p:cNvSpPr>
          <p:nvPr>
            <p:ph type="ctrTitle"/>
          </p:nvPr>
        </p:nvSpPr>
        <p:spPr>
          <a:xfrm>
            <a:off x="2789289" y="2292960"/>
            <a:ext cx="6090800" cy="1582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5"/>
              </a:buClr>
              <a:buSzPts val="5200"/>
              <a:buNone/>
              <a:defRPr sz="10000">
                <a:solidFill>
                  <a:schemeClr val="accent5"/>
                </a:solidFill>
              </a:defRPr>
            </a:lvl1pPr>
            <a:lvl2pPr lvl="1" algn="ctr" rtl="0">
              <a:spcBef>
                <a:spcPts val="0"/>
              </a:spcBef>
              <a:spcAft>
                <a:spcPts val="0"/>
              </a:spcAft>
              <a:buClr>
                <a:schemeClr val="accent5"/>
              </a:buClr>
              <a:buSzPts val="5200"/>
              <a:buNone/>
              <a:defRPr sz="6933">
                <a:solidFill>
                  <a:schemeClr val="accent5"/>
                </a:solidFill>
              </a:defRPr>
            </a:lvl2pPr>
            <a:lvl3pPr lvl="2" algn="ctr" rtl="0">
              <a:spcBef>
                <a:spcPts val="0"/>
              </a:spcBef>
              <a:spcAft>
                <a:spcPts val="0"/>
              </a:spcAft>
              <a:buClr>
                <a:schemeClr val="accent5"/>
              </a:buClr>
              <a:buSzPts val="5200"/>
              <a:buNone/>
              <a:defRPr sz="6933">
                <a:solidFill>
                  <a:schemeClr val="accent5"/>
                </a:solidFill>
              </a:defRPr>
            </a:lvl3pPr>
            <a:lvl4pPr lvl="3" algn="ctr" rtl="0">
              <a:spcBef>
                <a:spcPts val="0"/>
              </a:spcBef>
              <a:spcAft>
                <a:spcPts val="0"/>
              </a:spcAft>
              <a:buClr>
                <a:schemeClr val="accent5"/>
              </a:buClr>
              <a:buSzPts val="5200"/>
              <a:buNone/>
              <a:defRPr sz="6933">
                <a:solidFill>
                  <a:schemeClr val="accent5"/>
                </a:solidFill>
              </a:defRPr>
            </a:lvl4pPr>
            <a:lvl5pPr lvl="4" algn="ctr" rtl="0">
              <a:spcBef>
                <a:spcPts val="0"/>
              </a:spcBef>
              <a:spcAft>
                <a:spcPts val="0"/>
              </a:spcAft>
              <a:buClr>
                <a:schemeClr val="accent5"/>
              </a:buClr>
              <a:buSzPts val="5200"/>
              <a:buNone/>
              <a:defRPr sz="6933">
                <a:solidFill>
                  <a:schemeClr val="accent5"/>
                </a:solidFill>
              </a:defRPr>
            </a:lvl5pPr>
            <a:lvl6pPr lvl="5" algn="ctr" rtl="0">
              <a:spcBef>
                <a:spcPts val="0"/>
              </a:spcBef>
              <a:spcAft>
                <a:spcPts val="0"/>
              </a:spcAft>
              <a:buClr>
                <a:schemeClr val="accent5"/>
              </a:buClr>
              <a:buSzPts val="5200"/>
              <a:buNone/>
              <a:defRPr sz="6933">
                <a:solidFill>
                  <a:schemeClr val="accent5"/>
                </a:solidFill>
              </a:defRPr>
            </a:lvl6pPr>
            <a:lvl7pPr lvl="6" algn="ctr" rtl="0">
              <a:spcBef>
                <a:spcPts val="0"/>
              </a:spcBef>
              <a:spcAft>
                <a:spcPts val="0"/>
              </a:spcAft>
              <a:buClr>
                <a:schemeClr val="accent5"/>
              </a:buClr>
              <a:buSzPts val="5200"/>
              <a:buNone/>
              <a:defRPr sz="6933">
                <a:solidFill>
                  <a:schemeClr val="accent5"/>
                </a:solidFill>
              </a:defRPr>
            </a:lvl7pPr>
            <a:lvl8pPr lvl="7" algn="ctr" rtl="0">
              <a:spcBef>
                <a:spcPts val="0"/>
              </a:spcBef>
              <a:spcAft>
                <a:spcPts val="0"/>
              </a:spcAft>
              <a:buClr>
                <a:schemeClr val="accent5"/>
              </a:buClr>
              <a:buSzPts val="5200"/>
              <a:buNone/>
              <a:defRPr sz="6933">
                <a:solidFill>
                  <a:schemeClr val="accent5"/>
                </a:solidFill>
              </a:defRPr>
            </a:lvl8pPr>
            <a:lvl9pPr lvl="8" algn="ctr" rtl="0">
              <a:spcBef>
                <a:spcPts val="0"/>
              </a:spcBef>
              <a:spcAft>
                <a:spcPts val="0"/>
              </a:spcAft>
              <a:buClr>
                <a:schemeClr val="accent5"/>
              </a:buClr>
              <a:buSzPts val="5200"/>
              <a:buNone/>
              <a:defRPr sz="6933">
                <a:solidFill>
                  <a:schemeClr val="accent5"/>
                </a:solidFill>
              </a:defRPr>
            </a:lvl9pPr>
          </a:lstStyle>
          <a:p>
            <a:endParaRPr dirty="0"/>
          </a:p>
        </p:txBody>
      </p:sp>
      <p:sp>
        <p:nvSpPr>
          <p:cNvPr id="2364" name="Google Shape;2364;p30"/>
          <p:cNvSpPr txBox="1">
            <a:spLocks noGrp="1"/>
          </p:cNvSpPr>
          <p:nvPr>
            <p:ph type="subTitle" idx="1"/>
          </p:nvPr>
        </p:nvSpPr>
        <p:spPr>
          <a:xfrm>
            <a:off x="2789289" y="3647655"/>
            <a:ext cx="6090800" cy="69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None/>
              <a:defRPr sz="2400">
                <a:solidFill>
                  <a:schemeClr val="dk1"/>
                </a:solidFill>
              </a:defRPr>
            </a:lvl1pPr>
            <a:lvl2pPr lvl="1" algn="ctr" rtl="0">
              <a:lnSpc>
                <a:spcPct val="100000"/>
              </a:lnSpc>
              <a:spcBef>
                <a:spcPts val="0"/>
              </a:spcBef>
              <a:spcAft>
                <a:spcPts val="0"/>
              </a:spcAft>
              <a:buSzPts val="2000"/>
              <a:buNone/>
              <a:defRPr sz="2667"/>
            </a:lvl2pPr>
            <a:lvl3pPr lvl="2" algn="ctr" rtl="0">
              <a:lnSpc>
                <a:spcPct val="100000"/>
              </a:lnSpc>
              <a:spcBef>
                <a:spcPts val="0"/>
              </a:spcBef>
              <a:spcAft>
                <a:spcPts val="0"/>
              </a:spcAft>
              <a:buSzPts val="2000"/>
              <a:buNone/>
              <a:defRPr sz="2667"/>
            </a:lvl3pPr>
            <a:lvl4pPr lvl="3" algn="ctr" rtl="0">
              <a:lnSpc>
                <a:spcPct val="100000"/>
              </a:lnSpc>
              <a:spcBef>
                <a:spcPts val="0"/>
              </a:spcBef>
              <a:spcAft>
                <a:spcPts val="0"/>
              </a:spcAft>
              <a:buSzPts val="2000"/>
              <a:buNone/>
              <a:defRPr sz="2667"/>
            </a:lvl4pPr>
            <a:lvl5pPr lvl="4" algn="ctr" rtl="0">
              <a:lnSpc>
                <a:spcPct val="100000"/>
              </a:lnSpc>
              <a:spcBef>
                <a:spcPts val="0"/>
              </a:spcBef>
              <a:spcAft>
                <a:spcPts val="0"/>
              </a:spcAft>
              <a:buSzPts val="2000"/>
              <a:buNone/>
              <a:defRPr sz="2667"/>
            </a:lvl5pPr>
            <a:lvl6pPr lvl="5" algn="ctr" rtl="0">
              <a:lnSpc>
                <a:spcPct val="100000"/>
              </a:lnSpc>
              <a:spcBef>
                <a:spcPts val="0"/>
              </a:spcBef>
              <a:spcAft>
                <a:spcPts val="0"/>
              </a:spcAft>
              <a:buSzPts val="2000"/>
              <a:buNone/>
              <a:defRPr sz="2667"/>
            </a:lvl6pPr>
            <a:lvl7pPr lvl="6" algn="ctr" rtl="0">
              <a:lnSpc>
                <a:spcPct val="100000"/>
              </a:lnSpc>
              <a:spcBef>
                <a:spcPts val="0"/>
              </a:spcBef>
              <a:spcAft>
                <a:spcPts val="0"/>
              </a:spcAft>
              <a:buSzPts val="2000"/>
              <a:buNone/>
              <a:defRPr sz="2667"/>
            </a:lvl7pPr>
            <a:lvl8pPr lvl="7" algn="ctr" rtl="0">
              <a:lnSpc>
                <a:spcPct val="100000"/>
              </a:lnSpc>
              <a:spcBef>
                <a:spcPts val="0"/>
              </a:spcBef>
              <a:spcAft>
                <a:spcPts val="0"/>
              </a:spcAft>
              <a:buSzPts val="2000"/>
              <a:buNone/>
              <a:defRPr sz="2667"/>
            </a:lvl8pPr>
            <a:lvl9pPr lvl="8" algn="ctr" rtl="0">
              <a:lnSpc>
                <a:spcPct val="100000"/>
              </a:lnSpc>
              <a:spcBef>
                <a:spcPts val="0"/>
              </a:spcBef>
              <a:spcAft>
                <a:spcPts val="0"/>
              </a:spcAft>
              <a:buSzPts val="2000"/>
              <a:buNone/>
              <a:defRPr sz="2667"/>
            </a:lvl9pPr>
          </a:lstStyle>
          <a:p>
            <a:endParaRPr/>
          </a:p>
        </p:txBody>
      </p:sp>
      <p:sp>
        <p:nvSpPr>
          <p:cNvPr id="2366" name="Google Shape;2366;p30"/>
          <p:cNvSpPr txBox="1">
            <a:spLocks noGrp="1"/>
          </p:cNvSpPr>
          <p:nvPr>
            <p:ph type="subTitle" idx="2"/>
          </p:nvPr>
        </p:nvSpPr>
        <p:spPr>
          <a:xfrm>
            <a:off x="3415056" y="4334163"/>
            <a:ext cx="4839200" cy="9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rgbClr val="000000"/>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14" name="Imagen 113"/>
          <p:cNvPicPr>
            <a:picLocks noChangeAspect="1"/>
          </p:cNvPicPr>
          <p:nvPr userDrawn="1"/>
        </p:nvPicPr>
        <p:blipFill>
          <a:blip r:embed="rId3"/>
          <a:stretch>
            <a:fillRect/>
          </a:stretch>
        </p:blipFill>
        <p:spPr>
          <a:xfrm>
            <a:off x="0" y="4910666"/>
            <a:ext cx="12266203" cy="1947335"/>
          </a:xfrm>
          <a:prstGeom prst="rect">
            <a:avLst/>
          </a:prstGeom>
        </p:spPr>
      </p:pic>
    </p:spTree>
    <p:extLst>
      <p:ext uri="{BB962C8B-B14F-4D97-AF65-F5344CB8AC3E}">
        <p14:creationId xmlns:p14="http://schemas.microsoft.com/office/powerpoint/2010/main" val="382039834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6EF09-A03B-1C6A-9285-3DEB675AE1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B24240-8782-E9CB-F75B-F90EF52A02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894AF5-0B3A-5482-893F-75A485FDF1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4FCA02-77D2-B106-9397-92D1BD90F4A7}"/>
              </a:ext>
            </a:extLst>
          </p:cNvPr>
          <p:cNvSpPr>
            <a:spLocks noGrp="1"/>
          </p:cNvSpPr>
          <p:nvPr>
            <p:ph type="dt" sz="half" idx="10"/>
          </p:nvPr>
        </p:nvSpPr>
        <p:spPr/>
        <p:txBody>
          <a:bodyPr/>
          <a:lstStyle/>
          <a:p>
            <a:fld id="{3C7C9233-17DF-4C2F-B35A-B47FBC667033}" type="datetimeFigureOut">
              <a:rPr lang="en-US" smtClean="0"/>
              <a:t>7/19/2023</a:t>
            </a:fld>
            <a:endParaRPr lang="en-US"/>
          </a:p>
        </p:txBody>
      </p:sp>
      <p:sp>
        <p:nvSpPr>
          <p:cNvPr id="6" name="Footer Placeholder 5">
            <a:extLst>
              <a:ext uri="{FF2B5EF4-FFF2-40B4-BE49-F238E27FC236}">
                <a16:creationId xmlns:a16="http://schemas.microsoft.com/office/drawing/2014/main" id="{30851E62-358F-E214-ECF0-18A8B2A5D7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BB77ED-6190-1AEE-0BE2-19089AFC0293}"/>
              </a:ext>
            </a:extLst>
          </p:cNvPr>
          <p:cNvSpPr>
            <a:spLocks noGrp="1"/>
          </p:cNvSpPr>
          <p:nvPr>
            <p:ph type="sldNum" sz="quarter" idx="12"/>
          </p:nvPr>
        </p:nvSpPr>
        <p:spPr/>
        <p:txBody>
          <a:bodyPr/>
          <a:lstStyle/>
          <a:p>
            <a:fld id="{89AD3734-A099-4ECA-A83C-1A4C1D1C58DC}" type="slidenum">
              <a:rPr lang="en-US" smtClean="0"/>
              <a:t>‹#›</a:t>
            </a:fld>
            <a:endParaRPr lang="en-US"/>
          </a:p>
        </p:txBody>
      </p:sp>
    </p:spTree>
    <p:extLst>
      <p:ext uri="{BB962C8B-B14F-4D97-AF65-F5344CB8AC3E}">
        <p14:creationId xmlns:p14="http://schemas.microsoft.com/office/powerpoint/2010/main" val="60178164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4A63F-071D-CE05-979D-72B64AA2DB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BDC02F-CF07-DACD-4C14-88FB3D2C7C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801040-5C95-791A-9570-E2238564B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E6263E-2C65-9244-2295-4F15527CAE0F}"/>
              </a:ext>
            </a:extLst>
          </p:cNvPr>
          <p:cNvSpPr>
            <a:spLocks noGrp="1"/>
          </p:cNvSpPr>
          <p:nvPr>
            <p:ph type="dt" sz="half" idx="10"/>
          </p:nvPr>
        </p:nvSpPr>
        <p:spPr/>
        <p:txBody>
          <a:bodyPr/>
          <a:lstStyle/>
          <a:p>
            <a:fld id="{3C7C9233-17DF-4C2F-B35A-B47FBC667033}" type="datetimeFigureOut">
              <a:rPr lang="en-US" smtClean="0"/>
              <a:t>7/19/2023</a:t>
            </a:fld>
            <a:endParaRPr lang="en-US"/>
          </a:p>
        </p:txBody>
      </p:sp>
      <p:sp>
        <p:nvSpPr>
          <p:cNvPr id="6" name="Footer Placeholder 5">
            <a:extLst>
              <a:ext uri="{FF2B5EF4-FFF2-40B4-BE49-F238E27FC236}">
                <a16:creationId xmlns:a16="http://schemas.microsoft.com/office/drawing/2014/main" id="{E0E92307-CA54-A5D2-1063-8FEC86C05E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638CFF-3B49-7729-286E-5DAF2375B0DD}"/>
              </a:ext>
            </a:extLst>
          </p:cNvPr>
          <p:cNvSpPr>
            <a:spLocks noGrp="1"/>
          </p:cNvSpPr>
          <p:nvPr>
            <p:ph type="sldNum" sz="quarter" idx="12"/>
          </p:nvPr>
        </p:nvSpPr>
        <p:spPr/>
        <p:txBody>
          <a:bodyPr/>
          <a:lstStyle/>
          <a:p>
            <a:fld id="{89AD3734-A099-4ECA-A83C-1A4C1D1C58DC}" type="slidenum">
              <a:rPr lang="en-US" smtClean="0"/>
              <a:t>‹#›</a:t>
            </a:fld>
            <a:endParaRPr lang="en-US"/>
          </a:p>
        </p:txBody>
      </p:sp>
    </p:spTree>
    <p:extLst>
      <p:ext uri="{BB962C8B-B14F-4D97-AF65-F5344CB8AC3E}">
        <p14:creationId xmlns:p14="http://schemas.microsoft.com/office/powerpoint/2010/main" val="15244952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9068A-84BB-79A2-4AD9-8A267970D1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2B0D62-5075-5CD0-F77F-15632921AB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287754-4663-0170-D098-D660B5611F26}"/>
              </a:ext>
            </a:extLst>
          </p:cNvPr>
          <p:cNvSpPr>
            <a:spLocks noGrp="1"/>
          </p:cNvSpPr>
          <p:nvPr>
            <p:ph type="dt" sz="half" idx="10"/>
          </p:nvPr>
        </p:nvSpPr>
        <p:spPr/>
        <p:txBody>
          <a:bodyPr/>
          <a:lstStyle/>
          <a:p>
            <a:fld id="{3C7C9233-17DF-4C2F-B35A-B47FBC667033}" type="datetimeFigureOut">
              <a:rPr lang="en-US" smtClean="0"/>
              <a:t>7/19/2023</a:t>
            </a:fld>
            <a:endParaRPr lang="en-US"/>
          </a:p>
        </p:txBody>
      </p:sp>
      <p:sp>
        <p:nvSpPr>
          <p:cNvPr id="5" name="Footer Placeholder 4">
            <a:extLst>
              <a:ext uri="{FF2B5EF4-FFF2-40B4-BE49-F238E27FC236}">
                <a16:creationId xmlns:a16="http://schemas.microsoft.com/office/drawing/2014/main" id="{A374CC4F-9932-2CE7-31F1-B816CFDC44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D4E2D6-E2D8-52C9-3BBF-92648979BCAF}"/>
              </a:ext>
            </a:extLst>
          </p:cNvPr>
          <p:cNvSpPr>
            <a:spLocks noGrp="1"/>
          </p:cNvSpPr>
          <p:nvPr>
            <p:ph type="sldNum" sz="quarter" idx="12"/>
          </p:nvPr>
        </p:nvSpPr>
        <p:spPr/>
        <p:txBody>
          <a:bodyPr/>
          <a:lstStyle/>
          <a:p>
            <a:fld id="{89AD3734-A099-4ECA-A83C-1A4C1D1C58DC}" type="slidenum">
              <a:rPr lang="en-US" smtClean="0"/>
              <a:t>‹#›</a:t>
            </a:fld>
            <a:endParaRPr lang="en-US"/>
          </a:p>
        </p:txBody>
      </p:sp>
    </p:spTree>
    <p:extLst>
      <p:ext uri="{BB962C8B-B14F-4D97-AF65-F5344CB8AC3E}">
        <p14:creationId xmlns:p14="http://schemas.microsoft.com/office/powerpoint/2010/main" val="26130255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D8CC25-89A3-24F9-4387-D216A7A037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86B01D-E3A0-CF33-629B-C437A5E487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C6267-3513-22BD-C3EE-347AA7D2D6B3}"/>
              </a:ext>
            </a:extLst>
          </p:cNvPr>
          <p:cNvSpPr>
            <a:spLocks noGrp="1"/>
          </p:cNvSpPr>
          <p:nvPr>
            <p:ph type="dt" sz="half" idx="10"/>
          </p:nvPr>
        </p:nvSpPr>
        <p:spPr/>
        <p:txBody>
          <a:bodyPr/>
          <a:lstStyle/>
          <a:p>
            <a:fld id="{3C7C9233-17DF-4C2F-B35A-B47FBC667033}" type="datetimeFigureOut">
              <a:rPr lang="en-US" smtClean="0"/>
              <a:t>7/19/2023</a:t>
            </a:fld>
            <a:endParaRPr lang="en-US"/>
          </a:p>
        </p:txBody>
      </p:sp>
      <p:sp>
        <p:nvSpPr>
          <p:cNvPr id="5" name="Footer Placeholder 4">
            <a:extLst>
              <a:ext uri="{FF2B5EF4-FFF2-40B4-BE49-F238E27FC236}">
                <a16:creationId xmlns:a16="http://schemas.microsoft.com/office/drawing/2014/main" id="{FE09DDFD-8660-79CC-CAB0-F77AD3306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783215-A0F9-33B8-4888-FF67FA566AA6}"/>
              </a:ext>
            </a:extLst>
          </p:cNvPr>
          <p:cNvSpPr>
            <a:spLocks noGrp="1"/>
          </p:cNvSpPr>
          <p:nvPr>
            <p:ph type="sldNum" sz="quarter" idx="12"/>
          </p:nvPr>
        </p:nvSpPr>
        <p:spPr/>
        <p:txBody>
          <a:bodyPr/>
          <a:lstStyle/>
          <a:p>
            <a:fld id="{89AD3734-A099-4ECA-A83C-1A4C1D1C58DC}" type="slidenum">
              <a:rPr lang="en-US" smtClean="0"/>
              <a:t>‹#›</a:t>
            </a:fld>
            <a:endParaRPr lang="en-US"/>
          </a:p>
        </p:txBody>
      </p:sp>
    </p:spTree>
    <p:extLst>
      <p:ext uri="{BB962C8B-B14F-4D97-AF65-F5344CB8AC3E}">
        <p14:creationId xmlns:p14="http://schemas.microsoft.com/office/powerpoint/2010/main" val="396083534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430"/>
        <p:cNvGrpSpPr/>
        <p:nvPr/>
      </p:nvGrpSpPr>
      <p:grpSpPr>
        <a:xfrm>
          <a:off x="0" y="0"/>
          <a:ext cx="0" cy="0"/>
          <a:chOff x="0" y="0"/>
          <a:chExt cx="0" cy="0"/>
        </a:xfrm>
      </p:grpSpPr>
      <p:pic>
        <p:nvPicPr>
          <p:cNvPr id="69" name="Imagen 68"/>
          <p:cNvPicPr>
            <a:picLocks noChangeAspect="1"/>
          </p:cNvPicPr>
          <p:nvPr userDrawn="1"/>
        </p:nvPicPr>
        <p:blipFill>
          <a:blip r:embed="rId3"/>
          <a:stretch>
            <a:fillRect/>
          </a:stretch>
        </p:blipFill>
        <p:spPr>
          <a:xfrm flipH="1">
            <a:off x="-1" y="4922445"/>
            <a:ext cx="12192000" cy="1935555"/>
          </a:xfrm>
          <a:prstGeom prst="rect">
            <a:avLst/>
          </a:prstGeom>
        </p:spPr>
      </p:pic>
      <p:grpSp>
        <p:nvGrpSpPr>
          <p:cNvPr id="2443" name="Google Shape;2443;p32"/>
          <p:cNvGrpSpPr/>
          <p:nvPr/>
        </p:nvGrpSpPr>
        <p:grpSpPr>
          <a:xfrm flipH="1">
            <a:off x="-30" y="280535"/>
            <a:ext cx="10851796" cy="282496"/>
            <a:chOff x="1005226" y="199492"/>
            <a:chExt cx="8138847" cy="211872"/>
          </a:xfrm>
        </p:grpSpPr>
        <p:sp>
          <p:nvSpPr>
            <p:cNvPr id="2444" name="Google Shape;2444;p32"/>
            <p:cNvSpPr/>
            <p:nvPr/>
          </p:nvSpPr>
          <p:spPr>
            <a:xfrm>
              <a:off x="4842450" y="199550"/>
              <a:ext cx="4301622" cy="14950"/>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45" name="Google Shape;2445;p32"/>
            <p:cNvGrpSpPr/>
            <p:nvPr/>
          </p:nvGrpSpPr>
          <p:grpSpPr>
            <a:xfrm>
              <a:off x="1005226" y="199492"/>
              <a:ext cx="3295960" cy="211872"/>
              <a:chOff x="1018925" y="254356"/>
              <a:chExt cx="3295960" cy="211872"/>
            </a:xfrm>
          </p:grpSpPr>
          <p:sp>
            <p:nvSpPr>
              <p:cNvPr id="2446" name="Google Shape;2446;p32"/>
              <p:cNvSpPr/>
              <p:nvPr/>
            </p:nvSpPr>
            <p:spPr>
              <a:xfrm>
                <a:off x="1149795"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32"/>
              <p:cNvSpPr/>
              <p:nvPr/>
            </p:nvSpPr>
            <p:spPr>
              <a:xfrm>
                <a:off x="1018925" y="254356"/>
                <a:ext cx="143950" cy="211872"/>
              </a:xfrm>
              <a:custGeom>
                <a:avLst/>
                <a:gdLst/>
                <a:ahLst/>
                <a:cxnLst/>
                <a:rect l="l" t="t" r="r" b="b"/>
                <a:pathLst>
                  <a:path w="4457" h="6560" extrusionOk="0">
                    <a:moveTo>
                      <a:pt x="3933" y="1"/>
                    </a:moveTo>
                    <a:cubicBezTo>
                      <a:pt x="2886" y="1"/>
                      <a:pt x="1831" y="436"/>
                      <a:pt x="1097" y="1215"/>
                    </a:cubicBezTo>
                    <a:cubicBezTo>
                      <a:pt x="705" y="1607"/>
                      <a:pt x="405" y="2104"/>
                      <a:pt x="209" y="2635"/>
                    </a:cubicBezTo>
                    <a:cubicBezTo>
                      <a:pt x="174" y="2761"/>
                      <a:pt x="139" y="2912"/>
                      <a:pt x="93" y="3039"/>
                    </a:cubicBezTo>
                    <a:lnTo>
                      <a:pt x="24" y="3454"/>
                    </a:lnTo>
                    <a:lnTo>
                      <a:pt x="1" y="3893"/>
                    </a:lnTo>
                    <a:cubicBezTo>
                      <a:pt x="1" y="4054"/>
                      <a:pt x="1" y="4193"/>
                      <a:pt x="24" y="4354"/>
                    </a:cubicBezTo>
                    <a:cubicBezTo>
                      <a:pt x="105" y="4955"/>
                      <a:pt x="440" y="5532"/>
                      <a:pt x="913" y="5936"/>
                    </a:cubicBezTo>
                    <a:cubicBezTo>
                      <a:pt x="1397" y="6330"/>
                      <a:pt x="1992" y="6559"/>
                      <a:pt x="2642" y="6559"/>
                    </a:cubicBezTo>
                    <a:cubicBezTo>
                      <a:pt x="2658" y="6559"/>
                      <a:pt x="2674" y="6559"/>
                      <a:pt x="2690" y="6559"/>
                    </a:cubicBezTo>
                    <a:cubicBezTo>
                      <a:pt x="3441" y="6524"/>
                      <a:pt x="4133" y="6005"/>
                      <a:pt x="4364" y="5278"/>
                    </a:cubicBezTo>
                    <a:cubicBezTo>
                      <a:pt x="4422" y="5105"/>
                      <a:pt x="4456" y="4908"/>
                      <a:pt x="4456" y="4712"/>
                    </a:cubicBezTo>
                    <a:cubicBezTo>
                      <a:pt x="4456" y="4481"/>
                      <a:pt x="4387" y="4239"/>
                      <a:pt x="4272" y="4031"/>
                    </a:cubicBezTo>
                    <a:cubicBezTo>
                      <a:pt x="4041" y="3627"/>
                      <a:pt x="3579" y="3339"/>
                      <a:pt x="3083" y="3339"/>
                    </a:cubicBezTo>
                    <a:lnTo>
                      <a:pt x="2898" y="3339"/>
                    </a:lnTo>
                    <a:cubicBezTo>
                      <a:pt x="2829" y="3339"/>
                      <a:pt x="2771" y="3350"/>
                      <a:pt x="2690" y="3373"/>
                    </a:cubicBezTo>
                    <a:cubicBezTo>
                      <a:pt x="2333" y="3489"/>
                      <a:pt x="2136" y="3858"/>
                      <a:pt x="2229" y="4216"/>
                    </a:cubicBezTo>
                    <a:cubicBezTo>
                      <a:pt x="2323" y="4519"/>
                      <a:pt x="2597" y="4705"/>
                      <a:pt x="2889" y="4705"/>
                    </a:cubicBezTo>
                    <a:cubicBezTo>
                      <a:pt x="2953" y="4705"/>
                      <a:pt x="3018" y="4696"/>
                      <a:pt x="3083" y="4678"/>
                    </a:cubicBezTo>
                    <a:cubicBezTo>
                      <a:pt x="3117" y="4678"/>
                      <a:pt x="3141" y="4678"/>
                      <a:pt x="3175" y="4712"/>
                    </a:cubicBezTo>
                    <a:cubicBezTo>
                      <a:pt x="3187" y="4712"/>
                      <a:pt x="3198" y="4735"/>
                      <a:pt x="3198" y="4758"/>
                    </a:cubicBezTo>
                    <a:cubicBezTo>
                      <a:pt x="3198" y="4816"/>
                      <a:pt x="3198" y="4885"/>
                      <a:pt x="3187" y="4943"/>
                    </a:cubicBezTo>
                    <a:cubicBezTo>
                      <a:pt x="3129" y="5197"/>
                      <a:pt x="2898" y="5428"/>
                      <a:pt x="2610" y="5462"/>
                    </a:cubicBezTo>
                    <a:cubicBezTo>
                      <a:pt x="2575" y="5465"/>
                      <a:pt x="2540" y="5466"/>
                      <a:pt x="2505" y="5466"/>
                    </a:cubicBezTo>
                    <a:cubicBezTo>
                      <a:pt x="2180" y="5466"/>
                      <a:pt x="1806" y="5370"/>
                      <a:pt x="1536" y="5162"/>
                    </a:cubicBezTo>
                    <a:cubicBezTo>
                      <a:pt x="1224" y="4931"/>
                      <a:pt x="970" y="4585"/>
                      <a:pt x="890" y="4193"/>
                    </a:cubicBezTo>
                    <a:cubicBezTo>
                      <a:pt x="855" y="4089"/>
                      <a:pt x="855" y="3985"/>
                      <a:pt x="844" y="3893"/>
                    </a:cubicBezTo>
                    <a:lnTo>
                      <a:pt x="844" y="3558"/>
                    </a:lnTo>
                    <a:lnTo>
                      <a:pt x="890" y="3223"/>
                    </a:lnTo>
                    <a:cubicBezTo>
                      <a:pt x="913" y="3108"/>
                      <a:pt x="936" y="3004"/>
                      <a:pt x="959" y="2900"/>
                    </a:cubicBezTo>
                    <a:cubicBezTo>
                      <a:pt x="1074" y="2450"/>
                      <a:pt x="1305" y="2046"/>
                      <a:pt x="1594" y="1688"/>
                    </a:cubicBezTo>
                    <a:cubicBezTo>
                      <a:pt x="2171" y="961"/>
                      <a:pt x="3083" y="499"/>
                      <a:pt x="4052" y="476"/>
                    </a:cubicBezTo>
                    <a:cubicBezTo>
                      <a:pt x="4179" y="476"/>
                      <a:pt x="4272" y="372"/>
                      <a:pt x="4272" y="234"/>
                    </a:cubicBezTo>
                    <a:cubicBezTo>
                      <a:pt x="4283" y="118"/>
                      <a:pt x="4179" y="3"/>
                      <a:pt x="4052" y="3"/>
                    </a:cubicBezTo>
                    <a:cubicBezTo>
                      <a:pt x="4013" y="2"/>
                      <a:pt x="3973" y="1"/>
                      <a:pt x="393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 name="Freeform 5"/>
          <p:cNvSpPr>
            <a:spLocks/>
          </p:cNvSpPr>
          <p:nvPr/>
        </p:nvSpPr>
        <p:spPr bwMode="auto">
          <a:xfrm rot="16560300">
            <a:off x="8704354" y="2988428"/>
            <a:ext cx="6263961" cy="908889"/>
          </a:xfrm>
          <a:custGeom>
            <a:avLst/>
            <a:gdLst>
              <a:gd name="T0" fmla="*/ 247 w 969"/>
              <a:gd name="T1" fmla="*/ 110 h 138"/>
              <a:gd name="T2" fmla="*/ 104 w 969"/>
              <a:gd name="T3" fmla="*/ 115 h 138"/>
              <a:gd name="T4" fmla="*/ 56 w 969"/>
              <a:gd name="T5" fmla="*/ 130 h 138"/>
              <a:gd name="T6" fmla="*/ 10 w 969"/>
              <a:gd name="T7" fmla="*/ 123 h 138"/>
              <a:gd name="T8" fmla="*/ 8 w 969"/>
              <a:gd name="T9" fmla="*/ 72 h 138"/>
              <a:gd name="T10" fmla="*/ 49 w 969"/>
              <a:gd name="T11" fmla="*/ 61 h 138"/>
              <a:gd name="T12" fmla="*/ 222 w 969"/>
              <a:gd name="T13" fmla="*/ 57 h 138"/>
              <a:gd name="T14" fmla="*/ 284 w 969"/>
              <a:gd name="T15" fmla="*/ 57 h 138"/>
              <a:gd name="T16" fmla="*/ 304 w 969"/>
              <a:gd name="T17" fmla="*/ 57 h 138"/>
              <a:gd name="T18" fmla="*/ 479 w 969"/>
              <a:gd name="T19" fmla="*/ 41 h 138"/>
              <a:gd name="T20" fmla="*/ 952 w 969"/>
              <a:gd name="T21" fmla="*/ 1 h 138"/>
              <a:gd name="T22" fmla="*/ 969 w 969"/>
              <a:gd name="T23" fmla="*/ 5 h 138"/>
              <a:gd name="T24" fmla="*/ 953 w 969"/>
              <a:gd name="T25" fmla="*/ 15 h 138"/>
              <a:gd name="T26" fmla="*/ 554 w 969"/>
              <a:gd name="T27" fmla="*/ 59 h 138"/>
              <a:gd name="T28" fmla="*/ 379 w 969"/>
              <a:gd name="T29" fmla="*/ 85 h 138"/>
              <a:gd name="T30" fmla="*/ 333 w 969"/>
              <a:gd name="T31" fmla="*/ 91 h 138"/>
              <a:gd name="T32" fmla="*/ 275 w 969"/>
              <a:gd name="T33" fmla="*/ 104 h 138"/>
              <a:gd name="T34" fmla="*/ 247 w 969"/>
              <a:gd name="T35" fmla="*/ 1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9" h="138">
                <a:moveTo>
                  <a:pt x="247" y="110"/>
                </a:moveTo>
                <a:cubicBezTo>
                  <a:pt x="200" y="96"/>
                  <a:pt x="152" y="108"/>
                  <a:pt x="104" y="115"/>
                </a:cubicBezTo>
                <a:cubicBezTo>
                  <a:pt x="88" y="118"/>
                  <a:pt x="71" y="123"/>
                  <a:pt x="56" y="130"/>
                </a:cubicBezTo>
                <a:cubicBezTo>
                  <a:pt x="38" y="138"/>
                  <a:pt x="23" y="136"/>
                  <a:pt x="10" y="123"/>
                </a:cubicBezTo>
                <a:cubicBezTo>
                  <a:pt x="1" y="115"/>
                  <a:pt x="0" y="84"/>
                  <a:pt x="8" y="72"/>
                </a:cubicBezTo>
                <a:cubicBezTo>
                  <a:pt x="18" y="57"/>
                  <a:pt x="33" y="57"/>
                  <a:pt x="49" y="61"/>
                </a:cubicBezTo>
                <a:cubicBezTo>
                  <a:pt x="107" y="73"/>
                  <a:pt x="165" y="71"/>
                  <a:pt x="222" y="57"/>
                </a:cubicBezTo>
                <a:cubicBezTo>
                  <a:pt x="243" y="51"/>
                  <a:pt x="263" y="46"/>
                  <a:pt x="284" y="57"/>
                </a:cubicBezTo>
                <a:cubicBezTo>
                  <a:pt x="289" y="60"/>
                  <a:pt x="297" y="58"/>
                  <a:pt x="304" y="57"/>
                </a:cubicBezTo>
                <a:cubicBezTo>
                  <a:pt x="362" y="52"/>
                  <a:pt x="420" y="46"/>
                  <a:pt x="479" y="41"/>
                </a:cubicBezTo>
                <a:cubicBezTo>
                  <a:pt x="636" y="27"/>
                  <a:pt x="794" y="14"/>
                  <a:pt x="952" y="1"/>
                </a:cubicBezTo>
                <a:cubicBezTo>
                  <a:pt x="957" y="0"/>
                  <a:pt x="963" y="4"/>
                  <a:pt x="969" y="5"/>
                </a:cubicBezTo>
                <a:cubicBezTo>
                  <a:pt x="964" y="9"/>
                  <a:pt x="959" y="15"/>
                  <a:pt x="953" y="15"/>
                </a:cubicBezTo>
                <a:cubicBezTo>
                  <a:pt x="820" y="30"/>
                  <a:pt x="687" y="44"/>
                  <a:pt x="554" y="59"/>
                </a:cubicBezTo>
                <a:cubicBezTo>
                  <a:pt x="496" y="66"/>
                  <a:pt x="437" y="76"/>
                  <a:pt x="379" y="85"/>
                </a:cubicBezTo>
                <a:cubicBezTo>
                  <a:pt x="364" y="87"/>
                  <a:pt x="348" y="88"/>
                  <a:pt x="333" y="91"/>
                </a:cubicBezTo>
                <a:cubicBezTo>
                  <a:pt x="314" y="94"/>
                  <a:pt x="294" y="100"/>
                  <a:pt x="275" y="104"/>
                </a:cubicBezTo>
                <a:cubicBezTo>
                  <a:pt x="266" y="106"/>
                  <a:pt x="258" y="108"/>
                  <a:pt x="247" y="110"/>
                </a:cubicBezTo>
                <a:close/>
              </a:path>
            </a:pathLst>
          </a:custGeom>
          <a:solidFill>
            <a:schemeClr val="accent5">
              <a:lumMod val="75000"/>
            </a:schemeClr>
          </a:solidFill>
          <a:ln>
            <a:noFill/>
          </a:ln>
        </p:spPr>
        <p:txBody>
          <a:bodyPr vert="horz" wrap="square" lIns="121920" tIns="60960" rIns="121920" bIns="60960" numCol="1" anchor="t" anchorCtr="0" compatLnSpc="1">
            <a:prstTxWarp prst="textNoShape">
              <a:avLst/>
            </a:prstTxWarp>
          </a:bodyPr>
          <a:lstStyle/>
          <a:p>
            <a:endParaRPr lang="es-AR" sz="2400"/>
          </a:p>
        </p:txBody>
      </p:sp>
      <p:pic>
        <p:nvPicPr>
          <p:cNvPr id="6" name="Imagen 5"/>
          <p:cNvPicPr>
            <a:picLocks noChangeAspect="1"/>
          </p:cNvPicPr>
          <p:nvPr userDrawn="1"/>
        </p:nvPicPr>
        <p:blipFill>
          <a:blip r:embed="rId4"/>
          <a:stretch>
            <a:fillRect/>
          </a:stretch>
        </p:blipFill>
        <p:spPr>
          <a:xfrm>
            <a:off x="10079321" y="4897195"/>
            <a:ext cx="1352956" cy="1960805"/>
          </a:xfrm>
          <a:prstGeom prst="rect">
            <a:avLst/>
          </a:prstGeom>
        </p:spPr>
      </p:pic>
    </p:spTree>
    <p:extLst>
      <p:ext uri="{BB962C8B-B14F-4D97-AF65-F5344CB8AC3E}">
        <p14:creationId xmlns:p14="http://schemas.microsoft.com/office/powerpoint/2010/main" val="30574169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656"/>
        <p:cNvGrpSpPr/>
        <p:nvPr/>
      </p:nvGrpSpPr>
      <p:grpSpPr>
        <a:xfrm>
          <a:off x="0" y="0"/>
          <a:ext cx="0" cy="0"/>
          <a:chOff x="0" y="0"/>
          <a:chExt cx="0" cy="0"/>
        </a:xfrm>
      </p:grpSpPr>
      <p:grpSp>
        <p:nvGrpSpPr>
          <p:cNvPr id="664" name="Google Shape;664;p9"/>
          <p:cNvGrpSpPr/>
          <p:nvPr/>
        </p:nvGrpSpPr>
        <p:grpSpPr>
          <a:xfrm flipH="1">
            <a:off x="11648128" y="1379595"/>
            <a:ext cx="284864" cy="4007861"/>
            <a:chOff x="194306" y="1034696"/>
            <a:chExt cx="213648" cy="3005896"/>
          </a:xfrm>
        </p:grpSpPr>
        <p:sp>
          <p:nvSpPr>
            <p:cNvPr id="665" name="Google Shape;665;p9"/>
            <p:cNvSpPr/>
            <p:nvPr/>
          </p:nvSpPr>
          <p:spPr>
            <a:xfrm>
              <a:off x="196179" y="1165533"/>
              <a:ext cx="14921" cy="1487494"/>
            </a:xfrm>
            <a:custGeom>
              <a:avLst/>
              <a:gdLst/>
              <a:ahLst/>
              <a:cxnLst/>
              <a:rect l="l" t="t" r="r" b="b"/>
              <a:pathLst>
                <a:path w="462" h="46056" extrusionOk="0">
                  <a:moveTo>
                    <a:pt x="0" y="1"/>
                  </a:moveTo>
                  <a:lnTo>
                    <a:pt x="0" y="46056"/>
                  </a:lnTo>
                  <a:lnTo>
                    <a:pt x="462" y="46056"/>
                  </a:lnTo>
                  <a:lnTo>
                    <a:pt x="462"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9"/>
            <p:cNvSpPr/>
            <p:nvPr/>
          </p:nvSpPr>
          <p:spPr>
            <a:xfrm>
              <a:off x="194306" y="1034696"/>
              <a:ext cx="213648" cy="143918"/>
            </a:xfrm>
            <a:custGeom>
              <a:avLst/>
              <a:gdLst/>
              <a:ahLst/>
              <a:cxnLst/>
              <a:rect l="l" t="t" r="r" b="b"/>
              <a:pathLst>
                <a:path w="6615" h="4456" extrusionOk="0">
                  <a:moveTo>
                    <a:pt x="3925" y="0"/>
                  </a:moveTo>
                  <a:lnTo>
                    <a:pt x="3498" y="35"/>
                  </a:lnTo>
                  <a:lnTo>
                    <a:pt x="3071" y="104"/>
                  </a:lnTo>
                  <a:cubicBezTo>
                    <a:pt x="2944" y="151"/>
                    <a:pt x="2805" y="174"/>
                    <a:pt x="2667" y="220"/>
                  </a:cubicBezTo>
                  <a:cubicBezTo>
                    <a:pt x="2136" y="404"/>
                    <a:pt x="1651" y="705"/>
                    <a:pt x="1259" y="1097"/>
                  </a:cubicBezTo>
                  <a:cubicBezTo>
                    <a:pt x="451" y="1859"/>
                    <a:pt x="1" y="2978"/>
                    <a:pt x="47" y="4052"/>
                  </a:cubicBezTo>
                  <a:cubicBezTo>
                    <a:pt x="47" y="4183"/>
                    <a:pt x="149" y="4272"/>
                    <a:pt x="258" y="4272"/>
                  </a:cubicBezTo>
                  <a:cubicBezTo>
                    <a:pt x="265" y="4272"/>
                    <a:pt x="271" y="4272"/>
                    <a:pt x="278" y="4271"/>
                  </a:cubicBezTo>
                  <a:cubicBezTo>
                    <a:pt x="405" y="4271"/>
                    <a:pt x="508" y="4167"/>
                    <a:pt x="508" y="4052"/>
                  </a:cubicBezTo>
                  <a:cubicBezTo>
                    <a:pt x="543" y="3094"/>
                    <a:pt x="1005" y="2182"/>
                    <a:pt x="1720" y="1605"/>
                  </a:cubicBezTo>
                  <a:cubicBezTo>
                    <a:pt x="2078" y="1316"/>
                    <a:pt x="2482" y="1085"/>
                    <a:pt x="2932" y="970"/>
                  </a:cubicBezTo>
                  <a:cubicBezTo>
                    <a:pt x="3048" y="935"/>
                    <a:pt x="3152" y="924"/>
                    <a:pt x="3267" y="901"/>
                  </a:cubicBezTo>
                  <a:lnTo>
                    <a:pt x="3590" y="855"/>
                  </a:lnTo>
                  <a:lnTo>
                    <a:pt x="3925" y="855"/>
                  </a:lnTo>
                  <a:cubicBezTo>
                    <a:pt x="4029" y="866"/>
                    <a:pt x="4133" y="866"/>
                    <a:pt x="4225" y="901"/>
                  </a:cubicBezTo>
                  <a:cubicBezTo>
                    <a:pt x="4618" y="982"/>
                    <a:pt x="4964" y="1224"/>
                    <a:pt x="5195" y="1547"/>
                  </a:cubicBezTo>
                  <a:cubicBezTo>
                    <a:pt x="5426" y="1847"/>
                    <a:pt x="5529" y="2263"/>
                    <a:pt x="5495" y="2609"/>
                  </a:cubicBezTo>
                  <a:cubicBezTo>
                    <a:pt x="5472" y="2898"/>
                    <a:pt x="5241" y="3128"/>
                    <a:pt x="4975" y="3186"/>
                  </a:cubicBezTo>
                  <a:cubicBezTo>
                    <a:pt x="4918" y="3209"/>
                    <a:pt x="4848" y="3209"/>
                    <a:pt x="4791" y="3209"/>
                  </a:cubicBezTo>
                  <a:cubicBezTo>
                    <a:pt x="4779" y="3209"/>
                    <a:pt x="4756" y="3186"/>
                    <a:pt x="4756" y="3175"/>
                  </a:cubicBezTo>
                  <a:cubicBezTo>
                    <a:pt x="4722" y="3152"/>
                    <a:pt x="4722" y="3117"/>
                    <a:pt x="4722" y="3094"/>
                  </a:cubicBezTo>
                  <a:cubicBezTo>
                    <a:pt x="4825" y="2725"/>
                    <a:pt x="4618" y="2355"/>
                    <a:pt x="4260" y="2240"/>
                  </a:cubicBezTo>
                  <a:cubicBezTo>
                    <a:pt x="4197" y="2222"/>
                    <a:pt x="4134" y="2213"/>
                    <a:pt x="4072" y="2213"/>
                  </a:cubicBezTo>
                  <a:cubicBezTo>
                    <a:pt x="3777" y="2213"/>
                    <a:pt x="3501" y="2406"/>
                    <a:pt x="3406" y="2701"/>
                  </a:cubicBezTo>
                  <a:cubicBezTo>
                    <a:pt x="3394" y="2771"/>
                    <a:pt x="3383" y="2828"/>
                    <a:pt x="3383" y="2898"/>
                  </a:cubicBezTo>
                  <a:lnTo>
                    <a:pt x="3383" y="3094"/>
                  </a:lnTo>
                  <a:cubicBezTo>
                    <a:pt x="3383" y="3579"/>
                    <a:pt x="3671" y="4040"/>
                    <a:pt x="4075" y="4271"/>
                  </a:cubicBezTo>
                  <a:cubicBezTo>
                    <a:pt x="4271" y="4387"/>
                    <a:pt x="4514" y="4456"/>
                    <a:pt x="4745" y="4456"/>
                  </a:cubicBezTo>
                  <a:cubicBezTo>
                    <a:pt x="4952" y="4456"/>
                    <a:pt x="5137" y="4433"/>
                    <a:pt x="5310" y="4375"/>
                  </a:cubicBezTo>
                  <a:cubicBezTo>
                    <a:pt x="6049" y="4144"/>
                    <a:pt x="6568" y="3452"/>
                    <a:pt x="6603" y="2701"/>
                  </a:cubicBezTo>
                  <a:cubicBezTo>
                    <a:pt x="6614" y="2020"/>
                    <a:pt x="6384" y="1420"/>
                    <a:pt x="5980" y="924"/>
                  </a:cubicBezTo>
                  <a:cubicBezTo>
                    <a:pt x="5576" y="451"/>
                    <a:pt x="4999" y="116"/>
                    <a:pt x="4387" y="35"/>
                  </a:cubicBezTo>
                  <a:cubicBezTo>
                    <a:pt x="4237" y="0"/>
                    <a:pt x="4087" y="0"/>
                    <a:pt x="392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9"/>
            <p:cNvSpPr/>
            <p:nvPr/>
          </p:nvSpPr>
          <p:spPr>
            <a:xfrm>
              <a:off x="196179" y="2421874"/>
              <a:ext cx="14921" cy="1487494"/>
            </a:xfrm>
            <a:custGeom>
              <a:avLst/>
              <a:gdLst/>
              <a:ahLst/>
              <a:cxnLst/>
              <a:rect l="l" t="t" r="r" b="b"/>
              <a:pathLst>
                <a:path w="462" h="46056" extrusionOk="0">
                  <a:moveTo>
                    <a:pt x="0" y="0"/>
                  </a:moveTo>
                  <a:lnTo>
                    <a:pt x="0" y="46055"/>
                  </a:lnTo>
                  <a:lnTo>
                    <a:pt x="462" y="46055"/>
                  </a:lnTo>
                  <a:lnTo>
                    <a:pt x="462" y="0"/>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9"/>
            <p:cNvSpPr/>
            <p:nvPr/>
          </p:nvSpPr>
          <p:spPr>
            <a:xfrm>
              <a:off x="194306" y="3896287"/>
              <a:ext cx="213648" cy="144305"/>
            </a:xfrm>
            <a:custGeom>
              <a:avLst/>
              <a:gdLst/>
              <a:ahLst/>
              <a:cxnLst/>
              <a:rect l="l" t="t" r="r" b="b"/>
              <a:pathLst>
                <a:path w="6615" h="4468" extrusionOk="0">
                  <a:moveTo>
                    <a:pt x="4745" y="0"/>
                  </a:moveTo>
                  <a:cubicBezTo>
                    <a:pt x="4514" y="0"/>
                    <a:pt x="4271" y="81"/>
                    <a:pt x="4075" y="197"/>
                  </a:cubicBezTo>
                  <a:cubicBezTo>
                    <a:pt x="3671" y="427"/>
                    <a:pt x="3383" y="889"/>
                    <a:pt x="3383" y="1374"/>
                  </a:cubicBezTo>
                  <a:lnTo>
                    <a:pt x="3383" y="1559"/>
                  </a:lnTo>
                  <a:cubicBezTo>
                    <a:pt x="3383" y="1639"/>
                    <a:pt x="3394" y="1697"/>
                    <a:pt x="3406" y="1766"/>
                  </a:cubicBezTo>
                  <a:cubicBezTo>
                    <a:pt x="3501" y="2062"/>
                    <a:pt x="3777" y="2255"/>
                    <a:pt x="4072" y="2255"/>
                  </a:cubicBezTo>
                  <a:cubicBezTo>
                    <a:pt x="4134" y="2255"/>
                    <a:pt x="4197" y="2246"/>
                    <a:pt x="4260" y="2228"/>
                  </a:cubicBezTo>
                  <a:cubicBezTo>
                    <a:pt x="4618" y="2113"/>
                    <a:pt x="4825" y="1732"/>
                    <a:pt x="4722" y="1374"/>
                  </a:cubicBezTo>
                  <a:cubicBezTo>
                    <a:pt x="4722" y="1351"/>
                    <a:pt x="4722" y="1316"/>
                    <a:pt x="4756" y="1293"/>
                  </a:cubicBezTo>
                  <a:cubicBezTo>
                    <a:pt x="4756" y="1270"/>
                    <a:pt x="4779" y="1259"/>
                    <a:pt x="4791" y="1259"/>
                  </a:cubicBezTo>
                  <a:cubicBezTo>
                    <a:pt x="4848" y="1259"/>
                    <a:pt x="4918" y="1259"/>
                    <a:pt x="4975" y="1270"/>
                  </a:cubicBezTo>
                  <a:cubicBezTo>
                    <a:pt x="5241" y="1328"/>
                    <a:pt x="5472" y="1559"/>
                    <a:pt x="5495" y="1847"/>
                  </a:cubicBezTo>
                  <a:cubicBezTo>
                    <a:pt x="5529" y="2194"/>
                    <a:pt x="5426" y="2621"/>
                    <a:pt x="5195" y="2921"/>
                  </a:cubicBezTo>
                  <a:cubicBezTo>
                    <a:pt x="4964" y="3232"/>
                    <a:pt x="4618" y="3486"/>
                    <a:pt x="4225" y="3567"/>
                  </a:cubicBezTo>
                  <a:cubicBezTo>
                    <a:pt x="4133" y="3602"/>
                    <a:pt x="4029" y="3602"/>
                    <a:pt x="3925" y="3613"/>
                  </a:cubicBezTo>
                  <a:lnTo>
                    <a:pt x="3590" y="3613"/>
                  </a:lnTo>
                  <a:lnTo>
                    <a:pt x="3267" y="3567"/>
                  </a:lnTo>
                  <a:cubicBezTo>
                    <a:pt x="3152" y="3544"/>
                    <a:pt x="3048" y="3521"/>
                    <a:pt x="2932" y="3498"/>
                  </a:cubicBezTo>
                  <a:cubicBezTo>
                    <a:pt x="2482" y="3382"/>
                    <a:pt x="2078" y="3152"/>
                    <a:pt x="1720" y="2863"/>
                  </a:cubicBezTo>
                  <a:cubicBezTo>
                    <a:pt x="1005" y="2286"/>
                    <a:pt x="543" y="1374"/>
                    <a:pt x="508" y="404"/>
                  </a:cubicBezTo>
                  <a:cubicBezTo>
                    <a:pt x="508" y="289"/>
                    <a:pt x="405" y="197"/>
                    <a:pt x="278" y="197"/>
                  </a:cubicBezTo>
                  <a:cubicBezTo>
                    <a:pt x="267" y="194"/>
                    <a:pt x="256" y="193"/>
                    <a:pt x="245" y="193"/>
                  </a:cubicBezTo>
                  <a:cubicBezTo>
                    <a:pt x="141" y="193"/>
                    <a:pt x="47" y="289"/>
                    <a:pt x="47" y="404"/>
                  </a:cubicBezTo>
                  <a:cubicBezTo>
                    <a:pt x="1" y="1489"/>
                    <a:pt x="451" y="2598"/>
                    <a:pt x="1259" y="3371"/>
                  </a:cubicBezTo>
                  <a:cubicBezTo>
                    <a:pt x="1651" y="3752"/>
                    <a:pt x="2136" y="4063"/>
                    <a:pt x="2667" y="4248"/>
                  </a:cubicBezTo>
                  <a:cubicBezTo>
                    <a:pt x="2805" y="4294"/>
                    <a:pt x="2944" y="4317"/>
                    <a:pt x="3071" y="4364"/>
                  </a:cubicBezTo>
                  <a:lnTo>
                    <a:pt x="3498" y="4433"/>
                  </a:lnTo>
                  <a:lnTo>
                    <a:pt x="3925" y="4467"/>
                  </a:lnTo>
                  <a:cubicBezTo>
                    <a:pt x="4087" y="4467"/>
                    <a:pt x="4237" y="4467"/>
                    <a:pt x="4387" y="4433"/>
                  </a:cubicBezTo>
                  <a:cubicBezTo>
                    <a:pt x="4999" y="4352"/>
                    <a:pt x="5576" y="4017"/>
                    <a:pt x="5980" y="3544"/>
                  </a:cubicBezTo>
                  <a:cubicBezTo>
                    <a:pt x="6384" y="3048"/>
                    <a:pt x="6614" y="2447"/>
                    <a:pt x="6603" y="1766"/>
                  </a:cubicBezTo>
                  <a:cubicBezTo>
                    <a:pt x="6568" y="1016"/>
                    <a:pt x="6049" y="324"/>
                    <a:pt x="5310" y="93"/>
                  </a:cubicBezTo>
                  <a:cubicBezTo>
                    <a:pt x="5137" y="35"/>
                    <a:pt x="4952" y="0"/>
                    <a:pt x="474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9" name="Google Shape;669;p9"/>
          <p:cNvGrpSpPr/>
          <p:nvPr/>
        </p:nvGrpSpPr>
        <p:grpSpPr>
          <a:xfrm flipH="1">
            <a:off x="-30" y="280535"/>
            <a:ext cx="10851796" cy="282496"/>
            <a:chOff x="1005226" y="199492"/>
            <a:chExt cx="8138847" cy="211872"/>
          </a:xfrm>
        </p:grpSpPr>
        <p:sp>
          <p:nvSpPr>
            <p:cNvPr id="670" name="Google Shape;670;p9"/>
            <p:cNvSpPr/>
            <p:nvPr/>
          </p:nvSpPr>
          <p:spPr>
            <a:xfrm>
              <a:off x="4842450" y="199550"/>
              <a:ext cx="4301622" cy="14950"/>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1" name="Google Shape;671;p9"/>
            <p:cNvGrpSpPr/>
            <p:nvPr/>
          </p:nvGrpSpPr>
          <p:grpSpPr>
            <a:xfrm>
              <a:off x="1005226" y="199492"/>
              <a:ext cx="3295960" cy="211872"/>
              <a:chOff x="1018925" y="254356"/>
              <a:chExt cx="3295960" cy="211872"/>
            </a:xfrm>
          </p:grpSpPr>
          <p:sp>
            <p:nvSpPr>
              <p:cNvPr id="672" name="Google Shape;672;p9"/>
              <p:cNvSpPr/>
              <p:nvPr/>
            </p:nvSpPr>
            <p:spPr>
              <a:xfrm>
                <a:off x="1149795"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9"/>
              <p:cNvSpPr/>
              <p:nvPr/>
            </p:nvSpPr>
            <p:spPr>
              <a:xfrm>
                <a:off x="1018925" y="254356"/>
                <a:ext cx="143950" cy="211872"/>
              </a:xfrm>
              <a:custGeom>
                <a:avLst/>
                <a:gdLst/>
                <a:ahLst/>
                <a:cxnLst/>
                <a:rect l="l" t="t" r="r" b="b"/>
                <a:pathLst>
                  <a:path w="4457" h="6560" extrusionOk="0">
                    <a:moveTo>
                      <a:pt x="3933" y="1"/>
                    </a:moveTo>
                    <a:cubicBezTo>
                      <a:pt x="2886" y="1"/>
                      <a:pt x="1831" y="436"/>
                      <a:pt x="1097" y="1215"/>
                    </a:cubicBezTo>
                    <a:cubicBezTo>
                      <a:pt x="705" y="1607"/>
                      <a:pt x="405" y="2104"/>
                      <a:pt x="209" y="2635"/>
                    </a:cubicBezTo>
                    <a:cubicBezTo>
                      <a:pt x="174" y="2761"/>
                      <a:pt x="139" y="2912"/>
                      <a:pt x="93" y="3039"/>
                    </a:cubicBezTo>
                    <a:lnTo>
                      <a:pt x="24" y="3454"/>
                    </a:lnTo>
                    <a:lnTo>
                      <a:pt x="1" y="3893"/>
                    </a:lnTo>
                    <a:cubicBezTo>
                      <a:pt x="1" y="4054"/>
                      <a:pt x="1" y="4193"/>
                      <a:pt x="24" y="4354"/>
                    </a:cubicBezTo>
                    <a:cubicBezTo>
                      <a:pt x="105" y="4955"/>
                      <a:pt x="440" y="5532"/>
                      <a:pt x="913" y="5936"/>
                    </a:cubicBezTo>
                    <a:cubicBezTo>
                      <a:pt x="1397" y="6330"/>
                      <a:pt x="1992" y="6559"/>
                      <a:pt x="2642" y="6559"/>
                    </a:cubicBezTo>
                    <a:cubicBezTo>
                      <a:pt x="2658" y="6559"/>
                      <a:pt x="2674" y="6559"/>
                      <a:pt x="2690" y="6559"/>
                    </a:cubicBezTo>
                    <a:cubicBezTo>
                      <a:pt x="3441" y="6524"/>
                      <a:pt x="4133" y="6005"/>
                      <a:pt x="4364" y="5278"/>
                    </a:cubicBezTo>
                    <a:cubicBezTo>
                      <a:pt x="4422" y="5105"/>
                      <a:pt x="4456" y="4908"/>
                      <a:pt x="4456" y="4712"/>
                    </a:cubicBezTo>
                    <a:cubicBezTo>
                      <a:pt x="4456" y="4481"/>
                      <a:pt x="4387" y="4239"/>
                      <a:pt x="4272" y="4031"/>
                    </a:cubicBezTo>
                    <a:cubicBezTo>
                      <a:pt x="4041" y="3627"/>
                      <a:pt x="3579" y="3339"/>
                      <a:pt x="3083" y="3339"/>
                    </a:cubicBezTo>
                    <a:lnTo>
                      <a:pt x="2898" y="3339"/>
                    </a:lnTo>
                    <a:cubicBezTo>
                      <a:pt x="2829" y="3339"/>
                      <a:pt x="2771" y="3350"/>
                      <a:pt x="2690" y="3373"/>
                    </a:cubicBezTo>
                    <a:cubicBezTo>
                      <a:pt x="2333" y="3489"/>
                      <a:pt x="2136" y="3858"/>
                      <a:pt x="2229" y="4216"/>
                    </a:cubicBezTo>
                    <a:cubicBezTo>
                      <a:pt x="2323" y="4519"/>
                      <a:pt x="2597" y="4705"/>
                      <a:pt x="2889" y="4705"/>
                    </a:cubicBezTo>
                    <a:cubicBezTo>
                      <a:pt x="2953" y="4705"/>
                      <a:pt x="3018" y="4696"/>
                      <a:pt x="3083" y="4678"/>
                    </a:cubicBezTo>
                    <a:cubicBezTo>
                      <a:pt x="3117" y="4678"/>
                      <a:pt x="3141" y="4678"/>
                      <a:pt x="3175" y="4712"/>
                    </a:cubicBezTo>
                    <a:cubicBezTo>
                      <a:pt x="3187" y="4712"/>
                      <a:pt x="3198" y="4735"/>
                      <a:pt x="3198" y="4758"/>
                    </a:cubicBezTo>
                    <a:cubicBezTo>
                      <a:pt x="3198" y="4816"/>
                      <a:pt x="3198" y="4885"/>
                      <a:pt x="3187" y="4943"/>
                    </a:cubicBezTo>
                    <a:cubicBezTo>
                      <a:pt x="3129" y="5197"/>
                      <a:pt x="2898" y="5428"/>
                      <a:pt x="2610" y="5462"/>
                    </a:cubicBezTo>
                    <a:cubicBezTo>
                      <a:pt x="2575" y="5465"/>
                      <a:pt x="2540" y="5466"/>
                      <a:pt x="2505" y="5466"/>
                    </a:cubicBezTo>
                    <a:cubicBezTo>
                      <a:pt x="2180" y="5466"/>
                      <a:pt x="1806" y="5370"/>
                      <a:pt x="1536" y="5162"/>
                    </a:cubicBezTo>
                    <a:cubicBezTo>
                      <a:pt x="1224" y="4931"/>
                      <a:pt x="970" y="4585"/>
                      <a:pt x="890" y="4193"/>
                    </a:cubicBezTo>
                    <a:cubicBezTo>
                      <a:pt x="855" y="4089"/>
                      <a:pt x="855" y="3985"/>
                      <a:pt x="844" y="3893"/>
                    </a:cubicBezTo>
                    <a:lnTo>
                      <a:pt x="844" y="3558"/>
                    </a:lnTo>
                    <a:lnTo>
                      <a:pt x="890" y="3223"/>
                    </a:lnTo>
                    <a:cubicBezTo>
                      <a:pt x="913" y="3108"/>
                      <a:pt x="936" y="3004"/>
                      <a:pt x="959" y="2900"/>
                    </a:cubicBezTo>
                    <a:cubicBezTo>
                      <a:pt x="1074" y="2450"/>
                      <a:pt x="1305" y="2046"/>
                      <a:pt x="1594" y="1688"/>
                    </a:cubicBezTo>
                    <a:cubicBezTo>
                      <a:pt x="2171" y="961"/>
                      <a:pt x="3083" y="499"/>
                      <a:pt x="4052" y="476"/>
                    </a:cubicBezTo>
                    <a:cubicBezTo>
                      <a:pt x="4179" y="476"/>
                      <a:pt x="4272" y="372"/>
                      <a:pt x="4272" y="234"/>
                    </a:cubicBezTo>
                    <a:cubicBezTo>
                      <a:pt x="4283" y="118"/>
                      <a:pt x="4179" y="3"/>
                      <a:pt x="4052" y="3"/>
                    </a:cubicBezTo>
                    <a:cubicBezTo>
                      <a:pt x="4013" y="2"/>
                      <a:pt x="3973" y="1"/>
                      <a:pt x="393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4" name="Google Shape;714;p9"/>
          <p:cNvGrpSpPr/>
          <p:nvPr/>
        </p:nvGrpSpPr>
        <p:grpSpPr>
          <a:xfrm rot="10800000">
            <a:off x="-30" y="6294944"/>
            <a:ext cx="10851796" cy="282496"/>
            <a:chOff x="1005226" y="199492"/>
            <a:chExt cx="8138847" cy="211872"/>
          </a:xfrm>
        </p:grpSpPr>
        <p:sp>
          <p:nvSpPr>
            <p:cNvPr id="715" name="Google Shape;715;p9"/>
            <p:cNvSpPr/>
            <p:nvPr/>
          </p:nvSpPr>
          <p:spPr>
            <a:xfrm>
              <a:off x="4842450" y="199550"/>
              <a:ext cx="4301622" cy="14950"/>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6" name="Google Shape;716;p9"/>
            <p:cNvGrpSpPr/>
            <p:nvPr/>
          </p:nvGrpSpPr>
          <p:grpSpPr>
            <a:xfrm>
              <a:off x="1005226" y="199492"/>
              <a:ext cx="3295960" cy="211872"/>
              <a:chOff x="1018925" y="254356"/>
              <a:chExt cx="3295960" cy="211872"/>
            </a:xfrm>
          </p:grpSpPr>
          <p:sp>
            <p:nvSpPr>
              <p:cNvPr id="717" name="Google Shape;717;p9"/>
              <p:cNvSpPr/>
              <p:nvPr/>
            </p:nvSpPr>
            <p:spPr>
              <a:xfrm>
                <a:off x="1149795"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9"/>
              <p:cNvSpPr/>
              <p:nvPr/>
            </p:nvSpPr>
            <p:spPr>
              <a:xfrm>
                <a:off x="1018925" y="254356"/>
                <a:ext cx="143950" cy="211872"/>
              </a:xfrm>
              <a:custGeom>
                <a:avLst/>
                <a:gdLst/>
                <a:ahLst/>
                <a:cxnLst/>
                <a:rect l="l" t="t" r="r" b="b"/>
                <a:pathLst>
                  <a:path w="4457" h="6560" extrusionOk="0">
                    <a:moveTo>
                      <a:pt x="3933" y="1"/>
                    </a:moveTo>
                    <a:cubicBezTo>
                      <a:pt x="2886" y="1"/>
                      <a:pt x="1831" y="436"/>
                      <a:pt x="1097" y="1215"/>
                    </a:cubicBezTo>
                    <a:cubicBezTo>
                      <a:pt x="705" y="1607"/>
                      <a:pt x="405" y="2104"/>
                      <a:pt x="209" y="2635"/>
                    </a:cubicBezTo>
                    <a:cubicBezTo>
                      <a:pt x="174" y="2761"/>
                      <a:pt x="139" y="2912"/>
                      <a:pt x="93" y="3039"/>
                    </a:cubicBezTo>
                    <a:lnTo>
                      <a:pt x="24" y="3454"/>
                    </a:lnTo>
                    <a:lnTo>
                      <a:pt x="1" y="3893"/>
                    </a:lnTo>
                    <a:cubicBezTo>
                      <a:pt x="1" y="4054"/>
                      <a:pt x="1" y="4193"/>
                      <a:pt x="24" y="4354"/>
                    </a:cubicBezTo>
                    <a:cubicBezTo>
                      <a:pt x="105" y="4955"/>
                      <a:pt x="440" y="5532"/>
                      <a:pt x="913" y="5936"/>
                    </a:cubicBezTo>
                    <a:cubicBezTo>
                      <a:pt x="1397" y="6330"/>
                      <a:pt x="1992" y="6559"/>
                      <a:pt x="2642" y="6559"/>
                    </a:cubicBezTo>
                    <a:cubicBezTo>
                      <a:pt x="2658" y="6559"/>
                      <a:pt x="2674" y="6559"/>
                      <a:pt x="2690" y="6559"/>
                    </a:cubicBezTo>
                    <a:cubicBezTo>
                      <a:pt x="3441" y="6524"/>
                      <a:pt x="4133" y="6005"/>
                      <a:pt x="4364" y="5278"/>
                    </a:cubicBezTo>
                    <a:cubicBezTo>
                      <a:pt x="4422" y="5105"/>
                      <a:pt x="4456" y="4908"/>
                      <a:pt x="4456" y="4712"/>
                    </a:cubicBezTo>
                    <a:cubicBezTo>
                      <a:pt x="4456" y="4481"/>
                      <a:pt x="4387" y="4239"/>
                      <a:pt x="4272" y="4031"/>
                    </a:cubicBezTo>
                    <a:cubicBezTo>
                      <a:pt x="4041" y="3627"/>
                      <a:pt x="3579" y="3339"/>
                      <a:pt x="3083" y="3339"/>
                    </a:cubicBezTo>
                    <a:lnTo>
                      <a:pt x="2898" y="3339"/>
                    </a:lnTo>
                    <a:cubicBezTo>
                      <a:pt x="2829" y="3339"/>
                      <a:pt x="2771" y="3350"/>
                      <a:pt x="2690" y="3373"/>
                    </a:cubicBezTo>
                    <a:cubicBezTo>
                      <a:pt x="2333" y="3489"/>
                      <a:pt x="2136" y="3858"/>
                      <a:pt x="2229" y="4216"/>
                    </a:cubicBezTo>
                    <a:cubicBezTo>
                      <a:pt x="2323" y="4519"/>
                      <a:pt x="2597" y="4705"/>
                      <a:pt x="2889" y="4705"/>
                    </a:cubicBezTo>
                    <a:cubicBezTo>
                      <a:pt x="2953" y="4705"/>
                      <a:pt x="3018" y="4696"/>
                      <a:pt x="3083" y="4678"/>
                    </a:cubicBezTo>
                    <a:cubicBezTo>
                      <a:pt x="3117" y="4678"/>
                      <a:pt x="3141" y="4678"/>
                      <a:pt x="3175" y="4712"/>
                    </a:cubicBezTo>
                    <a:cubicBezTo>
                      <a:pt x="3187" y="4712"/>
                      <a:pt x="3198" y="4735"/>
                      <a:pt x="3198" y="4758"/>
                    </a:cubicBezTo>
                    <a:cubicBezTo>
                      <a:pt x="3198" y="4816"/>
                      <a:pt x="3198" y="4885"/>
                      <a:pt x="3187" y="4943"/>
                    </a:cubicBezTo>
                    <a:cubicBezTo>
                      <a:pt x="3129" y="5197"/>
                      <a:pt x="2898" y="5428"/>
                      <a:pt x="2610" y="5462"/>
                    </a:cubicBezTo>
                    <a:cubicBezTo>
                      <a:pt x="2575" y="5465"/>
                      <a:pt x="2540" y="5466"/>
                      <a:pt x="2505" y="5466"/>
                    </a:cubicBezTo>
                    <a:cubicBezTo>
                      <a:pt x="2180" y="5466"/>
                      <a:pt x="1806" y="5370"/>
                      <a:pt x="1536" y="5162"/>
                    </a:cubicBezTo>
                    <a:cubicBezTo>
                      <a:pt x="1224" y="4931"/>
                      <a:pt x="970" y="4585"/>
                      <a:pt x="890" y="4193"/>
                    </a:cubicBezTo>
                    <a:cubicBezTo>
                      <a:pt x="855" y="4089"/>
                      <a:pt x="855" y="3985"/>
                      <a:pt x="844" y="3893"/>
                    </a:cubicBezTo>
                    <a:lnTo>
                      <a:pt x="844" y="3558"/>
                    </a:lnTo>
                    <a:lnTo>
                      <a:pt x="890" y="3223"/>
                    </a:lnTo>
                    <a:cubicBezTo>
                      <a:pt x="913" y="3108"/>
                      <a:pt x="936" y="3004"/>
                      <a:pt x="959" y="2900"/>
                    </a:cubicBezTo>
                    <a:cubicBezTo>
                      <a:pt x="1074" y="2450"/>
                      <a:pt x="1305" y="2046"/>
                      <a:pt x="1594" y="1688"/>
                    </a:cubicBezTo>
                    <a:cubicBezTo>
                      <a:pt x="2171" y="961"/>
                      <a:pt x="3083" y="499"/>
                      <a:pt x="4052" y="476"/>
                    </a:cubicBezTo>
                    <a:cubicBezTo>
                      <a:pt x="4179" y="476"/>
                      <a:pt x="4272" y="372"/>
                      <a:pt x="4272" y="234"/>
                    </a:cubicBezTo>
                    <a:cubicBezTo>
                      <a:pt x="4283" y="118"/>
                      <a:pt x="4179" y="3"/>
                      <a:pt x="4052" y="3"/>
                    </a:cubicBezTo>
                    <a:cubicBezTo>
                      <a:pt x="4013" y="2"/>
                      <a:pt x="3973" y="1"/>
                      <a:pt x="393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19" name="Google Shape;719;p9"/>
          <p:cNvSpPr txBox="1">
            <a:spLocks noGrp="1"/>
          </p:cNvSpPr>
          <p:nvPr userDrawn="1">
            <p:ph type="title"/>
          </p:nvPr>
        </p:nvSpPr>
        <p:spPr>
          <a:xfrm>
            <a:off x="1398033" y="1938700"/>
            <a:ext cx="5393600" cy="1781200"/>
          </a:xfrm>
          <a:prstGeom prst="rect">
            <a:avLst/>
          </a:prstGeom>
        </p:spPr>
        <p:txBody>
          <a:bodyPr spcFirstLastPara="1" wrap="square" lIns="91425" tIns="91425" rIns="91425" bIns="91425" anchor="b" anchorCtr="0">
            <a:noAutofit/>
          </a:bodyPr>
          <a:lstStyle>
            <a:lvl1pPr lvl="0" algn="l">
              <a:spcBef>
                <a:spcPts val="0"/>
              </a:spcBef>
              <a:spcAft>
                <a:spcPts val="0"/>
              </a:spcAft>
              <a:buSzPts val="4200"/>
              <a:buNone/>
              <a:defRPr sz="10533">
                <a:solidFill>
                  <a:schemeClr val="accent5"/>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dirty="0"/>
          </a:p>
        </p:txBody>
      </p:sp>
      <p:sp>
        <p:nvSpPr>
          <p:cNvPr id="720" name="Google Shape;720;p9"/>
          <p:cNvSpPr txBox="1">
            <a:spLocks noGrp="1"/>
          </p:cNvSpPr>
          <p:nvPr userDrawn="1">
            <p:ph type="subTitle" idx="1"/>
          </p:nvPr>
        </p:nvSpPr>
        <p:spPr>
          <a:xfrm>
            <a:off x="1398033" y="3629467"/>
            <a:ext cx="4853200" cy="1272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000">
                <a:solidFill>
                  <a:schemeClr val="dk1"/>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pic>
        <p:nvPicPr>
          <p:cNvPr id="66" name="Imagen 65"/>
          <p:cNvPicPr>
            <a:picLocks noChangeAspect="1"/>
          </p:cNvPicPr>
          <p:nvPr userDrawn="1"/>
        </p:nvPicPr>
        <p:blipFill>
          <a:blip r:embed="rId3"/>
          <a:stretch>
            <a:fillRect/>
          </a:stretch>
        </p:blipFill>
        <p:spPr>
          <a:xfrm>
            <a:off x="10851766" y="5505456"/>
            <a:ext cx="1171943" cy="1071899"/>
          </a:xfrm>
          <a:prstGeom prst="rect">
            <a:avLst/>
          </a:prstGeom>
        </p:spPr>
      </p:pic>
    </p:spTree>
    <p:extLst>
      <p:ext uri="{BB962C8B-B14F-4D97-AF65-F5344CB8AC3E}">
        <p14:creationId xmlns:p14="http://schemas.microsoft.com/office/powerpoint/2010/main" val="324866602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blipFill>
          <a:blip r:embed="rId2">
            <a:alphaModFix/>
          </a:blip>
          <a:stretch>
            <a:fillRect/>
          </a:stretch>
        </a:blipFill>
        <a:effectLst/>
      </p:bgPr>
    </p:bg>
    <p:spTree>
      <p:nvGrpSpPr>
        <p:cNvPr id="1" name="Shape 1393"/>
        <p:cNvGrpSpPr/>
        <p:nvPr/>
      </p:nvGrpSpPr>
      <p:grpSpPr>
        <a:xfrm>
          <a:off x="0" y="0"/>
          <a:ext cx="0" cy="0"/>
          <a:chOff x="0" y="0"/>
          <a:chExt cx="0" cy="0"/>
        </a:xfrm>
      </p:grpSpPr>
      <p:grpSp>
        <p:nvGrpSpPr>
          <p:cNvPr id="1394" name="Google Shape;1394;p19"/>
          <p:cNvGrpSpPr/>
          <p:nvPr/>
        </p:nvGrpSpPr>
        <p:grpSpPr>
          <a:xfrm>
            <a:off x="101570" y="153218"/>
            <a:ext cx="11988663" cy="6534127"/>
            <a:chOff x="76177" y="114913"/>
            <a:chExt cx="8991497" cy="4900595"/>
          </a:xfrm>
        </p:grpSpPr>
        <p:grpSp>
          <p:nvGrpSpPr>
            <p:cNvPr id="1395" name="Google Shape;1395;p19"/>
            <p:cNvGrpSpPr/>
            <p:nvPr/>
          </p:nvGrpSpPr>
          <p:grpSpPr>
            <a:xfrm>
              <a:off x="4477110" y="4842845"/>
              <a:ext cx="189780" cy="172662"/>
              <a:chOff x="4520653" y="4806269"/>
              <a:chExt cx="189780" cy="172662"/>
            </a:xfrm>
          </p:grpSpPr>
          <p:sp>
            <p:nvSpPr>
              <p:cNvPr id="1396" name="Google Shape;1396;p19"/>
              <p:cNvSpPr/>
              <p:nvPr/>
            </p:nvSpPr>
            <p:spPr>
              <a:xfrm>
                <a:off x="4579176" y="4806269"/>
                <a:ext cx="73477" cy="172662"/>
              </a:xfrm>
              <a:custGeom>
                <a:avLst/>
                <a:gdLst/>
                <a:ahLst/>
                <a:cxnLst/>
                <a:rect l="l" t="t" r="r" b="b"/>
                <a:pathLst>
                  <a:path w="2275" h="5346" extrusionOk="0">
                    <a:moveTo>
                      <a:pt x="1131" y="1"/>
                    </a:moveTo>
                    <a:cubicBezTo>
                      <a:pt x="1131" y="1"/>
                      <a:pt x="0" y="1201"/>
                      <a:pt x="0" y="2679"/>
                    </a:cubicBezTo>
                    <a:cubicBezTo>
                      <a:pt x="0" y="4145"/>
                      <a:pt x="1131" y="5345"/>
                      <a:pt x="1131" y="5345"/>
                    </a:cubicBezTo>
                    <a:cubicBezTo>
                      <a:pt x="1131" y="5345"/>
                      <a:pt x="2274" y="4145"/>
                      <a:pt x="2274" y="2679"/>
                    </a:cubicBezTo>
                    <a:cubicBezTo>
                      <a:pt x="2274" y="1201"/>
                      <a:pt x="1131" y="1"/>
                      <a:pt x="113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9"/>
              <p:cNvSpPr/>
              <p:nvPr/>
            </p:nvSpPr>
            <p:spPr>
              <a:xfrm>
                <a:off x="4520653" y="4826423"/>
                <a:ext cx="60396" cy="60429"/>
              </a:xfrm>
              <a:custGeom>
                <a:avLst/>
                <a:gdLst/>
                <a:ahLst/>
                <a:cxnLst/>
                <a:rect l="l" t="t" r="r" b="b"/>
                <a:pathLst>
                  <a:path w="1870" h="1871" extrusionOk="0">
                    <a:moveTo>
                      <a:pt x="1870" y="0"/>
                    </a:moveTo>
                    <a:lnTo>
                      <a:pt x="1870" y="0"/>
                    </a:lnTo>
                    <a:cubicBezTo>
                      <a:pt x="1870" y="0"/>
                      <a:pt x="1062" y="23"/>
                      <a:pt x="543" y="531"/>
                    </a:cubicBezTo>
                    <a:cubicBezTo>
                      <a:pt x="35" y="1062"/>
                      <a:pt x="0" y="1870"/>
                      <a:pt x="0" y="1870"/>
                    </a:cubicBezTo>
                    <a:cubicBezTo>
                      <a:pt x="0" y="1870"/>
                      <a:pt x="808" y="1847"/>
                      <a:pt x="1327" y="1328"/>
                    </a:cubicBezTo>
                    <a:cubicBezTo>
                      <a:pt x="1847" y="808"/>
                      <a:pt x="1870" y="0"/>
                      <a:pt x="1870"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9"/>
              <p:cNvSpPr/>
              <p:nvPr/>
            </p:nvSpPr>
            <p:spPr>
              <a:xfrm>
                <a:off x="4650359" y="4826423"/>
                <a:ext cx="60073" cy="60429"/>
              </a:xfrm>
              <a:custGeom>
                <a:avLst/>
                <a:gdLst/>
                <a:ahLst/>
                <a:cxnLst/>
                <a:rect l="l" t="t" r="r" b="b"/>
                <a:pathLst>
                  <a:path w="1860" h="1871" extrusionOk="0">
                    <a:moveTo>
                      <a:pt x="1" y="0"/>
                    </a:moveTo>
                    <a:cubicBezTo>
                      <a:pt x="1" y="0"/>
                      <a:pt x="12" y="808"/>
                      <a:pt x="532" y="1328"/>
                    </a:cubicBezTo>
                    <a:cubicBezTo>
                      <a:pt x="1051" y="1847"/>
                      <a:pt x="1859" y="1870"/>
                      <a:pt x="1859" y="1870"/>
                    </a:cubicBezTo>
                    <a:cubicBezTo>
                      <a:pt x="1859" y="1870"/>
                      <a:pt x="1836" y="1062"/>
                      <a:pt x="1328" y="531"/>
                    </a:cubicBezTo>
                    <a:cubicBezTo>
                      <a:pt x="809" y="23"/>
                      <a:pt x="1" y="0"/>
                      <a:pt x="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9" name="Google Shape;1399;p19"/>
            <p:cNvGrpSpPr/>
            <p:nvPr/>
          </p:nvGrpSpPr>
          <p:grpSpPr>
            <a:xfrm>
              <a:off x="194306" y="1034696"/>
              <a:ext cx="213648" cy="3005896"/>
              <a:chOff x="194306" y="1034696"/>
              <a:chExt cx="213648" cy="3005896"/>
            </a:xfrm>
          </p:grpSpPr>
          <p:sp>
            <p:nvSpPr>
              <p:cNvPr id="1400" name="Google Shape;1400;p19"/>
              <p:cNvSpPr/>
              <p:nvPr/>
            </p:nvSpPr>
            <p:spPr>
              <a:xfrm>
                <a:off x="196179" y="1165533"/>
                <a:ext cx="14921" cy="1487494"/>
              </a:xfrm>
              <a:custGeom>
                <a:avLst/>
                <a:gdLst/>
                <a:ahLst/>
                <a:cxnLst/>
                <a:rect l="l" t="t" r="r" b="b"/>
                <a:pathLst>
                  <a:path w="462" h="46056" extrusionOk="0">
                    <a:moveTo>
                      <a:pt x="0" y="1"/>
                    </a:moveTo>
                    <a:lnTo>
                      <a:pt x="0" y="46056"/>
                    </a:lnTo>
                    <a:lnTo>
                      <a:pt x="462" y="46056"/>
                    </a:lnTo>
                    <a:lnTo>
                      <a:pt x="462"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9"/>
              <p:cNvSpPr/>
              <p:nvPr/>
            </p:nvSpPr>
            <p:spPr>
              <a:xfrm>
                <a:off x="194306" y="1034696"/>
                <a:ext cx="213648" cy="143918"/>
              </a:xfrm>
              <a:custGeom>
                <a:avLst/>
                <a:gdLst/>
                <a:ahLst/>
                <a:cxnLst/>
                <a:rect l="l" t="t" r="r" b="b"/>
                <a:pathLst>
                  <a:path w="6615" h="4456" extrusionOk="0">
                    <a:moveTo>
                      <a:pt x="3925" y="0"/>
                    </a:moveTo>
                    <a:lnTo>
                      <a:pt x="3498" y="35"/>
                    </a:lnTo>
                    <a:lnTo>
                      <a:pt x="3071" y="104"/>
                    </a:lnTo>
                    <a:cubicBezTo>
                      <a:pt x="2944" y="151"/>
                      <a:pt x="2805" y="174"/>
                      <a:pt x="2667" y="220"/>
                    </a:cubicBezTo>
                    <a:cubicBezTo>
                      <a:pt x="2136" y="404"/>
                      <a:pt x="1651" y="705"/>
                      <a:pt x="1259" y="1097"/>
                    </a:cubicBezTo>
                    <a:cubicBezTo>
                      <a:pt x="451" y="1859"/>
                      <a:pt x="1" y="2978"/>
                      <a:pt x="47" y="4052"/>
                    </a:cubicBezTo>
                    <a:cubicBezTo>
                      <a:pt x="47" y="4183"/>
                      <a:pt x="149" y="4272"/>
                      <a:pt x="258" y="4272"/>
                    </a:cubicBezTo>
                    <a:cubicBezTo>
                      <a:pt x="265" y="4272"/>
                      <a:pt x="271" y="4272"/>
                      <a:pt x="278" y="4271"/>
                    </a:cubicBezTo>
                    <a:cubicBezTo>
                      <a:pt x="405" y="4271"/>
                      <a:pt x="508" y="4167"/>
                      <a:pt x="508" y="4052"/>
                    </a:cubicBezTo>
                    <a:cubicBezTo>
                      <a:pt x="543" y="3094"/>
                      <a:pt x="1005" y="2182"/>
                      <a:pt x="1720" y="1605"/>
                    </a:cubicBezTo>
                    <a:cubicBezTo>
                      <a:pt x="2078" y="1316"/>
                      <a:pt x="2482" y="1085"/>
                      <a:pt x="2932" y="970"/>
                    </a:cubicBezTo>
                    <a:cubicBezTo>
                      <a:pt x="3048" y="935"/>
                      <a:pt x="3152" y="924"/>
                      <a:pt x="3267" y="901"/>
                    </a:cubicBezTo>
                    <a:lnTo>
                      <a:pt x="3590" y="855"/>
                    </a:lnTo>
                    <a:lnTo>
                      <a:pt x="3925" y="855"/>
                    </a:lnTo>
                    <a:cubicBezTo>
                      <a:pt x="4029" y="866"/>
                      <a:pt x="4133" y="866"/>
                      <a:pt x="4225" y="901"/>
                    </a:cubicBezTo>
                    <a:cubicBezTo>
                      <a:pt x="4618" y="982"/>
                      <a:pt x="4964" y="1224"/>
                      <a:pt x="5195" y="1547"/>
                    </a:cubicBezTo>
                    <a:cubicBezTo>
                      <a:pt x="5426" y="1847"/>
                      <a:pt x="5529" y="2263"/>
                      <a:pt x="5495" y="2609"/>
                    </a:cubicBezTo>
                    <a:cubicBezTo>
                      <a:pt x="5472" y="2898"/>
                      <a:pt x="5241" y="3128"/>
                      <a:pt x="4975" y="3186"/>
                    </a:cubicBezTo>
                    <a:cubicBezTo>
                      <a:pt x="4918" y="3209"/>
                      <a:pt x="4848" y="3209"/>
                      <a:pt x="4791" y="3209"/>
                    </a:cubicBezTo>
                    <a:cubicBezTo>
                      <a:pt x="4779" y="3209"/>
                      <a:pt x="4756" y="3186"/>
                      <a:pt x="4756" y="3175"/>
                    </a:cubicBezTo>
                    <a:cubicBezTo>
                      <a:pt x="4722" y="3152"/>
                      <a:pt x="4722" y="3117"/>
                      <a:pt x="4722" y="3094"/>
                    </a:cubicBezTo>
                    <a:cubicBezTo>
                      <a:pt x="4825" y="2725"/>
                      <a:pt x="4618" y="2355"/>
                      <a:pt x="4260" y="2240"/>
                    </a:cubicBezTo>
                    <a:cubicBezTo>
                      <a:pt x="4197" y="2222"/>
                      <a:pt x="4134" y="2213"/>
                      <a:pt x="4072" y="2213"/>
                    </a:cubicBezTo>
                    <a:cubicBezTo>
                      <a:pt x="3777" y="2213"/>
                      <a:pt x="3501" y="2406"/>
                      <a:pt x="3406" y="2701"/>
                    </a:cubicBezTo>
                    <a:cubicBezTo>
                      <a:pt x="3394" y="2771"/>
                      <a:pt x="3383" y="2828"/>
                      <a:pt x="3383" y="2898"/>
                    </a:cubicBezTo>
                    <a:lnTo>
                      <a:pt x="3383" y="3094"/>
                    </a:lnTo>
                    <a:cubicBezTo>
                      <a:pt x="3383" y="3579"/>
                      <a:pt x="3671" y="4040"/>
                      <a:pt x="4075" y="4271"/>
                    </a:cubicBezTo>
                    <a:cubicBezTo>
                      <a:pt x="4271" y="4387"/>
                      <a:pt x="4514" y="4456"/>
                      <a:pt x="4745" y="4456"/>
                    </a:cubicBezTo>
                    <a:cubicBezTo>
                      <a:pt x="4952" y="4456"/>
                      <a:pt x="5137" y="4433"/>
                      <a:pt x="5310" y="4375"/>
                    </a:cubicBezTo>
                    <a:cubicBezTo>
                      <a:pt x="6049" y="4144"/>
                      <a:pt x="6568" y="3452"/>
                      <a:pt x="6603" y="2701"/>
                    </a:cubicBezTo>
                    <a:cubicBezTo>
                      <a:pt x="6614" y="2020"/>
                      <a:pt x="6384" y="1420"/>
                      <a:pt x="5980" y="924"/>
                    </a:cubicBezTo>
                    <a:cubicBezTo>
                      <a:pt x="5576" y="451"/>
                      <a:pt x="4999" y="116"/>
                      <a:pt x="4387" y="35"/>
                    </a:cubicBezTo>
                    <a:cubicBezTo>
                      <a:pt x="4237" y="0"/>
                      <a:pt x="4087" y="0"/>
                      <a:pt x="392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9"/>
              <p:cNvSpPr/>
              <p:nvPr/>
            </p:nvSpPr>
            <p:spPr>
              <a:xfrm>
                <a:off x="196179" y="2421874"/>
                <a:ext cx="14921" cy="1487494"/>
              </a:xfrm>
              <a:custGeom>
                <a:avLst/>
                <a:gdLst/>
                <a:ahLst/>
                <a:cxnLst/>
                <a:rect l="l" t="t" r="r" b="b"/>
                <a:pathLst>
                  <a:path w="462" h="46056" extrusionOk="0">
                    <a:moveTo>
                      <a:pt x="0" y="0"/>
                    </a:moveTo>
                    <a:lnTo>
                      <a:pt x="0" y="46055"/>
                    </a:lnTo>
                    <a:lnTo>
                      <a:pt x="462" y="46055"/>
                    </a:lnTo>
                    <a:lnTo>
                      <a:pt x="462" y="0"/>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9"/>
              <p:cNvSpPr/>
              <p:nvPr/>
            </p:nvSpPr>
            <p:spPr>
              <a:xfrm>
                <a:off x="194306" y="3896287"/>
                <a:ext cx="213648" cy="144305"/>
              </a:xfrm>
              <a:custGeom>
                <a:avLst/>
                <a:gdLst/>
                <a:ahLst/>
                <a:cxnLst/>
                <a:rect l="l" t="t" r="r" b="b"/>
                <a:pathLst>
                  <a:path w="6615" h="4468" extrusionOk="0">
                    <a:moveTo>
                      <a:pt x="4745" y="0"/>
                    </a:moveTo>
                    <a:cubicBezTo>
                      <a:pt x="4514" y="0"/>
                      <a:pt x="4271" y="81"/>
                      <a:pt x="4075" y="197"/>
                    </a:cubicBezTo>
                    <a:cubicBezTo>
                      <a:pt x="3671" y="427"/>
                      <a:pt x="3383" y="889"/>
                      <a:pt x="3383" y="1374"/>
                    </a:cubicBezTo>
                    <a:lnTo>
                      <a:pt x="3383" y="1559"/>
                    </a:lnTo>
                    <a:cubicBezTo>
                      <a:pt x="3383" y="1639"/>
                      <a:pt x="3394" y="1697"/>
                      <a:pt x="3406" y="1766"/>
                    </a:cubicBezTo>
                    <a:cubicBezTo>
                      <a:pt x="3501" y="2062"/>
                      <a:pt x="3777" y="2255"/>
                      <a:pt x="4072" y="2255"/>
                    </a:cubicBezTo>
                    <a:cubicBezTo>
                      <a:pt x="4134" y="2255"/>
                      <a:pt x="4197" y="2246"/>
                      <a:pt x="4260" y="2228"/>
                    </a:cubicBezTo>
                    <a:cubicBezTo>
                      <a:pt x="4618" y="2113"/>
                      <a:pt x="4825" y="1732"/>
                      <a:pt x="4722" y="1374"/>
                    </a:cubicBezTo>
                    <a:cubicBezTo>
                      <a:pt x="4722" y="1351"/>
                      <a:pt x="4722" y="1316"/>
                      <a:pt x="4756" y="1293"/>
                    </a:cubicBezTo>
                    <a:cubicBezTo>
                      <a:pt x="4756" y="1270"/>
                      <a:pt x="4779" y="1259"/>
                      <a:pt x="4791" y="1259"/>
                    </a:cubicBezTo>
                    <a:cubicBezTo>
                      <a:pt x="4848" y="1259"/>
                      <a:pt x="4918" y="1259"/>
                      <a:pt x="4975" y="1270"/>
                    </a:cubicBezTo>
                    <a:cubicBezTo>
                      <a:pt x="5241" y="1328"/>
                      <a:pt x="5472" y="1559"/>
                      <a:pt x="5495" y="1847"/>
                    </a:cubicBezTo>
                    <a:cubicBezTo>
                      <a:pt x="5529" y="2194"/>
                      <a:pt x="5426" y="2621"/>
                      <a:pt x="5195" y="2921"/>
                    </a:cubicBezTo>
                    <a:cubicBezTo>
                      <a:pt x="4964" y="3232"/>
                      <a:pt x="4618" y="3486"/>
                      <a:pt x="4225" y="3567"/>
                    </a:cubicBezTo>
                    <a:cubicBezTo>
                      <a:pt x="4133" y="3602"/>
                      <a:pt x="4029" y="3602"/>
                      <a:pt x="3925" y="3613"/>
                    </a:cubicBezTo>
                    <a:lnTo>
                      <a:pt x="3590" y="3613"/>
                    </a:lnTo>
                    <a:lnTo>
                      <a:pt x="3267" y="3567"/>
                    </a:lnTo>
                    <a:cubicBezTo>
                      <a:pt x="3152" y="3544"/>
                      <a:pt x="3048" y="3521"/>
                      <a:pt x="2932" y="3498"/>
                    </a:cubicBezTo>
                    <a:cubicBezTo>
                      <a:pt x="2482" y="3382"/>
                      <a:pt x="2078" y="3152"/>
                      <a:pt x="1720" y="2863"/>
                    </a:cubicBezTo>
                    <a:cubicBezTo>
                      <a:pt x="1005" y="2286"/>
                      <a:pt x="543" y="1374"/>
                      <a:pt x="508" y="404"/>
                    </a:cubicBezTo>
                    <a:cubicBezTo>
                      <a:pt x="508" y="289"/>
                      <a:pt x="405" y="197"/>
                      <a:pt x="278" y="197"/>
                    </a:cubicBezTo>
                    <a:cubicBezTo>
                      <a:pt x="267" y="194"/>
                      <a:pt x="256" y="193"/>
                      <a:pt x="245" y="193"/>
                    </a:cubicBezTo>
                    <a:cubicBezTo>
                      <a:pt x="141" y="193"/>
                      <a:pt x="47" y="289"/>
                      <a:pt x="47" y="404"/>
                    </a:cubicBezTo>
                    <a:cubicBezTo>
                      <a:pt x="1" y="1489"/>
                      <a:pt x="451" y="2598"/>
                      <a:pt x="1259" y="3371"/>
                    </a:cubicBezTo>
                    <a:cubicBezTo>
                      <a:pt x="1651" y="3752"/>
                      <a:pt x="2136" y="4063"/>
                      <a:pt x="2667" y="4248"/>
                    </a:cubicBezTo>
                    <a:cubicBezTo>
                      <a:pt x="2805" y="4294"/>
                      <a:pt x="2944" y="4317"/>
                      <a:pt x="3071" y="4364"/>
                    </a:cubicBezTo>
                    <a:lnTo>
                      <a:pt x="3498" y="4433"/>
                    </a:lnTo>
                    <a:lnTo>
                      <a:pt x="3925" y="4467"/>
                    </a:lnTo>
                    <a:cubicBezTo>
                      <a:pt x="4087" y="4467"/>
                      <a:pt x="4237" y="4467"/>
                      <a:pt x="4387" y="4433"/>
                    </a:cubicBezTo>
                    <a:cubicBezTo>
                      <a:pt x="4999" y="4352"/>
                      <a:pt x="5576" y="4017"/>
                      <a:pt x="5980" y="3544"/>
                    </a:cubicBezTo>
                    <a:cubicBezTo>
                      <a:pt x="6384" y="3048"/>
                      <a:pt x="6614" y="2447"/>
                      <a:pt x="6603" y="1766"/>
                    </a:cubicBezTo>
                    <a:cubicBezTo>
                      <a:pt x="6568" y="1016"/>
                      <a:pt x="6049" y="324"/>
                      <a:pt x="5310" y="93"/>
                    </a:cubicBezTo>
                    <a:cubicBezTo>
                      <a:pt x="5137" y="35"/>
                      <a:pt x="4952" y="0"/>
                      <a:pt x="474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4" name="Google Shape;1404;p19"/>
            <p:cNvGrpSpPr/>
            <p:nvPr/>
          </p:nvGrpSpPr>
          <p:grpSpPr>
            <a:xfrm>
              <a:off x="1018925" y="4718372"/>
              <a:ext cx="3295960" cy="211904"/>
              <a:chOff x="1018925" y="4669812"/>
              <a:chExt cx="3295960" cy="211904"/>
            </a:xfrm>
          </p:grpSpPr>
          <p:sp>
            <p:nvSpPr>
              <p:cNvPr id="1405" name="Google Shape;1405;p19"/>
              <p:cNvSpPr/>
              <p:nvPr/>
            </p:nvSpPr>
            <p:spPr>
              <a:xfrm>
                <a:off x="1149795" y="4866665"/>
                <a:ext cx="3165090" cy="14954"/>
              </a:xfrm>
              <a:custGeom>
                <a:avLst/>
                <a:gdLst/>
                <a:ahLst/>
                <a:cxnLst/>
                <a:rect l="l" t="t" r="r" b="b"/>
                <a:pathLst>
                  <a:path w="97998" h="463" extrusionOk="0">
                    <a:moveTo>
                      <a:pt x="0" y="1"/>
                    </a:moveTo>
                    <a:lnTo>
                      <a:pt x="0" y="462"/>
                    </a:lnTo>
                    <a:lnTo>
                      <a:pt x="97998" y="462"/>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9"/>
              <p:cNvSpPr/>
              <p:nvPr/>
            </p:nvSpPr>
            <p:spPr>
              <a:xfrm>
                <a:off x="1018925" y="4669812"/>
                <a:ext cx="143950" cy="211904"/>
              </a:xfrm>
              <a:custGeom>
                <a:avLst/>
                <a:gdLst/>
                <a:ahLst/>
                <a:cxnLst/>
                <a:rect l="l" t="t" r="r" b="b"/>
                <a:pathLst>
                  <a:path w="4457" h="6561" extrusionOk="0">
                    <a:moveTo>
                      <a:pt x="2642" y="1"/>
                    </a:moveTo>
                    <a:cubicBezTo>
                      <a:pt x="1992" y="1"/>
                      <a:pt x="1397" y="230"/>
                      <a:pt x="913" y="625"/>
                    </a:cubicBezTo>
                    <a:cubicBezTo>
                      <a:pt x="440" y="1029"/>
                      <a:pt x="105" y="1606"/>
                      <a:pt x="24" y="2217"/>
                    </a:cubicBezTo>
                    <a:cubicBezTo>
                      <a:pt x="1" y="2368"/>
                      <a:pt x="1" y="2518"/>
                      <a:pt x="1" y="2679"/>
                    </a:cubicBezTo>
                    <a:lnTo>
                      <a:pt x="24" y="3106"/>
                    </a:lnTo>
                    <a:lnTo>
                      <a:pt x="93" y="3522"/>
                    </a:lnTo>
                    <a:cubicBezTo>
                      <a:pt x="139" y="3660"/>
                      <a:pt x="174" y="3799"/>
                      <a:pt x="209" y="3926"/>
                    </a:cubicBezTo>
                    <a:cubicBezTo>
                      <a:pt x="405" y="4468"/>
                      <a:pt x="705" y="4953"/>
                      <a:pt x="1097" y="5346"/>
                    </a:cubicBezTo>
                    <a:cubicBezTo>
                      <a:pt x="1824" y="6116"/>
                      <a:pt x="2864" y="6561"/>
                      <a:pt x="3900" y="6561"/>
                    </a:cubicBezTo>
                    <a:cubicBezTo>
                      <a:pt x="3951" y="6561"/>
                      <a:pt x="4002" y="6560"/>
                      <a:pt x="4052" y="6557"/>
                    </a:cubicBezTo>
                    <a:cubicBezTo>
                      <a:pt x="4179" y="6557"/>
                      <a:pt x="4283" y="6442"/>
                      <a:pt x="4272" y="6327"/>
                    </a:cubicBezTo>
                    <a:cubicBezTo>
                      <a:pt x="4272" y="6177"/>
                      <a:pt x="4179" y="6096"/>
                      <a:pt x="4052" y="6096"/>
                    </a:cubicBezTo>
                    <a:cubicBezTo>
                      <a:pt x="3083" y="6061"/>
                      <a:pt x="2171" y="5599"/>
                      <a:pt x="1594" y="4884"/>
                    </a:cubicBezTo>
                    <a:cubicBezTo>
                      <a:pt x="1305" y="4514"/>
                      <a:pt x="1074" y="4122"/>
                      <a:pt x="959" y="3672"/>
                    </a:cubicBezTo>
                    <a:cubicBezTo>
                      <a:pt x="936" y="3556"/>
                      <a:pt x="913" y="3453"/>
                      <a:pt x="890" y="3337"/>
                    </a:cubicBezTo>
                    <a:lnTo>
                      <a:pt x="844" y="3002"/>
                    </a:lnTo>
                    <a:lnTo>
                      <a:pt x="844" y="2679"/>
                    </a:lnTo>
                    <a:cubicBezTo>
                      <a:pt x="855" y="2575"/>
                      <a:pt x="855" y="2471"/>
                      <a:pt x="890" y="2368"/>
                    </a:cubicBezTo>
                    <a:cubicBezTo>
                      <a:pt x="970" y="1987"/>
                      <a:pt x="1224" y="1640"/>
                      <a:pt x="1536" y="1409"/>
                    </a:cubicBezTo>
                    <a:cubicBezTo>
                      <a:pt x="1809" y="1200"/>
                      <a:pt x="2187" y="1095"/>
                      <a:pt x="2513" y="1095"/>
                    </a:cubicBezTo>
                    <a:cubicBezTo>
                      <a:pt x="2546" y="1095"/>
                      <a:pt x="2578" y="1096"/>
                      <a:pt x="2610" y="1098"/>
                    </a:cubicBezTo>
                    <a:cubicBezTo>
                      <a:pt x="2898" y="1132"/>
                      <a:pt x="3129" y="1363"/>
                      <a:pt x="3187" y="1617"/>
                    </a:cubicBezTo>
                    <a:cubicBezTo>
                      <a:pt x="3198" y="1675"/>
                      <a:pt x="3198" y="1756"/>
                      <a:pt x="3198" y="1813"/>
                    </a:cubicBezTo>
                    <a:cubicBezTo>
                      <a:pt x="3198" y="1825"/>
                      <a:pt x="3187" y="1848"/>
                      <a:pt x="3175" y="1848"/>
                    </a:cubicBezTo>
                    <a:cubicBezTo>
                      <a:pt x="3141" y="1883"/>
                      <a:pt x="3117" y="1883"/>
                      <a:pt x="3083" y="1883"/>
                    </a:cubicBezTo>
                    <a:cubicBezTo>
                      <a:pt x="3020" y="1865"/>
                      <a:pt x="2957" y="1856"/>
                      <a:pt x="2895" y="1856"/>
                    </a:cubicBezTo>
                    <a:cubicBezTo>
                      <a:pt x="2600" y="1856"/>
                      <a:pt x="2324" y="2049"/>
                      <a:pt x="2229" y="2344"/>
                    </a:cubicBezTo>
                    <a:cubicBezTo>
                      <a:pt x="2136" y="2702"/>
                      <a:pt x="2333" y="3083"/>
                      <a:pt x="2690" y="3199"/>
                    </a:cubicBezTo>
                    <a:cubicBezTo>
                      <a:pt x="2771" y="3210"/>
                      <a:pt x="2829" y="3222"/>
                      <a:pt x="2898" y="3222"/>
                    </a:cubicBezTo>
                    <a:lnTo>
                      <a:pt x="3083" y="3222"/>
                    </a:lnTo>
                    <a:cubicBezTo>
                      <a:pt x="3579" y="3222"/>
                      <a:pt x="4041" y="2933"/>
                      <a:pt x="4272" y="2529"/>
                    </a:cubicBezTo>
                    <a:cubicBezTo>
                      <a:pt x="4387" y="2333"/>
                      <a:pt x="4456" y="2079"/>
                      <a:pt x="4456" y="1848"/>
                    </a:cubicBezTo>
                    <a:cubicBezTo>
                      <a:pt x="4456" y="1652"/>
                      <a:pt x="4422" y="1467"/>
                      <a:pt x="4364" y="1294"/>
                    </a:cubicBezTo>
                    <a:cubicBezTo>
                      <a:pt x="4133" y="555"/>
                      <a:pt x="3441" y="36"/>
                      <a:pt x="2690" y="1"/>
                    </a:cubicBezTo>
                    <a:cubicBezTo>
                      <a:pt x="2674" y="1"/>
                      <a:pt x="2658" y="1"/>
                      <a:pt x="2642"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7" name="Google Shape;1407;p19"/>
            <p:cNvGrpSpPr/>
            <p:nvPr/>
          </p:nvGrpSpPr>
          <p:grpSpPr>
            <a:xfrm>
              <a:off x="4856159" y="4718372"/>
              <a:ext cx="3296315" cy="211904"/>
              <a:chOff x="4856159" y="4669812"/>
              <a:chExt cx="3296315" cy="211904"/>
            </a:xfrm>
          </p:grpSpPr>
          <p:sp>
            <p:nvSpPr>
              <p:cNvPr id="1408" name="Google Shape;1408;p19"/>
              <p:cNvSpPr/>
              <p:nvPr/>
            </p:nvSpPr>
            <p:spPr>
              <a:xfrm>
                <a:off x="4856159" y="4866665"/>
                <a:ext cx="3165090" cy="14954"/>
              </a:xfrm>
              <a:custGeom>
                <a:avLst/>
                <a:gdLst/>
                <a:ahLst/>
                <a:cxnLst/>
                <a:rect l="l" t="t" r="r" b="b"/>
                <a:pathLst>
                  <a:path w="97998" h="463" extrusionOk="0">
                    <a:moveTo>
                      <a:pt x="0" y="1"/>
                    </a:moveTo>
                    <a:lnTo>
                      <a:pt x="0" y="462"/>
                    </a:lnTo>
                    <a:lnTo>
                      <a:pt x="97998" y="462"/>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9"/>
              <p:cNvSpPr/>
              <p:nvPr/>
            </p:nvSpPr>
            <p:spPr>
              <a:xfrm>
                <a:off x="8008169" y="4669812"/>
                <a:ext cx="144305" cy="211904"/>
              </a:xfrm>
              <a:custGeom>
                <a:avLst/>
                <a:gdLst/>
                <a:ahLst/>
                <a:cxnLst/>
                <a:rect l="l" t="t" r="r" b="b"/>
                <a:pathLst>
                  <a:path w="4468" h="6561" extrusionOk="0">
                    <a:moveTo>
                      <a:pt x="1815" y="1"/>
                    </a:moveTo>
                    <a:cubicBezTo>
                      <a:pt x="1799" y="1"/>
                      <a:pt x="1783" y="1"/>
                      <a:pt x="1767" y="1"/>
                    </a:cubicBezTo>
                    <a:cubicBezTo>
                      <a:pt x="1016" y="36"/>
                      <a:pt x="324" y="555"/>
                      <a:pt x="93" y="1294"/>
                    </a:cubicBezTo>
                    <a:cubicBezTo>
                      <a:pt x="35" y="1467"/>
                      <a:pt x="1" y="1652"/>
                      <a:pt x="1" y="1848"/>
                    </a:cubicBezTo>
                    <a:cubicBezTo>
                      <a:pt x="1" y="2079"/>
                      <a:pt x="81" y="2333"/>
                      <a:pt x="197" y="2529"/>
                    </a:cubicBezTo>
                    <a:cubicBezTo>
                      <a:pt x="428" y="2933"/>
                      <a:pt x="889" y="3222"/>
                      <a:pt x="1374" y="3222"/>
                    </a:cubicBezTo>
                    <a:lnTo>
                      <a:pt x="1559" y="3222"/>
                    </a:lnTo>
                    <a:cubicBezTo>
                      <a:pt x="1640" y="3222"/>
                      <a:pt x="1697" y="3210"/>
                      <a:pt x="1767" y="3199"/>
                    </a:cubicBezTo>
                    <a:cubicBezTo>
                      <a:pt x="2124" y="3083"/>
                      <a:pt x="2332" y="2702"/>
                      <a:pt x="2228" y="2344"/>
                    </a:cubicBezTo>
                    <a:cubicBezTo>
                      <a:pt x="2133" y="2049"/>
                      <a:pt x="1857" y="1856"/>
                      <a:pt x="1562" y="1856"/>
                    </a:cubicBezTo>
                    <a:cubicBezTo>
                      <a:pt x="1500" y="1856"/>
                      <a:pt x="1437" y="1865"/>
                      <a:pt x="1374" y="1883"/>
                    </a:cubicBezTo>
                    <a:cubicBezTo>
                      <a:pt x="1351" y="1883"/>
                      <a:pt x="1317" y="1883"/>
                      <a:pt x="1293" y="1848"/>
                    </a:cubicBezTo>
                    <a:cubicBezTo>
                      <a:pt x="1270" y="1848"/>
                      <a:pt x="1259" y="1825"/>
                      <a:pt x="1259" y="1813"/>
                    </a:cubicBezTo>
                    <a:cubicBezTo>
                      <a:pt x="1259" y="1756"/>
                      <a:pt x="1259" y="1675"/>
                      <a:pt x="1270" y="1617"/>
                    </a:cubicBezTo>
                    <a:cubicBezTo>
                      <a:pt x="1328" y="1363"/>
                      <a:pt x="1559" y="1132"/>
                      <a:pt x="1847" y="1098"/>
                    </a:cubicBezTo>
                    <a:cubicBezTo>
                      <a:pt x="1879" y="1096"/>
                      <a:pt x="1911" y="1095"/>
                      <a:pt x="1944" y="1095"/>
                    </a:cubicBezTo>
                    <a:cubicBezTo>
                      <a:pt x="2270" y="1095"/>
                      <a:pt x="2648" y="1200"/>
                      <a:pt x="2921" y="1409"/>
                    </a:cubicBezTo>
                    <a:cubicBezTo>
                      <a:pt x="3233" y="1640"/>
                      <a:pt x="3487" y="1987"/>
                      <a:pt x="3567" y="2368"/>
                    </a:cubicBezTo>
                    <a:cubicBezTo>
                      <a:pt x="3602" y="2471"/>
                      <a:pt x="3602" y="2575"/>
                      <a:pt x="3613" y="2679"/>
                    </a:cubicBezTo>
                    <a:lnTo>
                      <a:pt x="3613" y="3002"/>
                    </a:lnTo>
                    <a:lnTo>
                      <a:pt x="3567" y="3337"/>
                    </a:lnTo>
                    <a:cubicBezTo>
                      <a:pt x="3544" y="3453"/>
                      <a:pt x="3521" y="3556"/>
                      <a:pt x="3498" y="3672"/>
                    </a:cubicBezTo>
                    <a:cubicBezTo>
                      <a:pt x="3383" y="4122"/>
                      <a:pt x="3152" y="4514"/>
                      <a:pt x="2863" y="4884"/>
                    </a:cubicBezTo>
                    <a:cubicBezTo>
                      <a:pt x="2286" y="5599"/>
                      <a:pt x="1374" y="6061"/>
                      <a:pt x="405" y="6096"/>
                    </a:cubicBezTo>
                    <a:cubicBezTo>
                      <a:pt x="278" y="6096"/>
                      <a:pt x="197" y="6177"/>
                      <a:pt x="197" y="6327"/>
                    </a:cubicBezTo>
                    <a:cubicBezTo>
                      <a:pt x="174" y="6442"/>
                      <a:pt x="278" y="6557"/>
                      <a:pt x="405" y="6557"/>
                    </a:cubicBezTo>
                    <a:cubicBezTo>
                      <a:pt x="455" y="6560"/>
                      <a:pt x="506" y="6561"/>
                      <a:pt x="557" y="6561"/>
                    </a:cubicBezTo>
                    <a:cubicBezTo>
                      <a:pt x="1593" y="6561"/>
                      <a:pt x="2634" y="6116"/>
                      <a:pt x="3371" y="5346"/>
                    </a:cubicBezTo>
                    <a:cubicBezTo>
                      <a:pt x="3752" y="4953"/>
                      <a:pt x="4064" y="4468"/>
                      <a:pt x="4248" y="3926"/>
                    </a:cubicBezTo>
                    <a:cubicBezTo>
                      <a:pt x="4283" y="3799"/>
                      <a:pt x="4318" y="3660"/>
                      <a:pt x="4364" y="3522"/>
                    </a:cubicBezTo>
                    <a:lnTo>
                      <a:pt x="4433" y="3106"/>
                    </a:lnTo>
                    <a:lnTo>
                      <a:pt x="4468" y="2679"/>
                    </a:lnTo>
                    <a:cubicBezTo>
                      <a:pt x="4468" y="2518"/>
                      <a:pt x="4468" y="2368"/>
                      <a:pt x="4433" y="2217"/>
                    </a:cubicBezTo>
                    <a:cubicBezTo>
                      <a:pt x="4341" y="1606"/>
                      <a:pt x="4017" y="1029"/>
                      <a:pt x="3533" y="625"/>
                    </a:cubicBezTo>
                    <a:cubicBezTo>
                      <a:pt x="3059" y="230"/>
                      <a:pt x="2476" y="1"/>
                      <a:pt x="1815"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0" name="Google Shape;1410;p19"/>
            <p:cNvGrpSpPr/>
            <p:nvPr/>
          </p:nvGrpSpPr>
          <p:grpSpPr>
            <a:xfrm>
              <a:off x="1005226" y="213208"/>
              <a:ext cx="7133549" cy="211872"/>
              <a:chOff x="1018925" y="199492"/>
              <a:chExt cx="7133549" cy="211872"/>
            </a:xfrm>
          </p:grpSpPr>
          <p:grpSp>
            <p:nvGrpSpPr>
              <p:cNvPr id="1411" name="Google Shape;1411;p19"/>
              <p:cNvGrpSpPr/>
              <p:nvPr/>
            </p:nvGrpSpPr>
            <p:grpSpPr>
              <a:xfrm>
                <a:off x="4856159" y="199492"/>
                <a:ext cx="3296315" cy="211872"/>
                <a:chOff x="4856159" y="254356"/>
                <a:chExt cx="3296315" cy="211872"/>
              </a:xfrm>
            </p:grpSpPr>
            <p:sp>
              <p:nvSpPr>
                <p:cNvPr id="1412" name="Google Shape;1412;p19"/>
                <p:cNvSpPr/>
                <p:nvPr/>
              </p:nvSpPr>
              <p:spPr>
                <a:xfrm>
                  <a:off x="4856159"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9"/>
                <p:cNvSpPr/>
                <p:nvPr/>
              </p:nvSpPr>
              <p:spPr>
                <a:xfrm>
                  <a:off x="8008169" y="254356"/>
                  <a:ext cx="144305" cy="211872"/>
                </a:xfrm>
                <a:custGeom>
                  <a:avLst/>
                  <a:gdLst/>
                  <a:ahLst/>
                  <a:cxnLst/>
                  <a:rect l="l" t="t" r="r" b="b"/>
                  <a:pathLst>
                    <a:path w="4468" h="6560" extrusionOk="0">
                      <a:moveTo>
                        <a:pt x="524" y="1"/>
                      </a:moveTo>
                      <a:cubicBezTo>
                        <a:pt x="484" y="1"/>
                        <a:pt x="444" y="2"/>
                        <a:pt x="405" y="3"/>
                      </a:cubicBezTo>
                      <a:cubicBezTo>
                        <a:pt x="278" y="3"/>
                        <a:pt x="174" y="118"/>
                        <a:pt x="197" y="234"/>
                      </a:cubicBezTo>
                      <a:cubicBezTo>
                        <a:pt x="197" y="372"/>
                        <a:pt x="278" y="476"/>
                        <a:pt x="405" y="476"/>
                      </a:cubicBezTo>
                      <a:cubicBezTo>
                        <a:pt x="1374" y="499"/>
                        <a:pt x="2286" y="961"/>
                        <a:pt x="2863" y="1688"/>
                      </a:cubicBezTo>
                      <a:cubicBezTo>
                        <a:pt x="3152" y="2046"/>
                        <a:pt x="3383" y="2450"/>
                        <a:pt x="3498" y="2900"/>
                      </a:cubicBezTo>
                      <a:cubicBezTo>
                        <a:pt x="3521" y="3004"/>
                        <a:pt x="3544" y="3108"/>
                        <a:pt x="3567" y="3223"/>
                      </a:cubicBezTo>
                      <a:lnTo>
                        <a:pt x="3613" y="3558"/>
                      </a:lnTo>
                      <a:lnTo>
                        <a:pt x="3613" y="3893"/>
                      </a:lnTo>
                      <a:cubicBezTo>
                        <a:pt x="3602" y="3985"/>
                        <a:pt x="3602" y="4089"/>
                        <a:pt x="3567" y="4193"/>
                      </a:cubicBezTo>
                      <a:cubicBezTo>
                        <a:pt x="3487" y="4585"/>
                        <a:pt x="3233" y="4931"/>
                        <a:pt x="2921" y="5162"/>
                      </a:cubicBezTo>
                      <a:cubicBezTo>
                        <a:pt x="2651" y="5370"/>
                        <a:pt x="2277" y="5466"/>
                        <a:pt x="1953" y="5466"/>
                      </a:cubicBezTo>
                      <a:cubicBezTo>
                        <a:pt x="1917" y="5466"/>
                        <a:pt x="1882" y="5465"/>
                        <a:pt x="1847" y="5462"/>
                      </a:cubicBezTo>
                      <a:cubicBezTo>
                        <a:pt x="1559" y="5428"/>
                        <a:pt x="1328" y="5197"/>
                        <a:pt x="1270" y="4943"/>
                      </a:cubicBezTo>
                      <a:cubicBezTo>
                        <a:pt x="1259" y="4885"/>
                        <a:pt x="1259" y="4816"/>
                        <a:pt x="1259" y="4758"/>
                      </a:cubicBezTo>
                      <a:cubicBezTo>
                        <a:pt x="1259" y="4735"/>
                        <a:pt x="1270" y="4712"/>
                        <a:pt x="1293" y="4712"/>
                      </a:cubicBezTo>
                      <a:cubicBezTo>
                        <a:pt x="1317" y="4678"/>
                        <a:pt x="1351" y="4678"/>
                        <a:pt x="1374" y="4678"/>
                      </a:cubicBezTo>
                      <a:cubicBezTo>
                        <a:pt x="1439" y="4696"/>
                        <a:pt x="1504" y="4705"/>
                        <a:pt x="1568" y="4705"/>
                      </a:cubicBezTo>
                      <a:cubicBezTo>
                        <a:pt x="1861" y="4705"/>
                        <a:pt x="2134" y="4519"/>
                        <a:pt x="2228" y="4216"/>
                      </a:cubicBezTo>
                      <a:cubicBezTo>
                        <a:pt x="2332" y="3858"/>
                        <a:pt x="2124" y="3489"/>
                        <a:pt x="1767" y="3373"/>
                      </a:cubicBezTo>
                      <a:cubicBezTo>
                        <a:pt x="1697" y="3350"/>
                        <a:pt x="1640" y="3339"/>
                        <a:pt x="1559" y="3339"/>
                      </a:cubicBezTo>
                      <a:lnTo>
                        <a:pt x="1374" y="3339"/>
                      </a:lnTo>
                      <a:cubicBezTo>
                        <a:pt x="889" y="3339"/>
                        <a:pt x="428" y="3627"/>
                        <a:pt x="197" y="4031"/>
                      </a:cubicBezTo>
                      <a:cubicBezTo>
                        <a:pt x="81" y="4239"/>
                        <a:pt x="1" y="4481"/>
                        <a:pt x="1" y="4712"/>
                      </a:cubicBezTo>
                      <a:cubicBezTo>
                        <a:pt x="1" y="4908"/>
                        <a:pt x="35" y="5105"/>
                        <a:pt x="93" y="5278"/>
                      </a:cubicBezTo>
                      <a:cubicBezTo>
                        <a:pt x="324" y="6005"/>
                        <a:pt x="1016" y="6524"/>
                        <a:pt x="1767" y="6559"/>
                      </a:cubicBezTo>
                      <a:cubicBezTo>
                        <a:pt x="1783" y="6559"/>
                        <a:pt x="1799" y="6559"/>
                        <a:pt x="1815" y="6559"/>
                      </a:cubicBezTo>
                      <a:cubicBezTo>
                        <a:pt x="2476" y="6559"/>
                        <a:pt x="3059" y="6330"/>
                        <a:pt x="3533" y="5936"/>
                      </a:cubicBezTo>
                      <a:cubicBezTo>
                        <a:pt x="4017" y="5532"/>
                        <a:pt x="4341" y="4955"/>
                        <a:pt x="4433" y="4354"/>
                      </a:cubicBezTo>
                      <a:cubicBezTo>
                        <a:pt x="4468" y="4193"/>
                        <a:pt x="4468" y="4054"/>
                        <a:pt x="4468" y="3893"/>
                      </a:cubicBezTo>
                      <a:lnTo>
                        <a:pt x="4433" y="3454"/>
                      </a:lnTo>
                      <a:lnTo>
                        <a:pt x="4364" y="3039"/>
                      </a:lnTo>
                      <a:cubicBezTo>
                        <a:pt x="4318" y="2912"/>
                        <a:pt x="4283" y="2761"/>
                        <a:pt x="4248" y="2635"/>
                      </a:cubicBezTo>
                      <a:cubicBezTo>
                        <a:pt x="4064" y="2104"/>
                        <a:pt x="3752" y="1607"/>
                        <a:pt x="3371" y="1215"/>
                      </a:cubicBezTo>
                      <a:cubicBezTo>
                        <a:pt x="2626" y="436"/>
                        <a:pt x="1571" y="1"/>
                        <a:pt x="524"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4" name="Google Shape;1414;p19"/>
              <p:cNvGrpSpPr/>
              <p:nvPr/>
            </p:nvGrpSpPr>
            <p:grpSpPr>
              <a:xfrm>
                <a:off x="1018925" y="199492"/>
                <a:ext cx="3295960" cy="211872"/>
                <a:chOff x="1018925" y="254356"/>
                <a:chExt cx="3295960" cy="211872"/>
              </a:xfrm>
            </p:grpSpPr>
            <p:sp>
              <p:nvSpPr>
                <p:cNvPr id="1415" name="Google Shape;1415;p19"/>
                <p:cNvSpPr/>
                <p:nvPr/>
              </p:nvSpPr>
              <p:spPr>
                <a:xfrm>
                  <a:off x="1149795"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9"/>
                <p:cNvSpPr/>
                <p:nvPr/>
              </p:nvSpPr>
              <p:spPr>
                <a:xfrm>
                  <a:off x="1018925" y="254356"/>
                  <a:ext cx="143950" cy="211872"/>
                </a:xfrm>
                <a:custGeom>
                  <a:avLst/>
                  <a:gdLst/>
                  <a:ahLst/>
                  <a:cxnLst/>
                  <a:rect l="l" t="t" r="r" b="b"/>
                  <a:pathLst>
                    <a:path w="4457" h="6560" extrusionOk="0">
                      <a:moveTo>
                        <a:pt x="3933" y="1"/>
                      </a:moveTo>
                      <a:cubicBezTo>
                        <a:pt x="2886" y="1"/>
                        <a:pt x="1831" y="436"/>
                        <a:pt x="1097" y="1215"/>
                      </a:cubicBezTo>
                      <a:cubicBezTo>
                        <a:pt x="705" y="1607"/>
                        <a:pt x="405" y="2104"/>
                        <a:pt x="209" y="2635"/>
                      </a:cubicBezTo>
                      <a:cubicBezTo>
                        <a:pt x="174" y="2761"/>
                        <a:pt x="139" y="2912"/>
                        <a:pt x="93" y="3039"/>
                      </a:cubicBezTo>
                      <a:lnTo>
                        <a:pt x="24" y="3454"/>
                      </a:lnTo>
                      <a:lnTo>
                        <a:pt x="1" y="3893"/>
                      </a:lnTo>
                      <a:cubicBezTo>
                        <a:pt x="1" y="4054"/>
                        <a:pt x="1" y="4193"/>
                        <a:pt x="24" y="4354"/>
                      </a:cubicBezTo>
                      <a:cubicBezTo>
                        <a:pt x="105" y="4955"/>
                        <a:pt x="440" y="5532"/>
                        <a:pt x="913" y="5936"/>
                      </a:cubicBezTo>
                      <a:cubicBezTo>
                        <a:pt x="1397" y="6330"/>
                        <a:pt x="1992" y="6559"/>
                        <a:pt x="2642" y="6559"/>
                      </a:cubicBezTo>
                      <a:cubicBezTo>
                        <a:pt x="2658" y="6559"/>
                        <a:pt x="2674" y="6559"/>
                        <a:pt x="2690" y="6559"/>
                      </a:cubicBezTo>
                      <a:cubicBezTo>
                        <a:pt x="3441" y="6524"/>
                        <a:pt x="4133" y="6005"/>
                        <a:pt x="4364" y="5278"/>
                      </a:cubicBezTo>
                      <a:cubicBezTo>
                        <a:pt x="4422" y="5105"/>
                        <a:pt x="4456" y="4908"/>
                        <a:pt x="4456" y="4712"/>
                      </a:cubicBezTo>
                      <a:cubicBezTo>
                        <a:pt x="4456" y="4481"/>
                        <a:pt x="4387" y="4239"/>
                        <a:pt x="4272" y="4031"/>
                      </a:cubicBezTo>
                      <a:cubicBezTo>
                        <a:pt x="4041" y="3627"/>
                        <a:pt x="3579" y="3339"/>
                        <a:pt x="3083" y="3339"/>
                      </a:cubicBezTo>
                      <a:lnTo>
                        <a:pt x="2898" y="3339"/>
                      </a:lnTo>
                      <a:cubicBezTo>
                        <a:pt x="2829" y="3339"/>
                        <a:pt x="2771" y="3350"/>
                        <a:pt x="2690" y="3373"/>
                      </a:cubicBezTo>
                      <a:cubicBezTo>
                        <a:pt x="2333" y="3489"/>
                        <a:pt x="2136" y="3858"/>
                        <a:pt x="2229" y="4216"/>
                      </a:cubicBezTo>
                      <a:cubicBezTo>
                        <a:pt x="2323" y="4519"/>
                        <a:pt x="2597" y="4705"/>
                        <a:pt x="2889" y="4705"/>
                      </a:cubicBezTo>
                      <a:cubicBezTo>
                        <a:pt x="2953" y="4705"/>
                        <a:pt x="3018" y="4696"/>
                        <a:pt x="3083" y="4678"/>
                      </a:cubicBezTo>
                      <a:cubicBezTo>
                        <a:pt x="3117" y="4678"/>
                        <a:pt x="3141" y="4678"/>
                        <a:pt x="3175" y="4712"/>
                      </a:cubicBezTo>
                      <a:cubicBezTo>
                        <a:pt x="3187" y="4712"/>
                        <a:pt x="3198" y="4735"/>
                        <a:pt x="3198" y="4758"/>
                      </a:cubicBezTo>
                      <a:cubicBezTo>
                        <a:pt x="3198" y="4816"/>
                        <a:pt x="3198" y="4885"/>
                        <a:pt x="3187" y="4943"/>
                      </a:cubicBezTo>
                      <a:cubicBezTo>
                        <a:pt x="3129" y="5197"/>
                        <a:pt x="2898" y="5428"/>
                        <a:pt x="2610" y="5462"/>
                      </a:cubicBezTo>
                      <a:cubicBezTo>
                        <a:pt x="2575" y="5465"/>
                        <a:pt x="2540" y="5466"/>
                        <a:pt x="2505" y="5466"/>
                      </a:cubicBezTo>
                      <a:cubicBezTo>
                        <a:pt x="2180" y="5466"/>
                        <a:pt x="1806" y="5370"/>
                        <a:pt x="1536" y="5162"/>
                      </a:cubicBezTo>
                      <a:cubicBezTo>
                        <a:pt x="1224" y="4931"/>
                        <a:pt x="970" y="4585"/>
                        <a:pt x="890" y="4193"/>
                      </a:cubicBezTo>
                      <a:cubicBezTo>
                        <a:pt x="855" y="4089"/>
                        <a:pt x="855" y="3985"/>
                        <a:pt x="844" y="3893"/>
                      </a:cubicBezTo>
                      <a:lnTo>
                        <a:pt x="844" y="3558"/>
                      </a:lnTo>
                      <a:lnTo>
                        <a:pt x="890" y="3223"/>
                      </a:lnTo>
                      <a:cubicBezTo>
                        <a:pt x="913" y="3108"/>
                        <a:pt x="936" y="3004"/>
                        <a:pt x="959" y="2900"/>
                      </a:cubicBezTo>
                      <a:cubicBezTo>
                        <a:pt x="1074" y="2450"/>
                        <a:pt x="1305" y="2046"/>
                        <a:pt x="1594" y="1688"/>
                      </a:cubicBezTo>
                      <a:cubicBezTo>
                        <a:pt x="2171" y="961"/>
                        <a:pt x="3083" y="499"/>
                        <a:pt x="4052" y="476"/>
                      </a:cubicBezTo>
                      <a:cubicBezTo>
                        <a:pt x="4179" y="476"/>
                        <a:pt x="4272" y="372"/>
                        <a:pt x="4272" y="234"/>
                      </a:cubicBezTo>
                      <a:cubicBezTo>
                        <a:pt x="4283" y="118"/>
                        <a:pt x="4179" y="3"/>
                        <a:pt x="4052" y="3"/>
                      </a:cubicBezTo>
                      <a:cubicBezTo>
                        <a:pt x="4013" y="2"/>
                        <a:pt x="3973" y="1"/>
                        <a:pt x="393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17" name="Google Shape;1417;p19"/>
            <p:cNvGrpSpPr/>
            <p:nvPr/>
          </p:nvGrpSpPr>
          <p:grpSpPr>
            <a:xfrm>
              <a:off x="91453" y="114937"/>
              <a:ext cx="750045" cy="777207"/>
              <a:chOff x="54877" y="169801"/>
              <a:chExt cx="750045" cy="777207"/>
            </a:xfrm>
          </p:grpSpPr>
          <p:sp>
            <p:nvSpPr>
              <p:cNvPr id="1418" name="Google Shape;1418;p19"/>
              <p:cNvSpPr/>
              <p:nvPr/>
            </p:nvSpPr>
            <p:spPr>
              <a:xfrm>
                <a:off x="541762" y="169801"/>
                <a:ext cx="179348" cy="271428"/>
              </a:xfrm>
              <a:custGeom>
                <a:avLst/>
                <a:gdLst/>
                <a:ahLst/>
                <a:cxnLst/>
                <a:rect l="l" t="t" r="r" b="b"/>
                <a:pathLst>
                  <a:path w="5553" h="8404" extrusionOk="0">
                    <a:moveTo>
                      <a:pt x="2528" y="1"/>
                    </a:moveTo>
                    <a:cubicBezTo>
                      <a:pt x="3013" y="1490"/>
                      <a:pt x="2459" y="2148"/>
                      <a:pt x="2367" y="4375"/>
                    </a:cubicBezTo>
                    <a:cubicBezTo>
                      <a:pt x="2228" y="7157"/>
                      <a:pt x="728" y="8265"/>
                      <a:pt x="0" y="8404"/>
                    </a:cubicBezTo>
                    <a:cubicBezTo>
                      <a:pt x="1362" y="8150"/>
                      <a:pt x="2574" y="7111"/>
                      <a:pt x="3013" y="5783"/>
                    </a:cubicBezTo>
                    <a:cubicBezTo>
                      <a:pt x="3186" y="5241"/>
                      <a:pt x="3244" y="4675"/>
                      <a:pt x="3359" y="4110"/>
                    </a:cubicBezTo>
                    <a:cubicBezTo>
                      <a:pt x="3475" y="3544"/>
                      <a:pt x="3648" y="2990"/>
                      <a:pt x="4017" y="2552"/>
                    </a:cubicBezTo>
                    <a:cubicBezTo>
                      <a:pt x="4319" y="2213"/>
                      <a:pt x="4760" y="1968"/>
                      <a:pt x="5205" y="1968"/>
                    </a:cubicBezTo>
                    <a:cubicBezTo>
                      <a:pt x="5322" y="1968"/>
                      <a:pt x="5438" y="1985"/>
                      <a:pt x="5552" y="2021"/>
                    </a:cubicBezTo>
                    <a:cubicBezTo>
                      <a:pt x="5235" y="1760"/>
                      <a:pt x="4801" y="1611"/>
                      <a:pt x="4382" y="1611"/>
                    </a:cubicBezTo>
                    <a:cubicBezTo>
                      <a:pt x="4039" y="1611"/>
                      <a:pt x="3706" y="1710"/>
                      <a:pt x="3452" y="1928"/>
                    </a:cubicBezTo>
                    <a:cubicBezTo>
                      <a:pt x="3602" y="1259"/>
                      <a:pt x="3151" y="301"/>
                      <a:pt x="2528"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9"/>
              <p:cNvSpPr/>
              <p:nvPr/>
            </p:nvSpPr>
            <p:spPr>
              <a:xfrm>
                <a:off x="501487" y="224223"/>
                <a:ext cx="96214" cy="214036"/>
              </a:xfrm>
              <a:custGeom>
                <a:avLst/>
                <a:gdLst/>
                <a:ahLst/>
                <a:cxnLst/>
                <a:rect l="l" t="t" r="r" b="b"/>
                <a:pathLst>
                  <a:path w="2979" h="6627" extrusionOk="0">
                    <a:moveTo>
                      <a:pt x="1236" y="543"/>
                    </a:moveTo>
                    <a:cubicBezTo>
                      <a:pt x="1293" y="982"/>
                      <a:pt x="1386" y="1432"/>
                      <a:pt x="1571" y="1836"/>
                    </a:cubicBezTo>
                    <a:cubicBezTo>
                      <a:pt x="1744" y="2252"/>
                      <a:pt x="1963" y="2644"/>
                      <a:pt x="2171" y="3048"/>
                    </a:cubicBezTo>
                    <a:cubicBezTo>
                      <a:pt x="2355" y="3452"/>
                      <a:pt x="2517" y="3891"/>
                      <a:pt x="2540" y="4352"/>
                    </a:cubicBezTo>
                    <a:cubicBezTo>
                      <a:pt x="2552" y="4583"/>
                      <a:pt x="2540" y="4814"/>
                      <a:pt x="2482" y="5022"/>
                    </a:cubicBezTo>
                    <a:cubicBezTo>
                      <a:pt x="2459" y="5137"/>
                      <a:pt x="2413" y="5241"/>
                      <a:pt x="2367" y="5345"/>
                    </a:cubicBezTo>
                    <a:cubicBezTo>
                      <a:pt x="2309" y="5449"/>
                      <a:pt x="2252" y="5541"/>
                      <a:pt x="2182" y="5634"/>
                    </a:cubicBezTo>
                    <a:cubicBezTo>
                      <a:pt x="2448" y="5276"/>
                      <a:pt x="2540" y="4791"/>
                      <a:pt x="2494" y="4364"/>
                    </a:cubicBezTo>
                    <a:cubicBezTo>
                      <a:pt x="2471" y="3914"/>
                      <a:pt x="2298" y="3498"/>
                      <a:pt x="2101" y="3094"/>
                    </a:cubicBezTo>
                    <a:cubicBezTo>
                      <a:pt x="1917" y="2690"/>
                      <a:pt x="1686" y="2298"/>
                      <a:pt x="1524" y="1871"/>
                    </a:cubicBezTo>
                    <a:cubicBezTo>
                      <a:pt x="1444" y="1651"/>
                      <a:pt x="1386" y="1432"/>
                      <a:pt x="1328" y="1213"/>
                    </a:cubicBezTo>
                    <a:cubicBezTo>
                      <a:pt x="1282" y="1005"/>
                      <a:pt x="1259" y="774"/>
                      <a:pt x="1236" y="543"/>
                    </a:cubicBezTo>
                    <a:close/>
                    <a:moveTo>
                      <a:pt x="1190" y="1"/>
                    </a:moveTo>
                    <a:cubicBezTo>
                      <a:pt x="1190" y="682"/>
                      <a:pt x="266" y="1074"/>
                      <a:pt x="855" y="1778"/>
                    </a:cubicBezTo>
                    <a:cubicBezTo>
                      <a:pt x="800" y="1777"/>
                      <a:pt x="751" y="1776"/>
                      <a:pt x="706" y="1776"/>
                    </a:cubicBezTo>
                    <a:cubicBezTo>
                      <a:pt x="436" y="1776"/>
                      <a:pt x="307" y="1810"/>
                      <a:pt x="1" y="1928"/>
                    </a:cubicBezTo>
                    <a:cubicBezTo>
                      <a:pt x="451" y="2079"/>
                      <a:pt x="636" y="2275"/>
                      <a:pt x="636" y="2275"/>
                    </a:cubicBezTo>
                    <a:cubicBezTo>
                      <a:pt x="509" y="2309"/>
                      <a:pt x="335" y="2413"/>
                      <a:pt x="335" y="2413"/>
                    </a:cubicBezTo>
                    <a:cubicBezTo>
                      <a:pt x="959" y="2586"/>
                      <a:pt x="1478" y="2875"/>
                      <a:pt x="1836" y="3406"/>
                    </a:cubicBezTo>
                    <a:cubicBezTo>
                      <a:pt x="1790" y="3391"/>
                      <a:pt x="1739" y="3384"/>
                      <a:pt x="1688" y="3384"/>
                    </a:cubicBezTo>
                    <a:cubicBezTo>
                      <a:pt x="1535" y="3384"/>
                      <a:pt x="1377" y="3449"/>
                      <a:pt x="1317" y="3579"/>
                    </a:cubicBezTo>
                    <a:cubicBezTo>
                      <a:pt x="1213" y="3752"/>
                      <a:pt x="1270" y="4006"/>
                      <a:pt x="1432" y="4122"/>
                    </a:cubicBezTo>
                    <a:cubicBezTo>
                      <a:pt x="1363" y="3983"/>
                      <a:pt x="1455" y="3787"/>
                      <a:pt x="1605" y="3729"/>
                    </a:cubicBezTo>
                    <a:cubicBezTo>
                      <a:pt x="1645" y="3713"/>
                      <a:pt x="1687" y="3705"/>
                      <a:pt x="1729" y="3705"/>
                    </a:cubicBezTo>
                    <a:cubicBezTo>
                      <a:pt x="1834" y="3705"/>
                      <a:pt x="1942" y="3749"/>
                      <a:pt x="2032" y="3798"/>
                    </a:cubicBezTo>
                    <a:cubicBezTo>
                      <a:pt x="2413" y="4029"/>
                      <a:pt x="2321" y="4641"/>
                      <a:pt x="2263" y="4999"/>
                    </a:cubicBezTo>
                    <a:cubicBezTo>
                      <a:pt x="2138" y="5672"/>
                      <a:pt x="1685" y="6244"/>
                      <a:pt x="1150" y="6614"/>
                    </a:cubicBezTo>
                    <a:lnTo>
                      <a:pt x="1150" y="6614"/>
                    </a:lnTo>
                    <a:cubicBezTo>
                      <a:pt x="1411" y="6437"/>
                      <a:pt x="1715" y="6333"/>
                      <a:pt x="1963" y="6118"/>
                    </a:cubicBezTo>
                    <a:cubicBezTo>
                      <a:pt x="2113" y="6003"/>
                      <a:pt x="2228" y="5876"/>
                      <a:pt x="2344" y="5749"/>
                    </a:cubicBezTo>
                    <a:cubicBezTo>
                      <a:pt x="2863" y="5114"/>
                      <a:pt x="2979" y="4318"/>
                      <a:pt x="2806" y="3464"/>
                    </a:cubicBezTo>
                    <a:cubicBezTo>
                      <a:pt x="2598" y="2471"/>
                      <a:pt x="2436" y="1213"/>
                      <a:pt x="2956" y="289"/>
                    </a:cubicBezTo>
                    <a:lnTo>
                      <a:pt x="2956" y="289"/>
                    </a:lnTo>
                    <a:cubicBezTo>
                      <a:pt x="2632" y="509"/>
                      <a:pt x="2459" y="797"/>
                      <a:pt x="2309" y="1132"/>
                    </a:cubicBezTo>
                    <a:cubicBezTo>
                      <a:pt x="2355" y="543"/>
                      <a:pt x="1190" y="636"/>
                      <a:pt x="1190" y="1"/>
                    </a:cubicBezTo>
                    <a:close/>
                    <a:moveTo>
                      <a:pt x="1150" y="6614"/>
                    </a:moveTo>
                    <a:cubicBezTo>
                      <a:pt x="1144" y="6618"/>
                      <a:pt x="1138" y="6622"/>
                      <a:pt x="1132" y="6626"/>
                    </a:cubicBezTo>
                    <a:cubicBezTo>
                      <a:pt x="1138" y="6622"/>
                      <a:pt x="1144" y="6618"/>
                      <a:pt x="1150" y="6614"/>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9"/>
              <p:cNvSpPr/>
              <p:nvPr/>
            </p:nvSpPr>
            <p:spPr>
              <a:xfrm>
                <a:off x="595796" y="264853"/>
                <a:ext cx="13856" cy="78321"/>
              </a:xfrm>
              <a:custGeom>
                <a:avLst/>
                <a:gdLst/>
                <a:ahLst/>
                <a:cxnLst/>
                <a:rect l="l" t="t" r="r" b="b"/>
                <a:pathLst>
                  <a:path w="429" h="2425" extrusionOk="0">
                    <a:moveTo>
                      <a:pt x="428" y="1"/>
                    </a:moveTo>
                    <a:lnTo>
                      <a:pt x="428" y="1"/>
                    </a:lnTo>
                    <a:cubicBezTo>
                      <a:pt x="47" y="786"/>
                      <a:pt x="1" y="1617"/>
                      <a:pt x="301" y="2425"/>
                    </a:cubicBezTo>
                    <a:lnTo>
                      <a:pt x="42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9"/>
              <p:cNvSpPr/>
              <p:nvPr/>
            </p:nvSpPr>
            <p:spPr>
              <a:xfrm>
                <a:off x="658453" y="406155"/>
                <a:ext cx="77579" cy="101802"/>
              </a:xfrm>
              <a:custGeom>
                <a:avLst/>
                <a:gdLst/>
                <a:ahLst/>
                <a:cxnLst/>
                <a:rect l="l" t="t" r="r" b="b"/>
                <a:pathLst>
                  <a:path w="2402" h="3152" extrusionOk="0">
                    <a:moveTo>
                      <a:pt x="2020" y="728"/>
                    </a:moveTo>
                    <a:cubicBezTo>
                      <a:pt x="1905" y="889"/>
                      <a:pt x="1755" y="993"/>
                      <a:pt x="1593" y="1086"/>
                    </a:cubicBezTo>
                    <a:cubicBezTo>
                      <a:pt x="1443" y="1155"/>
                      <a:pt x="1304" y="1213"/>
                      <a:pt x="1154" y="1282"/>
                    </a:cubicBezTo>
                    <a:cubicBezTo>
                      <a:pt x="1189" y="1270"/>
                      <a:pt x="1235" y="1270"/>
                      <a:pt x="1258" y="1270"/>
                    </a:cubicBezTo>
                    <a:cubicBezTo>
                      <a:pt x="1285" y="1269"/>
                      <a:pt x="1311" y="1268"/>
                      <a:pt x="1337" y="1268"/>
                    </a:cubicBezTo>
                    <a:cubicBezTo>
                      <a:pt x="1483" y="1268"/>
                      <a:pt x="1627" y="1298"/>
                      <a:pt x="1755" y="1386"/>
                    </a:cubicBezTo>
                    <a:cubicBezTo>
                      <a:pt x="1629" y="1341"/>
                      <a:pt x="1504" y="1324"/>
                      <a:pt x="1379" y="1324"/>
                    </a:cubicBezTo>
                    <a:cubicBezTo>
                      <a:pt x="1342" y="1324"/>
                      <a:pt x="1306" y="1325"/>
                      <a:pt x="1270" y="1328"/>
                    </a:cubicBezTo>
                    <a:cubicBezTo>
                      <a:pt x="1154" y="1340"/>
                      <a:pt x="1039" y="1374"/>
                      <a:pt x="924" y="1409"/>
                    </a:cubicBezTo>
                    <a:cubicBezTo>
                      <a:pt x="843" y="1467"/>
                      <a:pt x="750" y="1547"/>
                      <a:pt x="681" y="1628"/>
                    </a:cubicBezTo>
                    <a:cubicBezTo>
                      <a:pt x="566" y="1755"/>
                      <a:pt x="485" y="1917"/>
                      <a:pt x="393" y="2078"/>
                    </a:cubicBezTo>
                    <a:cubicBezTo>
                      <a:pt x="450" y="1905"/>
                      <a:pt x="520" y="1732"/>
                      <a:pt x="635" y="1582"/>
                    </a:cubicBezTo>
                    <a:cubicBezTo>
                      <a:pt x="750" y="1443"/>
                      <a:pt x="912" y="1328"/>
                      <a:pt x="1074" y="1236"/>
                    </a:cubicBezTo>
                    <a:cubicBezTo>
                      <a:pt x="1224" y="1155"/>
                      <a:pt x="1408" y="1074"/>
                      <a:pt x="1558" y="1005"/>
                    </a:cubicBezTo>
                    <a:cubicBezTo>
                      <a:pt x="1720" y="936"/>
                      <a:pt x="1882" y="843"/>
                      <a:pt x="2020" y="728"/>
                    </a:cubicBezTo>
                    <a:close/>
                    <a:moveTo>
                      <a:pt x="2066" y="1"/>
                    </a:moveTo>
                    <a:cubicBezTo>
                      <a:pt x="2055" y="197"/>
                      <a:pt x="1928" y="405"/>
                      <a:pt x="1755" y="520"/>
                    </a:cubicBezTo>
                    <a:cubicBezTo>
                      <a:pt x="1582" y="647"/>
                      <a:pt x="1374" y="716"/>
                      <a:pt x="1189" y="820"/>
                    </a:cubicBezTo>
                    <a:cubicBezTo>
                      <a:pt x="693" y="1086"/>
                      <a:pt x="323" y="1524"/>
                      <a:pt x="150" y="2067"/>
                    </a:cubicBezTo>
                    <a:cubicBezTo>
                      <a:pt x="35" y="2413"/>
                      <a:pt x="0" y="2782"/>
                      <a:pt x="81" y="3152"/>
                    </a:cubicBezTo>
                    <a:cubicBezTo>
                      <a:pt x="93" y="3002"/>
                      <a:pt x="150" y="2840"/>
                      <a:pt x="219" y="2679"/>
                    </a:cubicBezTo>
                    <a:cubicBezTo>
                      <a:pt x="388" y="2329"/>
                      <a:pt x="766" y="2101"/>
                      <a:pt x="1149" y="2101"/>
                    </a:cubicBezTo>
                    <a:cubicBezTo>
                      <a:pt x="1159" y="2101"/>
                      <a:pt x="1168" y="2101"/>
                      <a:pt x="1178" y="2101"/>
                    </a:cubicBezTo>
                    <a:cubicBezTo>
                      <a:pt x="1558" y="2113"/>
                      <a:pt x="1962" y="2390"/>
                      <a:pt x="2112" y="2759"/>
                    </a:cubicBezTo>
                    <a:cubicBezTo>
                      <a:pt x="2251" y="2655"/>
                      <a:pt x="2332" y="2471"/>
                      <a:pt x="2286" y="2286"/>
                    </a:cubicBezTo>
                    <a:cubicBezTo>
                      <a:pt x="2251" y="2113"/>
                      <a:pt x="2101" y="1998"/>
                      <a:pt x="1928" y="1963"/>
                    </a:cubicBezTo>
                    <a:cubicBezTo>
                      <a:pt x="2043" y="1917"/>
                      <a:pt x="2170" y="1859"/>
                      <a:pt x="2251" y="1778"/>
                    </a:cubicBezTo>
                    <a:cubicBezTo>
                      <a:pt x="2343" y="1686"/>
                      <a:pt x="2389" y="1524"/>
                      <a:pt x="2332" y="1420"/>
                    </a:cubicBezTo>
                    <a:cubicBezTo>
                      <a:pt x="2296" y="1358"/>
                      <a:pt x="2192" y="1316"/>
                      <a:pt x="2109" y="1316"/>
                    </a:cubicBezTo>
                    <a:cubicBezTo>
                      <a:pt x="2085" y="1316"/>
                      <a:pt x="2062" y="1320"/>
                      <a:pt x="2043" y="1328"/>
                    </a:cubicBezTo>
                    <a:cubicBezTo>
                      <a:pt x="2228" y="1166"/>
                      <a:pt x="2343" y="936"/>
                      <a:pt x="2366" y="693"/>
                    </a:cubicBezTo>
                    <a:cubicBezTo>
                      <a:pt x="2401" y="416"/>
                      <a:pt x="2239" y="208"/>
                      <a:pt x="206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9"/>
              <p:cNvSpPr/>
              <p:nvPr/>
            </p:nvSpPr>
            <p:spPr>
              <a:xfrm>
                <a:off x="635716" y="325540"/>
                <a:ext cx="167043" cy="246172"/>
              </a:xfrm>
              <a:custGeom>
                <a:avLst/>
                <a:gdLst/>
                <a:ahLst/>
                <a:cxnLst/>
                <a:rect l="l" t="t" r="r" b="b"/>
                <a:pathLst>
                  <a:path w="5172" h="7622" extrusionOk="0">
                    <a:moveTo>
                      <a:pt x="3617" y="180"/>
                    </a:moveTo>
                    <a:cubicBezTo>
                      <a:pt x="3743" y="180"/>
                      <a:pt x="3870" y="191"/>
                      <a:pt x="3994" y="211"/>
                    </a:cubicBezTo>
                    <a:cubicBezTo>
                      <a:pt x="4282" y="257"/>
                      <a:pt x="4559" y="338"/>
                      <a:pt x="4813" y="477"/>
                    </a:cubicBezTo>
                    <a:cubicBezTo>
                      <a:pt x="4548" y="373"/>
                      <a:pt x="4271" y="292"/>
                      <a:pt x="3982" y="257"/>
                    </a:cubicBezTo>
                    <a:cubicBezTo>
                      <a:pt x="3873" y="244"/>
                      <a:pt x="3761" y="235"/>
                      <a:pt x="3650" y="235"/>
                    </a:cubicBezTo>
                    <a:cubicBezTo>
                      <a:pt x="3481" y="235"/>
                      <a:pt x="3312" y="255"/>
                      <a:pt x="3151" y="304"/>
                    </a:cubicBezTo>
                    <a:cubicBezTo>
                      <a:pt x="2874" y="361"/>
                      <a:pt x="2609" y="477"/>
                      <a:pt x="2355" y="604"/>
                    </a:cubicBezTo>
                    <a:cubicBezTo>
                      <a:pt x="2112" y="731"/>
                      <a:pt x="1858" y="892"/>
                      <a:pt x="1662" y="1088"/>
                    </a:cubicBezTo>
                    <a:cubicBezTo>
                      <a:pt x="1847" y="881"/>
                      <a:pt x="2078" y="708"/>
                      <a:pt x="2332" y="557"/>
                    </a:cubicBezTo>
                    <a:cubicBezTo>
                      <a:pt x="2586" y="419"/>
                      <a:pt x="2851" y="315"/>
                      <a:pt x="3128" y="246"/>
                    </a:cubicBezTo>
                    <a:cubicBezTo>
                      <a:pt x="3286" y="200"/>
                      <a:pt x="3451" y="180"/>
                      <a:pt x="3617" y="180"/>
                    </a:cubicBezTo>
                    <a:close/>
                    <a:moveTo>
                      <a:pt x="3586" y="1"/>
                    </a:moveTo>
                    <a:cubicBezTo>
                      <a:pt x="3134" y="1"/>
                      <a:pt x="2678" y="125"/>
                      <a:pt x="2251" y="384"/>
                    </a:cubicBezTo>
                    <a:cubicBezTo>
                      <a:pt x="1397" y="904"/>
                      <a:pt x="854" y="1816"/>
                      <a:pt x="543" y="2751"/>
                    </a:cubicBezTo>
                    <a:cubicBezTo>
                      <a:pt x="0" y="4447"/>
                      <a:pt x="69" y="6040"/>
                      <a:pt x="900" y="7622"/>
                    </a:cubicBezTo>
                    <a:cubicBezTo>
                      <a:pt x="381" y="6617"/>
                      <a:pt x="358" y="5313"/>
                      <a:pt x="670" y="4274"/>
                    </a:cubicBezTo>
                    <a:cubicBezTo>
                      <a:pt x="762" y="3905"/>
                      <a:pt x="912" y="3559"/>
                      <a:pt x="1097" y="3247"/>
                    </a:cubicBezTo>
                    <a:cubicBezTo>
                      <a:pt x="1189" y="3085"/>
                      <a:pt x="1304" y="2958"/>
                      <a:pt x="1397" y="2820"/>
                    </a:cubicBezTo>
                    <a:cubicBezTo>
                      <a:pt x="1512" y="2693"/>
                      <a:pt x="1628" y="2566"/>
                      <a:pt x="1731" y="2404"/>
                    </a:cubicBezTo>
                    <a:cubicBezTo>
                      <a:pt x="1835" y="2266"/>
                      <a:pt x="1882" y="2058"/>
                      <a:pt x="1801" y="1896"/>
                    </a:cubicBezTo>
                    <a:cubicBezTo>
                      <a:pt x="1752" y="1791"/>
                      <a:pt x="1652" y="1714"/>
                      <a:pt x="1548" y="1714"/>
                    </a:cubicBezTo>
                    <a:cubicBezTo>
                      <a:pt x="1513" y="1714"/>
                      <a:pt x="1477" y="1723"/>
                      <a:pt x="1443" y="1742"/>
                    </a:cubicBezTo>
                    <a:lnTo>
                      <a:pt x="1443" y="1742"/>
                    </a:lnTo>
                    <a:cubicBezTo>
                      <a:pt x="1861" y="1469"/>
                      <a:pt x="2319" y="1368"/>
                      <a:pt x="2786" y="1368"/>
                    </a:cubicBezTo>
                    <a:cubicBezTo>
                      <a:pt x="3061" y="1368"/>
                      <a:pt x="3338" y="1403"/>
                      <a:pt x="3613" y="1458"/>
                    </a:cubicBezTo>
                    <a:cubicBezTo>
                      <a:pt x="3719" y="1478"/>
                      <a:pt x="3824" y="1488"/>
                      <a:pt x="3925" y="1488"/>
                    </a:cubicBezTo>
                    <a:cubicBezTo>
                      <a:pt x="4507" y="1488"/>
                      <a:pt x="4952" y="1168"/>
                      <a:pt x="4617" y="765"/>
                    </a:cubicBezTo>
                    <a:cubicBezTo>
                      <a:pt x="4709" y="765"/>
                      <a:pt x="4790" y="823"/>
                      <a:pt x="4894" y="823"/>
                    </a:cubicBezTo>
                    <a:cubicBezTo>
                      <a:pt x="5056" y="823"/>
                      <a:pt x="5171" y="696"/>
                      <a:pt x="5079" y="534"/>
                    </a:cubicBezTo>
                    <a:cubicBezTo>
                      <a:pt x="5033" y="465"/>
                      <a:pt x="4963" y="407"/>
                      <a:pt x="4894" y="361"/>
                    </a:cubicBezTo>
                    <a:cubicBezTo>
                      <a:pt x="4484" y="125"/>
                      <a:pt x="4037" y="1"/>
                      <a:pt x="358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9"/>
              <p:cNvSpPr/>
              <p:nvPr/>
            </p:nvSpPr>
            <p:spPr>
              <a:xfrm>
                <a:off x="657323" y="289722"/>
                <a:ext cx="76836" cy="103417"/>
              </a:xfrm>
              <a:custGeom>
                <a:avLst/>
                <a:gdLst/>
                <a:ahLst/>
                <a:cxnLst/>
                <a:rect l="l" t="t" r="r" b="b"/>
                <a:pathLst>
                  <a:path w="2379" h="3202" extrusionOk="0">
                    <a:moveTo>
                      <a:pt x="727" y="597"/>
                    </a:moveTo>
                    <a:cubicBezTo>
                      <a:pt x="727" y="603"/>
                      <a:pt x="727" y="610"/>
                      <a:pt x="728" y="616"/>
                    </a:cubicBezTo>
                    <a:cubicBezTo>
                      <a:pt x="727" y="610"/>
                      <a:pt x="727" y="604"/>
                      <a:pt x="727" y="597"/>
                    </a:cubicBezTo>
                    <a:close/>
                    <a:moveTo>
                      <a:pt x="1214" y="0"/>
                    </a:moveTo>
                    <a:cubicBezTo>
                      <a:pt x="1146" y="0"/>
                      <a:pt x="1079" y="13"/>
                      <a:pt x="1016" y="39"/>
                    </a:cubicBezTo>
                    <a:cubicBezTo>
                      <a:pt x="814" y="129"/>
                      <a:pt x="721" y="372"/>
                      <a:pt x="727" y="597"/>
                    </a:cubicBezTo>
                    <a:lnTo>
                      <a:pt x="727" y="597"/>
                    </a:lnTo>
                    <a:cubicBezTo>
                      <a:pt x="729" y="485"/>
                      <a:pt x="837" y="396"/>
                      <a:pt x="961" y="396"/>
                    </a:cubicBezTo>
                    <a:cubicBezTo>
                      <a:pt x="968" y="396"/>
                      <a:pt x="975" y="396"/>
                      <a:pt x="982" y="397"/>
                    </a:cubicBezTo>
                    <a:cubicBezTo>
                      <a:pt x="1109" y="420"/>
                      <a:pt x="1189" y="535"/>
                      <a:pt x="1224" y="651"/>
                    </a:cubicBezTo>
                    <a:cubicBezTo>
                      <a:pt x="1236" y="778"/>
                      <a:pt x="1189" y="905"/>
                      <a:pt x="1132" y="1009"/>
                    </a:cubicBezTo>
                    <a:cubicBezTo>
                      <a:pt x="1074" y="1112"/>
                      <a:pt x="993" y="1205"/>
                      <a:pt x="901" y="1297"/>
                    </a:cubicBezTo>
                    <a:cubicBezTo>
                      <a:pt x="416" y="1840"/>
                      <a:pt x="151" y="2474"/>
                      <a:pt x="1" y="3202"/>
                    </a:cubicBezTo>
                    <a:cubicBezTo>
                      <a:pt x="162" y="2417"/>
                      <a:pt x="993" y="1666"/>
                      <a:pt x="1617" y="1251"/>
                    </a:cubicBezTo>
                    <a:cubicBezTo>
                      <a:pt x="1674" y="1193"/>
                      <a:pt x="2378" y="778"/>
                      <a:pt x="1940" y="743"/>
                    </a:cubicBezTo>
                    <a:cubicBezTo>
                      <a:pt x="1934" y="742"/>
                      <a:pt x="1927" y="742"/>
                      <a:pt x="1921" y="742"/>
                    </a:cubicBezTo>
                    <a:cubicBezTo>
                      <a:pt x="1853" y="742"/>
                      <a:pt x="1761" y="793"/>
                      <a:pt x="1709" y="835"/>
                    </a:cubicBezTo>
                    <a:cubicBezTo>
                      <a:pt x="1801" y="628"/>
                      <a:pt x="1801" y="385"/>
                      <a:pt x="1651" y="201"/>
                    </a:cubicBezTo>
                    <a:cubicBezTo>
                      <a:pt x="1552" y="77"/>
                      <a:pt x="1383" y="0"/>
                      <a:pt x="121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9"/>
              <p:cNvSpPr/>
              <p:nvPr/>
            </p:nvSpPr>
            <p:spPr>
              <a:xfrm>
                <a:off x="525387" y="476240"/>
                <a:ext cx="150991" cy="227439"/>
              </a:xfrm>
              <a:custGeom>
                <a:avLst/>
                <a:gdLst/>
                <a:ahLst/>
                <a:cxnLst/>
                <a:rect l="l" t="t" r="r" b="b"/>
                <a:pathLst>
                  <a:path w="4675" h="7042" extrusionOk="0">
                    <a:moveTo>
                      <a:pt x="288" y="670"/>
                    </a:moveTo>
                    <a:cubicBezTo>
                      <a:pt x="288" y="671"/>
                      <a:pt x="289" y="672"/>
                      <a:pt x="289" y="673"/>
                    </a:cubicBezTo>
                    <a:lnTo>
                      <a:pt x="289" y="673"/>
                    </a:lnTo>
                    <a:cubicBezTo>
                      <a:pt x="289" y="672"/>
                      <a:pt x="288" y="671"/>
                      <a:pt x="288" y="670"/>
                    </a:cubicBezTo>
                    <a:close/>
                    <a:moveTo>
                      <a:pt x="634" y="1166"/>
                    </a:moveTo>
                    <a:cubicBezTo>
                      <a:pt x="934" y="1559"/>
                      <a:pt x="1269" y="1928"/>
                      <a:pt x="1650" y="2228"/>
                    </a:cubicBezTo>
                    <a:cubicBezTo>
                      <a:pt x="2042" y="2517"/>
                      <a:pt x="2481" y="2759"/>
                      <a:pt x="2885" y="3048"/>
                    </a:cubicBezTo>
                    <a:cubicBezTo>
                      <a:pt x="3289" y="3336"/>
                      <a:pt x="3670" y="3660"/>
                      <a:pt x="3959" y="4087"/>
                    </a:cubicBezTo>
                    <a:cubicBezTo>
                      <a:pt x="4097" y="4306"/>
                      <a:pt x="4213" y="4525"/>
                      <a:pt x="4282" y="4768"/>
                    </a:cubicBezTo>
                    <a:cubicBezTo>
                      <a:pt x="4305" y="4883"/>
                      <a:pt x="4339" y="5010"/>
                      <a:pt x="4339" y="5149"/>
                    </a:cubicBezTo>
                    <a:cubicBezTo>
                      <a:pt x="4339" y="5276"/>
                      <a:pt x="4339" y="5391"/>
                      <a:pt x="4316" y="5518"/>
                    </a:cubicBezTo>
                    <a:cubicBezTo>
                      <a:pt x="4328" y="5391"/>
                      <a:pt x="4328" y="5276"/>
                      <a:pt x="4316" y="5149"/>
                    </a:cubicBezTo>
                    <a:cubicBezTo>
                      <a:pt x="4293" y="5010"/>
                      <a:pt x="4270" y="4895"/>
                      <a:pt x="4236" y="4779"/>
                    </a:cubicBezTo>
                    <a:lnTo>
                      <a:pt x="4109" y="4433"/>
                    </a:lnTo>
                    <a:cubicBezTo>
                      <a:pt x="4051" y="4318"/>
                      <a:pt x="3993" y="4225"/>
                      <a:pt x="3924" y="4121"/>
                    </a:cubicBezTo>
                    <a:cubicBezTo>
                      <a:pt x="3647" y="3717"/>
                      <a:pt x="3254" y="3394"/>
                      <a:pt x="2850" y="3106"/>
                    </a:cubicBezTo>
                    <a:cubicBezTo>
                      <a:pt x="2446" y="2817"/>
                      <a:pt x="2019" y="2575"/>
                      <a:pt x="1627" y="2251"/>
                    </a:cubicBezTo>
                    <a:cubicBezTo>
                      <a:pt x="1419" y="2101"/>
                      <a:pt x="1246" y="1928"/>
                      <a:pt x="1073" y="1755"/>
                    </a:cubicBezTo>
                    <a:cubicBezTo>
                      <a:pt x="923" y="1559"/>
                      <a:pt x="761" y="1363"/>
                      <a:pt x="634" y="1166"/>
                    </a:cubicBezTo>
                    <a:close/>
                    <a:moveTo>
                      <a:pt x="2135" y="1"/>
                    </a:moveTo>
                    <a:cubicBezTo>
                      <a:pt x="1927" y="370"/>
                      <a:pt x="1916" y="739"/>
                      <a:pt x="1973" y="1132"/>
                    </a:cubicBezTo>
                    <a:cubicBezTo>
                      <a:pt x="1880" y="935"/>
                      <a:pt x="1700" y="886"/>
                      <a:pt x="1487" y="886"/>
                    </a:cubicBezTo>
                    <a:cubicBezTo>
                      <a:pt x="1283" y="886"/>
                      <a:pt x="1050" y="931"/>
                      <a:pt x="837" y="931"/>
                    </a:cubicBezTo>
                    <a:cubicBezTo>
                      <a:pt x="611" y="931"/>
                      <a:pt x="408" y="881"/>
                      <a:pt x="289" y="673"/>
                    </a:cubicBezTo>
                    <a:lnTo>
                      <a:pt x="289" y="673"/>
                    </a:lnTo>
                    <a:cubicBezTo>
                      <a:pt x="656" y="1319"/>
                      <a:pt x="1" y="2206"/>
                      <a:pt x="946" y="2552"/>
                    </a:cubicBezTo>
                    <a:cubicBezTo>
                      <a:pt x="577" y="2736"/>
                      <a:pt x="484" y="2840"/>
                      <a:pt x="219" y="3152"/>
                    </a:cubicBezTo>
                    <a:cubicBezTo>
                      <a:pt x="406" y="3114"/>
                      <a:pt x="560" y="3102"/>
                      <a:pt x="680" y="3102"/>
                    </a:cubicBezTo>
                    <a:cubicBezTo>
                      <a:pt x="895" y="3102"/>
                      <a:pt x="1004" y="3140"/>
                      <a:pt x="1004" y="3140"/>
                    </a:cubicBezTo>
                    <a:cubicBezTo>
                      <a:pt x="911" y="3256"/>
                      <a:pt x="807" y="3440"/>
                      <a:pt x="807" y="3440"/>
                    </a:cubicBezTo>
                    <a:cubicBezTo>
                      <a:pt x="1101" y="3366"/>
                      <a:pt x="1391" y="3323"/>
                      <a:pt x="1676" y="3323"/>
                    </a:cubicBezTo>
                    <a:cubicBezTo>
                      <a:pt x="2052" y="3323"/>
                      <a:pt x="2420" y="3397"/>
                      <a:pt x="2781" y="3567"/>
                    </a:cubicBezTo>
                    <a:cubicBezTo>
                      <a:pt x="2562" y="3613"/>
                      <a:pt x="2377" y="3798"/>
                      <a:pt x="2377" y="4017"/>
                    </a:cubicBezTo>
                    <a:cubicBezTo>
                      <a:pt x="2377" y="4237"/>
                      <a:pt x="2562" y="4433"/>
                      <a:pt x="2781" y="4468"/>
                    </a:cubicBezTo>
                    <a:cubicBezTo>
                      <a:pt x="2643" y="4375"/>
                      <a:pt x="2620" y="4133"/>
                      <a:pt x="2724" y="4006"/>
                    </a:cubicBezTo>
                    <a:cubicBezTo>
                      <a:pt x="2815" y="3884"/>
                      <a:pt x="2970" y="3842"/>
                      <a:pt x="3116" y="3842"/>
                    </a:cubicBezTo>
                    <a:cubicBezTo>
                      <a:pt x="3136" y="3842"/>
                      <a:pt x="3155" y="3843"/>
                      <a:pt x="3174" y="3844"/>
                    </a:cubicBezTo>
                    <a:cubicBezTo>
                      <a:pt x="3647" y="3856"/>
                      <a:pt x="3924" y="4491"/>
                      <a:pt x="4051" y="4872"/>
                    </a:cubicBezTo>
                    <a:cubicBezTo>
                      <a:pt x="4291" y="5570"/>
                      <a:pt x="4180" y="6370"/>
                      <a:pt x="3851" y="7025"/>
                    </a:cubicBezTo>
                    <a:lnTo>
                      <a:pt x="3851" y="7025"/>
                    </a:lnTo>
                    <a:cubicBezTo>
                      <a:pt x="4012" y="6709"/>
                      <a:pt x="4238" y="6447"/>
                      <a:pt x="4363" y="6107"/>
                    </a:cubicBezTo>
                    <a:cubicBezTo>
                      <a:pt x="4443" y="5922"/>
                      <a:pt x="4478" y="5737"/>
                      <a:pt x="4524" y="5541"/>
                    </a:cubicBezTo>
                    <a:cubicBezTo>
                      <a:pt x="4674" y="4664"/>
                      <a:pt x="4351" y="3833"/>
                      <a:pt x="3716" y="3117"/>
                    </a:cubicBezTo>
                    <a:cubicBezTo>
                      <a:pt x="2966" y="2286"/>
                      <a:pt x="2146" y="1178"/>
                      <a:pt x="2135" y="1"/>
                    </a:cubicBezTo>
                    <a:close/>
                    <a:moveTo>
                      <a:pt x="3851" y="7025"/>
                    </a:moveTo>
                    <a:cubicBezTo>
                      <a:pt x="3849" y="7031"/>
                      <a:pt x="3846" y="7036"/>
                      <a:pt x="3843" y="7042"/>
                    </a:cubicBezTo>
                    <a:cubicBezTo>
                      <a:pt x="3846" y="7036"/>
                      <a:pt x="3849" y="7031"/>
                      <a:pt x="3851" y="7025"/>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9"/>
              <p:cNvSpPr/>
              <p:nvPr/>
            </p:nvSpPr>
            <p:spPr>
              <a:xfrm>
                <a:off x="594698" y="415489"/>
                <a:ext cx="61527" cy="150636"/>
              </a:xfrm>
              <a:custGeom>
                <a:avLst/>
                <a:gdLst/>
                <a:ahLst/>
                <a:cxnLst/>
                <a:rect l="l" t="t" r="r" b="b"/>
                <a:pathLst>
                  <a:path w="1905" h="4664" extrusionOk="0">
                    <a:moveTo>
                      <a:pt x="1051" y="970"/>
                    </a:moveTo>
                    <a:lnTo>
                      <a:pt x="1051" y="970"/>
                    </a:lnTo>
                    <a:cubicBezTo>
                      <a:pt x="1039" y="1178"/>
                      <a:pt x="1016" y="1431"/>
                      <a:pt x="1016" y="1662"/>
                    </a:cubicBezTo>
                    <a:cubicBezTo>
                      <a:pt x="1016" y="1893"/>
                      <a:pt x="1016" y="2136"/>
                      <a:pt x="1039" y="2366"/>
                    </a:cubicBezTo>
                    <a:cubicBezTo>
                      <a:pt x="1062" y="2597"/>
                      <a:pt x="1108" y="2828"/>
                      <a:pt x="1166" y="3047"/>
                    </a:cubicBezTo>
                    <a:cubicBezTo>
                      <a:pt x="1224" y="3255"/>
                      <a:pt x="1305" y="3475"/>
                      <a:pt x="1385" y="3694"/>
                    </a:cubicBezTo>
                    <a:cubicBezTo>
                      <a:pt x="1282" y="3486"/>
                      <a:pt x="1201" y="3290"/>
                      <a:pt x="1120" y="3071"/>
                    </a:cubicBezTo>
                    <a:cubicBezTo>
                      <a:pt x="1051" y="2851"/>
                      <a:pt x="1005" y="2620"/>
                      <a:pt x="981" y="2390"/>
                    </a:cubicBezTo>
                    <a:cubicBezTo>
                      <a:pt x="947" y="2159"/>
                      <a:pt x="947" y="1916"/>
                      <a:pt x="970" y="1685"/>
                    </a:cubicBezTo>
                    <a:cubicBezTo>
                      <a:pt x="981" y="1443"/>
                      <a:pt x="1016" y="1212"/>
                      <a:pt x="1051" y="970"/>
                    </a:cubicBezTo>
                    <a:close/>
                    <a:moveTo>
                      <a:pt x="1305" y="0"/>
                    </a:moveTo>
                    <a:lnTo>
                      <a:pt x="1305" y="0"/>
                    </a:lnTo>
                    <a:cubicBezTo>
                      <a:pt x="878" y="323"/>
                      <a:pt x="612" y="1027"/>
                      <a:pt x="681" y="1558"/>
                    </a:cubicBezTo>
                    <a:cubicBezTo>
                      <a:pt x="531" y="1385"/>
                      <a:pt x="335" y="704"/>
                      <a:pt x="289" y="693"/>
                    </a:cubicBezTo>
                    <a:lnTo>
                      <a:pt x="289" y="693"/>
                    </a:lnTo>
                    <a:cubicBezTo>
                      <a:pt x="0" y="1789"/>
                      <a:pt x="1247" y="3890"/>
                      <a:pt x="1905" y="4663"/>
                    </a:cubicBezTo>
                    <a:cubicBezTo>
                      <a:pt x="1259" y="3198"/>
                      <a:pt x="1051" y="1570"/>
                      <a:pt x="130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19"/>
              <p:cNvSpPr/>
              <p:nvPr/>
            </p:nvSpPr>
            <p:spPr>
              <a:xfrm>
                <a:off x="54877" y="680522"/>
                <a:ext cx="264710" cy="194269"/>
              </a:xfrm>
              <a:custGeom>
                <a:avLst/>
                <a:gdLst/>
                <a:ahLst/>
                <a:cxnLst/>
                <a:rect l="l" t="t" r="r" b="b"/>
                <a:pathLst>
                  <a:path w="8196" h="6015" extrusionOk="0">
                    <a:moveTo>
                      <a:pt x="8196" y="1"/>
                    </a:moveTo>
                    <a:lnTo>
                      <a:pt x="8196" y="1"/>
                    </a:lnTo>
                    <a:cubicBezTo>
                      <a:pt x="8127" y="740"/>
                      <a:pt x="7134" y="2321"/>
                      <a:pt x="4352" y="2656"/>
                    </a:cubicBezTo>
                    <a:cubicBezTo>
                      <a:pt x="2634" y="2855"/>
                      <a:pt x="1872" y="3273"/>
                      <a:pt x="891" y="3273"/>
                    </a:cubicBezTo>
                    <a:cubicBezTo>
                      <a:pt x="619" y="3273"/>
                      <a:pt x="331" y="3241"/>
                      <a:pt x="1" y="3164"/>
                    </a:cubicBezTo>
                    <a:lnTo>
                      <a:pt x="1" y="3164"/>
                    </a:lnTo>
                    <a:cubicBezTo>
                      <a:pt x="301" y="3651"/>
                      <a:pt x="989" y="3994"/>
                      <a:pt x="1602" y="3994"/>
                    </a:cubicBezTo>
                    <a:cubicBezTo>
                      <a:pt x="1744" y="3994"/>
                      <a:pt x="1881" y="3976"/>
                      <a:pt x="2009" y="3937"/>
                    </a:cubicBezTo>
                    <a:lnTo>
                      <a:pt x="2009" y="3937"/>
                    </a:lnTo>
                    <a:cubicBezTo>
                      <a:pt x="1570" y="4526"/>
                      <a:pt x="1732" y="5484"/>
                      <a:pt x="2263" y="6015"/>
                    </a:cubicBezTo>
                    <a:cubicBezTo>
                      <a:pt x="2044" y="5484"/>
                      <a:pt x="2263" y="4849"/>
                      <a:pt x="2655" y="4445"/>
                    </a:cubicBezTo>
                    <a:cubicBezTo>
                      <a:pt x="3059" y="4041"/>
                      <a:pt x="3625" y="3810"/>
                      <a:pt x="4179" y="3660"/>
                    </a:cubicBezTo>
                    <a:cubicBezTo>
                      <a:pt x="4722" y="3521"/>
                      <a:pt x="5287" y="3418"/>
                      <a:pt x="5818" y="3198"/>
                    </a:cubicBezTo>
                    <a:cubicBezTo>
                      <a:pt x="7122" y="2667"/>
                      <a:pt x="8069" y="1386"/>
                      <a:pt x="819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9"/>
              <p:cNvSpPr/>
              <p:nvPr/>
            </p:nvSpPr>
            <p:spPr>
              <a:xfrm>
                <a:off x="104454" y="652584"/>
                <a:ext cx="213293" cy="97700"/>
              </a:xfrm>
              <a:custGeom>
                <a:avLst/>
                <a:gdLst/>
                <a:ahLst/>
                <a:cxnLst/>
                <a:rect l="l" t="t" r="r" b="b"/>
                <a:pathLst>
                  <a:path w="6604" h="3025" extrusionOk="0">
                    <a:moveTo>
                      <a:pt x="6603" y="716"/>
                    </a:moveTo>
                    <a:lnTo>
                      <a:pt x="6603" y="716"/>
                    </a:lnTo>
                    <a:cubicBezTo>
                      <a:pt x="6596" y="727"/>
                      <a:pt x="6590" y="739"/>
                      <a:pt x="6583" y="751"/>
                    </a:cubicBezTo>
                    <a:lnTo>
                      <a:pt x="6583" y="751"/>
                    </a:lnTo>
                    <a:cubicBezTo>
                      <a:pt x="6590" y="739"/>
                      <a:pt x="6597" y="728"/>
                      <a:pt x="6603" y="716"/>
                    </a:cubicBezTo>
                    <a:close/>
                    <a:moveTo>
                      <a:pt x="4" y="1316"/>
                    </a:moveTo>
                    <a:cubicBezTo>
                      <a:pt x="3" y="1316"/>
                      <a:pt x="2" y="1316"/>
                      <a:pt x="1" y="1316"/>
                    </a:cubicBezTo>
                    <a:cubicBezTo>
                      <a:pt x="2" y="1316"/>
                      <a:pt x="3" y="1316"/>
                      <a:pt x="4" y="1316"/>
                    </a:cubicBezTo>
                    <a:close/>
                    <a:moveTo>
                      <a:pt x="509" y="1328"/>
                    </a:moveTo>
                    <a:cubicBezTo>
                      <a:pt x="740" y="1328"/>
                      <a:pt x="959" y="1328"/>
                      <a:pt x="1190" y="1362"/>
                    </a:cubicBezTo>
                    <a:cubicBezTo>
                      <a:pt x="1421" y="1385"/>
                      <a:pt x="1628" y="1432"/>
                      <a:pt x="1848" y="1501"/>
                    </a:cubicBezTo>
                    <a:cubicBezTo>
                      <a:pt x="2286" y="1628"/>
                      <a:pt x="2690" y="1836"/>
                      <a:pt x="3106" y="1997"/>
                    </a:cubicBezTo>
                    <a:cubicBezTo>
                      <a:pt x="3521" y="2147"/>
                      <a:pt x="3960" y="2286"/>
                      <a:pt x="4399" y="2286"/>
                    </a:cubicBezTo>
                    <a:cubicBezTo>
                      <a:pt x="4836" y="2286"/>
                      <a:pt x="5284" y="2166"/>
                      <a:pt x="5616" y="1884"/>
                    </a:cubicBezTo>
                    <a:lnTo>
                      <a:pt x="5616" y="1884"/>
                    </a:lnTo>
                    <a:cubicBezTo>
                      <a:pt x="5536" y="1954"/>
                      <a:pt x="5462" y="2015"/>
                      <a:pt x="5380" y="2066"/>
                    </a:cubicBezTo>
                    <a:cubicBezTo>
                      <a:pt x="5287" y="2124"/>
                      <a:pt x="5183" y="2159"/>
                      <a:pt x="5080" y="2205"/>
                    </a:cubicBezTo>
                    <a:cubicBezTo>
                      <a:pt x="4860" y="2286"/>
                      <a:pt x="4629" y="2320"/>
                      <a:pt x="4422" y="2320"/>
                    </a:cubicBezTo>
                    <a:cubicBezTo>
                      <a:pt x="4387" y="2322"/>
                      <a:pt x="4353" y="2323"/>
                      <a:pt x="4319" y="2323"/>
                    </a:cubicBezTo>
                    <a:cubicBezTo>
                      <a:pt x="3894" y="2323"/>
                      <a:pt x="3479" y="2194"/>
                      <a:pt x="3094" y="2055"/>
                    </a:cubicBezTo>
                    <a:cubicBezTo>
                      <a:pt x="2667" y="1905"/>
                      <a:pt x="2252" y="1709"/>
                      <a:pt x="1836" y="1559"/>
                    </a:cubicBezTo>
                    <a:cubicBezTo>
                      <a:pt x="1421" y="1420"/>
                      <a:pt x="970" y="1339"/>
                      <a:pt x="509" y="1328"/>
                    </a:cubicBezTo>
                    <a:close/>
                    <a:moveTo>
                      <a:pt x="1813" y="0"/>
                    </a:moveTo>
                    <a:cubicBezTo>
                      <a:pt x="1721" y="370"/>
                      <a:pt x="1686" y="474"/>
                      <a:pt x="1744" y="854"/>
                    </a:cubicBezTo>
                    <a:cubicBezTo>
                      <a:pt x="1579" y="735"/>
                      <a:pt x="1435" y="689"/>
                      <a:pt x="1305" y="689"/>
                    </a:cubicBezTo>
                    <a:cubicBezTo>
                      <a:pt x="840" y="689"/>
                      <a:pt x="533" y="1278"/>
                      <a:pt x="4" y="1316"/>
                    </a:cubicBezTo>
                    <a:lnTo>
                      <a:pt x="4" y="1316"/>
                    </a:lnTo>
                    <a:cubicBezTo>
                      <a:pt x="15" y="1315"/>
                      <a:pt x="26" y="1315"/>
                      <a:pt x="37" y="1315"/>
                    </a:cubicBezTo>
                    <a:cubicBezTo>
                      <a:pt x="615" y="1315"/>
                      <a:pt x="635" y="2359"/>
                      <a:pt x="1156" y="2359"/>
                    </a:cubicBezTo>
                    <a:cubicBezTo>
                      <a:pt x="1174" y="2359"/>
                      <a:pt x="1193" y="2358"/>
                      <a:pt x="1213" y="2355"/>
                    </a:cubicBezTo>
                    <a:lnTo>
                      <a:pt x="1213" y="2355"/>
                    </a:lnTo>
                    <a:cubicBezTo>
                      <a:pt x="866" y="2517"/>
                      <a:pt x="578" y="2713"/>
                      <a:pt x="416" y="3024"/>
                    </a:cubicBezTo>
                    <a:cubicBezTo>
                      <a:pt x="989" y="2650"/>
                      <a:pt x="1706" y="2537"/>
                      <a:pt x="2410" y="2537"/>
                    </a:cubicBezTo>
                    <a:cubicBezTo>
                      <a:pt x="2814" y="2537"/>
                      <a:pt x="3213" y="2574"/>
                      <a:pt x="3579" y="2620"/>
                    </a:cubicBezTo>
                    <a:cubicBezTo>
                      <a:pt x="3739" y="2642"/>
                      <a:pt x="3897" y="2653"/>
                      <a:pt x="4052" y="2653"/>
                    </a:cubicBezTo>
                    <a:cubicBezTo>
                      <a:pt x="4721" y="2653"/>
                      <a:pt x="5331" y="2445"/>
                      <a:pt x="5818" y="1986"/>
                    </a:cubicBezTo>
                    <a:cubicBezTo>
                      <a:pt x="5934" y="1870"/>
                      <a:pt x="6049" y="1743"/>
                      <a:pt x="6165" y="1582"/>
                    </a:cubicBezTo>
                    <a:cubicBezTo>
                      <a:pt x="6342" y="1327"/>
                      <a:pt x="6434" y="1020"/>
                      <a:pt x="6583" y="751"/>
                    </a:cubicBezTo>
                    <a:lnTo>
                      <a:pt x="6583" y="751"/>
                    </a:lnTo>
                    <a:cubicBezTo>
                      <a:pt x="6258" y="1313"/>
                      <a:pt x="5713" y="1805"/>
                      <a:pt x="5068" y="1986"/>
                    </a:cubicBezTo>
                    <a:cubicBezTo>
                      <a:pt x="4897" y="2037"/>
                      <a:pt x="4659" y="2091"/>
                      <a:pt x="4432" y="2091"/>
                    </a:cubicBezTo>
                    <a:cubicBezTo>
                      <a:pt x="4199" y="2091"/>
                      <a:pt x="3979" y="2034"/>
                      <a:pt x="3856" y="1859"/>
                    </a:cubicBezTo>
                    <a:cubicBezTo>
                      <a:pt x="3764" y="1743"/>
                      <a:pt x="3706" y="1582"/>
                      <a:pt x="3752" y="1443"/>
                    </a:cubicBezTo>
                    <a:cubicBezTo>
                      <a:pt x="3790" y="1320"/>
                      <a:pt x="3921" y="1220"/>
                      <a:pt x="4043" y="1220"/>
                    </a:cubicBezTo>
                    <a:cubicBezTo>
                      <a:pt x="4070" y="1220"/>
                      <a:pt x="4097" y="1225"/>
                      <a:pt x="4122" y="1235"/>
                    </a:cubicBezTo>
                    <a:cubicBezTo>
                      <a:pt x="4045" y="1151"/>
                      <a:pt x="3925" y="1106"/>
                      <a:pt x="3805" y="1106"/>
                    </a:cubicBezTo>
                    <a:cubicBezTo>
                      <a:pt x="3726" y="1106"/>
                      <a:pt x="3647" y="1125"/>
                      <a:pt x="3579" y="1166"/>
                    </a:cubicBezTo>
                    <a:cubicBezTo>
                      <a:pt x="3406" y="1270"/>
                      <a:pt x="3371" y="1512"/>
                      <a:pt x="3452" y="1697"/>
                    </a:cubicBezTo>
                    <a:cubicBezTo>
                      <a:pt x="2898" y="1385"/>
                      <a:pt x="2552" y="878"/>
                      <a:pt x="2332" y="289"/>
                    </a:cubicBezTo>
                    <a:cubicBezTo>
                      <a:pt x="2332" y="289"/>
                      <a:pt x="2252" y="462"/>
                      <a:pt x="2205" y="601"/>
                    </a:cubicBezTo>
                    <a:cubicBezTo>
                      <a:pt x="2205" y="601"/>
                      <a:pt x="2009" y="427"/>
                      <a:pt x="181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9"/>
              <p:cNvSpPr/>
              <p:nvPr/>
            </p:nvSpPr>
            <p:spPr>
              <a:xfrm>
                <a:off x="149186" y="747442"/>
                <a:ext cx="77966" cy="14405"/>
              </a:xfrm>
              <a:custGeom>
                <a:avLst/>
                <a:gdLst/>
                <a:ahLst/>
                <a:cxnLst/>
                <a:rect l="l" t="t" r="r" b="b"/>
                <a:pathLst>
                  <a:path w="2414" h="446" extrusionOk="0">
                    <a:moveTo>
                      <a:pt x="1581" y="1"/>
                    </a:moveTo>
                    <a:cubicBezTo>
                      <a:pt x="1036" y="1"/>
                      <a:pt x="498" y="154"/>
                      <a:pt x="1" y="445"/>
                    </a:cubicBezTo>
                    <a:cubicBezTo>
                      <a:pt x="809" y="341"/>
                      <a:pt x="1605" y="226"/>
                      <a:pt x="2413" y="122"/>
                    </a:cubicBezTo>
                    <a:cubicBezTo>
                      <a:pt x="2137" y="40"/>
                      <a:pt x="1858" y="1"/>
                      <a:pt x="158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9"/>
              <p:cNvSpPr/>
              <p:nvPr/>
            </p:nvSpPr>
            <p:spPr>
              <a:xfrm>
                <a:off x="298691" y="793369"/>
                <a:ext cx="96957" cy="80970"/>
              </a:xfrm>
              <a:custGeom>
                <a:avLst/>
                <a:gdLst/>
                <a:ahLst/>
                <a:cxnLst/>
                <a:rect l="l" t="t" r="r" b="b"/>
                <a:pathLst>
                  <a:path w="3002" h="2507" extrusionOk="0">
                    <a:moveTo>
                      <a:pt x="1236" y="1251"/>
                    </a:moveTo>
                    <a:cubicBezTo>
                      <a:pt x="1228" y="1262"/>
                      <a:pt x="1223" y="1274"/>
                      <a:pt x="1220" y="1286"/>
                    </a:cubicBezTo>
                    <a:lnTo>
                      <a:pt x="1220" y="1286"/>
                    </a:lnTo>
                    <a:cubicBezTo>
                      <a:pt x="1225" y="1274"/>
                      <a:pt x="1230" y="1263"/>
                      <a:pt x="1236" y="1251"/>
                    </a:cubicBezTo>
                    <a:close/>
                    <a:moveTo>
                      <a:pt x="1963" y="431"/>
                    </a:moveTo>
                    <a:lnTo>
                      <a:pt x="1963" y="431"/>
                    </a:lnTo>
                    <a:cubicBezTo>
                      <a:pt x="1813" y="524"/>
                      <a:pt x="1663" y="616"/>
                      <a:pt x="1536" y="755"/>
                    </a:cubicBezTo>
                    <a:cubicBezTo>
                      <a:pt x="1466" y="824"/>
                      <a:pt x="1386" y="928"/>
                      <a:pt x="1351" y="1009"/>
                    </a:cubicBezTo>
                    <a:cubicBezTo>
                      <a:pt x="1305" y="1124"/>
                      <a:pt x="1293" y="1239"/>
                      <a:pt x="1293" y="1355"/>
                    </a:cubicBezTo>
                    <a:cubicBezTo>
                      <a:pt x="1293" y="1516"/>
                      <a:pt x="1316" y="1678"/>
                      <a:pt x="1374" y="1828"/>
                    </a:cubicBezTo>
                    <a:cubicBezTo>
                      <a:pt x="1259" y="1701"/>
                      <a:pt x="1212" y="1528"/>
                      <a:pt x="1212" y="1355"/>
                    </a:cubicBezTo>
                    <a:cubicBezTo>
                      <a:pt x="1212" y="1339"/>
                      <a:pt x="1212" y="1312"/>
                      <a:pt x="1220" y="1286"/>
                    </a:cubicBezTo>
                    <a:lnTo>
                      <a:pt x="1220" y="1286"/>
                    </a:lnTo>
                    <a:cubicBezTo>
                      <a:pt x="1159" y="1426"/>
                      <a:pt x="1115" y="1573"/>
                      <a:pt x="1051" y="1701"/>
                    </a:cubicBezTo>
                    <a:cubicBezTo>
                      <a:pt x="982" y="1863"/>
                      <a:pt x="901" y="2036"/>
                      <a:pt x="751" y="2151"/>
                    </a:cubicBezTo>
                    <a:cubicBezTo>
                      <a:pt x="866" y="2001"/>
                      <a:pt x="935" y="1851"/>
                      <a:pt x="1005" y="1678"/>
                    </a:cubicBezTo>
                    <a:cubicBezTo>
                      <a:pt x="1062" y="1505"/>
                      <a:pt x="1120" y="1332"/>
                      <a:pt x="1189" y="1170"/>
                    </a:cubicBezTo>
                    <a:cubicBezTo>
                      <a:pt x="1259" y="997"/>
                      <a:pt x="1363" y="835"/>
                      <a:pt x="1501" y="720"/>
                    </a:cubicBezTo>
                    <a:cubicBezTo>
                      <a:pt x="1640" y="593"/>
                      <a:pt x="1813" y="501"/>
                      <a:pt x="1963" y="431"/>
                    </a:cubicBezTo>
                    <a:close/>
                    <a:moveTo>
                      <a:pt x="2759" y="0"/>
                    </a:moveTo>
                    <a:cubicBezTo>
                      <a:pt x="2479" y="0"/>
                      <a:pt x="2196" y="61"/>
                      <a:pt x="1928" y="178"/>
                    </a:cubicBezTo>
                    <a:cubicBezTo>
                      <a:pt x="1420" y="385"/>
                      <a:pt x="1005" y="812"/>
                      <a:pt x="774" y="1309"/>
                    </a:cubicBezTo>
                    <a:cubicBezTo>
                      <a:pt x="682" y="1516"/>
                      <a:pt x="624" y="1713"/>
                      <a:pt x="508" y="1909"/>
                    </a:cubicBezTo>
                    <a:cubicBezTo>
                      <a:pt x="393" y="2082"/>
                      <a:pt x="220" y="2232"/>
                      <a:pt x="1" y="2232"/>
                    </a:cubicBezTo>
                    <a:cubicBezTo>
                      <a:pt x="192" y="2374"/>
                      <a:pt x="393" y="2506"/>
                      <a:pt x="618" y="2506"/>
                    </a:cubicBezTo>
                    <a:cubicBezTo>
                      <a:pt x="650" y="2506"/>
                      <a:pt x="683" y="2503"/>
                      <a:pt x="716" y="2498"/>
                    </a:cubicBezTo>
                    <a:cubicBezTo>
                      <a:pt x="959" y="2451"/>
                      <a:pt x="1178" y="2313"/>
                      <a:pt x="1316" y="2117"/>
                    </a:cubicBezTo>
                    <a:lnTo>
                      <a:pt x="1316" y="2117"/>
                    </a:lnTo>
                    <a:cubicBezTo>
                      <a:pt x="1293" y="2221"/>
                      <a:pt x="1351" y="2371"/>
                      <a:pt x="1432" y="2405"/>
                    </a:cubicBezTo>
                    <a:cubicBezTo>
                      <a:pt x="1464" y="2422"/>
                      <a:pt x="1500" y="2429"/>
                      <a:pt x="1535" y="2429"/>
                    </a:cubicBezTo>
                    <a:cubicBezTo>
                      <a:pt x="1626" y="2429"/>
                      <a:pt x="1720" y="2382"/>
                      <a:pt x="1778" y="2324"/>
                    </a:cubicBezTo>
                    <a:cubicBezTo>
                      <a:pt x="1870" y="2221"/>
                      <a:pt x="1905" y="2105"/>
                      <a:pt x="1951" y="1978"/>
                    </a:cubicBezTo>
                    <a:cubicBezTo>
                      <a:pt x="2009" y="2140"/>
                      <a:pt x="2136" y="2290"/>
                      <a:pt x="2309" y="2313"/>
                    </a:cubicBezTo>
                    <a:cubicBezTo>
                      <a:pt x="2319" y="2314"/>
                      <a:pt x="2329" y="2314"/>
                      <a:pt x="2339" y="2314"/>
                    </a:cubicBezTo>
                    <a:cubicBezTo>
                      <a:pt x="2504" y="2314"/>
                      <a:pt x="2683" y="2224"/>
                      <a:pt x="2759" y="2094"/>
                    </a:cubicBezTo>
                    <a:cubicBezTo>
                      <a:pt x="2390" y="1978"/>
                      <a:pt x="2078" y="1586"/>
                      <a:pt x="2044" y="1193"/>
                    </a:cubicBezTo>
                    <a:cubicBezTo>
                      <a:pt x="1997" y="812"/>
                      <a:pt x="2194" y="408"/>
                      <a:pt x="2540" y="201"/>
                    </a:cubicBezTo>
                    <a:cubicBezTo>
                      <a:pt x="2701" y="120"/>
                      <a:pt x="2852" y="39"/>
                      <a:pt x="3002" y="16"/>
                    </a:cubicBezTo>
                    <a:cubicBezTo>
                      <a:pt x="2921" y="6"/>
                      <a:pt x="2840" y="0"/>
                      <a:pt x="275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9"/>
              <p:cNvSpPr/>
              <p:nvPr/>
            </p:nvSpPr>
            <p:spPr>
              <a:xfrm>
                <a:off x="215557" y="777027"/>
                <a:ext cx="244977" cy="169982"/>
              </a:xfrm>
              <a:custGeom>
                <a:avLst/>
                <a:gdLst/>
                <a:ahLst/>
                <a:cxnLst/>
                <a:rect l="l" t="t" r="r" b="b"/>
                <a:pathLst>
                  <a:path w="7585" h="5263" extrusionOk="0">
                    <a:moveTo>
                      <a:pt x="1109" y="1757"/>
                    </a:moveTo>
                    <a:lnTo>
                      <a:pt x="1109" y="1757"/>
                    </a:lnTo>
                    <a:cubicBezTo>
                      <a:pt x="935" y="1988"/>
                      <a:pt x="785" y="2242"/>
                      <a:pt x="670" y="2496"/>
                    </a:cubicBezTo>
                    <a:cubicBezTo>
                      <a:pt x="555" y="2761"/>
                      <a:pt x="474" y="3027"/>
                      <a:pt x="428" y="3304"/>
                    </a:cubicBezTo>
                    <a:cubicBezTo>
                      <a:pt x="381" y="3581"/>
                      <a:pt x="381" y="3869"/>
                      <a:pt x="439" y="4146"/>
                    </a:cubicBezTo>
                    <a:cubicBezTo>
                      <a:pt x="497" y="4412"/>
                      <a:pt x="601" y="4689"/>
                      <a:pt x="716" y="4954"/>
                    </a:cubicBezTo>
                    <a:cubicBezTo>
                      <a:pt x="578" y="4700"/>
                      <a:pt x="474" y="4435"/>
                      <a:pt x="404" y="4158"/>
                    </a:cubicBezTo>
                    <a:cubicBezTo>
                      <a:pt x="347" y="3881"/>
                      <a:pt x="312" y="3581"/>
                      <a:pt x="370" y="3292"/>
                    </a:cubicBezTo>
                    <a:cubicBezTo>
                      <a:pt x="416" y="3004"/>
                      <a:pt x="497" y="2727"/>
                      <a:pt x="624" y="2473"/>
                    </a:cubicBezTo>
                    <a:cubicBezTo>
                      <a:pt x="762" y="2207"/>
                      <a:pt x="901" y="1965"/>
                      <a:pt x="1109" y="1757"/>
                    </a:cubicBezTo>
                    <a:close/>
                    <a:moveTo>
                      <a:pt x="5224" y="1"/>
                    </a:moveTo>
                    <a:cubicBezTo>
                      <a:pt x="4391" y="1"/>
                      <a:pt x="3557" y="183"/>
                      <a:pt x="2713" y="533"/>
                    </a:cubicBezTo>
                    <a:cubicBezTo>
                      <a:pt x="1790" y="903"/>
                      <a:pt x="935" y="1526"/>
                      <a:pt x="474" y="2403"/>
                    </a:cubicBezTo>
                    <a:cubicBezTo>
                      <a:pt x="0" y="3292"/>
                      <a:pt x="81" y="4262"/>
                      <a:pt x="635" y="5070"/>
                    </a:cubicBezTo>
                    <a:cubicBezTo>
                      <a:pt x="670" y="5139"/>
                      <a:pt x="728" y="5208"/>
                      <a:pt x="820" y="5243"/>
                    </a:cubicBezTo>
                    <a:cubicBezTo>
                      <a:pt x="851" y="5256"/>
                      <a:pt x="880" y="5262"/>
                      <a:pt x="907" y="5262"/>
                    </a:cubicBezTo>
                    <a:cubicBezTo>
                      <a:pt x="1022" y="5262"/>
                      <a:pt x="1097" y="5154"/>
                      <a:pt x="1097" y="5024"/>
                    </a:cubicBezTo>
                    <a:cubicBezTo>
                      <a:pt x="1097" y="4920"/>
                      <a:pt x="1016" y="4827"/>
                      <a:pt x="1016" y="4747"/>
                    </a:cubicBezTo>
                    <a:lnTo>
                      <a:pt x="1016" y="4747"/>
                    </a:lnTo>
                    <a:cubicBezTo>
                      <a:pt x="1108" y="4809"/>
                      <a:pt x="1193" y="4837"/>
                      <a:pt x="1270" y="4837"/>
                    </a:cubicBezTo>
                    <a:cubicBezTo>
                      <a:pt x="1617" y="4837"/>
                      <a:pt x="1791" y="4259"/>
                      <a:pt x="1640" y="3673"/>
                    </a:cubicBezTo>
                    <a:cubicBezTo>
                      <a:pt x="1435" y="2956"/>
                      <a:pt x="1387" y="2194"/>
                      <a:pt x="1751" y="1498"/>
                    </a:cubicBezTo>
                    <a:lnTo>
                      <a:pt x="1751" y="1498"/>
                    </a:lnTo>
                    <a:cubicBezTo>
                      <a:pt x="1687" y="1640"/>
                      <a:pt x="1778" y="1795"/>
                      <a:pt x="1940" y="1849"/>
                    </a:cubicBezTo>
                    <a:cubicBezTo>
                      <a:pt x="1986" y="1865"/>
                      <a:pt x="2034" y="1872"/>
                      <a:pt x="2082" y="1872"/>
                    </a:cubicBezTo>
                    <a:cubicBezTo>
                      <a:pt x="2214" y="1872"/>
                      <a:pt x="2346" y="1818"/>
                      <a:pt x="2448" y="1734"/>
                    </a:cubicBezTo>
                    <a:cubicBezTo>
                      <a:pt x="2598" y="1630"/>
                      <a:pt x="2713" y="1503"/>
                      <a:pt x="2840" y="1365"/>
                    </a:cubicBezTo>
                    <a:cubicBezTo>
                      <a:pt x="2955" y="1249"/>
                      <a:pt x="3082" y="1122"/>
                      <a:pt x="3232" y="1041"/>
                    </a:cubicBezTo>
                    <a:cubicBezTo>
                      <a:pt x="3533" y="834"/>
                      <a:pt x="3879" y="660"/>
                      <a:pt x="4225" y="533"/>
                    </a:cubicBezTo>
                    <a:cubicBezTo>
                      <a:pt x="4774" y="324"/>
                      <a:pt x="5399" y="203"/>
                      <a:pt x="6020" y="203"/>
                    </a:cubicBezTo>
                    <a:cubicBezTo>
                      <a:pt x="6562" y="203"/>
                      <a:pt x="7100" y="295"/>
                      <a:pt x="7584" y="499"/>
                    </a:cubicBezTo>
                    <a:cubicBezTo>
                      <a:pt x="6794" y="163"/>
                      <a:pt x="6010" y="1"/>
                      <a:pt x="5224"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9"/>
              <p:cNvSpPr/>
              <p:nvPr/>
            </p:nvSpPr>
            <p:spPr>
              <a:xfrm>
                <a:off x="178641" y="799473"/>
                <a:ext cx="102189" cy="73509"/>
              </a:xfrm>
              <a:custGeom>
                <a:avLst/>
                <a:gdLst/>
                <a:ahLst/>
                <a:cxnLst/>
                <a:rect l="l" t="t" r="r" b="b"/>
                <a:pathLst>
                  <a:path w="3164" h="2276" extrusionOk="0">
                    <a:moveTo>
                      <a:pt x="3163" y="0"/>
                    </a:moveTo>
                    <a:lnTo>
                      <a:pt x="3163" y="0"/>
                    </a:lnTo>
                    <a:cubicBezTo>
                      <a:pt x="2448" y="208"/>
                      <a:pt x="1836" y="519"/>
                      <a:pt x="1328" y="1050"/>
                    </a:cubicBezTo>
                    <a:cubicBezTo>
                      <a:pt x="1236" y="1143"/>
                      <a:pt x="1155" y="1235"/>
                      <a:pt x="1051" y="1316"/>
                    </a:cubicBezTo>
                    <a:cubicBezTo>
                      <a:pt x="966" y="1373"/>
                      <a:pt x="865" y="1414"/>
                      <a:pt x="767" y="1414"/>
                    </a:cubicBezTo>
                    <a:cubicBezTo>
                      <a:pt x="746" y="1414"/>
                      <a:pt x="725" y="1412"/>
                      <a:pt x="705" y="1408"/>
                    </a:cubicBezTo>
                    <a:cubicBezTo>
                      <a:pt x="578" y="1397"/>
                      <a:pt x="462" y="1316"/>
                      <a:pt x="428" y="1201"/>
                    </a:cubicBezTo>
                    <a:cubicBezTo>
                      <a:pt x="405" y="1085"/>
                      <a:pt x="509" y="935"/>
                      <a:pt x="636" y="935"/>
                    </a:cubicBezTo>
                    <a:cubicBezTo>
                      <a:pt x="405" y="935"/>
                      <a:pt x="139" y="1050"/>
                      <a:pt x="70" y="1270"/>
                    </a:cubicBezTo>
                    <a:cubicBezTo>
                      <a:pt x="1" y="1489"/>
                      <a:pt x="105" y="1755"/>
                      <a:pt x="289" y="1893"/>
                    </a:cubicBezTo>
                    <a:cubicBezTo>
                      <a:pt x="382" y="1957"/>
                      <a:pt x="488" y="1985"/>
                      <a:pt x="598" y="1985"/>
                    </a:cubicBezTo>
                    <a:cubicBezTo>
                      <a:pt x="708" y="1985"/>
                      <a:pt x="820" y="1957"/>
                      <a:pt x="924" y="1905"/>
                    </a:cubicBezTo>
                    <a:lnTo>
                      <a:pt x="924" y="1905"/>
                    </a:lnTo>
                    <a:cubicBezTo>
                      <a:pt x="878" y="1974"/>
                      <a:pt x="832" y="2066"/>
                      <a:pt x="855" y="2147"/>
                    </a:cubicBezTo>
                    <a:cubicBezTo>
                      <a:pt x="868" y="2239"/>
                      <a:pt x="896" y="2276"/>
                      <a:pt x="933" y="2276"/>
                    </a:cubicBezTo>
                    <a:cubicBezTo>
                      <a:pt x="1061" y="2276"/>
                      <a:pt x="1292" y="1831"/>
                      <a:pt x="1328" y="1778"/>
                    </a:cubicBezTo>
                    <a:cubicBezTo>
                      <a:pt x="1721" y="1097"/>
                      <a:pt x="2390" y="231"/>
                      <a:pt x="316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9"/>
              <p:cNvSpPr/>
              <p:nvPr/>
            </p:nvSpPr>
            <p:spPr>
              <a:xfrm>
                <a:off x="359443" y="660045"/>
                <a:ext cx="231186" cy="135811"/>
              </a:xfrm>
              <a:custGeom>
                <a:avLst/>
                <a:gdLst/>
                <a:ahLst/>
                <a:cxnLst/>
                <a:rect l="l" t="t" r="r" b="b"/>
                <a:pathLst>
                  <a:path w="7158" h="4205" extrusionOk="0">
                    <a:moveTo>
                      <a:pt x="520" y="266"/>
                    </a:moveTo>
                    <a:lnTo>
                      <a:pt x="520" y="266"/>
                    </a:lnTo>
                    <a:cubicBezTo>
                      <a:pt x="521" y="266"/>
                      <a:pt x="521" y="266"/>
                      <a:pt x="521" y="266"/>
                    </a:cubicBezTo>
                    <a:lnTo>
                      <a:pt x="521" y="266"/>
                    </a:lnTo>
                    <a:cubicBezTo>
                      <a:pt x="521" y="266"/>
                      <a:pt x="521" y="266"/>
                      <a:pt x="520" y="266"/>
                    </a:cubicBezTo>
                    <a:close/>
                    <a:moveTo>
                      <a:pt x="1017" y="589"/>
                    </a:moveTo>
                    <a:lnTo>
                      <a:pt x="1017" y="589"/>
                    </a:lnTo>
                    <a:cubicBezTo>
                      <a:pt x="1236" y="704"/>
                      <a:pt x="1455" y="854"/>
                      <a:pt x="1640" y="993"/>
                    </a:cubicBezTo>
                    <a:cubicBezTo>
                      <a:pt x="1848" y="1143"/>
                      <a:pt x="2021" y="1316"/>
                      <a:pt x="2194" y="1501"/>
                    </a:cubicBezTo>
                    <a:cubicBezTo>
                      <a:pt x="2517" y="1859"/>
                      <a:pt x="2806" y="2286"/>
                      <a:pt x="3129" y="2655"/>
                    </a:cubicBezTo>
                    <a:cubicBezTo>
                      <a:pt x="3441" y="3047"/>
                      <a:pt x="3787" y="3405"/>
                      <a:pt x="4214" y="3648"/>
                    </a:cubicBezTo>
                    <a:cubicBezTo>
                      <a:pt x="4306" y="3705"/>
                      <a:pt x="4422" y="3763"/>
                      <a:pt x="4537" y="3809"/>
                    </a:cubicBezTo>
                    <a:cubicBezTo>
                      <a:pt x="4653" y="3855"/>
                      <a:pt x="4768" y="3902"/>
                      <a:pt x="4883" y="3925"/>
                    </a:cubicBezTo>
                    <a:cubicBezTo>
                      <a:pt x="4999" y="3959"/>
                      <a:pt x="5137" y="3971"/>
                      <a:pt x="5253" y="3971"/>
                    </a:cubicBezTo>
                    <a:cubicBezTo>
                      <a:pt x="5380" y="3971"/>
                      <a:pt x="5495" y="3959"/>
                      <a:pt x="5622" y="3936"/>
                    </a:cubicBezTo>
                    <a:lnTo>
                      <a:pt x="5622" y="3936"/>
                    </a:lnTo>
                    <a:cubicBezTo>
                      <a:pt x="5507" y="3971"/>
                      <a:pt x="5380" y="3982"/>
                      <a:pt x="5253" y="3994"/>
                    </a:cubicBezTo>
                    <a:cubicBezTo>
                      <a:pt x="5114" y="3994"/>
                      <a:pt x="4999" y="3982"/>
                      <a:pt x="4872" y="3971"/>
                    </a:cubicBezTo>
                    <a:cubicBezTo>
                      <a:pt x="4630" y="3925"/>
                      <a:pt x="4399" y="3821"/>
                      <a:pt x="4168" y="3705"/>
                    </a:cubicBezTo>
                    <a:cubicBezTo>
                      <a:pt x="3718" y="3463"/>
                      <a:pt x="3371" y="3105"/>
                      <a:pt x="3060" y="2713"/>
                    </a:cubicBezTo>
                    <a:cubicBezTo>
                      <a:pt x="2771" y="2309"/>
                      <a:pt x="2494" y="1893"/>
                      <a:pt x="2159" y="1535"/>
                    </a:cubicBezTo>
                    <a:cubicBezTo>
                      <a:pt x="1848" y="1154"/>
                      <a:pt x="1444" y="854"/>
                      <a:pt x="1017" y="589"/>
                    </a:cubicBezTo>
                    <a:close/>
                    <a:moveTo>
                      <a:pt x="3002" y="0"/>
                    </a:moveTo>
                    <a:lnTo>
                      <a:pt x="3002" y="0"/>
                    </a:lnTo>
                    <a:cubicBezTo>
                      <a:pt x="2702" y="300"/>
                      <a:pt x="2621" y="393"/>
                      <a:pt x="2448" y="785"/>
                    </a:cubicBezTo>
                    <a:cubicBezTo>
                      <a:pt x="2263" y="385"/>
                      <a:pt x="2004" y="295"/>
                      <a:pt x="1715" y="295"/>
                    </a:cubicBezTo>
                    <a:cubicBezTo>
                      <a:pt x="1478" y="295"/>
                      <a:pt x="1220" y="355"/>
                      <a:pt x="965" y="355"/>
                    </a:cubicBezTo>
                    <a:cubicBezTo>
                      <a:pt x="815" y="355"/>
                      <a:pt x="665" y="334"/>
                      <a:pt x="521" y="266"/>
                    </a:cubicBezTo>
                    <a:lnTo>
                      <a:pt x="521" y="266"/>
                    </a:lnTo>
                    <a:cubicBezTo>
                      <a:pt x="1155" y="567"/>
                      <a:pt x="486" y="1674"/>
                      <a:pt x="1109" y="1905"/>
                    </a:cubicBezTo>
                    <a:cubicBezTo>
                      <a:pt x="717" y="1905"/>
                      <a:pt x="336" y="1928"/>
                      <a:pt x="1" y="2147"/>
                    </a:cubicBezTo>
                    <a:cubicBezTo>
                      <a:pt x="52" y="2144"/>
                      <a:pt x="103" y="2143"/>
                      <a:pt x="154" y="2143"/>
                    </a:cubicBezTo>
                    <a:cubicBezTo>
                      <a:pt x="1269" y="2143"/>
                      <a:pt x="2372" y="2847"/>
                      <a:pt x="3233" y="3509"/>
                    </a:cubicBezTo>
                    <a:cubicBezTo>
                      <a:pt x="3808" y="3952"/>
                      <a:pt x="4445" y="4204"/>
                      <a:pt x="5106" y="4204"/>
                    </a:cubicBezTo>
                    <a:cubicBezTo>
                      <a:pt x="5307" y="4204"/>
                      <a:pt x="5510" y="4181"/>
                      <a:pt x="5715" y="4132"/>
                    </a:cubicBezTo>
                    <a:cubicBezTo>
                      <a:pt x="5888" y="4086"/>
                      <a:pt x="6072" y="4017"/>
                      <a:pt x="6257" y="3936"/>
                    </a:cubicBezTo>
                    <a:cubicBezTo>
                      <a:pt x="6592" y="3786"/>
                      <a:pt x="6857" y="3532"/>
                      <a:pt x="7157" y="3347"/>
                    </a:cubicBezTo>
                    <a:lnTo>
                      <a:pt x="7157" y="3347"/>
                    </a:lnTo>
                    <a:cubicBezTo>
                      <a:pt x="6702" y="3621"/>
                      <a:pt x="6158" y="3787"/>
                      <a:pt x="5619" y="3787"/>
                    </a:cubicBezTo>
                    <a:cubicBezTo>
                      <a:pt x="5406" y="3787"/>
                      <a:pt x="5193" y="3761"/>
                      <a:pt x="4987" y="3705"/>
                    </a:cubicBezTo>
                    <a:cubicBezTo>
                      <a:pt x="4595" y="3613"/>
                      <a:pt x="3949" y="3394"/>
                      <a:pt x="3902" y="2920"/>
                    </a:cubicBezTo>
                    <a:cubicBezTo>
                      <a:pt x="3891" y="2759"/>
                      <a:pt x="3925" y="2574"/>
                      <a:pt x="4041" y="2459"/>
                    </a:cubicBezTo>
                    <a:cubicBezTo>
                      <a:pt x="4097" y="2402"/>
                      <a:pt x="4184" y="2374"/>
                      <a:pt x="4270" y="2374"/>
                    </a:cubicBezTo>
                    <a:cubicBezTo>
                      <a:pt x="4360" y="2374"/>
                      <a:pt x="4449" y="2405"/>
                      <a:pt x="4503" y="2470"/>
                    </a:cubicBezTo>
                    <a:cubicBezTo>
                      <a:pt x="4456" y="2251"/>
                      <a:pt x="4237" y="2089"/>
                      <a:pt x="4029" y="2089"/>
                    </a:cubicBezTo>
                    <a:cubicBezTo>
                      <a:pt x="3810" y="2112"/>
                      <a:pt x="3637" y="2309"/>
                      <a:pt x="3602" y="2528"/>
                    </a:cubicBezTo>
                    <a:cubicBezTo>
                      <a:pt x="3256" y="1916"/>
                      <a:pt x="3198" y="1258"/>
                      <a:pt x="3325" y="566"/>
                    </a:cubicBezTo>
                    <a:lnTo>
                      <a:pt x="3325" y="566"/>
                    </a:lnTo>
                    <a:cubicBezTo>
                      <a:pt x="3325" y="566"/>
                      <a:pt x="3152" y="681"/>
                      <a:pt x="3037" y="797"/>
                    </a:cubicBezTo>
                    <a:cubicBezTo>
                      <a:pt x="3037" y="797"/>
                      <a:pt x="2944" y="520"/>
                      <a:pt x="3002"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9"/>
              <p:cNvSpPr/>
              <p:nvPr/>
            </p:nvSpPr>
            <p:spPr>
              <a:xfrm>
                <a:off x="300920" y="740983"/>
                <a:ext cx="152154" cy="44344"/>
              </a:xfrm>
              <a:custGeom>
                <a:avLst/>
                <a:gdLst/>
                <a:ahLst/>
                <a:cxnLst/>
                <a:rect l="l" t="t" r="r" b="b"/>
                <a:pathLst>
                  <a:path w="4711" h="1373" extrusionOk="0">
                    <a:moveTo>
                      <a:pt x="2355" y="622"/>
                    </a:moveTo>
                    <a:cubicBezTo>
                      <a:pt x="2586" y="645"/>
                      <a:pt x="2817" y="668"/>
                      <a:pt x="3048" y="715"/>
                    </a:cubicBezTo>
                    <a:cubicBezTo>
                      <a:pt x="3279" y="761"/>
                      <a:pt x="3487" y="830"/>
                      <a:pt x="3706" y="911"/>
                    </a:cubicBezTo>
                    <a:cubicBezTo>
                      <a:pt x="3487" y="853"/>
                      <a:pt x="3267" y="795"/>
                      <a:pt x="3036" y="761"/>
                    </a:cubicBezTo>
                    <a:cubicBezTo>
                      <a:pt x="2806" y="715"/>
                      <a:pt x="2586" y="680"/>
                      <a:pt x="2355" y="680"/>
                    </a:cubicBezTo>
                    <a:cubicBezTo>
                      <a:pt x="2298" y="677"/>
                      <a:pt x="2240" y="676"/>
                      <a:pt x="2182" y="676"/>
                    </a:cubicBezTo>
                    <a:cubicBezTo>
                      <a:pt x="2008" y="676"/>
                      <a:pt x="1833" y="689"/>
                      <a:pt x="1651" y="715"/>
                    </a:cubicBezTo>
                    <a:cubicBezTo>
                      <a:pt x="1421" y="726"/>
                      <a:pt x="1190" y="772"/>
                      <a:pt x="947" y="818"/>
                    </a:cubicBezTo>
                    <a:cubicBezTo>
                      <a:pt x="1178" y="761"/>
                      <a:pt x="1421" y="703"/>
                      <a:pt x="1651" y="668"/>
                    </a:cubicBezTo>
                    <a:cubicBezTo>
                      <a:pt x="1882" y="645"/>
                      <a:pt x="2125" y="622"/>
                      <a:pt x="2355" y="622"/>
                    </a:cubicBezTo>
                    <a:close/>
                    <a:moveTo>
                      <a:pt x="1149" y="0"/>
                    </a:moveTo>
                    <a:cubicBezTo>
                      <a:pt x="956" y="0"/>
                      <a:pt x="778" y="25"/>
                      <a:pt x="624" y="80"/>
                    </a:cubicBezTo>
                    <a:cubicBezTo>
                      <a:pt x="659" y="126"/>
                      <a:pt x="1351" y="264"/>
                      <a:pt x="1524" y="391"/>
                    </a:cubicBezTo>
                    <a:cubicBezTo>
                      <a:pt x="1498" y="390"/>
                      <a:pt x="1472" y="389"/>
                      <a:pt x="1445" y="389"/>
                    </a:cubicBezTo>
                    <a:cubicBezTo>
                      <a:pt x="928" y="389"/>
                      <a:pt x="308" y="701"/>
                      <a:pt x="1" y="1119"/>
                    </a:cubicBezTo>
                    <a:cubicBezTo>
                      <a:pt x="628" y="973"/>
                      <a:pt x="1275" y="900"/>
                      <a:pt x="1922" y="900"/>
                    </a:cubicBezTo>
                    <a:cubicBezTo>
                      <a:pt x="2870" y="900"/>
                      <a:pt x="3818" y="1057"/>
                      <a:pt x="4710" y="1372"/>
                    </a:cubicBezTo>
                    <a:cubicBezTo>
                      <a:pt x="4008" y="868"/>
                      <a:pt x="2300" y="0"/>
                      <a:pt x="114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9"/>
              <p:cNvSpPr/>
              <p:nvPr/>
            </p:nvSpPr>
            <p:spPr>
              <a:xfrm>
                <a:off x="597863" y="752481"/>
                <a:ext cx="93404" cy="163942"/>
              </a:xfrm>
              <a:custGeom>
                <a:avLst/>
                <a:gdLst/>
                <a:ahLst/>
                <a:cxnLst/>
                <a:rect l="l" t="t" r="r" b="b"/>
                <a:pathLst>
                  <a:path w="2892" h="5076" extrusionOk="0">
                    <a:moveTo>
                      <a:pt x="410" y="1"/>
                    </a:moveTo>
                    <a:cubicBezTo>
                      <a:pt x="410" y="1"/>
                      <a:pt x="1" y="5075"/>
                      <a:pt x="1285" y="5075"/>
                    </a:cubicBezTo>
                    <a:cubicBezTo>
                      <a:pt x="1330" y="5075"/>
                      <a:pt x="1377" y="5069"/>
                      <a:pt x="1426" y="5056"/>
                    </a:cubicBezTo>
                    <a:cubicBezTo>
                      <a:pt x="2892" y="4675"/>
                      <a:pt x="410" y="1"/>
                      <a:pt x="41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9"/>
              <p:cNvSpPr/>
              <p:nvPr/>
            </p:nvSpPr>
            <p:spPr>
              <a:xfrm>
                <a:off x="636814" y="750995"/>
                <a:ext cx="139848" cy="103740"/>
              </a:xfrm>
              <a:custGeom>
                <a:avLst/>
                <a:gdLst/>
                <a:ahLst/>
                <a:cxnLst/>
                <a:rect l="l" t="t" r="r" b="b"/>
                <a:pathLst>
                  <a:path w="4330" h="3212" extrusionOk="0">
                    <a:moveTo>
                      <a:pt x="1" y="1"/>
                    </a:moveTo>
                    <a:lnTo>
                      <a:pt x="1" y="1"/>
                    </a:lnTo>
                    <a:cubicBezTo>
                      <a:pt x="1" y="1"/>
                      <a:pt x="1740" y="3212"/>
                      <a:pt x="2867" y="3212"/>
                    </a:cubicBezTo>
                    <a:cubicBezTo>
                      <a:pt x="3021" y="3212"/>
                      <a:pt x="3165" y="3151"/>
                      <a:pt x="3290" y="3013"/>
                    </a:cubicBezTo>
                    <a:cubicBezTo>
                      <a:pt x="4329" y="1870"/>
                      <a:pt x="1" y="1"/>
                      <a:pt x="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9"/>
              <p:cNvSpPr/>
              <p:nvPr/>
            </p:nvSpPr>
            <p:spPr>
              <a:xfrm>
                <a:off x="635328" y="716566"/>
                <a:ext cx="169594" cy="45184"/>
              </a:xfrm>
              <a:custGeom>
                <a:avLst/>
                <a:gdLst/>
                <a:ahLst/>
                <a:cxnLst/>
                <a:rect l="l" t="t" r="r" b="b"/>
                <a:pathLst>
                  <a:path w="5251" h="1399" extrusionOk="0">
                    <a:moveTo>
                      <a:pt x="3070" y="1"/>
                    </a:moveTo>
                    <a:cubicBezTo>
                      <a:pt x="1641" y="1"/>
                      <a:pt x="1" y="282"/>
                      <a:pt x="1" y="282"/>
                    </a:cubicBezTo>
                    <a:cubicBezTo>
                      <a:pt x="1" y="282"/>
                      <a:pt x="2633" y="1398"/>
                      <a:pt x="4133" y="1398"/>
                    </a:cubicBezTo>
                    <a:cubicBezTo>
                      <a:pt x="4673" y="1398"/>
                      <a:pt x="5067" y="1253"/>
                      <a:pt x="5137" y="859"/>
                    </a:cubicBezTo>
                    <a:cubicBezTo>
                      <a:pt x="5251" y="186"/>
                      <a:pt x="4230" y="1"/>
                      <a:pt x="307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7" name="Google Shape;1437;p19"/>
            <p:cNvGrpSpPr/>
            <p:nvPr/>
          </p:nvGrpSpPr>
          <p:grpSpPr>
            <a:xfrm>
              <a:off x="76177" y="4248700"/>
              <a:ext cx="779177" cy="746654"/>
              <a:chOff x="39601" y="4212124"/>
              <a:chExt cx="779177" cy="746654"/>
            </a:xfrm>
          </p:grpSpPr>
          <p:sp>
            <p:nvSpPr>
              <p:cNvPr id="1438" name="Google Shape;1438;p19"/>
              <p:cNvSpPr/>
              <p:nvPr/>
            </p:nvSpPr>
            <p:spPr>
              <a:xfrm>
                <a:off x="39601" y="4292577"/>
                <a:ext cx="271428" cy="179348"/>
              </a:xfrm>
              <a:custGeom>
                <a:avLst/>
                <a:gdLst/>
                <a:ahLst/>
                <a:cxnLst/>
                <a:rect l="l" t="t" r="r" b="b"/>
                <a:pathLst>
                  <a:path w="8404" h="5553" extrusionOk="0">
                    <a:moveTo>
                      <a:pt x="2020" y="0"/>
                    </a:moveTo>
                    <a:lnTo>
                      <a:pt x="2020" y="0"/>
                    </a:lnTo>
                    <a:cubicBezTo>
                      <a:pt x="1547" y="577"/>
                      <a:pt x="1443" y="1524"/>
                      <a:pt x="1940" y="2089"/>
                    </a:cubicBezTo>
                    <a:cubicBezTo>
                      <a:pt x="1854" y="2072"/>
                      <a:pt x="1765" y="2064"/>
                      <a:pt x="1673" y="2064"/>
                    </a:cubicBezTo>
                    <a:cubicBezTo>
                      <a:pt x="1031" y="2064"/>
                      <a:pt x="273" y="2468"/>
                      <a:pt x="0" y="3013"/>
                    </a:cubicBezTo>
                    <a:cubicBezTo>
                      <a:pt x="440" y="2873"/>
                      <a:pt x="809" y="2822"/>
                      <a:pt x="1167" y="2822"/>
                    </a:cubicBezTo>
                    <a:cubicBezTo>
                      <a:pt x="2020" y="2822"/>
                      <a:pt x="2814" y="3113"/>
                      <a:pt x="4375" y="3186"/>
                    </a:cubicBezTo>
                    <a:cubicBezTo>
                      <a:pt x="7131" y="3333"/>
                      <a:pt x="8249" y="4785"/>
                      <a:pt x="8397" y="5514"/>
                    </a:cubicBezTo>
                    <a:lnTo>
                      <a:pt x="8397" y="5514"/>
                    </a:lnTo>
                    <a:cubicBezTo>
                      <a:pt x="8142" y="4156"/>
                      <a:pt x="7110" y="2963"/>
                      <a:pt x="5795" y="2540"/>
                    </a:cubicBezTo>
                    <a:cubicBezTo>
                      <a:pt x="5241" y="2366"/>
                      <a:pt x="4675" y="2309"/>
                      <a:pt x="4121" y="2193"/>
                    </a:cubicBezTo>
                    <a:cubicBezTo>
                      <a:pt x="3555" y="2078"/>
                      <a:pt x="2990" y="1905"/>
                      <a:pt x="2563" y="1524"/>
                    </a:cubicBezTo>
                    <a:cubicBezTo>
                      <a:pt x="2124" y="1154"/>
                      <a:pt x="1847" y="543"/>
                      <a:pt x="2020" y="0"/>
                    </a:cubicBezTo>
                    <a:close/>
                    <a:moveTo>
                      <a:pt x="8397" y="5514"/>
                    </a:moveTo>
                    <a:cubicBezTo>
                      <a:pt x="8399" y="5527"/>
                      <a:pt x="8401" y="5540"/>
                      <a:pt x="8403" y="5552"/>
                    </a:cubicBezTo>
                    <a:cubicBezTo>
                      <a:pt x="8401" y="5540"/>
                      <a:pt x="8399" y="5527"/>
                      <a:pt x="8397" y="5514"/>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9"/>
              <p:cNvSpPr/>
              <p:nvPr/>
            </p:nvSpPr>
            <p:spPr>
              <a:xfrm>
                <a:off x="94765" y="4416697"/>
                <a:ext cx="214036" cy="95859"/>
              </a:xfrm>
              <a:custGeom>
                <a:avLst/>
                <a:gdLst/>
                <a:ahLst/>
                <a:cxnLst/>
                <a:rect l="l" t="t" r="r" b="b"/>
                <a:pathLst>
                  <a:path w="6627" h="2968" extrusionOk="0">
                    <a:moveTo>
                      <a:pt x="4496" y="424"/>
                    </a:moveTo>
                    <a:cubicBezTo>
                      <a:pt x="4675" y="424"/>
                      <a:pt x="4852" y="441"/>
                      <a:pt x="5022" y="486"/>
                    </a:cubicBezTo>
                    <a:cubicBezTo>
                      <a:pt x="5137" y="509"/>
                      <a:pt x="5229" y="555"/>
                      <a:pt x="5333" y="601"/>
                    </a:cubicBezTo>
                    <a:cubicBezTo>
                      <a:pt x="5437" y="659"/>
                      <a:pt x="5541" y="717"/>
                      <a:pt x="5622" y="786"/>
                    </a:cubicBezTo>
                    <a:cubicBezTo>
                      <a:pt x="5315" y="548"/>
                      <a:pt x="4924" y="455"/>
                      <a:pt x="4542" y="455"/>
                    </a:cubicBezTo>
                    <a:cubicBezTo>
                      <a:pt x="4478" y="455"/>
                      <a:pt x="4415" y="458"/>
                      <a:pt x="4352" y="463"/>
                    </a:cubicBezTo>
                    <a:cubicBezTo>
                      <a:pt x="3914" y="497"/>
                      <a:pt x="3487" y="670"/>
                      <a:pt x="3083" y="855"/>
                    </a:cubicBezTo>
                    <a:cubicBezTo>
                      <a:pt x="2679" y="1040"/>
                      <a:pt x="2298" y="1271"/>
                      <a:pt x="1859" y="1432"/>
                    </a:cubicBezTo>
                    <a:cubicBezTo>
                      <a:pt x="1640" y="1525"/>
                      <a:pt x="1432" y="1582"/>
                      <a:pt x="1213" y="1640"/>
                    </a:cubicBezTo>
                    <a:cubicBezTo>
                      <a:pt x="993" y="1675"/>
                      <a:pt x="762" y="1709"/>
                      <a:pt x="532" y="1721"/>
                    </a:cubicBezTo>
                    <a:cubicBezTo>
                      <a:pt x="982" y="1663"/>
                      <a:pt x="1432" y="1582"/>
                      <a:pt x="1836" y="1386"/>
                    </a:cubicBezTo>
                    <a:cubicBezTo>
                      <a:pt x="2240" y="1224"/>
                      <a:pt x="2621" y="994"/>
                      <a:pt x="3048" y="797"/>
                    </a:cubicBezTo>
                    <a:cubicBezTo>
                      <a:pt x="3452" y="613"/>
                      <a:pt x="3879" y="451"/>
                      <a:pt x="4341" y="428"/>
                    </a:cubicBezTo>
                    <a:cubicBezTo>
                      <a:pt x="4393" y="425"/>
                      <a:pt x="4444" y="424"/>
                      <a:pt x="4496" y="424"/>
                    </a:cubicBezTo>
                    <a:close/>
                    <a:moveTo>
                      <a:pt x="6597" y="1795"/>
                    </a:moveTo>
                    <a:cubicBezTo>
                      <a:pt x="6606" y="1809"/>
                      <a:pt x="6616" y="1823"/>
                      <a:pt x="6626" y="1836"/>
                    </a:cubicBezTo>
                    <a:cubicBezTo>
                      <a:pt x="6617" y="1823"/>
                      <a:pt x="6607" y="1809"/>
                      <a:pt x="6597" y="1795"/>
                    </a:cubicBezTo>
                    <a:close/>
                    <a:moveTo>
                      <a:pt x="289" y="1"/>
                    </a:moveTo>
                    <a:lnTo>
                      <a:pt x="289" y="1"/>
                    </a:lnTo>
                    <a:cubicBezTo>
                      <a:pt x="485" y="336"/>
                      <a:pt x="786" y="509"/>
                      <a:pt x="1120" y="659"/>
                    </a:cubicBezTo>
                    <a:cubicBezTo>
                      <a:pt x="1109" y="658"/>
                      <a:pt x="1098" y="657"/>
                      <a:pt x="1087" y="657"/>
                    </a:cubicBezTo>
                    <a:cubicBezTo>
                      <a:pt x="535" y="657"/>
                      <a:pt x="623" y="1778"/>
                      <a:pt x="1" y="1778"/>
                    </a:cubicBezTo>
                    <a:cubicBezTo>
                      <a:pt x="517" y="1778"/>
                      <a:pt x="861" y="2309"/>
                      <a:pt x="1309" y="2309"/>
                    </a:cubicBezTo>
                    <a:cubicBezTo>
                      <a:pt x="1452" y="2309"/>
                      <a:pt x="1605" y="2255"/>
                      <a:pt x="1778" y="2113"/>
                    </a:cubicBezTo>
                    <a:lnTo>
                      <a:pt x="1778" y="2113"/>
                    </a:lnTo>
                    <a:cubicBezTo>
                      <a:pt x="1755" y="2494"/>
                      <a:pt x="1790" y="2598"/>
                      <a:pt x="1917" y="2967"/>
                    </a:cubicBezTo>
                    <a:cubicBezTo>
                      <a:pt x="2078" y="2517"/>
                      <a:pt x="2263" y="2332"/>
                      <a:pt x="2263" y="2332"/>
                    </a:cubicBezTo>
                    <a:cubicBezTo>
                      <a:pt x="2309" y="2459"/>
                      <a:pt x="2413" y="2633"/>
                      <a:pt x="2413" y="2633"/>
                    </a:cubicBezTo>
                    <a:cubicBezTo>
                      <a:pt x="2586" y="2009"/>
                      <a:pt x="2875" y="1490"/>
                      <a:pt x="3406" y="1132"/>
                    </a:cubicBezTo>
                    <a:lnTo>
                      <a:pt x="3406" y="1132"/>
                    </a:lnTo>
                    <a:cubicBezTo>
                      <a:pt x="3348" y="1317"/>
                      <a:pt x="3406" y="1571"/>
                      <a:pt x="3579" y="1651"/>
                    </a:cubicBezTo>
                    <a:cubicBezTo>
                      <a:pt x="3638" y="1687"/>
                      <a:pt x="3706" y="1704"/>
                      <a:pt x="3773" y="1704"/>
                    </a:cubicBezTo>
                    <a:cubicBezTo>
                      <a:pt x="3903" y="1704"/>
                      <a:pt x="4034" y="1642"/>
                      <a:pt x="4110" y="1536"/>
                    </a:cubicBezTo>
                    <a:lnTo>
                      <a:pt x="4110" y="1536"/>
                    </a:lnTo>
                    <a:cubicBezTo>
                      <a:pt x="4080" y="1552"/>
                      <a:pt x="4047" y="1559"/>
                      <a:pt x="4012" y="1559"/>
                    </a:cubicBezTo>
                    <a:cubicBezTo>
                      <a:pt x="3895" y="1559"/>
                      <a:pt x="3762" y="1478"/>
                      <a:pt x="3717" y="1363"/>
                    </a:cubicBezTo>
                    <a:cubicBezTo>
                      <a:pt x="3660" y="1224"/>
                      <a:pt x="3717" y="1063"/>
                      <a:pt x="3798" y="936"/>
                    </a:cubicBezTo>
                    <a:cubicBezTo>
                      <a:pt x="3934" y="712"/>
                      <a:pt x="4197" y="652"/>
                      <a:pt x="4464" y="652"/>
                    </a:cubicBezTo>
                    <a:cubicBezTo>
                      <a:pt x="4651" y="652"/>
                      <a:pt x="4840" y="681"/>
                      <a:pt x="4987" y="705"/>
                    </a:cubicBezTo>
                    <a:cubicBezTo>
                      <a:pt x="5651" y="829"/>
                      <a:pt x="6216" y="1271"/>
                      <a:pt x="6597" y="1795"/>
                    </a:cubicBezTo>
                    <a:lnTo>
                      <a:pt x="6597" y="1795"/>
                    </a:lnTo>
                    <a:cubicBezTo>
                      <a:pt x="6420" y="1539"/>
                      <a:pt x="6326" y="1246"/>
                      <a:pt x="6118" y="1005"/>
                    </a:cubicBezTo>
                    <a:cubicBezTo>
                      <a:pt x="6003" y="855"/>
                      <a:pt x="5876" y="740"/>
                      <a:pt x="5737" y="624"/>
                    </a:cubicBezTo>
                    <a:cubicBezTo>
                      <a:pt x="5283" y="252"/>
                      <a:pt x="4751" y="87"/>
                      <a:pt x="4172" y="87"/>
                    </a:cubicBezTo>
                    <a:cubicBezTo>
                      <a:pt x="3943" y="87"/>
                      <a:pt x="3706" y="113"/>
                      <a:pt x="3463" y="162"/>
                    </a:cubicBezTo>
                    <a:cubicBezTo>
                      <a:pt x="2971" y="266"/>
                      <a:pt x="2413" y="354"/>
                      <a:pt x="1864" y="354"/>
                    </a:cubicBezTo>
                    <a:cubicBezTo>
                      <a:pt x="1305" y="354"/>
                      <a:pt x="755" y="263"/>
                      <a:pt x="289"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9"/>
              <p:cNvSpPr/>
              <p:nvPr/>
            </p:nvSpPr>
            <p:spPr>
              <a:xfrm>
                <a:off x="135395" y="4404391"/>
                <a:ext cx="78321" cy="10367"/>
              </a:xfrm>
              <a:custGeom>
                <a:avLst/>
                <a:gdLst/>
                <a:ahLst/>
                <a:cxnLst/>
                <a:rect l="l" t="t" r="r" b="b"/>
                <a:pathLst>
                  <a:path w="2425" h="321" extrusionOk="0">
                    <a:moveTo>
                      <a:pt x="1" y="1"/>
                    </a:moveTo>
                    <a:lnTo>
                      <a:pt x="1" y="1"/>
                    </a:lnTo>
                    <a:cubicBezTo>
                      <a:pt x="434" y="211"/>
                      <a:pt x="897" y="320"/>
                      <a:pt x="1365" y="320"/>
                    </a:cubicBezTo>
                    <a:cubicBezTo>
                      <a:pt x="1719" y="320"/>
                      <a:pt x="2076" y="257"/>
                      <a:pt x="2425" y="128"/>
                    </a:cubicBezTo>
                    <a:lnTo>
                      <a:pt x="1"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9"/>
              <p:cNvSpPr/>
              <p:nvPr/>
            </p:nvSpPr>
            <p:spPr>
              <a:xfrm>
                <a:off x="276309" y="4278980"/>
                <a:ext cx="102189" cy="75447"/>
              </a:xfrm>
              <a:custGeom>
                <a:avLst/>
                <a:gdLst/>
                <a:ahLst/>
                <a:cxnLst/>
                <a:rect l="l" t="t" r="r" b="b"/>
                <a:pathLst>
                  <a:path w="3164" h="2336" extrusionOk="0">
                    <a:moveTo>
                      <a:pt x="1284" y="1199"/>
                    </a:moveTo>
                    <a:cubicBezTo>
                      <a:pt x="1286" y="1205"/>
                      <a:pt x="1290" y="1212"/>
                      <a:pt x="1294" y="1218"/>
                    </a:cubicBezTo>
                    <a:cubicBezTo>
                      <a:pt x="1290" y="1211"/>
                      <a:pt x="1287" y="1205"/>
                      <a:pt x="1284" y="1199"/>
                    </a:cubicBezTo>
                    <a:close/>
                    <a:moveTo>
                      <a:pt x="740" y="340"/>
                    </a:moveTo>
                    <a:lnTo>
                      <a:pt x="740" y="340"/>
                    </a:lnTo>
                    <a:cubicBezTo>
                      <a:pt x="901" y="467"/>
                      <a:pt x="1005" y="617"/>
                      <a:pt x="1086" y="779"/>
                    </a:cubicBezTo>
                    <a:cubicBezTo>
                      <a:pt x="1152" y="923"/>
                      <a:pt x="1208" y="1056"/>
                      <a:pt x="1284" y="1199"/>
                    </a:cubicBezTo>
                    <a:lnTo>
                      <a:pt x="1284" y="1199"/>
                    </a:lnTo>
                    <a:cubicBezTo>
                      <a:pt x="1271" y="1168"/>
                      <a:pt x="1271" y="1133"/>
                      <a:pt x="1271" y="1114"/>
                    </a:cubicBezTo>
                    <a:cubicBezTo>
                      <a:pt x="1259" y="941"/>
                      <a:pt x="1294" y="767"/>
                      <a:pt x="1386" y="617"/>
                    </a:cubicBezTo>
                    <a:lnTo>
                      <a:pt x="1386" y="617"/>
                    </a:lnTo>
                    <a:cubicBezTo>
                      <a:pt x="1328" y="779"/>
                      <a:pt x="1317" y="941"/>
                      <a:pt x="1328" y="1091"/>
                    </a:cubicBezTo>
                    <a:cubicBezTo>
                      <a:pt x="1340" y="1206"/>
                      <a:pt x="1375" y="1322"/>
                      <a:pt x="1421" y="1437"/>
                    </a:cubicBezTo>
                    <a:cubicBezTo>
                      <a:pt x="1478" y="1529"/>
                      <a:pt x="1548" y="1610"/>
                      <a:pt x="1628" y="1691"/>
                    </a:cubicBezTo>
                    <a:cubicBezTo>
                      <a:pt x="1767" y="1806"/>
                      <a:pt x="1929" y="1887"/>
                      <a:pt x="2079" y="1979"/>
                    </a:cubicBezTo>
                    <a:cubicBezTo>
                      <a:pt x="1905" y="1922"/>
                      <a:pt x="1732" y="1852"/>
                      <a:pt x="1594" y="1726"/>
                    </a:cubicBezTo>
                    <a:cubicBezTo>
                      <a:pt x="1444" y="1610"/>
                      <a:pt x="1328" y="1460"/>
                      <a:pt x="1248" y="1298"/>
                    </a:cubicBezTo>
                    <a:cubicBezTo>
                      <a:pt x="1155" y="1137"/>
                      <a:pt x="1086" y="964"/>
                      <a:pt x="1017" y="802"/>
                    </a:cubicBezTo>
                    <a:cubicBezTo>
                      <a:pt x="936" y="652"/>
                      <a:pt x="855" y="490"/>
                      <a:pt x="740" y="340"/>
                    </a:cubicBezTo>
                    <a:close/>
                    <a:moveTo>
                      <a:pt x="619" y="1"/>
                    </a:moveTo>
                    <a:cubicBezTo>
                      <a:pt x="380" y="1"/>
                      <a:pt x="200" y="149"/>
                      <a:pt x="1" y="306"/>
                    </a:cubicBezTo>
                    <a:cubicBezTo>
                      <a:pt x="209" y="306"/>
                      <a:pt x="393" y="444"/>
                      <a:pt x="520" y="617"/>
                    </a:cubicBezTo>
                    <a:cubicBezTo>
                      <a:pt x="659" y="791"/>
                      <a:pt x="728" y="998"/>
                      <a:pt x="832" y="1183"/>
                    </a:cubicBezTo>
                    <a:cubicBezTo>
                      <a:pt x="1086" y="1679"/>
                      <a:pt x="1536" y="2049"/>
                      <a:pt x="2067" y="2222"/>
                    </a:cubicBezTo>
                    <a:cubicBezTo>
                      <a:pt x="2285" y="2294"/>
                      <a:pt x="2517" y="2335"/>
                      <a:pt x="2751" y="2335"/>
                    </a:cubicBezTo>
                    <a:cubicBezTo>
                      <a:pt x="2888" y="2335"/>
                      <a:pt x="3027" y="2321"/>
                      <a:pt x="3164" y="2291"/>
                    </a:cubicBezTo>
                    <a:cubicBezTo>
                      <a:pt x="3002" y="2280"/>
                      <a:pt x="2840" y="2222"/>
                      <a:pt x="2690" y="2153"/>
                    </a:cubicBezTo>
                    <a:cubicBezTo>
                      <a:pt x="2333" y="1979"/>
                      <a:pt x="2102" y="1587"/>
                      <a:pt x="2113" y="1195"/>
                    </a:cubicBezTo>
                    <a:cubicBezTo>
                      <a:pt x="2125" y="814"/>
                      <a:pt x="2402" y="410"/>
                      <a:pt x="2760" y="260"/>
                    </a:cubicBezTo>
                    <a:cubicBezTo>
                      <a:pt x="2676" y="148"/>
                      <a:pt x="2539" y="73"/>
                      <a:pt x="2398" y="73"/>
                    </a:cubicBezTo>
                    <a:cubicBezTo>
                      <a:pt x="2365" y="73"/>
                      <a:pt x="2331" y="78"/>
                      <a:pt x="2298" y="86"/>
                    </a:cubicBezTo>
                    <a:cubicBezTo>
                      <a:pt x="2125" y="121"/>
                      <a:pt x="2009" y="271"/>
                      <a:pt x="1963" y="444"/>
                    </a:cubicBezTo>
                    <a:cubicBezTo>
                      <a:pt x="1929" y="329"/>
                      <a:pt x="1859" y="202"/>
                      <a:pt x="1779" y="121"/>
                    </a:cubicBezTo>
                    <a:cubicBezTo>
                      <a:pt x="1722" y="57"/>
                      <a:pt x="1627" y="15"/>
                      <a:pt x="1539" y="15"/>
                    </a:cubicBezTo>
                    <a:cubicBezTo>
                      <a:pt x="1501" y="15"/>
                      <a:pt x="1464" y="23"/>
                      <a:pt x="1432" y="40"/>
                    </a:cubicBezTo>
                    <a:cubicBezTo>
                      <a:pt x="1340" y="86"/>
                      <a:pt x="1305" y="248"/>
                      <a:pt x="1328" y="329"/>
                    </a:cubicBezTo>
                    <a:cubicBezTo>
                      <a:pt x="1167" y="144"/>
                      <a:pt x="936" y="29"/>
                      <a:pt x="694" y="6"/>
                    </a:cubicBezTo>
                    <a:cubicBezTo>
                      <a:pt x="668" y="2"/>
                      <a:pt x="643" y="1"/>
                      <a:pt x="619"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9"/>
              <p:cNvSpPr/>
              <p:nvPr/>
            </p:nvSpPr>
            <p:spPr>
              <a:xfrm>
                <a:off x="191690" y="4213222"/>
                <a:ext cx="250176" cy="158775"/>
              </a:xfrm>
              <a:custGeom>
                <a:avLst/>
                <a:gdLst/>
                <a:ahLst/>
                <a:cxnLst/>
                <a:rect l="l" t="t" r="r" b="b"/>
                <a:pathLst>
                  <a:path w="7746" h="4916" extrusionOk="0">
                    <a:moveTo>
                      <a:pt x="601" y="287"/>
                    </a:moveTo>
                    <a:lnTo>
                      <a:pt x="601" y="287"/>
                    </a:lnTo>
                    <a:cubicBezTo>
                      <a:pt x="486" y="564"/>
                      <a:pt x="416" y="841"/>
                      <a:pt x="393" y="1130"/>
                    </a:cubicBezTo>
                    <a:cubicBezTo>
                      <a:pt x="359" y="1407"/>
                      <a:pt x="359" y="1695"/>
                      <a:pt x="428" y="1961"/>
                    </a:cubicBezTo>
                    <a:cubicBezTo>
                      <a:pt x="486" y="2238"/>
                      <a:pt x="601" y="2503"/>
                      <a:pt x="739" y="2757"/>
                    </a:cubicBezTo>
                    <a:cubicBezTo>
                      <a:pt x="866" y="3000"/>
                      <a:pt x="1028" y="3254"/>
                      <a:pt x="1224" y="3450"/>
                    </a:cubicBezTo>
                    <a:cubicBezTo>
                      <a:pt x="1005" y="3265"/>
                      <a:pt x="832" y="3034"/>
                      <a:pt x="693" y="2769"/>
                    </a:cubicBezTo>
                    <a:cubicBezTo>
                      <a:pt x="543" y="2526"/>
                      <a:pt x="439" y="2249"/>
                      <a:pt x="370" y="1972"/>
                    </a:cubicBezTo>
                    <a:cubicBezTo>
                      <a:pt x="301" y="1707"/>
                      <a:pt x="301" y="1395"/>
                      <a:pt x="347" y="1107"/>
                    </a:cubicBezTo>
                    <a:cubicBezTo>
                      <a:pt x="382" y="818"/>
                      <a:pt x="474" y="553"/>
                      <a:pt x="601" y="287"/>
                    </a:cubicBezTo>
                    <a:close/>
                    <a:moveTo>
                      <a:pt x="770" y="0"/>
                    </a:moveTo>
                    <a:cubicBezTo>
                      <a:pt x="736" y="0"/>
                      <a:pt x="698" y="11"/>
                      <a:pt x="659" y="33"/>
                    </a:cubicBezTo>
                    <a:cubicBezTo>
                      <a:pt x="589" y="79"/>
                      <a:pt x="532" y="149"/>
                      <a:pt x="486" y="218"/>
                    </a:cubicBezTo>
                    <a:cubicBezTo>
                      <a:pt x="12" y="1037"/>
                      <a:pt x="1" y="2007"/>
                      <a:pt x="520" y="2861"/>
                    </a:cubicBezTo>
                    <a:cubicBezTo>
                      <a:pt x="1040" y="3715"/>
                      <a:pt x="1951" y="4258"/>
                      <a:pt x="2886" y="4558"/>
                    </a:cubicBezTo>
                    <a:cubicBezTo>
                      <a:pt x="3602" y="4793"/>
                      <a:pt x="4302" y="4916"/>
                      <a:pt x="4992" y="4916"/>
                    </a:cubicBezTo>
                    <a:cubicBezTo>
                      <a:pt x="5927" y="4916"/>
                      <a:pt x="6842" y="4690"/>
                      <a:pt x="7746" y="4212"/>
                    </a:cubicBezTo>
                    <a:lnTo>
                      <a:pt x="7746" y="4212"/>
                    </a:lnTo>
                    <a:cubicBezTo>
                      <a:pt x="7173" y="4512"/>
                      <a:pt x="6491" y="4646"/>
                      <a:pt x="5818" y="4646"/>
                    </a:cubicBezTo>
                    <a:cubicBezTo>
                      <a:pt x="5326" y="4646"/>
                      <a:pt x="4837" y="4574"/>
                      <a:pt x="4399" y="4443"/>
                    </a:cubicBezTo>
                    <a:cubicBezTo>
                      <a:pt x="4041" y="4350"/>
                      <a:pt x="3694" y="4200"/>
                      <a:pt x="3371" y="4015"/>
                    </a:cubicBezTo>
                    <a:cubicBezTo>
                      <a:pt x="3221" y="3923"/>
                      <a:pt x="3083" y="3808"/>
                      <a:pt x="2956" y="3715"/>
                    </a:cubicBezTo>
                    <a:cubicBezTo>
                      <a:pt x="2829" y="3600"/>
                      <a:pt x="2702" y="3484"/>
                      <a:pt x="2540" y="3381"/>
                    </a:cubicBezTo>
                    <a:cubicBezTo>
                      <a:pt x="2443" y="3313"/>
                      <a:pt x="2326" y="3270"/>
                      <a:pt x="2212" y="3270"/>
                    </a:cubicBezTo>
                    <a:cubicBezTo>
                      <a:pt x="2150" y="3270"/>
                      <a:pt x="2089" y="3283"/>
                      <a:pt x="2032" y="3311"/>
                    </a:cubicBezTo>
                    <a:cubicBezTo>
                      <a:pt x="1872" y="3380"/>
                      <a:pt x="1791" y="3551"/>
                      <a:pt x="1880" y="3688"/>
                    </a:cubicBezTo>
                    <a:lnTo>
                      <a:pt x="1880" y="3688"/>
                    </a:lnTo>
                    <a:cubicBezTo>
                      <a:pt x="1444" y="3020"/>
                      <a:pt x="1444" y="2248"/>
                      <a:pt x="1582" y="1499"/>
                    </a:cubicBezTo>
                    <a:cubicBezTo>
                      <a:pt x="1702" y="929"/>
                      <a:pt x="1491" y="380"/>
                      <a:pt x="1161" y="380"/>
                    </a:cubicBezTo>
                    <a:cubicBezTo>
                      <a:pt x="1077" y="380"/>
                      <a:pt x="985" y="415"/>
                      <a:pt x="890" y="495"/>
                    </a:cubicBezTo>
                    <a:cubicBezTo>
                      <a:pt x="890" y="403"/>
                      <a:pt x="947" y="322"/>
                      <a:pt x="947" y="218"/>
                    </a:cubicBezTo>
                    <a:cubicBezTo>
                      <a:pt x="947" y="96"/>
                      <a:pt x="875" y="0"/>
                      <a:pt x="770"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9"/>
              <p:cNvSpPr/>
              <p:nvPr/>
            </p:nvSpPr>
            <p:spPr>
              <a:xfrm>
                <a:off x="158520" y="4289444"/>
                <a:ext cx="104773" cy="67276"/>
              </a:xfrm>
              <a:custGeom>
                <a:avLst/>
                <a:gdLst/>
                <a:ahLst/>
                <a:cxnLst/>
                <a:rect l="l" t="t" r="r" b="b"/>
                <a:pathLst>
                  <a:path w="3244" h="2083" extrusionOk="0">
                    <a:moveTo>
                      <a:pt x="869" y="0"/>
                    </a:moveTo>
                    <a:cubicBezTo>
                      <a:pt x="829" y="0"/>
                      <a:pt x="802" y="40"/>
                      <a:pt x="797" y="143"/>
                    </a:cubicBezTo>
                    <a:cubicBezTo>
                      <a:pt x="774" y="213"/>
                      <a:pt x="843" y="317"/>
                      <a:pt x="878" y="374"/>
                    </a:cubicBezTo>
                    <a:cubicBezTo>
                      <a:pt x="791" y="334"/>
                      <a:pt x="694" y="311"/>
                      <a:pt x="596" y="311"/>
                    </a:cubicBezTo>
                    <a:cubicBezTo>
                      <a:pt x="472" y="311"/>
                      <a:pt x="346" y="348"/>
                      <a:pt x="243" y="432"/>
                    </a:cubicBezTo>
                    <a:cubicBezTo>
                      <a:pt x="70" y="570"/>
                      <a:pt x="0" y="847"/>
                      <a:pt x="81" y="1067"/>
                    </a:cubicBezTo>
                    <a:cubicBezTo>
                      <a:pt x="168" y="1263"/>
                      <a:pt x="400" y="1356"/>
                      <a:pt x="620" y="1356"/>
                    </a:cubicBezTo>
                    <a:cubicBezTo>
                      <a:pt x="626" y="1356"/>
                      <a:pt x="633" y="1356"/>
                      <a:pt x="640" y="1356"/>
                    </a:cubicBezTo>
                    <a:lnTo>
                      <a:pt x="640" y="1356"/>
                    </a:lnTo>
                    <a:cubicBezTo>
                      <a:pt x="640" y="1356"/>
                      <a:pt x="641" y="1356"/>
                      <a:pt x="642" y="1356"/>
                    </a:cubicBezTo>
                    <a:cubicBezTo>
                      <a:pt x="648" y="1356"/>
                      <a:pt x="653" y="1356"/>
                      <a:pt x="658" y="1355"/>
                    </a:cubicBezTo>
                    <a:lnTo>
                      <a:pt x="658" y="1355"/>
                    </a:lnTo>
                    <a:cubicBezTo>
                      <a:pt x="652" y="1356"/>
                      <a:pt x="646" y="1356"/>
                      <a:pt x="640" y="1356"/>
                    </a:cubicBezTo>
                    <a:lnTo>
                      <a:pt x="640" y="1356"/>
                    </a:lnTo>
                    <a:cubicBezTo>
                      <a:pt x="521" y="1354"/>
                      <a:pt x="429" y="1233"/>
                      <a:pt x="451" y="1101"/>
                    </a:cubicBezTo>
                    <a:cubicBezTo>
                      <a:pt x="462" y="974"/>
                      <a:pt x="578" y="894"/>
                      <a:pt x="693" y="859"/>
                    </a:cubicBezTo>
                    <a:cubicBezTo>
                      <a:pt x="706" y="858"/>
                      <a:pt x="720" y="857"/>
                      <a:pt x="733" y="857"/>
                    </a:cubicBezTo>
                    <a:cubicBezTo>
                      <a:pt x="846" y="857"/>
                      <a:pt x="958" y="900"/>
                      <a:pt x="1051" y="951"/>
                    </a:cubicBezTo>
                    <a:cubicBezTo>
                      <a:pt x="1155" y="1009"/>
                      <a:pt x="1259" y="1090"/>
                      <a:pt x="1339" y="1182"/>
                    </a:cubicBezTo>
                    <a:cubicBezTo>
                      <a:pt x="1893" y="1667"/>
                      <a:pt x="2528" y="1932"/>
                      <a:pt x="3244" y="2083"/>
                    </a:cubicBezTo>
                    <a:cubicBezTo>
                      <a:pt x="2471" y="1909"/>
                      <a:pt x="1709" y="1090"/>
                      <a:pt x="1293" y="467"/>
                    </a:cubicBezTo>
                    <a:cubicBezTo>
                      <a:pt x="1249" y="422"/>
                      <a:pt x="996" y="0"/>
                      <a:pt x="86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9"/>
              <p:cNvSpPr/>
              <p:nvPr/>
            </p:nvSpPr>
            <p:spPr>
              <a:xfrm>
                <a:off x="346782" y="4341120"/>
                <a:ext cx="227439" cy="140494"/>
              </a:xfrm>
              <a:custGeom>
                <a:avLst/>
                <a:gdLst/>
                <a:ahLst/>
                <a:cxnLst/>
                <a:rect l="l" t="t" r="r" b="b"/>
                <a:pathLst>
                  <a:path w="7042" h="4350" extrusionOk="0">
                    <a:moveTo>
                      <a:pt x="7025" y="706"/>
                    </a:moveTo>
                    <a:cubicBezTo>
                      <a:pt x="7031" y="708"/>
                      <a:pt x="7036" y="711"/>
                      <a:pt x="7042" y="713"/>
                    </a:cubicBezTo>
                    <a:cubicBezTo>
                      <a:pt x="7036" y="711"/>
                      <a:pt x="7031" y="708"/>
                      <a:pt x="7025" y="706"/>
                    </a:cubicBezTo>
                    <a:close/>
                    <a:moveTo>
                      <a:pt x="5137" y="229"/>
                    </a:moveTo>
                    <a:cubicBezTo>
                      <a:pt x="5264" y="229"/>
                      <a:pt x="5379" y="229"/>
                      <a:pt x="5518" y="252"/>
                    </a:cubicBezTo>
                    <a:cubicBezTo>
                      <a:pt x="5449" y="246"/>
                      <a:pt x="5385" y="243"/>
                      <a:pt x="5323" y="243"/>
                    </a:cubicBezTo>
                    <a:cubicBezTo>
                      <a:pt x="5261" y="243"/>
                      <a:pt x="5200" y="246"/>
                      <a:pt x="5137" y="252"/>
                    </a:cubicBezTo>
                    <a:cubicBezTo>
                      <a:pt x="5010" y="275"/>
                      <a:pt x="4895" y="298"/>
                      <a:pt x="4779" y="332"/>
                    </a:cubicBezTo>
                    <a:lnTo>
                      <a:pt x="4433" y="459"/>
                    </a:lnTo>
                    <a:cubicBezTo>
                      <a:pt x="4317" y="517"/>
                      <a:pt x="4214" y="575"/>
                      <a:pt x="4110" y="644"/>
                    </a:cubicBezTo>
                    <a:cubicBezTo>
                      <a:pt x="3706" y="921"/>
                      <a:pt x="3394" y="1314"/>
                      <a:pt x="3105" y="1706"/>
                    </a:cubicBezTo>
                    <a:cubicBezTo>
                      <a:pt x="2817" y="2110"/>
                      <a:pt x="2563" y="2549"/>
                      <a:pt x="2251" y="2941"/>
                    </a:cubicBezTo>
                    <a:cubicBezTo>
                      <a:pt x="2090" y="3137"/>
                      <a:pt x="1917" y="3310"/>
                      <a:pt x="1743" y="3484"/>
                    </a:cubicBezTo>
                    <a:cubicBezTo>
                      <a:pt x="1559" y="3645"/>
                      <a:pt x="1351" y="3807"/>
                      <a:pt x="1155" y="3934"/>
                    </a:cubicBezTo>
                    <a:cubicBezTo>
                      <a:pt x="1559" y="3634"/>
                      <a:pt x="1917" y="3299"/>
                      <a:pt x="2228" y="2906"/>
                    </a:cubicBezTo>
                    <a:cubicBezTo>
                      <a:pt x="2517" y="2526"/>
                      <a:pt x="2759" y="2087"/>
                      <a:pt x="3048" y="1683"/>
                    </a:cubicBezTo>
                    <a:cubicBezTo>
                      <a:pt x="3336" y="1279"/>
                      <a:pt x="3648" y="887"/>
                      <a:pt x="4087" y="598"/>
                    </a:cubicBezTo>
                    <a:cubicBezTo>
                      <a:pt x="4306" y="471"/>
                      <a:pt x="4514" y="356"/>
                      <a:pt x="4768" y="286"/>
                    </a:cubicBezTo>
                    <a:cubicBezTo>
                      <a:pt x="4883" y="252"/>
                      <a:pt x="5010" y="229"/>
                      <a:pt x="5137" y="229"/>
                    </a:cubicBezTo>
                    <a:close/>
                    <a:moveTo>
                      <a:pt x="5138" y="1"/>
                    </a:moveTo>
                    <a:cubicBezTo>
                      <a:pt x="4407" y="1"/>
                      <a:pt x="3713" y="313"/>
                      <a:pt x="3117" y="840"/>
                    </a:cubicBezTo>
                    <a:cubicBezTo>
                      <a:pt x="2274" y="1602"/>
                      <a:pt x="1166" y="2422"/>
                      <a:pt x="1" y="2433"/>
                    </a:cubicBezTo>
                    <a:cubicBezTo>
                      <a:pt x="244" y="2574"/>
                      <a:pt x="498" y="2620"/>
                      <a:pt x="758" y="2620"/>
                    </a:cubicBezTo>
                    <a:cubicBezTo>
                      <a:pt x="881" y="2620"/>
                      <a:pt x="1006" y="2610"/>
                      <a:pt x="1132" y="2595"/>
                    </a:cubicBezTo>
                    <a:lnTo>
                      <a:pt x="1132" y="2595"/>
                    </a:lnTo>
                    <a:cubicBezTo>
                      <a:pt x="531" y="2872"/>
                      <a:pt x="1270" y="3934"/>
                      <a:pt x="670" y="4280"/>
                    </a:cubicBezTo>
                    <a:cubicBezTo>
                      <a:pt x="851" y="4176"/>
                      <a:pt x="1051" y="4154"/>
                      <a:pt x="1252" y="4154"/>
                    </a:cubicBezTo>
                    <a:cubicBezTo>
                      <a:pt x="1409" y="4154"/>
                      <a:pt x="1567" y="4167"/>
                      <a:pt x="1717" y="4167"/>
                    </a:cubicBezTo>
                    <a:cubicBezTo>
                      <a:pt x="2061" y="4167"/>
                      <a:pt x="2367" y="4095"/>
                      <a:pt x="2540" y="3622"/>
                    </a:cubicBezTo>
                    <a:cubicBezTo>
                      <a:pt x="2725" y="3991"/>
                      <a:pt x="2828" y="4084"/>
                      <a:pt x="3152" y="4349"/>
                    </a:cubicBezTo>
                    <a:cubicBezTo>
                      <a:pt x="3048" y="3830"/>
                      <a:pt x="3129" y="3564"/>
                      <a:pt x="3129" y="3564"/>
                    </a:cubicBezTo>
                    <a:lnTo>
                      <a:pt x="3129" y="3564"/>
                    </a:lnTo>
                    <a:cubicBezTo>
                      <a:pt x="3244" y="3657"/>
                      <a:pt x="3440" y="3761"/>
                      <a:pt x="3440" y="3761"/>
                    </a:cubicBezTo>
                    <a:cubicBezTo>
                      <a:pt x="3267" y="3080"/>
                      <a:pt x="3267" y="2422"/>
                      <a:pt x="3567" y="1787"/>
                    </a:cubicBezTo>
                    <a:cubicBezTo>
                      <a:pt x="3613" y="2006"/>
                      <a:pt x="3798" y="2191"/>
                      <a:pt x="4017" y="2191"/>
                    </a:cubicBezTo>
                    <a:cubicBezTo>
                      <a:pt x="4225" y="2191"/>
                      <a:pt x="4433" y="2006"/>
                      <a:pt x="4456" y="1787"/>
                    </a:cubicBezTo>
                    <a:lnTo>
                      <a:pt x="4456" y="1787"/>
                    </a:lnTo>
                    <a:cubicBezTo>
                      <a:pt x="4409" y="1868"/>
                      <a:pt x="4307" y="1909"/>
                      <a:pt x="4202" y="1909"/>
                    </a:cubicBezTo>
                    <a:cubicBezTo>
                      <a:pt x="4128" y="1909"/>
                      <a:pt x="4052" y="1888"/>
                      <a:pt x="3994" y="1845"/>
                    </a:cubicBezTo>
                    <a:cubicBezTo>
                      <a:pt x="3867" y="1741"/>
                      <a:pt x="3821" y="1556"/>
                      <a:pt x="3844" y="1394"/>
                    </a:cubicBezTo>
                    <a:cubicBezTo>
                      <a:pt x="3856" y="921"/>
                      <a:pt x="4491" y="644"/>
                      <a:pt x="4860" y="517"/>
                    </a:cubicBezTo>
                    <a:cubicBezTo>
                      <a:pt x="5122" y="424"/>
                      <a:pt x="5396" y="382"/>
                      <a:pt x="5670" y="382"/>
                    </a:cubicBezTo>
                    <a:cubicBezTo>
                      <a:pt x="6141" y="382"/>
                      <a:pt x="6612" y="505"/>
                      <a:pt x="7025" y="706"/>
                    </a:cubicBezTo>
                    <a:lnTo>
                      <a:pt x="7025" y="706"/>
                    </a:lnTo>
                    <a:cubicBezTo>
                      <a:pt x="6699" y="544"/>
                      <a:pt x="6447" y="319"/>
                      <a:pt x="6107" y="194"/>
                    </a:cubicBezTo>
                    <a:cubicBezTo>
                      <a:pt x="5922" y="125"/>
                      <a:pt x="5726" y="79"/>
                      <a:pt x="5541" y="32"/>
                    </a:cubicBezTo>
                    <a:cubicBezTo>
                      <a:pt x="5406" y="11"/>
                      <a:pt x="5271" y="1"/>
                      <a:pt x="5138"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9"/>
              <p:cNvSpPr/>
              <p:nvPr/>
            </p:nvSpPr>
            <p:spPr>
              <a:xfrm>
                <a:off x="285255" y="4357818"/>
                <a:ext cx="150668" cy="53582"/>
              </a:xfrm>
              <a:custGeom>
                <a:avLst/>
                <a:gdLst/>
                <a:ahLst/>
                <a:cxnLst/>
                <a:rect l="l" t="t" r="r" b="b"/>
                <a:pathLst>
                  <a:path w="4665" h="1659" extrusionOk="0">
                    <a:moveTo>
                      <a:pt x="3706" y="520"/>
                    </a:moveTo>
                    <a:lnTo>
                      <a:pt x="3706" y="520"/>
                    </a:lnTo>
                    <a:cubicBezTo>
                      <a:pt x="3510" y="623"/>
                      <a:pt x="3302" y="704"/>
                      <a:pt x="3094" y="774"/>
                    </a:cubicBezTo>
                    <a:cubicBezTo>
                      <a:pt x="2875" y="854"/>
                      <a:pt x="2644" y="889"/>
                      <a:pt x="2413" y="924"/>
                    </a:cubicBezTo>
                    <a:cubicBezTo>
                      <a:pt x="2278" y="937"/>
                      <a:pt x="2139" y="943"/>
                      <a:pt x="2000" y="943"/>
                    </a:cubicBezTo>
                    <a:cubicBezTo>
                      <a:pt x="1903" y="943"/>
                      <a:pt x="1805" y="940"/>
                      <a:pt x="1709" y="935"/>
                    </a:cubicBezTo>
                    <a:cubicBezTo>
                      <a:pt x="1455" y="924"/>
                      <a:pt x="1224" y="889"/>
                      <a:pt x="982" y="854"/>
                    </a:cubicBezTo>
                    <a:lnTo>
                      <a:pt x="982" y="854"/>
                    </a:lnTo>
                    <a:cubicBezTo>
                      <a:pt x="1201" y="866"/>
                      <a:pt x="1444" y="877"/>
                      <a:pt x="1675" y="889"/>
                    </a:cubicBezTo>
                    <a:cubicBezTo>
                      <a:pt x="1906" y="889"/>
                      <a:pt x="2148" y="889"/>
                      <a:pt x="2379" y="866"/>
                    </a:cubicBezTo>
                    <a:cubicBezTo>
                      <a:pt x="2610" y="831"/>
                      <a:pt x="2840" y="797"/>
                      <a:pt x="3060" y="739"/>
                    </a:cubicBezTo>
                    <a:cubicBezTo>
                      <a:pt x="3279" y="681"/>
                      <a:pt x="3498" y="600"/>
                      <a:pt x="3706" y="520"/>
                    </a:cubicBezTo>
                    <a:close/>
                    <a:moveTo>
                      <a:pt x="4664" y="0"/>
                    </a:moveTo>
                    <a:lnTo>
                      <a:pt x="4664" y="0"/>
                    </a:lnTo>
                    <a:cubicBezTo>
                      <a:pt x="3613" y="468"/>
                      <a:pt x="2464" y="706"/>
                      <a:pt x="1316" y="706"/>
                    </a:cubicBezTo>
                    <a:cubicBezTo>
                      <a:pt x="876" y="706"/>
                      <a:pt x="436" y="671"/>
                      <a:pt x="1" y="600"/>
                    </a:cubicBezTo>
                    <a:lnTo>
                      <a:pt x="1" y="600"/>
                    </a:lnTo>
                    <a:cubicBezTo>
                      <a:pt x="310" y="982"/>
                      <a:pt x="896" y="1235"/>
                      <a:pt x="1388" y="1235"/>
                    </a:cubicBezTo>
                    <a:cubicBezTo>
                      <a:pt x="1447" y="1235"/>
                      <a:pt x="1504" y="1231"/>
                      <a:pt x="1559" y="1224"/>
                    </a:cubicBezTo>
                    <a:lnTo>
                      <a:pt x="1559" y="1224"/>
                    </a:lnTo>
                    <a:cubicBezTo>
                      <a:pt x="1386" y="1374"/>
                      <a:pt x="705" y="1570"/>
                      <a:pt x="694" y="1616"/>
                    </a:cubicBezTo>
                    <a:cubicBezTo>
                      <a:pt x="804" y="1645"/>
                      <a:pt x="926" y="1659"/>
                      <a:pt x="1055" y="1659"/>
                    </a:cubicBezTo>
                    <a:cubicBezTo>
                      <a:pt x="2203" y="1659"/>
                      <a:pt x="3979" y="592"/>
                      <a:pt x="466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9"/>
              <p:cNvSpPr/>
              <p:nvPr/>
            </p:nvSpPr>
            <p:spPr>
              <a:xfrm>
                <a:off x="550709" y="4694068"/>
                <a:ext cx="194625" cy="264710"/>
              </a:xfrm>
              <a:custGeom>
                <a:avLst/>
                <a:gdLst/>
                <a:ahLst/>
                <a:cxnLst/>
                <a:rect l="l" t="t" r="r" b="b"/>
                <a:pathLst>
                  <a:path w="6026" h="8196" extrusionOk="0">
                    <a:moveTo>
                      <a:pt x="0" y="1"/>
                    </a:moveTo>
                    <a:cubicBezTo>
                      <a:pt x="20" y="3"/>
                      <a:pt x="40" y="5"/>
                      <a:pt x="59" y="7"/>
                    </a:cubicBezTo>
                    <a:lnTo>
                      <a:pt x="59" y="7"/>
                    </a:lnTo>
                    <a:cubicBezTo>
                      <a:pt x="39" y="4"/>
                      <a:pt x="19" y="2"/>
                      <a:pt x="0" y="1"/>
                    </a:cubicBezTo>
                    <a:close/>
                    <a:moveTo>
                      <a:pt x="59" y="7"/>
                    </a:moveTo>
                    <a:cubicBezTo>
                      <a:pt x="819" y="111"/>
                      <a:pt x="2318" y="1135"/>
                      <a:pt x="2655" y="3856"/>
                    </a:cubicBezTo>
                    <a:cubicBezTo>
                      <a:pt x="2921" y="6049"/>
                      <a:pt x="3521" y="6684"/>
                      <a:pt x="3163" y="8196"/>
                    </a:cubicBezTo>
                    <a:cubicBezTo>
                      <a:pt x="3775" y="7838"/>
                      <a:pt x="4144" y="6868"/>
                      <a:pt x="3948" y="6199"/>
                    </a:cubicBezTo>
                    <a:lnTo>
                      <a:pt x="3948" y="6199"/>
                    </a:lnTo>
                    <a:cubicBezTo>
                      <a:pt x="4179" y="6371"/>
                      <a:pt x="4466" y="6449"/>
                      <a:pt x="4762" y="6449"/>
                    </a:cubicBezTo>
                    <a:cubicBezTo>
                      <a:pt x="5222" y="6449"/>
                      <a:pt x="5703" y="6261"/>
                      <a:pt x="6026" y="5945"/>
                    </a:cubicBezTo>
                    <a:lnTo>
                      <a:pt x="6026" y="5945"/>
                    </a:lnTo>
                    <a:cubicBezTo>
                      <a:pt x="5878" y="6005"/>
                      <a:pt x="5724" y="6032"/>
                      <a:pt x="5570" y="6032"/>
                    </a:cubicBezTo>
                    <a:cubicBezTo>
                      <a:pt x="5156" y="6032"/>
                      <a:pt x="4739" y="5835"/>
                      <a:pt x="4444" y="5541"/>
                    </a:cubicBezTo>
                    <a:cubicBezTo>
                      <a:pt x="4040" y="5137"/>
                      <a:pt x="3809" y="4583"/>
                      <a:pt x="3671" y="4029"/>
                    </a:cubicBezTo>
                    <a:cubicBezTo>
                      <a:pt x="3521" y="3486"/>
                      <a:pt x="3429" y="2921"/>
                      <a:pt x="3209" y="2390"/>
                    </a:cubicBezTo>
                    <a:cubicBezTo>
                      <a:pt x="2686" y="1104"/>
                      <a:pt x="1422" y="166"/>
                      <a:pt x="59" y="7"/>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9"/>
              <p:cNvSpPr/>
              <p:nvPr/>
            </p:nvSpPr>
            <p:spPr>
              <a:xfrm>
                <a:off x="522739" y="4695941"/>
                <a:ext cx="98088" cy="213648"/>
              </a:xfrm>
              <a:custGeom>
                <a:avLst/>
                <a:gdLst/>
                <a:ahLst/>
                <a:cxnLst/>
                <a:rect l="l" t="t" r="r" b="b"/>
                <a:pathLst>
                  <a:path w="3037" h="6615" extrusionOk="0">
                    <a:moveTo>
                      <a:pt x="728" y="0"/>
                    </a:moveTo>
                    <a:cubicBezTo>
                      <a:pt x="750" y="14"/>
                      <a:pt x="772" y="27"/>
                      <a:pt x="795" y="40"/>
                    </a:cubicBezTo>
                    <a:lnTo>
                      <a:pt x="795" y="40"/>
                    </a:lnTo>
                    <a:cubicBezTo>
                      <a:pt x="772" y="27"/>
                      <a:pt x="750" y="13"/>
                      <a:pt x="728" y="0"/>
                    </a:cubicBezTo>
                    <a:close/>
                    <a:moveTo>
                      <a:pt x="1998" y="1136"/>
                    </a:moveTo>
                    <a:cubicBezTo>
                      <a:pt x="2022" y="1168"/>
                      <a:pt x="2045" y="1201"/>
                      <a:pt x="2067" y="1235"/>
                    </a:cubicBezTo>
                    <a:cubicBezTo>
                      <a:pt x="2124" y="1328"/>
                      <a:pt x="2171" y="1432"/>
                      <a:pt x="2217" y="1535"/>
                    </a:cubicBezTo>
                    <a:cubicBezTo>
                      <a:pt x="2286" y="1755"/>
                      <a:pt x="2332" y="1986"/>
                      <a:pt x="2332" y="2193"/>
                    </a:cubicBezTo>
                    <a:cubicBezTo>
                      <a:pt x="2344" y="2655"/>
                      <a:pt x="2217" y="3105"/>
                      <a:pt x="2055" y="3521"/>
                    </a:cubicBezTo>
                    <a:cubicBezTo>
                      <a:pt x="1894" y="3948"/>
                      <a:pt x="1709" y="4352"/>
                      <a:pt x="1570" y="4779"/>
                    </a:cubicBezTo>
                    <a:cubicBezTo>
                      <a:pt x="1420" y="5194"/>
                      <a:pt x="1351" y="5645"/>
                      <a:pt x="1340" y="6106"/>
                    </a:cubicBezTo>
                    <a:cubicBezTo>
                      <a:pt x="1340" y="5875"/>
                      <a:pt x="1340" y="5656"/>
                      <a:pt x="1363" y="5425"/>
                    </a:cubicBezTo>
                    <a:cubicBezTo>
                      <a:pt x="1386" y="5194"/>
                      <a:pt x="1432" y="4987"/>
                      <a:pt x="1513" y="4767"/>
                    </a:cubicBezTo>
                    <a:cubicBezTo>
                      <a:pt x="1640" y="4329"/>
                      <a:pt x="1836" y="3925"/>
                      <a:pt x="1998" y="3509"/>
                    </a:cubicBezTo>
                    <a:cubicBezTo>
                      <a:pt x="2159" y="3094"/>
                      <a:pt x="2286" y="2655"/>
                      <a:pt x="2286" y="2216"/>
                    </a:cubicBezTo>
                    <a:cubicBezTo>
                      <a:pt x="2286" y="1837"/>
                      <a:pt x="2204" y="1449"/>
                      <a:pt x="1998" y="1136"/>
                    </a:cubicBezTo>
                    <a:close/>
                    <a:moveTo>
                      <a:pt x="795" y="40"/>
                    </a:moveTo>
                    <a:lnTo>
                      <a:pt x="795" y="40"/>
                    </a:lnTo>
                    <a:cubicBezTo>
                      <a:pt x="1344" y="378"/>
                      <a:pt x="1820" y="915"/>
                      <a:pt x="1998" y="1547"/>
                    </a:cubicBezTo>
                    <a:cubicBezTo>
                      <a:pt x="2101" y="1893"/>
                      <a:pt x="2217" y="2517"/>
                      <a:pt x="1871" y="2759"/>
                    </a:cubicBezTo>
                    <a:cubicBezTo>
                      <a:pt x="1783" y="2829"/>
                      <a:pt x="1669" y="2879"/>
                      <a:pt x="1553" y="2879"/>
                    </a:cubicBezTo>
                    <a:cubicBezTo>
                      <a:pt x="1517" y="2879"/>
                      <a:pt x="1480" y="2874"/>
                      <a:pt x="1443" y="2863"/>
                    </a:cubicBezTo>
                    <a:cubicBezTo>
                      <a:pt x="1305" y="2817"/>
                      <a:pt x="1190" y="2632"/>
                      <a:pt x="1247" y="2482"/>
                    </a:cubicBezTo>
                    <a:lnTo>
                      <a:pt x="1247" y="2482"/>
                    </a:lnTo>
                    <a:cubicBezTo>
                      <a:pt x="1097" y="2620"/>
                      <a:pt x="1074" y="2863"/>
                      <a:pt x="1178" y="3036"/>
                    </a:cubicBezTo>
                    <a:cubicBezTo>
                      <a:pt x="1239" y="3150"/>
                      <a:pt x="1371" y="3199"/>
                      <a:pt x="1506" y="3199"/>
                    </a:cubicBezTo>
                    <a:cubicBezTo>
                      <a:pt x="1576" y="3199"/>
                      <a:pt x="1646" y="3186"/>
                      <a:pt x="1709" y="3163"/>
                    </a:cubicBezTo>
                    <a:lnTo>
                      <a:pt x="1709" y="3163"/>
                    </a:lnTo>
                    <a:cubicBezTo>
                      <a:pt x="1386" y="3705"/>
                      <a:pt x="889" y="4063"/>
                      <a:pt x="289" y="4271"/>
                    </a:cubicBezTo>
                    <a:cubicBezTo>
                      <a:pt x="289" y="4271"/>
                      <a:pt x="462" y="4363"/>
                      <a:pt x="612" y="4410"/>
                    </a:cubicBezTo>
                    <a:cubicBezTo>
                      <a:pt x="612" y="4410"/>
                      <a:pt x="439" y="4606"/>
                      <a:pt x="1" y="4790"/>
                    </a:cubicBezTo>
                    <a:cubicBezTo>
                      <a:pt x="257" y="4861"/>
                      <a:pt x="388" y="4899"/>
                      <a:pt x="560" y="4899"/>
                    </a:cubicBezTo>
                    <a:cubicBezTo>
                      <a:pt x="642" y="4899"/>
                      <a:pt x="734" y="4890"/>
                      <a:pt x="855" y="4871"/>
                    </a:cubicBezTo>
                    <a:lnTo>
                      <a:pt x="855" y="4871"/>
                    </a:lnTo>
                    <a:cubicBezTo>
                      <a:pt x="325" y="5620"/>
                      <a:pt x="1268" y="5932"/>
                      <a:pt x="1316" y="6611"/>
                    </a:cubicBezTo>
                    <a:lnTo>
                      <a:pt x="1316" y="6611"/>
                    </a:lnTo>
                    <a:cubicBezTo>
                      <a:pt x="1274" y="5979"/>
                      <a:pt x="2448" y="5990"/>
                      <a:pt x="2355" y="5402"/>
                    </a:cubicBezTo>
                    <a:lnTo>
                      <a:pt x="2355" y="5402"/>
                    </a:lnTo>
                    <a:cubicBezTo>
                      <a:pt x="2517" y="5748"/>
                      <a:pt x="2725" y="6014"/>
                      <a:pt x="3036" y="6199"/>
                    </a:cubicBezTo>
                    <a:cubicBezTo>
                      <a:pt x="2448" y="5298"/>
                      <a:pt x="2505" y="4040"/>
                      <a:pt x="2632" y="3036"/>
                    </a:cubicBezTo>
                    <a:cubicBezTo>
                      <a:pt x="2748" y="2182"/>
                      <a:pt x="2563" y="1385"/>
                      <a:pt x="1998" y="797"/>
                    </a:cubicBezTo>
                    <a:cubicBezTo>
                      <a:pt x="1882" y="681"/>
                      <a:pt x="1755" y="566"/>
                      <a:pt x="1594" y="450"/>
                    </a:cubicBezTo>
                    <a:cubicBezTo>
                      <a:pt x="1339" y="280"/>
                      <a:pt x="1054" y="189"/>
                      <a:pt x="795" y="40"/>
                    </a:cubicBezTo>
                    <a:close/>
                    <a:moveTo>
                      <a:pt x="1316" y="6611"/>
                    </a:moveTo>
                    <a:cubicBezTo>
                      <a:pt x="1316" y="6612"/>
                      <a:pt x="1316" y="6613"/>
                      <a:pt x="1317" y="6614"/>
                    </a:cubicBezTo>
                    <a:cubicBezTo>
                      <a:pt x="1316" y="6613"/>
                      <a:pt x="1316" y="6612"/>
                      <a:pt x="1316" y="661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9"/>
              <p:cNvSpPr/>
              <p:nvPr/>
            </p:nvSpPr>
            <p:spPr>
              <a:xfrm>
                <a:off x="613721" y="4786535"/>
                <a:ext cx="18280" cy="77934"/>
              </a:xfrm>
              <a:custGeom>
                <a:avLst/>
                <a:gdLst/>
                <a:ahLst/>
                <a:cxnLst/>
                <a:rect l="l" t="t" r="r" b="b"/>
                <a:pathLst>
                  <a:path w="566" h="2413" extrusionOk="0">
                    <a:moveTo>
                      <a:pt x="254" y="0"/>
                    </a:moveTo>
                    <a:cubicBezTo>
                      <a:pt x="0" y="831"/>
                      <a:pt x="139" y="1674"/>
                      <a:pt x="566" y="2413"/>
                    </a:cubicBezTo>
                    <a:cubicBezTo>
                      <a:pt x="462" y="1605"/>
                      <a:pt x="346" y="808"/>
                      <a:pt x="25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9"/>
              <p:cNvSpPr/>
              <p:nvPr/>
            </p:nvSpPr>
            <p:spPr>
              <a:xfrm>
                <a:off x="662910" y="4618394"/>
                <a:ext cx="82811" cy="96957"/>
              </a:xfrm>
              <a:custGeom>
                <a:avLst/>
                <a:gdLst/>
                <a:ahLst/>
                <a:cxnLst/>
                <a:rect l="l" t="t" r="r" b="b"/>
                <a:pathLst>
                  <a:path w="2564" h="3002" extrusionOk="0">
                    <a:moveTo>
                      <a:pt x="1282" y="1755"/>
                    </a:moveTo>
                    <a:lnTo>
                      <a:pt x="1282" y="1755"/>
                    </a:lnTo>
                    <a:cubicBezTo>
                      <a:pt x="1284" y="1756"/>
                      <a:pt x="1287" y="1757"/>
                      <a:pt x="1289" y="1758"/>
                    </a:cubicBezTo>
                    <a:lnTo>
                      <a:pt x="1289" y="1758"/>
                    </a:lnTo>
                    <a:cubicBezTo>
                      <a:pt x="1287" y="1757"/>
                      <a:pt x="1284" y="1756"/>
                      <a:pt x="1282" y="1755"/>
                    </a:cubicBezTo>
                    <a:close/>
                    <a:moveTo>
                      <a:pt x="462" y="1016"/>
                    </a:moveTo>
                    <a:cubicBezTo>
                      <a:pt x="543" y="1178"/>
                      <a:pt x="647" y="1328"/>
                      <a:pt x="774" y="1455"/>
                    </a:cubicBezTo>
                    <a:cubicBezTo>
                      <a:pt x="843" y="1524"/>
                      <a:pt x="947" y="1593"/>
                      <a:pt x="1040" y="1639"/>
                    </a:cubicBezTo>
                    <a:cubicBezTo>
                      <a:pt x="1155" y="1686"/>
                      <a:pt x="1270" y="1697"/>
                      <a:pt x="1386" y="1697"/>
                    </a:cubicBezTo>
                    <a:cubicBezTo>
                      <a:pt x="1536" y="1697"/>
                      <a:pt x="1697" y="1663"/>
                      <a:pt x="1859" y="1605"/>
                    </a:cubicBezTo>
                    <a:lnTo>
                      <a:pt x="1859" y="1605"/>
                    </a:lnTo>
                    <a:cubicBezTo>
                      <a:pt x="1732" y="1720"/>
                      <a:pt x="1559" y="1766"/>
                      <a:pt x="1386" y="1766"/>
                    </a:cubicBezTo>
                    <a:cubicBezTo>
                      <a:pt x="1354" y="1766"/>
                      <a:pt x="1314" y="1766"/>
                      <a:pt x="1289" y="1758"/>
                    </a:cubicBezTo>
                    <a:lnTo>
                      <a:pt x="1289" y="1758"/>
                    </a:lnTo>
                    <a:cubicBezTo>
                      <a:pt x="1426" y="1815"/>
                      <a:pt x="1585" y="1871"/>
                      <a:pt x="1732" y="1928"/>
                    </a:cubicBezTo>
                    <a:cubicBezTo>
                      <a:pt x="1882" y="2020"/>
                      <a:pt x="2044" y="2101"/>
                      <a:pt x="2171" y="2228"/>
                    </a:cubicBezTo>
                    <a:cubicBezTo>
                      <a:pt x="2032" y="2113"/>
                      <a:pt x="1871" y="2043"/>
                      <a:pt x="1697" y="1986"/>
                    </a:cubicBezTo>
                    <a:cubicBezTo>
                      <a:pt x="1524" y="1928"/>
                      <a:pt x="1351" y="1870"/>
                      <a:pt x="1190" y="1801"/>
                    </a:cubicBezTo>
                    <a:cubicBezTo>
                      <a:pt x="1016" y="1732"/>
                      <a:pt x="855" y="1628"/>
                      <a:pt x="751" y="1478"/>
                    </a:cubicBezTo>
                    <a:cubicBezTo>
                      <a:pt x="612" y="1351"/>
                      <a:pt x="532" y="1178"/>
                      <a:pt x="462" y="1016"/>
                    </a:cubicBezTo>
                    <a:close/>
                    <a:moveTo>
                      <a:pt x="35" y="0"/>
                    </a:moveTo>
                    <a:cubicBezTo>
                      <a:pt x="1" y="358"/>
                      <a:pt x="58" y="728"/>
                      <a:pt x="197" y="1074"/>
                    </a:cubicBezTo>
                    <a:cubicBezTo>
                      <a:pt x="416" y="1582"/>
                      <a:pt x="832" y="1997"/>
                      <a:pt x="1340" y="2228"/>
                    </a:cubicBezTo>
                    <a:cubicBezTo>
                      <a:pt x="1536" y="2320"/>
                      <a:pt x="1744" y="2378"/>
                      <a:pt x="1928" y="2494"/>
                    </a:cubicBezTo>
                    <a:cubicBezTo>
                      <a:pt x="2101" y="2598"/>
                      <a:pt x="2263" y="2782"/>
                      <a:pt x="2263" y="3001"/>
                    </a:cubicBezTo>
                    <a:cubicBezTo>
                      <a:pt x="2425" y="2782"/>
                      <a:pt x="2563" y="2551"/>
                      <a:pt x="2517" y="2286"/>
                    </a:cubicBezTo>
                    <a:cubicBezTo>
                      <a:pt x="2482" y="2043"/>
                      <a:pt x="2332" y="1824"/>
                      <a:pt x="2148" y="1686"/>
                    </a:cubicBezTo>
                    <a:lnTo>
                      <a:pt x="2148" y="1686"/>
                    </a:lnTo>
                    <a:cubicBezTo>
                      <a:pt x="2163" y="1689"/>
                      <a:pt x="2180" y="1691"/>
                      <a:pt x="2197" y="1691"/>
                    </a:cubicBezTo>
                    <a:cubicBezTo>
                      <a:pt x="2291" y="1691"/>
                      <a:pt x="2397" y="1639"/>
                      <a:pt x="2436" y="1570"/>
                    </a:cubicBezTo>
                    <a:cubicBezTo>
                      <a:pt x="2494" y="1455"/>
                      <a:pt x="2436" y="1305"/>
                      <a:pt x="2344" y="1224"/>
                    </a:cubicBezTo>
                    <a:cubicBezTo>
                      <a:pt x="2251" y="1132"/>
                      <a:pt x="2136" y="1097"/>
                      <a:pt x="1998" y="1051"/>
                    </a:cubicBezTo>
                    <a:cubicBezTo>
                      <a:pt x="2159" y="993"/>
                      <a:pt x="2321" y="866"/>
                      <a:pt x="2332" y="693"/>
                    </a:cubicBezTo>
                    <a:cubicBezTo>
                      <a:pt x="2344" y="520"/>
                      <a:pt x="2263" y="324"/>
                      <a:pt x="2113" y="243"/>
                    </a:cubicBezTo>
                    <a:cubicBezTo>
                      <a:pt x="1998" y="612"/>
                      <a:pt x="1617" y="924"/>
                      <a:pt x="1224" y="958"/>
                    </a:cubicBezTo>
                    <a:cubicBezTo>
                      <a:pt x="1186" y="963"/>
                      <a:pt x="1148" y="965"/>
                      <a:pt x="1110" y="965"/>
                    </a:cubicBezTo>
                    <a:cubicBezTo>
                      <a:pt x="755" y="965"/>
                      <a:pt x="409" y="775"/>
                      <a:pt x="232" y="462"/>
                    </a:cubicBezTo>
                    <a:cubicBezTo>
                      <a:pt x="139" y="301"/>
                      <a:pt x="70" y="150"/>
                      <a:pt x="3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9"/>
              <p:cNvSpPr/>
              <p:nvPr/>
            </p:nvSpPr>
            <p:spPr>
              <a:xfrm>
                <a:off x="641335" y="4553541"/>
                <a:ext cx="177442" cy="239680"/>
              </a:xfrm>
              <a:custGeom>
                <a:avLst/>
                <a:gdLst/>
                <a:ahLst/>
                <a:cxnLst/>
                <a:rect l="l" t="t" r="r" b="b"/>
                <a:pathLst>
                  <a:path w="5494" h="7421" extrusionOk="0">
                    <a:moveTo>
                      <a:pt x="692" y="0"/>
                    </a:moveTo>
                    <a:cubicBezTo>
                      <a:pt x="681" y="24"/>
                      <a:pt x="671" y="49"/>
                      <a:pt x="661" y="73"/>
                    </a:cubicBezTo>
                    <a:lnTo>
                      <a:pt x="661" y="73"/>
                    </a:lnTo>
                    <a:cubicBezTo>
                      <a:pt x="671" y="49"/>
                      <a:pt x="681" y="24"/>
                      <a:pt x="692" y="0"/>
                    </a:cubicBezTo>
                    <a:close/>
                    <a:moveTo>
                      <a:pt x="1950" y="6475"/>
                    </a:moveTo>
                    <a:lnTo>
                      <a:pt x="1950" y="6475"/>
                    </a:lnTo>
                    <a:cubicBezTo>
                      <a:pt x="2181" y="6649"/>
                      <a:pt x="2423" y="6799"/>
                      <a:pt x="2689" y="6914"/>
                    </a:cubicBezTo>
                    <a:cubicBezTo>
                      <a:pt x="2943" y="7029"/>
                      <a:pt x="3220" y="7110"/>
                      <a:pt x="3497" y="7156"/>
                    </a:cubicBezTo>
                    <a:cubicBezTo>
                      <a:pt x="3622" y="7178"/>
                      <a:pt x="3752" y="7190"/>
                      <a:pt x="3884" y="7190"/>
                    </a:cubicBezTo>
                    <a:cubicBezTo>
                      <a:pt x="4032" y="7190"/>
                      <a:pt x="4181" y="7175"/>
                      <a:pt x="4328" y="7145"/>
                    </a:cubicBezTo>
                    <a:cubicBezTo>
                      <a:pt x="4605" y="7087"/>
                      <a:pt x="4882" y="6983"/>
                      <a:pt x="5136" y="6868"/>
                    </a:cubicBezTo>
                    <a:lnTo>
                      <a:pt x="5136" y="6868"/>
                    </a:lnTo>
                    <a:cubicBezTo>
                      <a:pt x="4893" y="7006"/>
                      <a:pt x="4616" y="7110"/>
                      <a:pt x="4339" y="7180"/>
                    </a:cubicBezTo>
                    <a:cubicBezTo>
                      <a:pt x="4170" y="7216"/>
                      <a:pt x="3981" y="7244"/>
                      <a:pt x="3792" y="7244"/>
                    </a:cubicBezTo>
                    <a:cubicBezTo>
                      <a:pt x="3685" y="7244"/>
                      <a:pt x="3578" y="7235"/>
                      <a:pt x="3474" y="7214"/>
                    </a:cubicBezTo>
                    <a:cubicBezTo>
                      <a:pt x="3185" y="7168"/>
                      <a:pt x="2919" y="7087"/>
                      <a:pt x="2654" y="6949"/>
                    </a:cubicBezTo>
                    <a:cubicBezTo>
                      <a:pt x="2400" y="6822"/>
                      <a:pt x="2146" y="6683"/>
                      <a:pt x="1950" y="6475"/>
                    </a:cubicBezTo>
                    <a:close/>
                    <a:moveTo>
                      <a:pt x="661" y="73"/>
                    </a:moveTo>
                    <a:cubicBezTo>
                      <a:pt x="1" y="1676"/>
                      <a:pt x="55" y="3257"/>
                      <a:pt x="715" y="4871"/>
                    </a:cubicBezTo>
                    <a:cubicBezTo>
                      <a:pt x="1096" y="5794"/>
                      <a:pt x="1719" y="6649"/>
                      <a:pt x="2596" y="7110"/>
                    </a:cubicBezTo>
                    <a:cubicBezTo>
                      <a:pt x="2983" y="7319"/>
                      <a:pt x="3389" y="7420"/>
                      <a:pt x="3790" y="7420"/>
                    </a:cubicBezTo>
                    <a:cubicBezTo>
                      <a:pt x="4298" y="7420"/>
                      <a:pt x="4800" y="7258"/>
                      <a:pt x="5251" y="6949"/>
                    </a:cubicBezTo>
                    <a:cubicBezTo>
                      <a:pt x="5320" y="6914"/>
                      <a:pt x="5401" y="6856"/>
                      <a:pt x="5424" y="6764"/>
                    </a:cubicBezTo>
                    <a:cubicBezTo>
                      <a:pt x="5494" y="6602"/>
                      <a:pt x="5367" y="6487"/>
                      <a:pt x="5205" y="6487"/>
                    </a:cubicBezTo>
                    <a:cubicBezTo>
                      <a:pt x="5113" y="6487"/>
                      <a:pt x="5020" y="6568"/>
                      <a:pt x="4939" y="6568"/>
                    </a:cubicBezTo>
                    <a:cubicBezTo>
                      <a:pt x="5216" y="6163"/>
                      <a:pt x="4816" y="5890"/>
                      <a:pt x="4286" y="5890"/>
                    </a:cubicBezTo>
                    <a:cubicBezTo>
                      <a:pt x="4151" y="5890"/>
                      <a:pt x="4008" y="5907"/>
                      <a:pt x="3866" y="5944"/>
                    </a:cubicBezTo>
                    <a:cubicBezTo>
                      <a:pt x="3519" y="6037"/>
                      <a:pt x="3167" y="6098"/>
                      <a:pt x="2819" y="6098"/>
                    </a:cubicBezTo>
                    <a:cubicBezTo>
                      <a:pt x="2439" y="6098"/>
                      <a:pt x="2064" y="6025"/>
                      <a:pt x="1703" y="5839"/>
                    </a:cubicBezTo>
                    <a:lnTo>
                      <a:pt x="1703" y="5839"/>
                    </a:lnTo>
                    <a:cubicBezTo>
                      <a:pt x="1728" y="5849"/>
                      <a:pt x="1753" y="5854"/>
                      <a:pt x="1778" y="5854"/>
                    </a:cubicBezTo>
                    <a:cubicBezTo>
                      <a:pt x="1885" y="5854"/>
                      <a:pt x="1989" y="5771"/>
                      <a:pt x="2031" y="5644"/>
                    </a:cubicBezTo>
                    <a:cubicBezTo>
                      <a:pt x="2088" y="5471"/>
                      <a:pt x="2031" y="5275"/>
                      <a:pt x="1915" y="5136"/>
                    </a:cubicBezTo>
                    <a:cubicBezTo>
                      <a:pt x="1811" y="4986"/>
                      <a:pt x="1684" y="4871"/>
                      <a:pt x="1557" y="4744"/>
                    </a:cubicBezTo>
                    <a:cubicBezTo>
                      <a:pt x="1442" y="4629"/>
                      <a:pt x="1315" y="4502"/>
                      <a:pt x="1223" y="4352"/>
                    </a:cubicBezTo>
                    <a:cubicBezTo>
                      <a:pt x="1026" y="4051"/>
                      <a:pt x="853" y="3705"/>
                      <a:pt x="715" y="3359"/>
                    </a:cubicBezTo>
                    <a:cubicBezTo>
                      <a:pt x="343" y="2356"/>
                      <a:pt x="246" y="1099"/>
                      <a:pt x="661" y="73"/>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9"/>
              <p:cNvSpPr/>
              <p:nvPr/>
            </p:nvSpPr>
            <p:spPr>
              <a:xfrm>
                <a:off x="669240" y="4732857"/>
                <a:ext cx="83166" cy="100607"/>
              </a:xfrm>
              <a:custGeom>
                <a:avLst/>
                <a:gdLst/>
                <a:ahLst/>
                <a:cxnLst/>
                <a:rect l="l" t="t" r="r" b="b"/>
                <a:pathLst>
                  <a:path w="2575" h="3115" extrusionOk="0">
                    <a:moveTo>
                      <a:pt x="1" y="0"/>
                    </a:moveTo>
                    <a:cubicBezTo>
                      <a:pt x="4" y="9"/>
                      <a:pt x="6" y="18"/>
                      <a:pt x="9" y="27"/>
                    </a:cubicBezTo>
                    <a:lnTo>
                      <a:pt x="9" y="27"/>
                    </a:lnTo>
                    <a:cubicBezTo>
                      <a:pt x="7" y="18"/>
                      <a:pt x="4" y="9"/>
                      <a:pt x="1" y="0"/>
                    </a:cubicBezTo>
                    <a:close/>
                    <a:moveTo>
                      <a:pt x="9" y="27"/>
                    </a:moveTo>
                    <a:lnTo>
                      <a:pt x="9" y="27"/>
                    </a:lnTo>
                    <a:cubicBezTo>
                      <a:pt x="228" y="720"/>
                      <a:pt x="527" y="1334"/>
                      <a:pt x="1051" y="1835"/>
                    </a:cubicBezTo>
                    <a:cubicBezTo>
                      <a:pt x="1144" y="1916"/>
                      <a:pt x="1248" y="2008"/>
                      <a:pt x="1317" y="2112"/>
                    </a:cubicBezTo>
                    <a:cubicBezTo>
                      <a:pt x="1386" y="2205"/>
                      <a:pt x="1432" y="2343"/>
                      <a:pt x="1421" y="2459"/>
                    </a:cubicBezTo>
                    <a:cubicBezTo>
                      <a:pt x="1398" y="2586"/>
                      <a:pt x="1317" y="2701"/>
                      <a:pt x="1201" y="2724"/>
                    </a:cubicBezTo>
                    <a:cubicBezTo>
                      <a:pt x="1186" y="2729"/>
                      <a:pt x="1170" y="2731"/>
                      <a:pt x="1154" y="2731"/>
                    </a:cubicBezTo>
                    <a:cubicBezTo>
                      <a:pt x="1049" y="2731"/>
                      <a:pt x="936" y="2638"/>
                      <a:pt x="936" y="2528"/>
                    </a:cubicBezTo>
                    <a:lnTo>
                      <a:pt x="936" y="2528"/>
                    </a:lnTo>
                    <a:cubicBezTo>
                      <a:pt x="936" y="2759"/>
                      <a:pt x="1051" y="3013"/>
                      <a:pt x="1271" y="3093"/>
                    </a:cubicBezTo>
                    <a:cubicBezTo>
                      <a:pt x="1317" y="3108"/>
                      <a:pt x="1366" y="3115"/>
                      <a:pt x="1416" y="3115"/>
                    </a:cubicBezTo>
                    <a:cubicBezTo>
                      <a:pt x="1601" y="3115"/>
                      <a:pt x="1794" y="3020"/>
                      <a:pt x="1894" y="2874"/>
                    </a:cubicBezTo>
                    <a:cubicBezTo>
                      <a:pt x="2021" y="2689"/>
                      <a:pt x="2009" y="2435"/>
                      <a:pt x="1905" y="2239"/>
                    </a:cubicBezTo>
                    <a:lnTo>
                      <a:pt x="1905" y="2239"/>
                    </a:lnTo>
                    <a:cubicBezTo>
                      <a:pt x="1966" y="2279"/>
                      <a:pt x="2043" y="2311"/>
                      <a:pt x="2115" y="2311"/>
                    </a:cubicBezTo>
                    <a:cubicBezTo>
                      <a:pt x="2126" y="2311"/>
                      <a:pt x="2137" y="2310"/>
                      <a:pt x="2148" y="2309"/>
                    </a:cubicBezTo>
                    <a:cubicBezTo>
                      <a:pt x="2575" y="2251"/>
                      <a:pt x="1848" y="1881"/>
                      <a:pt x="1778" y="1835"/>
                    </a:cubicBezTo>
                    <a:cubicBezTo>
                      <a:pt x="1117" y="1459"/>
                      <a:pt x="253" y="778"/>
                      <a:pt x="9" y="27"/>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9"/>
              <p:cNvSpPr/>
              <p:nvPr/>
            </p:nvSpPr>
            <p:spPr>
              <a:xfrm>
                <a:off x="525872" y="4423414"/>
                <a:ext cx="144919" cy="231186"/>
              </a:xfrm>
              <a:custGeom>
                <a:avLst/>
                <a:gdLst/>
                <a:ahLst/>
                <a:cxnLst/>
                <a:rect l="l" t="t" r="r" b="b"/>
                <a:pathLst>
                  <a:path w="4487" h="7158" extrusionOk="0">
                    <a:moveTo>
                      <a:pt x="4071" y="1536"/>
                    </a:moveTo>
                    <a:lnTo>
                      <a:pt x="4071" y="1536"/>
                    </a:lnTo>
                    <a:cubicBezTo>
                      <a:pt x="4094" y="1651"/>
                      <a:pt x="4105" y="1778"/>
                      <a:pt x="4128" y="1905"/>
                    </a:cubicBezTo>
                    <a:cubicBezTo>
                      <a:pt x="4128" y="2032"/>
                      <a:pt x="4105" y="2148"/>
                      <a:pt x="4094" y="2286"/>
                    </a:cubicBezTo>
                    <a:cubicBezTo>
                      <a:pt x="4047" y="2528"/>
                      <a:pt x="3955" y="2759"/>
                      <a:pt x="3840" y="2990"/>
                    </a:cubicBezTo>
                    <a:cubicBezTo>
                      <a:pt x="3586" y="3440"/>
                      <a:pt x="3228" y="3787"/>
                      <a:pt x="2835" y="4098"/>
                    </a:cubicBezTo>
                    <a:cubicBezTo>
                      <a:pt x="2431" y="4375"/>
                      <a:pt x="2027" y="4664"/>
                      <a:pt x="1658" y="4999"/>
                    </a:cubicBezTo>
                    <a:cubicBezTo>
                      <a:pt x="1277" y="5310"/>
                      <a:pt x="977" y="5714"/>
                      <a:pt x="723" y="6130"/>
                    </a:cubicBezTo>
                    <a:cubicBezTo>
                      <a:pt x="839" y="5922"/>
                      <a:pt x="977" y="5703"/>
                      <a:pt x="1127" y="5518"/>
                    </a:cubicBezTo>
                    <a:cubicBezTo>
                      <a:pt x="1266" y="5310"/>
                      <a:pt x="1439" y="5137"/>
                      <a:pt x="1623" y="4964"/>
                    </a:cubicBezTo>
                    <a:cubicBezTo>
                      <a:pt x="1993" y="4629"/>
                      <a:pt x="2408" y="4341"/>
                      <a:pt x="2778" y="4029"/>
                    </a:cubicBezTo>
                    <a:cubicBezTo>
                      <a:pt x="3170" y="3706"/>
                      <a:pt x="3528" y="3360"/>
                      <a:pt x="3782" y="2944"/>
                    </a:cubicBezTo>
                    <a:cubicBezTo>
                      <a:pt x="3840" y="2840"/>
                      <a:pt x="3897" y="2725"/>
                      <a:pt x="3932" y="2609"/>
                    </a:cubicBezTo>
                    <a:cubicBezTo>
                      <a:pt x="3978" y="2494"/>
                      <a:pt x="4024" y="2378"/>
                      <a:pt x="4047" y="2263"/>
                    </a:cubicBezTo>
                    <a:cubicBezTo>
                      <a:pt x="4082" y="2148"/>
                      <a:pt x="4094" y="2021"/>
                      <a:pt x="4094" y="1905"/>
                    </a:cubicBezTo>
                    <a:cubicBezTo>
                      <a:pt x="4094" y="1778"/>
                      <a:pt x="4082" y="1663"/>
                      <a:pt x="4071" y="1536"/>
                    </a:cubicBezTo>
                    <a:close/>
                    <a:moveTo>
                      <a:pt x="404" y="6628"/>
                    </a:moveTo>
                    <a:lnTo>
                      <a:pt x="404" y="6628"/>
                    </a:lnTo>
                    <a:cubicBezTo>
                      <a:pt x="403" y="6631"/>
                      <a:pt x="401" y="6635"/>
                      <a:pt x="400" y="6638"/>
                    </a:cubicBezTo>
                    <a:cubicBezTo>
                      <a:pt x="401" y="6635"/>
                      <a:pt x="403" y="6631"/>
                      <a:pt x="404" y="6628"/>
                    </a:cubicBezTo>
                    <a:close/>
                    <a:moveTo>
                      <a:pt x="3493" y="1"/>
                    </a:moveTo>
                    <a:cubicBezTo>
                      <a:pt x="3863" y="635"/>
                      <a:pt x="4036" y="1443"/>
                      <a:pt x="3851" y="2171"/>
                    </a:cubicBezTo>
                    <a:cubicBezTo>
                      <a:pt x="3747" y="2552"/>
                      <a:pt x="3528" y="3209"/>
                      <a:pt x="3055" y="3244"/>
                    </a:cubicBezTo>
                    <a:cubicBezTo>
                      <a:pt x="3024" y="3249"/>
                      <a:pt x="2992" y="3251"/>
                      <a:pt x="2960" y="3251"/>
                    </a:cubicBezTo>
                    <a:cubicBezTo>
                      <a:pt x="2825" y="3251"/>
                      <a:pt x="2686" y="3210"/>
                      <a:pt x="2593" y="3117"/>
                    </a:cubicBezTo>
                    <a:cubicBezTo>
                      <a:pt x="2478" y="3002"/>
                      <a:pt x="2478" y="2759"/>
                      <a:pt x="2605" y="2655"/>
                    </a:cubicBezTo>
                    <a:lnTo>
                      <a:pt x="2605" y="2655"/>
                    </a:lnTo>
                    <a:cubicBezTo>
                      <a:pt x="2397" y="2702"/>
                      <a:pt x="2235" y="2909"/>
                      <a:pt x="2235" y="3129"/>
                    </a:cubicBezTo>
                    <a:cubicBezTo>
                      <a:pt x="2247" y="3348"/>
                      <a:pt x="2455" y="3521"/>
                      <a:pt x="2662" y="3544"/>
                    </a:cubicBezTo>
                    <a:cubicBezTo>
                      <a:pt x="2252" y="3781"/>
                      <a:pt x="1808" y="3883"/>
                      <a:pt x="1348" y="3883"/>
                    </a:cubicBezTo>
                    <a:cubicBezTo>
                      <a:pt x="1135" y="3883"/>
                      <a:pt x="919" y="3861"/>
                      <a:pt x="700" y="3821"/>
                    </a:cubicBezTo>
                    <a:lnTo>
                      <a:pt x="700" y="3821"/>
                    </a:lnTo>
                    <a:cubicBezTo>
                      <a:pt x="700" y="3821"/>
                      <a:pt x="816" y="3994"/>
                      <a:pt x="931" y="4110"/>
                    </a:cubicBezTo>
                    <a:cubicBezTo>
                      <a:pt x="931" y="4110"/>
                      <a:pt x="768" y="4173"/>
                      <a:pt x="449" y="4173"/>
                    </a:cubicBezTo>
                    <a:cubicBezTo>
                      <a:pt x="360" y="4173"/>
                      <a:pt x="259" y="4169"/>
                      <a:pt x="146" y="4156"/>
                    </a:cubicBezTo>
                    <a:lnTo>
                      <a:pt x="146" y="4156"/>
                    </a:lnTo>
                    <a:cubicBezTo>
                      <a:pt x="446" y="4456"/>
                      <a:pt x="527" y="4525"/>
                      <a:pt x="919" y="4698"/>
                    </a:cubicBezTo>
                    <a:cubicBezTo>
                      <a:pt x="0" y="5135"/>
                      <a:pt x="728" y="5949"/>
                      <a:pt x="404" y="6628"/>
                    </a:cubicBezTo>
                    <a:lnTo>
                      <a:pt x="404" y="6628"/>
                    </a:lnTo>
                    <a:cubicBezTo>
                      <a:pt x="533" y="6369"/>
                      <a:pt x="803" y="6332"/>
                      <a:pt x="1090" y="6332"/>
                    </a:cubicBezTo>
                    <a:cubicBezTo>
                      <a:pt x="1203" y="6332"/>
                      <a:pt x="1319" y="6338"/>
                      <a:pt x="1430" y="6338"/>
                    </a:cubicBezTo>
                    <a:cubicBezTo>
                      <a:pt x="1708" y="6338"/>
                      <a:pt x="1955" y="6302"/>
                      <a:pt x="2051" y="6049"/>
                    </a:cubicBezTo>
                    <a:cubicBezTo>
                      <a:pt x="2051" y="6441"/>
                      <a:pt x="2074" y="6811"/>
                      <a:pt x="2293" y="7157"/>
                    </a:cubicBezTo>
                    <a:cubicBezTo>
                      <a:pt x="2212" y="5991"/>
                      <a:pt x="2951" y="4825"/>
                      <a:pt x="3643" y="3925"/>
                    </a:cubicBezTo>
                    <a:cubicBezTo>
                      <a:pt x="4221" y="3175"/>
                      <a:pt x="4486" y="2321"/>
                      <a:pt x="4267" y="1443"/>
                    </a:cubicBezTo>
                    <a:cubicBezTo>
                      <a:pt x="4221" y="1270"/>
                      <a:pt x="4151" y="1086"/>
                      <a:pt x="4082" y="901"/>
                    </a:cubicBezTo>
                    <a:cubicBezTo>
                      <a:pt x="3920" y="566"/>
                      <a:pt x="3678" y="301"/>
                      <a:pt x="349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9"/>
              <p:cNvSpPr/>
              <p:nvPr/>
            </p:nvSpPr>
            <p:spPr>
              <a:xfrm>
                <a:off x="601416" y="4560614"/>
                <a:ext cx="54066" cy="151766"/>
              </a:xfrm>
              <a:custGeom>
                <a:avLst/>
                <a:gdLst/>
                <a:ahLst/>
                <a:cxnLst/>
                <a:rect l="l" t="t" r="r" b="b"/>
                <a:pathLst>
                  <a:path w="1674" h="4699" extrusionOk="0">
                    <a:moveTo>
                      <a:pt x="1201" y="1005"/>
                    </a:moveTo>
                    <a:lnTo>
                      <a:pt x="1201" y="1005"/>
                    </a:lnTo>
                    <a:cubicBezTo>
                      <a:pt x="1143" y="1224"/>
                      <a:pt x="1085" y="1443"/>
                      <a:pt x="1051" y="1674"/>
                    </a:cubicBezTo>
                    <a:cubicBezTo>
                      <a:pt x="1004" y="1905"/>
                      <a:pt x="970" y="2113"/>
                      <a:pt x="970" y="2343"/>
                    </a:cubicBezTo>
                    <a:cubicBezTo>
                      <a:pt x="958" y="2574"/>
                      <a:pt x="970" y="2805"/>
                      <a:pt x="1004" y="3059"/>
                    </a:cubicBezTo>
                    <a:cubicBezTo>
                      <a:pt x="1027" y="3302"/>
                      <a:pt x="1074" y="3532"/>
                      <a:pt x="1108" y="3763"/>
                    </a:cubicBezTo>
                    <a:cubicBezTo>
                      <a:pt x="1051" y="3532"/>
                      <a:pt x="993" y="3290"/>
                      <a:pt x="958" y="3059"/>
                    </a:cubicBezTo>
                    <a:cubicBezTo>
                      <a:pt x="935" y="2828"/>
                      <a:pt x="912" y="2574"/>
                      <a:pt x="912" y="2343"/>
                    </a:cubicBezTo>
                    <a:cubicBezTo>
                      <a:pt x="935" y="2113"/>
                      <a:pt x="958" y="1882"/>
                      <a:pt x="1004" y="1651"/>
                    </a:cubicBezTo>
                    <a:cubicBezTo>
                      <a:pt x="1051" y="1420"/>
                      <a:pt x="1120" y="1224"/>
                      <a:pt x="1201" y="1005"/>
                    </a:cubicBezTo>
                    <a:close/>
                    <a:moveTo>
                      <a:pt x="1674" y="0"/>
                    </a:moveTo>
                    <a:lnTo>
                      <a:pt x="1674" y="0"/>
                    </a:lnTo>
                    <a:cubicBezTo>
                      <a:pt x="1074" y="820"/>
                      <a:pt x="0" y="3013"/>
                      <a:pt x="370" y="4075"/>
                    </a:cubicBezTo>
                    <a:cubicBezTo>
                      <a:pt x="416" y="4052"/>
                      <a:pt x="554" y="3359"/>
                      <a:pt x="693" y="3186"/>
                    </a:cubicBezTo>
                    <a:lnTo>
                      <a:pt x="693" y="3186"/>
                    </a:lnTo>
                    <a:cubicBezTo>
                      <a:pt x="658" y="3729"/>
                      <a:pt x="981" y="4398"/>
                      <a:pt x="1408" y="4698"/>
                    </a:cubicBezTo>
                    <a:cubicBezTo>
                      <a:pt x="1051" y="3151"/>
                      <a:pt x="1131" y="1501"/>
                      <a:pt x="167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9"/>
              <p:cNvSpPr/>
              <p:nvPr/>
            </p:nvSpPr>
            <p:spPr>
              <a:xfrm>
                <a:off x="622280" y="4354589"/>
                <a:ext cx="171338" cy="50061"/>
              </a:xfrm>
              <a:custGeom>
                <a:avLst/>
                <a:gdLst/>
                <a:ahLst/>
                <a:cxnLst/>
                <a:rect l="l" t="t" r="r" b="b"/>
                <a:pathLst>
                  <a:path w="5305" h="1550" extrusionOk="0">
                    <a:moveTo>
                      <a:pt x="4245" y="1"/>
                    </a:moveTo>
                    <a:cubicBezTo>
                      <a:pt x="2797" y="1"/>
                      <a:pt x="1" y="1485"/>
                      <a:pt x="1" y="1485"/>
                    </a:cubicBezTo>
                    <a:cubicBezTo>
                      <a:pt x="1" y="1485"/>
                      <a:pt x="782" y="1550"/>
                      <a:pt x="1732" y="1550"/>
                    </a:cubicBezTo>
                    <a:cubicBezTo>
                      <a:pt x="3291" y="1550"/>
                      <a:pt x="5304" y="1376"/>
                      <a:pt x="5068" y="458"/>
                    </a:cubicBezTo>
                    <a:cubicBezTo>
                      <a:pt x="4979" y="128"/>
                      <a:pt x="4670" y="1"/>
                      <a:pt x="4245"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9"/>
              <p:cNvSpPr/>
              <p:nvPr/>
            </p:nvSpPr>
            <p:spPr>
              <a:xfrm>
                <a:off x="621149" y="4265383"/>
                <a:ext cx="134261" cy="111459"/>
              </a:xfrm>
              <a:custGeom>
                <a:avLst/>
                <a:gdLst/>
                <a:ahLst/>
                <a:cxnLst/>
                <a:rect l="l" t="t" r="r" b="b"/>
                <a:pathLst>
                  <a:path w="4157" h="3451" extrusionOk="0">
                    <a:moveTo>
                      <a:pt x="2636" y="0"/>
                    </a:moveTo>
                    <a:cubicBezTo>
                      <a:pt x="1501" y="0"/>
                      <a:pt x="1" y="3451"/>
                      <a:pt x="1" y="3451"/>
                    </a:cubicBezTo>
                    <a:cubicBezTo>
                      <a:pt x="1" y="3451"/>
                      <a:pt x="4156" y="1200"/>
                      <a:pt x="3025" y="161"/>
                    </a:cubicBezTo>
                    <a:cubicBezTo>
                      <a:pt x="2903" y="50"/>
                      <a:pt x="2772" y="0"/>
                      <a:pt x="2636"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9"/>
              <p:cNvSpPr/>
              <p:nvPr/>
            </p:nvSpPr>
            <p:spPr>
              <a:xfrm>
                <a:off x="567762" y="4212124"/>
                <a:ext cx="94438" cy="166203"/>
              </a:xfrm>
              <a:custGeom>
                <a:avLst/>
                <a:gdLst/>
                <a:ahLst/>
                <a:cxnLst/>
                <a:rect l="l" t="t" r="r" b="b"/>
                <a:pathLst>
                  <a:path w="2924" h="5146" extrusionOk="0">
                    <a:moveTo>
                      <a:pt x="1343" y="0"/>
                    </a:moveTo>
                    <a:cubicBezTo>
                      <a:pt x="0" y="0"/>
                      <a:pt x="869" y="5146"/>
                      <a:pt x="869" y="5146"/>
                    </a:cubicBezTo>
                    <a:cubicBezTo>
                      <a:pt x="869" y="5146"/>
                      <a:pt x="2924" y="263"/>
                      <a:pt x="1446" y="10"/>
                    </a:cubicBezTo>
                    <a:cubicBezTo>
                      <a:pt x="1410" y="3"/>
                      <a:pt x="1376" y="0"/>
                      <a:pt x="134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7" name="Google Shape;1457;p19"/>
            <p:cNvGrpSpPr/>
            <p:nvPr/>
          </p:nvGrpSpPr>
          <p:grpSpPr>
            <a:xfrm>
              <a:off x="8735864" y="1034696"/>
              <a:ext cx="213293" cy="3005896"/>
              <a:chOff x="8735864" y="1034696"/>
              <a:chExt cx="213293" cy="3005896"/>
            </a:xfrm>
          </p:grpSpPr>
          <p:sp>
            <p:nvSpPr>
              <p:cNvPr id="1458" name="Google Shape;1458;p19"/>
              <p:cNvSpPr/>
              <p:nvPr/>
            </p:nvSpPr>
            <p:spPr>
              <a:xfrm>
                <a:off x="8932717" y="1165533"/>
                <a:ext cx="14954" cy="1487494"/>
              </a:xfrm>
              <a:custGeom>
                <a:avLst/>
                <a:gdLst/>
                <a:ahLst/>
                <a:cxnLst/>
                <a:rect l="l" t="t" r="r" b="b"/>
                <a:pathLst>
                  <a:path w="463" h="46056" extrusionOk="0">
                    <a:moveTo>
                      <a:pt x="0" y="1"/>
                    </a:moveTo>
                    <a:lnTo>
                      <a:pt x="0" y="46056"/>
                    </a:lnTo>
                    <a:lnTo>
                      <a:pt x="462" y="46056"/>
                    </a:lnTo>
                    <a:lnTo>
                      <a:pt x="462"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9"/>
              <p:cNvSpPr/>
              <p:nvPr/>
            </p:nvSpPr>
            <p:spPr>
              <a:xfrm>
                <a:off x="8735864" y="1034696"/>
                <a:ext cx="213293" cy="143918"/>
              </a:xfrm>
              <a:custGeom>
                <a:avLst/>
                <a:gdLst/>
                <a:ahLst/>
                <a:cxnLst/>
                <a:rect l="l" t="t" r="r" b="b"/>
                <a:pathLst>
                  <a:path w="6604" h="4456" extrusionOk="0">
                    <a:moveTo>
                      <a:pt x="2679" y="0"/>
                    </a:moveTo>
                    <a:cubicBezTo>
                      <a:pt x="2517" y="0"/>
                      <a:pt x="2379" y="0"/>
                      <a:pt x="2217" y="35"/>
                    </a:cubicBezTo>
                    <a:cubicBezTo>
                      <a:pt x="1617" y="116"/>
                      <a:pt x="1040" y="451"/>
                      <a:pt x="636" y="924"/>
                    </a:cubicBezTo>
                    <a:cubicBezTo>
                      <a:pt x="232" y="1420"/>
                      <a:pt x="1" y="2020"/>
                      <a:pt x="12" y="2701"/>
                    </a:cubicBezTo>
                    <a:cubicBezTo>
                      <a:pt x="36" y="3452"/>
                      <a:pt x="555" y="4144"/>
                      <a:pt x="1294" y="4375"/>
                    </a:cubicBezTo>
                    <a:cubicBezTo>
                      <a:pt x="1467" y="4433"/>
                      <a:pt x="1652" y="4456"/>
                      <a:pt x="1859" y="4456"/>
                    </a:cubicBezTo>
                    <a:cubicBezTo>
                      <a:pt x="2090" y="4456"/>
                      <a:pt x="2333" y="4387"/>
                      <a:pt x="2540" y="4271"/>
                    </a:cubicBezTo>
                    <a:cubicBezTo>
                      <a:pt x="2944" y="4040"/>
                      <a:pt x="3233" y="3579"/>
                      <a:pt x="3233" y="3094"/>
                    </a:cubicBezTo>
                    <a:lnTo>
                      <a:pt x="3233" y="2898"/>
                    </a:lnTo>
                    <a:cubicBezTo>
                      <a:pt x="3233" y="2828"/>
                      <a:pt x="3210" y="2771"/>
                      <a:pt x="3198" y="2701"/>
                    </a:cubicBezTo>
                    <a:cubicBezTo>
                      <a:pt x="3103" y="2406"/>
                      <a:pt x="2835" y="2213"/>
                      <a:pt x="2536" y="2213"/>
                    </a:cubicBezTo>
                    <a:cubicBezTo>
                      <a:pt x="2473" y="2213"/>
                      <a:pt x="2409" y="2222"/>
                      <a:pt x="2344" y="2240"/>
                    </a:cubicBezTo>
                    <a:cubicBezTo>
                      <a:pt x="1986" y="2355"/>
                      <a:pt x="1790" y="2725"/>
                      <a:pt x="1882" y="3094"/>
                    </a:cubicBezTo>
                    <a:cubicBezTo>
                      <a:pt x="1882" y="3117"/>
                      <a:pt x="1882" y="3152"/>
                      <a:pt x="1859" y="3175"/>
                    </a:cubicBezTo>
                    <a:cubicBezTo>
                      <a:pt x="1859" y="3186"/>
                      <a:pt x="1825" y="3209"/>
                      <a:pt x="1813" y="3209"/>
                    </a:cubicBezTo>
                    <a:cubicBezTo>
                      <a:pt x="1755" y="3209"/>
                      <a:pt x="1686" y="3209"/>
                      <a:pt x="1628" y="3186"/>
                    </a:cubicBezTo>
                    <a:cubicBezTo>
                      <a:pt x="1363" y="3128"/>
                      <a:pt x="1132" y="2898"/>
                      <a:pt x="1109" y="2609"/>
                    </a:cubicBezTo>
                    <a:cubicBezTo>
                      <a:pt x="1074" y="2263"/>
                      <a:pt x="1178" y="1847"/>
                      <a:pt x="1409" y="1547"/>
                    </a:cubicBezTo>
                    <a:cubicBezTo>
                      <a:pt x="1640" y="1224"/>
                      <a:pt x="1986" y="982"/>
                      <a:pt x="2379" y="901"/>
                    </a:cubicBezTo>
                    <a:cubicBezTo>
                      <a:pt x="2483" y="866"/>
                      <a:pt x="2575" y="866"/>
                      <a:pt x="2679" y="855"/>
                    </a:cubicBezTo>
                    <a:lnTo>
                      <a:pt x="3014" y="855"/>
                    </a:lnTo>
                    <a:lnTo>
                      <a:pt x="3348" y="901"/>
                    </a:lnTo>
                    <a:cubicBezTo>
                      <a:pt x="3464" y="924"/>
                      <a:pt x="3556" y="935"/>
                      <a:pt x="3671" y="970"/>
                    </a:cubicBezTo>
                    <a:cubicBezTo>
                      <a:pt x="4122" y="1085"/>
                      <a:pt x="4526" y="1316"/>
                      <a:pt x="4883" y="1605"/>
                    </a:cubicBezTo>
                    <a:cubicBezTo>
                      <a:pt x="5611" y="2182"/>
                      <a:pt x="6072" y="3094"/>
                      <a:pt x="6095" y="4052"/>
                    </a:cubicBezTo>
                    <a:cubicBezTo>
                      <a:pt x="6119" y="4167"/>
                      <a:pt x="6199" y="4271"/>
                      <a:pt x="6326" y="4271"/>
                    </a:cubicBezTo>
                    <a:cubicBezTo>
                      <a:pt x="6333" y="4272"/>
                      <a:pt x="6339" y="4272"/>
                      <a:pt x="6346" y="4272"/>
                    </a:cubicBezTo>
                    <a:cubicBezTo>
                      <a:pt x="6454" y="4272"/>
                      <a:pt x="6557" y="4183"/>
                      <a:pt x="6557" y="4052"/>
                    </a:cubicBezTo>
                    <a:cubicBezTo>
                      <a:pt x="6603" y="2978"/>
                      <a:pt x="6153" y="1859"/>
                      <a:pt x="5345" y="1097"/>
                    </a:cubicBezTo>
                    <a:cubicBezTo>
                      <a:pt x="4964" y="705"/>
                      <a:pt x="4468" y="404"/>
                      <a:pt x="3937" y="220"/>
                    </a:cubicBezTo>
                    <a:cubicBezTo>
                      <a:pt x="3810" y="174"/>
                      <a:pt x="3660" y="151"/>
                      <a:pt x="3533" y="104"/>
                    </a:cubicBezTo>
                    <a:lnTo>
                      <a:pt x="3117" y="35"/>
                    </a:lnTo>
                    <a:lnTo>
                      <a:pt x="2679" y="0"/>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9"/>
              <p:cNvSpPr/>
              <p:nvPr/>
            </p:nvSpPr>
            <p:spPr>
              <a:xfrm>
                <a:off x="8932717" y="2421874"/>
                <a:ext cx="14954" cy="1487494"/>
              </a:xfrm>
              <a:custGeom>
                <a:avLst/>
                <a:gdLst/>
                <a:ahLst/>
                <a:cxnLst/>
                <a:rect l="l" t="t" r="r" b="b"/>
                <a:pathLst>
                  <a:path w="463" h="46056" extrusionOk="0">
                    <a:moveTo>
                      <a:pt x="0" y="0"/>
                    </a:moveTo>
                    <a:lnTo>
                      <a:pt x="0" y="46055"/>
                    </a:lnTo>
                    <a:lnTo>
                      <a:pt x="462" y="46055"/>
                    </a:lnTo>
                    <a:lnTo>
                      <a:pt x="462" y="0"/>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9"/>
              <p:cNvSpPr/>
              <p:nvPr/>
            </p:nvSpPr>
            <p:spPr>
              <a:xfrm>
                <a:off x="8735864" y="3896287"/>
                <a:ext cx="213293" cy="144305"/>
              </a:xfrm>
              <a:custGeom>
                <a:avLst/>
                <a:gdLst/>
                <a:ahLst/>
                <a:cxnLst/>
                <a:rect l="l" t="t" r="r" b="b"/>
                <a:pathLst>
                  <a:path w="6604" h="4468" extrusionOk="0">
                    <a:moveTo>
                      <a:pt x="1859" y="0"/>
                    </a:moveTo>
                    <a:cubicBezTo>
                      <a:pt x="1652" y="0"/>
                      <a:pt x="1467" y="35"/>
                      <a:pt x="1294" y="93"/>
                    </a:cubicBezTo>
                    <a:cubicBezTo>
                      <a:pt x="555" y="324"/>
                      <a:pt x="36" y="1016"/>
                      <a:pt x="12" y="1766"/>
                    </a:cubicBezTo>
                    <a:cubicBezTo>
                      <a:pt x="1" y="2447"/>
                      <a:pt x="232" y="3048"/>
                      <a:pt x="636" y="3544"/>
                    </a:cubicBezTo>
                    <a:cubicBezTo>
                      <a:pt x="1040" y="4017"/>
                      <a:pt x="1617" y="4352"/>
                      <a:pt x="2217" y="4433"/>
                    </a:cubicBezTo>
                    <a:cubicBezTo>
                      <a:pt x="2379" y="4467"/>
                      <a:pt x="2517" y="4467"/>
                      <a:pt x="2679" y="4467"/>
                    </a:cubicBezTo>
                    <a:lnTo>
                      <a:pt x="3117" y="4433"/>
                    </a:lnTo>
                    <a:lnTo>
                      <a:pt x="3533" y="4364"/>
                    </a:lnTo>
                    <a:cubicBezTo>
                      <a:pt x="3660" y="4317"/>
                      <a:pt x="3810" y="4294"/>
                      <a:pt x="3937" y="4248"/>
                    </a:cubicBezTo>
                    <a:cubicBezTo>
                      <a:pt x="4468" y="4063"/>
                      <a:pt x="4964" y="3752"/>
                      <a:pt x="5345" y="3371"/>
                    </a:cubicBezTo>
                    <a:cubicBezTo>
                      <a:pt x="6153" y="2598"/>
                      <a:pt x="6603" y="1489"/>
                      <a:pt x="6557" y="404"/>
                    </a:cubicBezTo>
                    <a:cubicBezTo>
                      <a:pt x="6557" y="289"/>
                      <a:pt x="6463" y="193"/>
                      <a:pt x="6359" y="193"/>
                    </a:cubicBezTo>
                    <a:cubicBezTo>
                      <a:pt x="6348" y="193"/>
                      <a:pt x="6337" y="194"/>
                      <a:pt x="6326" y="197"/>
                    </a:cubicBezTo>
                    <a:cubicBezTo>
                      <a:pt x="6199" y="197"/>
                      <a:pt x="6119" y="289"/>
                      <a:pt x="6095" y="404"/>
                    </a:cubicBezTo>
                    <a:cubicBezTo>
                      <a:pt x="6072" y="1374"/>
                      <a:pt x="5611" y="2286"/>
                      <a:pt x="4883" y="2863"/>
                    </a:cubicBezTo>
                    <a:cubicBezTo>
                      <a:pt x="4526" y="3152"/>
                      <a:pt x="4122" y="3382"/>
                      <a:pt x="3671" y="3498"/>
                    </a:cubicBezTo>
                    <a:cubicBezTo>
                      <a:pt x="3556" y="3521"/>
                      <a:pt x="3464" y="3544"/>
                      <a:pt x="3348" y="3567"/>
                    </a:cubicBezTo>
                    <a:lnTo>
                      <a:pt x="3014" y="3613"/>
                    </a:lnTo>
                    <a:lnTo>
                      <a:pt x="2679" y="3613"/>
                    </a:lnTo>
                    <a:cubicBezTo>
                      <a:pt x="2575" y="3602"/>
                      <a:pt x="2483" y="3602"/>
                      <a:pt x="2379" y="3567"/>
                    </a:cubicBezTo>
                    <a:cubicBezTo>
                      <a:pt x="1986" y="3486"/>
                      <a:pt x="1640" y="3232"/>
                      <a:pt x="1409" y="2921"/>
                    </a:cubicBezTo>
                    <a:cubicBezTo>
                      <a:pt x="1178" y="2621"/>
                      <a:pt x="1074" y="2194"/>
                      <a:pt x="1109" y="1847"/>
                    </a:cubicBezTo>
                    <a:cubicBezTo>
                      <a:pt x="1132" y="1559"/>
                      <a:pt x="1363" y="1328"/>
                      <a:pt x="1628" y="1270"/>
                    </a:cubicBezTo>
                    <a:cubicBezTo>
                      <a:pt x="1686" y="1259"/>
                      <a:pt x="1755" y="1259"/>
                      <a:pt x="1813" y="1259"/>
                    </a:cubicBezTo>
                    <a:cubicBezTo>
                      <a:pt x="1825" y="1259"/>
                      <a:pt x="1859" y="1270"/>
                      <a:pt x="1859" y="1293"/>
                    </a:cubicBezTo>
                    <a:cubicBezTo>
                      <a:pt x="1882" y="1316"/>
                      <a:pt x="1882" y="1351"/>
                      <a:pt x="1882" y="1374"/>
                    </a:cubicBezTo>
                    <a:cubicBezTo>
                      <a:pt x="1790" y="1732"/>
                      <a:pt x="1986" y="2113"/>
                      <a:pt x="2344" y="2228"/>
                    </a:cubicBezTo>
                    <a:cubicBezTo>
                      <a:pt x="2409" y="2246"/>
                      <a:pt x="2473" y="2255"/>
                      <a:pt x="2536" y="2255"/>
                    </a:cubicBezTo>
                    <a:cubicBezTo>
                      <a:pt x="2835" y="2255"/>
                      <a:pt x="3103" y="2062"/>
                      <a:pt x="3198" y="1766"/>
                    </a:cubicBezTo>
                    <a:cubicBezTo>
                      <a:pt x="3210" y="1697"/>
                      <a:pt x="3233" y="1639"/>
                      <a:pt x="3233" y="1559"/>
                    </a:cubicBezTo>
                    <a:lnTo>
                      <a:pt x="3233" y="1374"/>
                    </a:lnTo>
                    <a:cubicBezTo>
                      <a:pt x="3233" y="889"/>
                      <a:pt x="2944" y="427"/>
                      <a:pt x="2540" y="197"/>
                    </a:cubicBezTo>
                    <a:cubicBezTo>
                      <a:pt x="2333" y="81"/>
                      <a:pt x="2090" y="0"/>
                      <a:pt x="185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2" name="Google Shape;1462;p19"/>
            <p:cNvGrpSpPr/>
            <p:nvPr/>
          </p:nvGrpSpPr>
          <p:grpSpPr>
            <a:xfrm>
              <a:off x="8302319" y="114937"/>
              <a:ext cx="750045" cy="777046"/>
              <a:chOff x="8338895" y="169801"/>
              <a:chExt cx="750045" cy="777046"/>
            </a:xfrm>
          </p:grpSpPr>
          <p:sp>
            <p:nvSpPr>
              <p:cNvPr id="1463" name="Google Shape;1463;p19"/>
              <p:cNvSpPr/>
              <p:nvPr/>
            </p:nvSpPr>
            <p:spPr>
              <a:xfrm>
                <a:off x="8423095" y="169801"/>
                <a:ext cx="179348" cy="271428"/>
              </a:xfrm>
              <a:custGeom>
                <a:avLst/>
                <a:gdLst/>
                <a:ahLst/>
                <a:cxnLst/>
                <a:rect l="l" t="t" r="r" b="b"/>
                <a:pathLst>
                  <a:path w="5553" h="8404" extrusionOk="0">
                    <a:moveTo>
                      <a:pt x="3013" y="1"/>
                    </a:moveTo>
                    <a:lnTo>
                      <a:pt x="3013" y="1"/>
                    </a:lnTo>
                    <a:cubicBezTo>
                      <a:pt x="2390" y="301"/>
                      <a:pt x="1951" y="1259"/>
                      <a:pt x="2090" y="1928"/>
                    </a:cubicBezTo>
                    <a:cubicBezTo>
                      <a:pt x="1836" y="1710"/>
                      <a:pt x="1505" y="1611"/>
                      <a:pt x="1165" y="1611"/>
                    </a:cubicBezTo>
                    <a:cubicBezTo>
                      <a:pt x="748" y="1611"/>
                      <a:pt x="318" y="1760"/>
                      <a:pt x="1" y="2021"/>
                    </a:cubicBezTo>
                    <a:cubicBezTo>
                      <a:pt x="113" y="1985"/>
                      <a:pt x="228" y="1968"/>
                      <a:pt x="343" y="1968"/>
                    </a:cubicBezTo>
                    <a:cubicBezTo>
                      <a:pt x="785" y="1968"/>
                      <a:pt x="1231" y="2213"/>
                      <a:pt x="1524" y="2552"/>
                    </a:cubicBezTo>
                    <a:cubicBezTo>
                      <a:pt x="1905" y="2990"/>
                      <a:pt x="2078" y="3544"/>
                      <a:pt x="2194" y="4110"/>
                    </a:cubicBezTo>
                    <a:cubicBezTo>
                      <a:pt x="2309" y="4675"/>
                      <a:pt x="2367" y="5241"/>
                      <a:pt x="2540" y="5783"/>
                    </a:cubicBezTo>
                    <a:cubicBezTo>
                      <a:pt x="2967" y="7111"/>
                      <a:pt x="4179" y="8150"/>
                      <a:pt x="5553" y="8404"/>
                    </a:cubicBezTo>
                    <a:cubicBezTo>
                      <a:pt x="4814" y="8265"/>
                      <a:pt x="3313" y="7157"/>
                      <a:pt x="3186" y="4375"/>
                    </a:cubicBezTo>
                    <a:cubicBezTo>
                      <a:pt x="3083" y="2148"/>
                      <a:pt x="2540" y="1490"/>
                      <a:pt x="301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9"/>
              <p:cNvSpPr/>
              <p:nvPr/>
            </p:nvSpPr>
            <p:spPr>
              <a:xfrm>
                <a:off x="8547247" y="224966"/>
                <a:ext cx="96214" cy="213648"/>
              </a:xfrm>
              <a:custGeom>
                <a:avLst/>
                <a:gdLst/>
                <a:ahLst/>
                <a:cxnLst/>
                <a:rect l="l" t="t" r="r" b="b"/>
                <a:pathLst>
                  <a:path w="2979" h="6615" extrusionOk="0">
                    <a:moveTo>
                      <a:pt x="1709" y="520"/>
                    </a:moveTo>
                    <a:cubicBezTo>
                      <a:pt x="1697" y="751"/>
                      <a:pt x="1662" y="959"/>
                      <a:pt x="1628" y="1190"/>
                    </a:cubicBezTo>
                    <a:cubicBezTo>
                      <a:pt x="1582" y="1409"/>
                      <a:pt x="1512" y="1628"/>
                      <a:pt x="1420" y="1848"/>
                    </a:cubicBezTo>
                    <a:cubicBezTo>
                      <a:pt x="1247" y="2263"/>
                      <a:pt x="1028" y="2656"/>
                      <a:pt x="843" y="3071"/>
                    </a:cubicBezTo>
                    <a:cubicBezTo>
                      <a:pt x="658" y="3475"/>
                      <a:pt x="497" y="3891"/>
                      <a:pt x="450" y="4341"/>
                    </a:cubicBezTo>
                    <a:cubicBezTo>
                      <a:pt x="419" y="4742"/>
                      <a:pt x="484" y="5172"/>
                      <a:pt x="707" y="5517"/>
                    </a:cubicBezTo>
                    <a:lnTo>
                      <a:pt x="707" y="5517"/>
                    </a:lnTo>
                    <a:cubicBezTo>
                      <a:pt x="665" y="5455"/>
                      <a:pt x="627" y="5391"/>
                      <a:pt x="589" y="5322"/>
                    </a:cubicBezTo>
                    <a:cubicBezTo>
                      <a:pt x="543" y="5218"/>
                      <a:pt x="497" y="5114"/>
                      <a:pt x="474" y="4999"/>
                    </a:cubicBezTo>
                    <a:cubicBezTo>
                      <a:pt x="416" y="4780"/>
                      <a:pt x="393" y="4560"/>
                      <a:pt x="416" y="4318"/>
                    </a:cubicBezTo>
                    <a:cubicBezTo>
                      <a:pt x="439" y="3856"/>
                      <a:pt x="601" y="3429"/>
                      <a:pt x="785" y="3025"/>
                    </a:cubicBezTo>
                    <a:cubicBezTo>
                      <a:pt x="970" y="2621"/>
                      <a:pt x="1201" y="2229"/>
                      <a:pt x="1374" y="1813"/>
                    </a:cubicBezTo>
                    <a:cubicBezTo>
                      <a:pt x="1547" y="1409"/>
                      <a:pt x="1651" y="959"/>
                      <a:pt x="1709" y="520"/>
                    </a:cubicBezTo>
                    <a:close/>
                    <a:moveTo>
                      <a:pt x="1801" y="1"/>
                    </a:moveTo>
                    <a:cubicBezTo>
                      <a:pt x="1801" y="636"/>
                      <a:pt x="624" y="532"/>
                      <a:pt x="670" y="1121"/>
                    </a:cubicBezTo>
                    <a:cubicBezTo>
                      <a:pt x="497" y="774"/>
                      <a:pt x="324" y="486"/>
                      <a:pt x="23" y="290"/>
                    </a:cubicBezTo>
                    <a:lnTo>
                      <a:pt x="23" y="290"/>
                    </a:lnTo>
                    <a:cubicBezTo>
                      <a:pt x="543" y="1224"/>
                      <a:pt x="393" y="2460"/>
                      <a:pt x="185" y="3464"/>
                    </a:cubicBezTo>
                    <a:cubicBezTo>
                      <a:pt x="0" y="4306"/>
                      <a:pt x="116" y="5103"/>
                      <a:pt x="647" y="5738"/>
                    </a:cubicBezTo>
                    <a:cubicBezTo>
                      <a:pt x="739" y="5865"/>
                      <a:pt x="866" y="6003"/>
                      <a:pt x="1016" y="6119"/>
                    </a:cubicBezTo>
                    <a:cubicBezTo>
                      <a:pt x="1264" y="6322"/>
                      <a:pt x="1568" y="6426"/>
                      <a:pt x="1830" y="6603"/>
                    </a:cubicBezTo>
                    <a:lnTo>
                      <a:pt x="1830" y="6603"/>
                    </a:lnTo>
                    <a:cubicBezTo>
                      <a:pt x="1295" y="6233"/>
                      <a:pt x="842" y="5638"/>
                      <a:pt x="716" y="4987"/>
                    </a:cubicBezTo>
                    <a:cubicBezTo>
                      <a:pt x="635" y="4630"/>
                      <a:pt x="566" y="4006"/>
                      <a:pt x="947" y="3787"/>
                    </a:cubicBezTo>
                    <a:cubicBezTo>
                      <a:pt x="1037" y="3738"/>
                      <a:pt x="1145" y="3694"/>
                      <a:pt x="1250" y="3694"/>
                    </a:cubicBezTo>
                    <a:cubicBezTo>
                      <a:pt x="1292" y="3694"/>
                      <a:pt x="1334" y="3701"/>
                      <a:pt x="1374" y="3718"/>
                    </a:cubicBezTo>
                    <a:cubicBezTo>
                      <a:pt x="1524" y="3775"/>
                      <a:pt x="1605" y="3983"/>
                      <a:pt x="1547" y="4110"/>
                    </a:cubicBezTo>
                    <a:cubicBezTo>
                      <a:pt x="1709" y="3995"/>
                      <a:pt x="1755" y="3752"/>
                      <a:pt x="1662" y="3579"/>
                    </a:cubicBezTo>
                    <a:cubicBezTo>
                      <a:pt x="1585" y="3449"/>
                      <a:pt x="1435" y="3384"/>
                      <a:pt x="1288" y="3384"/>
                    </a:cubicBezTo>
                    <a:cubicBezTo>
                      <a:pt x="1238" y="3384"/>
                      <a:pt x="1189" y="3392"/>
                      <a:pt x="1143" y="3406"/>
                    </a:cubicBezTo>
                    <a:cubicBezTo>
                      <a:pt x="1501" y="2887"/>
                      <a:pt x="2020" y="2575"/>
                      <a:pt x="2644" y="2402"/>
                    </a:cubicBezTo>
                    <a:cubicBezTo>
                      <a:pt x="2644" y="2402"/>
                      <a:pt x="2494" y="2309"/>
                      <a:pt x="2343" y="2263"/>
                    </a:cubicBezTo>
                    <a:cubicBezTo>
                      <a:pt x="2343" y="2263"/>
                      <a:pt x="2528" y="2079"/>
                      <a:pt x="2978" y="1917"/>
                    </a:cubicBezTo>
                    <a:cubicBezTo>
                      <a:pt x="2663" y="1805"/>
                      <a:pt x="2545" y="1765"/>
                      <a:pt x="2252" y="1765"/>
                    </a:cubicBezTo>
                    <a:cubicBezTo>
                      <a:pt x="2213" y="1765"/>
                      <a:pt x="2171" y="1766"/>
                      <a:pt x="2124" y="1767"/>
                    </a:cubicBezTo>
                    <a:cubicBezTo>
                      <a:pt x="2713" y="1063"/>
                      <a:pt x="1801" y="670"/>
                      <a:pt x="1801" y="1"/>
                    </a:cubicBezTo>
                    <a:close/>
                    <a:moveTo>
                      <a:pt x="1830" y="6603"/>
                    </a:moveTo>
                    <a:lnTo>
                      <a:pt x="1830" y="6603"/>
                    </a:lnTo>
                    <a:cubicBezTo>
                      <a:pt x="1835" y="6607"/>
                      <a:pt x="1841" y="6611"/>
                      <a:pt x="1847" y="6615"/>
                    </a:cubicBezTo>
                    <a:cubicBezTo>
                      <a:pt x="1841" y="6611"/>
                      <a:pt x="1836" y="6607"/>
                      <a:pt x="1830" y="6603"/>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9"/>
              <p:cNvSpPr/>
              <p:nvPr/>
            </p:nvSpPr>
            <p:spPr>
              <a:xfrm>
                <a:off x="8534554" y="264853"/>
                <a:ext cx="13823" cy="78321"/>
              </a:xfrm>
              <a:custGeom>
                <a:avLst/>
                <a:gdLst/>
                <a:ahLst/>
                <a:cxnLst/>
                <a:rect l="l" t="t" r="r" b="b"/>
                <a:pathLst>
                  <a:path w="428" h="2425" extrusionOk="0">
                    <a:moveTo>
                      <a:pt x="1" y="1"/>
                    </a:moveTo>
                    <a:lnTo>
                      <a:pt x="128" y="2425"/>
                    </a:lnTo>
                    <a:cubicBezTo>
                      <a:pt x="428" y="1617"/>
                      <a:pt x="370" y="786"/>
                      <a:pt x="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9"/>
              <p:cNvSpPr/>
              <p:nvPr/>
            </p:nvSpPr>
            <p:spPr>
              <a:xfrm>
                <a:off x="8408174" y="405799"/>
                <a:ext cx="77223" cy="101802"/>
              </a:xfrm>
              <a:custGeom>
                <a:avLst/>
                <a:gdLst/>
                <a:ahLst/>
                <a:cxnLst/>
                <a:rect l="l" t="t" r="r" b="b"/>
                <a:pathLst>
                  <a:path w="2391" h="3152" extrusionOk="0">
                    <a:moveTo>
                      <a:pt x="370" y="762"/>
                    </a:moveTo>
                    <a:cubicBezTo>
                      <a:pt x="509" y="877"/>
                      <a:pt x="659" y="958"/>
                      <a:pt x="832" y="1039"/>
                    </a:cubicBezTo>
                    <a:cubicBezTo>
                      <a:pt x="994" y="1108"/>
                      <a:pt x="1167" y="1177"/>
                      <a:pt x="1328" y="1270"/>
                    </a:cubicBezTo>
                    <a:cubicBezTo>
                      <a:pt x="1490" y="1351"/>
                      <a:pt x="1640" y="1466"/>
                      <a:pt x="1755" y="1616"/>
                    </a:cubicBezTo>
                    <a:cubicBezTo>
                      <a:pt x="1871" y="1755"/>
                      <a:pt x="1952" y="1928"/>
                      <a:pt x="2009" y="2101"/>
                    </a:cubicBezTo>
                    <a:cubicBezTo>
                      <a:pt x="1929" y="1939"/>
                      <a:pt x="1836" y="1789"/>
                      <a:pt x="1721" y="1651"/>
                    </a:cubicBezTo>
                    <a:cubicBezTo>
                      <a:pt x="1640" y="1570"/>
                      <a:pt x="1559" y="1512"/>
                      <a:pt x="1467" y="1443"/>
                    </a:cubicBezTo>
                    <a:cubicBezTo>
                      <a:pt x="1351" y="1397"/>
                      <a:pt x="1236" y="1362"/>
                      <a:pt x="1121" y="1351"/>
                    </a:cubicBezTo>
                    <a:cubicBezTo>
                      <a:pt x="1087" y="1348"/>
                      <a:pt x="1053" y="1347"/>
                      <a:pt x="1018" y="1347"/>
                    </a:cubicBezTo>
                    <a:cubicBezTo>
                      <a:pt x="898" y="1347"/>
                      <a:pt x="773" y="1364"/>
                      <a:pt x="647" y="1408"/>
                    </a:cubicBezTo>
                    <a:cubicBezTo>
                      <a:pt x="749" y="1325"/>
                      <a:pt x="896" y="1286"/>
                      <a:pt x="1040" y="1286"/>
                    </a:cubicBezTo>
                    <a:cubicBezTo>
                      <a:pt x="1075" y="1286"/>
                      <a:pt x="1110" y="1288"/>
                      <a:pt x="1144" y="1293"/>
                    </a:cubicBezTo>
                    <a:cubicBezTo>
                      <a:pt x="1167" y="1293"/>
                      <a:pt x="1213" y="1304"/>
                      <a:pt x="1236" y="1304"/>
                    </a:cubicBezTo>
                    <a:cubicBezTo>
                      <a:pt x="1097" y="1235"/>
                      <a:pt x="947" y="1177"/>
                      <a:pt x="809" y="1108"/>
                    </a:cubicBezTo>
                    <a:cubicBezTo>
                      <a:pt x="647" y="1004"/>
                      <a:pt x="486" y="900"/>
                      <a:pt x="370" y="762"/>
                    </a:cubicBezTo>
                    <a:close/>
                    <a:moveTo>
                      <a:pt x="347" y="0"/>
                    </a:moveTo>
                    <a:lnTo>
                      <a:pt x="347" y="0"/>
                    </a:lnTo>
                    <a:cubicBezTo>
                      <a:pt x="174" y="208"/>
                      <a:pt x="1" y="416"/>
                      <a:pt x="47" y="693"/>
                    </a:cubicBezTo>
                    <a:cubicBezTo>
                      <a:pt x="70" y="935"/>
                      <a:pt x="197" y="1166"/>
                      <a:pt x="370" y="1327"/>
                    </a:cubicBezTo>
                    <a:cubicBezTo>
                      <a:pt x="349" y="1320"/>
                      <a:pt x="325" y="1316"/>
                      <a:pt x="300" y="1316"/>
                    </a:cubicBezTo>
                    <a:cubicBezTo>
                      <a:pt x="215" y="1316"/>
                      <a:pt x="117" y="1358"/>
                      <a:pt x="82" y="1420"/>
                    </a:cubicBezTo>
                    <a:cubicBezTo>
                      <a:pt x="12" y="1535"/>
                      <a:pt x="59" y="1685"/>
                      <a:pt x="163" y="1766"/>
                    </a:cubicBezTo>
                    <a:cubicBezTo>
                      <a:pt x="243" y="1858"/>
                      <a:pt x="370" y="1916"/>
                      <a:pt x="486" y="1962"/>
                    </a:cubicBezTo>
                    <a:cubicBezTo>
                      <a:pt x="313" y="1997"/>
                      <a:pt x="163" y="2112"/>
                      <a:pt x="128" y="2286"/>
                    </a:cubicBezTo>
                    <a:cubicBezTo>
                      <a:pt x="105" y="2459"/>
                      <a:pt x="174" y="2655"/>
                      <a:pt x="301" y="2747"/>
                    </a:cubicBezTo>
                    <a:cubicBezTo>
                      <a:pt x="451" y="2389"/>
                      <a:pt x="855" y="2101"/>
                      <a:pt x="1236" y="2101"/>
                    </a:cubicBezTo>
                    <a:cubicBezTo>
                      <a:pt x="1245" y="2101"/>
                      <a:pt x="1254" y="2100"/>
                      <a:pt x="1263" y="2100"/>
                    </a:cubicBezTo>
                    <a:cubicBezTo>
                      <a:pt x="1646" y="2100"/>
                      <a:pt x="2025" y="2340"/>
                      <a:pt x="2194" y="2678"/>
                    </a:cubicBezTo>
                    <a:cubicBezTo>
                      <a:pt x="2263" y="2840"/>
                      <a:pt x="2321" y="3001"/>
                      <a:pt x="2333" y="3151"/>
                    </a:cubicBezTo>
                    <a:cubicBezTo>
                      <a:pt x="2390" y="2793"/>
                      <a:pt x="2379" y="2424"/>
                      <a:pt x="2263" y="2055"/>
                    </a:cubicBezTo>
                    <a:cubicBezTo>
                      <a:pt x="2090" y="1535"/>
                      <a:pt x="1698" y="1074"/>
                      <a:pt x="1224" y="820"/>
                    </a:cubicBezTo>
                    <a:cubicBezTo>
                      <a:pt x="1040" y="716"/>
                      <a:pt x="832" y="646"/>
                      <a:pt x="659" y="520"/>
                    </a:cubicBezTo>
                    <a:cubicBezTo>
                      <a:pt x="474" y="416"/>
                      <a:pt x="336" y="208"/>
                      <a:pt x="347"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9"/>
              <p:cNvSpPr/>
              <p:nvPr/>
            </p:nvSpPr>
            <p:spPr>
              <a:xfrm>
                <a:off x="8341092" y="325669"/>
                <a:ext cx="166268" cy="246430"/>
              </a:xfrm>
              <a:custGeom>
                <a:avLst/>
                <a:gdLst/>
                <a:ahLst/>
                <a:cxnLst/>
                <a:rect l="l" t="t" r="r" b="b"/>
                <a:pathLst>
                  <a:path w="5148" h="7630" extrusionOk="0">
                    <a:moveTo>
                      <a:pt x="1550" y="164"/>
                    </a:moveTo>
                    <a:cubicBezTo>
                      <a:pt x="1715" y="164"/>
                      <a:pt x="1879" y="184"/>
                      <a:pt x="2043" y="230"/>
                    </a:cubicBezTo>
                    <a:cubicBezTo>
                      <a:pt x="2320" y="300"/>
                      <a:pt x="2597" y="403"/>
                      <a:pt x="2840" y="542"/>
                    </a:cubicBezTo>
                    <a:cubicBezTo>
                      <a:pt x="3082" y="692"/>
                      <a:pt x="3313" y="865"/>
                      <a:pt x="3521" y="1073"/>
                    </a:cubicBezTo>
                    <a:cubicBezTo>
                      <a:pt x="3301" y="888"/>
                      <a:pt x="3071" y="715"/>
                      <a:pt x="2828" y="588"/>
                    </a:cubicBezTo>
                    <a:cubicBezTo>
                      <a:pt x="2586" y="461"/>
                      <a:pt x="2309" y="357"/>
                      <a:pt x="2032" y="288"/>
                    </a:cubicBezTo>
                    <a:cubicBezTo>
                      <a:pt x="1861" y="238"/>
                      <a:pt x="1687" y="215"/>
                      <a:pt x="1516" y="215"/>
                    </a:cubicBezTo>
                    <a:cubicBezTo>
                      <a:pt x="1409" y="215"/>
                      <a:pt x="1303" y="224"/>
                      <a:pt x="1201" y="242"/>
                    </a:cubicBezTo>
                    <a:cubicBezTo>
                      <a:pt x="912" y="288"/>
                      <a:pt x="635" y="369"/>
                      <a:pt x="358" y="461"/>
                    </a:cubicBezTo>
                    <a:cubicBezTo>
                      <a:pt x="624" y="346"/>
                      <a:pt x="889" y="242"/>
                      <a:pt x="1178" y="196"/>
                    </a:cubicBezTo>
                    <a:cubicBezTo>
                      <a:pt x="1302" y="176"/>
                      <a:pt x="1426" y="164"/>
                      <a:pt x="1550" y="164"/>
                    </a:cubicBezTo>
                    <a:close/>
                    <a:moveTo>
                      <a:pt x="1581" y="1"/>
                    </a:moveTo>
                    <a:cubicBezTo>
                      <a:pt x="1132" y="1"/>
                      <a:pt x="679" y="128"/>
                      <a:pt x="254" y="369"/>
                    </a:cubicBezTo>
                    <a:cubicBezTo>
                      <a:pt x="185" y="415"/>
                      <a:pt x="116" y="473"/>
                      <a:pt x="69" y="542"/>
                    </a:cubicBezTo>
                    <a:cubicBezTo>
                      <a:pt x="0" y="692"/>
                      <a:pt x="116" y="831"/>
                      <a:pt x="254" y="831"/>
                    </a:cubicBezTo>
                    <a:cubicBezTo>
                      <a:pt x="358" y="831"/>
                      <a:pt x="450" y="773"/>
                      <a:pt x="531" y="773"/>
                    </a:cubicBezTo>
                    <a:cubicBezTo>
                      <a:pt x="219" y="1173"/>
                      <a:pt x="650" y="1499"/>
                      <a:pt x="1223" y="1499"/>
                    </a:cubicBezTo>
                    <a:cubicBezTo>
                      <a:pt x="1328" y="1499"/>
                      <a:pt x="1437" y="1488"/>
                      <a:pt x="1547" y="1465"/>
                    </a:cubicBezTo>
                    <a:cubicBezTo>
                      <a:pt x="1817" y="1416"/>
                      <a:pt x="2088" y="1384"/>
                      <a:pt x="2357" y="1384"/>
                    </a:cubicBezTo>
                    <a:cubicBezTo>
                      <a:pt x="2828" y="1384"/>
                      <a:pt x="3290" y="1482"/>
                      <a:pt x="3721" y="1753"/>
                    </a:cubicBezTo>
                    <a:lnTo>
                      <a:pt x="3721" y="1753"/>
                    </a:lnTo>
                    <a:cubicBezTo>
                      <a:pt x="3681" y="1730"/>
                      <a:pt x="3640" y="1719"/>
                      <a:pt x="3600" y="1719"/>
                    </a:cubicBezTo>
                    <a:cubicBezTo>
                      <a:pt x="3494" y="1719"/>
                      <a:pt x="3396" y="1795"/>
                      <a:pt x="3348" y="1916"/>
                    </a:cubicBezTo>
                    <a:cubicBezTo>
                      <a:pt x="3278" y="2089"/>
                      <a:pt x="3313" y="2273"/>
                      <a:pt x="3417" y="2423"/>
                    </a:cubicBezTo>
                    <a:cubicBezTo>
                      <a:pt x="3521" y="2562"/>
                      <a:pt x="3636" y="2712"/>
                      <a:pt x="3752" y="2839"/>
                    </a:cubicBezTo>
                    <a:cubicBezTo>
                      <a:pt x="3867" y="2966"/>
                      <a:pt x="3971" y="3093"/>
                      <a:pt x="4052" y="3254"/>
                    </a:cubicBezTo>
                    <a:cubicBezTo>
                      <a:pt x="4236" y="3578"/>
                      <a:pt x="4375" y="3935"/>
                      <a:pt x="4490" y="4282"/>
                    </a:cubicBezTo>
                    <a:cubicBezTo>
                      <a:pt x="4801" y="5329"/>
                      <a:pt x="4779" y="6628"/>
                      <a:pt x="4265" y="7619"/>
                    </a:cubicBezTo>
                    <a:lnTo>
                      <a:pt x="4265" y="7619"/>
                    </a:lnTo>
                    <a:cubicBezTo>
                      <a:pt x="5079" y="6052"/>
                      <a:pt x="5147" y="4451"/>
                      <a:pt x="4606" y="2770"/>
                    </a:cubicBezTo>
                    <a:cubicBezTo>
                      <a:pt x="4294" y="1823"/>
                      <a:pt x="3752" y="923"/>
                      <a:pt x="2897" y="403"/>
                    </a:cubicBezTo>
                    <a:cubicBezTo>
                      <a:pt x="2485" y="131"/>
                      <a:pt x="2035" y="1"/>
                      <a:pt x="1581" y="1"/>
                    </a:cubicBezTo>
                    <a:close/>
                    <a:moveTo>
                      <a:pt x="4265" y="7619"/>
                    </a:moveTo>
                    <a:cubicBezTo>
                      <a:pt x="4263" y="7622"/>
                      <a:pt x="4261" y="7626"/>
                      <a:pt x="4259" y="7629"/>
                    </a:cubicBezTo>
                    <a:cubicBezTo>
                      <a:pt x="4261" y="7626"/>
                      <a:pt x="4263" y="7622"/>
                      <a:pt x="4265" y="7619"/>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9"/>
              <p:cNvSpPr/>
              <p:nvPr/>
            </p:nvSpPr>
            <p:spPr>
              <a:xfrm>
                <a:off x="8410047" y="289722"/>
                <a:ext cx="76836" cy="103417"/>
              </a:xfrm>
              <a:custGeom>
                <a:avLst/>
                <a:gdLst/>
                <a:ahLst/>
                <a:cxnLst/>
                <a:rect l="l" t="t" r="r" b="b"/>
                <a:pathLst>
                  <a:path w="2379" h="3202" extrusionOk="0">
                    <a:moveTo>
                      <a:pt x="1642" y="584"/>
                    </a:moveTo>
                    <a:cubicBezTo>
                      <a:pt x="1642" y="595"/>
                      <a:pt x="1641" y="605"/>
                      <a:pt x="1640" y="616"/>
                    </a:cubicBezTo>
                    <a:cubicBezTo>
                      <a:pt x="1642" y="605"/>
                      <a:pt x="1642" y="594"/>
                      <a:pt x="1642" y="584"/>
                    </a:cubicBezTo>
                    <a:close/>
                    <a:moveTo>
                      <a:pt x="1161" y="0"/>
                    </a:moveTo>
                    <a:cubicBezTo>
                      <a:pt x="995" y="0"/>
                      <a:pt x="823" y="77"/>
                      <a:pt x="716" y="201"/>
                    </a:cubicBezTo>
                    <a:cubicBezTo>
                      <a:pt x="578" y="385"/>
                      <a:pt x="578" y="628"/>
                      <a:pt x="659" y="835"/>
                    </a:cubicBezTo>
                    <a:cubicBezTo>
                      <a:pt x="606" y="793"/>
                      <a:pt x="524" y="742"/>
                      <a:pt x="449" y="742"/>
                    </a:cubicBezTo>
                    <a:cubicBezTo>
                      <a:pt x="442" y="742"/>
                      <a:pt x="435" y="742"/>
                      <a:pt x="428" y="743"/>
                    </a:cubicBezTo>
                    <a:cubicBezTo>
                      <a:pt x="1" y="778"/>
                      <a:pt x="705" y="1193"/>
                      <a:pt x="762" y="1251"/>
                    </a:cubicBezTo>
                    <a:cubicBezTo>
                      <a:pt x="1384" y="1666"/>
                      <a:pt x="2201" y="2413"/>
                      <a:pt x="2377" y="3196"/>
                    </a:cubicBezTo>
                    <a:lnTo>
                      <a:pt x="2377" y="3196"/>
                    </a:lnTo>
                    <a:cubicBezTo>
                      <a:pt x="2216" y="2471"/>
                      <a:pt x="1962" y="1838"/>
                      <a:pt x="1467" y="1297"/>
                    </a:cubicBezTo>
                    <a:cubicBezTo>
                      <a:pt x="1386" y="1205"/>
                      <a:pt x="1293" y="1112"/>
                      <a:pt x="1236" y="1009"/>
                    </a:cubicBezTo>
                    <a:cubicBezTo>
                      <a:pt x="1178" y="905"/>
                      <a:pt x="1143" y="778"/>
                      <a:pt x="1155" y="651"/>
                    </a:cubicBezTo>
                    <a:cubicBezTo>
                      <a:pt x="1178" y="535"/>
                      <a:pt x="1270" y="420"/>
                      <a:pt x="1397" y="397"/>
                    </a:cubicBezTo>
                    <a:cubicBezTo>
                      <a:pt x="1404" y="396"/>
                      <a:pt x="1410" y="396"/>
                      <a:pt x="1417" y="396"/>
                    </a:cubicBezTo>
                    <a:cubicBezTo>
                      <a:pt x="1527" y="396"/>
                      <a:pt x="1639" y="478"/>
                      <a:pt x="1642" y="584"/>
                    </a:cubicBezTo>
                    <a:lnTo>
                      <a:pt x="1642" y="584"/>
                    </a:lnTo>
                    <a:cubicBezTo>
                      <a:pt x="1654" y="362"/>
                      <a:pt x="1560" y="127"/>
                      <a:pt x="1351" y="39"/>
                    </a:cubicBezTo>
                    <a:cubicBezTo>
                      <a:pt x="1292" y="13"/>
                      <a:pt x="1227" y="0"/>
                      <a:pt x="1161" y="0"/>
                    </a:cubicBezTo>
                    <a:close/>
                    <a:moveTo>
                      <a:pt x="2377" y="3196"/>
                    </a:moveTo>
                    <a:lnTo>
                      <a:pt x="2377" y="3196"/>
                    </a:lnTo>
                    <a:cubicBezTo>
                      <a:pt x="2378" y="3198"/>
                      <a:pt x="2378" y="3200"/>
                      <a:pt x="2378" y="3202"/>
                    </a:cubicBezTo>
                    <a:cubicBezTo>
                      <a:pt x="2378" y="3200"/>
                      <a:pt x="2378" y="3198"/>
                      <a:pt x="2377" y="3196"/>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9"/>
              <p:cNvSpPr/>
              <p:nvPr/>
            </p:nvSpPr>
            <p:spPr>
              <a:xfrm>
                <a:off x="8468570" y="476983"/>
                <a:ext cx="150926" cy="227439"/>
              </a:xfrm>
              <a:custGeom>
                <a:avLst/>
                <a:gdLst/>
                <a:ahLst/>
                <a:cxnLst/>
                <a:rect l="l" t="t" r="r" b="b"/>
                <a:pathLst>
                  <a:path w="4673" h="7042" extrusionOk="0">
                    <a:moveTo>
                      <a:pt x="4387" y="659"/>
                    </a:moveTo>
                    <a:lnTo>
                      <a:pt x="4387" y="659"/>
                    </a:lnTo>
                    <a:cubicBezTo>
                      <a:pt x="4386" y="661"/>
                      <a:pt x="4384" y="663"/>
                      <a:pt x="4383" y="666"/>
                    </a:cubicBezTo>
                    <a:lnTo>
                      <a:pt x="4383" y="666"/>
                    </a:lnTo>
                    <a:cubicBezTo>
                      <a:pt x="4384" y="663"/>
                      <a:pt x="4386" y="661"/>
                      <a:pt x="4387" y="659"/>
                    </a:cubicBezTo>
                    <a:close/>
                    <a:moveTo>
                      <a:pt x="3980" y="1173"/>
                    </a:moveTo>
                    <a:cubicBezTo>
                      <a:pt x="3844" y="1362"/>
                      <a:pt x="3715" y="1541"/>
                      <a:pt x="3568" y="1721"/>
                    </a:cubicBezTo>
                    <a:cubicBezTo>
                      <a:pt x="3406" y="1905"/>
                      <a:pt x="3221" y="2078"/>
                      <a:pt x="3025" y="2217"/>
                    </a:cubicBezTo>
                    <a:cubicBezTo>
                      <a:pt x="2633" y="2517"/>
                      <a:pt x="2194" y="2782"/>
                      <a:pt x="1790" y="3071"/>
                    </a:cubicBezTo>
                    <a:cubicBezTo>
                      <a:pt x="1386" y="3348"/>
                      <a:pt x="1005" y="3660"/>
                      <a:pt x="728" y="4087"/>
                    </a:cubicBezTo>
                    <a:cubicBezTo>
                      <a:pt x="659" y="4179"/>
                      <a:pt x="601" y="4283"/>
                      <a:pt x="543" y="4398"/>
                    </a:cubicBezTo>
                    <a:cubicBezTo>
                      <a:pt x="486" y="4514"/>
                      <a:pt x="439" y="4629"/>
                      <a:pt x="405" y="4745"/>
                    </a:cubicBezTo>
                    <a:cubicBezTo>
                      <a:pt x="382" y="4860"/>
                      <a:pt x="347" y="4987"/>
                      <a:pt x="336" y="5103"/>
                    </a:cubicBezTo>
                    <a:cubicBezTo>
                      <a:pt x="324" y="5241"/>
                      <a:pt x="324" y="5356"/>
                      <a:pt x="336" y="5483"/>
                    </a:cubicBezTo>
                    <a:cubicBezTo>
                      <a:pt x="324" y="5368"/>
                      <a:pt x="312" y="5241"/>
                      <a:pt x="312" y="5103"/>
                    </a:cubicBezTo>
                    <a:cubicBezTo>
                      <a:pt x="324" y="4976"/>
                      <a:pt x="336" y="4860"/>
                      <a:pt x="370" y="4733"/>
                    </a:cubicBezTo>
                    <a:cubicBezTo>
                      <a:pt x="439" y="4491"/>
                      <a:pt x="543" y="4260"/>
                      <a:pt x="682" y="4052"/>
                    </a:cubicBezTo>
                    <a:cubicBezTo>
                      <a:pt x="959" y="3637"/>
                      <a:pt x="1351" y="3302"/>
                      <a:pt x="1767" y="3013"/>
                    </a:cubicBezTo>
                    <a:cubicBezTo>
                      <a:pt x="2171" y="2736"/>
                      <a:pt x="2598" y="2494"/>
                      <a:pt x="2990" y="2194"/>
                    </a:cubicBezTo>
                    <a:cubicBezTo>
                      <a:pt x="3377" y="1918"/>
                      <a:pt x="3700" y="1558"/>
                      <a:pt x="3980" y="1173"/>
                    </a:cubicBezTo>
                    <a:close/>
                    <a:moveTo>
                      <a:pt x="2540" y="1"/>
                    </a:moveTo>
                    <a:cubicBezTo>
                      <a:pt x="2529" y="1167"/>
                      <a:pt x="1709" y="2275"/>
                      <a:pt x="959" y="3117"/>
                    </a:cubicBezTo>
                    <a:cubicBezTo>
                      <a:pt x="324" y="3821"/>
                      <a:pt x="1" y="4641"/>
                      <a:pt x="151" y="5541"/>
                    </a:cubicBezTo>
                    <a:cubicBezTo>
                      <a:pt x="174" y="5726"/>
                      <a:pt x="232" y="5911"/>
                      <a:pt x="312" y="6107"/>
                    </a:cubicBezTo>
                    <a:cubicBezTo>
                      <a:pt x="439" y="6453"/>
                      <a:pt x="670" y="6719"/>
                      <a:pt x="832" y="7042"/>
                    </a:cubicBezTo>
                    <a:cubicBezTo>
                      <a:pt x="509" y="6372"/>
                      <a:pt x="382" y="5564"/>
                      <a:pt x="624" y="4860"/>
                    </a:cubicBezTo>
                    <a:cubicBezTo>
                      <a:pt x="751" y="4491"/>
                      <a:pt x="1028" y="3856"/>
                      <a:pt x="1501" y="3833"/>
                    </a:cubicBezTo>
                    <a:cubicBezTo>
                      <a:pt x="1663" y="3833"/>
                      <a:pt x="1848" y="3879"/>
                      <a:pt x="1952" y="3994"/>
                    </a:cubicBezTo>
                    <a:cubicBezTo>
                      <a:pt x="2055" y="4121"/>
                      <a:pt x="2032" y="4375"/>
                      <a:pt x="1894" y="4456"/>
                    </a:cubicBezTo>
                    <a:cubicBezTo>
                      <a:pt x="2113" y="4433"/>
                      <a:pt x="2298" y="4225"/>
                      <a:pt x="2298" y="4006"/>
                    </a:cubicBezTo>
                    <a:cubicBezTo>
                      <a:pt x="2298" y="3798"/>
                      <a:pt x="2113" y="3602"/>
                      <a:pt x="1894" y="3567"/>
                    </a:cubicBezTo>
                    <a:cubicBezTo>
                      <a:pt x="2258" y="3389"/>
                      <a:pt x="2629" y="3313"/>
                      <a:pt x="3008" y="3313"/>
                    </a:cubicBezTo>
                    <a:cubicBezTo>
                      <a:pt x="3290" y="3313"/>
                      <a:pt x="3577" y="3355"/>
                      <a:pt x="3868" y="3429"/>
                    </a:cubicBezTo>
                    <a:cubicBezTo>
                      <a:pt x="3868" y="3429"/>
                      <a:pt x="3764" y="3244"/>
                      <a:pt x="3671" y="3129"/>
                    </a:cubicBezTo>
                    <a:cubicBezTo>
                      <a:pt x="3671" y="3129"/>
                      <a:pt x="3777" y="3101"/>
                      <a:pt x="3986" y="3101"/>
                    </a:cubicBezTo>
                    <a:cubicBezTo>
                      <a:pt x="4108" y="3101"/>
                      <a:pt x="4265" y="3111"/>
                      <a:pt x="4456" y="3140"/>
                    </a:cubicBezTo>
                    <a:cubicBezTo>
                      <a:pt x="4191" y="2829"/>
                      <a:pt x="4098" y="2736"/>
                      <a:pt x="3729" y="2540"/>
                    </a:cubicBezTo>
                    <a:cubicBezTo>
                      <a:pt x="4672" y="2184"/>
                      <a:pt x="4022" y="1300"/>
                      <a:pt x="4383" y="666"/>
                    </a:cubicBezTo>
                    <a:lnTo>
                      <a:pt x="4383" y="666"/>
                    </a:lnTo>
                    <a:cubicBezTo>
                      <a:pt x="4264" y="870"/>
                      <a:pt x="4062" y="920"/>
                      <a:pt x="3838" y="920"/>
                    </a:cubicBezTo>
                    <a:cubicBezTo>
                      <a:pt x="3625" y="920"/>
                      <a:pt x="3392" y="875"/>
                      <a:pt x="3188" y="875"/>
                    </a:cubicBezTo>
                    <a:cubicBezTo>
                      <a:pt x="2975" y="875"/>
                      <a:pt x="2795" y="923"/>
                      <a:pt x="2702" y="1120"/>
                    </a:cubicBezTo>
                    <a:cubicBezTo>
                      <a:pt x="2736" y="716"/>
                      <a:pt x="2713" y="347"/>
                      <a:pt x="254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9"/>
              <p:cNvSpPr/>
              <p:nvPr/>
            </p:nvSpPr>
            <p:spPr>
              <a:xfrm>
                <a:off x="8488336" y="415101"/>
                <a:ext cx="61559" cy="150280"/>
              </a:xfrm>
              <a:custGeom>
                <a:avLst/>
                <a:gdLst/>
                <a:ahLst/>
                <a:cxnLst/>
                <a:rect l="l" t="t" r="r" b="b"/>
                <a:pathLst>
                  <a:path w="1906" h="4653" extrusionOk="0">
                    <a:moveTo>
                      <a:pt x="832" y="959"/>
                    </a:moveTo>
                    <a:lnTo>
                      <a:pt x="832" y="959"/>
                    </a:lnTo>
                    <a:cubicBezTo>
                      <a:pt x="878" y="1190"/>
                      <a:pt x="912" y="1443"/>
                      <a:pt x="924" y="1686"/>
                    </a:cubicBezTo>
                    <a:cubicBezTo>
                      <a:pt x="936" y="1928"/>
                      <a:pt x="924" y="2159"/>
                      <a:pt x="912" y="2390"/>
                    </a:cubicBezTo>
                    <a:cubicBezTo>
                      <a:pt x="878" y="2621"/>
                      <a:pt x="832" y="2852"/>
                      <a:pt x="762" y="3071"/>
                    </a:cubicBezTo>
                    <a:cubicBezTo>
                      <a:pt x="693" y="3290"/>
                      <a:pt x="601" y="3498"/>
                      <a:pt x="508" y="3694"/>
                    </a:cubicBezTo>
                    <a:cubicBezTo>
                      <a:pt x="589" y="3475"/>
                      <a:pt x="659" y="3267"/>
                      <a:pt x="716" y="3036"/>
                    </a:cubicBezTo>
                    <a:cubicBezTo>
                      <a:pt x="774" y="2829"/>
                      <a:pt x="820" y="2598"/>
                      <a:pt x="855" y="2367"/>
                    </a:cubicBezTo>
                    <a:cubicBezTo>
                      <a:pt x="878" y="2136"/>
                      <a:pt x="878" y="1905"/>
                      <a:pt x="878" y="1651"/>
                    </a:cubicBezTo>
                    <a:cubicBezTo>
                      <a:pt x="866" y="1443"/>
                      <a:pt x="855" y="1190"/>
                      <a:pt x="832" y="959"/>
                    </a:cubicBezTo>
                    <a:close/>
                    <a:moveTo>
                      <a:pt x="601" y="1"/>
                    </a:moveTo>
                    <a:lnTo>
                      <a:pt x="601" y="1"/>
                    </a:lnTo>
                    <a:cubicBezTo>
                      <a:pt x="855" y="1570"/>
                      <a:pt x="635" y="3210"/>
                      <a:pt x="1" y="4652"/>
                    </a:cubicBezTo>
                    <a:cubicBezTo>
                      <a:pt x="659" y="3891"/>
                      <a:pt x="1905" y="1790"/>
                      <a:pt x="1617" y="693"/>
                    </a:cubicBezTo>
                    <a:lnTo>
                      <a:pt x="1617" y="693"/>
                    </a:lnTo>
                    <a:cubicBezTo>
                      <a:pt x="1570" y="705"/>
                      <a:pt x="1374" y="1397"/>
                      <a:pt x="1224" y="1559"/>
                    </a:cubicBezTo>
                    <a:cubicBezTo>
                      <a:pt x="1282" y="1039"/>
                      <a:pt x="1005" y="335"/>
                      <a:pt x="60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9"/>
              <p:cNvSpPr/>
              <p:nvPr/>
            </p:nvSpPr>
            <p:spPr>
              <a:xfrm>
                <a:off x="8824230" y="680554"/>
                <a:ext cx="264710" cy="194237"/>
              </a:xfrm>
              <a:custGeom>
                <a:avLst/>
                <a:gdLst/>
                <a:ahLst/>
                <a:cxnLst/>
                <a:rect l="l" t="t" r="r" b="b"/>
                <a:pathLst>
                  <a:path w="8196" h="6014" extrusionOk="0">
                    <a:moveTo>
                      <a:pt x="1" y="0"/>
                    </a:moveTo>
                    <a:cubicBezTo>
                      <a:pt x="127" y="1385"/>
                      <a:pt x="1086" y="2666"/>
                      <a:pt x="2378" y="3197"/>
                    </a:cubicBezTo>
                    <a:cubicBezTo>
                      <a:pt x="2921" y="3417"/>
                      <a:pt x="3475" y="3520"/>
                      <a:pt x="4029" y="3659"/>
                    </a:cubicBezTo>
                    <a:cubicBezTo>
                      <a:pt x="4571" y="3809"/>
                      <a:pt x="5137" y="4040"/>
                      <a:pt x="5541" y="4444"/>
                    </a:cubicBezTo>
                    <a:cubicBezTo>
                      <a:pt x="5945" y="4848"/>
                      <a:pt x="6164" y="5483"/>
                      <a:pt x="5945" y="6014"/>
                    </a:cubicBezTo>
                    <a:cubicBezTo>
                      <a:pt x="6464" y="5483"/>
                      <a:pt x="6638" y="4525"/>
                      <a:pt x="6187" y="3936"/>
                    </a:cubicBezTo>
                    <a:lnTo>
                      <a:pt x="6187" y="3936"/>
                    </a:lnTo>
                    <a:cubicBezTo>
                      <a:pt x="6315" y="3975"/>
                      <a:pt x="6453" y="3993"/>
                      <a:pt x="6595" y="3993"/>
                    </a:cubicBezTo>
                    <a:cubicBezTo>
                      <a:pt x="7210" y="3993"/>
                      <a:pt x="7905" y="3650"/>
                      <a:pt x="8196" y="3163"/>
                    </a:cubicBezTo>
                    <a:lnTo>
                      <a:pt x="8196" y="3163"/>
                    </a:lnTo>
                    <a:cubicBezTo>
                      <a:pt x="7868" y="3240"/>
                      <a:pt x="7582" y="3272"/>
                      <a:pt x="7312" y="3272"/>
                    </a:cubicBezTo>
                    <a:cubicBezTo>
                      <a:pt x="6335" y="3272"/>
                      <a:pt x="5574" y="2854"/>
                      <a:pt x="3856" y="2655"/>
                    </a:cubicBezTo>
                    <a:cubicBezTo>
                      <a:pt x="1051" y="2320"/>
                      <a:pt x="70" y="739"/>
                      <a:pt x="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9"/>
              <p:cNvSpPr/>
              <p:nvPr/>
            </p:nvSpPr>
            <p:spPr>
              <a:xfrm>
                <a:off x="8826846" y="652584"/>
                <a:ext cx="213648" cy="98055"/>
              </a:xfrm>
              <a:custGeom>
                <a:avLst/>
                <a:gdLst/>
                <a:ahLst/>
                <a:cxnLst/>
                <a:rect l="l" t="t" r="r" b="b"/>
                <a:pathLst>
                  <a:path w="6615" h="3036" extrusionOk="0">
                    <a:moveTo>
                      <a:pt x="6611" y="1316"/>
                    </a:moveTo>
                    <a:cubicBezTo>
                      <a:pt x="6612" y="1316"/>
                      <a:pt x="6613" y="1316"/>
                      <a:pt x="6614" y="1316"/>
                    </a:cubicBezTo>
                    <a:cubicBezTo>
                      <a:pt x="6613" y="1316"/>
                      <a:pt x="6612" y="1316"/>
                      <a:pt x="6611" y="1316"/>
                    </a:cubicBezTo>
                    <a:close/>
                    <a:moveTo>
                      <a:pt x="5912" y="1335"/>
                    </a:moveTo>
                    <a:cubicBezTo>
                      <a:pt x="5969" y="1335"/>
                      <a:pt x="6026" y="1336"/>
                      <a:pt x="6083" y="1339"/>
                    </a:cubicBezTo>
                    <a:cubicBezTo>
                      <a:pt x="5633" y="1362"/>
                      <a:pt x="5183" y="1432"/>
                      <a:pt x="4756" y="1570"/>
                    </a:cubicBezTo>
                    <a:cubicBezTo>
                      <a:pt x="4317" y="1709"/>
                      <a:pt x="3913" y="1905"/>
                      <a:pt x="3498" y="2066"/>
                    </a:cubicBezTo>
                    <a:cubicBezTo>
                      <a:pt x="3100" y="2221"/>
                      <a:pt x="2670" y="2344"/>
                      <a:pt x="2229" y="2344"/>
                    </a:cubicBezTo>
                    <a:cubicBezTo>
                      <a:pt x="2209" y="2344"/>
                      <a:pt x="2190" y="2344"/>
                      <a:pt x="2170" y="2343"/>
                    </a:cubicBezTo>
                    <a:cubicBezTo>
                      <a:pt x="1939" y="2343"/>
                      <a:pt x="1709" y="2297"/>
                      <a:pt x="1512" y="2228"/>
                    </a:cubicBezTo>
                    <a:cubicBezTo>
                      <a:pt x="1409" y="2182"/>
                      <a:pt x="1293" y="2136"/>
                      <a:pt x="1201" y="2078"/>
                    </a:cubicBezTo>
                    <a:cubicBezTo>
                      <a:pt x="1108" y="2020"/>
                      <a:pt x="1016" y="1951"/>
                      <a:pt x="947" y="1870"/>
                    </a:cubicBezTo>
                    <a:lnTo>
                      <a:pt x="947" y="1870"/>
                    </a:lnTo>
                    <a:cubicBezTo>
                      <a:pt x="1293" y="2182"/>
                      <a:pt x="1755" y="2297"/>
                      <a:pt x="2182" y="2297"/>
                    </a:cubicBezTo>
                    <a:cubicBezTo>
                      <a:pt x="2632" y="2297"/>
                      <a:pt x="3071" y="2159"/>
                      <a:pt x="3486" y="2009"/>
                    </a:cubicBezTo>
                    <a:cubicBezTo>
                      <a:pt x="3902" y="1847"/>
                      <a:pt x="4306" y="1662"/>
                      <a:pt x="4744" y="1512"/>
                    </a:cubicBezTo>
                    <a:cubicBezTo>
                      <a:pt x="4952" y="1443"/>
                      <a:pt x="5171" y="1397"/>
                      <a:pt x="5402" y="1374"/>
                    </a:cubicBezTo>
                    <a:cubicBezTo>
                      <a:pt x="5575" y="1348"/>
                      <a:pt x="5742" y="1335"/>
                      <a:pt x="5912" y="1335"/>
                    </a:cubicBezTo>
                    <a:close/>
                    <a:moveTo>
                      <a:pt x="4802" y="0"/>
                    </a:moveTo>
                    <a:cubicBezTo>
                      <a:pt x="4606" y="439"/>
                      <a:pt x="4410" y="612"/>
                      <a:pt x="4410" y="612"/>
                    </a:cubicBezTo>
                    <a:cubicBezTo>
                      <a:pt x="4375" y="462"/>
                      <a:pt x="4283" y="289"/>
                      <a:pt x="4283" y="289"/>
                    </a:cubicBezTo>
                    <a:cubicBezTo>
                      <a:pt x="4063" y="901"/>
                      <a:pt x="3729" y="1385"/>
                      <a:pt x="3163" y="1709"/>
                    </a:cubicBezTo>
                    <a:cubicBezTo>
                      <a:pt x="3244" y="1512"/>
                      <a:pt x="3209" y="1282"/>
                      <a:pt x="3036" y="1166"/>
                    </a:cubicBezTo>
                    <a:cubicBezTo>
                      <a:pt x="2968" y="1130"/>
                      <a:pt x="2891" y="1111"/>
                      <a:pt x="2815" y="1111"/>
                    </a:cubicBezTo>
                    <a:cubicBezTo>
                      <a:pt x="2696" y="1111"/>
                      <a:pt x="2578" y="1156"/>
                      <a:pt x="2494" y="1247"/>
                    </a:cubicBezTo>
                    <a:cubicBezTo>
                      <a:pt x="2516" y="1236"/>
                      <a:pt x="2542" y="1232"/>
                      <a:pt x="2568" y="1232"/>
                    </a:cubicBezTo>
                    <a:cubicBezTo>
                      <a:pt x="2687" y="1232"/>
                      <a:pt x="2825" y="1330"/>
                      <a:pt x="2863" y="1443"/>
                    </a:cubicBezTo>
                    <a:cubicBezTo>
                      <a:pt x="2909" y="1593"/>
                      <a:pt x="2851" y="1743"/>
                      <a:pt x="2759" y="1859"/>
                    </a:cubicBezTo>
                    <a:cubicBezTo>
                      <a:pt x="2629" y="2036"/>
                      <a:pt x="2404" y="2093"/>
                      <a:pt x="2169" y="2093"/>
                    </a:cubicBezTo>
                    <a:cubicBezTo>
                      <a:pt x="1947" y="2093"/>
                      <a:pt x="1716" y="2042"/>
                      <a:pt x="1547" y="1997"/>
                    </a:cubicBezTo>
                    <a:cubicBezTo>
                      <a:pt x="889" y="1824"/>
                      <a:pt x="347" y="1316"/>
                      <a:pt x="0" y="727"/>
                    </a:cubicBezTo>
                    <a:lnTo>
                      <a:pt x="0" y="727"/>
                    </a:lnTo>
                    <a:cubicBezTo>
                      <a:pt x="162" y="1016"/>
                      <a:pt x="254" y="1316"/>
                      <a:pt x="450" y="1593"/>
                    </a:cubicBezTo>
                    <a:cubicBezTo>
                      <a:pt x="554" y="1732"/>
                      <a:pt x="670" y="1882"/>
                      <a:pt x="797" y="1997"/>
                    </a:cubicBezTo>
                    <a:cubicBezTo>
                      <a:pt x="1287" y="2458"/>
                      <a:pt x="1912" y="2656"/>
                      <a:pt x="2608" y="2656"/>
                    </a:cubicBezTo>
                    <a:cubicBezTo>
                      <a:pt x="2748" y="2656"/>
                      <a:pt x="2891" y="2647"/>
                      <a:pt x="3036" y="2632"/>
                    </a:cubicBezTo>
                    <a:cubicBezTo>
                      <a:pt x="3407" y="2581"/>
                      <a:pt x="3813" y="2541"/>
                      <a:pt x="4222" y="2541"/>
                    </a:cubicBezTo>
                    <a:cubicBezTo>
                      <a:pt x="4921" y="2541"/>
                      <a:pt x="5631" y="2658"/>
                      <a:pt x="6199" y="3036"/>
                    </a:cubicBezTo>
                    <a:cubicBezTo>
                      <a:pt x="6014" y="2713"/>
                      <a:pt x="5725" y="2517"/>
                      <a:pt x="5402" y="2355"/>
                    </a:cubicBezTo>
                    <a:lnTo>
                      <a:pt x="5402" y="2355"/>
                    </a:lnTo>
                    <a:cubicBezTo>
                      <a:pt x="5425" y="2358"/>
                      <a:pt x="5446" y="2360"/>
                      <a:pt x="5466" y="2360"/>
                    </a:cubicBezTo>
                    <a:cubicBezTo>
                      <a:pt x="5981" y="2360"/>
                      <a:pt x="6003" y="1315"/>
                      <a:pt x="6578" y="1315"/>
                    </a:cubicBezTo>
                    <a:cubicBezTo>
                      <a:pt x="6589" y="1315"/>
                      <a:pt x="6600" y="1315"/>
                      <a:pt x="6611" y="1316"/>
                    </a:cubicBezTo>
                    <a:lnTo>
                      <a:pt x="6611" y="1316"/>
                    </a:lnTo>
                    <a:cubicBezTo>
                      <a:pt x="6080" y="1278"/>
                      <a:pt x="5774" y="693"/>
                      <a:pt x="5308" y="693"/>
                    </a:cubicBezTo>
                    <a:cubicBezTo>
                      <a:pt x="5177" y="693"/>
                      <a:pt x="5035" y="739"/>
                      <a:pt x="4871" y="854"/>
                    </a:cubicBezTo>
                    <a:cubicBezTo>
                      <a:pt x="4917" y="474"/>
                      <a:pt x="4894" y="358"/>
                      <a:pt x="4802"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9"/>
              <p:cNvSpPr/>
              <p:nvPr/>
            </p:nvSpPr>
            <p:spPr>
              <a:xfrm>
                <a:off x="8917053" y="747442"/>
                <a:ext cx="77966" cy="14405"/>
              </a:xfrm>
              <a:custGeom>
                <a:avLst/>
                <a:gdLst/>
                <a:ahLst/>
                <a:cxnLst/>
                <a:rect l="l" t="t" r="r" b="b"/>
                <a:pathLst>
                  <a:path w="2414" h="446" extrusionOk="0">
                    <a:moveTo>
                      <a:pt x="833" y="1"/>
                    </a:moveTo>
                    <a:cubicBezTo>
                      <a:pt x="556" y="1"/>
                      <a:pt x="277" y="40"/>
                      <a:pt x="1" y="122"/>
                    </a:cubicBezTo>
                    <a:cubicBezTo>
                      <a:pt x="809" y="226"/>
                      <a:pt x="1605" y="341"/>
                      <a:pt x="2413" y="445"/>
                    </a:cubicBezTo>
                    <a:cubicBezTo>
                      <a:pt x="1916" y="154"/>
                      <a:pt x="1378" y="1"/>
                      <a:pt x="83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9"/>
              <p:cNvSpPr/>
              <p:nvPr/>
            </p:nvSpPr>
            <p:spPr>
              <a:xfrm>
                <a:off x="8748169" y="792982"/>
                <a:ext cx="96957" cy="81099"/>
              </a:xfrm>
              <a:custGeom>
                <a:avLst/>
                <a:gdLst/>
                <a:ahLst/>
                <a:cxnLst/>
                <a:rect l="l" t="t" r="r" b="b"/>
                <a:pathLst>
                  <a:path w="3002" h="2511" extrusionOk="0">
                    <a:moveTo>
                      <a:pt x="1040" y="443"/>
                    </a:moveTo>
                    <a:lnTo>
                      <a:pt x="1040" y="443"/>
                    </a:lnTo>
                    <a:cubicBezTo>
                      <a:pt x="1213" y="501"/>
                      <a:pt x="1374" y="605"/>
                      <a:pt x="1501" y="732"/>
                    </a:cubicBezTo>
                    <a:cubicBezTo>
                      <a:pt x="1640" y="859"/>
                      <a:pt x="1732" y="1021"/>
                      <a:pt x="1825" y="1182"/>
                    </a:cubicBezTo>
                    <a:cubicBezTo>
                      <a:pt x="1894" y="1355"/>
                      <a:pt x="1952" y="1528"/>
                      <a:pt x="2009" y="1679"/>
                    </a:cubicBezTo>
                    <a:cubicBezTo>
                      <a:pt x="2067" y="1852"/>
                      <a:pt x="2136" y="2013"/>
                      <a:pt x="2252" y="2163"/>
                    </a:cubicBezTo>
                    <a:cubicBezTo>
                      <a:pt x="2113" y="2048"/>
                      <a:pt x="2021" y="1875"/>
                      <a:pt x="1952" y="1713"/>
                    </a:cubicBezTo>
                    <a:cubicBezTo>
                      <a:pt x="1894" y="1575"/>
                      <a:pt x="1836" y="1413"/>
                      <a:pt x="1778" y="1263"/>
                    </a:cubicBezTo>
                    <a:lnTo>
                      <a:pt x="1778" y="1263"/>
                    </a:lnTo>
                    <a:cubicBezTo>
                      <a:pt x="1778" y="1298"/>
                      <a:pt x="1790" y="1344"/>
                      <a:pt x="1790" y="1367"/>
                    </a:cubicBezTo>
                    <a:cubicBezTo>
                      <a:pt x="1790" y="1540"/>
                      <a:pt x="1755" y="1713"/>
                      <a:pt x="1640" y="1840"/>
                    </a:cubicBezTo>
                    <a:cubicBezTo>
                      <a:pt x="1698" y="1690"/>
                      <a:pt x="1721" y="1528"/>
                      <a:pt x="1721" y="1367"/>
                    </a:cubicBezTo>
                    <a:cubicBezTo>
                      <a:pt x="1721" y="1251"/>
                      <a:pt x="1686" y="1136"/>
                      <a:pt x="1663" y="1021"/>
                    </a:cubicBezTo>
                    <a:cubicBezTo>
                      <a:pt x="1605" y="940"/>
                      <a:pt x="1548" y="836"/>
                      <a:pt x="1478" y="755"/>
                    </a:cubicBezTo>
                    <a:cubicBezTo>
                      <a:pt x="1363" y="628"/>
                      <a:pt x="1201" y="524"/>
                      <a:pt x="1040" y="443"/>
                    </a:cubicBezTo>
                    <a:close/>
                    <a:moveTo>
                      <a:pt x="255" y="1"/>
                    </a:moveTo>
                    <a:cubicBezTo>
                      <a:pt x="170" y="1"/>
                      <a:pt x="85" y="6"/>
                      <a:pt x="1" y="16"/>
                    </a:cubicBezTo>
                    <a:cubicBezTo>
                      <a:pt x="162" y="39"/>
                      <a:pt x="312" y="109"/>
                      <a:pt x="463" y="201"/>
                    </a:cubicBezTo>
                    <a:cubicBezTo>
                      <a:pt x="809" y="397"/>
                      <a:pt x="1017" y="801"/>
                      <a:pt x="970" y="1194"/>
                    </a:cubicBezTo>
                    <a:cubicBezTo>
                      <a:pt x="924" y="1586"/>
                      <a:pt x="624" y="1979"/>
                      <a:pt x="255" y="2094"/>
                    </a:cubicBezTo>
                    <a:cubicBezTo>
                      <a:pt x="338" y="2218"/>
                      <a:pt x="485" y="2305"/>
                      <a:pt x="640" y="2305"/>
                    </a:cubicBezTo>
                    <a:cubicBezTo>
                      <a:pt x="658" y="2305"/>
                      <a:pt x="676" y="2304"/>
                      <a:pt x="693" y="2302"/>
                    </a:cubicBezTo>
                    <a:cubicBezTo>
                      <a:pt x="867" y="2290"/>
                      <a:pt x="993" y="2129"/>
                      <a:pt x="1063" y="1979"/>
                    </a:cubicBezTo>
                    <a:cubicBezTo>
                      <a:pt x="1097" y="2094"/>
                      <a:pt x="1144" y="2221"/>
                      <a:pt x="1236" y="2325"/>
                    </a:cubicBezTo>
                    <a:cubicBezTo>
                      <a:pt x="1292" y="2389"/>
                      <a:pt x="1382" y="2431"/>
                      <a:pt x="1470" y="2431"/>
                    </a:cubicBezTo>
                    <a:cubicBezTo>
                      <a:pt x="1509" y="2431"/>
                      <a:pt x="1547" y="2423"/>
                      <a:pt x="1582" y="2406"/>
                    </a:cubicBezTo>
                    <a:cubicBezTo>
                      <a:pt x="1663" y="2360"/>
                      <a:pt x="1721" y="2221"/>
                      <a:pt x="1698" y="2117"/>
                    </a:cubicBezTo>
                    <a:lnTo>
                      <a:pt x="1698" y="2117"/>
                    </a:lnTo>
                    <a:cubicBezTo>
                      <a:pt x="1836" y="2302"/>
                      <a:pt x="2055" y="2452"/>
                      <a:pt x="2298" y="2498"/>
                    </a:cubicBezTo>
                    <a:cubicBezTo>
                      <a:pt x="2339" y="2507"/>
                      <a:pt x="2379" y="2511"/>
                      <a:pt x="2418" y="2511"/>
                    </a:cubicBezTo>
                    <a:cubicBezTo>
                      <a:pt x="2640" y="2511"/>
                      <a:pt x="2825" y="2380"/>
                      <a:pt x="3002" y="2233"/>
                    </a:cubicBezTo>
                    <a:lnTo>
                      <a:pt x="3002" y="2233"/>
                    </a:lnTo>
                    <a:cubicBezTo>
                      <a:pt x="2994" y="2233"/>
                      <a:pt x="2987" y="2233"/>
                      <a:pt x="2979" y="2233"/>
                    </a:cubicBezTo>
                    <a:cubicBezTo>
                      <a:pt x="2782" y="2233"/>
                      <a:pt x="2617" y="2087"/>
                      <a:pt x="2506" y="1898"/>
                    </a:cubicBezTo>
                    <a:cubicBezTo>
                      <a:pt x="2390" y="1713"/>
                      <a:pt x="2332" y="1517"/>
                      <a:pt x="2240" y="1309"/>
                    </a:cubicBezTo>
                    <a:cubicBezTo>
                      <a:pt x="2021" y="801"/>
                      <a:pt x="1594" y="386"/>
                      <a:pt x="1086" y="166"/>
                    </a:cubicBezTo>
                    <a:cubicBezTo>
                      <a:pt x="827" y="60"/>
                      <a:pt x="541" y="1"/>
                      <a:pt x="255"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9"/>
              <p:cNvSpPr/>
              <p:nvPr/>
            </p:nvSpPr>
            <p:spPr>
              <a:xfrm>
                <a:off x="8684446" y="777221"/>
                <a:ext cx="244201" cy="169626"/>
              </a:xfrm>
              <a:custGeom>
                <a:avLst/>
                <a:gdLst/>
                <a:ahLst/>
                <a:cxnLst/>
                <a:rect l="l" t="t" r="r" b="b"/>
                <a:pathLst>
                  <a:path w="7561" h="5252" extrusionOk="0">
                    <a:moveTo>
                      <a:pt x="13" y="499"/>
                    </a:moveTo>
                    <a:cubicBezTo>
                      <a:pt x="9" y="501"/>
                      <a:pt x="4" y="503"/>
                      <a:pt x="0" y="504"/>
                    </a:cubicBezTo>
                    <a:cubicBezTo>
                      <a:pt x="4" y="503"/>
                      <a:pt x="9" y="501"/>
                      <a:pt x="13" y="499"/>
                    </a:cubicBezTo>
                    <a:close/>
                    <a:moveTo>
                      <a:pt x="6429" y="1751"/>
                    </a:moveTo>
                    <a:lnTo>
                      <a:pt x="6429" y="1751"/>
                    </a:lnTo>
                    <a:cubicBezTo>
                      <a:pt x="6637" y="1959"/>
                      <a:pt x="6799" y="2201"/>
                      <a:pt x="6914" y="2467"/>
                    </a:cubicBezTo>
                    <a:cubicBezTo>
                      <a:pt x="7041" y="2721"/>
                      <a:pt x="7122" y="2998"/>
                      <a:pt x="7168" y="3286"/>
                    </a:cubicBezTo>
                    <a:cubicBezTo>
                      <a:pt x="7226" y="3575"/>
                      <a:pt x="7203" y="3863"/>
                      <a:pt x="7145" y="4152"/>
                    </a:cubicBezTo>
                    <a:cubicBezTo>
                      <a:pt x="7064" y="4429"/>
                      <a:pt x="6972" y="4694"/>
                      <a:pt x="6822" y="4948"/>
                    </a:cubicBezTo>
                    <a:cubicBezTo>
                      <a:pt x="6960" y="4683"/>
                      <a:pt x="7053" y="4406"/>
                      <a:pt x="7099" y="4140"/>
                    </a:cubicBezTo>
                    <a:cubicBezTo>
                      <a:pt x="7156" y="3863"/>
                      <a:pt x="7168" y="3575"/>
                      <a:pt x="7110" y="3298"/>
                    </a:cubicBezTo>
                    <a:cubicBezTo>
                      <a:pt x="7076" y="3021"/>
                      <a:pt x="6983" y="2744"/>
                      <a:pt x="6868" y="2490"/>
                    </a:cubicBezTo>
                    <a:cubicBezTo>
                      <a:pt x="6752" y="2224"/>
                      <a:pt x="6614" y="1982"/>
                      <a:pt x="6429" y="1751"/>
                    </a:cubicBezTo>
                    <a:close/>
                    <a:moveTo>
                      <a:pt x="2382" y="1"/>
                    </a:moveTo>
                    <a:cubicBezTo>
                      <a:pt x="1592" y="1"/>
                      <a:pt x="805" y="164"/>
                      <a:pt x="13" y="499"/>
                    </a:cubicBezTo>
                    <a:lnTo>
                      <a:pt x="13" y="499"/>
                    </a:lnTo>
                    <a:cubicBezTo>
                      <a:pt x="495" y="296"/>
                      <a:pt x="1040" y="203"/>
                      <a:pt x="1587" y="203"/>
                    </a:cubicBezTo>
                    <a:cubicBezTo>
                      <a:pt x="2204" y="203"/>
                      <a:pt x="2823" y="320"/>
                      <a:pt x="3359" y="527"/>
                    </a:cubicBezTo>
                    <a:cubicBezTo>
                      <a:pt x="3705" y="654"/>
                      <a:pt x="4040" y="828"/>
                      <a:pt x="4363" y="1035"/>
                    </a:cubicBezTo>
                    <a:cubicBezTo>
                      <a:pt x="4502" y="1128"/>
                      <a:pt x="4629" y="1255"/>
                      <a:pt x="4744" y="1370"/>
                    </a:cubicBezTo>
                    <a:cubicBezTo>
                      <a:pt x="4883" y="1497"/>
                      <a:pt x="4998" y="1624"/>
                      <a:pt x="5137" y="1728"/>
                    </a:cubicBezTo>
                    <a:cubicBezTo>
                      <a:pt x="5249" y="1806"/>
                      <a:pt x="5381" y="1864"/>
                      <a:pt x="5513" y="1864"/>
                    </a:cubicBezTo>
                    <a:cubicBezTo>
                      <a:pt x="5557" y="1864"/>
                      <a:pt x="5601" y="1858"/>
                      <a:pt x="5644" y="1843"/>
                    </a:cubicBezTo>
                    <a:cubicBezTo>
                      <a:pt x="5818" y="1786"/>
                      <a:pt x="5898" y="1624"/>
                      <a:pt x="5818" y="1462"/>
                    </a:cubicBezTo>
                    <a:lnTo>
                      <a:pt x="5818" y="1462"/>
                    </a:lnTo>
                    <a:cubicBezTo>
                      <a:pt x="6210" y="2190"/>
                      <a:pt x="6152" y="2940"/>
                      <a:pt x="5944" y="3679"/>
                    </a:cubicBezTo>
                    <a:cubicBezTo>
                      <a:pt x="5793" y="4257"/>
                      <a:pt x="5968" y="4827"/>
                      <a:pt x="6317" y="4827"/>
                    </a:cubicBezTo>
                    <a:cubicBezTo>
                      <a:pt x="6393" y="4827"/>
                      <a:pt x="6477" y="4800"/>
                      <a:pt x="6568" y="4741"/>
                    </a:cubicBezTo>
                    <a:lnTo>
                      <a:pt x="6568" y="4741"/>
                    </a:lnTo>
                    <a:cubicBezTo>
                      <a:pt x="6568" y="4833"/>
                      <a:pt x="6499" y="4914"/>
                      <a:pt x="6499" y="5018"/>
                    </a:cubicBezTo>
                    <a:cubicBezTo>
                      <a:pt x="6480" y="5150"/>
                      <a:pt x="6570" y="5252"/>
                      <a:pt x="6686" y="5252"/>
                    </a:cubicBezTo>
                    <a:cubicBezTo>
                      <a:pt x="6711" y="5252"/>
                      <a:pt x="6737" y="5247"/>
                      <a:pt x="6764" y="5237"/>
                    </a:cubicBezTo>
                    <a:cubicBezTo>
                      <a:pt x="6856" y="5202"/>
                      <a:pt x="6903" y="5133"/>
                      <a:pt x="6960" y="5064"/>
                    </a:cubicBezTo>
                    <a:cubicBezTo>
                      <a:pt x="7480" y="4256"/>
                      <a:pt x="7560" y="3286"/>
                      <a:pt x="7110" y="2409"/>
                    </a:cubicBezTo>
                    <a:cubicBezTo>
                      <a:pt x="6672" y="1520"/>
                      <a:pt x="5806" y="897"/>
                      <a:pt x="4883" y="527"/>
                    </a:cubicBezTo>
                    <a:cubicBezTo>
                      <a:pt x="4040" y="180"/>
                      <a:pt x="3209" y="1"/>
                      <a:pt x="2382"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9"/>
              <p:cNvSpPr/>
              <p:nvPr/>
            </p:nvSpPr>
            <p:spPr>
              <a:xfrm>
                <a:off x="8863375" y="799473"/>
                <a:ext cx="102189" cy="73509"/>
              </a:xfrm>
              <a:custGeom>
                <a:avLst/>
                <a:gdLst/>
                <a:ahLst/>
                <a:cxnLst/>
                <a:rect l="l" t="t" r="r" b="b"/>
                <a:pathLst>
                  <a:path w="3164" h="2276" extrusionOk="0">
                    <a:moveTo>
                      <a:pt x="1" y="0"/>
                    </a:moveTo>
                    <a:cubicBezTo>
                      <a:pt x="762" y="231"/>
                      <a:pt x="1443" y="1097"/>
                      <a:pt x="1836" y="1778"/>
                    </a:cubicBezTo>
                    <a:cubicBezTo>
                      <a:pt x="1872" y="1831"/>
                      <a:pt x="2103" y="2276"/>
                      <a:pt x="2231" y="2276"/>
                    </a:cubicBezTo>
                    <a:cubicBezTo>
                      <a:pt x="2268" y="2276"/>
                      <a:pt x="2296" y="2239"/>
                      <a:pt x="2309" y="2147"/>
                    </a:cubicBezTo>
                    <a:cubicBezTo>
                      <a:pt x="2321" y="2066"/>
                      <a:pt x="2286" y="1974"/>
                      <a:pt x="2240" y="1905"/>
                    </a:cubicBezTo>
                    <a:lnTo>
                      <a:pt x="2240" y="1905"/>
                    </a:lnTo>
                    <a:cubicBezTo>
                      <a:pt x="2338" y="1957"/>
                      <a:pt x="2450" y="1985"/>
                      <a:pt x="2562" y="1985"/>
                    </a:cubicBezTo>
                    <a:cubicBezTo>
                      <a:pt x="2673" y="1985"/>
                      <a:pt x="2782" y="1957"/>
                      <a:pt x="2875" y="1893"/>
                    </a:cubicBezTo>
                    <a:cubicBezTo>
                      <a:pt x="3059" y="1755"/>
                      <a:pt x="3163" y="1489"/>
                      <a:pt x="3094" y="1270"/>
                    </a:cubicBezTo>
                    <a:cubicBezTo>
                      <a:pt x="3013" y="1050"/>
                      <a:pt x="2759" y="935"/>
                      <a:pt x="2528" y="935"/>
                    </a:cubicBezTo>
                    <a:cubicBezTo>
                      <a:pt x="2655" y="935"/>
                      <a:pt x="2759" y="1085"/>
                      <a:pt x="2725" y="1201"/>
                    </a:cubicBezTo>
                    <a:cubicBezTo>
                      <a:pt x="2701" y="1316"/>
                      <a:pt x="2586" y="1397"/>
                      <a:pt x="2459" y="1408"/>
                    </a:cubicBezTo>
                    <a:cubicBezTo>
                      <a:pt x="2439" y="1412"/>
                      <a:pt x="2417" y="1414"/>
                      <a:pt x="2396" y="1414"/>
                    </a:cubicBezTo>
                    <a:cubicBezTo>
                      <a:pt x="2296" y="1414"/>
                      <a:pt x="2189" y="1373"/>
                      <a:pt x="2113" y="1316"/>
                    </a:cubicBezTo>
                    <a:cubicBezTo>
                      <a:pt x="2009" y="1235"/>
                      <a:pt x="1917" y="1143"/>
                      <a:pt x="1836" y="1050"/>
                    </a:cubicBezTo>
                    <a:cubicBezTo>
                      <a:pt x="1328" y="519"/>
                      <a:pt x="705" y="208"/>
                      <a:pt x="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9"/>
              <p:cNvSpPr/>
              <p:nvPr/>
            </p:nvSpPr>
            <p:spPr>
              <a:xfrm>
                <a:off x="8553577" y="660400"/>
                <a:ext cx="231153" cy="135811"/>
              </a:xfrm>
              <a:custGeom>
                <a:avLst/>
                <a:gdLst/>
                <a:ahLst/>
                <a:cxnLst/>
                <a:rect l="l" t="t" r="r" b="b"/>
                <a:pathLst>
                  <a:path w="7157" h="4205" extrusionOk="0">
                    <a:moveTo>
                      <a:pt x="6638" y="266"/>
                    </a:moveTo>
                    <a:cubicBezTo>
                      <a:pt x="6634" y="268"/>
                      <a:pt x="6631" y="269"/>
                      <a:pt x="6628" y="271"/>
                    </a:cubicBezTo>
                    <a:lnTo>
                      <a:pt x="6628" y="271"/>
                    </a:lnTo>
                    <a:cubicBezTo>
                      <a:pt x="6631" y="269"/>
                      <a:pt x="6634" y="268"/>
                      <a:pt x="6638" y="266"/>
                    </a:cubicBezTo>
                    <a:close/>
                    <a:moveTo>
                      <a:pt x="1" y="3348"/>
                    </a:moveTo>
                    <a:cubicBezTo>
                      <a:pt x="18" y="3358"/>
                      <a:pt x="35" y="3368"/>
                      <a:pt x="52" y="3378"/>
                    </a:cubicBezTo>
                    <a:lnTo>
                      <a:pt x="52" y="3378"/>
                    </a:lnTo>
                    <a:cubicBezTo>
                      <a:pt x="35" y="3368"/>
                      <a:pt x="18" y="3358"/>
                      <a:pt x="1" y="3348"/>
                    </a:cubicBezTo>
                    <a:close/>
                    <a:moveTo>
                      <a:pt x="6107" y="555"/>
                    </a:moveTo>
                    <a:lnTo>
                      <a:pt x="6107" y="555"/>
                    </a:lnTo>
                    <a:cubicBezTo>
                      <a:pt x="5680" y="809"/>
                      <a:pt x="5299" y="1132"/>
                      <a:pt x="4964" y="1490"/>
                    </a:cubicBezTo>
                    <a:cubicBezTo>
                      <a:pt x="4664" y="1882"/>
                      <a:pt x="4387" y="2298"/>
                      <a:pt x="4064" y="2679"/>
                    </a:cubicBezTo>
                    <a:cubicBezTo>
                      <a:pt x="3752" y="3048"/>
                      <a:pt x="3406" y="3429"/>
                      <a:pt x="2955" y="3671"/>
                    </a:cubicBezTo>
                    <a:cubicBezTo>
                      <a:pt x="2736" y="3787"/>
                      <a:pt x="2494" y="3891"/>
                      <a:pt x="2251" y="3925"/>
                    </a:cubicBezTo>
                    <a:cubicBezTo>
                      <a:pt x="2113" y="3948"/>
                      <a:pt x="2009" y="3960"/>
                      <a:pt x="1870" y="3960"/>
                    </a:cubicBezTo>
                    <a:cubicBezTo>
                      <a:pt x="1743" y="3960"/>
                      <a:pt x="1628" y="3948"/>
                      <a:pt x="1501" y="3902"/>
                    </a:cubicBezTo>
                    <a:lnTo>
                      <a:pt x="1501" y="3902"/>
                    </a:lnTo>
                    <a:cubicBezTo>
                      <a:pt x="1617" y="3925"/>
                      <a:pt x="1743" y="3925"/>
                      <a:pt x="1870" y="3925"/>
                    </a:cubicBezTo>
                    <a:cubicBezTo>
                      <a:pt x="2009" y="3925"/>
                      <a:pt x="2124" y="3914"/>
                      <a:pt x="2240" y="3879"/>
                    </a:cubicBezTo>
                    <a:cubicBezTo>
                      <a:pt x="2355" y="3856"/>
                      <a:pt x="2471" y="3821"/>
                      <a:pt x="2586" y="3764"/>
                    </a:cubicBezTo>
                    <a:cubicBezTo>
                      <a:pt x="2702" y="3729"/>
                      <a:pt x="2817" y="3671"/>
                      <a:pt x="2909" y="3614"/>
                    </a:cubicBezTo>
                    <a:cubicBezTo>
                      <a:pt x="3348" y="3360"/>
                      <a:pt x="3694" y="3002"/>
                      <a:pt x="3994" y="2609"/>
                    </a:cubicBezTo>
                    <a:cubicBezTo>
                      <a:pt x="4318" y="2240"/>
                      <a:pt x="4583" y="1824"/>
                      <a:pt x="4929" y="1455"/>
                    </a:cubicBezTo>
                    <a:cubicBezTo>
                      <a:pt x="5102" y="1270"/>
                      <a:pt x="5276" y="1109"/>
                      <a:pt x="5483" y="959"/>
                    </a:cubicBezTo>
                    <a:cubicBezTo>
                      <a:pt x="5680" y="809"/>
                      <a:pt x="5887" y="670"/>
                      <a:pt x="6107" y="555"/>
                    </a:cubicBezTo>
                    <a:close/>
                    <a:moveTo>
                      <a:pt x="4156" y="1"/>
                    </a:moveTo>
                    <a:lnTo>
                      <a:pt x="4156" y="1"/>
                    </a:lnTo>
                    <a:cubicBezTo>
                      <a:pt x="4214" y="520"/>
                      <a:pt x="4110" y="797"/>
                      <a:pt x="4110" y="797"/>
                    </a:cubicBezTo>
                    <a:cubicBezTo>
                      <a:pt x="3994" y="682"/>
                      <a:pt x="3821" y="566"/>
                      <a:pt x="3821" y="566"/>
                    </a:cubicBezTo>
                    <a:lnTo>
                      <a:pt x="3821" y="566"/>
                    </a:lnTo>
                    <a:cubicBezTo>
                      <a:pt x="3948" y="1259"/>
                      <a:pt x="3890" y="1917"/>
                      <a:pt x="3544" y="2529"/>
                    </a:cubicBezTo>
                    <a:cubicBezTo>
                      <a:pt x="3521" y="2309"/>
                      <a:pt x="3348" y="2113"/>
                      <a:pt x="3129" y="2090"/>
                    </a:cubicBezTo>
                    <a:cubicBezTo>
                      <a:pt x="3122" y="2090"/>
                      <a:pt x="3115" y="2089"/>
                      <a:pt x="3108" y="2089"/>
                    </a:cubicBezTo>
                    <a:cubicBezTo>
                      <a:pt x="2896" y="2089"/>
                      <a:pt x="2689" y="2258"/>
                      <a:pt x="2655" y="2471"/>
                    </a:cubicBezTo>
                    <a:cubicBezTo>
                      <a:pt x="2709" y="2406"/>
                      <a:pt x="2798" y="2374"/>
                      <a:pt x="2888" y="2374"/>
                    </a:cubicBezTo>
                    <a:cubicBezTo>
                      <a:pt x="2974" y="2374"/>
                      <a:pt x="3061" y="2403"/>
                      <a:pt x="3117" y="2459"/>
                    </a:cubicBezTo>
                    <a:cubicBezTo>
                      <a:pt x="3232" y="2575"/>
                      <a:pt x="3256" y="2748"/>
                      <a:pt x="3244" y="2921"/>
                    </a:cubicBezTo>
                    <a:cubicBezTo>
                      <a:pt x="3198" y="3394"/>
                      <a:pt x="2551" y="3614"/>
                      <a:pt x="2159" y="3706"/>
                    </a:cubicBezTo>
                    <a:cubicBezTo>
                      <a:pt x="1956" y="3761"/>
                      <a:pt x="1747" y="3787"/>
                      <a:pt x="1537" y="3787"/>
                    </a:cubicBezTo>
                    <a:cubicBezTo>
                      <a:pt x="1024" y="3787"/>
                      <a:pt x="504" y="3633"/>
                      <a:pt x="52" y="3378"/>
                    </a:cubicBezTo>
                    <a:lnTo>
                      <a:pt x="52" y="3378"/>
                    </a:lnTo>
                    <a:cubicBezTo>
                      <a:pt x="341" y="3551"/>
                      <a:pt x="584" y="3795"/>
                      <a:pt x="889" y="3937"/>
                    </a:cubicBezTo>
                    <a:cubicBezTo>
                      <a:pt x="1086" y="4029"/>
                      <a:pt x="1259" y="4087"/>
                      <a:pt x="1443" y="4133"/>
                    </a:cubicBezTo>
                    <a:cubicBezTo>
                      <a:pt x="1648" y="4181"/>
                      <a:pt x="1851" y="4205"/>
                      <a:pt x="2051" y="4205"/>
                    </a:cubicBezTo>
                    <a:cubicBezTo>
                      <a:pt x="2709" y="4205"/>
                      <a:pt x="3341" y="3952"/>
                      <a:pt x="3925" y="3510"/>
                    </a:cubicBezTo>
                    <a:cubicBezTo>
                      <a:pt x="4775" y="2858"/>
                      <a:pt x="5890" y="2143"/>
                      <a:pt x="7006" y="2143"/>
                    </a:cubicBezTo>
                    <a:cubicBezTo>
                      <a:pt x="7056" y="2143"/>
                      <a:pt x="7107" y="2145"/>
                      <a:pt x="7157" y="2148"/>
                    </a:cubicBezTo>
                    <a:cubicBezTo>
                      <a:pt x="6865" y="1946"/>
                      <a:pt x="6528" y="1903"/>
                      <a:pt x="6194" y="1903"/>
                    </a:cubicBezTo>
                    <a:cubicBezTo>
                      <a:pt x="6146" y="1903"/>
                      <a:pt x="6097" y="1904"/>
                      <a:pt x="6049" y="1905"/>
                    </a:cubicBezTo>
                    <a:cubicBezTo>
                      <a:pt x="6658" y="1676"/>
                      <a:pt x="6009" y="577"/>
                      <a:pt x="6628" y="271"/>
                    </a:cubicBezTo>
                    <a:lnTo>
                      <a:pt x="6628" y="271"/>
                    </a:lnTo>
                    <a:cubicBezTo>
                      <a:pt x="6485" y="339"/>
                      <a:pt x="6336" y="360"/>
                      <a:pt x="6185" y="360"/>
                    </a:cubicBezTo>
                    <a:cubicBezTo>
                      <a:pt x="5930" y="360"/>
                      <a:pt x="5672" y="299"/>
                      <a:pt x="5434" y="299"/>
                    </a:cubicBezTo>
                    <a:cubicBezTo>
                      <a:pt x="5146" y="299"/>
                      <a:pt x="4887" y="389"/>
                      <a:pt x="4698" y="786"/>
                    </a:cubicBezTo>
                    <a:cubicBezTo>
                      <a:pt x="4548" y="393"/>
                      <a:pt x="4456" y="301"/>
                      <a:pt x="415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9"/>
              <p:cNvSpPr/>
              <p:nvPr/>
            </p:nvSpPr>
            <p:spPr>
              <a:xfrm>
                <a:off x="8691132" y="740595"/>
                <a:ext cx="151766" cy="44344"/>
              </a:xfrm>
              <a:custGeom>
                <a:avLst/>
                <a:gdLst/>
                <a:ahLst/>
                <a:cxnLst/>
                <a:rect l="l" t="t" r="r" b="b"/>
                <a:pathLst>
                  <a:path w="4699" h="1373" extrusionOk="0">
                    <a:moveTo>
                      <a:pt x="2344" y="634"/>
                    </a:moveTo>
                    <a:cubicBezTo>
                      <a:pt x="2575" y="634"/>
                      <a:pt x="2829" y="634"/>
                      <a:pt x="3060" y="680"/>
                    </a:cubicBezTo>
                    <a:cubicBezTo>
                      <a:pt x="3290" y="715"/>
                      <a:pt x="3533" y="750"/>
                      <a:pt x="3764" y="830"/>
                    </a:cubicBezTo>
                    <a:cubicBezTo>
                      <a:pt x="3521" y="784"/>
                      <a:pt x="3290" y="738"/>
                      <a:pt x="3060" y="727"/>
                    </a:cubicBezTo>
                    <a:cubicBezTo>
                      <a:pt x="2829" y="715"/>
                      <a:pt x="2575" y="692"/>
                      <a:pt x="2344" y="692"/>
                    </a:cubicBezTo>
                    <a:cubicBezTo>
                      <a:pt x="2113" y="692"/>
                      <a:pt x="1882" y="727"/>
                      <a:pt x="1674" y="773"/>
                    </a:cubicBezTo>
                    <a:cubicBezTo>
                      <a:pt x="1444" y="807"/>
                      <a:pt x="1224" y="865"/>
                      <a:pt x="1005" y="923"/>
                    </a:cubicBezTo>
                    <a:cubicBezTo>
                      <a:pt x="1213" y="842"/>
                      <a:pt x="1421" y="773"/>
                      <a:pt x="1651" y="727"/>
                    </a:cubicBezTo>
                    <a:cubicBezTo>
                      <a:pt x="1882" y="680"/>
                      <a:pt x="2113" y="657"/>
                      <a:pt x="2344" y="634"/>
                    </a:cubicBezTo>
                    <a:close/>
                    <a:moveTo>
                      <a:pt x="3555" y="1"/>
                    </a:moveTo>
                    <a:cubicBezTo>
                      <a:pt x="2411" y="1"/>
                      <a:pt x="703" y="869"/>
                      <a:pt x="1" y="1373"/>
                    </a:cubicBezTo>
                    <a:cubicBezTo>
                      <a:pt x="895" y="1057"/>
                      <a:pt x="1838" y="896"/>
                      <a:pt x="2785" y="896"/>
                    </a:cubicBezTo>
                    <a:cubicBezTo>
                      <a:pt x="3426" y="896"/>
                      <a:pt x="4069" y="970"/>
                      <a:pt x="4699" y="1119"/>
                    </a:cubicBezTo>
                    <a:cubicBezTo>
                      <a:pt x="4398" y="706"/>
                      <a:pt x="3762" y="391"/>
                      <a:pt x="3241" y="391"/>
                    </a:cubicBezTo>
                    <a:cubicBezTo>
                      <a:pt x="3223" y="391"/>
                      <a:pt x="3204" y="391"/>
                      <a:pt x="3187" y="392"/>
                    </a:cubicBezTo>
                    <a:cubicBezTo>
                      <a:pt x="3360" y="265"/>
                      <a:pt x="4052" y="103"/>
                      <a:pt x="4075" y="80"/>
                    </a:cubicBezTo>
                    <a:cubicBezTo>
                      <a:pt x="3923" y="25"/>
                      <a:pt x="3747" y="1"/>
                      <a:pt x="3555"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9"/>
              <p:cNvSpPr/>
              <p:nvPr/>
            </p:nvSpPr>
            <p:spPr>
              <a:xfrm>
                <a:off x="8452938" y="752481"/>
                <a:ext cx="93049" cy="163942"/>
              </a:xfrm>
              <a:custGeom>
                <a:avLst/>
                <a:gdLst/>
                <a:ahLst/>
                <a:cxnLst/>
                <a:rect l="l" t="t" r="r" b="b"/>
                <a:pathLst>
                  <a:path w="2881" h="5076" extrusionOk="0">
                    <a:moveTo>
                      <a:pt x="2482" y="1"/>
                    </a:moveTo>
                    <a:cubicBezTo>
                      <a:pt x="2481" y="1"/>
                      <a:pt x="0" y="4675"/>
                      <a:pt x="1454" y="5056"/>
                    </a:cubicBezTo>
                    <a:cubicBezTo>
                      <a:pt x="1504" y="5069"/>
                      <a:pt x="1551" y="5075"/>
                      <a:pt x="1596" y="5075"/>
                    </a:cubicBezTo>
                    <a:cubicBezTo>
                      <a:pt x="2880" y="5075"/>
                      <a:pt x="2482" y="1"/>
                      <a:pt x="2482"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9"/>
              <p:cNvSpPr/>
              <p:nvPr/>
            </p:nvSpPr>
            <p:spPr>
              <a:xfrm>
                <a:off x="8367188" y="750995"/>
                <a:ext cx="140203" cy="103740"/>
              </a:xfrm>
              <a:custGeom>
                <a:avLst/>
                <a:gdLst/>
                <a:ahLst/>
                <a:cxnLst/>
                <a:rect l="l" t="t" r="r" b="b"/>
                <a:pathLst>
                  <a:path w="4341" h="3212" extrusionOk="0">
                    <a:moveTo>
                      <a:pt x="4340" y="1"/>
                    </a:moveTo>
                    <a:cubicBezTo>
                      <a:pt x="4340" y="1"/>
                      <a:pt x="0" y="1870"/>
                      <a:pt x="1051" y="3013"/>
                    </a:cubicBezTo>
                    <a:cubicBezTo>
                      <a:pt x="1176" y="3151"/>
                      <a:pt x="1319" y="3212"/>
                      <a:pt x="1474" y="3212"/>
                    </a:cubicBezTo>
                    <a:cubicBezTo>
                      <a:pt x="2601" y="3212"/>
                      <a:pt x="4340" y="1"/>
                      <a:pt x="434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9"/>
              <p:cNvSpPr/>
              <p:nvPr/>
            </p:nvSpPr>
            <p:spPr>
              <a:xfrm>
                <a:off x="8338895" y="716566"/>
                <a:ext cx="169594" cy="45184"/>
              </a:xfrm>
              <a:custGeom>
                <a:avLst/>
                <a:gdLst/>
                <a:ahLst/>
                <a:cxnLst/>
                <a:rect l="l" t="t" r="r" b="b"/>
                <a:pathLst>
                  <a:path w="5251" h="1399" extrusionOk="0">
                    <a:moveTo>
                      <a:pt x="2182" y="1"/>
                    </a:moveTo>
                    <a:cubicBezTo>
                      <a:pt x="1021" y="1"/>
                      <a:pt x="1" y="186"/>
                      <a:pt x="114" y="859"/>
                    </a:cubicBezTo>
                    <a:cubicBezTo>
                      <a:pt x="182" y="1253"/>
                      <a:pt x="574" y="1398"/>
                      <a:pt x="1114" y="1398"/>
                    </a:cubicBezTo>
                    <a:cubicBezTo>
                      <a:pt x="2612" y="1398"/>
                      <a:pt x="5251" y="282"/>
                      <a:pt x="5251" y="282"/>
                    </a:cubicBezTo>
                    <a:cubicBezTo>
                      <a:pt x="5251" y="282"/>
                      <a:pt x="3610" y="1"/>
                      <a:pt x="2182"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2" name="Google Shape;1482;p19"/>
            <p:cNvGrpSpPr/>
            <p:nvPr/>
          </p:nvGrpSpPr>
          <p:grpSpPr>
            <a:xfrm>
              <a:off x="8288916" y="4248700"/>
              <a:ext cx="778757" cy="746654"/>
              <a:chOff x="8325492" y="4212124"/>
              <a:chExt cx="778757" cy="746654"/>
            </a:xfrm>
          </p:grpSpPr>
          <p:sp>
            <p:nvSpPr>
              <p:cNvPr id="1483" name="Google Shape;1483;p19"/>
              <p:cNvSpPr/>
              <p:nvPr/>
            </p:nvSpPr>
            <p:spPr>
              <a:xfrm>
                <a:off x="8833176" y="4292577"/>
                <a:ext cx="271073" cy="179348"/>
              </a:xfrm>
              <a:custGeom>
                <a:avLst/>
                <a:gdLst/>
                <a:ahLst/>
                <a:cxnLst/>
                <a:rect l="l" t="t" r="r" b="b"/>
                <a:pathLst>
                  <a:path w="8393" h="5553" extrusionOk="0">
                    <a:moveTo>
                      <a:pt x="6372" y="0"/>
                    </a:moveTo>
                    <a:lnTo>
                      <a:pt x="6372" y="0"/>
                    </a:lnTo>
                    <a:cubicBezTo>
                      <a:pt x="6545" y="543"/>
                      <a:pt x="6268" y="1154"/>
                      <a:pt x="5841" y="1524"/>
                    </a:cubicBezTo>
                    <a:cubicBezTo>
                      <a:pt x="5403" y="1905"/>
                      <a:pt x="4848" y="2078"/>
                      <a:pt x="4283" y="2193"/>
                    </a:cubicBezTo>
                    <a:cubicBezTo>
                      <a:pt x="3717" y="2309"/>
                      <a:pt x="3163" y="2366"/>
                      <a:pt x="2609" y="2540"/>
                    </a:cubicBezTo>
                    <a:cubicBezTo>
                      <a:pt x="1294" y="2963"/>
                      <a:pt x="262" y="4156"/>
                      <a:pt x="7" y="5514"/>
                    </a:cubicBezTo>
                    <a:lnTo>
                      <a:pt x="7" y="5514"/>
                    </a:lnTo>
                    <a:cubicBezTo>
                      <a:pt x="155" y="4785"/>
                      <a:pt x="1273" y="3333"/>
                      <a:pt x="4029" y="3186"/>
                    </a:cubicBezTo>
                    <a:cubicBezTo>
                      <a:pt x="5590" y="3113"/>
                      <a:pt x="6384" y="2822"/>
                      <a:pt x="7233" y="2822"/>
                    </a:cubicBezTo>
                    <a:cubicBezTo>
                      <a:pt x="7590" y="2822"/>
                      <a:pt x="7956" y="2873"/>
                      <a:pt x="8392" y="3013"/>
                    </a:cubicBezTo>
                    <a:cubicBezTo>
                      <a:pt x="8130" y="2468"/>
                      <a:pt x="7364" y="2064"/>
                      <a:pt x="6728" y="2064"/>
                    </a:cubicBezTo>
                    <a:cubicBezTo>
                      <a:pt x="6637" y="2064"/>
                      <a:pt x="6548" y="2072"/>
                      <a:pt x="6464" y="2089"/>
                    </a:cubicBezTo>
                    <a:cubicBezTo>
                      <a:pt x="6949" y="1524"/>
                      <a:pt x="6845" y="577"/>
                      <a:pt x="6372" y="0"/>
                    </a:cubicBezTo>
                    <a:close/>
                    <a:moveTo>
                      <a:pt x="7" y="5514"/>
                    </a:moveTo>
                    <a:lnTo>
                      <a:pt x="7" y="5514"/>
                    </a:lnTo>
                    <a:cubicBezTo>
                      <a:pt x="5" y="5527"/>
                      <a:pt x="3" y="5540"/>
                      <a:pt x="1" y="5552"/>
                    </a:cubicBezTo>
                    <a:cubicBezTo>
                      <a:pt x="3" y="5540"/>
                      <a:pt x="5" y="5527"/>
                      <a:pt x="7" y="5514"/>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9"/>
              <p:cNvSpPr/>
              <p:nvPr/>
            </p:nvSpPr>
            <p:spPr>
              <a:xfrm>
                <a:off x="8835050" y="4417827"/>
                <a:ext cx="214003" cy="95471"/>
              </a:xfrm>
              <a:custGeom>
                <a:avLst/>
                <a:gdLst/>
                <a:ahLst/>
                <a:cxnLst/>
                <a:rect l="l" t="t" r="r" b="b"/>
                <a:pathLst>
                  <a:path w="6626" h="2956" extrusionOk="0">
                    <a:moveTo>
                      <a:pt x="2142" y="389"/>
                    </a:moveTo>
                    <a:cubicBezTo>
                      <a:pt x="2193" y="389"/>
                      <a:pt x="2245" y="390"/>
                      <a:pt x="2297" y="393"/>
                    </a:cubicBezTo>
                    <a:cubicBezTo>
                      <a:pt x="2759" y="416"/>
                      <a:pt x="3186" y="578"/>
                      <a:pt x="3590" y="762"/>
                    </a:cubicBezTo>
                    <a:cubicBezTo>
                      <a:pt x="3994" y="959"/>
                      <a:pt x="4398" y="1189"/>
                      <a:pt x="4802" y="1363"/>
                    </a:cubicBezTo>
                    <a:cubicBezTo>
                      <a:pt x="5206" y="1536"/>
                      <a:pt x="5656" y="1628"/>
                      <a:pt x="6106" y="1686"/>
                    </a:cubicBezTo>
                    <a:cubicBezTo>
                      <a:pt x="5875" y="1674"/>
                      <a:pt x="5656" y="1651"/>
                      <a:pt x="5425" y="1605"/>
                    </a:cubicBezTo>
                    <a:cubicBezTo>
                      <a:pt x="5206" y="1559"/>
                      <a:pt x="4987" y="1490"/>
                      <a:pt x="4779" y="1397"/>
                    </a:cubicBezTo>
                    <a:cubicBezTo>
                      <a:pt x="4352" y="1224"/>
                      <a:pt x="3971" y="1016"/>
                      <a:pt x="3544" y="820"/>
                    </a:cubicBezTo>
                    <a:cubicBezTo>
                      <a:pt x="3140" y="635"/>
                      <a:pt x="2724" y="474"/>
                      <a:pt x="2274" y="439"/>
                    </a:cubicBezTo>
                    <a:cubicBezTo>
                      <a:pt x="2198" y="431"/>
                      <a:pt x="2121" y="427"/>
                      <a:pt x="2044" y="427"/>
                    </a:cubicBezTo>
                    <a:cubicBezTo>
                      <a:pt x="1719" y="427"/>
                      <a:pt x="1392" y="502"/>
                      <a:pt x="1109" y="679"/>
                    </a:cubicBezTo>
                    <a:lnTo>
                      <a:pt x="1109" y="679"/>
                    </a:lnTo>
                    <a:cubicBezTo>
                      <a:pt x="1171" y="639"/>
                      <a:pt x="1234" y="603"/>
                      <a:pt x="1293" y="566"/>
                    </a:cubicBezTo>
                    <a:cubicBezTo>
                      <a:pt x="1397" y="520"/>
                      <a:pt x="1501" y="474"/>
                      <a:pt x="1616" y="451"/>
                    </a:cubicBezTo>
                    <a:cubicBezTo>
                      <a:pt x="1786" y="406"/>
                      <a:pt x="1963" y="389"/>
                      <a:pt x="2142" y="389"/>
                    </a:cubicBezTo>
                    <a:close/>
                    <a:moveTo>
                      <a:pt x="6337" y="1"/>
                    </a:moveTo>
                    <a:cubicBezTo>
                      <a:pt x="5856" y="264"/>
                      <a:pt x="5301" y="358"/>
                      <a:pt x="4741" y="358"/>
                    </a:cubicBezTo>
                    <a:cubicBezTo>
                      <a:pt x="4199" y="358"/>
                      <a:pt x="3651" y="270"/>
                      <a:pt x="3163" y="162"/>
                    </a:cubicBezTo>
                    <a:cubicBezTo>
                      <a:pt x="2920" y="113"/>
                      <a:pt x="2683" y="87"/>
                      <a:pt x="2452" y="87"/>
                    </a:cubicBezTo>
                    <a:cubicBezTo>
                      <a:pt x="1870" y="87"/>
                      <a:pt x="1332" y="252"/>
                      <a:pt x="878" y="624"/>
                    </a:cubicBezTo>
                    <a:cubicBezTo>
                      <a:pt x="751" y="728"/>
                      <a:pt x="624" y="855"/>
                      <a:pt x="508" y="993"/>
                    </a:cubicBezTo>
                    <a:cubicBezTo>
                      <a:pt x="289" y="1259"/>
                      <a:pt x="185" y="1559"/>
                      <a:pt x="0" y="1836"/>
                    </a:cubicBezTo>
                    <a:cubicBezTo>
                      <a:pt x="370" y="1282"/>
                      <a:pt x="970" y="820"/>
                      <a:pt x="1628" y="693"/>
                    </a:cubicBezTo>
                    <a:cubicBezTo>
                      <a:pt x="1770" y="666"/>
                      <a:pt x="1954" y="638"/>
                      <a:pt x="2138" y="638"/>
                    </a:cubicBezTo>
                    <a:cubicBezTo>
                      <a:pt x="2417" y="638"/>
                      <a:pt x="2696" y="701"/>
                      <a:pt x="2828" y="924"/>
                    </a:cubicBezTo>
                    <a:cubicBezTo>
                      <a:pt x="2897" y="1051"/>
                      <a:pt x="2955" y="1212"/>
                      <a:pt x="2897" y="1363"/>
                    </a:cubicBezTo>
                    <a:cubicBezTo>
                      <a:pt x="2852" y="1472"/>
                      <a:pt x="2719" y="1553"/>
                      <a:pt x="2597" y="1553"/>
                    </a:cubicBezTo>
                    <a:cubicBezTo>
                      <a:pt x="2565" y="1553"/>
                      <a:pt x="2534" y="1548"/>
                      <a:pt x="2505" y="1536"/>
                    </a:cubicBezTo>
                    <a:lnTo>
                      <a:pt x="2505" y="1536"/>
                    </a:lnTo>
                    <a:cubicBezTo>
                      <a:pt x="2583" y="1637"/>
                      <a:pt x="2723" y="1690"/>
                      <a:pt x="2859" y="1690"/>
                    </a:cubicBezTo>
                    <a:cubicBezTo>
                      <a:pt x="2925" y="1690"/>
                      <a:pt x="2991" y="1678"/>
                      <a:pt x="3048" y="1651"/>
                    </a:cubicBezTo>
                    <a:cubicBezTo>
                      <a:pt x="3221" y="1547"/>
                      <a:pt x="3278" y="1316"/>
                      <a:pt x="3221" y="1132"/>
                    </a:cubicBezTo>
                    <a:lnTo>
                      <a:pt x="3221" y="1132"/>
                    </a:lnTo>
                    <a:cubicBezTo>
                      <a:pt x="3740" y="1490"/>
                      <a:pt x="4040" y="2009"/>
                      <a:pt x="4213" y="2632"/>
                    </a:cubicBezTo>
                    <a:cubicBezTo>
                      <a:pt x="4213" y="2632"/>
                      <a:pt x="4317" y="2471"/>
                      <a:pt x="4352" y="2321"/>
                    </a:cubicBezTo>
                    <a:cubicBezTo>
                      <a:pt x="4352" y="2321"/>
                      <a:pt x="4548" y="2517"/>
                      <a:pt x="4698" y="2955"/>
                    </a:cubicBezTo>
                    <a:cubicBezTo>
                      <a:pt x="4837" y="2598"/>
                      <a:pt x="4860" y="2494"/>
                      <a:pt x="4848" y="2113"/>
                    </a:cubicBezTo>
                    <a:lnTo>
                      <a:pt x="4848" y="2113"/>
                    </a:lnTo>
                    <a:cubicBezTo>
                      <a:pt x="5018" y="2255"/>
                      <a:pt x="5170" y="2309"/>
                      <a:pt x="5313" y="2309"/>
                    </a:cubicBezTo>
                    <a:cubicBezTo>
                      <a:pt x="5759" y="2309"/>
                      <a:pt x="6109" y="1778"/>
                      <a:pt x="6626" y="1778"/>
                    </a:cubicBezTo>
                    <a:cubicBezTo>
                      <a:pt x="6000" y="1778"/>
                      <a:pt x="6081" y="646"/>
                      <a:pt x="5520" y="646"/>
                    </a:cubicBezTo>
                    <a:cubicBezTo>
                      <a:pt x="5512" y="646"/>
                      <a:pt x="5503" y="646"/>
                      <a:pt x="5495" y="647"/>
                    </a:cubicBezTo>
                    <a:cubicBezTo>
                      <a:pt x="5841" y="474"/>
                      <a:pt x="6141" y="301"/>
                      <a:pt x="6337"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9"/>
              <p:cNvSpPr/>
              <p:nvPr/>
            </p:nvSpPr>
            <p:spPr>
              <a:xfrm>
                <a:off x="8930489" y="4404391"/>
                <a:ext cx="78321" cy="10367"/>
              </a:xfrm>
              <a:custGeom>
                <a:avLst/>
                <a:gdLst/>
                <a:ahLst/>
                <a:cxnLst/>
                <a:rect l="l" t="t" r="r" b="b"/>
                <a:pathLst>
                  <a:path w="2425" h="321" extrusionOk="0">
                    <a:moveTo>
                      <a:pt x="2424" y="1"/>
                    </a:moveTo>
                    <a:lnTo>
                      <a:pt x="0" y="128"/>
                    </a:lnTo>
                    <a:cubicBezTo>
                      <a:pt x="349" y="257"/>
                      <a:pt x="704" y="320"/>
                      <a:pt x="1057" y="320"/>
                    </a:cubicBezTo>
                    <a:cubicBezTo>
                      <a:pt x="1522" y="320"/>
                      <a:pt x="1984" y="211"/>
                      <a:pt x="2424"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9"/>
              <p:cNvSpPr/>
              <p:nvPr/>
            </p:nvSpPr>
            <p:spPr>
              <a:xfrm>
                <a:off x="8766062" y="4279271"/>
                <a:ext cx="102189" cy="75447"/>
              </a:xfrm>
              <a:custGeom>
                <a:avLst/>
                <a:gdLst/>
                <a:ahLst/>
                <a:cxnLst/>
                <a:rect l="l" t="t" r="r" b="b"/>
                <a:pathLst>
                  <a:path w="3164" h="2336" extrusionOk="0">
                    <a:moveTo>
                      <a:pt x="2390" y="343"/>
                    </a:moveTo>
                    <a:lnTo>
                      <a:pt x="2390" y="343"/>
                    </a:lnTo>
                    <a:cubicBezTo>
                      <a:pt x="2275" y="470"/>
                      <a:pt x="2194" y="632"/>
                      <a:pt x="2125" y="805"/>
                    </a:cubicBezTo>
                    <a:cubicBezTo>
                      <a:pt x="2044" y="955"/>
                      <a:pt x="1975" y="1128"/>
                      <a:pt x="1894" y="1289"/>
                    </a:cubicBezTo>
                    <a:cubicBezTo>
                      <a:pt x="1802" y="1451"/>
                      <a:pt x="1686" y="1613"/>
                      <a:pt x="1548" y="1728"/>
                    </a:cubicBezTo>
                    <a:cubicBezTo>
                      <a:pt x="1398" y="1843"/>
                      <a:pt x="1224" y="1913"/>
                      <a:pt x="1051" y="1970"/>
                    </a:cubicBezTo>
                    <a:cubicBezTo>
                      <a:pt x="1213" y="1901"/>
                      <a:pt x="1374" y="1797"/>
                      <a:pt x="1501" y="1682"/>
                    </a:cubicBezTo>
                    <a:cubicBezTo>
                      <a:pt x="1582" y="1613"/>
                      <a:pt x="1640" y="1520"/>
                      <a:pt x="1709" y="1439"/>
                    </a:cubicBezTo>
                    <a:cubicBezTo>
                      <a:pt x="1755" y="1324"/>
                      <a:pt x="1790" y="1209"/>
                      <a:pt x="1802" y="1093"/>
                    </a:cubicBezTo>
                    <a:cubicBezTo>
                      <a:pt x="1813" y="932"/>
                      <a:pt x="1802" y="770"/>
                      <a:pt x="1744" y="608"/>
                    </a:cubicBezTo>
                    <a:lnTo>
                      <a:pt x="1744" y="608"/>
                    </a:lnTo>
                    <a:cubicBezTo>
                      <a:pt x="1848" y="747"/>
                      <a:pt x="1882" y="932"/>
                      <a:pt x="1859" y="1105"/>
                    </a:cubicBezTo>
                    <a:cubicBezTo>
                      <a:pt x="1859" y="1128"/>
                      <a:pt x="1848" y="1174"/>
                      <a:pt x="1848" y="1209"/>
                    </a:cubicBezTo>
                    <a:cubicBezTo>
                      <a:pt x="1917" y="1059"/>
                      <a:pt x="1975" y="920"/>
                      <a:pt x="2044" y="770"/>
                    </a:cubicBezTo>
                    <a:cubicBezTo>
                      <a:pt x="2148" y="608"/>
                      <a:pt x="2252" y="458"/>
                      <a:pt x="2390" y="343"/>
                    </a:cubicBezTo>
                    <a:close/>
                    <a:moveTo>
                      <a:pt x="2558" y="1"/>
                    </a:moveTo>
                    <a:cubicBezTo>
                      <a:pt x="2529" y="1"/>
                      <a:pt x="2501" y="3"/>
                      <a:pt x="2471" y="8"/>
                    </a:cubicBezTo>
                    <a:cubicBezTo>
                      <a:pt x="2217" y="31"/>
                      <a:pt x="1986" y="170"/>
                      <a:pt x="1836" y="343"/>
                    </a:cubicBezTo>
                    <a:cubicBezTo>
                      <a:pt x="1859" y="239"/>
                      <a:pt x="1813" y="89"/>
                      <a:pt x="1732" y="54"/>
                    </a:cubicBezTo>
                    <a:cubicBezTo>
                      <a:pt x="1692" y="26"/>
                      <a:pt x="1647" y="13"/>
                      <a:pt x="1602" y="13"/>
                    </a:cubicBezTo>
                    <a:cubicBezTo>
                      <a:pt x="1520" y="13"/>
                      <a:pt x="1438" y="56"/>
                      <a:pt x="1386" y="124"/>
                    </a:cubicBezTo>
                    <a:cubicBezTo>
                      <a:pt x="1294" y="204"/>
                      <a:pt x="1236" y="343"/>
                      <a:pt x="1201" y="447"/>
                    </a:cubicBezTo>
                    <a:cubicBezTo>
                      <a:pt x="1155" y="274"/>
                      <a:pt x="1040" y="124"/>
                      <a:pt x="867" y="89"/>
                    </a:cubicBezTo>
                    <a:cubicBezTo>
                      <a:pt x="844" y="86"/>
                      <a:pt x="822" y="85"/>
                      <a:pt x="800" y="85"/>
                    </a:cubicBezTo>
                    <a:cubicBezTo>
                      <a:pt x="647" y="85"/>
                      <a:pt x="495" y="151"/>
                      <a:pt x="405" y="262"/>
                    </a:cubicBezTo>
                    <a:cubicBezTo>
                      <a:pt x="763" y="412"/>
                      <a:pt x="1051" y="816"/>
                      <a:pt x="1051" y="1209"/>
                    </a:cubicBezTo>
                    <a:cubicBezTo>
                      <a:pt x="1063" y="1590"/>
                      <a:pt x="820" y="1982"/>
                      <a:pt x="474" y="2155"/>
                    </a:cubicBezTo>
                    <a:cubicBezTo>
                      <a:pt x="313" y="2224"/>
                      <a:pt x="151" y="2282"/>
                      <a:pt x="1" y="2305"/>
                    </a:cubicBezTo>
                    <a:cubicBezTo>
                      <a:pt x="126" y="2325"/>
                      <a:pt x="252" y="2336"/>
                      <a:pt x="379" y="2336"/>
                    </a:cubicBezTo>
                    <a:cubicBezTo>
                      <a:pt x="616" y="2336"/>
                      <a:pt x="857" y="2300"/>
                      <a:pt x="1097" y="2224"/>
                    </a:cubicBezTo>
                    <a:cubicBezTo>
                      <a:pt x="1617" y="2051"/>
                      <a:pt x="2079" y="1670"/>
                      <a:pt x="2332" y="1186"/>
                    </a:cubicBezTo>
                    <a:cubicBezTo>
                      <a:pt x="2436" y="1001"/>
                      <a:pt x="2506" y="793"/>
                      <a:pt x="2633" y="632"/>
                    </a:cubicBezTo>
                    <a:cubicBezTo>
                      <a:pt x="2732" y="443"/>
                      <a:pt x="2928" y="308"/>
                      <a:pt x="3138" y="308"/>
                    </a:cubicBezTo>
                    <a:cubicBezTo>
                      <a:pt x="3146" y="308"/>
                      <a:pt x="3155" y="308"/>
                      <a:pt x="3164" y="308"/>
                    </a:cubicBezTo>
                    <a:cubicBezTo>
                      <a:pt x="2969" y="154"/>
                      <a:pt x="2783" y="1"/>
                      <a:pt x="2558"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9"/>
              <p:cNvSpPr/>
              <p:nvPr/>
            </p:nvSpPr>
            <p:spPr>
              <a:xfrm>
                <a:off x="8701596" y="4212512"/>
                <a:ext cx="250919" cy="158484"/>
              </a:xfrm>
              <a:custGeom>
                <a:avLst/>
                <a:gdLst/>
                <a:ahLst/>
                <a:cxnLst/>
                <a:rect l="l" t="t" r="r" b="b"/>
                <a:pathLst>
                  <a:path w="7769" h="4907" extrusionOk="0">
                    <a:moveTo>
                      <a:pt x="7180" y="309"/>
                    </a:moveTo>
                    <a:cubicBezTo>
                      <a:pt x="7295" y="575"/>
                      <a:pt x="7387" y="852"/>
                      <a:pt x="7433" y="1140"/>
                    </a:cubicBezTo>
                    <a:cubicBezTo>
                      <a:pt x="7480" y="1429"/>
                      <a:pt x="7480" y="1717"/>
                      <a:pt x="7410" y="2006"/>
                    </a:cubicBezTo>
                    <a:cubicBezTo>
                      <a:pt x="7330" y="2271"/>
                      <a:pt x="7237" y="2548"/>
                      <a:pt x="7087" y="2791"/>
                    </a:cubicBezTo>
                    <a:cubicBezTo>
                      <a:pt x="6949" y="3045"/>
                      <a:pt x="6764" y="3276"/>
                      <a:pt x="6556" y="3472"/>
                    </a:cubicBezTo>
                    <a:cubicBezTo>
                      <a:pt x="6741" y="3253"/>
                      <a:pt x="6914" y="3022"/>
                      <a:pt x="7041" y="2779"/>
                    </a:cubicBezTo>
                    <a:cubicBezTo>
                      <a:pt x="7180" y="2537"/>
                      <a:pt x="7272" y="2260"/>
                      <a:pt x="7341" y="1983"/>
                    </a:cubicBezTo>
                    <a:cubicBezTo>
                      <a:pt x="7422" y="1717"/>
                      <a:pt x="7433" y="1429"/>
                      <a:pt x="7387" y="1152"/>
                    </a:cubicBezTo>
                    <a:cubicBezTo>
                      <a:pt x="7353" y="863"/>
                      <a:pt x="7272" y="586"/>
                      <a:pt x="7180" y="309"/>
                    </a:cubicBezTo>
                    <a:close/>
                    <a:moveTo>
                      <a:pt x="7002" y="0"/>
                    </a:moveTo>
                    <a:cubicBezTo>
                      <a:pt x="6894" y="0"/>
                      <a:pt x="6799" y="97"/>
                      <a:pt x="6799" y="217"/>
                    </a:cubicBezTo>
                    <a:cubicBezTo>
                      <a:pt x="6799" y="309"/>
                      <a:pt x="6856" y="402"/>
                      <a:pt x="6856" y="482"/>
                    </a:cubicBezTo>
                    <a:cubicBezTo>
                      <a:pt x="6764" y="411"/>
                      <a:pt x="6677" y="378"/>
                      <a:pt x="6596" y="378"/>
                    </a:cubicBezTo>
                    <a:cubicBezTo>
                      <a:pt x="6263" y="378"/>
                      <a:pt x="6052" y="931"/>
                      <a:pt x="6164" y="1498"/>
                    </a:cubicBezTo>
                    <a:cubicBezTo>
                      <a:pt x="6313" y="2244"/>
                      <a:pt x="6314" y="3001"/>
                      <a:pt x="5872" y="3679"/>
                    </a:cubicBezTo>
                    <a:lnTo>
                      <a:pt x="5872" y="3679"/>
                    </a:lnTo>
                    <a:cubicBezTo>
                      <a:pt x="5963" y="3532"/>
                      <a:pt x="5882" y="3366"/>
                      <a:pt x="5714" y="3299"/>
                    </a:cubicBezTo>
                    <a:cubicBezTo>
                      <a:pt x="5664" y="3276"/>
                      <a:pt x="5607" y="3265"/>
                      <a:pt x="5549" y="3265"/>
                    </a:cubicBezTo>
                    <a:cubicBezTo>
                      <a:pt x="5433" y="3265"/>
                      <a:pt x="5310" y="3306"/>
                      <a:pt x="5217" y="3368"/>
                    </a:cubicBezTo>
                    <a:cubicBezTo>
                      <a:pt x="5067" y="3472"/>
                      <a:pt x="4929" y="3587"/>
                      <a:pt x="4790" y="3703"/>
                    </a:cubicBezTo>
                    <a:cubicBezTo>
                      <a:pt x="4663" y="3818"/>
                      <a:pt x="4536" y="3922"/>
                      <a:pt x="4375" y="4003"/>
                    </a:cubicBezTo>
                    <a:cubicBezTo>
                      <a:pt x="4063" y="4199"/>
                      <a:pt x="3694" y="4326"/>
                      <a:pt x="3347" y="4441"/>
                    </a:cubicBezTo>
                    <a:cubicBezTo>
                      <a:pt x="2904" y="4573"/>
                      <a:pt x="2417" y="4645"/>
                      <a:pt x="1926" y="4645"/>
                    </a:cubicBezTo>
                    <a:cubicBezTo>
                      <a:pt x="1256" y="4645"/>
                      <a:pt x="580" y="4511"/>
                      <a:pt x="0" y="4211"/>
                    </a:cubicBezTo>
                    <a:lnTo>
                      <a:pt x="0" y="4211"/>
                    </a:lnTo>
                    <a:cubicBezTo>
                      <a:pt x="912" y="4683"/>
                      <a:pt x="1828" y="4906"/>
                      <a:pt x="2766" y="4906"/>
                    </a:cubicBezTo>
                    <a:cubicBezTo>
                      <a:pt x="3454" y="4906"/>
                      <a:pt x="4153" y="4786"/>
                      <a:pt x="4871" y="4557"/>
                    </a:cubicBezTo>
                    <a:cubicBezTo>
                      <a:pt x="5806" y="4245"/>
                      <a:pt x="6718" y="3703"/>
                      <a:pt x="7237" y="2849"/>
                    </a:cubicBezTo>
                    <a:cubicBezTo>
                      <a:pt x="7768" y="2029"/>
                      <a:pt x="7757" y="1059"/>
                      <a:pt x="7260" y="217"/>
                    </a:cubicBezTo>
                    <a:cubicBezTo>
                      <a:pt x="7214" y="136"/>
                      <a:pt x="7156" y="67"/>
                      <a:pt x="7087" y="21"/>
                    </a:cubicBezTo>
                    <a:cubicBezTo>
                      <a:pt x="7059" y="6"/>
                      <a:pt x="7030" y="0"/>
                      <a:pt x="7002"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9"/>
              <p:cNvSpPr/>
              <p:nvPr/>
            </p:nvSpPr>
            <p:spPr>
              <a:xfrm>
                <a:off x="8880525" y="4289444"/>
                <a:ext cx="105161" cy="67276"/>
              </a:xfrm>
              <a:custGeom>
                <a:avLst/>
                <a:gdLst/>
                <a:ahLst/>
                <a:cxnLst/>
                <a:rect l="l" t="t" r="r" b="b"/>
                <a:pathLst>
                  <a:path w="3256" h="2083" extrusionOk="0">
                    <a:moveTo>
                      <a:pt x="2381" y="0"/>
                    </a:moveTo>
                    <a:cubicBezTo>
                      <a:pt x="2249" y="0"/>
                      <a:pt x="1995" y="422"/>
                      <a:pt x="1951" y="467"/>
                    </a:cubicBezTo>
                    <a:cubicBezTo>
                      <a:pt x="1547" y="1090"/>
                      <a:pt x="785" y="1909"/>
                      <a:pt x="0" y="2083"/>
                    </a:cubicBezTo>
                    <a:cubicBezTo>
                      <a:pt x="728" y="1932"/>
                      <a:pt x="1362" y="1667"/>
                      <a:pt x="1905" y="1182"/>
                    </a:cubicBezTo>
                    <a:cubicBezTo>
                      <a:pt x="1997" y="1090"/>
                      <a:pt x="2101" y="1009"/>
                      <a:pt x="2194" y="951"/>
                    </a:cubicBezTo>
                    <a:cubicBezTo>
                      <a:pt x="2287" y="900"/>
                      <a:pt x="2398" y="857"/>
                      <a:pt x="2520" y="857"/>
                    </a:cubicBezTo>
                    <a:cubicBezTo>
                      <a:pt x="2534" y="857"/>
                      <a:pt x="2548" y="858"/>
                      <a:pt x="2563" y="859"/>
                    </a:cubicBezTo>
                    <a:cubicBezTo>
                      <a:pt x="2678" y="894"/>
                      <a:pt x="2794" y="974"/>
                      <a:pt x="2805" y="1101"/>
                    </a:cubicBezTo>
                    <a:cubicBezTo>
                      <a:pt x="2816" y="1233"/>
                      <a:pt x="2723" y="1354"/>
                      <a:pt x="2605" y="1356"/>
                    </a:cubicBezTo>
                    <a:lnTo>
                      <a:pt x="2605" y="1356"/>
                    </a:lnTo>
                    <a:cubicBezTo>
                      <a:pt x="2599" y="1356"/>
                      <a:pt x="2592" y="1356"/>
                      <a:pt x="2586" y="1355"/>
                    </a:cubicBezTo>
                    <a:lnTo>
                      <a:pt x="2586" y="1355"/>
                    </a:lnTo>
                    <a:cubicBezTo>
                      <a:pt x="2591" y="1356"/>
                      <a:pt x="2597" y="1356"/>
                      <a:pt x="2602" y="1356"/>
                    </a:cubicBezTo>
                    <a:cubicBezTo>
                      <a:pt x="2603" y="1356"/>
                      <a:pt x="2604" y="1356"/>
                      <a:pt x="2605" y="1356"/>
                    </a:cubicBezTo>
                    <a:lnTo>
                      <a:pt x="2605" y="1356"/>
                    </a:lnTo>
                    <a:cubicBezTo>
                      <a:pt x="2611" y="1356"/>
                      <a:pt x="2618" y="1356"/>
                      <a:pt x="2625" y="1356"/>
                    </a:cubicBezTo>
                    <a:cubicBezTo>
                      <a:pt x="2846" y="1356"/>
                      <a:pt x="3087" y="1263"/>
                      <a:pt x="3163" y="1067"/>
                    </a:cubicBezTo>
                    <a:cubicBezTo>
                      <a:pt x="3255" y="847"/>
                      <a:pt x="3175" y="570"/>
                      <a:pt x="3002" y="432"/>
                    </a:cubicBezTo>
                    <a:cubicBezTo>
                      <a:pt x="2898" y="348"/>
                      <a:pt x="2776" y="311"/>
                      <a:pt x="2653" y="311"/>
                    </a:cubicBezTo>
                    <a:cubicBezTo>
                      <a:pt x="2556" y="311"/>
                      <a:pt x="2458" y="334"/>
                      <a:pt x="2367" y="374"/>
                    </a:cubicBezTo>
                    <a:cubicBezTo>
                      <a:pt x="2413" y="317"/>
                      <a:pt x="2471" y="213"/>
                      <a:pt x="2459" y="143"/>
                    </a:cubicBezTo>
                    <a:cubicBezTo>
                      <a:pt x="2451" y="40"/>
                      <a:pt x="2422" y="0"/>
                      <a:pt x="238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9"/>
              <p:cNvSpPr/>
              <p:nvPr/>
            </p:nvSpPr>
            <p:spPr>
              <a:xfrm>
                <a:off x="8569241" y="4341734"/>
                <a:ext cx="227439" cy="140623"/>
              </a:xfrm>
              <a:custGeom>
                <a:avLst/>
                <a:gdLst/>
                <a:ahLst/>
                <a:cxnLst/>
                <a:rect l="l" t="t" r="r" b="b"/>
                <a:pathLst>
                  <a:path w="7042" h="4354" extrusionOk="0">
                    <a:moveTo>
                      <a:pt x="1940" y="210"/>
                    </a:moveTo>
                    <a:cubicBezTo>
                      <a:pt x="2066" y="221"/>
                      <a:pt x="2182" y="233"/>
                      <a:pt x="2309" y="267"/>
                    </a:cubicBezTo>
                    <a:cubicBezTo>
                      <a:pt x="2563" y="337"/>
                      <a:pt x="2782" y="440"/>
                      <a:pt x="2990" y="579"/>
                    </a:cubicBezTo>
                    <a:cubicBezTo>
                      <a:pt x="3405" y="856"/>
                      <a:pt x="3740" y="1248"/>
                      <a:pt x="4029" y="1664"/>
                    </a:cubicBezTo>
                    <a:cubicBezTo>
                      <a:pt x="4306" y="2068"/>
                      <a:pt x="4548" y="2507"/>
                      <a:pt x="4848" y="2887"/>
                    </a:cubicBezTo>
                    <a:cubicBezTo>
                      <a:pt x="5137" y="3291"/>
                      <a:pt x="5518" y="3626"/>
                      <a:pt x="5922" y="3915"/>
                    </a:cubicBezTo>
                    <a:cubicBezTo>
                      <a:pt x="5714" y="3776"/>
                      <a:pt x="5518" y="3626"/>
                      <a:pt x="5333" y="3465"/>
                    </a:cubicBezTo>
                    <a:cubicBezTo>
                      <a:pt x="5137" y="3315"/>
                      <a:pt x="4964" y="3118"/>
                      <a:pt x="4825" y="2922"/>
                    </a:cubicBezTo>
                    <a:cubicBezTo>
                      <a:pt x="4525" y="2530"/>
                      <a:pt x="4260" y="2103"/>
                      <a:pt x="3971" y="1699"/>
                    </a:cubicBezTo>
                    <a:cubicBezTo>
                      <a:pt x="3694" y="1295"/>
                      <a:pt x="3382" y="902"/>
                      <a:pt x="2967" y="625"/>
                    </a:cubicBezTo>
                    <a:cubicBezTo>
                      <a:pt x="2863" y="556"/>
                      <a:pt x="2759" y="498"/>
                      <a:pt x="2644" y="440"/>
                    </a:cubicBezTo>
                    <a:cubicBezTo>
                      <a:pt x="2528" y="383"/>
                      <a:pt x="2413" y="337"/>
                      <a:pt x="2297" y="313"/>
                    </a:cubicBezTo>
                    <a:cubicBezTo>
                      <a:pt x="2182" y="279"/>
                      <a:pt x="2055" y="256"/>
                      <a:pt x="1940" y="233"/>
                    </a:cubicBezTo>
                    <a:cubicBezTo>
                      <a:pt x="1876" y="227"/>
                      <a:pt x="1815" y="224"/>
                      <a:pt x="1753" y="224"/>
                    </a:cubicBezTo>
                    <a:cubicBezTo>
                      <a:pt x="1691" y="224"/>
                      <a:pt x="1628" y="227"/>
                      <a:pt x="1559" y="233"/>
                    </a:cubicBezTo>
                    <a:cubicBezTo>
                      <a:pt x="1674" y="221"/>
                      <a:pt x="1813" y="210"/>
                      <a:pt x="1940" y="210"/>
                    </a:cubicBezTo>
                    <a:close/>
                    <a:moveTo>
                      <a:pt x="6377" y="4269"/>
                    </a:moveTo>
                    <a:cubicBezTo>
                      <a:pt x="6379" y="4270"/>
                      <a:pt x="6381" y="4271"/>
                      <a:pt x="6383" y="4273"/>
                    </a:cubicBezTo>
                    <a:cubicBezTo>
                      <a:pt x="6381" y="4271"/>
                      <a:pt x="6379" y="4270"/>
                      <a:pt x="6377" y="4269"/>
                    </a:cubicBezTo>
                    <a:close/>
                    <a:moveTo>
                      <a:pt x="1935" y="0"/>
                    </a:moveTo>
                    <a:cubicBezTo>
                      <a:pt x="1792" y="0"/>
                      <a:pt x="1648" y="12"/>
                      <a:pt x="1501" y="36"/>
                    </a:cubicBezTo>
                    <a:cubicBezTo>
                      <a:pt x="1316" y="60"/>
                      <a:pt x="1132" y="117"/>
                      <a:pt x="947" y="198"/>
                    </a:cubicBezTo>
                    <a:cubicBezTo>
                      <a:pt x="601" y="325"/>
                      <a:pt x="324" y="556"/>
                      <a:pt x="0" y="717"/>
                    </a:cubicBezTo>
                    <a:cubicBezTo>
                      <a:pt x="430" y="510"/>
                      <a:pt x="917" y="383"/>
                      <a:pt x="1396" y="383"/>
                    </a:cubicBezTo>
                    <a:cubicBezTo>
                      <a:pt x="1664" y="383"/>
                      <a:pt x="1930" y="423"/>
                      <a:pt x="2182" y="510"/>
                    </a:cubicBezTo>
                    <a:cubicBezTo>
                      <a:pt x="2563" y="637"/>
                      <a:pt x="3198" y="914"/>
                      <a:pt x="3209" y="1387"/>
                    </a:cubicBezTo>
                    <a:cubicBezTo>
                      <a:pt x="3209" y="1549"/>
                      <a:pt x="3163" y="1733"/>
                      <a:pt x="3048" y="1837"/>
                    </a:cubicBezTo>
                    <a:cubicBezTo>
                      <a:pt x="2993" y="1882"/>
                      <a:pt x="2917" y="1905"/>
                      <a:pt x="2840" y="1905"/>
                    </a:cubicBezTo>
                    <a:cubicBezTo>
                      <a:pt x="2739" y="1905"/>
                      <a:pt x="2638" y="1865"/>
                      <a:pt x="2586" y="1779"/>
                    </a:cubicBezTo>
                    <a:lnTo>
                      <a:pt x="2586" y="1779"/>
                    </a:lnTo>
                    <a:cubicBezTo>
                      <a:pt x="2621" y="1999"/>
                      <a:pt x="2817" y="2183"/>
                      <a:pt x="3036" y="2183"/>
                    </a:cubicBezTo>
                    <a:cubicBezTo>
                      <a:pt x="3255" y="2183"/>
                      <a:pt x="3440" y="1999"/>
                      <a:pt x="3475" y="1779"/>
                    </a:cubicBezTo>
                    <a:cubicBezTo>
                      <a:pt x="3786" y="2414"/>
                      <a:pt x="3786" y="3084"/>
                      <a:pt x="3613" y="3753"/>
                    </a:cubicBezTo>
                    <a:cubicBezTo>
                      <a:pt x="3613" y="3753"/>
                      <a:pt x="3798" y="3661"/>
                      <a:pt x="3913" y="3557"/>
                    </a:cubicBezTo>
                    <a:lnTo>
                      <a:pt x="3913" y="3557"/>
                    </a:lnTo>
                    <a:cubicBezTo>
                      <a:pt x="3913" y="3557"/>
                      <a:pt x="3983" y="3834"/>
                      <a:pt x="3902" y="4353"/>
                    </a:cubicBezTo>
                    <a:cubicBezTo>
                      <a:pt x="4213" y="4076"/>
                      <a:pt x="4306" y="3984"/>
                      <a:pt x="4502" y="3615"/>
                    </a:cubicBezTo>
                    <a:cubicBezTo>
                      <a:pt x="4687" y="4088"/>
                      <a:pt x="4998" y="4160"/>
                      <a:pt x="5343" y="4160"/>
                    </a:cubicBezTo>
                    <a:cubicBezTo>
                      <a:pt x="5494" y="4160"/>
                      <a:pt x="5652" y="4146"/>
                      <a:pt x="5808" y="4146"/>
                    </a:cubicBezTo>
                    <a:cubicBezTo>
                      <a:pt x="6005" y="4146"/>
                      <a:pt x="6200" y="4168"/>
                      <a:pt x="6377" y="4269"/>
                    </a:cubicBezTo>
                    <a:lnTo>
                      <a:pt x="6377" y="4269"/>
                    </a:lnTo>
                    <a:cubicBezTo>
                      <a:pt x="5777" y="3918"/>
                      <a:pt x="6508" y="2863"/>
                      <a:pt x="5922" y="2587"/>
                    </a:cubicBezTo>
                    <a:lnTo>
                      <a:pt x="5922" y="2587"/>
                    </a:lnTo>
                    <a:cubicBezTo>
                      <a:pt x="6041" y="2598"/>
                      <a:pt x="6158" y="2605"/>
                      <a:pt x="6271" y="2605"/>
                    </a:cubicBezTo>
                    <a:cubicBezTo>
                      <a:pt x="6542" y="2605"/>
                      <a:pt x="6798" y="2564"/>
                      <a:pt x="7041" y="2426"/>
                    </a:cubicBezTo>
                    <a:cubicBezTo>
                      <a:pt x="5876" y="2414"/>
                      <a:pt x="4767" y="1595"/>
                      <a:pt x="3925" y="844"/>
                    </a:cubicBezTo>
                    <a:cubicBezTo>
                      <a:pt x="3336" y="313"/>
                      <a:pt x="2665" y="0"/>
                      <a:pt x="193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9"/>
              <p:cNvSpPr/>
              <p:nvPr/>
            </p:nvSpPr>
            <p:spPr>
              <a:xfrm>
                <a:off x="8708282" y="4358174"/>
                <a:ext cx="150636" cy="53614"/>
              </a:xfrm>
              <a:custGeom>
                <a:avLst/>
                <a:gdLst/>
                <a:ahLst/>
                <a:cxnLst/>
                <a:rect l="l" t="t" r="r" b="b"/>
                <a:pathLst>
                  <a:path w="4664" h="1660" extrusionOk="0">
                    <a:moveTo>
                      <a:pt x="970" y="509"/>
                    </a:moveTo>
                    <a:lnTo>
                      <a:pt x="970" y="509"/>
                    </a:lnTo>
                    <a:cubicBezTo>
                      <a:pt x="1178" y="589"/>
                      <a:pt x="1386" y="670"/>
                      <a:pt x="1617" y="728"/>
                    </a:cubicBezTo>
                    <a:cubicBezTo>
                      <a:pt x="1836" y="786"/>
                      <a:pt x="2055" y="820"/>
                      <a:pt x="2298" y="855"/>
                    </a:cubicBezTo>
                    <a:cubicBezTo>
                      <a:pt x="2517" y="878"/>
                      <a:pt x="2759" y="878"/>
                      <a:pt x="3002" y="878"/>
                    </a:cubicBezTo>
                    <a:cubicBezTo>
                      <a:pt x="3221" y="866"/>
                      <a:pt x="3464" y="855"/>
                      <a:pt x="3694" y="843"/>
                    </a:cubicBezTo>
                    <a:lnTo>
                      <a:pt x="3694" y="843"/>
                    </a:lnTo>
                    <a:cubicBezTo>
                      <a:pt x="3464" y="878"/>
                      <a:pt x="3221" y="913"/>
                      <a:pt x="2967" y="924"/>
                    </a:cubicBezTo>
                    <a:cubicBezTo>
                      <a:pt x="2896" y="927"/>
                      <a:pt x="2826" y="929"/>
                      <a:pt x="2757" y="929"/>
                    </a:cubicBezTo>
                    <a:cubicBezTo>
                      <a:pt x="2590" y="929"/>
                      <a:pt x="2426" y="921"/>
                      <a:pt x="2263" y="913"/>
                    </a:cubicBezTo>
                    <a:cubicBezTo>
                      <a:pt x="2032" y="878"/>
                      <a:pt x="1801" y="843"/>
                      <a:pt x="1582" y="763"/>
                    </a:cubicBezTo>
                    <a:cubicBezTo>
                      <a:pt x="1363" y="693"/>
                      <a:pt x="1155" y="612"/>
                      <a:pt x="970" y="509"/>
                    </a:cubicBezTo>
                    <a:close/>
                    <a:moveTo>
                      <a:pt x="1" y="1"/>
                    </a:moveTo>
                    <a:cubicBezTo>
                      <a:pt x="685" y="602"/>
                      <a:pt x="2459" y="1660"/>
                      <a:pt x="3607" y="1660"/>
                    </a:cubicBezTo>
                    <a:cubicBezTo>
                      <a:pt x="3738" y="1660"/>
                      <a:pt x="3860" y="1646"/>
                      <a:pt x="3971" y="1617"/>
                    </a:cubicBezTo>
                    <a:cubicBezTo>
                      <a:pt x="3948" y="1570"/>
                      <a:pt x="3256" y="1374"/>
                      <a:pt x="3106" y="1224"/>
                    </a:cubicBezTo>
                    <a:lnTo>
                      <a:pt x="3106" y="1224"/>
                    </a:lnTo>
                    <a:cubicBezTo>
                      <a:pt x="3153" y="1229"/>
                      <a:pt x="3202" y="1232"/>
                      <a:pt x="3253" y="1232"/>
                    </a:cubicBezTo>
                    <a:cubicBezTo>
                      <a:pt x="3749" y="1232"/>
                      <a:pt x="4349" y="979"/>
                      <a:pt x="4664" y="612"/>
                    </a:cubicBezTo>
                    <a:lnTo>
                      <a:pt x="4664" y="612"/>
                    </a:lnTo>
                    <a:cubicBezTo>
                      <a:pt x="4243" y="677"/>
                      <a:pt x="3819" y="709"/>
                      <a:pt x="3394" y="709"/>
                    </a:cubicBezTo>
                    <a:cubicBezTo>
                      <a:pt x="2224" y="709"/>
                      <a:pt x="1060" y="467"/>
                      <a:pt x="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9"/>
              <p:cNvSpPr/>
              <p:nvPr/>
            </p:nvSpPr>
            <p:spPr>
              <a:xfrm>
                <a:off x="8398872" y="4694068"/>
                <a:ext cx="194269" cy="264710"/>
              </a:xfrm>
              <a:custGeom>
                <a:avLst/>
                <a:gdLst/>
                <a:ahLst/>
                <a:cxnLst/>
                <a:rect l="l" t="t" r="r" b="b"/>
                <a:pathLst>
                  <a:path w="6015" h="8196" extrusionOk="0">
                    <a:moveTo>
                      <a:pt x="6014" y="1"/>
                    </a:moveTo>
                    <a:cubicBezTo>
                      <a:pt x="5995" y="2"/>
                      <a:pt x="5975" y="4"/>
                      <a:pt x="5955" y="7"/>
                    </a:cubicBezTo>
                    <a:lnTo>
                      <a:pt x="5955" y="7"/>
                    </a:lnTo>
                    <a:cubicBezTo>
                      <a:pt x="5975" y="5"/>
                      <a:pt x="5994" y="3"/>
                      <a:pt x="6014" y="1"/>
                    </a:cubicBezTo>
                    <a:close/>
                    <a:moveTo>
                      <a:pt x="5955" y="7"/>
                    </a:moveTo>
                    <a:cubicBezTo>
                      <a:pt x="4593" y="166"/>
                      <a:pt x="3340" y="1104"/>
                      <a:pt x="2817" y="2390"/>
                    </a:cubicBezTo>
                    <a:cubicBezTo>
                      <a:pt x="2597" y="2921"/>
                      <a:pt x="2494" y="3486"/>
                      <a:pt x="2355" y="4029"/>
                    </a:cubicBezTo>
                    <a:cubicBezTo>
                      <a:pt x="2205" y="4583"/>
                      <a:pt x="1974" y="5137"/>
                      <a:pt x="1570" y="5541"/>
                    </a:cubicBezTo>
                    <a:cubicBezTo>
                      <a:pt x="1276" y="5835"/>
                      <a:pt x="859" y="6032"/>
                      <a:pt x="449" y="6032"/>
                    </a:cubicBezTo>
                    <a:cubicBezTo>
                      <a:pt x="296" y="6032"/>
                      <a:pt x="144" y="6005"/>
                      <a:pt x="0" y="5945"/>
                    </a:cubicBezTo>
                    <a:lnTo>
                      <a:pt x="0" y="5945"/>
                    </a:lnTo>
                    <a:cubicBezTo>
                      <a:pt x="323" y="6261"/>
                      <a:pt x="800" y="6449"/>
                      <a:pt x="1259" y="6449"/>
                    </a:cubicBezTo>
                    <a:cubicBezTo>
                      <a:pt x="1555" y="6449"/>
                      <a:pt x="1843" y="6371"/>
                      <a:pt x="2078" y="6199"/>
                    </a:cubicBezTo>
                    <a:lnTo>
                      <a:pt x="2078" y="6199"/>
                    </a:lnTo>
                    <a:cubicBezTo>
                      <a:pt x="1870" y="6868"/>
                      <a:pt x="2251" y="7838"/>
                      <a:pt x="2851" y="8196"/>
                    </a:cubicBezTo>
                    <a:cubicBezTo>
                      <a:pt x="2494" y="6684"/>
                      <a:pt x="3105" y="6049"/>
                      <a:pt x="3359" y="3856"/>
                    </a:cubicBezTo>
                    <a:cubicBezTo>
                      <a:pt x="3697" y="1135"/>
                      <a:pt x="5195" y="111"/>
                      <a:pt x="5955" y="7"/>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9"/>
              <p:cNvSpPr/>
              <p:nvPr/>
            </p:nvSpPr>
            <p:spPr>
              <a:xfrm>
                <a:off x="8523379" y="4697039"/>
                <a:ext cx="97700" cy="213293"/>
              </a:xfrm>
              <a:custGeom>
                <a:avLst/>
                <a:gdLst/>
                <a:ahLst/>
                <a:cxnLst/>
                <a:rect l="l" t="t" r="r" b="b"/>
                <a:pathLst>
                  <a:path w="3025" h="6604" extrusionOk="0">
                    <a:moveTo>
                      <a:pt x="1155" y="936"/>
                    </a:moveTo>
                    <a:lnTo>
                      <a:pt x="1155" y="936"/>
                    </a:lnTo>
                    <a:cubicBezTo>
                      <a:pt x="843" y="1282"/>
                      <a:pt x="728" y="1744"/>
                      <a:pt x="728" y="2182"/>
                    </a:cubicBezTo>
                    <a:cubicBezTo>
                      <a:pt x="728" y="2621"/>
                      <a:pt x="866" y="3060"/>
                      <a:pt x="1016" y="3475"/>
                    </a:cubicBezTo>
                    <a:cubicBezTo>
                      <a:pt x="1178" y="3891"/>
                      <a:pt x="1363" y="4295"/>
                      <a:pt x="1513" y="4733"/>
                    </a:cubicBezTo>
                    <a:cubicBezTo>
                      <a:pt x="1582" y="4941"/>
                      <a:pt x="1628" y="5160"/>
                      <a:pt x="1651" y="5391"/>
                    </a:cubicBezTo>
                    <a:cubicBezTo>
                      <a:pt x="1686" y="5622"/>
                      <a:pt x="1697" y="5841"/>
                      <a:pt x="1686" y="6072"/>
                    </a:cubicBezTo>
                    <a:cubicBezTo>
                      <a:pt x="1674" y="5622"/>
                      <a:pt x="1593" y="5172"/>
                      <a:pt x="1455" y="4745"/>
                    </a:cubicBezTo>
                    <a:cubicBezTo>
                      <a:pt x="1328" y="4318"/>
                      <a:pt x="1120" y="3914"/>
                      <a:pt x="959" y="3487"/>
                    </a:cubicBezTo>
                    <a:cubicBezTo>
                      <a:pt x="809" y="3071"/>
                      <a:pt x="670" y="2621"/>
                      <a:pt x="693" y="2159"/>
                    </a:cubicBezTo>
                    <a:cubicBezTo>
                      <a:pt x="693" y="1929"/>
                      <a:pt x="728" y="1698"/>
                      <a:pt x="809" y="1501"/>
                    </a:cubicBezTo>
                    <a:cubicBezTo>
                      <a:pt x="843" y="1398"/>
                      <a:pt x="889" y="1282"/>
                      <a:pt x="947" y="1190"/>
                    </a:cubicBezTo>
                    <a:cubicBezTo>
                      <a:pt x="1005" y="1097"/>
                      <a:pt x="1074" y="1005"/>
                      <a:pt x="1155" y="936"/>
                    </a:cubicBezTo>
                    <a:close/>
                    <a:moveTo>
                      <a:pt x="2309" y="1"/>
                    </a:moveTo>
                    <a:cubicBezTo>
                      <a:pt x="2021" y="163"/>
                      <a:pt x="1709" y="243"/>
                      <a:pt x="1443" y="451"/>
                    </a:cubicBezTo>
                    <a:cubicBezTo>
                      <a:pt x="1293" y="543"/>
                      <a:pt x="1155" y="659"/>
                      <a:pt x="1039" y="797"/>
                    </a:cubicBezTo>
                    <a:cubicBezTo>
                      <a:pt x="474" y="1386"/>
                      <a:pt x="301" y="2159"/>
                      <a:pt x="405" y="3025"/>
                    </a:cubicBezTo>
                    <a:cubicBezTo>
                      <a:pt x="532" y="4041"/>
                      <a:pt x="589" y="5299"/>
                      <a:pt x="1" y="6188"/>
                    </a:cubicBezTo>
                    <a:cubicBezTo>
                      <a:pt x="312" y="5980"/>
                      <a:pt x="520" y="5714"/>
                      <a:pt x="670" y="5391"/>
                    </a:cubicBezTo>
                    <a:lnTo>
                      <a:pt x="670" y="5391"/>
                    </a:lnTo>
                    <a:cubicBezTo>
                      <a:pt x="578" y="5979"/>
                      <a:pt x="1752" y="5968"/>
                      <a:pt x="1709" y="6601"/>
                    </a:cubicBezTo>
                    <a:lnTo>
                      <a:pt x="1709" y="6601"/>
                    </a:lnTo>
                    <a:cubicBezTo>
                      <a:pt x="1757" y="5933"/>
                      <a:pt x="2713" y="5610"/>
                      <a:pt x="2171" y="4860"/>
                    </a:cubicBezTo>
                    <a:lnTo>
                      <a:pt x="2171" y="4860"/>
                    </a:lnTo>
                    <a:cubicBezTo>
                      <a:pt x="2308" y="4877"/>
                      <a:pt x="2411" y="4886"/>
                      <a:pt x="2503" y="4886"/>
                    </a:cubicBezTo>
                    <a:cubicBezTo>
                      <a:pt x="2666" y="4886"/>
                      <a:pt x="2796" y="4857"/>
                      <a:pt x="3025" y="4791"/>
                    </a:cubicBezTo>
                    <a:cubicBezTo>
                      <a:pt x="2598" y="4606"/>
                      <a:pt x="2425" y="4399"/>
                      <a:pt x="2425" y="4399"/>
                    </a:cubicBezTo>
                    <a:cubicBezTo>
                      <a:pt x="2563" y="4376"/>
                      <a:pt x="2736" y="4272"/>
                      <a:pt x="2736" y="4272"/>
                    </a:cubicBezTo>
                    <a:cubicBezTo>
                      <a:pt x="2136" y="4052"/>
                      <a:pt x="1640" y="3718"/>
                      <a:pt x="1328" y="3164"/>
                    </a:cubicBezTo>
                    <a:lnTo>
                      <a:pt x="1328" y="3164"/>
                    </a:lnTo>
                    <a:cubicBezTo>
                      <a:pt x="1386" y="3186"/>
                      <a:pt x="1450" y="3197"/>
                      <a:pt x="1512" y="3197"/>
                    </a:cubicBezTo>
                    <a:cubicBezTo>
                      <a:pt x="1647" y="3197"/>
                      <a:pt x="1780" y="3143"/>
                      <a:pt x="1859" y="3025"/>
                    </a:cubicBezTo>
                    <a:cubicBezTo>
                      <a:pt x="1963" y="2852"/>
                      <a:pt x="1928" y="2621"/>
                      <a:pt x="1790" y="2483"/>
                    </a:cubicBezTo>
                    <a:lnTo>
                      <a:pt x="1790" y="2483"/>
                    </a:lnTo>
                    <a:cubicBezTo>
                      <a:pt x="1847" y="2610"/>
                      <a:pt x="1732" y="2817"/>
                      <a:pt x="1582" y="2852"/>
                    </a:cubicBezTo>
                    <a:cubicBezTo>
                      <a:pt x="1548" y="2863"/>
                      <a:pt x="1512" y="2868"/>
                      <a:pt x="1477" y="2868"/>
                    </a:cubicBezTo>
                    <a:cubicBezTo>
                      <a:pt x="1367" y="2868"/>
                      <a:pt x="1253" y="2821"/>
                      <a:pt x="1166" y="2760"/>
                    </a:cubicBezTo>
                    <a:cubicBezTo>
                      <a:pt x="820" y="2494"/>
                      <a:pt x="936" y="1894"/>
                      <a:pt x="1039" y="1548"/>
                    </a:cubicBezTo>
                    <a:cubicBezTo>
                      <a:pt x="1213" y="878"/>
                      <a:pt x="1709" y="347"/>
                      <a:pt x="2309" y="1"/>
                    </a:cubicBezTo>
                    <a:close/>
                    <a:moveTo>
                      <a:pt x="1709" y="6601"/>
                    </a:moveTo>
                    <a:cubicBezTo>
                      <a:pt x="1709" y="6602"/>
                      <a:pt x="1709" y="6603"/>
                      <a:pt x="1709" y="6603"/>
                    </a:cubicBezTo>
                    <a:cubicBezTo>
                      <a:pt x="1709" y="6603"/>
                      <a:pt x="1709" y="6602"/>
                      <a:pt x="1709" y="660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9"/>
              <p:cNvSpPr/>
              <p:nvPr/>
            </p:nvSpPr>
            <p:spPr>
              <a:xfrm>
                <a:off x="8512204" y="4786535"/>
                <a:ext cx="17925" cy="77934"/>
              </a:xfrm>
              <a:custGeom>
                <a:avLst/>
                <a:gdLst/>
                <a:ahLst/>
                <a:cxnLst/>
                <a:rect l="l" t="t" r="r" b="b"/>
                <a:pathLst>
                  <a:path w="555" h="2413" extrusionOk="0">
                    <a:moveTo>
                      <a:pt x="312" y="0"/>
                    </a:moveTo>
                    <a:lnTo>
                      <a:pt x="312" y="0"/>
                    </a:lnTo>
                    <a:cubicBezTo>
                      <a:pt x="208" y="808"/>
                      <a:pt x="93" y="1605"/>
                      <a:pt x="0" y="2413"/>
                    </a:cubicBezTo>
                    <a:cubicBezTo>
                      <a:pt x="427" y="1674"/>
                      <a:pt x="554" y="831"/>
                      <a:pt x="312"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9"/>
              <p:cNvSpPr/>
              <p:nvPr/>
            </p:nvSpPr>
            <p:spPr>
              <a:xfrm>
                <a:off x="8398129" y="4618394"/>
                <a:ext cx="83521" cy="96957"/>
              </a:xfrm>
              <a:custGeom>
                <a:avLst/>
                <a:gdLst/>
                <a:ahLst/>
                <a:cxnLst/>
                <a:rect l="l" t="t" r="r" b="b"/>
                <a:pathLst>
                  <a:path w="2586" h="3002" extrusionOk="0">
                    <a:moveTo>
                      <a:pt x="2124" y="1039"/>
                    </a:moveTo>
                    <a:lnTo>
                      <a:pt x="2124" y="1039"/>
                    </a:lnTo>
                    <a:cubicBezTo>
                      <a:pt x="2066" y="1212"/>
                      <a:pt x="1974" y="1362"/>
                      <a:pt x="1836" y="1501"/>
                    </a:cubicBezTo>
                    <a:cubicBezTo>
                      <a:pt x="1709" y="1628"/>
                      <a:pt x="1547" y="1732"/>
                      <a:pt x="1397" y="1813"/>
                    </a:cubicBezTo>
                    <a:cubicBezTo>
                      <a:pt x="1224" y="1882"/>
                      <a:pt x="1051" y="1940"/>
                      <a:pt x="889" y="1997"/>
                    </a:cubicBezTo>
                    <a:cubicBezTo>
                      <a:pt x="716" y="2055"/>
                      <a:pt x="554" y="2136"/>
                      <a:pt x="416" y="2251"/>
                    </a:cubicBezTo>
                    <a:cubicBezTo>
                      <a:pt x="508" y="2101"/>
                      <a:pt x="681" y="2020"/>
                      <a:pt x="854" y="1940"/>
                    </a:cubicBezTo>
                    <a:cubicBezTo>
                      <a:pt x="1004" y="1882"/>
                      <a:pt x="1155" y="1824"/>
                      <a:pt x="1305" y="1766"/>
                    </a:cubicBezTo>
                    <a:cubicBezTo>
                      <a:pt x="1270" y="1766"/>
                      <a:pt x="1235" y="1790"/>
                      <a:pt x="1201" y="1790"/>
                    </a:cubicBezTo>
                    <a:cubicBezTo>
                      <a:pt x="1028" y="1790"/>
                      <a:pt x="854" y="1743"/>
                      <a:pt x="727" y="1628"/>
                    </a:cubicBezTo>
                    <a:lnTo>
                      <a:pt x="727" y="1628"/>
                    </a:lnTo>
                    <a:cubicBezTo>
                      <a:pt x="889" y="1686"/>
                      <a:pt x="1051" y="1709"/>
                      <a:pt x="1201" y="1709"/>
                    </a:cubicBezTo>
                    <a:cubicBezTo>
                      <a:pt x="1316" y="1709"/>
                      <a:pt x="1432" y="1686"/>
                      <a:pt x="1547" y="1651"/>
                    </a:cubicBezTo>
                    <a:cubicBezTo>
                      <a:pt x="1651" y="1593"/>
                      <a:pt x="1732" y="1536"/>
                      <a:pt x="1812" y="1466"/>
                    </a:cubicBezTo>
                    <a:cubicBezTo>
                      <a:pt x="1939" y="1351"/>
                      <a:pt x="2043" y="1189"/>
                      <a:pt x="2124" y="1039"/>
                    </a:cubicBezTo>
                    <a:close/>
                    <a:moveTo>
                      <a:pt x="2551" y="0"/>
                    </a:moveTo>
                    <a:lnTo>
                      <a:pt x="2551" y="0"/>
                    </a:lnTo>
                    <a:cubicBezTo>
                      <a:pt x="2517" y="150"/>
                      <a:pt x="2447" y="301"/>
                      <a:pt x="2355" y="462"/>
                    </a:cubicBezTo>
                    <a:cubicBezTo>
                      <a:pt x="2178" y="775"/>
                      <a:pt x="1831" y="965"/>
                      <a:pt x="1477" y="965"/>
                    </a:cubicBezTo>
                    <a:cubicBezTo>
                      <a:pt x="1439" y="965"/>
                      <a:pt x="1400" y="963"/>
                      <a:pt x="1362" y="958"/>
                    </a:cubicBezTo>
                    <a:cubicBezTo>
                      <a:pt x="970" y="924"/>
                      <a:pt x="577" y="612"/>
                      <a:pt x="474" y="243"/>
                    </a:cubicBezTo>
                    <a:cubicBezTo>
                      <a:pt x="323" y="347"/>
                      <a:pt x="243" y="520"/>
                      <a:pt x="254" y="693"/>
                    </a:cubicBezTo>
                    <a:cubicBezTo>
                      <a:pt x="266" y="866"/>
                      <a:pt x="427" y="993"/>
                      <a:pt x="577" y="1051"/>
                    </a:cubicBezTo>
                    <a:cubicBezTo>
                      <a:pt x="474" y="1097"/>
                      <a:pt x="335" y="1132"/>
                      <a:pt x="231" y="1224"/>
                    </a:cubicBezTo>
                    <a:cubicBezTo>
                      <a:pt x="139" y="1305"/>
                      <a:pt x="93" y="1455"/>
                      <a:pt x="150" y="1570"/>
                    </a:cubicBezTo>
                    <a:cubicBezTo>
                      <a:pt x="190" y="1639"/>
                      <a:pt x="295" y="1691"/>
                      <a:pt x="390" y="1691"/>
                    </a:cubicBezTo>
                    <a:cubicBezTo>
                      <a:pt x="407" y="1691"/>
                      <a:pt x="423" y="1689"/>
                      <a:pt x="439" y="1686"/>
                    </a:cubicBezTo>
                    <a:lnTo>
                      <a:pt x="439" y="1686"/>
                    </a:lnTo>
                    <a:cubicBezTo>
                      <a:pt x="254" y="1824"/>
                      <a:pt x="104" y="2043"/>
                      <a:pt x="70" y="2286"/>
                    </a:cubicBezTo>
                    <a:cubicBezTo>
                      <a:pt x="0" y="2563"/>
                      <a:pt x="150" y="2782"/>
                      <a:pt x="323" y="3001"/>
                    </a:cubicBezTo>
                    <a:cubicBezTo>
                      <a:pt x="312" y="2782"/>
                      <a:pt x="474" y="2598"/>
                      <a:pt x="658" y="2494"/>
                    </a:cubicBezTo>
                    <a:cubicBezTo>
                      <a:pt x="843" y="2378"/>
                      <a:pt x="1051" y="2320"/>
                      <a:pt x="1247" y="2228"/>
                    </a:cubicBezTo>
                    <a:cubicBezTo>
                      <a:pt x="1755" y="2020"/>
                      <a:pt x="2170" y="1582"/>
                      <a:pt x="2390" y="1074"/>
                    </a:cubicBezTo>
                    <a:cubicBezTo>
                      <a:pt x="2528" y="751"/>
                      <a:pt x="2586" y="358"/>
                      <a:pt x="255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9"/>
              <p:cNvSpPr/>
              <p:nvPr/>
            </p:nvSpPr>
            <p:spPr>
              <a:xfrm>
                <a:off x="8325492" y="4554284"/>
                <a:ext cx="177410" cy="239228"/>
              </a:xfrm>
              <a:custGeom>
                <a:avLst/>
                <a:gdLst/>
                <a:ahLst/>
                <a:cxnLst/>
                <a:rect l="l" t="t" r="r" b="b"/>
                <a:pathLst>
                  <a:path w="5493" h="7407" extrusionOk="0">
                    <a:moveTo>
                      <a:pt x="3542" y="6441"/>
                    </a:moveTo>
                    <a:lnTo>
                      <a:pt x="3542" y="6441"/>
                    </a:lnTo>
                    <a:cubicBezTo>
                      <a:pt x="3334" y="6637"/>
                      <a:pt x="3092" y="6799"/>
                      <a:pt x="2826" y="6914"/>
                    </a:cubicBezTo>
                    <a:cubicBezTo>
                      <a:pt x="2572" y="7041"/>
                      <a:pt x="2295" y="7133"/>
                      <a:pt x="2007" y="7180"/>
                    </a:cubicBezTo>
                    <a:cubicBezTo>
                      <a:pt x="1901" y="7197"/>
                      <a:pt x="1795" y="7204"/>
                      <a:pt x="1689" y="7204"/>
                    </a:cubicBezTo>
                    <a:cubicBezTo>
                      <a:pt x="1506" y="7204"/>
                      <a:pt x="1324" y="7181"/>
                      <a:pt x="1141" y="7145"/>
                    </a:cubicBezTo>
                    <a:cubicBezTo>
                      <a:pt x="864" y="7076"/>
                      <a:pt x="599" y="6972"/>
                      <a:pt x="345" y="6822"/>
                    </a:cubicBezTo>
                    <a:lnTo>
                      <a:pt x="345" y="6822"/>
                    </a:lnTo>
                    <a:cubicBezTo>
                      <a:pt x="610" y="6960"/>
                      <a:pt x="887" y="7064"/>
                      <a:pt x="1164" y="7099"/>
                    </a:cubicBezTo>
                    <a:cubicBezTo>
                      <a:pt x="1323" y="7133"/>
                      <a:pt x="1489" y="7155"/>
                      <a:pt x="1656" y="7155"/>
                    </a:cubicBezTo>
                    <a:cubicBezTo>
                      <a:pt x="1770" y="7155"/>
                      <a:pt x="1883" y="7145"/>
                      <a:pt x="1995" y="7122"/>
                    </a:cubicBezTo>
                    <a:cubicBezTo>
                      <a:pt x="2272" y="7076"/>
                      <a:pt x="2538" y="6983"/>
                      <a:pt x="2803" y="6868"/>
                    </a:cubicBezTo>
                    <a:cubicBezTo>
                      <a:pt x="3057" y="6753"/>
                      <a:pt x="3311" y="6614"/>
                      <a:pt x="3542" y="6441"/>
                    </a:cubicBezTo>
                    <a:close/>
                    <a:moveTo>
                      <a:pt x="4800" y="0"/>
                    </a:moveTo>
                    <a:cubicBezTo>
                      <a:pt x="5227" y="1027"/>
                      <a:pt x="5158" y="2343"/>
                      <a:pt x="4766" y="3371"/>
                    </a:cubicBezTo>
                    <a:cubicBezTo>
                      <a:pt x="4639" y="3717"/>
                      <a:pt x="4465" y="4040"/>
                      <a:pt x="4258" y="4363"/>
                    </a:cubicBezTo>
                    <a:cubicBezTo>
                      <a:pt x="4165" y="4502"/>
                      <a:pt x="4050" y="4629"/>
                      <a:pt x="3934" y="4756"/>
                    </a:cubicBezTo>
                    <a:cubicBezTo>
                      <a:pt x="3796" y="4883"/>
                      <a:pt x="3669" y="4998"/>
                      <a:pt x="3565" y="5137"/>
                    </a:cubicBezTo>
                    <a:cubicBezTo>
                      <a:pt x="3473" y="5287"/>
                      <a:pt x="3392" y="5471"/>
                      <a:pt x="3450" y="5644"/>
                    </a:cubicBezTo>
                    <a:cubicBezTo>
                      <a:pt x="3492" y="5771"/>
                      <a:pt x="3589" y="5854"/>
                      <a:pt x="3701" y="5854"/>
                    </a:cubicBezTo>
                    <a:cubicBezTo>
                      <a:pt x="3738" y="5854"/>
                      <a:pt x="3777" y="5845"/>
                      <a:pt x="3815" y="5826"/>
                    </a:cubicBezTo>
                    <a:lnTo>
                      <a:pt x="3815" y="5826"/>
                    </a:lnTo>
                    <a:cubicBezTo>
                      <a:pt x="3435" y="6027"/>
                      <a:pt x="3049" y="6107"/>
                      <a:pt x="2663" y="6107"/>
                    </a:cubicBezTo>
                    <a:cubicBezTo>
                      <a:pt x="2316" y="6107"/>
                      <a:pt x="1968" y="6042"/>
                      <a:pt x="1626" y="5945"/>
                    </a:cubicBezTo>
                    <a:cubicBezTo>
                      <a:pt x="1481" y="5907"/>
                      <a:pt x="1338" y="5890"/>
                      <a:pt x="1203" y="5890"/>
                    </a:cubicBezTo>
                    <a:cubicBezTo>
                      <a:pt x="672" y="5890"/>
                      <a:pt x="285" y="6163"/>
                      <a:pt x="552" y="6568"/>
                    </a:cubicBezTo>
                    <a:cubicBezTo>
                      <a:pt x="472" y="6568"/>
                      <a:pt x="379" y="6499"/>
                      <a:pt x="275" y="6499"/>
                    </a:cubicBezTo>
                    <a:cubicBezTo>
                      <a:pt x="269" y="6498"/>
                      <a:pt x="263" y="6498"/>
                      <a:pt x="257" y="6498"/>
                    </a:cubicBezTo>
                    <a:cubicBezTo>
                      <a:pt x="115" y="6498"/>
                      <a:pt x="1" y="6621"/>
                      <a:pt x="56" y="6776"/>
                    </a:cubicBezTo>
                    <a:cubicBezTo>
                      <a:pt x="91" y="6856"/>
                      <a:pt x="160" y="6903"/>
                      <a:pt x="229" y="6960"/>
                    </a:cubicBezTo>
                    <a:cubicBezTo>
                      <a:pt x="691" y="7253"/>
                      <a:pt x="1196" y="7406"/>
                      <a:pt x="1708" y="7406"/>
                    </a:cubicBezTo>
                    <a:cubicBezTo>
                      <a:pt x="2105" y="7406"/>
                      <a:pt x="2507" y="7314"/>
                      <a:pt x="2896" y="7122"/>
                    </a:cubicBezTo>
                    <a:cubicBezTo>
                      <a:pt x="3773" y="6672"/>
                      <a:pt x="4396" y="5806"/>
                      <a:pt x="4766" y="4883"/>
                    </a:cubicBezTo>
                    <a:cubicBezTo>
                      <a:pt x="5447" y="3232"/>
                      <a:pt x="5493" y="1639"/>
                      <a:pt x="4800"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9"/>
              <p:cNvSpPr/>
              <p:nvPr/>
            </p:nvSpPr>
            <p:spPr>
              <a:xfrm>
                <a:off x="8391411" y="4732857"/>
                <a:ext cx="82778" cy="100607"/>
              </a:xfrm>
              <a:custGeom>
                <a:avLst/>
                <a:gdLst/>
                <a:ahLst/>
                <a:cxnLst/>
                <a:rect l="l" t="t" r="r" b="b"/>
                <a:pathLst>
                  <a:path w="2563" h="3115" extrusionOk="0">
                    <a:moveTo>
                      <a:pt x="2563" y="0"/>
                    </a:moveTo>
                    <a:cubicBezTo>
                      <a:pt x="2332" y="762"/>
                      <a:pt x="1466" y="1454"/>
                      <a:pt x="797" y="1835"/>
                    </a:cubicBezTo>
                    <a:cubicBezTo>
                      <a:pt x="716" y="1881"/>
                      <a:pt x="0" y="2251"/>
                      <a:pt x="416" y="2309"/>
                    </a:cubicBezTo>
                    <a:cubicBezTo>
                      <a:pt x="428" y="2310"/>
                      <a:pt x="440" y="2311"/>
                      <a:pt x="452" y="2311"/>
                    </a:cubicBezTo>
                    <a:cubicBezTo>
                      <a:pt x="529" y="2311"/>
                      <a:pt x="598" y="2279"/>
                      <a:pt x="658" y="2239"/>
                    </a:cubicBezTo>
                    <a:lnTo>
                      <a:pt x="658" y="2239"/>
                    </a:lnTo>
                    <a:cubicBezTo>
                      <a:pt x="566" y="2435"/>
                      <a:pt x="543" y="2689"/>
                      <a:pt x="682" y="2874"/>
                    </a:cubicBezTo>
                    <a:cubicBezTo>
                      <a:pt x="782" y="3020"/>
                      <a:pt x="975" y="3115"/>
                      <a:pt x="1154" y="3115"/>
                    </a:cubicBezTo>
                    <a:cubicBezTo>
                      <a:pt x="1202" y="3115"/>
                      <a:pt x="1249" y="3108"/>
                      <a:pt x="1293" y="3093"/>
                    </a:cubicBezTo>
                    <a:cubicBezTo>
                      <a:pt x="1513" y="3013"/>
                      <a:pt x="1628" y="2759"/>
                      <a:pt x="1628" y="2528"/>
                    </a:cubicBezTo>
                    <a:lnTo>
                      <a:pt x="1628" y="2528"/>
                    </a:lnTo>
                    <a:cubicBezTo>
                      <a:pt x="1628" y="2638"/>
                      <a:pt x="1524" y="2731"/>
                      <a:pt x="1421" y="2731"/>
                    </a:cubicBezTo>
                    <a:cubicBezTo>
                      <a:pt x="1405" y="2731"/>
                      <a:pt x="1389" y="2729"/>
                      <a:pt x="1374" y="2724"/>
                    </a:cubicBezTo>
                    <a:cubicBezTo>
                      <a:pt x="1259" y="2701"/>
                      <a:pt x="1166" y="2586"/>
                      <a:pt x="1155" y="2459"/>
                    </a:cubicBezTo>
                    <a:cubicBezTo>
                      <a:pt x="1143" y="2343"/>
                      <a:pt x="1178" y="2205"/>
                      <a:pt x="1259" y="2112"/>
                    </a:cubicBezTo>
                    <a:cubicBezTo>
                      <a:pt x="1328" y="2008"/>
                      <a:pt x="1432" y="1916"/>
                      <a:pt x="1513" y="1835"/>
                    </a:cubicBezTo>
                    <a:cubicBezTo>
                      <a:pt x="2044" y="1327"/>
                      <a:pt x="2355" y="704"/>
                      <a:pt x="256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9"/>
              <p:cNvSpPr/>
              <p:nvPr/>
            </p:nvSpPr>
            <p:spPr>
              <a:xfrm>
                <a:off x="8473059" y="4423414"/>
                <a:ext cx="144661" cy="231186"/>
              </a:xfrm>
              <a:custGeom>
                <a:avLst/>
                <a:gdLst/>
                <a:ahLst/>
                <a:cxnLst/>
                <a:rect l="l" t="t" r="r" b="b"/>
                <a:pathLst>
                  <a:path w="4479" h="7158" extrusionOk="0">
                    <a:moveTo>
                      <a:pt x="993" y="1"/>
                    </a:moveTo>
                    <a:cubicBezTo>
                      <a:pt x="977" y="28"/>
                      <a:pt x="962" y="55"/>
                      <a:pt x="946" y="83"/>
                    </a:cubicBezTo>
                    <a:lnTo>
                      <a:pt x="946" y="83"/>
                    </a:lnTo>
                    <a:cubicBezTo>
                      <a:pt x="962" y="56"/>
                      <a:pt x="978" y="28"/>
                      <a:pt x="993" y="1"/>
                    </a:cubicBezTo>
                    <a:close/>
                    <a:moveTo>
                      <a:pt x="439" y="1501"/>
                    </a:moveTo>
                    <a:lnTo>
                      <a:pt x="439" y="1501"/>
                    </a:lnTo>
                    <a:cubicBezTo>
                      <a:pt x="416" y="1617"/>
                      <a:pt x="416" y="1744"/>
                      <a:pt x="416" y="1882"/>
                    </a:cubicBezTo>
                    <a:cubicBezTo>
                      <a:pt x="416" y="2009"/>
                      <a:pt x="427" y="2124"/>
                      <a:pt x="462" y="2240"/>
                    </a:cubicBezTo>
                    <a:cubicBezTo>
                      <a:pt x="485" y="2355"/>
                      <a:pt x="520" y="2471"/>
                      <a:pt x="566" y="2586"/>
                    </a:cubicBezTo>
                    <a:cubicBezTo>
                      <a:pt x="612" y="2702"/>
                      <a:pt x="670" y="2817"/>
                      <a:pt x="728" y="2909"/>
                    </a:cubicBezTo>
                    <a:cubicBezTo>
                      <a:pt x="970" y="3348"/>
                      <a:pt x="1339" y="3694"/>
                      <a:pt x="1720" y="3994"/>
                    </a:cubicBezTo>
                    <a:cubicBezTo>
                      <a:pt x="2101" y="4318"/>
                      <a:pt x="2517" y="4595"/>
                      <a:pt x="2874" y="4929"/>
                    </a:cubicBezTo>
                    <a:cubicBezTo>
                      <a:pt x="3071" y="5114"/>
                      <a:pt x="3232" y="5276"/>
                      <a:pt x="3382" y="5483"/>
                    </a:cubicBezTo>
                    <a:cubicBezTo>
                      <a:pt x="3532" y="5680"/>
                      <a:pt x="3671" y="5887"/>
                      <a:pt x="3786" y="6107"/>
                    </a:cubicBezTo>
                    <a:cubicBezTo>
                      <a:pt x="3532" y="5680"/>
                      <a:pt x="3209" y="5299"/>
                      <a:pt x="2851" y="4964"/>
                    </a:cubicBezTo>
                    <a:cubicBezTo>
                      <a:pt x="2459" y="4664"/>
                      <a:pt x="2043" y="4375"/>
                      <a:pt x="1674" y="4075"/>
                    </a:cubicBezTo>
                    <a:cubicBezTo>
                      <a:pt x="1293" y="3752"/>
                      <a:pt x="924" y="3406"/>
                      <a:pt x="670" y="2956"/>
                    </a:cubicBezTo>
                    <a:cubicBezTo>
                      <a:pt x="554" y="2748"/>
                      <a:pt x="462" y="2494"/>
                      <a:pt x="416" y="2251"/>
                    </a:cubicBezTo>
                    <a:cubicBezTo>
                      <a:pt x="404" y="2124"/>
                      <a:pt x="381" y="2009"/>
                      <a:pt x="381" y="1882"/>
                    </a:cubicBezTo>
                    <a:cubicBezTo>
                      <a:pt x="381" y="1744"/>
                      <a:pt x="393" y="1628"/>
                      <a:pt x="439" y="1501"/>
                    </a:cubicBezTo>
                    <a:close/>
                    <a:moveTo>
                      <a:pt x="4075" y="6637"/>
                    </a:moveTo>
                    <a:cubicBezTo>
                      <a:pt x="4075" y="6637"/>
                      <a:pt x="4075" y="6637"/>
                      <a:pt x="4075" y="6638"/>
                    </a:cubicBezTo>
                    <a:cubicBezTo>
                      <a:pt x="4075" y="6637"/>
                      <a:pt x="4075" y="6637"/>
                      <a:pt x="4075" y="6637"/>
                    </a:cubicBezTo>
                    <a:close/>
                    <a:moveTo>
                      <a:pt x="946" y="83"/>
                    </a:moveTo>
                    <a:cubicBezTo>
                      <a:pt x="775" y="366"/>
                      <a:pt x="541" y="595"/>
                      <a:pt x="404" y="901"/>
                    </a:cubicBezTo>
                    <a:cubicBezTo>
                      <a:pt x="312" y="1086"/>
                      <a:pt x="254" y="1259"/>
                      <a:pt x="208" y="1443"/>
                    </a:cubicBezTo>
                    <a:cubicBezTo>
                      <a:pt x="0" y="2321"/>
                      <a:pt x="254" y="3163"/>
                      <a:pt x="831" y="3925"/>
                    </a:cubicBezTo>
                    <a:cubicBezTo>
                      <a:pt x="1512" y="4825"/>
                      <a:pt x="2263" y="5991"/>
                      <a:pt x="2193" y="7157"/>
                    </a:cubicBezTo>
                    <a:cubicBezTo>
                      <a:pt x="2424" y="6811"/>
                      <a:pt x="2447" y="6441"/>
                      <a:pt x="2436" y="6049"/>
                    </a:cubicBezTo>
                    <a:lnTo>
                      <a:pt x="2436" y="6049"/>
                    </a:lnTo>
                    <a:cubicBezTo>
                      <a:pt x="2531" y="6302"/>
                      <a:pt x="2776" y="6338"/>
                      <a:pt x="3052" y="6338"/>
                    </a:cubicBezTo>
                    <a:cubicBezTo>
                      <a:pt x="3162" y="6338"/>
                      <a:pt x="3277" y="6332"/>
                      <a:pt x="3390" y="6332"/>
                    </a:cubicBezTo>
                    <a:cubicBezTo>
                      <a:pt x="3677" y="6332"/>
                      <a:pt x="3948" y="6370"/>
                      <a:pt x="4075" y="6637"/>
                    </a:cubicBezTo>
                    <a:lnTo>
                      <a:pt x="4075" y="6637"/>
                    </a:lnTo>
                    <a:cubicBezTo>
                      <a:pt x="3752" y="5956"/>
                      <a:pt x="4479" y="5137"/>
                      <a:pt x="3555" y="4710"/>
                    </a:cubicBezTo>
                    <a:cubicBezTo>
                      <a:pt x="3948" y="4548"/>
                      <a:pt x="4040" y="4456"/>
                      <a:pt x="4340" y="4156"/>
                    </a:cubicBezTo>
                    <a:lnTo>
                      <a:pt x="4340" y="4156"/>
                    </a:lnTo>
                    <a:cubicBezTo>
                      <a:pt x="4227" y="4169"/>
                      <a:pt x="4126" y="4173"/>
                      <a:pt x="4036" y="4173"/>
                    </a:cubicBezTo>
                    <a:cubicBezTo>
                      <a:pt x="3714" y="4173"/>
                      <a:pt x="3544" y="4110"/>
                      <a:pt x="3544" y="4110"/>
                    </a:cubicBezTo>
                    <a:cubicBezTo>
                      <a:pt x="3659" y="3994"/>
                      <a:pt x="3775" y="3821"/>
                      <a:pt x="3775" y="3821"/>
                    </a:cubicBezTo>
                    <a:lnTo>
                      <a:pt x="3775" y="3821"/>
                    </a:lnTo>
                    <a:cubicBezTo>
                      <a:pt x="3548" y="3867"/>
                      <a:pt x="3325" y="3891"/>
                      <a:pt x="3106" y="3891"/>
                    </a:cubicBezTo>
                    <a:cubicBezTo>
                      <a:pt x="2656" y="3891"/>
                      <a:pt x="2224" y="3789"/>
                      <a:pt x="1813" y="3556"/>
                    </a:cubicBezTo>
                    <a:cubicBezTo>
                      <a:pt x="2032" y="3521"/>
                      <a:pt x="2228" y="3348"/>
                      <a:pt x="2251" y="3129"/>
                    </a:cubicBezTo>
                    <a:cubicBezTo>
                      <a:pt x="2263" y="2921"/>
                      <a:pt x="2090" y="2702"/>
                      <a:pt x="1870" y="2655"/>
                    </a:cubicBezTo>
                    <a:lnTo>
                      <a:pt x="1870" y="2655"/>
                    </a:lnTo>
                    <a:cubicBezTo>
                      <a:pt x="1997" y="2759"/>
                      <a:pt x="1997" y="3002"/>
                      <a:pt x="1882" y="3117"/>
                    </a:cubicBezTo>
                    <a:cubicBezTo>
                      <a:pt x="1789" y="3210"/>
                      <a:pt x="1658" y="3251"/>
                      <a:pt x="1520" y="3251"/>
                    </a:cubicBezTo>
                    <a:cubicBezTo>
                      <a:pt x="1487" y="3251"/>
                      <a:pt x="1453" y="3249"/>
                      <a:pt x="1420" y="3244"/>
                    </a:cubicBezTo>
                    <a:cubicBezTo>
                      <a:pt x="947" y="3209"/>
                      <a:pt x="728" y="2552"/>
                      <a:pt x="635" y="2171"/>
                    </a:cubicBezTo>
                    <a:cubicBezTo>
                      <a:pt x="447" y="1474"/>
                      <a:pt x="598" y="714"/>
                      <a:pt x="946" y="83"/>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9"/>
              <p:cNvSpPr/>
              <p:nvPr/>
            </p:nvSpPr>
            <p:spPr>
              <a:xfrm>
                <a:off x="8488724" y="4560970"/>
                <a:ext cx="54066" cy="151766"/>
              </a:xfrm>
              <a:custGeom>
                <a:avLst/>
                <a:gdLst/>
                <a:ahLst/>
                <a:cxnLst/>
                <a:rect l="l" t="t" r="r" b="b"/>
                <a:pathLst>
                  <a:path w="1674" h="4699" extrusionOk="0">
                    <a:moveTo>
                      <a:pt x="450" y="994"/>
                    </a:moveTo>
                    <a:lnTo>
                      <a:pt x="450" y="994"/>
                    </a:lnTo>
                    <a:cubicBezTo>
                      <a:pt x="531" y="1201"/>
                      <a:pt x="612" y="1409"/>
                      <a:pt x="647" y="1640"/>
                    </a:cubicBezTo>
                    <a:cubicBezTo>
                      <a:pt x="693" y="1871"/>
                      <a:pt x="727" y="2102"/>
                      <a:pt x="739" y="2332"/>
                    </a:cubicBezTo>
                    <a:cubicBezTo>
                      <a:pt x="739" y="2563"/>
                      <a:pt x="739" y="2806"/>
                      <a:pt x="693" y="3037"/>
                    </a:cubicBezTo>
                    <a:cubicBezTo>
                      <a:pt x="670" y="3267"/>
                      <a:pt x="623" y="3521"/>
                      <a:pt x="554" y="3752"/>
                    </a:cubicBezTo>
                    <a:cubicBezTo>
                      <a:pt x="589" y="3521"/>
                      <a:pt x="635" y="3291"/>
                      <a:pt x="647" y="3048"/>
                    </a:cubicBezTo>
                    <a:cubicBezTo>
                      <a:pt x="658" y="2817"/>
                      <a:pt x="681" y="2563"/>
                      <a:pt x="681" y="2332"/>
                    </a:cubicBezTo>
                    <a:cubicBezTo>
                      <a:pt x="681" y="2102"/>
                      <a:pt x="647" y="1871"/>
                      <a:pt x="612" y="1663"/>
                    </a:cubicBezTo>
                    <a:cubicBezTo>
                      <a:pt x="566" y="1432"/>
                      <a:pt x="508" y="1213"/>
                      <a:pt x="450" y="994"/>
                    </a:cubicBezTo>
                    <a:close/>
                    <a:moveTo>
                      <a:pt x="0" y="1"/>
                    </a:moveTo>
                    <a:lnTo>
                      <a:pt x="0" y="1"/>
                    </a:lnTo>
                    <a:cubicBezTo>
                      <a:pt x="531" y="1501"/>
                      <a:pt x="623" y="3140"/>
                      <a:pt x="266" y="4699"/>
                    </a:cubicBezTo>
                    <a:cubicBezTo>
                      <a:pt x="693" y="4387"/>
                      <a:pt x="1016" y="3718"/>
                      <a:pt x="981" y="3187"/>
                    </a:cubicBezTo>
                    <a:lnTo>
                      <a:pt x="981" y="3187"/>
                    </a:lnTo>
                    <a:cubicBezTo>
                      <a:pt x="1108" y="3360"/>
                      <a:pt x="1270" y="4052"/>
                      <a:pt x="1304" y="4087"/>
                    </a:cubicBezTo>
                    <a:cubicBezTo>
                      <a:pt x="1674" y="3013"/>
                      <a:pt x="589" y="820"/>
                      <a:pt x="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9"/>
              <p:cNvSpPr/>
              <p:nvPr/>
            </p:nvSpPr>
            <p:spPr>
              <a:xfrm>
                <a:off x="8350361" y="4354589"/>
                <a:ext cx="171564" cy="50061"/>
              </a:xfrm>
              <a:custGeom>
                <a:avLst/>
                <a:gdLst/>
                <a:ahLst/>
                <a:cxnLst/>
                <a:rect l="l" t="t" r="r" b="b"/>
                <a:pathLst>
                  <a:path w="5312" h="1550" extrusionOk="0">
                    <a:moveTo>
                      <a:pt x="1067" y="1"/>
                    </a:moveTo>
                    <a:cubicBezTo>
                      <a:pt x="642" y="1"/>
                      <a:pt x="333" y="128"/>
                      <a:pt x="244" y="458"/>
                    </a:cubicBezTo>
                    <a:cubicBezTo>
                      <a:pt x="0" y="1376"/>
                      <a:pt x="2016" y="1550"/>
                      <a:pt x="3577" y="1550"/>
                    </a:cubicBezTo>
                    <a:cubicBezTo>
                      <a:pt x="4529" y="1550"/>
                      <a:pt x="5311" y="1485"/>
                      <a:pt x="5311" y="1485"/>
                    </a:cubicBezTo>
                    <a:cubicBezTo>
                      <a:pt x="5311" y="1485"/>
                      <a:pt x="2515" y="1"/>
                      <a:pt x="1067"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9"/>
              <p:cNvSpPr/>
              <p:nvPr/>
            </p:nvSpPr>
            <p:spPr>
              <a:xfrm>
                <a:off x="8388440" y="4265383"/>
                <a:ext cx="134228" cy="111459"/>
              </a:xfrm>
              <a:custGeom>
                <a:avLst/>
                <a:gdLst/>
                <a:ahLst/>
                <a:cxnLst/>
                <a:rect l="l" t="t" r="r" b="b"/>
                <a:pathLst>
                  <a:path w="4156" h="3451" extrusionOk="0">
                    <a:moveTo>
                      <a:pt x="1532" y="0"/>
                    </a:moveTo>
                    <a:cubicBezTo>
                      <a:pt x="1396" y="0"/>
                      <a:pt x="1265" y="50"/>
                      <a:pt x="1143" y="161"/>
                    </a:cubicBezTo>
                    <a:cubicBezTo>
                      <a:pt x="0" y="1200"/>
                      <a:pt x="4156" y="3451"/>
                      <a:pt x="4156" y="3451"/>
                    </a:cubicBezTo>
                    <a:cubicBezTo>
                      <a:pt x="4156" y="3451"/>
                      <a:pt x="2665" y="0"/>
                      <a:pt x="1532"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9"/>
              <p:cNvSpPr/>
              <p:nvPr/>
            </p:nvSpPr>
            <p:spPr>
              <a:xfrm>
                <a:off x="8481618" y="4212124"/>
                <a:ext cx="94825" cy="166203"/>
              </a:xfrm>
              <a:custGeom>
                <a:avLst/>
                <a:gdLst/>
                <a:ahLst/>
                <a:cxnLst/>
                <a:rect l="l" t="t" r="r" b="b"/>
                <a:pathLst>
                  <a:path w="2936" h="5146" extrusionOk="0">
                    <a:moveTo>
                      <a:pt x="1593" y="0"/>
                    </a:moveTo>
                    <a:cubicBezTo>
                      <a:pt x="1560" y="0"/>
                      <a:pt x="1526" y="3"/>
                      <a:pt x="1490" y="10"/>
                    </a:cubicBezTo>
                    <a:cubicBezTo>
                      <a:pt x="1" y="263"/>
                      <a:pt x="2067" y="5146"/>
                      <a:pt x="2067" y="5146"/>
                    </a:cubicBezTo>
                    <a:cubicBezTo>
                      <a:pt x="2067" y="5146"/>
                      <a:pt x="2936" y="0"/>
                      <a:pt x="159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02" name="Google Shape;1502;p19"/>
            <p:cNvSpPr/>
            <p:nvPr/>
          </p:nvSpPr>
          <p:spPr>
            <a:xfrm>
              <a:off x="4470392" y="114913"/>
              <a:ext cx="203216" cy="242328"/>
            </a:xfrm>
            <a:custGeom>
              <a:avLst/>
              <a:gdLst/>
              <a:ahLst/>
              <a:cxnLst/>
              <a:rect l="l" t="t" r="r" b="b"/>
              <a:pathLst>
                <a:path w="6292" h="7503" extrusionOk="0">
                  <a:moveTo>
                    <a:pt x="3141" y="0"/>
                  </a:moveTo>
                  <a:cubicBezTo>
                    <a:pt x="2979" y="0"/>
                    <a:pt x="2852" y="173"/>
                    <a:pt x="2794" y="427"/>
                  </a:cubicBezTo>
                  <a:lnTo>
                    <a:pt x="2390" y="173"/>
                  </a:lnTo>
                  <a:lnTo>
                    <a:pt x="2944" y="2943"/>
                  </a:lnTo>
                  <a:lnTo>
                    <a:pt x="174" y="2401"/>
                  </a:lnTo>
                  <a:lnTo>
                    <a:pt x="416" y="2805"/>
                  </a:lnTo>
                  <a:cubicBezTo>
                    <a:pt x="174" y="2863"/>
                    <a:pt x="1" y="2990"/>
                    <a:pt x="1" y="3151"/>
                  </a:cubicBezTo>
                  <a:cubicBezTo>
                    <a:pt x="1" y="3313"/>
                    <a:pt x="174" y="3440"/>
                    <a:pt x="416" y="3497"/>
                  </a:cubicBezTo>
                  <a:lnTo>
                    <a:pt x="174" y="3901"/>
                  </a:lnTo>
                  <a:lnTo>
                    <a:pt x="174" y="3901"/>
                  </a:lnTo>
                  <a:lnTo>
                    <a:pt x="2956" y="3347"/>
                  </a:lnTo>
                  <a:lnTo>
                    <a:pt x="2390" y="7330"/>
                  </a:lnTo>
                  <a:lnTo>
                    <a:pt x="2794" y="7087"/>
                  </a:lnTo>
                  <a:cubicBezTo>
                    <a:pt x="2852" y="7330"/>
                    <a:pt x="2979" y="7503"/>
                    <a:pt x="3141" y="7503"/>
                  </a:cubicBezTo>
                  <a:cubicBezTo>
                    <a:pt x="3302" y="7503"/>
                    <a:pt x="3429" y="7330"/>
                    <a:pt x="3487" y="7087"/>
                  </a:cubicBezTo>
                  <a:lnTo>
                    <a:pt x="3891" y="7330"/>
                  </a:lnTo>
                  <a:lnTo>
                    <a:pt x="3325" y="3347"/>
                  </a:lnTo>
                  <a:lnTo>
                    <a:pt x="3325" y="3347"/>
                  </a:lnTo>
                  <a:lnTo>
                    <a:pt x="6107" y="3901"/>
                  </a:lnTo>
                  <a:lnTo>
                    <a:pt x="6107" y="3901"/>
                  </a:lnTo>
                  <a:lnTo>
                    <a:pt x="5865" y="3497"/>
                  </a:lnTo>
                  <a:cubicBezTo>
                    <a:pt x="6119" y="3440"/>
                    <a:pt x="6292" y="3313"/>
                    <a:pt x="6292" y="3151"/>
                  </a:cubicBezTo>
                  <a:cubicBezTo>
                    <a:pt x="6292" y="2990"/>
                    <a:pt x="6107" y="2863"/>
                    <a:pt x="5865" y="2805"/>
                  </a:cubicBezTo>
                  <a:lnTo>
                    <a:pt x="6119" y="2401"/>
                  </a:lnTo>
                  <a:lnTo>
                    <a:pt x="3348" y="2943"/>
                  </a:lnTo>
                  <a:lnTo>
                    <a:pt x="3891" y="173"/>
                  </a:lnTo>
                  <a:lnTo>
                    <a:pt x="3487" y="427"/>
                  </a:lnTo>
                  <a:cubicBezTo>
                    <a:pt x="3429" y="173"/>
                    <a:pt x="3302" y="0"/>
                    <a:pt x="314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03" name="Google Shape;1503;p19"/>
          <p:cNvSpPr txBox="1">
            <a:spLocks noGrp="1"/>
          </p:cNvSpPr>
          <p:nvPr>
            <p:ph type="title" hasCustomPrompt="1"/>
          </p:nvPr>
        </p:nvSpPr>
        <p:spPr>
          <a:xfrm>
            <a:off x="5028000" y="2822933"/>
            <a:ext cx="4777600" cy="91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accent5"/>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504" name="Google Shape;1504;p19"/>
          <p:cNvSpPr txBox="1">
            <a:spLocks noGrp="1"/>
          </p:cNvSpPr>
          <p:nvPr>
            <p:ph type="subTitle" idx="1"/>
          </p:nvPr>
        </p:nvSpPr>
        <p:spPr>
          <a:xfrm>
            <a:off x="5031600" y="3656267"/>
            <a:ext cx="4770400" cy="66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5" name="Google Shape;1505;p19"/>
          <p:cNvSpPr txBox="1">
            <a:spLocks noGrp="1"/>
          </p:cNvSpPr>
          <p:nvPr>
            <p:ph type="title" idx="2" hasCustomPrompt="1"/>
          </p:nvPr>
        </p:nvSpPr>
        <p:spPr>
          <a:xfrm>
            <a:off x="5028000" y="922800"/>
            <a:ext cx="4777600" cy="91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accent5"/>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506" name="Google Shape;1506;p19"/>
          <p:cNvSpPr txBox="1">
            <a:spLocks noGrp="1"/>
          </p:cNvSpPr>
          <p:nvPr>
            <p:ph type="subTitle" idx="3"/>
          </p:nvPr>
        </p:nvSpPr>
        <p:spPr>
          <a:xfrm>
            <a:off x="5031600" y="1756133"/>
            <a:ext cx="4770400" cy="66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07" name="Google Shape;1507;p19"/>
          <p:cNvSpPr txBox="1">
            <a:spLocks noGrp="1"/>
          </p:cNvSpPr>
          <p:nvPr>
            <p:ph type="title" idx="4" hasCustomPrompt="1"/>
          </p:nvPr>
        </p:nvSpPr>
        <p:spPr>
          <a:xfrm>
            <a:off x="5028000" y="4723067"/>
            <a:ext cx="4777600" cy="91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accent5"/>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508" name="Google Shape;1508;p19"/>
          <p:cNvSpPr txBox="1">
            <a:spLocks noGrp="1"/>
          </p:cNvSpPr>
          <p:nvPr>
            <p:ph type="subTitle" idx="5"/>
          </p:nvPr>
        </p:nvSpPr>
        <p:spPr>
          <a:xfrm>
            <a:off x="5031600" y="5556467"/>
            <a:ext cx="4770400" cy="66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0604683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1218"/>
        <p:cNvGrpSpPr/>
        <p:nvPr/>
      </p:nvGrpSpPr>
      <p:grpSpPr>
        <a:xfrm>
          <a:off x="0" y="0"/>
          <a:ext cx="0" cy="0"/>
          <a:chOff x="0" y="0"/>
          <a:chExt cx="0" cy="0"/>
        </a:xfrm>
      </p:grpSpPr>
      <p:sp>
        <p:nvSpPr>
          <p:cNvPr id="2" name="Rectángulo 1"/>
          <p:cNvSpPr/>
          <p:nvPr userDrawn="1"/>
        </p:nvSpPr>
        <p:spPr>
          <a:xfrm>
            <a:off x="-32" y="6641297"/>
            <a:ext cx="12192031" cy="216703"/>
          </a:xfrm>
          <a:prstGeom prst="rect">
            <a:avLst/>
          </a:prstGeom>
          <a:solidFill>
            <a:srgbClr val="D6B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2400"/>
          </a:p>
        </p:txBody>
      </p:sp>
      <p:grpSp>
        <p:nvGrpSpPr>
          <p:cNvPr id="1219" name="Google Shape;1219;p17"/>
          <p:cNvGrpSpPr/>
          <p:nvPr/>
        </p:nvGrpSpPr>
        <p:grpSpPr>
          <a:xfrm>
            <a:off x="-31" y="153218"/>
            <a:ext cx="12090528" cy="6534127"/>
            <a:chOff x="-23" y="114913"/>
            <a:chExt cx="9067896" cy="4900595"/>
          </a:xfrm>
        </p:grpSpPr>
        <p:grpSp>
          <p:nvGrpSpPr>
            <p:cNvPr id="1220" name="Google Shape;1220;p17"/>
            <p:cNvGrpSpPr/>
            <p:nvPr/>
          </p:nvGrpSpPr>
          <p:grpSpPr>
            <a:xfrm flipH="1">
              <a:off x="4477159" y="4842845"/>
              <a:ext cx="189780" cy="172662"/>
              <a:chOff x="4520653" y="4806269"/>
              <a:chExt cx="189780" cy="172662"/>
            </a:xfrm>
          </p:grpSpPr>
          <p:sp>
            <p:nvSpPr>
              <p:cNvPr id="1221" name="Google Shape;1221;p17"/>
              <p:cNvSpPr/>
              <p:nvPr/>
            </p:nvSpPr>
            <p:spPr>
              <a:xfrm>
                <a:off x="4579176" y="4806269"/>
                <a:ext cx="73477" cy="172662"/>
              </a:xfrm>
              <a:custGeom>
                <a:avLst/>
                <a:gdLst/>
                <a:ahLst/>
                <a:cxnLst/>
                <a:rect l="l" t="t" r="r" b="b"/>
                <a:pathLst>
                  <a:path w="2275" h="5346" extrusionOk="0">
                    <a:moveTo>
                      <a:pt x="1131" y="1"/>
                    </a:moveTo>
                    <a:cubicBezTo>
                      <a:pt x="1131" y="1"/>
                      <a:pt x="0" y="1201"/>
                      <a:pt x="0" y="2679"/>
                    </a:cubicBezTo>
                    <a:cubicBezTo>
                      <a:pt x="0" y="4145"/>
                      <a:pt x="1131" y="5345"/>
                      <a:pt x="1131" y="5345"/>
                    </a:cubicBezTo>
                    <a:cubicBezTo>
                      <a:pt x="1131" y="5345"/>
                      <a:pt x="2274" y="4145"/>
                      <a:pt x="2274" y="2679"/>
                    </a:cubicBezTo>
                    <a:cubicBezTo>
                      <a:pt x="2274" y="1201"/>
                      <a:pt x="1131" y="1"/>
                      <a:pt x="113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17"/>
              <p:cNvSpPr/>
              <p:nvPr/>
            </p:nvSpPr>
            <p:spPr>
              <a:xfrm>
                <a:off x="4520653" y="4826423"/>
                <a:ext cx="60396" cy="60429"/>
              </a:xfrm>
              <a:custGeom>
                <a:avLst/>
                <a:gdLst/>
                <a:ahLst/>
                <a:cxnLst/>
                <a:rect l="l" t="t" r="r" b="b"/>
                <a:pathLst>
                  <a:path w="1870" h="1871" extrusionOk="0">
                    <a:moveTo>
                      <a:pt x="1870" y="0"/>
                    </a:moveTo>
                    <a:lnTo>
                      <a:pt x="1870" y="0"/>
                    </a:lnTo>
                    <a:cubicBezTo>
                      <a:pt x="1870" y="0"/>
                      <a:pt x="1062" y="23"/>
                      <a:pt x="543" y="531"/>
                    </a:cubicBezTo>
                    <a:cubicBezTo>
                      <a:pt x="35" y="1062"/>
                      <a:pt x="0" y="1870"/>
                      <a:pt x="0" y="1870"/>
                    </a:cubicBezTo>
                    <a:cubicBezTo>
                      <a:pt x="0" y="1870"/>
                      <a:pt x="808" y="1847"/>
                      <a:pt x="1327" y="1328"/>
                    </a:cubicBezTo>
                    <a:cubicBezTo>
                      <a:pt x="1847" y="808"/>
                      <a:pt x="1870" y="0"/>
                      <a:pt x="1870"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17"/>
              <p:cNvSpPr/>
              <p:nvPr/>
            </p:nvSpPr>
            <p:spPr>
              <a:xfrm>
                <a:off x="4650359" y="4826423"/>
                <a:ext cx="60073" cy="60429"/>
              </a:xfrm>
              <a:custGeom>
                <a:avLst/>
                <a:gdLst/>
                <a:ahLst/>
                <a:cxnLst/>
                <a:rect l="l" t="t" r="r" b="b"/>
                <a:pathLst>
                  <a:path w="1860" h="1871" extrusionOk="0">
                    <a:moveTo>
                      <a:pt x="1" y="0"/>
                    </a:moveTo>
                    <a:cubicBezTo>
                      <a:pt x="1" y="0"/>
                      <a:pt x="12" y="808"/>
                      <a:pt x="532" y="1328"/>
                    </a:cubicBezTo>
                    <a:cubicBezTo>
                      <a:pt x="1051" y="1847"/>
                      <a:pt x="1859" y="1870"/>
                      <a:pt x="1859" y="1870"/>
                    </a:cubicBezTo>
                    <a:cubicBezTo>
                      <a:pt x="1859" y="1870"/>
                      <a:pt x="1836" y="1062"/>
                      <a:pt x="1328" y="531"/>
                    </a:cubicBezTo>
                    <a:cubicBezTo>
                      <a:pt x="809" y="23"/>
                      <a:pt x="1" y="0"/>
                      <a:pt x="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4" name="Google Shape;1224;p17"/>
            <p:cNvSpPr/>
            <p:nvPr/>
          </p:nvSpPr>
          <p:spPr>
            <a:xfrm flipH="1">
              <a:off x="4470441" y="114913"/>
              <a:ext cx="203216" cy="242328"/>
            </a:xfrm>
            <a:custGeom>
              <a:avLst/>
              <a:gdLst/>
              <a:ahLst/>
              <a:cxnLst/>
              <a:rect l="l" t="t" r="r" b="b"/>
              <a:pathLst>
                <a:path w="6292" h="7503" extrusionOk="0">
                  <a:moveTo>
                    <a:pt x="3141" y="0"/>
                  </a:moveTo>
                  <a:cubicBezTo>
                    <a:pt x="2979" y="0"/>
                    <a:pt x="2852" y="173"/>
                    <a:pt x="2794" y="427"/>
                  </a:cubicBezTo>
                  <a:lnTo>
                    <a:pt x="2390" y="173"/>
                  </a:lnTo>
                  <a:lnTo>
                    <a:pt x="2944" y="2943"/>
                  </a:lnTo>
                  <a:lnTo>
                    <a:pt x="174" y="2401"/>
                  </a:lnTo>
                  <a:lnTo>
                    <a:pt x="416" y="2805"/>
                  </a:lnTo>
                  <a:cubicBezTo>
                    <a:pt x="174" y="2863"/>
                    <a:pt x="1" y="2990"/>
                    <a:pt x="1" y="3151"/>
                  </a:cubicBezTo>
                  <a:cubicBezTo>
                    <a:pt x="1" y="3313"/>
                    <a:pt x="174" y="3440"/>
                    <a:pt x="416" y="3497"/>
                  </a:cubicBezTo>
                  <a:lnTo>
                    <a:pt x="174" y="3901"/>
                  </a:lnTo>
                  <a:lnTo>
                    <a:pt x="174" y="3901"/>
                  </a:lnTo>
                  <a:lnTo>
                    <a:pt x="2956" y="3347"/>
                  </a:lnTo>
                  <a:lnTo>
                    <a:pt x="2390" y="7330"/>
                  </a:lnTo>
                  <a:lnTo>
                    <a:pt x="2794" y="7087"/>
                  </a:lnTo>
                  <a:cubicBezTo>
                    <a:pt x="2852" y="7330"/>
                    <a:pt x="2979" y="7503"/>
                    <a:pt x="3141" y="7503"/>
                  </a:cubicBezTo>
                  <a:cubicBezTo>
                    <a:pt x="3302" y="7503"/>
                    <a:pt x="3429" y="7330"/>
                    <a:pt x="3487" y="7087"/>
                  </a:cubicBezTo>
                  <a:lnTo>
                    <a:pt x="3891" y="7330"/>
                  </a:lnTo>
                  <a:lnTo>
                    <a:pt x="3325" y="3347"/>
                  </a:lnTo>
                  <a:lnTo>
                    <a:pt x="3325" y="3347"/>
                  </a:lnTo>
                  <a:lnTo>
                    <a:pt x="6107" y="3901"/>
                  </a:lnTo>
                  <a:lnTo>
                    <a:pt x="6107" y="3901"/>
                  </a:lnTo>
                  <a:lnTo>
                    <a:pt x="5865" y="3497"/>
                  </a:lnTo>
                  <a:cubicBezTo>
                    <a:pt x="6119" y="3440"/>
                    <a:pt x="6292" y="3313"/>
                    <a:pt x="6292" y="3151"/>
                  </a:cubicBezTo>
                  <a:cubicBezTo>
                    <a:pt x="6292" y="2990"/>
                    <a:pt x="6107" y="2863"/>
                    <a:pt x="5865" y="2805"/>
                  </a:cubicBezTo>
                  <a:lnTo>
                    <a:pt x="6119" y="2401"/>
                  </a:lnTo>
                  <a:lnTo>
                    <a:pt x="3348" y="2943"/>
                  </a:lnTo>
                  <a:lnTo>
                    <a:pt x="3891" y="173"/>
                  </a:lnTo>
                  <a:lnTo>
                    <a:pt x="3487" y="427"/>
                  </a:lnTo>
                  <a:cubicBezTo>
                    <a:pt x="3429" y="173"/>
                    <a:pt x="3302" y="0"/>
                    <a:pt x="314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25" name="Google Shape;1225;p17"/>
            <p:cNvGrpSpPr/>
            <p:nvPr/>
          </p:nvGrpSpPr>
          <p:grpSpPr>
            <a:xfrm flipH="1">
              <a:off x="-23" y="114937"/>
              <a:ext cx="9067896" cy="4880416"/>
              <a:chOff x="76177" y="114937"/>
              <a:chExt cx="9067896" cy="4880416"/>
            </a:xfrm>
          </p:grpSpPr>
          <p:grpSp>
            <p:nvGrpSpPr>
              <p:cNvPr id="1226" name="Google Shape;1226;p17"/>
              <p:cNvGrpSpPr/>
              <p:nvPr/>
            </p:nvGrpSpPr>
            <p:grpSpPr>
              <a:xfrm>
                <a:off x="194306" y="1034696"/>
                <a:ext cx="213648" cy="3005896"/>
                <a:chOff x="194306" y="1034696"/>
                <a:chExt cx="213648" cy="3005896"/>
              </a:xfrm>
            </p:grpSpPr>
            <p:sp>
              <p:nvSpPr>
                <p:cNvPr id="1227" name="Google Shape;1227;p17"/>
                <p:cNvSpPr/>
                <p:nvPr/>
              </p:nvSpPr>
              <p:spPr>
                <a:xfrm>
                  <a:off x="196179" y="1165533"/>
                  <a:ext cx="14921" cy="1487494"/>
                </a:xfrm>
                <a:custGeom>
                  <a:avLst/>
                  <a:gdLst/>
                  <a:ahLst/>
                  <a:cxnLst/>
                  <a:rect l="l" t="t" r="r" b="b"/>
                  <a:pathLst>
                    <a:path w="462" h="46056" extrusionOk="0">
                      <a:moveTo>
                        <a:pt x="0" y="1"/>
                      </a:moveTo>
                      <a:lnTo>
                        <a:pt x="0" y="46056"/>
                      </a:lnTo>
                      <a:lnTo>
                        <a:pt x="462" y="46056"/>
                      </a:lnTo>
                      <a:lnTo>
                        <a:pt x="462"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7"/>
                <p:cNvSpPr/>
                <p:nvPr/>
              </p:nvSpPr>
              <p:spPr>
                <a:xfrm>
                  <a:off x="194306" y="1034696"/>
                  <a:ext cx="213648" cy="143918"/>
                </a:xfrm>
                <a:custGeom>
                  <a:avLst/>
                  <a:gdLst/>
                  <a:ahLst/>
                  <a:cxnLst/>
                  <a:rect l="l" t="t" r="r" b="b"/>
                  <a:pathLst>
                    <a:path w="6615" h="4456" extrusionOk="0">
                      <a:moveTo>
                        <a:pt x="3925" y="0"/>
                      </a:moveTo>
                      <a:lnTo>
                        <a:pt x="3498" y="35"/>
                      </a:lnTo>
                      <a:lnTo>
                        <a:pt x="3071" y="104"/>
                      </a:lnTo>
                      <a:cubicBezTo>
                        <a:pt x="2944" y="151"/>
                        <a:pt x="2805" y="174"/>
                        <a:pt x="2667" y="220"/>
                      </a:cubicBezTo>
                      <a:cubicBezTo>
                        <a:pt x="2136" y="404"/>
                        <a:pt x="1651" y="705"/>
                        <a:pt x="1259" y="1097"/>
                      </a:cubicBezTo>
                      <a:cubicBezTo>
                        <a:pt x="451" y="1859"/>
                        <a:pt x="1" y="2978"/>
                        <a:pt x="47" y="4052"/>
                      </a:cubicBezTo>
                      <a:cubicBezTo>
                        <a:pt x="47" y="4183"/>
                        <a:pt x="149" y="4272"/>
                        <a:pt x="258" y="4272"/>
                      </a:cubicBezTo>
                      <a:cubicBezTo>
                        <a:pt x="265" y="4272"/>
                        <a:pt x="271" y="4272"/>
                        <a:pt x="278" y="4271"/>
                      </a:cubicBezTo>
                      <a:cubicBezTo>
                        <a:pt x="405" y="4271"/>
                        <a:pt x="508" y="4167"/>
                        <a:pt x="508" y="4052"/>
                      </a:cubicBezTo>
                      <a:cubicBezTo>
                        <a:pt x="543" y="3094"/>
                        <a:pt x="1005" y="2182"/>
                        <a:pt x="1720" y="1605"/>
                      </a:cubicBezTo>
                      <a:cubicBezTo>
                        <a:pt x="2078" y="1316"/>
                        <a:pt x="2482" y="1085"/>
                        <a:pt x="2932" y="970"/>
                      </a:cubicBezTo>
                      <a:cubicBezTo>
                        <a:pt x="3048" y="935"/>
                        <a:pt x="3152" y="924"/>
                        <a:pt x="3267" y="901"/>
                      </a:cubicBezTo>
                      <a:lnTo>
                        <a:pt x="3590" y="855"/>
                      </a:lnTo>
                      <a:lnTo>
                        <a:pt x="3925" y="855"/>
                      </a:lnTo>
                      <a:cubicBezTo>
                        <a:pt x="4029" y="866"/>
                        <a:pt x="4133" y="866"/>
                        <a:pt x="4225" y="901"/>
                      </a:cubicBezTo>
                      <a:cubicBezTo>
                        <a:pt x="4618" y="982"/>
                        <a:pt x="4964" y="1224"/>
                        <a:pt x="5195" y="1547"/>
                      </a:cubicBezTo>
                      <a:cubicBezTo>
                        <a:pt x="5426" y="1847"/>
                        <a:pt x="5529" y="2263"/>
                        <a:pt x="5495" y="2609"/>
                      </a:cubicBezTo>
                      <a:cubicBezTo>
                        <a:pt x="5472" y="2898"/>
                        <a:pt x="5241" y="3128"/>
                        <a:pt x="4975" y="3186"/>
                      </a:cubicBezTo>
                      <a:cubicBezTo>
                        <a:pt x="4918" y="3209"/>
                        <a:pt x="4848" y="3209"/>
                        <a:pt x="4791" y="3209"/>
                      </a:cubicBezTo>
                      <a:cubicBezTo>
                        <a:pt x="4779" y="3209"/>
                        <a:pt x="4756" y="3186"/>
                        <a:pt x="4756" y="3175"/>
                      </a:cubicBezTo>
                      <a:cubicBezTo>
                        <a:pt x="4722" y="3152"/>
                        <a:pt x="4722" y="3117"/>
                        <a:pt x="4722" y="3094"/>
                      </a:cubicBezTo>
                      <a:cubicBezTo>
                        <a:pt x="4825" y="2725"/>
                        <a:pt x="4618" y="2355"/>
                        <a:pt x="4260" y="2240"/>
                      </a:cubicBezTo>
                      <a:cubicBezTo>
                        <a:pt x="4197" y="2222"/>
                        <a:pt x="4134" y="2213"/>
                        <a:pt x="4072" y="2213"/>
                      </a:cubicBezTo>
                      <a:cubicBezTo>
                        <a:pt x="3777" y="2213"/>
                        <a:pt x="3501" y="2406"/>
                        <a:pt x="3406" y="2701"/>
                      </a:cubicBezTo>
                      <a:cubicBezTo>
                        <a:pt x="3394" y="2771"/>
                        <a:pt x="3383" y="2828"/>
                        <a:pt x="3383" y="2898"/>
                      </a:cubicBezTo>
                      <a:lnTo>
                        <a:pt x="3383" y="3094"/>
                      </a:lnTo>
                      <a:cubicBezTo>
                        <a:pt x="3383" y="3579"/>
                        <a:pt x="3671" y="4040"/>
                        <a:pt x="4075" y="4271"/>
                      </a:cubicBezTo>
                      <a:cubicBezTo>
                        <a:pt x="4271" y="4387"/>
                        <a:pt x="4514" y="4456"/>
                        <a:pt x="4745" y="4456"/>
                      </a:cubicBezTo>
                      <a:cubicBezTo>
                        <a:pt x="4952" y="4456"/>
                        <a:pt x="5137" y="4433"/>
                        <a:pt x="5310" y="4375"/>
                      </a:cubicBezTo>
                      <a:cubicBezTo>
                        <a:pt x="6049" y="4144"/>
                        <a:pt x="6568" y="3452"/>
                        <a:pt x="6603" y="2701"/>
                      </a:cubicBezTo>
                      <a:cubicBezTo>
                        <a:pt x="6614" y="2020"/>
                        <a:pt x="6384" y="1420"/>
                        <a:pt x="5980" y="924"/>
                      </a:cubicBezTo>
                      <a:cubicBezTo>
                        <a:pt x="5576" y="451"/>
                        <a:pt x="4999" y="116"/>
                        <a:pt x="4387" y="35"/>
                      </a:cubicBezTo>
                      <a:cubicBezTo>
                        <a:pt x="4237" y="0"/>
                        <a:pt x="4087" y="0"/>
                        <a:pt x="392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7"/>
                <p:cNvSpPr/>
                <p:nvPr/>
              </p:nvSpPr>
              <p:spPr>
                <a:xfrm>
                  <a:off x="196179" y="2421874"/>
                  <a:ext cx="14921" cy="1487494"/>
                </a:xfrm>
                <a:custGeom>
                  <a:avLst/>
                  <a:gdLst/>
                  <a:ahLst/>
                  <a:cxnLst/>
                  <a:rect l="l" t="t" r="r" b="b"/>
                  <a:pathLst>
                    <a:path w="462" h="46056" extrusionOk="0">
                      <a:moveTo>
                        <a:pt x="0" y="0"/>
                      </a:moveTo>
                      <a:lnTo>
                        <a:pt x="0" y="46055"/>
                      </a:lnTo>
                      <a:lnTo>
                        <a:pt x="462" y="46055"/>
                      </a:lnTo>
                      <a:lnTo>
                        <a:pt x="462" y="0"/>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7"/>
                <p:cNvSpPr/>
                <p:nvPr/>
              </p:nvSpPr>
              <p:spPr>
                <a:xfrm>
                  <a:off x="194306" y="3896287"/>
                  <a:ext cx="213648" cy="144305"/>
                </a:xfrm>
                <a:custGeom>
                  <a:avLst/>
                  <a:gdLst/>
                  <a:ahLst/>
                  <a:cxnLst/>
                  <a:rect l="l" t="t" r="r" b="b"/>
                  <a:pathLst>
                    <a:path w="6615" h="4468" extrusionOk="0">
                      <a:moveTo>
                        <a:pt x="4745" y="0"/>
                      </a:moveTo>
                      <a:cubicBezTo>
                        <a:pt x="4514" y="0"/>
                        <a:pt x="4271" y="81"/>
                        <a:pt x="4075" y="197"/>
                      </a:cubicBezTo>
                      <a:cubicBezTo>
                        <a:pt x="3671" y="427"/>
                        <a:pt x="3383" y="889"/>
                        <a:pt x="3383" y="1374"/>
                      </a:cubicBezTo>
                      <a:lnTo>
                        <a:pt x="3383" y="1559"/>
                      </a:lnTo>
                      <a:cubicBezTo>
                        <a:pt x="3383" y="1639"/>
                        <a:pt x="3394" y="1697"/>
                        <a:pt x="3406" y="1766"/>
                      </a:cubicBezTo>
                      <a:cubicBezTo>
                        <a:pt x="3501" y="2062"/>
                        <a:pt x="3777" y="2255"/>
                        <a:pt x="4072" y="2255"/>
                      </a:cubicBezTo>
                      <a:cubicBezTo>
                        <a:pt x="4134" y="2255"/>
                        <a:pt x="4197" y="2246"/>
                        <a:pt x="4260" y="2228"/>
                      </a:cubicBezTo>
                      <a:cubicBezTo>
                        <a:pt x="4618" y="2113"/>
                        <a:pt x="4825" y="1732"/>
                        <a:pt x="4722" y="1374"/>
                      </a:cubicBezTo>
                      <a:cubicBezTo>
                        <a:pt x="4722" y="1351"/>
                        <a:pt x="4722" y="1316"/>
                        <a:pt x="4756" y="1293"/>
                      </a:cubicBezTo>
                      <a:cubicBezTo>
                        <a:pt x="4756" y="1270"/>
                        <a:pt x="4779" y="1259"/>
                        <a:pt x="4791" y="1259"/>
                      </a:cubicBezTo>
                      <a:cubicBezTo>
                        <a:pt x="4848" y="1259"/>
                        <a:pt x="4918" y="1259"/>
                        <a:pt x="4975" y="1270"/>
                      </a:cubicBezTo>
                      <a:cubicBezTo>
                        <a:pt x="5241" y="1328"/>
                        <a:pt x="5472" y="1559"/>
                        <a:pt x="5495" y="1847"/>
                      </a:cubicBezTo>
                      <a:cubicBezTo>
                        <a:pt x="5529" y="2194"/>
                        <a:pt x="5426" y="2621"/>
                        <a:pt x="5195" y="2921"/>
                      </a:cubicBezTo>
                      <a:cubicBezTo>
                        <a:pt x="4964" y="3232"/>
                        <a:pt x="4618" y="3486"/>
                        <a:pt x="4225" y="3567"/>
                      </a:cubicBezTo>
                      <a:cubicBezTo>
                        <a:pt x="4133" y="3602"/>
                        <a:pt x="4029" y="3602"/>
                        <a:pt x="3925" y="3613"/>
                      </a:cubicBezTo>
                      <a:lnTo>
                        <a:pt x="3590" y="3613"/>
                      </a:lnTo>
                      <a:lnTo>
                        <a:pt x="3267" y="3567"/>
                      </a:lnTo>
                      <a:cubicBezTo>
                        <a:pt x="3152" y="3544"/>
                        <a:pt x="3048" y="3521"/>
                        <a:pt x="2932" y="3498"/>
                      </a:cubicBezTo>
                      <a:cubicBezTo>
                        <a:pt x="2482" y="3382"/>
                        <a:pt x="2078" y="3152"/>
                        <a:pt x="1720" y="2863"/>
                      </a:cubicBezTo>
                      <a:cubicBezTo>
                        <a:pt x="1005" y="2286"/>
                        <a:pt x="543" y="1374"/>
                        <a:pt x="508" y="404"/>
                      </a:cubicBezTo>
                      <a:cubicBezTo>
                        <a:pt x="508" y="289"/>
                        <a:pt x="405" y="197"/>
                        <a:pt x="278" y="197"/>
                      </a:cubicBezTo>
                      <a:cubicBezTo>
                        <a:pt x="267" y="194"/>
                        <a:pt x="256" y="193"/>
                        <a:pt x="245" y="193"/>
                      </a:cubicBezTo>
                      <a:cubicBezTo>
                        <a:pt x="141" y="193"/>
                        <a:pt x="47" y="289"/>
                        <a:pt x="47" y="404"/>
                      </a:cubicBezTo>
                      <a:cubicBezTo>
                        <a:pt x="1" y="1489"/>
                        <a:pt x="451" y="2598"/>
                        <a:pt x="1259" y="3371"/>
                      </a:cubicBezTo>
                      <a:cubicBezTo>
                        <a:pt x="1651" y="3752"/>
                        <a:pt x="2136" y="4063"/>
                        <a:pt x="2667" y="4248"/>
                      </a:cubicBezTo>
                      <a:cubicBezTo>
                        <a:pt x="2805" y="4294"/>
                        <a:pt x="2944" y="4317"/>
                        <a:pt x="3071" y="4364"/>
                      </a:cubicBezTo>
                      <a:lnTo>
                        <a:pt x="3498" y="4433"/>
                      </a:lnTo>
                      <a:lnTo>
                        <a:pt x="3925" y="4467"/>
                      </a:lnTo>
                      <a:cubicBezTo>
                        <a:pt x="4087" y="4467"/>
                        <a:pt x="4237" y="4467"/>
                        <a:pt x="4387" y="4433"/>
                      </a:cubicBezTo>
                      <a:cubicBezTo>
                        <a:pt x="4999" y="4352"/>
                        <a:pt x="5576" y="4017"/>
                        <a:pt x="5980" y="3544"/>
                      </a:cubicBezTo>
                      <a:cubicBezTo>
                        <a:pt x="6384" y="3048"/>
                        <a:pt x="6614" y="2447"/>
                        <a:pt x="6603" y="1766"/>
                      </a:cubicBezTo>
                      <a:cubicBezTo>
                        <a:pt x="6568" y="1016"/>
                        <a:pt x="6049" y="324"/>
                        <a:pt x="5310" y="93"/>
                      </a:cubicBezTo>
                      <a:cubicBezTo>
                        <a:pt x="5137" y="35"/>
                        <a:pt x="4952" y="0"/>
                        <a:pt x="474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1" name="Google Shape;1231;p17"/>
              <p:cNvGrpSpPr/>
              <p:nvPr/>
            </p:nvGrpSpPr>
            <p:grpSpPr>
              <a:xfrm>
                <a:off x="1005226" y="210401"/>
                <a:ext cx="8138847" cy="211872"/>
                <a:chOff x="1005226" y="199492"/>
                <a:chExt cx="8138847" cy="211872"/>
              </a:xfrm>
            </p:grpSpPr>
            <p:sp>
              <p:nvSpPr>
                <p:cNvPr id="1232" name="Google Shape;1232;p17"/>
                <p:cNvSpPr/>
                <p:nvPr/>
              </p:nvSpPr>
              <p:spPr>
                <a:xfrm>
                  <a:off x="4842450" y="199550"/>
                  <a:ext cx="4301622" cy="14950"/>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33" name="Google Shape;1233;p17"/>
                <p:cNvGrpSpPr/>
                <p:nvPr/>
              </p:nvGrpSpPr>
              <p:grpSpPr>
                <a:xfrm>
                  <a:off x="1005226" y="199492"/>
                  <a:ext cx="3295960" cy="211872"/>
                  <a:chOff x="1018925" y="254356"/>
                  <a:chExt cx="3295960" cy="211872"/>
                </a:xfrm>
              </p:grpSpPr>
              <p:sp>
                <p:nvSpPr>
                  <p:cNvPr id="1234" name="Google Shape;1234;p17"/>
                  <p:cNvSpPr/>
                  <p:nvPr/>
                </p:nvSpPr>
                <p:spPr>
                  <a:xfrm>
                    <a:off x="1149795"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17"/>
                  <p:cNvSpPr/>
                  <p:nvPr/>
                </p:nvSpPr>
                <p:spPr>
                  <a:xfrm>
                    <a:off x="1018925" y="254356"/>
                    <a:ext cx="143950" cy="211872"/>
                  </a:xfrm>
                  <a:custGeom>
                    <a:avLst/>
                    <a:gdLst/>
                    <a:ahLst/>
                    <a:cxnLst/>
                    <a:rect l="l" t="t" r="r" b="b"/>
                    <a:pathLst>
                      <a:path w="4457" h="6560" extrusionOk="0">
                        <a:moveTo>
                          <a:pt x="3933" y="1"/>
                        </a:moveTo>
                        <a:cubicBezTo>
                          <a:pt x="2886" y="1"/>
                          <a:pt x="1831" y="436"/>
                          <a:pt x="1097" y="1215"/>
                        </a:cubicBezTo>
                        <a:cubicBezTo>
                          <a:pt x="705" y="1607"/>
                          <a:pt x="405" y="2104"/>
                          <a:pt x="209" y="2635"/>
                        </a:cubicBezTo>
                        <a:cubicBezTo>
                          <a:pt x="174" y="2761"/>
                          <a:pt x="139" y="2912"/>
                          <a:pt x="93" y="3039"/>
                        </a:cubicBezTo>
                        <a:lnTo>
                          <a:pt x="24" y="3454"/>
                        </a:lnTo>
                        <a:lnTo>
                          <a:pt x="1" y="3893"/>
                        </a:lnTo>
                        <a:cubicBezTo>
                          <a:pt x="1" y="4054"/>
                          <a:pt x="1" y="4193"/>
                          <a:pt x="24" y="4354"/>
                        </a:cubicBezTo>
                        <a:cubicBezTo>
                          <a:pt x="105" y="4955"/>
                          <a:pt x="440" y="5532"/>
                          <a:pt x="913" y="5936"/>
                        </a:cubicBezTo>
                        <a:cubicBezTo>
                          <a:pt x="1397" y="6330"/>
                          <a:pt x="1992" y="6559"/>
                          <a:pt x="2642" y="6559"/>
                        </a:cubicBezTo>
                        <a:cubicBezTo>
                          <a:pt x="2658" y="6559"/>
                          <a:pt x="2674" y="6559"/>
                          <a:pt x="2690" y="6559"/>
                        </a:cubicBezTo>
                        <a:cubicBezTo>
                          <a:pt x="3441" y="6524"/>
                          <a:pt x="4133" y="6005"/>
                          <a:pt x="4364" y="5278"/>
                        </a:cubicBezTo>
                        <a:cubicBezTo>
                          <a:pt x="4422" y="5105"/>
                          <a:pt x="4456" y="4908"/>
                          <a:pt x="4456" y="4712"/>
                        </a:cubicBezTo>
                        <a:cubicBezTo>
                          <a:pt x="4456" y="4481"/>
                          <a:pt x="4387" y="4239"/>
                          <a:pt x="4272" y="4031"/>
                        </a:cubicBezTo>
                        <a:cubicBezTo>
                          <a:pt x="4041" y="3627"/>
                          <a:pt x="3579" y="3339"/>
                          <a:pt x="3083" y="3339"/>
                        </a:cubicBezTo>
                        <a:lnTo>
                          <a:pt x="2898" y="3339"/>
                        </a:lnTo>
                        <a:cubicBezTo>
                          <a:pt x="2829" y="3339"/>
                          <a:pt x="2771" y="3350"/>
                          <a:pt x="2690" y="3373"/>
                        </a:cubicBezTo>
                        <a:cubicBezTo>
                          <a:pt x="2333" y="3489"/>
                          <a:pt x="2136" y="3858"/>
                          <a:pt x="2229" y="4216"/>
                        </a:cubicBezTo>
                        <a:cubicBezTo>
                          <a:pt x="2323" y="4519"/>
                          <a:pt x="2597" y="4705"/>
                          <a:pt x="2889" y="4705"/>
                        </a:cubicBezTo>
                        <a:cubicBezTo>
                          <a:pt x="2953" y="4705"/>
                          <a:pt x="3018" y="4696"/>
                          <a:pt x="3083" y="4678"/>
                        </a:cubicBezTo>
                        <a:cubicBezTo>
                          <a:pt x="3117" y="4678"/>
                          <a:pt x="3141" y="4678"/>
                          <a:pt x="3175" y="4712"/>
                        </a:cubicBezTo>
                        <a:cubicBezTo>
                          <a:pt x="3187" y="4712"/>
                          <a:pt x="3198" y="4735"/>
                          <a:pt x="3198" y="4758"/>
                        </a:cubicBezTo>
                        <a:cubicBezTo>
                          <a:pt x="3198" y="4816"/>
                          <a:pt x="3198" y="4885"/>
                          <a:pt x="3187" y="4943"/>
                        </a:cubicBezTo>
                        <a:cubicBezTo>
                          <a:pt x="3129" y="5197"/>
                          <a:pt x="2898" y="5428"/>
                          <a:pt x="2610" y="5462"/>
                        </a:cubicBezTo>
                        <a:cubicBezTo>
                          <a:pt x="2575" y="5465"/>
                          <a:pt x="2540" y="5466"/>
                          <a:pt x="2505" y="5466"/>
                        </a:cubicBezTo>
                        <a:cubicBezTo>
                          <a:pt x="2180" y="5466"/>
                          <a:pt x="1806" y="5370"/>
                          <a:pt x="1536" y="5162"/>
                        </a:cubicBezTo>
                        <a:cubicBezTo>
                          <a:pt x="1224" y="4931"/>
                          <a:pt x="970" y="4585"/>
                          <a:pt x="890" y="4193"/>
                        </a:cubicBezTo>
                        <a:cubicBezTo>
                          <a:pt x="855" y="4089"/>
                          <a:pt x="855" y="3985"/>
                          <a:pt x="844" y="3893"/>
                        </a:cubicBezTo>
                        <a:lnTo>
                          <a:pt x="844" y="3558"/>
                        </a:lnTo>
                        <a:lnTo>
                          <a:pt x="890" y="3223"/>
                        </a:lnTo>
                        <a:cubicBezTo>
                          <a:pt x="913" y="3108"/>
                          <a:pt x="936" y="3004"/>
                          <a:pt x="959" y="2900"/>
                        </a:cubicBezTo>
                        <a:cubicBezTo>
                          <a:pt x="1074" y="2450"/>
                          <a:pt x="1305" y="2046"/>
                          <a:pt x="1594" y="1688"/>
                        </a:cubicBezTo>
                        <a:cubicBezTo>
                          <a:pt x="2171" y="961"/>
                          <a:pt x="3083" y="499"/>
                          <a:pt x="4052" y="476"/>
                        </a:cubicBezTo>
                        <a:cubicBezTo>
                          <a:pt x="4179" y="476"/>
                          <a:pt x="4272" y="372"/>
                          <a:pt x="4272" y="234"/>
                        </a:cubicBezTo>
                        <a:cubicBezTo>
                          <a:pt x="4283" y="118"/>
                          <a:pt x="4179" y="3"/>
                          <a:pt x="4052" y="3"/>
                        </a:cubicBezTo>
                        <a:cubicBezTo>
                          <a:pt x="4013" y="2"/>
                          <a:pt x="3973" y="1"/>
                          <a:pt x="393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36" name="Google Shape;1236;p17"/>
              <p:cNvGrpSpPr/>
              <p:nvPr/>
            </p:nvGrpSpPr>
            <p:grpSpPr>
              <a:xfrm>
                <a:off x="91453" y="114937"/>
                <a:ext cx="750045" cy="777207"/>
                <a:chOff x="54877" y="169801"/>
                <a:chExt cx="750045" cy="777207"/>
              </a:xfrm>
            </p:grpSpPr>
            <p:sp>
              <p:nvSpPr>
                <p:cNvPr id="1237" name="Google Shape;1237;p17"/>
                <p:cNvSpPr/>
                <p:nvPr/>
              </p:nvSpPr>
              <p:spPr>
                <a:xfrm>
                  <a:off x="541762" y="169801"/>
                  <a:ext cx="179348" cy="271428"/>
                </a:xfrm>
                <a:custGeom>
                  <a:avLst/>
                  <a:gdLst/>
                  <a:ahLst/>
                  <a:cxnLst/>
                  <a:rect l="l" t="t" r="r" b="b"/>
                  <a:pathLst>
                    <a:path w="5553" h="8404" extrusionOk="0">
                      <a:moveTo>
                        <a:pt x="2528" y="1"/>
                      </a:moveTo>
                      <a:cubicBezTo>
                        <a:pt x="3013" y="1490"/>
                        <a:pt x="2459" y="2148"/>
                        <a:pt x="2367" y="4375"/>
                      </a:cubicBezTo>
                      <a:cubicBezTo>
                        <a:pt x="2228" y="7157"/>
                        <a:pt x="728" y="8265"/>
                        <a:pt x="0" y="8404"/>
                      </a:cubicBezTo>
                      <a:cubicBezTo>
                        <a:pt x="1362" y="8150"/>
                        <a:pt x="2574" y="7111"/>
                        <a:pt x="3013" y="5783"/>
                      </a:cubicBezTo>
                      <a:cubicBezTo>
                        <a:pt x="3186" y="5241"/>
                        <a:pt x="3244" y="4675"/>
                        <a:pt x="3359" y="4110"/>
                      </a:cubicBezTo>
                      <a:cubicBezTo>
                        <a:pt x="3475" y="3544"/>
                        <a:pt x="3648" y="2990"/>
                        <a:pt x="4017" y="2552"/>
                      </a:cubicBezTo>
                      <a:cubicBezTo>
                        <a:pt x="4319" y="2213"/>
                        <a:pt x="4760" y="1968"/>
                        <a:pt x="5205" y="1968"/>
                      </a:cubicBezTo>
                      <a:cubicBezTo>
                        <a:pt x="5322" y="1968"/>
                        <a:pt x="5438" y="1985"/>
                        <a:pt x="5552" y="2021"/>
                      </a:cubicBezTo>
                      <a:cubicBezTo>
                        <a:pt x="5235" y="1760"/>
                        <a:pt x="4801" y="1611"/>
                        <a:pt x="4382" y="1611"/>
                      </a:cubicBezTo>
                      <a:cubicBezTo>
                        <a:pt x="4039" y="1611"/>
                        <a:pt x="3706" y="1710"/>
                        <a:pt x="3452" y="1928"/>
                      </a:cubicBezTo>
                      <a:cubicBezTo>
                        <a:pt x="3602" y="1259"/>
                        <a:pt x="3151" y="301"/>
                        <a:pt x="2528"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17"/>
                <p:cNvSpPr/>
                <p:nvPr/>
              </p:nvSpPr>
              <p:spPr>
                <a:xfrm>
                  <a:off x="501487" y="224223"/>
                  <a:ext cx="96214" cy="214036"/>
                </a:xfrm>
                <a:custGeom>
                  <a:avLst/>
                  <a:gdLst/>
                  <a:ahLst/>
                  <a:cxnLst/>
                  <a:rect l="l" t="t" r="r" b="b"/>
                  <a:pathLst>
                    <a:path w="2979" h="6627" extrusionOk="0">
                      <a:moveTo>
                        <a:pt x="1236" y="543"/>
                      </a:moveTo>
                      <a:cubicBezTo>
                        <a:pt x="1293" y="982"/>
                        <a:pt x="1386" y="1432"/>
                        <a:pt x="1571" y="1836"/>
                      </a:cubicBezTo>
                      <a:cubicBezTo>
                        <a:pt x="1744" y="2252"/>
                        <a:pt x="1963" y="2644"/>
                        <a:pt x="2171" y="3048"/>
                      </a:cubicBezTo>
                      <a:cubicBezTo>
                        <a:pt x="2355" y="3452"/>
                        <a:pt x="2517" y="3891"/>
                        <a:pt x="2540" y="4352"/>
                      </a:cubicBezTo>
                      <a:cubicBezTo>
                        <a:pt x="2552" y="4583"/>
                        <a:pt x="2540" y="4814"/>
                        <a:pt x="2482" y="5022"/>
                      </a:cubicBezTo>
                      <a:cubicBezTo>
                        <a:pt x="2459" y="5137"/>
                        <a:pt x="2413" y="5241"/>
                        <a:pt x="2367" y="5345"/>
                      </a:cubicBezTo>
                      <a:cubicBezTo>
                        <a:pt x="2309" y="5449"/>
                        <a:pt x="2252" y="5541"/>
                        <a:pt x="2182" y="5634"/>
                      </a:cubicBezTo>
                      <a:cubicBezTo>
                        <a:pt x="2448" y="5276"/>
                        <a:pt x="2540" y="4791"/>
                        <a:pt x="2494" y="4364"/>
                      </a:cubicBezTo>
                      <a:cubicBezTo>
                        <a:pt x="2471" y="3914"/>
                        <a:pt x="2298" y="3498"/>
                        <a:pt x="2101" y="3094"/>
                      </a:cubicBezTo>
                      <a:cubicBezTo>
                        <a:pt x="1917" y="2690"/>
                        <a:pt x="1686" y="2298"/>
                        <a:pt x="1524" y="1871"/>
                      </a:cubicBezTo>
                      <a:cubicBezTo>
                        <a:pt x="1444" y="1651"/>
                        <a:pt x="1386" y="1432"/>
                        <a:pt x="1328" y="1213"/>
                      </a:cubicBezTo>
                      <a:cubicBezTo>
                        <a:pt x="1282" y="1005"/>
                        <a:pt x="1259" y="774"/>
                        <a:pt x="1236" y="543"/>
                      </a:cubicBezTo>
                      <a:close/>
                      <a:moveTo>
                        <a:pt x="1190" y="1"/>
                      </a:moveTo>
                      <a:cubicBezTo>
                        <a:pt x="1190" y="682"/>
                        <a:pt x="266" y="1074"/>
                        <a:pt x="855" y="1778"/>
                      </a:cubicBezTo>
                      <a:cubicBezTo>
                        <a:pt x="800" y="1777"/>
                        <a:pt x="751" y="1776"/>
                        <a:pt x="706" y="1776"/>
                      </a:cubicBezTo>
                      <a:cubicBezTo>
                        <a:pt x="436" y="1776"/>
                        <a:pt x="307" y="1810"/>
                        <a:pt x="1" y="1928"/>
                      </a:cubicBezTo>
                      <a:cubicBezTo>
                        <a:pt x="451" y="2079"/>
                        <a:pt x="636" y="2275"/>
                        <a:pt x="636" y="2275"/>
                      </a:cubicBezTo>
                      <a:cubicBezTo>
                        <a:pt x="509" y="2309"/>
                        <a:pt x="335" y="2413"/>
                        <a:pt x="335" y="2413"/>
                      </a:cubicBezTo>
                      <a:cubicBezTo>
                        <a:pt x="959" y="2586"/>
                        <a:pt x="1478" y="2875"/>
                        <a:pt x="1836" y="3406"/>
                      </a:cubicBezTo>
                      <a:cubicBezTo>
                        <a:pt x="1790" y="3391"/>
                        <a:pt x="1739" y="3384"/>
                        <a:pt x="1688" y="3384"/>
                      </a:cubicBezTo>
                      <a:cubicBezTo>
                        <a:pt x="1535" y="3384"/>
                        <a:pt x="1377" y="3449"/>
                        <a:pt x="1317" y="3579"/>
                      </a:cubicBezTo>
                      <a:cubicBezTo>
                        <a:pt x="1213" y="3752"/>
                        <a:pt x="1270" y="4006"/>
                        <a:pt x="1432" y="4122"/>
                      </a:cubicBezTo>
                      <a:cubicBezTo>
                        <a:pt x="1363" y="3983"/>
                        <a:pt x="1455" y="3787"/>
                        <a:pt x="1605" y="3729"/>
                      </a:cubicBezTo>
                      <a:cubicBezTo>
                        <a:pt x="1645" y="3713"/>
                        <a:pt x="1687" y="3705"/>
                        <a:pt x="1729" y="3705"/>
                      </a:cubicBezTo>
                      <a:cubicBezTo>
                        <a:pt x="1834" y="3705"/>
                        <a:pt x="1942" y="3749"/>
                        <a:pt x="2032" y="3798"/>
                      </a:cubicBezTo>
                      <a:cubicBezTo>
                        <a:pt x="2413" y="4029"/>
                        <a:pt x="2321" y="4641"/>
                        <a:pt x="2263" y="4999"/>
                      </a:cubicBezTo>
                      <a:cubicBezTo>
                        <a:pt x="2138" y="5672"/>
                        <a:pt x="1685" y="6244"/>
                        <a:pt x="1150" y="6614"/>
                      </a:cubicBezTo>
                      <a:lnTo>
                        <a:pt x="1150" y="6614"/>
                      </a:lnTo>
                      <a:cubicBezTo>
                        <a:pt x="1411" y="6437"/>
                        <a:pt x="1715" y="6333"/>
                        <a:pt x="1963" y="6118"/>
                      </a:cubicBezTo>
                      <a:cubicBezTo>
                        <a:pt x="2113" y="6003"/>
                        <a:pt x="2228" y="5876"/>
                        <a:pt x="2344" y="5749"/>
                      </a:cubicBezTo>
                      <a:cubicBezTo>
                        <a:pt x="2863" y="5114"/>
                        <a:pt x="2979" y="4318"/>
                        <a:pt x="2806" y="3464"/>
                      </a:cubicBezTo>
                      <a:cubicBezTo>
                        <a:pt x="2598" y="2471"/>
                        <a:pt x="2436" y="1213"/>
                        <a:pt x="2956" y="289"/>
                      </a:cubicBezTo>
                      <a:lnTo>
                        <a:pt x="2956" y="289"/>
                      </a:lnTo>
                      <a:cubicBezTo>
                        <a:pt x="2632" y="509"/>
                        <a:pt x="2459" y="797"/>
                        <a:pt x="2309" y="1132"/>
                      </a:cubicBezTo>
                      <a:cubicBezTo>
                        <a:pt x="2355" y="543"/>
                        <a:pt x="1190" y="636"/>
                        <a:pt x="1190" y="1"/>
                      </a:cubicBezTo>
                      <a:close/>
                      <a:moveTo>
                        <a:pt x="1150" y="6614"/>
                      </a:moveTo>
                      <a:cubicBezTo>
                        <a:pt x="1144" y="6618"/>
                        <a:pt x="1138" y="6622"/>
                        <a:pt x="1132" y="6626"/>
                      </a:cubicBezTo>
                      <a:cubicBezTo>
                        <a:pt x="1138" y="6622"/>
                        <a:pt x="1144" y="6618"/>
                        <a:pt x="1150" y="6614"/>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17"/>
                <p:cNvSpPr/>
                <p:nvPr/>
              </p:nvSpPr>
              <p:spPr>
                <a:xfrm>
                  <a:off x="595796" y="264853"/>
                  <a:ext cx="13856" cy="78321"/>
                </a:xfrm>
                <a:custGeom>
                  <a:avLst/>
                  <a:gdLst/>
                  <a:ahLst/>
                  <a:cxnLst/>
                  <a:rect l="l" t="t" r="r" b="b"/>
                  <a:pathLst>
                    <a:path w="429" h="2425" extrusionOk="0">
                      <a:moveTo>
                        <a:pt x="428" y="1"/>
                      </a:moveTo>
                      <a:lnTo>
                        <a:pt x="428" y="1"/>
                      </a:lnTo>
                      <a:cubicBezTo>
                        <a:pt x="47" y="786"/>
                        <a:pt x="1" y="1617"/>
                        <a:pt x="301" y="2425"/>
                      </a:cubicBezTo>
                      <a:lnTo>
                        <a:pt x="42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7"/>
                <p:cNvSpPr/>
                <p:nvPr/>
              </p:nvSpPr>
              <p:spPr>
                <a:xfrm>
                  <a:off x="658453" y="406155"/>
                  <a:ext cx="77579" cy="101802"/>
                </a:xfrm>
                <a:custGeom>
                  <a:avLst/>
                  <a:gdLst/>
                  <a:ahLst/>
                  <a:cxnLst/>
                  <a:rect l="l" t="t" r="r" b="b"/>
                  <a:pathLst>
                    <a:path w="2402" h="3152" extrusionOk="0">
                      <a:moveTo>
                        <a:pt x="2020" y="728"/>
                      </a:moveTo>
                      <a:cubicBezTo>
                        <a:pt x="1905" y="889"/>
                        <a:pt x="1755" y="993"/>
                        <a:pt x="1593" y="1086"/>
                      </a:cubicBezTo>
                      <a:cubicBezTo>
                        <a:pt x="1443" y="1155"/>
                        <a:pt x="1304" y="1213"/>
                        <a:pt x="1154" y="1282"/>
                      </a:cubicBezTo>
                      <a:cubicBezTo>
                        <a:pt x="1189" y="1270"/>
                        <a:pt x="1235" y="1270"/>
                        <a:pt x="1258" y="1270"/>
                      </a:cubicBezTo>
                      <a:cubicBezTo>
                        <a:pt x="1285" y="1269"/>
                        <a:pt x="1311" y="1268"/>
                        <a:pt x="1337" y="1268"/>
                      </a:cubicBezTo>
                      <a:cubicBezTo>
                        <a:pt x="1483" y="1268"/>
                        <a:pt x="1627" y="1298"/>
                        <a:pt x="1755" y="1386"/>
                      </a:cubicBezTo>
                      <a:cubicBezTo>
                        <a:pt x="1629" y="1341"/>
                        <a:pt x="1504" y="1324"/>
                        <a:pt x="1379" y="1324"/>
                      </a:cubicBezTo>
                      <a:cubicBezTo>
                        <a:pt x="1342" y="1324"/>
                        <a:pt x="1306" y="1325"/>
                        <a:pt x="1270" y="1328"/>
                      </a:cubicBezTo>
                      <a:cubicBezTo>
                        <a:pt x="1154" y="1340"/>
                        <a:pt x="1039" y="1374"/>
                        <a:pt x="924" y="1409"/>
                      </a:cubicBezTo>
                      <a:cubicBezTo>
                        <a:pt x="843" y="1467"/>
                        <a:pt x="750" y="1547"/>
                        <a:pt x="681" y="1628"/>
                      </a:cubicBezTo>
                      <a:cubicBezTo>
                        <a:pt x="566" y="1755"/>
                        <a:pt x="485" y="1917"/>
                        <a:pt x="393" y="2078"/>
                      </a:cubicBezTo>
                      <a:cubicBezTo>
                        <a:pt x="450" y="1905"/>
                        <a:pt x="520" y="1732"/>
                        <a:pt x="635" y="1582"/>
                      </a:cubicBezTo>
                      <a:cubicBezTo>
                        <a:pt x="750" y="1443"/>
                        <a:pt x="912" y="1328"/>
                        <a:pt x="1074" y="1236"/>
                      </a:cubicBezTo>
                      <a:cubicBezTo>
                        <a:pt x="1224" y="1155"/>
                        <a:pt x="1408" y="1074"/>
                        <a:pt x="1558" y="1005"/>
                      </a:cubicBezTo>
                      <a:cubicBezTo>
                        <a:pt x="1720" y="936"/>
                        <a:pt x="1882" y="843"/>
                        <a:pt x="2020" y="728"/>
                      </a:cubicBezTo>
                      <a:close/>
                      <a:moveTo>
                        <a:pt x="2066" y="1"/>
                      </a:moveTo>
                      <a:cubicBezTo>
                        <a:pt x="2055" y="197"/>
                        <a:pt x="1928" y="405"/>
                        <a:pt x="1755" y="520"/>
                      </a:cubicBezTo>
                      <a:cubicBezTo>
                        <a:pt x="1582" y="647"/>
                        <a:pt x="1374" y="716"/>
                        <a:pt x="1189" y="820"/>
                      </a:cubicBezTo>
                      <a:cubicBezTo>
                        <a:pt x="693" y="1086"/>
                        <a:pt x="323" y="1524"/>
                        <a:pt x="150" y="2067"/>
                      </a:cubicBezTo>
                      <a:cubicBezTo>
                        <a:pt x="35" y="2413"/>
                        <a:pt x="0" y="2782"/>
                        <a:pt x="81" y="3152"/>
                      </a:cubicBezTo>
                      <a:cubicBezTo>
                        <a:pt x="93" y="3002"/>
                        <a:pt x="150" y="2840"/>
                        <a:pt x="219" y="2679"/>
                      </a:cubicBezTo>
                      <a:cubicBezTo>
                        <a:pt x="388" y="2329"/>
                        <a:pt x="766" y="2101"/>
                        <a:pt x="1149" y="2101"/>
                      </a:cubicBezTo>
                      <a:cubicBezTo>
                        <a:pt x="1159" y="2101"/>
                        <a:pt x="1168" y="2101"/>
                        <a:pt x="1178" y="2101"/>
                      </a:cubicBezTo>
                      <a:cubicBezTo>
                        <a:pt x="1558" y="2113"/>
                        <a:pt x="1962" y="2390"/>
                        <a:pt x="2112" y="2759"/>
                      </a:cubicBezTo>
                      <a:cubicBezTo>
                        <a:pt x="2251" y="2655"/>
                        <a:pt x="2332" y="2471"/>
                        <a:pt x="2286" y="2286"/>
                      </a:cubicBezTo>
                      <a:cubicBezTo>
                        <a:pt x="2251" y="2113"/>
                        <a:pt x="2101" y="1998"/>
                        <a:pt x="1928" y="1963"/>
                      </a:cubicBezTo>
                      <a:cubicBezTo>
                        <a:pt x="2043" y="1917"/>
                        <a:pt x="2170" y="1859"/>
                        <a:pt x="2251" y="1778"/>
                      </a:cubicBezTo>
                      <a:cubicBezTo>
                        <a:pt x="2343" y="1686"/>
                        <a:pt x="2389" y="1524"/>
                        <a:pt x="2332" y="1420"/>
                      </a:cubicBezTo>
                      <a:cubicBezTo>
                        <a:pt x="2296" y="1358"/>
                        <a:pt x="2192" y="1316"/>
                        <a:pt x="2109" y="1316"/>
                      </a:cubicBezTo>
                      <a:cubicBezTo>
                        <a:pt x="2085" y="1316"/>
                        <a:pt x="2062" y="1320"/>
                        <a:pt x="2043" y="1328"/>
                      </a:cubicBezTo>
                      <a:cubicBezTo>
                        <a:pt x="2228" y="1166"/>
                        <a:pt x="2343" y="936"/>
                        <a:pt x="2366" y="693"/>
                      </a:cubicBezTo>
                      <a:cubicBezTo>
                        <a:pt x="2401" y="416"/>
                        <a:pt x="2239" y="208"/>
                        <a:pt x="206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7"/>
                <p:cNvSpPr/>
                <p:nvPr/>
              </p:nvSpPr>
              <p:spPr>
                <a:xfrm>
                  <a:off x="635716" y="325540"/>
                  <a:ext cx="167043" cy="246172"/>
                </a:xfrm>
                <a:custGeom>
                  <a:avLst/>
                  <a:gdLst/>
                  <a:ahLst/>
                  <a:cxnLst/>
                  <a:rect l="l" t="t" r="r" b="b"/>
                  <a:pathLst>
                    <a:path w="5172" h="7622" extrusionOk="0">
                      <a:moveTo>
                        <a:pt x="3617" y="180"/>
                      </a:moveTo>
                      <a:cubicBezTo>
                        <a:pt x="3743" y="180"/>
                        <a:pt x="3870" y="191"/>
                        <a:pt x="3994" y="211"/>
                      </a:cubicBezTo>
                      <a:cubicBezTo>
                        <a:pt x="4282" y="257"/>
                        <a:pt x="4559" y="338"/>
                        <a:pt x="4813" y="477"/>
                      </a:cubicBezTo>
                      <a:cubicBezTo>
                        <a:pt x="4548" y="373"/>
                        <a:pt x="4271" y="292"/>
                        <a:pt x="3982" y="257"/>
                      </a:cubicBezTo>
                      <a:cubicBezTo>
                        <a:pt x="3873" y="244"/>
                        <a:pt x="3761" y="235"/>
                        <a:pt x="3650" y="235"/>
                      </a:cubicBezTo>
                      <a:cubicBezTo>
                        <a:pt x="3481" y="235"/>
                        <a:pt x="3312" y="255"/>
                        <a:pt x="3151" y="304"/>
                      </a:cubicBezTo>
                      <a:cubicBezTo>
                        <a:pt x="2874" y="361"/>
                        <a:pt x="2609" y="477"/>
                        <a:pt x="2355" y="604"/>
                      </a:cubicBezTo>
                      <a:cubicBezTo>
                        <a:pt x="2112" y="731"/>
                        <a:pt x="1858" y="892"/>
                        <a:pt x="1662" y="1088"/>
                      </a:cubicBezTo>
                      <a:cubicBezTo>
                        <a:pt x="1847" y="881"/>
                        <a:pt x="2078" y="708"/>
                        <a:pt x="2332" y="557"/>
                      </a:cubicBezTo>
                      <a:cubicBezTo>
                        <a:pt x="2586" y="419"/>
                        <a:pt x="2851" y="315"/>
                        <a:pt x="3128" y="246"/>
                      </a:cubicBezTo>
                      <a:cubicBezTo>
                        <a:pt x="3286" y="200"/>
                        <a:pt x="3451" y="180"/>
                        <a:pt x="3617" y="180"/>
                      </a:cubicBezTo>
                      <a:close/>
                      <a:moveTo>
                        <a:pt x="3586" y="1"/>
                      </a:moveTo>
                      <a:cubicBezTo>
                        <a:pt x="3134" y="1"/>
                        <a:pt x="2678" y="125"/>
                        <a:pt x="2251" y="384"/>
                      </a:cubicBezTo>
                      <a:cubicBezTo>
                        <a:pt x="1397" y="904"/>
                        <a:pt x="854" y="1816"/>
                        <a:pt x="543" y="2751"/>
                      </a:cubicBezTo>
                      <a:cubicBezTo>
                        <a:pt x="0" y="4447"/>
                        <a:pt x="69" y="6040"/>
                        <a:pt x="900" y="7622"/>
                      </a:cubicBezTo>
                      <a:cubicBezTo>
                        <a:pt x="381" y="6617"/>
                        <a:pt x="358" y="5313"/>
                        <a:pt x="670" y="4274"/>
                      </a:cubicBezTo>
                      <a:cubicBezTo>
                        <a:pt x="762" y="3905"/>
                        <a:pt x="912" y="3559"/>
                        <a:pt x="1097" y="3247"/>
                      </a:cubicBezTo>
                      <a:cubicBezTo>
                        <a:pt x="1189" y="3085"/>
                        <a:pt x="1304" y="2958"/>
                        <a:pt x="1397" y="2820"/>
                      </a:cubicBezTo>
                      <a:cubicBezTo>
                        <a:pt x="1512" y="2693"/>
                        <a:pt x="1628" y="2566"/>
                        <a:pt x="1731" y="2404"/>
                      </a:cubicBezTo>
                      <a:cubicBezTo>
                        <a:pt x="1835" y="2266"/>
                        <a:pt x="1882" y="2058"/>
                        <a:pt x="1801" y="1896"/>
                      </a:cubicBezTo>
                      <a:cubicBezTo>
                        <a:pt x="1752" y="1791"/>
                        <a:pt x="1652" y="1714"/>
                        <a:pt x="1548" y="1714"/>
                      </a:cubicBezTo>
                      <a:cubicBezTo>
                        <a:pt x="1513" y="1714"/>
                        <a:pt x="1477" y="1723"/>
                        <a:pt x="1443" y="1742"/>
                      </a:cubicBezTo>
                      <a:lnTo>
                        <a:pt x="1443" y="1742"/>
                      </a:lnTo>
                      <a:cubicBezTo>
                        <a:pt x="1861" y="1469"/>
                        <a:pt x="2319" y="1368"/>
                        <a:pt x="2786" y="1368"/>
                      </a:cubicBezTo>
                      <a:cubicBezTo>
                        <a:pt x="3061" y="1368"/>
                        <a:pt x="3338" y="1403"/>
                        <a:pt x="3613" y="1458"/>
                      </a:cubicBezTo>
                      <a:cubicBezTo>
                        <a:pt x="3719" y="1478"/>
                        <a:pt x="3824" y="1488"/>
                        <a:pt x="3925" y="1488"/>
                      </a:cubicBezTo>
                      <a:cubicBezTo>
                        <a:pt x="4507" y="1488"/>
                        <a:pt x="4952" y="1168"/>
                        <a:pt x="4617" y="765"/>
                      </a:cubicBezTo>
                      <a:cubicBezTo>
                        <a:pt x="4709" y="765"/>
                        <a:pt x="4790" y="823"/>
                        <a:pt x="4894" y="823"/>
                      </a:cubicBezTo>
                      <a:cubicBezTo>
                        <a:pt x="5056" y="823"/>
                        <a:pt x="5171" y="696"/>
                        <a:pt x="5079" y="534"/>
                      </a:cubicBezTo>
                      <a:cubicBezTo>
                        <a:pt x="5033" y="465"/>
                        <a:pt x="4963" y="407"/>
                        <a:pt x="4894" y="361"/>
                      </a:cubicBezTo>
                      <a:cubicBezTo>
                        <a:pt x="4484" y="125"/>
                        <a:pt x="4037" y="1"/>
                        <a:pt x="358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7"/>
                <p:cNvSpPr/>
                <p:nvPr/>
              </p:nvSpPr>
              <p:spPr>
                <a:xfrm>
                  <a:off x="657323" y="289722"/>
                  <a:ext cx="76836" cy="103417"/>
                </a:xfrm>
                <a:custGeom>
                  <a:avLst/>
                  <a:gdLst/>
                  <a:ahLst/>
                  <a:cxnLst/>
                  <a:rect l="l" t="t" r="r" b="b"/>
                  <a:pathLst>
                    <a:path w="2379" h="3202" extrusionOk="0">
                      <a:moveTo>
                        <a:pt x="727" y="597"/>
                      </a:moveTo>
                      <a:cubicBezTo>
                        <a:pt x="727" y="603"/>
                        <a:pt x="727" y="610"/>
                        <a:pt x="728" y="616"/>
                      </a:cubicBezTo>
                      <a:cubicBezTo>
                        <a:pt x="727" y="610"/>
                        <a:pt x="727" y="604"/>
                        <a:pt x="727" y="597"/>
                      </a:cubicBezTo>
                      <a:close/>
                      <a:moveTo>
                        <a:pt x="1214" y="0"/>
                      </a:moveTo>
                      <a:cubicBezTo>
                        <a:pt x="1146" y="0"/>
                        <a:pt x="1079" y="13"/>
                        <a:pt x="1016" y="39"/>
                      </a:cubicBezTo>
                      <a:cubicBezTo>
                        <a:pt x="814" y="129"/>
                        <a:pt x="721" y="372"/>
                        <a:pt x="727" y="597"/>
                      </a:cubicBezTo>
                      <a:lnTo>
                        <a:pt x="727" y="597"/>
                      </a:lnTo>
                      <a:cubicBezTo>
                        <a:pt x="729" y="485"/>
                        <a:pt x="837" y="396"/>
                        <a:pt x="961" y="396"/>
                      </a:cubicBezTo>
                      <a:cubicBezTo>
                        <a:pt x="968" y="396"/>
                        <a:pt x="975" y="396"/>
                        <a:pt x="982" y="397"/>
                      </a:cubicBezTo>
                      <a:cubicBezTo>
                        <a:pt x="1109" y="420"/>
                        <a:pt x="1189" y="535"/>
                        <a:pt x="1224" y="651"/>
                      </a:cubicBezTo>
                      <a:cubicBezTo>
                        <a:pt x="1236" y="778"/>
                        <a:pt x="1189" y="905"/>
                        <a:pt x="1132" y="1009"/>
                      </a:cubicBezTo>
                      <a:cubicBezTo>
                        <a:pt x="1074" y="1112"/>
                        <a:pt x="993" y="1205"/>
                        <a:pt x="901" y="1297"/>
                      </a:cubicBezTo>
                      <a:cubicBezTo>
                        <a:pt x="416" y="1840"/>
                        <a:pt x="151" y="2474"/>
                        <a:pt x="1" y="3202"/>
                      </a:cubicBezTo>
                      <a:cubicBezTo>
                        <a:pt x="162" y="2417"/>
                        <a:pt x="993" y="1666"/>
                        <a:pt x="1617" y="1251"/>
                      </a:cubicBezTo>
                      <a:cubicBezTo>
                        <a:pt x="1674" y="1193"/>
                        <a:pt x="2378" y="778"/>
                        <a:pt x="1940" y="743"/>
                      </a:cubicBezTo>
                      <a:cubicBezTo>
                        <a:pt x="1934" y="742"/>
                        <a:pt x="1927" y="742"/>
                        <a:pt x="1921" y="742"/>
                      </a:cubicBezTo>
                      <a:cubicBezTo>
                        <a:pt x="1853" y="742"/>
                        <a:pt x="1761" y="793"/>
                        <a:pt x="1709" y="835"/>
                      </a:cubicBezTo>
                      <a:cubicBezTo>
                        <a:pt x="1801" y="628"/>
                        <a:pt x="1801" y="385"/>
                        <a:pt x="1651" y="201"/>
                      </a:cubicBezTo>
                      <a:cubicBezTo>
                        <a:pt x="1552" y="77"/>
                        <a:pt x="1383" y="0"/>
                        <a:pt x="121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17"/>
                <p:cNvSpPr/>
                <p:nvPr/>
              </p:nvSpPr>
              <p:spPr>
                <a:xfrm>
                  <a:off x="525387" y="476240"/>
                  <a:ext cx="150991" cy="227439"/>
                </a:xfrm>
                <a:custGeom>
                  <a:avLst/>
                  <a:gdLst/>
                  <a:ahLst/>
                  <a:cxnLst/>
                  <a:rect l="l" t="t" r="r" b="b"/>
                  <a:pathLst>
                    <a:path w="4675" h="7042" extrusionOk="0">
                      <a:moveTo>
                        <a:pt x="288" y="670"/>
                      </a:moveTo>
                      <a:cubicBezTo>
                        <a:pt x="288" y="671"/>
                        <a:pt x="289" y="672"/>
                        <a:pt x="289" y="673"/>
                      </a:cubicBezTo>
                      <a:lnTo>
                        <a:pt x="289" y="673"/>
                      </a:lnTo>
                      <a:cubicBezTo>
                        <a:pt x="289" y="672"/>
                        <a:pt x="288" y="671"/>
                        <a:pt x="288" y="670"/>
                      </a:cubicBezTo>
                      <a:close/>
                      <a:moveTo>
                        <a:pt x="634" y="1166"/>
                      </a:moveTo>
                      <a:cubicBezTo>
                        <a:pt x="934" y="1559"/>
                        <a:pt x="1269" y="1928"/>
                        <a:pt x="1650" y="2228"/>
                      </a:cubicBezTo>
                      <a:cubicBezTo>
                        <a:pt x="2042" y="2517"/>
                        <a:pt x="2481" y="2759"/>
                        <a:pt x="2885" y="3048"/>
                      </a:cubicBezTo>
                      <a:cubicBezTo>
                        <a:pt x="3289" y="3336"/>
                        <a:pt x="3670" y="3660"/>
                        <a:pt x="3959" y="4087"/>
                      </a:cubicBezTo>
                      <a:cubicBezTo>
                        <a:pt x="4097" y="4306"/>
                        <a:pt x="4213" y="4525"/>
                        <a:pt x="4282" y="4768"/>
                      </a:cubicBezTo>
                      <a:cubicBezTo>
                        <a:pt x="4305" y="4883"/>
                        <a:pt x="4339" y="5010"/>
                        <a:pt x="4339" y="5149"/>
                      </a:cubicBezTo>
                      <a:cubicBezTo>
                        <a:pt x="4339" y="5276"/>
                        <a:pt x="4339" y="5391"/>
                        <a:pt x="4316" y="5518"/>
                      </a:cubicBezTo>
                      <a:cubicBezTo>
                        <a:pt x="4328" y="5391"/>
                        <a:pt x="4328" y="5276"/>
                        <a:pt x="4316" y="5149"/>
                      </a:cubicBezTo>
                      <a:cubicBezTo>
                        <a:pt x="4293" y="5010"/>
                        <a:pt x="4270" y="4895"/>
                        <a:pt x="4236" y="4779"/>
                      </a:cubicBezTo>
                      <a:lnTo>
                        <a:pt x="4109" y="4433"/>
                      </a:lnTo>
                      <a:cubicBezTo>
                        <a:pt x="4051" y="4318"/>
                        <a:pt x="3993" y="4225"/>
                        <a:pt x="3924" y="4121"/>
                      </a:cubicBezTo>
                      <a:cubicBezTo>
                        <a:pt x="3647" y="3717"/>
                        <a:pt x="3254" y="3394"/>
                        <a:pt x="2850" y="3106"/>
                      </a:cubicBezTo>
                      <a:cubicBezTo>
                        <a:pt x="2446" y="2817"/>
                        <a:pt x="2019" y="2575"/>
                        <a:pt x="1627" y="2251"/>
                      </a:cubicBezTo>
                      <a:cubicBezTo>
                        <a:pt x="1419" y="2101"/>
                        <a:pt x="1246" y="1928"/>
                        <a:pt x="1073" y="1755"/>
                      </a:cubicBezTo>
                      <a:cubicBezTo>
                        <a:pt x="923" y="1559"/>
                        <a:pt x="761" y="1363"/>
                        <a:pt x="634" y="1166"/>
                      </a:cubicBezTo>
                      <a:close/>
                      <a:moveTo>
                        <a:pt x="2135" y="1"/>
                      </a:moveTo>
                      <a:cubicBezTo>
                        <a:pt x="1927" y="370"/>
                        <a:pt x="1916" y="739"/>
                        <a:pt x="1973" y="1132"/>
                      </a:cubicBezTo>
                      <a:cubicBezTo>
                        <a:pt x="1880" y="935"/>
                        <a:pt x="1700" y="886"/>
                        <a:pt x="1487" y="886"/>
                      </a:cubicBezTo>
                      <a:cubicBezTo>
                        <a:pt x="1283" y="886"/>
                        <a:pt x="1050" y="931"/>
                        <a:pt x="837" y="931"/>
                      </a:cubicBezTo>
                      <a:cubicBezTo>
                        <a:pt x="611" y="931"/>
                        <a:pt x="408" y="881"/>
                        <a:pt x="289" y="673"/>
                      </a:cubicBezTo>
                      <a:lnTo>
                        <a:pt x="289" y="673"/>
                      </a:lnTo>
                      <a:cubicBezTo>
                        <a:pt x="656" y="1319"/>
                        <a:pt x="1" y="2206"/>
                        <a:pt x="946" y="2552"/>
                      </a:cubicBezTo>
                      <a:cubicBezTo>
                        <a:pt x="577" y="2736"/>
                        <a:pt x="484" y="2840"/>
                        <a:pt x="219" y="3152"/>
                      </a:cubicBezTo>
                      <a:cubicBezTo>
                        <a:pt x="406" y="3114"/>
                        <a:pt x="560" y="3102"/>
                        <a:pt x="680" y="3102"/>
                      </a:cubicBezTo>
                      <a:cubicBezTo>
                        <a:pt x="895" y="3102"/>
                        <a:pt x="1004" y="3140"/>
                        <a:pt x="1004" y="3140"/>
                      </a:cubicBezTo>
                      <a:cubicBezTo>
                        <a:pt x="911" y="3256"/>
                        <a:pt x="807" y="3440"/>
                        <a:pt x="807" y="3440"/>
                      </a:cubicBezTo>
                      <a:cubicBezTo>
                        <a:pt x="1101" y="3366"/>
                        <a:pt x="1391" y="3323"/>
                        <a:pt x="1676" y="3323"/>
                      </a:cubicBezTo>
                      <a:cubicBezTo>
                        <a:pt x="2052" y="3323"/>
                        <a:pt x="2420" y="3397"/>
                        <a:pt x="2781" y="3567"/>
                      </a:cubicBezTo>
                      <a:cubicBezTo>
                        <a:pt x="2562" y="3613"/>
                        <a:pt x="2377" y="3798"/>
                        <a:pt x="2377" y="4017"/>
                      </a:cubicBezTo>
                      <a:cubicBezTo>
                        <a:pt x="2377" y="4237"/>
                        <a:pt x="2562" y="4433"/>
                        <a:pt x="2781" y="4468"/>
                      </a:cubicBezTo>
                      <a:cubicBezTo>
                        <a:pt x="2643" y="4375"/>
                        <a:pt x="2620" y="4133"/>
                        <a:pt x="2724" y="4006"/>
                      </a:cubicBezTo>
                      <a:cubicBezTo>
                        <a:pt x="2815" y="3884"/>
                        <a:pt x="2970" y="3842"/>
                        <a:pt x="3116" y="3842"/>
                      </a:cubicBezTo>
                      <a:cubicBezTo>
                        <a:pt x="3136" y="3842"/>
                        <a:pt x="3155" y="3843"/>
                        <a:pt x="3174" y="3844"/>
                      </a:cubicBezTo>
                      <a:cubicBezTo>
                        <a:pt x="3647" y="3856"/>
                        <a:pt x="3924" y="4491"/>
                        <a:pt x="4051" y="4872"/>
                      </a:cubicBezTo>
                      <a:cubicBezTo>
                        <a:pt x="4291" y="5570"/>
                        <a:pt x="4180" y="6370"/>
                        <a:pt x="3851" y="7025"/>
                      </a:cubicBezTo>
                      <a:lnTo>
                        <a:pt x="3851" y="7025"/>
                      </a:lnTo>
                      <a:cubicBezTo>
                        <a:pt x="4012" y="6709"/>
                        <a:pt x="4238" y="6447"/>
                        <a:pt x="4363" y="6107"/>
                      </a:cubicBezTo>
                      <a:cubicBezTo>
                        <a:pt x="4443" y="5922"/>
                        <a:pt x="4478" y="5737"/>
                        <a:pt x="4524" y="5541"/>
                      </a:cubicBezTo>
                      <a:cubicBezTo>
                        <a:pt x="4674" y="4664"/>
                        <a:pt x="4351" y="3833"/>
                        <a:pt x="3716" y="3117"/>
                      </a:cubicBezTo>
                      <a:cubicBezTo>
                        <a:pt x="2966" y="2286"/>
                        <a:pt x="2146" y="1178"/>
                        <a:pt x="2135" y="1"/>
                      </a:cubicBezTo>
                      <a:close/>
                      <a:moveTo>
                        <a:pt x="3851" y="7025"/>
                      </a:moveTo>
                      <a:cubicBezTo>
                        <a:pt x="3849" y="7031"/>
                        <a:pt x="3846" y="7036"/>
                        <a:pt x="3843" y="7042"/>
                      </a:cubicBezTo>
                      <a:cubicBezTo>
                        <a:pt x="3846" y="7036"/>
                        <a:pt x="3849" y="7031"/>
                        <a:pt x="3851" y="7025"/>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17"/>
                <p:cNvSpPr/>
                <p:nvPr/>
              </p:nvSpPr>
              <p:spPr>
                <a:xfrm>
                  <a:off x="594698" y="415489"/>
                  <a:ext cx="61527" cy="150636"/>
                </a:xfrm>
                <a:custGeom>
                  <a:avLst/>
                  <a:gdLst/>
                  <a:ahLst/>
                  <a:cxnLst/>
                  <a:rect l="l" t="t" r="r" b="b"/>
                  <a:pathLst>
                    <a:path w="1905" h="4664" extrusionOk="0">
                      <a:moveTo>
                        <a:pt x="1051" y="970"/>
                      </a:moveTo>
                      <a:lnTo>
                        <a:pt x="1051" y="970"/>
                      </a:lnTo>
                      <a:cubicBezTo>
                        <a:pt x="1039" y="1178"/>
                        <a:pt x="1016" y="1431"/>
                        <a:pt x="1016" y="1662"/>
                      </a:cubicBezTo>
                      <a:cubicBezTo>
                        <a:pt x="1016" y="1893"/>
                        <a:pt x="1016" y="2136"/>
                        <a:pt x="1039" y="2366"/>
                      </a:cubicBezTo>
                      <a:cubicBezTo>
                        <a:pt x="1062" y="2597"/>
                        <a:pt x="1108" y="2828"/>
                        <a:pt x="1166" y="3047"/>
                      </a:cubicBezTo>
                      <a:cubicBezTo>
                        <a:pt x="1224" y="3255"/>
                        <a:pt x="1305" y="3475"/>
                        <a:pt x="1385" y="3694"/>
                      </a:cubicBezTo>
                      <a:cubicBezTo>
                        <a:pt x="1282" y="3486"/>
                        <a:pt x="1201" y="3290"/>
                        <a:pt x="1120" y="3071"/>
                      </a:cubicBezTo>
                      <a:cubicBezTo>
                        <a:pt x="1051" y="2851"/>
                        <a:pt x="1005" y="2620"/>
                        <a:pt x="981" y="2390"/>
                      </a:cubicBezTo>
                      <a:cubicBezTo>
                        <a:pt x="947" y="2159"/>
                        <a:pt x="947" y="1916"/>
                        <a:pt x="970" y="1685"/>
                      </a:cubicBezTo>
                      <a:cubicBezTo>
                        <a:pt x="981" y="1443"/>
                        <a:pt x="1016" y="1212"/>
                        <a:pt x="1051" y="970"/>
                      </a:cubicBezTo>
                      <a:close/>
                      <a:moveTo>
                        <a:pt x="1305" y="0"/>
                      </a:moveTo>
                      <a:lnTo>
                        <a:pt x="1305" y="0"/>
                      </a:lnTo>
                      <a:cubicBezTo>
                        <a:pt x="878" y="323"/>
                        <a:pt x="612" y="1027"/>
                        <a:pt x="681" y="1558"/>
                      </a:cubicBezTo>
                      <a:cubicBezTo>
                        <a:pt x="531" y="1385"/>
                        <a:pt x="335" y="704"/>
                        <a:pt x="289" y="693"/>
                      </a:cubicBezTo>
                      <a:lnTo>
                        <a:pt x="289" y="693"/>
                      </a:lnTo>
                      <a:cubicBezTo>
                        <a:pt x="0" y="1789"/>
                        <a:pt x="1247" y="3890"/>
                        <a:pt x="1905" y="4663"/>
                      </a:cubicBezTo>
                      <a:cubicBezTo>
                        <a:pt x="1259" y="3198"/>
                        <a:pt x="1051" y="1570"/>
                        <a:pt x="130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17"/>
                <p:cNvSpPr/>
                <p:nvPr/>
              </p:nvSpPr>
              <p:spPr>
                <a:xfrm>
                  <a:off x="54877" y="680522"/>
                  <a:ext cx="264710" cy="194269"/>
                </a:xfrm>
                <a:custGeom>
                  <a:avLst/>
                  <a:gdLst/>
                  <a:ahLst/>
                  <a:cxnLst/>
                  <a:rect l="l" t="t" r="r" b="b"/>
                  <a:pathLst>
                    <a:path w="8196" h="6015" extrusionOk="0">
                      <a:moveTo>
                        <a:pt x="8196" y="1"/>
                      </a:moveTo>
                      <a:lnTo>
                        <a:pt x="8196" y="1"/>
                      </a:lnTo>
                      <a:cubicBezTo>
                        <a:pt x="8127" y="740"/>
                        <a:pt x="7134" y="2321"/>
                        <a:pt x="4352" y="2656"/>
                      </a:cubicBezTo>
                      <a:cubicBezTo>
                        <a:pt x="2634" y="2855"/>
                        <a:pt x="1872" y="3273"/>
                        <a:pt x="891" y="3273"/>
                      </a:cubicBezTo>
                      <a:cubicBezTo>
                        <a:pt x="619" y="3273"/>
                        <a:pt x="331" y="3241"/>
                        <a:pt x="1" y="3164"/>
                      </a:cubicBezTo>
                      <a:lnTo>
                        <a:pt x="1" y="3164"/>
                      </a:lnTo>
                      <a:cubicBezTo>
                        <a:pt x="301" y="3651"/>
                        <a:pt x="989" y="3994"/>
                        <a:pt x="1602" y="3994"/>
                      </a:cubicBezTo>
                      <a:cubicBezTo>
                        <a:pt x="1744" y="3994"/>
                        <a:pt x="1881" y="3976"/>
                        <a:pt x="2009" y="3937"/>
                      </a:cubicBezTo>
                      <a:lnTo>
                        <a:pt x="2009" y="3937"/>
                      </a:lnTo>
                      <a:cubicBezTo>
                        <a:pt x="1570" y="4526"/>
                        <a:pt x="1732" y="5484"/>
                        <a:pt x="2263" y="6015"/>
                      </a:cubicBezTo>
                      <a:cubicBezTo>
                        <a:pt x="2044" y="5484"/>
                        <a:pt x="2263" y="4849"/>
                        <a:pt x="2655" y="4445"/>
                      </a:cubicBezTo>
                      <a:cubicBezTo>
                        <a:pt x="3059" y="4041"/>
                        <a:pt x="3625" y="3810"/>
                        <a:pt x="4179" y="3660"/>
                      </a:cubicBezTo>
                      <a:cubicBezTo>
                        <a:pt x="4722" y="3521"/>
                        <a:pt x="5287" y="3418"/>
                        <a:pt x="5818" y="3198"/>
                      </a:cubicBezTo>
                      <a:cubicBezTo>
                        <a:pt x="7122" y="2667"/>
                        <a:pt x="8069" y="1386"/>
                        <a:pt x="819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7"/>
                <p:cNvSpPr/>
                <p:nvPr/>
              </p:nvSpPr>
              <p:spPr>
                <a:xfrm>
                  <a:off x="104454" y="652584"/>
                  <a:ext cx="213293" cy="97700"/>
                </a:xfrm>
                <a:custGeom>
                  <a:avLst/>
                  <a:gdLst/>
                  <a:ahLst/>
                  <a:cxnLst/>
                  <a:rect l="l" t="t" r="r" b="b"/>
                  <a:pathLst>
                    <a:path w="6604" h="3025" extrusionOk="0">
                      <a:moveTo>
                        <a:pt x="6603" y="716"/>
                      </a:moveTo>
                      <a:lnTo>
                        <a:pt x="6603" y="716"/>
                      </a:lnTo>
                      <a:cubicBezTo>
                        <a:pt x="6596" y="727"/>
                        <a:pt x="6590" y="739"/>
                        <a:pt x="6583" y="751"/>
                      </a:cubicBezTo>
                      <a:lnTo>
                        <a:pt x="6583" y="751"/>
                      </a:lnTo>
                      <a:cubicBezTo>
                        <a:pt x="6590" y="739"/>
                        <a:pt x="6597" y="728"/>
                        <a:pt x="6603" y="716"/>
                      </a:cubicBezTo>
                      <a:close/>
                      <a:moveTo>
                        <a:pt x="4" y="1316"/>
                      </a:moveTo>
                      <a:cubicBezTo>
                        <a:pt x="3" y="1316"/>
                        <a:pt x="2" y="1316"/>
                        <a:pt x="1" y="1316"/>
                      </a:cubicBezTo>
                      <a:cubicBezTo>
                        <a:pt x="2" y="1316"/>
                        <a:pt x="3" y="1316"/>
                        <a:pt x="4" y="1316"/>
                      </a:cubicBezTo>
                      <a:close/>
                      <a:moveTo>
                        <a:pt x="509" y="1328"/>
                      </a:moveTo>
                      <a:cubicBezTo>
                        <a:pt x="740" y="1328"/>
                        <a:pt x="959" y="1328"/>
                        <a:pt x="1190" y="1362"/>
                      </a:cubicBezTo>
                      <a:cubicBezTo>
                        <a:pt x="1421" y="1385"/>
                        <a:pt x="1628" y="1432"/>
                        <a:pt x="1848" y="1501"/>
                      </a:cubicBezTo>
                      <a:cubicBezTo>
                        <a:pt x="2286" y="1628"/>
                        <a:pt x="2690" y="1836"/>
                        <a:pt x="3106" y="1997"/>
                      </a:cubicBezTo>
                      <a:cubicBezTo>
                        <a:pt x="3521" y="2147"/>
                        <a:pt x="3960" y="2286"/>
                        <a:pt x="4399" y="2286"/>
                      </a:cubicBezTo>
                      <a:cubicBezTo>
                        <a:pt x="4836" y="2286"/>
                        <a:pt x="5284" y="2166"/>
                        <a:pt x="5616" y="1884"/>
                      </a:cubicBezTo>
                      <a:lnTo>
                        <a:pt x="5616" y="1884"/>
                      </a:lnTo>
                      <a:cubicBezTo>
                        <a:pt x="5536" y="1954"/>
                        <a:pt x="5462" y="2015"/>
                        <a:pt x="5380" y="2066"/>
                      </a:cubicBezTo>
                      <a:cubicBezTo>
                        <a:pt x="5287" y="2124"/>
                        <a:pt x="5183" y="2159"/>
                        <a:pt x="5080" y="2205"/>
                      </a:cubicBezTo>
                      <a:cubicBezTo>
                        <a:pt x="4860" y="2286"/>
                        <a:pt x="4629" y="2320"/>
                        <a:pt x="4422" y="2320"/>
                      </a:cubicBezTo>
                      <a:cubicBezTo>
                        <a:pt x="4387" y="2322"/>
                        <a:pt x="4353" y="2323"/>
                        <a:pt x="4319" y="2323"/>
                      </a:cubicBezTo>
                      <a:cubicBezTo>
                        <a:pt x="3894" y="2323"/>
                        <a:pt x="3479" y="2194"/>
                        <a:pt x="3094" y="2055"/>
                      </a:cubicBezTo>
                      <a:cubicBezTo>
                        <a:pt x="2667" y="1905"/>
                        <a:pt x="2252" y="1709"/>
                        <a:pt x="1836" y="1559"/>
                      </a:cubicBezTo>
                      <a:cubicBezTo>
                        <a:pt x="1421" y="1420"/>
                        <a:pt x="970" y="1339"/>
                        <a:pt x="509" y="1328"/>
                      </a:cubicBezTo>
                      <a:close/>
                      <a:moveTo>
                        <a:pt x="1813" y="0"/>
                      </a:moveTo>
                      <a:cubicBezTo>
                        <a:pt x="1721" y="370"/>
                        <a:pt x="1686" y="474"/>
                        <a:pt x="1744" y="854"/>
                      </a:cubicBezTo>
                      <a:cubicBezTo>
                        <a:pt x="1579" y="735"/>
                        <a:pt x="1435" y="689"/>
                        <a:pt x="1305" y="689"/>
                      </a:cubicBezTo>
                      <a:cubicBezTo>
                        <a:pt x="840" y="689"/>
                        <a:pt x="533" y="1278"/>
                        <a:pt x="4" y="1316"/>
                      </a:cubicBezTo>
                      <a:lnTo>
                        <a:pt x="4" y="1316"/>
                      </a:lnTo>
                      <a:cubicBezTo>
                        <a:pt x="15" y="1315"/>
                        <a:pt x="26" y="1315"/>
                        <a:pt x="37" y="1315"/>
                      </a:cubicBezTo>
                      <a:cubicBezTo>
                        <a:pt x="615" y="1315"/>
                        <a:pt x="635" y="2359"/>
                        <a:pt x="1156" y="2359"/>
                      </a:cubicBezTo>
                      <a:cubicBezTo>
                        <a:pt x="1174" y="2359"/>
                        <a:pt x="1193" y="2358"/>
                        <a:pt x="1213" y="2355"/>
                      </a:cubicBezTo>
                      <a:lnTo>
                        <a:pt x="1213" y="2355"/>
                      </a:lnTo>
                      <a:cubicBezTo>
                        <a:pt x="866" y="2517"/>
                        <a:pt x="578" y="2713"/>
                        <a:pt x="416" y="3024"/>
                      </a:cubicBezTo>
                      <a:cubicBezTo>
                        <a:pt x="989" y="2650"/>
                        <a:pt x="1706" y="2537"/>
                        <a:pt x="2410" y="2537"/>
                      </a:cubicBezTo>
                      <a:cubicBezTo>
                        <a:pt x="2814" y="2537"/>
                        <a:pt x="3213" y="2574"/>
                        <a:pt x="3579" y="2620"/>
                      </a:cubicBezTo>
                      <a:cubicBezTo>
                        <a:pt x="3739" y="2642"/>
                        <a:pt x="3897" y="2653"/>
                        <a:pt x="4052" y="2653"/>
                      </a:cubicBezTo>
                      <a:cubicBezTo>
                        <a:pt x="4721" y="2653"/>
                        <a:pt x="5331" y="2445"/>
                        <a:pt x="5818" y="1986"/>
                      </a:cubicBezTo>
                      <a:cubicBezTo>
                        <a:pt x="5934" y="1870"/>
                        <a:pt x="6049" y="1743"/>
                        <a:pt x="6165" y="1582"/>
                      </a:cubicBezTo>
                      <a:cubicBezTo>
                        <a:pt x="6342" y="1327"/>
                        <a:pt x="6434" y="1020"/>
                        <a:pt x="6583" y="751"/>
                      </a:cubicBezTo>
                      <a:lnTo>
                        <a:pt x="6583" y="751"/>
                      </a:lnTo>
                      <a:cubicBezTo>
                        <a:pt x="6258" y="1313"/>
                        <a:pt x="5713" y="1805"/>
                        <a:pt x="5068" y="1986"/>
                      </a:cubicBezTo>
                      <a:cubicBezTo>
                        <a:pt x="4897" y="2037"/>
                        <a:pt x="4659" y="2091"/>
                        <a:pt x="4432" y="2091"/>
                      </a:cubicBezTo>
                      <a:cubicBezTo>
                        <a:pt x="4199" y="2091"/>
                        <a:pt x="3979" y="2034"/>
                        <a:pt x="3856" y="1859"/>
                      </a:cubicBezTo>
                      <a:cubicBezTo>
                        <a:pt x="3764" y="1743"/>
                        <a:pt x="3706" y="1582"/>
                        <a:pt x="3752" y="1443"/>
                      </a:cubicBezTo>
                      <a:cubicBezTo>
                        <a:pt x="3790" y="1320"/>
                        <a:pt x="3921" y="1220"/>
                        <a:pt x="4043" y="1220"/>
                      </a:cubicBezTo>
                      <a:cubicBezTo>
                        <a:pt x="4070" y="1220"/>
                        <a:pt x="4097" y="1225"/>
                        <a:pt x="4122" y="1235"/>
                      </a:cubicBezTo>
                      <a:cubicBezTo>
                        <a:pt x="4045" y="1151"/>
                        <a:pt x="3925" y="1106"/>
                        <a:pt x="3805" y="1106"/>
                      </a:cubicBezTo>
                      <a:cubicBezTo>
                        <a:pt x="3726" y="1106"/>
                        <a:pt x="3647" y="1125"/>
                        <a:pt x="3579" y="1166"/>
                      </a:cubicBezTo>
                      <a:cubicBezTo>
                        <a:pt x="3406" y="1270"/>
                        <a:pt x="3371" y="1512"/>
                        <a:pt x="3452" y="1697"/>
                      </a:cubicBezTo>
                      <a:cubicBezTo>
                        <a:pt x="2898" y="1385"/>
                        <a:pt x="2552" y="878"/>
                        <a:pt x="2332" y="289"/>
                      </a:cubicBezTo>
                      <a:cubicBezTo>
                        <a:pt x="2332" y="289"/>
                        <a:pt x="2252" y="462"/>
                        <a:pt x="2205" y="601"/>
                      </a:cubicBezTo>
                      <a:cubicBezTo>
                        <a:pt x="2205" y="601"/>
                        <a:pt x="2009" y="427"/>
                        <a:pt x="181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7"/>
                <p:cNvSpPr/>
                <p:nvPr/>
              </p:nvSpPr>
              <p:spPr>
                <a:xfrm>
                  <a:off x="149186" y="747442"/>
                  <a:ext cx="77966" cy="14405"/>
                </a:xfrm>
                <a:custGeom>
                  <a:avLst/>
                  <a:gdLst/>
                  <a:ahLst/>
                  <a:cxnLst/>
                  <a:rect l="l" t="t" r="r" b="b"/>
                  <a:pathLst>
                    <a:path w="2414" h="446" extrusionOk="0">
                      <a:moveTo>
                        <a:pt x="1581" y="1"/>
                      </a:moveTo>
                      <a:cubicBezTo>
                        <a:pt x="1036" y="1"/>
                        <a:pt x="498" y="154"/>
                        <a:pt x="1" y="445"/>
                      </a:cubicBezTo>
                      <a:cubicBezTo>
                        <a:pt x="809" y="341"/>
                        <a:pt x="1605" y="226"/>
                        <a:pt x="2413" y="122"/>
                      </a:cubicBezTo>
                      <a:cubicBezTo>
                        <a:pt x="2137" y="40"/>
                        <a:pt x="1858" y="1"/>
                        <a:pt x="158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17"/>
                <p:cNvSpPr/>
                <p:nvPr/>
              </p:nvSpPr>
              <p:spPr>
                <a:xfrm>
                  <a:off x="298691" y="793369"/>
                  <a:ext cx="96957" cy="80970"/>
                </a:xfrm>
                <a:custGeom>
                  <a:avLst/>
                  <a:gdLst/>
                  <a:ahLst/>
                  <a:cxnLst/>
                  <a:rect l="l" t="t" r="r" b="b"/>
                  <a:pathLst>
                    <a:path w="3002" h="2507" extrusionOk="0">
                      <a:moveTo>
                        <a:pt x="1236" y="1251"/>
                      </a:moveTo>
                      <a:cubicBezTo>
                        <a:pt x="1228" y="1262"/>
                        <a:pt x="1223" y="1274"/>
                        <a:pt x="1220" y="1286"/>
                      </a:cubicBezTo>
                      <a:lnTo>
                        <a:pt x="1220" y="1286"/>
                      </a:lnTo>
                      <a:cubicBezTo>
                        <a:pt x="1225" y="1274"/>
                        <a:pt x="1230" y="1263"/>
                        <a:pt x="1236" y="1251"/>
                      </a:cubicBezTo>
                      <a:close/>
                      <a:moveTo>
                        <a:pt x="1963" y="431"/>
                      </a:moveTo>
                      <a:lnTo>
                        <a:pt x="1963" y="431"/>
                      </a:lnTo>
                      <a:cubicBezTo>
                        <a:pt x="1813" y="524"/>
                        <a:pt x="1663" y="616"/>
                        <a:pt x="1536" y="755"/>
                      </a:cubicBezTo>
                      <a:cubicBezTo>
                        <a:pt x="1466" y="824"/>
                        <a:pt x="1386" y="928"/>
                        <a:pt x="1351" y="1009"/>
                      </a:cubicBezTo>
                      <a:cubicBezTo>
                        <a:pt x="1305" y="1124"/>
                        <a:pt x="1293" y="1239"/>
                        <a:pt x="1293" y="1355"/>
                      </a:cubicBezTo>
                      <a:cubicBezTo>
                        <a:pt x="1293" y="1516"/>
                        <a:pt x="1316" y="1678"/>
                        <a:pt x="1374" y="1828"/>
                      </a:cubicBezTo>
                      <a:cubicBezTo>
                        <a:pt x="1259" y="1701"/>
                        <a:pt x="1212" y="1528"/>
                        <a:pt x="1212" y="1355"/>
                      </a:cubicBezTo>
                      <a:cubicBezTo>
                        <a:pt x="1212" y="1339"/>
                        <a:pt x="1212" y="1312"/>
                        <a:pt x="1220" y="1286"/>
                      </a:cubicBezTo>
                      <a:lnTo>
                        <a:pt x="1220" y="1286"/>
                      </a:lnTo>
                      <a:cubicBezTo>
                        <a:pt x="1159" y="1426"/>
                        <a:pt x="1115" y="1573"/>
                        <a:pt x="1051" y="1701"/>
                      </a:cubicBezTo>
                      <a:cubicBezTo>
                        <a:pt x="982" y="1863"/>
                        <a:pt x="901" y="2036"/>
                        <a:pt x="751" y="2151"/>
                      </a:cubicBezTo>
                      <a:cubicBezTo>
                        <a:pt x="866" y="2001"/>
                        <a:pt x="935" y="1851"/>
                        <a:pt x="1005" y="1678"/>
                      </a:cubicBezTo>
                      <a:cubicBezTo>
                        <a:pt x="1062" y="1505"/>
                        <a:pt x="1120" y="1332"/>
                        <a:pt x="1189" y="1170"/>
                      </a:cubicBezTo>
                      <a:cubicBezTo>
                        <a:pt x="1259" y="997"/>
                        <a:pt x="1363" y="835"/>
                        <a:pt x="1501" y="720"/>
                      </a:cubicBezTo>
                      <a:cubicBezTo>
                        <a:pt x="1640" y="593"/>
                        <a:pt x="1813" y="501"/>
                        <a:pt x="1963" y="431"/>
                      </a:cubicBezTo>
                      <a:close/>
                      <a:moveTo>
                        <a:pt x="2759" y="0"/>
                      </a:moveTo>
                      <a:cubicBezTo>
                        <a:pt x="2479" y="0"/>
                        <a:pt x="2196" y="61"/>
                        <a:pt x="1928" y="178"/>
                      </a:cubicBezTo>
                      <a:cubicBezTo>
                        <a:pt x="1420" y="385"/>
                        <a:pt x="1005" y="812"/>
                        <a:pt x="774" y="1309"/>
                      </a:cubicBezTo>
                      <a:cubicBezTo>
                        <a:pt x="682" y="1516"/>
                        <a:pt x="624" y="1713"/>
                        <a:pt x="508" y="1909"/>
                      </a:cubicBezTo>
                      <a:cubicBezTo>
                        <a:pt x="393" y="2082"/>
                        <a:pt x="220" y="2232"/>
                        <a:pt x="1" y="2232"/>
                      </a:cubicBezTo>
                      <a:cubicBezTo>
                        <a:pt x="192" y="2374"/>
                        <a:pt x="393" y="2506"/>
                        <a:pt x="618" y="2506"/>
                      </a:cubicBezTo>
                      <a:cubicBezTo>
                        <a:pt x="650" y="2506"/>
                        <a:pt x="683" y="2503"/>
                        <a:pt x="716" y="2498"/>
                      </a:cubicBezTo>
                      <a:cubicBezTo>
                        <a:pt x="959" y="2451"/>
                        <a:pt x="1178" y="2313"/>
                        <a:pt x="1316" y="2117"/>
                      </a:cubicBezTo>
                      <a:lnTo>
                        <a:pt x="1316" y="2117"/>
                      </a:lnTo>
                      <a:cubicBezTo>
                        <a:pt x="1293" y="2221"/>
                        <a:pt x="1351" y="2371"/>
                        <a:pt x="1432" y="2405"/>
                      </a:cubicBezTo>
                      <a:cubicBezTo>
                        <a:pt x="1464" y="2422"/>
                        <a:pt x="1500" y="2429"/>
                        <a:pt x="1535" y="2429"/>
                      </a:cubicBezTo>
                      <a:cubicBezTo>
                        <a:pt x="1626" y="2429"/>
                        <a:pt x="1720" y="2382"/>
                        <a:pt x="1778" y="2324"/>
                      </a:cubicBezTo>
                      <a:cubicBezTo>
                        <a:pt x="1870" y="2221"/>
                        <a:pt x="1905" y="2105"/>
                        <a:pt x="1951" y="1978"/>
                      </a:cubicBezTo>
                      <a:cubicBezTo>
                        <a:pt x="2009" y="2140"/>
                        <a:pt x="2136" y="2290"/>
                        <a:pt x="2309" y="2313"/>
                      </a:cubicBezTo>
                      <a:cubicBezTo>
                        <a:pt x="2319" y="2314"/>
                        <a:pt x="2329" y="2314"/>
                        <a:pt x="2339" y="2314"/>
                      </a:cubicBezTo>
                      <a:cubicBezTo>
                        <a:pt x="2504" y="2314"/>
                        <a:pt x="2683" y="2224"/>
                        <a:pt x="2759" y="2094"/>
                      </a:cubicBezTo>
                      <a:cubicBezTo>
                        <a:pt x="2390" y="1978"/>
                        <a:pt x="2078" y="1586"/>
                        <a:pt x="2044" y="1193"/>
                      </a:cubicBezTo>
                      <a:cubicBezTo>
                        <a:pt x="1997" y="812"/>
                        <a:pt x="2194" y="408"/>
                        <a:pt x="2540" y="201"/>
                      </a:cubicBezTo>
                      <a:cubicBezTo>
                        <a:pt x="2701" y="120"/>
                        <a:pt x="2852" y="39"/>
                        <a:pt x="3002" y="16"/>
                      </a:cubicBezTo>
                      <a:cubicBezTo>
                        <a:pt x="2921" y="6"/>
                        <a:pt x="2840" y="0"/>
                        <a:pt x="275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17"/>
                <p:cNvSpPr/>
                <p:nvPr/>
              </p:nvSpPr>
              <p:spPr>
                <a:xfrm>
                  <a:off x="215557" y="777027"/>
                  <a:ext cx="244977" cy="169982"/>
                </a:xfrm>
                <a:custGeom>
                  <a:avLst/>
                  <a:gdLst/>
                  <a:ahLst/>
                  <a:cxnLst/>
                  <a:rect l="l" t="t" r="r" b="b"/>
                  <a:pathLst>
                    <a:path w="7585" h="5263" extrusionOk="0">
                      <a:moveTo>
                        <a:pt x="1109" y="1757"/>
                      </a:moveTo>
                      <a:lnTo>
                        <a:pt x="1109" y="1757"/>
                      </a:lnTo>
                      <a:cubicBezTo>
                        <a:pt x="935" y="1988"/>
                        <a:pt x="785" y="2242"/>
                        <a:pt x="670" y="2496"/>
                      </a:cubicBezTo>
                      <a:cubicBezTo>
                        <a:pt x="555" y="2761"/>
                        <a:pt x="474" y="3027"/>
                        <a:pt x="428" y="3304"/>
                      </a:cubicBezTo>
                      <a:cubicBezTo>
                        <a:pt x="381" y="3581"/>
                        <a:pt x="381" y="3869"/>
                        <a:pt x="439" y="4146"/>
                      </a:cubicBezTo>
                      <a:cubicBezTo>
                        <a:pt x="497" y="4412"/>
                        <a:pt x="601" y="4689"/>
                        <a:pt x="716" y="4954"/>
                      </a:cubicBezTo>
                      <a:cubicBezTo>
                        <a:pt x="578" y="4700"/>
                        <a:pt x="474" y="4435"/>
                        <a:pt x="404" y="4158"/>
                      </a:cubicBezTo>
                      <a:cubicBezTo>
                        <a:pt x="347" y="3881"/>
                        <a:pt x="312" y="3581"/>
                        <a:pt x="370" y="3292"/>
                      </a:cubicBezTo>
                      <a:cubicBezTo>
                        <a:pt x="416" y="3004"/>
                        <a:pt x="497" y="2727"/>
                        <a:pt x="624" y="2473"/>
                      </a:cubicBezTo>
                      <a:cubicBezTo>
                        <a:pt x="762" y="2207"/>
                        <a:pt x="901" y="1965"/>
                        <a:pt x="1109" y="1757"/>
                      </a:cubicBezTo>
                      <a:close/>
                      <a:moveTo>
                        <a:pt x="5224" y="1"/>
                      </a:moveTo>
                      <a:cubicBezTo>
                        <a:pt x="4391" y="1"/>
                        <a:pt x="3557" y="183"/>
                        <a:pt x="2713" y="533"/>
                      </a:cubicBezTo>
                      <a:cubicBezTo>
                        <a:pt x="1790" y="903"/>
                        <a:pt x="935" y="1526"/>
                        <a:pt x="474" y="2403"/>
                      </a:cubicBezTo>
                      <a:cubicBezTo>
                        <a:pt x="0" y="3292"/>
                        <a:pt x="81" y="4262"/>
                        <a:pt x="635" y="5070"/>
                      </a:cubicBezTo>
                      <a:cubicBezTo>
                        <a:pt x="670" y="5139"/>
                        <a:pt x="728" y="5208"/>
                        <a:pt x="820" y="5243"/>
                      </a:cubicBezTo>
                      <a:cubicBezTo>
                        <a:pt x="851" y="5256"/>
                        <a:pt x="880" y="5262"/>
                        <a:pt x="907" y="5262"/>
                      </a:cubicBezTo>
                      <a:cubicBezTo>
                        <a:pt x="1022" y="5262"/>
                        <a:pt x="1097" y="5154"/>
                        <a:pt x="1097" y="5024"/>
                      </a:cubicBezTo>
                      <a:cubicBezTo>
                        <a:pt x="1097" y="4920"/>
                        <a:pt x="1016" y="4827"/>
                        <a:pt x="1016" y="4747"/>
                      </a:cubicBezTo>
                      <a:lnTo>
                        <a:pt x="1016" y="4747"/>
                      </a:lnTo>
                      <a:cubicBezTo>
                        <a:pt x="1108" y="4809"/>
                        <a:pt x="1193" y="4837"/>
                        <a:pt x="1270" y="4837"/>
                      </a:cubicBezTo>
                      <a:cubicBezTo>
                        <a:pt x="1617" y="4837"/>
                        <a:pt x="1791" y="4259"/>
                        <a:pt x="1640" y="3673"/>
                      </a:cubicBezTo>
                      <a:cubicBezTo>
                        <a:pt x="1435" y="2956"/>
                        <a:pt x="1387" y="2194"/>
                        <a:pt x="1751" y="1498"/>
                      </a:cubicBezTo>
                      <a:lnTo>
                        <a:pt x="1751" y="1498"/>
                      </a:lnTo>
                      <a:cubicBezTo>
                        <a:pt x="1687" y="1640"/>
                        <a:pt x="1778" y="1795"/>
                        <a:pt x="1940" y="1849"/>
                      </a:cubicBezTo>
                      <a:cubicBezTo>
                        <a:pt x="1986" y="1865"/>
                        <a:pt x="2034" y="1872"/>
                        <a:pt x="2082" y="1872"/>
                      </a:cubicBezTo>
                      <a:cubicBezTo>
                        <a:pt x="2214" y="1872"/>
                        <a:pt x="2346" y="1818"/>
                        <a:pt x="2448" y="1734"/>
                      </a:cubicBezTo>
                      <a:cubicBezTo>
                        <a:pt x="2598" y="1630"/>
                        <a:pt x="2713" y="1503"/>
                        <a:pt x="2840" y="1365"/>
                      </a:cubicBezTo>
                      <a:cubicBezTo>
                        <a:pt x="2955" y="1249"/>
                        <a:pt x="3082" y="1122"/>
                        <a:pt x="3232" y="1041"/>
                      </a:cubicBezTo>
                      <a:cubicBezTo>
                        <a:pt x="3533" y="834"/>
                        <a:pt x="3879" y="660"/>
                        <a:pt x="4225" y="533"/>
                      </a:cubicBezTo>
                      <a:cubicBezTo>
                        <a:pt x="4774" y="324"/>
                        <a:pt x="5399" y="203"/>
                        <a:pt x="6020" y="203"/>
                      </a:cubicBezTo>
                      <a:cubicBezTo>
                        <a:pt x="6562" y="203"/>
                        <a:pt x="7100" y="295"/>
                        <a:pt x="7584" y="499"/>
                      </a:cubicBezTo>
                      <a:cubicBezTo>
                        <a:pt x="6794" y="163"/>
                        <a:pt x="6010" y="1"/>
                        <a:pt x="5224"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17"/>
                <p:cNvSpPr/>
                <p:nvPr/>
              </p:nvSpPr>
              <p:spPr>
                <a:xfrm>
                  <a:off x="178641" y="799473"/>
                  <a:ext cx="102189" cy="73509"/>
                </a:xfrm>
                <a:custGeom>
                  <a:avLst/>
                  <a:gdLst/>
                  <a:ahLst/>
                  <a:cxnLst/>
                  <a:rect l="l" t="t" r="r" b="b"/>
                  <a:pathLst>
                    <a:path w="3164" h="2276" extrusionOk="0">
                      <a:moveTo>
                        <a:pt x="3163" y="0"/>
                      </a:moveTo>
                      <a:lnTo>
                        <a:pt x="3163" y="0"/>
                      </a:lnTo>
                      <a:cubicBezTo>
                        <a:pt x="2448" y="208"/>
                        <a:pt x="1836" y="519"/>
                        <a:pt x="1328" y="1050"/>
                      </a:cubicBezTo>
                      <a:cubicBezTo>
                        <a:pt x="1236" y="1143"/>
                        <a:pt x="1155" y="1235"/>
                        <a:pt x="1051" y="1316"/>
                      </a:cubicBezTo>
                      <a:cubicBezTo>
                        <a:pt x="966" y="1373"/>
                        <a:pt x="865" y="1414"/>
                        <a:pt x="767" y="1414"/>
                      </a:cubicBezTo>
                      <a:cubicBezTo>
                        <a:pt x="746" y="1414"/>
                        <a:pt x="725" y="1412"/>
                        <a:pt x="705" y="1408"/>
                      </a:cubicBezTo>
                      <a:cubicBezTo>
                        <a:pt x="578" y="1397"/>
                        <a:pt x="462" y="1316"/>
                        <a:pt x="428" y="1201"/>
                      </a:cubicBezTo>
                      <a:cubicBezTo>
                        <a:pt x="405" y="1085"/>
                        <a:pt x="509" y="935"/>
                        <a:pt x="636" y="935"/>
                      </a:cubicBezTo>
                      <a:cubicBezTo>
                        <a:pt x="405" y="935"/>
                        <a:pt x="139" y="1050"/>
                        <a:pt x="70" y="1270"/>
                      </a:cubicBezTo>
                      <a:cubicBezTo>
                        <a:pt x="1" y="1489"/>
                        <a:pt x="105" y="1755"/>
                        <a:pt x="289" y="1893"/>
                      </a:cubicBezTo>
                      <a:cubicBezTo>
                        <a:pt x="382" y="1957"/>
                        <a:pt x="488" y="1985"/>
                        <a:pt x="598" y="1985"/>
                      </a:cubicBezTo>
                      <a:cubicBezTo>
                        <a:pt x="708" y="1985"/>
                        <a:pt x="820" y="1957"/>
                        <a:pt x="924" y="1905"/>
                      </a:cubicBezTo>
                      <a:lnTo>
                        <a:pt x="924" y="1905"/>
                      </a:lnTo>
                      <a:cubicBezTo>
                        <a:pt x="878" y="1974"/>
                        <a:pt x="832" y="2066"/>
                        <a:pt x="855" y="2147"/>
                      </a:cubicBezTo>
                      <a:cubicBezTo>
                        <a:pt x="868" y="2239"/>
                        <a:pt x="896" y="2276"/>
                        <a:pt x="933" y="2276"/>
                      </a:cubicBezTo>
                      <a:cubicBezTo>
                        <a:pt x="1061" y="2276"/>
                        <a:pt x="1292" y="1831"/>
                        <a:pt x="1328" y="1778"/>
                      </a:cubicBezTo>
                      <a:cubicBezTo>
                        <a:pt x="1721" y="1097"/>
                        <a:pt x="2390" y="231"/>
                        <a:pt x="316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17"/>
                <p:cNvSpPr/>
                <p:nvPr/>
              </p:nvSpPr>
              <p:spPr>
                <a:xfrm>
                  <a:off x="359443" y="660045"/>
                  <a:ext cx="231186" cy="135811"/>
                </a:xfrm>
                <a:custGeom>
                  <a:avLst/>
                  <a:gdLst/>
                  <a:ahLst/>
                  <a:cxnLst/>
                  <a:rect l="l" t="t" r="r" b="b"/>
                  <a:pathLst>
                    <a:path w="7158" h="4205" extrusionOk="0">
                      <a:moveTo>
                        <a:pt x="520" y="266"/>
                      </a:moveTo>
                      <a:lnTo>
                        <a:pt x="520" y="266"/>
                      </a:lnTo>
                      <a:cubicBezTo>
                        <a:pt x="521" y="266"/>
                        <a:pt x="521" y="266"/>
                        <a:pt x="521" y="266"/>
                      </a:cubicBezTo>
                      <a:lnTo>
                        <a:pt x="521" y="266"/>
                      </a:lnTo>
                      <a:cubicBezTo>
                        <a:pt x="521" y="266"/>
                        <a:pt x="521" y="266"/>
                        <a:pt x="520" y="266"/>
                      </a:cubicBezTo>
                      <a:close/>
                      <a:moveTo>
                        <a:pt x="1017" y="589"/>
                      </a:moveTo>
                      <a:lnTo>
                        <a:pt x="1017" y="589"/>
                      </a:lnTo>
                      <a:cubicBezTo>
                        <a:pt x="1236" y="704"/>
                        <a:pt x="1455" y="854"/>
                        <a:pt x="1640" y="993"/>
                      </a:cubicBezTo>
                      <a:cubicBezTo>
                        <a:pt x="1848" y="1143"/>
                        <a:pt x="2021" y="1316"/>
                        <a:pt x="2194" y="1501"/>
                      </a:cubicBezTo>
                      <a:cubicBezTo>
                        <a:pt x="2517" y="1859"/>
                        <a:pt x="2806" y="2286"/>
                        <a:pt x="3129" y="2655"/>
                      </a:cubicBezTo>
                      <a:cubicBezTo>
                        <a:pt x="3441" y="3047"/>
                        <a:pt x="3787" y="3405"/>
                        <a:pt x="4214" y="3648"/>
                      </a:cubicBezTo>
                      <a:cubicBezTo>
                        <a:pt x="4306" y="3705"/>
                        <a:pt x="4422" y="3763"/>
                        <a:pt x="4537" y="3809"/>
                      </a:cubicBezTo>
                      <a:cubicBezTo>
                        <a:pt x="4653" y="3855"/>
                        <a:pt x="4768" y="3902"/>
                        <a:pt x="4883" y="3925"/>
                      </a:cubicBezTo>
                      <a:cubicBezTo>
                        <a:pt x="4999" y="3959"/>
                        <a:pt x="5137" y="3971"/>
                        <a:pt x="5253" y="3971"/>
                      </a:cubicBezTo>
                      <a:cubicBezTo>
                        <a:pt x="5380" y="3971"/>
                        <a:pt x="5495" y="3959"/>
                        <a:pt x="5622" y="3936"/>
                      </a:cubicBezTo>
                      <a:lnTo>
                        <a:pt x="5622" y="3936"/>
                      </a:lnTo>
                      <a:cubicBezTo>
                        <a:pt x="5507" y="3971"/>
                        <a:pt x="5380" y="3982"/>
                        <a:pt x="5253" y="3994"/>
                      </a:cubicBezTo>
                      <a:cubicBezTo>
                        <a:pt x="5114" y="3994"/>
                        <a:pt x="4999" y="3982"/>
                        <a:pt x="4872" y="3971"/>
                      </a:cubicBezTo>
                      <a:cubicBezTo>
                        <a:pt x="4630" y="3925"/>
                        <a:pt x="4399" y="3821"/>
                        <a:pt x="4168" y="3705"/>
                      </a:cubicBezTo>
                      <a:cubicBezTo>
                        <a:pt x="3718" y="3463"/>
                        <a:pt x="3371" y="3105"/>
                        <a:pt x="3060" y="2713"/>
                      </a:cubicBezTo>
                      <a:cubicBezTo>
                        <a:pt x="2771" y="2309"/>
                        <a:pt x="2494" y="1893"/>
                        <a:pt x="2159" y="1535"/>
                      </a:cubicBezTo>
                      <a:cubicBezTo>
                        <a:pt x="1848" y="1154"/>
                        <a:pt x="1444" y="854"/>
                        <a:pt x="1017" y="589"/>
                      </a:cubicBezTo>
                      <a:close/>
                      <a:moveTo>
                        <a:pt x="3002" y="0"/>
                      </a:moveTo>
                      <a:lnTo>
                        <a:pt x="3002" y="0"/>
                      </a:lnTo>
                      <a:cubicBezTo>
                        <a:pt x="2702" y="300"/>
                        <a:pt x="2621" y="393"/>
                        <a:pt x="2448" y="785"/>
                      </a:cubicBezTo>
                      <a:cubicBezTo>
                        <a:pt x="2263" y="385"/>
                        <a:pt x="2004" y="295"/>
                        <a:pt x="1715" y="295"/>
                      </a:cubicBezTo>
                      <a:cubicBezTo>
                        <a:pt x="1478" y="295"/>
                        <a:pt x="1220" y="355"/>
                        <a:pt x="965" y="355"/>
                      </a:cubicBezTo>
                      <a:cubicBezTo>
                        <a:pt x="815" y="355"/>
                        <a:pt x="665" y="334"/>
                        <a:pt x="521" y="266"/>
                      </a:cubicBezTo>
                      <a:lnTo>
                        <a:pt x="521" y="266"/>
                      </a:lnTo>
                      <a:cubicBezTo>
                        <a:pt x="1155" y="567"/>
                        <a:pt x="486" y="1674"/>
                        <a:pt x="1109" y="1905"/>
                      </a:cubicBezTo>
                      <a:cubicBezTo>
                        <a:pt x="717" y="1905"/>
                        <a:pt x="336" y="1928"/>
                        <a:pt x="1" y="2147"/>
                      </a:cubicBezTo>
                      <a:cubicBezTo>
                        <a:pt x="52" y="2144"/>
                        <a:pt x="103" y="2143"/>
                        <a:pt x="154" y="2143"/>
                      </a:cubicBezTo>
                      <a:cubicBezTo>
                        <a:pt x="1269" y="2143"/>
                        <a:pt x="2372" y="2847"/>
                        <a:pt x="3233" y="3509"/>
                      </a:cubicBezTo>
                      <a:cubicBezTo>
                        <a:pt x="3808" y="3952"/>
                        <a:pt x="4445" y="4204"/>
                        <a:pt x="5106" y="4204"/>
                      </a:cubicBezTo>
                      <a:cubicBezTo>
                        <a:pt x="5307" y="4204"/>
                        <a:pt x="5510" y="4181"/>
                        <a:pt x="5715" y="4132"/>
                      </a:cubicBezTo>
                      <a:cubicBezTo>
                        <a:pt x="5888" y="4086"/>
                        <a:pt x="6072" y="4017"/>
                        <a:pt x="6257" y="3936"/>
                      </a:cubicBezTo>
                      <a:cubicBezTo>
                        <a:pt x="6592" y="3786"/>
                        <a:pt x="6857" y="3532"/>
                        <a:pt x="7157" y="3347"/>
                      </a:cubicBezTo>
                      <a:lnTo>
                        <a:pt x="7157" y="3347"/>
                      </a:lnTo>
                      <a:cubicBezTo>
                        <a:pt x="6702" y="3621"/>
                        <a:pt x="6158" y="3787"/>
                        <a:pt x="5619" y="3787"/>
                      </a:cubicBezTo>
                      <a:cubicBezTo>
                        <a:pt x="5406" y="3787"/>
                        <a:pt x="5193" y="3761"/>
                        <a:pt x="4987" y="3705"/>
                      </a:cubicBezTo>
                      <a:cubicBezTo>
                        <a:pt x="4595" y="3613"/>
                        <a:pt x="3949" y="3394"/>
                        <a:pt x="3902" y="2920"/>
                      </a:cubicBezTo>
                      <a:cubicBezTo>
                        <a:pt x="3891" y="2759"/>
                        <a:pt x="3925" y="2574"/>
                        <a:pt x="4041" y="2459"/>
                      </a:cubicBezTo>
                      <a:cubicBezTo>
                        <a:pt x="4097" y="2402"/>
                        <a:pt x="4184" y="2374"/>
                        <a:pt x="4270" y="2374"/>
                      </a:cubicBezTo>
                      <a:cubicBezTo>
                        <a:pt x="4360" y="2374"/>
                        <a:pt x="4449" y="2405"/>
                        <a:pt x="4503" y="2470"/>
                      </a:cubicBezTo>
                      <a:cubicBezTo>
                        <a:pt x="4456" y="2251"/>
                        <a:pt x="4237" y="2089"/>
                        <a:pt x="4029" y="2089"/>
                      </a:cubicBezTo>
                      <a:cubicBezTo>
                        <a:pt x="3810" y="2112"/>
                        <a:pt x="3637" y="2309"/>
                        <a:pt x="3602" y="2528"/>
                      </a:cubicBezTo>
                      <a:cubicBezTo>
                        <a:pt x="3256" y="1916"/>
                        <a:pt x="3198" y="1258"/>
                        <a:pt x="3325" y="566"/>
                      </a:cubicBezTo>
                      <a:lnTo>
                        <a:pt x="3325" y="566"/>
                      </a:lnTo>
                      <a:cubicBezTo>
                        <a:pt x="3325" y="566"/>
                        <a:pt x="3152" y="681"/>
                        <a:pt x="3037" y="797"/>
                      </a:cubicBezTo>
                      <a:cubicBezTo>
                        <a:pt x="3037" y="797"/>
                        <a:pt x="2944" y="520"/>
                        <a:pt x="3002"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7"/>
                <p:cNvSpPr/>
                <p:nvPr/>
              </p:nvSpPr>
              <p:spPr>
                <a:xfrm>
                  <a:off x="300920" y="740983"/>
                  <a:ext cx="152154" cy="44344"/>
                </a:xfrm>
                <a:custGeom>
                  <a:avLst/>
                  <a:gdLst/>
                  <a:ahLst/>
                  <a:cxnLst/>
                  <a:rect l="l" t="t" r="r" b="b"/>
                  <a:pathLst>
                    <a:path w="4711" h="1373" extrusionOk="0">
                      <a:moveTo>
                        <a:pt x="2355" y="622"/>
                      </a:moveTo>
                      <a:cubicBezTo>
                        <a:pt x="2586" y="645"/>
                        <a:pt x="2817" y="668"/>
                        <a:pt x="3048" y="715"/>
                      </a:cubicBezTo>
                      <a:cubicBezTo>
                        <a:pt x="3279" y="761"/>
                        <a:pt x="3487" y="830"/>
                        <a:pt x="3706" y="911"/>
                      </a:cubicBezTo>
                      <a:cubicBezTo>
                        <a:pt x="3487" y="853"/>
                        <a:pt x="3267" y="795"/>
                        <a:pt x="3036" y="761"/>
                      </a:cubicBezTo>
                      <a:cubicBezTo>
                        <a:pt x="2806" y="715"/>
                        <a:pt x="2586" y="680"/>
                        <a:pt x="2355" y="680"/>
                      </a:cubicBezTo>
                      <a:cubicBezTo>
                        <a:pt x="2298" y="677"/>
                        <a:pt x="2240" y="676"/>
                        <a:pt x="2182" y="676"/>
                      </a:cubicBezTo>
                      <a:cubicBezTo>
                        <a:pt x="2008" y="676"/>
                        <a:pt x="1833" y="689"/>
                        <a:pt x="1651" y="715"/>
                      </a:cubicBezTo>
                      <a:cubicBezTo>
                        <a:pt x="1421" y="726"/>
                        <a:pt x="1190" y="772"/>
                        <a:pt x="947" y="818"/>
                      </a:cubicBezTo>
                      <a:cubicBezTo>
                        <a:pt x="1178" y="761"/>
                        <a:pt x="1421" y="703"/>
                        <a:pt x="1651" y="668"/>
                      </a:cubicBezTo>
                      <a:cubicBezTo>
                        <a:pt x="1882" y="645"/>
                        <a:pt x="2125" y="622"/>
                        <a:pt x="2355" y="622"/>
                      </a:cubicBezTo>
                      <a:close/>
                      <a:moveTo>
                        <a:pt x="1149" y="0"/>
                      </a:moveTo>
                      <a:cubicBezTo>
                        <a:pt x="956" y="0"/>
                        <a:pt x="778" y="25"/>
                        <a:pt x="624" y="80"/>
                      </a:cubicBezTo>
                      <a:cubicBezTo>
                        <a:pt x="659" y="126"/>
                        <a:pt x="1351" y="264"/>
                        <a:pt x="1524" y="391"/>
                      </a:cubicBezTo>
                      <a:cubicBezTo>
                        <a:pt x="1498" y="390"/>
                        <a:pt x="1472" y="389"/>
                        <a:pt x="1445" y="389"/>
                      </a:cubicBezTo>
                      <a:cubicBezTo>
                        <a:pt x="928" y="389"/>
                        <a:pt x="308" y="701"/>
                        <a:pt x="1" y="1119"/>
                      </a:cubicBezTo>
                      <a:cubicBezTo>
                        <a:pt x="628" y="973"/>
                        <a:pt x="1275" y="900"/>
                        <a:pt x="1922" y="900"/>
                      </a:cubicBezTo>
                      <a:cubicBezTo>
                        <a:pt x="2870" y="900"/>
                        <a:pt x="3818" y="1057"/>
                        <a:pt x="4710" y="1372"/>
                      </a:cubicBezTo>
                      <a:cubicBezTo>
                        <a:pt x="4008" y="868"/>
                        <a:pt x="2300" y="0"/>
                        <a:pt x="114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7"/>
                <p:cNvSpPr/>
                <p:nvPr/>
              </p:nvSpPr>
              <p:spPr>
                <a:xfrm>
                  <a:off x="597863" y="752481"/>
                  <a:ext cx="93404" cy="163942"/>
                </a:xfrm>
                <a:custGeom>
                  <a:avLst/>
                  <a:gdLst/>
                  <a:ahLst/>
                  <a:cxnLst/>
                  <a:rect l="l" t="t" r="r" b="b"/>
                  <a:pathLst>
                    <a:path w="2892" h="5076" extrusionOk="0">
                      <a:moveTo>
                        <a:pt x="410" y="1"/>
                      </a:moveTo>
                      <a:cubicBezTo>
                        <a:pt x="410" y="1"/>
                        <a:pt x="1" y="5075"/>
                        <a:pt x="1285" y="5075"/>
                      </a:cubicBezTo>
                      <a:cubicBezTo>
                        <a:pt x="1330" y="5075"/>
                        <a:pt x="1377" y="5069"/>
                        <a:pt x="1426" y="5056"/>
                      </a:cubicBezTo>
                      <a:cubicBezTo>
                        <a:pt x="2892" y="4675"/>
                        <a:pt x="410" y="1"/>
                        <a:pt x="41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7"/>
                <p:cNvSpPr/>
                <p:nvPr/>
              </p:nvSpPr>
              <p:spPr>
                <a:xfrm>
                  <a:off x="636814" y="750995"/>
                  <a:ext cx="139848" cy="103740"/>
                </a:xfrm>
                <a:custGeom>
                  <a:avLst/>
                  <a:gdLst/>
                  <a:ahLst/>
                  <a:cxnLst/>
                  <a:rect l="l" t="t" r="r" b="b"/>
                  <a:pathLst>
                    <a:path w="4330" h="3212" extrusionOk="0">
                      <a:moveTo>
                        <a:pt x="1" y="1"/>
                      </a:moveTo>
                      <a:lnTo>
                        <a:pt x="1" y="1"/>
                      </a:lnTo>
                      <a:cubicBezTo>
                        <a:pt x="1" y="1"/>
                        <a:pt x="1740" y="3212"/>
                        <a:pt x="2867" y="3212"/>
                      </a:cubicBezTo>
                      <a:cubicBezTo>
                        <a:pt x="3021" y="3212"/>
                        <a:pt x="3165" y="3151"/>
                        <a:pt x="3290" y="3013"/>
                      </a:cubicBezTo>
                      <a:cubicBezTo>
                        <a:pt x="4329" y="1870"/>
                        <a:pt x="1" y="1"/>
                        <a:pt x="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7"/>
                <p:cNvSpPr/>
                <p:nvPr/>
              </p:nvSpPr>
              <p:spPr>
                <a:xfrm>
                  <a:off x="635328" y="716566"/>
                  <a:ext cx="169594" cy="45184"/>
                </a:xfrm>
                <a:custGeom>
                  <a:avLst/>
                  <a:gdLst/>
                  <a:ahLst/>
                  <a:cxnLst/>
                  <a:rect l="l" t="t" r="r" b="b"/>
                  <a:pathLst>
                    <a:path w="5251" h="1399" extrusionOk="0">
                      <a:moveTo>
                        <a:pt x="3070" y="1"/>
                      </a:moveTo>
                      <a:cubicBezTo>
                        <a:pt x="1641" y="1"/>
                        <a:pt x="1" y="282"/>
                        <a:pt x="1" y="282"/>
                      </a:cubicBezTo>
                      <a:cubicBezTo>
                        <a:pt x="1" y="282"/>
                        <a:pt x="2633" y="1398"/>
                        <a:pt x="4133" y="1398"/>
                      </a:cubicBezTo>
                      <a:cubicBezTo>
                        <a:pt x="4673" y="1398"/>
                        <a:pt x="5067" y="1253"/>
                        <a:pt x="5137" y="859"/>
                      </a:cubicBezTo>
                      <a:cubicBezTo>
                        <a:pt x="5251" y="186"/>
                        <a:pt x="4230" y="1"/>
                        <a:pt x="307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6" name="Google Shape;1256;p17"/>
              <p:cNvGrpSpPr/>
              <p:nvPr/>
            </p:nvGrpSpPr>
            <p:grpSpPr>
              <a:xfrm>
                <a:off x="76177" y="4248700"/>
                <a:ext cx="779177" cy="746654"/>
                <a:chOff x="39601" y="4212124"/>
                <a:chExt cx="779177" cy="746654"/>
              </a:xfrm>
            </p:grpSpPr>
            <p:sp>
              <p:nvSpPr>
                <p:cNvPr id="1257" name="Google Shape;1257;p17"/>
                <p:cNvSpPr/>
                <p:nvPr/>
              </p:nvSpPr>
              <p:spPr>
                <a:xfrm>
                  <a:off x="39601" y="4292577"/>
                  <a:ext cx="271428" cy="179348"/>
                </a:xfrm>
                <a:custGeom>
                  <a:avLst/>
                  <a:gdLst/>
                  <a:ahLst/>
                  <a:cxnLst/>
                  <a:rect l="l" t="t" r="r" b="b"/>
                  <a:pathLst>
                    <a:path w="8404" h="5553" extrusionOk="0">
                      <a:moveTo>
                        <a:pt x="2020" y="0"/>
                      </a:moveTo>
                      <a:lnTo>
                        <a:pt x="2020" y="0"/>
                      </a:lnTo>
                      <a:cubicBezTo>
                        <a:pt x="1547" y="577"/>
                        <a:pt x="1443" y="1524"/>
                        <a:pt x="1940" y="2089"/>
                      </a:cubicBezTo>
                      <a:cubicBezTo>
                        <a:pt x="1854" y="2072"/>
                        <a:pt x="1765" y="2064"/>
                        <a:pt x="1673" y="2064"/>
                      </a:cubicBezTo>
                      <a:cubicBezTo>
                        <a:pt x="1031" y="2064"/>
                        <a:pt x="273" y="2468"/>
                        <a:pt x="0" y="3013"/>
                      </a:cubicBezTo>
                      <a:cubicBezTo>
                        <a:pt x="440" y="2873"/>
                        <a:pt x="809" y="2822"/>
                        <a:pt x="1167" y="2822"/>
                      </a:cubicBezTo>
                      <a:cubicBezTo>
                        <a:pt x="2020" y="2822"/>
                        <a:pt x="2814" y="3113"/>
                        <a:pt x="4375" y="3186"/>
                      </a:cubicBezTo>
                      <a:cubicBezTo>
                        <a:pt x="7131" y="3333"/>
                        <a:pt x="8249" y="4785"/>
                        <a:pt x="8397" y="5514"/>
                      </a:cubicBezTo>
                      <a:lnTo>
                        <a:pt x="8397" y="5514"/>
                      </a:lnTo>
                      <a:cubicBezTo>
                        <a:pt x="8142" y="4156"/>
                        <a:pt x="7110" y="2963"/>
                        <a:pt x="5795" y="2540"/>
                      </a:cubicBezTo>
                      <a:cubicBezTo>
                        <a:pt x="5241" y="2366"/>
                        <a:pt x="4675" y="2309"/>
                        <a:pt x="4121" y="2193"/>
                      </a:cubicBezTo>
                      <a:cubicBezTo>
                        <a:pt x="3555" y="2078"/>
                        <a:pt x="2990" y="1905"/>
                        <a:pt x="2563" y="1524"/>
                      </a:cubicBezTo>
                      <a:cubicBezTo>
                        <a:pt x="2124" y="1154"/>
                        <a:pt x="1847" y="543"/>
                        <a:pt x="2020" y="0"/>
                      </a:cubicBezTo>
                      <a:close/>
                      <a:moveTo>
                        <a:pt x="8397" y="5514"/>
                      </a:moveTo>
                      <a:cubicBezTo>
                        <a:pt x="8399" y="5527"/>
                        <a:pt x="8401" y="5540"/>
                        <a:pt x="8403" y="5552"/>
                      </a:cubicBezTo>
                      <a:cubicBezTo>
                        <a:pt x="8401" y="5540"/>
                        <a:pt x="8399" y="5527"/>
                        <a:pt x="8397" y="5514"/>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7"/>
                <p:cNvSpPr/>
                <p:nvPr/>
              </p:nvSpPr>
              <p:spPr>
                <a:xfrm>
                  <a:off x="94765" y="4416697"/>
                  <a:ext cx="214036" cy="95859"/>
                </a:xfrm>
                <a:custGeom>
                  <a:avLst/>
                  <a:gdLst/>
                  <a:ahLst/>
                  <a:cxnLst/>
                  <a:rect l="l" t="t" r="r" b="b"/>
                  <a:pathLst>
                    <a:path w="6627" h="2968" extrusionOk="0">
                      <a:moveTo>
                        <a:pt x="4496" y="424"/>
                      </a:moveTo>
                      <a:cubicBezTo>
                        <a:pt x="4675" y="424"/>
                        <a:pt x="4852" y="441"/>
                        <a:pt x="5022" y="486"/>
                      </a:cubicBezTo>
                      <a:cubicBezTo>
                        <a:pt x="5137" y="509"/>
                        <a:pt x="5229" y="555"/>
                        <a:pt x="5333" y="601"/>
                      </a:cubicBezTo>
                      <a:cubicBezTo>
                        <a:pt x="5437" y="659"/>
                        <a:pt x="5541" y="717"/>
                        <a:pt x="5622" y="786"/>
                      </a:cubicBezTo>
                      <a:cubicBezTo>
                        <a:pt x="5315" y="548"/>
                        <a:pt x="4924" y="455"/>
                        <a:pt x="4542" y="455"/>
                      </a:cubicBezTo>
                      <a:cubicBezTo>
                        <a:pt x="4478" y="455"/>
                        <a:pt x="4415" y="458"/>
                        <a:pt x="4352" y="463"/>
                      </a:cubicBezTo>
                      <a:cubicBezTo>
                        <a:pt x="3914" y="497"/>
                        <a:pt x="3487" y="670"/>
                        <a:pt x="3083" y="855"/>
                      </a:cubicBezTo>
                      <a:cubicBezTo>
                        <a:pt x="2679" y="1040"/>
                        <a:pt x="2298" y="1271"/>
                        <a:pt x="1859" y="1432"/>
                      </a:cubicBezTo>
                      <a:cubicBezTo>
                        <a:pt x="1640" y="1525"/>
                        <a:pt x="1432" y="1582"/>
                        <a:pt x="1213" y="1640"/>
                      </a:cubicBezTo>
                      <a:cubicBezTo>
                        <a:pt x="993" y="1675"/>
                        <a:pt x="762" y="1709"/>
                        <a:pt x="532" y="1721"/>
                      </a:cubicBezTo>
                      <a:cubicBezTo>
                        <a:pt x="982" y="1663"/>
                        <a:pt x="1432" y="1582"/>
                        <a:pt x="1836" y="1386"/>
                      </a:cubicBezTo>
                      <a:cubicBezTo>
                        <a:pt x="2240" y="1224"/>
                        <a:pt x="2621" y="994"/>
                        <a:pt x="3048" y="797"/>
                      </a:cubicBezTo>
                      <a:cubicBezTo>
                        <a:pt x="3452" y="613"/>
                        <a:pt x="3879" y="451"/>
                        <a:pt x="4341" y="428"/>
                      </a:cubicBezTo>
                      <a:cubicBezTo>
                        <a:pt x="4393" y="425"/>
                        <a:pt x="4444" y="424"/>
                        <a:pt x="4496" y="424"/>
                      </a:cubicBezTo>
                      <a:close/>
                      <a:moveTo>
                        <a:pt x="6597" y="1795"/>
                      </a:moveTo>
                      <a:cubicBezTo>
                        <a:pt x="6606" y="1809"/>
                        <a:pt x="6616" y="1823"/>
                        <a:pt x="6626" y="1836"/>
                      </a:cubicBezTo>
                      <a:cubicBezTo>
                        <a:pt x="6617" y="1823"/>
                        <a:pt x="6607" y="1809"/>
                        <a:pt x="6597" y="1795"/>
                      </a:cubicBezTo>
                      <a:close/>
                      <a:moveTo>
                        <a:pt x="289" y="1"/>
                      </a:moveTo>
                      <a:lnTo>
                        <a:pt x="289" y="1"/>
                      </a:lnTo>
                      <a:cubicBezTo>
                        <a:pt x="485" y="336"/>
                        <a:pt x="786" y="509"/>
                        <a:pt x="1120" y="659"/>
                      </a:cubicBezTo>
                      <a:cubicBezTo>
                        <a:pt x="1109" y="658"/>
                        <a:pt x="1098" y="657"/>
                        <a:pt x="1087" y="657"/>
                      </a:cubicBezTo>
                      <a:cubicBezTo>
                        <a:pt x="535" y="657"/>
                        <a:pt x="623" y="1778"/>
                        <a:pt x="1" y="1778"/>
                      </a:cubicBezTo>
                      <a:cubicBezTo>
                        <a:pt x="517" y="1778"/>
                        <a:pt x="861" y="2309"/>
                        <a:pt x="1309" y="2309"/>
                      </a:cubicBezTo>
                      <a:cubicBezTo>
                        <a:pt x="1452" y="2309"/>
                        <a:pt x="1605" y="2255"/>
                        <a:pt x="1778" y="2113"/>
                      </a:cubicBezTo>
                      <a:lnTo>
                        <a:pt x="1778" y="2113"/>
                      </a:lnTo>
                      <a:cubicBezTo>
                        <a:pt x="1755" y="2494"/>
                        <a:pt x="1790" y="2598"/>
                        <a:pt x="1917" y="2967"/>
                      </a:cubicBezTo>
                      <a:cubicBezTo>
                        <a:pt x="2078" y="2517"/>
                        <a:pt x="2263" y="2332"/>
                        <a:pt x="2263" y="2332"/>
                      </a:cubicBezTo>
                      <a:cubicBezTo>
                        <a:pt x="2309" y="2459"/>
                        <a:pt x="2413" y="2633"/>
                        <a:pt x="2413" y="2633"/>
                      </a:cubicBezTo>
                      <a:cubicBezTo>
                        <a:pt x="2586" y="2009"/>
                        <a:pt x="2875" y="1490"/>
                        <a:pt x="3406" y="1132"/>
                      </a:cubicBezTo>
                      <a:lnTo>
                        <a:pt x="3406" y="1132"/>
                      </a:lnTo>
                      <a:cubicBezTo>
                        <a:pt x="3348" y="1317"/>
                        <a:pt x="3406" y="1571"/>
                        <a:pt x="3579" y="1651"/>
                      </a:cubicBezTo>
                      <a:cubicBezTo>
                        <a:pt x="3638" y="1687"/>
                        <a:pt x="3706" y="1704"/>
                        <a:pt x="3773" y="1704"/>
                      </a:cubicBezTo>
                      <a:cubicBezTo>
                        <a:pt x="3903" y="1704"/>
                        <a:pt x="4034" y="1642"/>
                        <a:pt x="4110" y="1536"/>
                      </a:cubicBezTo>
                      <a:lnTo>
                        <a:pt x="4110" y="1536"/>
                      </a:lnTo>
                      <a:cubicBezTo>
                        <a:pt x="4080" y="1552"/>
                        <a:pt x="4047" y="1559"/>
                        <a:pt x="4012" y="1559"/>
                      </a:cubicBezTo>
                      <a:cubicBezTo>
                        <a:pt x="3895" y="1559"/>
                        <a:pt x="3762" y="1478"/>
                        <a:pt x="3717" y="1363"/>
                      </a:cubicBezTo>
                      <a:cubicBezTo>
                        <a:pt x="3660" y="1224"/>
                        <a:pt x="3717" y="1063"/>
                        <a:pt x="3798" y="936"/>
                      </a:cubicBezTo>
                      <a:cubicBezTo>
                        <a:pt x="3934" y="712"/>
                        <a:pt x="4197" y="652"/>
                        <a:pt x="4464" y="652"/>
                      </a:cubicBezTo>
                      <a:cubicBezTo>
                        <a:pt x="4651" y="652"/>
                        <a:pt x="4840" y="681"/>
                        <a:pt x="4987" y="705"/>
                      </a:cubicBezTo>
                      <a:cubicBezTo>
                        <a:pt x="5651" y="829"/>
                        <a:pt x="6216" y="1271"/>
                        <a:pt x="6597" y="1795"/>
                      </a:cubicBezTo>
                      <a:lnTo>
                        <a:pt x="6597" y="1795"/>
                      </a:lnTo>
                      <a:cubicBezTo>
                        <a:pt x="6420" y="1539"/>
                        <a:pt x="6326" y="1246"/>
                        <a:pt x="6118" y="1005"/>
                      </a:cubicBezTo>
                      <a:cubicBezTo>
                        <a:pt x="6003" y="855"/>
                        <a:pt x="5876" y="740"/>
                        <a:pt x="5737" y="624"/>
                      </a:cubicBezTo>
                      <a:cubicBezTo>
                        <a:pt x="5283" y="252"/>
                        <a:pt x="4751" y="87"/>
                        <a:pt x="4172" y="87"/>
                      </a:cubicBezTo>
                      <a:cubicBezTo>
                        <a:pt x="3943" y="87"/>
                        <a:pt x="3706" y="113"/>
                        <a:pt x="3463" y="162"/>
                      </a:cubicBezTo>
                      <a:cubicBezTo>
                        <a:pt x="2971" y="266"/>
                        <a:pt x="2413" y="354"/>
                        <a:pt x="1864" y="354"/>
                      </a:cubicBezTo>
                      <a:cubicBezTo>
                        <a:pt x="1305" y="354"/>
                        <a:pt x="755" y="263"/>
                        <a:pt x="289"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7"/>
                <p:cNvSpPr/>
                <p:nvPr/>
              </p:nvSpPr>
              <p:spPr>
                <a:xfrm>
                  <a:off x="135395" y="4404391"/>
                  <a:ext cx="78321" cy="10367"/>
                </a:xfrm>
                <a:custGeom>
                  <a:avLst/>
                  <a:gdLst/>
                  <a:ahLst/>
                  <a:cxnLst/>
                  <a:rect l="l" t="t" r="r" b="b"/>
                  <a:pathLst>
                    <a:path w="2425" h="321" extrusionOk="0">
                      <a:moveTo>
                        <a:pt x="1" y="1"/>
                      </a:moveTo>
                      <a:lnTo>
                        <a:pt x="1" y="1"/>
                      </a:lnTo>
                      <a:cubicBezTo>
                        <a:pt x="434" y="211"/>
                        <a:pt x="897" y="320"/>
                        <a:pt x="1365" y="320"/>
                      </a:cubicBezTo>
                      <a:cubicBezTo>
                        <a:pt x="1719" y="320"/>
                        <a:pt x="2076" y="257"/>
                        <a:pt x="2425" y="128"/>
                      </a:cubicBezTo>
                      <a:lnTo>
                        <a:pt x="1"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7"/>
                <p:cNvSpPr/>
                <p:nvPr/>
              </p:nvSpPr>
              <p:spPr>
                <a:xfrm>
                  <a:off x="276309" y="4278980"/>
                  <a:ext cx="102189" cy="75447"/>
                </a:xfrm>
                <a:custGeom>
                  <a:avLst/>
                  <a:gdLst/>
                  <a:ahLst/>
                  <a:cxnLst/>
                  <a:rect l="l" t="t" r="r" b="b"/>
                  <a:pathLst>
                    <a:path w="3164" h="2336" extrusionOk="0">
                      <a:moveTo>
                        <a:pt x="1284" y="1199"/>
                      </a:moveTo>
                      <a:cubicBezTo>
                        <a:pt x="1286" y="1205"/>
                        <a:pt x="1290" y="1212"/>
                        <a:pt x="1294" y="1218"/>
                      </a:cubicBezTo>
                      <a:cubicBezTo>
                        <a:pt x="1290" y="1211"/>
                        <a:pt x="1287" y="1205"/>
                        <a:pt x="1284" y="1199"/>
                      </a:cubicBezTo>
                      <a:close/>
                      <a:moveTo>
                        <a:pt x="740" y="340"/>
                      </a:moveTo>
                      <a:lnTo>
                        <a:pt x="740" y="340"/>
                      </a:lnTo>
                      <a:cubicBezTo>
                        <a:pt x="901" y="467"/>
                        <a:pt x="1005" y="617"/>
                        <a:pt x="1086" y="779"/>
                      </a:cubicBezTo>
                      <a:cubicBezTo>
                        <a:pt x="1152" y="923"/>
                        <a:pt x="1208" y="1056"/>
                        <a:pt x="1284" y="1199"/>
                      </a:cubicBezTo>
                      <a:lnTo>
                        <a:pt x="1284" y="1199"/>
                      </a:lnTo>
                      <a:cubicBezTo>
                        <a:pt x="1271" y="1168"/>
                        <a:pt x="1271" y="1133"/>
                        <a:pt x="1271" y="1114"/>
                      </a:cubicBezTo>
                      <a:cubicBezTo>
                        <a:pt x="1259" y="941"/>
                        <a:pt x="1294" y="767"/>
                        <a:pt x="1386" y="617"/>
                      </a:cubicBezTo>
                      <a:lnTo>
                        <a:pt x="1386" y="617"/>
                      </a:lnTo>
                      <a:cubicBezTo>
                        <a:pt x="1328" y="779"/>
                        <a:pt x="1317" y="941"/>
                        <a:pt x="1328" y="1091"/>
                      </a:cubicBezTo>
                      <a:cubicBezTo>
                        <a:pt x="1340" y="1206"/>
                        <a:pt x="1375" y="1322"/>
                        <a:pt x="1421" y="1437"/>
                      </a:cubicBezTo>
                      <a:cubicBezTo>
                        <a:pt x="1478" y="1529"/>
                        <a:pt x="1548" y="1610"/>
                        <a:pt x="1628" y="1691"/>
                      </a:cubicBezTo>
                      <a:cubicBezTo>
                        <a:pt x="1767" y="1806"/>
                        <a:pt x="1929" y="1887"/>
                        <a:pt x="2079" y="1979"/>
                      </a:cubicBezTo>
                      <a:cubicBezTo>
                        <a:pt x="1905" y="1922"/>
                        <a:pt x="1732" y="1852"/>
                        <a:pt x="1594" y="1726"/>
                      </a:cubicBezTo>
                      <a:cubicBezTo>
                        <a:pt x="1444" y="1610"/>
                        <a:pt x="1328" y="1460"/>
                        <a:pt x="1248" y="1298"/>
                      </a:cubicBezTo>
                      <a:cubicBezTo>
                        <a:pt x="1155" y="1137"/>
                        <a:pt x="1086" y="964"/>
                        <a:pt x="1017" y="802"/>
                      </a:cubicBezTo>
                      <a:cubicBezTo>
                        <a:pt x="936" y="652"/>
                        <a:pt x="855" y="490"/>
                        <a:pt x="740" y="340"/>
                      </a:cubicBezTo>
                      <a:close/>
                      <a:moveTo>
                        <a:pt x="619" y="1"/>
                      </a:moveTo>
                      <a:cubicBezTo>
                        <a:pt x="380" y="1"/>
                        <a:pt x="200" y="149"/>
                        <a:pt x="1" y="306"/>
                      </a:cubicBezTo>
                      <a:cubicBezTo>
                        <a:pt x="209" y="306"/>
                        <a:pt x="393" y="444"/>
                        <a:pt x="520" y="617"/>
                      </a:cubicBezTo>
                      <a:cubicBezTo>
                        <a:pt x="659" y="791"/>
                        <a:pt x="728" y="998"/>
                        <a:pt x="832" y="1183"/>
                      </a:cubicBezTo>
                      <a:cubicBezTo>
                        <a:pt x="1086" y="1679"/>
                        <a:pt x="1536" y="2049"/>
                        <a:pt x="2067" y="2222"/>
                      </a:cubicBezTo>
                      <a:cubicBezTo>
                        <a:pt x="2285" y="2294"/>
                        <a:pt x="2517" y="2335"/>
                        <a:pt x="2751" y="2335"/>
                      </a:cubicBezTo>
                      <a:cubicBezTo>
                        <a:pt x="2888" y="2335"/>
                        <a:pt x="3027" y="2321"/>
                        <a:pt x="3164" y="2291"/>
                      </a:cubicBezTo>
                      <a:cubicBezTo>
                        <a:pt x="3002" y="2280"/>
                        <a:pt x="2840" y="2222"/>
                        <a:pt x="2690" y="2153"/>
                      </a:cubicBezTo>
                      <a:cubicBezTo>
                        <a:pt x="2333" y="1979"/>
                        <a:pt x="2102" y="1587"/>
                        <a:pt x="2113" y="1195"/>
                      </a:cubicBezTo>
                      <a:cubicBezTo>
                        <a:pt x="2125" y="814"/>
                        <a:pt x="2402" y="410"/>
                        <a:pt x="2760" y="260"/>
                      </a:cubicBezTo>
                      <a:cubicBezTo>
                        <a:pt x="2676" y="148"/>
                        <a:pt x="2539" y="73"/>
                        <a:pt x="2398" y="73"/>
                      </a:cubicBezTo>
                      <a:cubicBezTo>
                        <a:pt x="2365" y="73"/>
                        <a:pt x="2331" y="78"/>
                        <a:pt x="2298" y="86"/>
                      </a:cubicBezTo>
                      <a:cubicBezTo>
                        <a:pt x="2125" y="121"/>
                        <a:pt x="2009" y="271"/>
                        <a:pt x="1963" y="444"/>
                      </a:cubicBezTo>
                      <a:cubicBezTo>
                        <a:pt x="1929" y="329"/>
                        <a:pt x="1859" y="202"/>
                        <a:pt x="1779" y="121"/>
                      </a:cubicBezTo>
                      <a:cubicBezTo>
                        <a:pt x="1722" y="57"/>
                        <a:pt x="1627" y="15"/>
                        <a:pt x="1539" y="15"/>
                      </a:cubicBezTo>
                      <a:cubicBezTo>
                        <a:pt x="1501" y="15"/>
                        <a:pt x="1464" y="23"/>
                        <a:pt x="1432" y="40"/>
                      </a:cubicBezTo>
                      <a:cubicBezTo>
                        <a:pt x="1340" y="86"/>
                        <a:pt x="1305" y="248"/>
                        <a:pt x="1328" y="329"/>
                      </a:cubicBezTo>
                      <a:cubicBezTo>
                        <a:pt x="1167" y="144"/>
                        <a:pt x="936" y="29"/>
                        <a:pt x="694" y="6"/>
                      </a:cubicBezTo>
                      <a:cubicBezTo>
                        <a:pt x="668" y="2"/>
                        <a:pt x="643" y="1"/>
                        <a:pt x="619"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7"/>
                <p:cNvSpPr/>
                <p:nvPr/>
              </p:nvSpPr>
              <p:spPr>
                <a:xfrm>
                  <a:off x="191690" y="4213222"/>
                  <a:ext cx="250176" cy="158775"/>
                </a:xfrm>
                <a:custGeom>
                  <a:avLst/>
                  <a:gdLst/>
                  <a:ahLst/>
                  <a:cxnLst/>
                  <a:rect l="l" t="t" r="r" b="b"/>
                  <a:pathLst>
                    <a:path w="7746" h="4916" extrusionOk="0">
                      <a:moveTo>
                        <a:pt x="601" y="287"/>
                      </a:moveTo>
                      <a:lnTo>
                        <a:pt x="601" y="287"/>
                      </a:lnTo>
                      <a:cubicBezTo>
                        <a:pt x="486" y="564"/>
                        <a:pt x="416" y="841"/>
                        <a:pt x="393" y="1130"/>
                      </a:cubicBezTo>
                      <a:cubicBezTo>
                        <a:pt x="359" y="1407"/>
                        <a:pt x="359" y="1695"/>
                        <a:pt x="428" y="1961"/>
                      </a:cubicBezTo>
                      <a:cubicBezTo>
                        <a:pt x="486" y="2238"/>
                        <a:pt x="601" y="2503"/>
                        <a:pt x="739" y="2757"/>
                      </a:cubicBezTo>
                      <a:cubicBezTo>
                        <a:pt x="866" y="3000"/>
                        <a:pt x="1028" y="3254"/>
                        <a:pt x="1224" y="3450"/>
                      </a:cubicBezTo>
                      <a:cubicBezTo>
                        <a:pt x="1005" y="3265"/>
                        <a:pt x="832" y="3034"/>
                        <a:pt x="693" y="2769"/>
                      </a:cubicBezTo>
                      <a:cubicBezTo>
                        <a:pt x="543" y="2526"/>
                        <a:pt x="439" y="2249"/>
                        <a:pt x="370" y="1972"/>
                      </a:cubicBezTo>
                      <a:cubicBezTo>
                        <a:pt x="301" y="1707"/>
                        <a:pt x="301" y="1395"/>
                        <a:pt x="347" y="1107"/>
                      </a:cubicBezTo>
                      <a:cubicBezTo>
                        <a:pt x="382" y="818"/>
                        <a:pt x="474" y="553"/>
                        <a:pt x="601" y="287"/>
                      </a:cubicBezTo>
                      <a:close/>
                      <a:moveTo>
                        <a:pt x="770" y="0"/>
                      </a:moveTo>
                      <a:cubicBezTo>
                        <a:pt x="736" y="0"/>
                        <a:pt x="698" y="11"/>
                        <a:pt x="659" y="33"/>
                      </a:cubicBezTo>
                      <a:cubicBezTo>
                        <a:pt x="589" y="79"/>
                        <a:pt x="532" y="149"/>
                        <a:pt x="486" y="218"/>
                      </a:cubicBezTo>
                      <a:cubicBezTo>
                        <a:pt x="12" y="1037"/>
                        <a:pt x="1" y="2007"/>
                        <a:pt x="520" y="2861"/>
                      </a:cubicBezTo>
                      <a:cubicBezTo>
                        <a:pt x="1040" y="3715"/>
                        <a:pt x="1951" y="4258"/>
                        <a:pt x="2886" y="4558"/>
                      </a:cubicBezTo>
                      <a:cubicBezTo>
                        <a:pt x="3602" y="4793"/>
                        <a:pt x="4302" y="4916"/>
                        <a:pt x="4992" y="4916"/>
                      </a:cubicBezTo>
                      <a:cubicBezTo>
                        <a:pt x="5927" y="4916"/>
                        <a:pt x="6842" y="4690"/>
                        <a:pt x="7746" y="4212"/>
                      </a:cubicBezTo>
                      <a:lnTo>
                        <a:pt x="7746" y="4212"/>
                      </a:lnTo>
                      <a:cubicBezTo>
                        <a:pt x="7173" y="4512"/>
                        <a:pt x="6491" y="4646"/>
                        <a:pt x="5818" y="4646"/>
                      </a:cubicBezTo>
                      <a:cubicBezTo>
                        <a:pt x="5326" y="4646"/>
                        <a:pt x="4837" y="4574"/>
                        <a:pt x="4399" y="4443"/>
                      </a:cubicBezTo>
                      <a:cubicBezTo>
                        <a:pt x="4041" y="4350"/>
                        <a:pt x="3694" y="4200"/>
                        <a:pt x="3371" y="4015"/>
                      </a:cubicBezTo>
                      <a:cubicBezTo>
                        <a:pt x="3221" y="3923"/>
                        <a:pt x="3083" y="3808"/>
                        <a:pt x="2956" y="3715"/>
                      </a:cubicBezTo>
                      <a:cubicBezTo>
                        <a:pt x="2829" y="3600"/>
                        <a:pt x="2702" y="3484"/>
                        <a:pt x="2540" y="3381"/>
                      </a:cubicBezTo>
                      <a:cubicBezTo>
                        <a:pt x="2443" y="3313"/>
                        <a:pt x="2326" y="3270"/>
                        <a:pt x="2212" y="3270"/>
                      </a:cubicBezTo>
                      <a:cubicBezTo>
                        <a:pt x="2150" y="3270"/>
                        <a:pt x="2089" y="3283"/>
                        <a:pt x="2032" y="3311"/>
                      </a:cubicBezTo>
                      <a:cubicBezTo>
                        <a:pt x="1872" y="3380"/>
                        <a:pt x="1791" y="3551"/>
                        <a:pt x="1880" y="3688"/>
                      </a:cubicBezTo>
                      <a:lnTo>
                        <a:pt x="1880" y="3688"/>
                      </a:lnTo>
                      <a:cubicBezTo>
                        <a:pt x="1444" y="3020"/>
                        <a:pt x="1444" y="2248"/>
                        <a:pt x="1582" y="1499"/>
                      </a:cubicBezTo>
                      <a:cubicBezTo>
                        <a:pt x="1702" y="929"/>
                        <a:pt x="1491" y="380"/>
                        <a:pt x="1161" y="380"/>
                      </a:cubicBezTo>
                      <a:cubicBezTo>
                        <a:pt x="1077" y="380"/>
                        <a:pt x="985" y="415"/>
                        <a:pt x="890" y="495"/>
                      </a:cubicBezTo>
                      <a:cubicBezTo>
                        <a:pt x="890" y="403"/>
                        <a:pt x="947" y="322"/>
                        <a:pt x="947" y="218"/>
                      </a:cubicBezTo>
                      <a:cubicBezTo>
                        <a:pt x="947" y="96"/>
                        <a:pt x="875" y="0"/>
                        <a:pt x="770"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7"/>
                <p:cNvSpPr/>
                <p:nvPr/>
              </p:nvSpPr>
              <p:spPr>
                <a:xfrm>
                  <a:off x="158520" y="4289444"/>
                  <a:ext cx="104773" cy="67276"/>
                </a:xfrm>
                <a:custGeom>
                  <a:avLst/>
                  <a:gdLst/>
                  <a:ahLst/>
                  <a:cxnLst/>
                  <a:rect l="l" t="t" r="r" b="b"/>
                  <a:pathLst>
                    <a:path w="3244" h="2083" extrusionOk="0">
                      <a:moveTo>
                        <a:pt x="869" y="0"/>
                      </a:moveTo>
                      <a:cubicBezTo>
                        <a:pt x="829" y="0"/>
                        <a:pt x="802" y="40"/>
                        <a:pt x="797" y="143"/>
                      </a:cubicBezTo>
                      <a:cubicBezTo>
                        <a:pt x="774" y="213"/>
                        <a:pt x="843" y="317"/>
                        <a:pt x="878" y="374"/>
                      </a:cubicBezTo>
                      <a:cubicBezTo>
                        <a:pt x="791" y="334"/>
                        <a:pt x="694" y="311"/>
                        <a:pt x="596" y="311"/>
                      </a:cubicBezTo>
                      <a:cubicBezTo>
                        <a:pt x="472" y="311"/>
                        <a:pt x="346" y="348"/>
                        <a:pt x="243" y="432"/>
                      </a:cubicBezTo>
                      <a:cubicBezTo>
                        <a:pt x="70" y="570"/>
                        <a:pt x="0" y="847"/>
                        <a:pt x="81" y="1067"/>
                      </a:cubicBezTo>
                      <a:cubicBezTo>
                        <a:pt x="168" y="1263"/>
                        <a:pt x="400" y="1356"/>
                        <a:pt x="620" y="1356"/>
                      </a:cubicBezTo>
                      <a:cubicBezTo>
                        <a:pt x="626" y="1356"/>
                        <a:pt x="633" y="1356"/>
                        <a:pt x="640" y="1356"/>
                      </a:cubicBezTo>
                      <a:lnTo>
                        <a:pt x="640" y="1356"/>
                      </a:lnTo>
                      <a:cubicBezTo>
                        <a:pt x="640" y="1356"/>
                        <a:pt x="641" y="1356"/>
                        <a:pt x="642" y="1356"/>
                      </a:cubicBezTo>
                      <a:cubicBezTo>
                        <a:pt x="648" y="1356"/>
                        <a:pt x="653" y="1356"/>
                        <a:pt x="658" y="1355"/>
                      </a:cubicBezTo>
                      <a:lnTo>
                        <a:pt x="658" y="1355"/>
                      </a:lnTo>
                      <a:cubicBezTo>
                        <a:pt x="652" y="1356"/>
                        <a:pt x="646" y="1356"/>
                        <a:pt x="640" y="1356"/>
                      </a:cubicBezTo>
                      <a:lnTo>
                        <a:pt x="640" y="1356"/>
                      </a:lnTo>
                      <a:cubicBezTo>
                        <a:pt x="521" y="1354"/>
                        <a:pt x="429" y="1233"/>
                        <a:pt x="451" y="1101"/>
                      </a:cubicBezTo>
                      <a:cubicBezTo>
                        <a:pt x="462" y="974"/>
                        <a:pt x="578" y="894"/>
                        <a:pt x="693" y="859"/>
                      </a:cubicBezTo>
                      <a:cubicBezTo>
                        <a:pt x="706" y="858"/>
                        <a:pt x="720" y="857"/>
                        <a:pt x="733" y="857"/>
                      </a:cubicBezTo>
                      <a:cubicBezTo>
                        <a:pt x="846" y="857"/>
                        <a:pt x="958" y="900"/>
                        <a:pt x="1051" y="951"/>
                      </a:cubicBezTo>
                      <a:cubicBezTo>
                        <a:pt x="1155" y="1009"/>
                        <a:pt x="1259" y="1090"/>
                        <a:pt x="1339" y="1182"/>
                      </a:cubicBezTo>
                      <a:cubicBezTo>
                        <a:pt x="1893" y="1667"/>
                        <a:pt x="2528" y="1932"/>
                        <a:pt x="3244" y="2083"/>
                      </a:cubicBezTo>
                      <a:cubicBezTo>
                        <a:pt x="2471" y="1909"/>
                        <a:pt x="1709" y="1090"/>
                        <a:pt x="1293" y="467"/>
                      </a:cubicBezTo>
                      <a:cubicBezTo>
                        <a:pt x="1249" y="422"/>
                        <a:pt x="996" y="0"/>
                        <a:pt x="86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7"/>
                <p:cNvSpPr/>
                <p:nvPr/>
              </p:nvSpPr>
              <p:spPr>
                <a:xfrm>
                  <a:off x="346782" y="4341120"/>
                  <a:ext cx="227439" cy="140494"/>
                </a:xfrm>
                <a:custGeom>
                  <a:avLst/>
                  <a:gdLst/>
                  <a:ahLst/>
                  <a:cxnLst/>
                  <a:rect l="l" t="t" r="r" b="b"/>
                  <a:pathLst>
                    <a:path w="7042" h="4350" extrusionOk="0">
                      <a:moveTo>
                        <a:pt x="7025" y="706"/>
                      </a:moveTo>
                      <a:cubicBezTo>
                        <a:pt x="7031" y="708"/>
                        <a:pt x="7036" y="711"/>
                        <a:pt x="7042" y="713"/>
                      </a:cubicBezTo>
                      <a:cubicBezTo>
                        <a:pt x="7036" y="711"/>
                        <a:pt x="7031" y="708"/>
                        <a:pt x="7025" y="706"/>
                      </a:cubicBezTo>
                      <a:close/>
                      <a:moveTo>
                        <a:pt x="5137" y="229"/>
                      </a:moveTo>
                      <a:cubicBezTo>
                        <a:pt x="5264" y="229"/>
                        <a:pt x="5379" y="229"/>
                        <a:pt x="5518" y="252"/>
                      </a:cubicBezTo>
                      <a:cubicBezTo>
                        <a:pt x="5449" y="246"/>
                        <a:pt x="5385" y="243"/>
                        <a:pt x="5323" y="243"/>
                      </a:cubicBezTo>
                      <a:cubicBezTo>
                        <a:pt x="5261" y="243"/>
                        <a:pt x="5200" y="246"/>
                        <a:pt x="5137" y="252"/>
                      </a:cubicBezTo>
                      <a:cubicBezTo>
                        <a:pt x="5010" y="275"/>
                        <a:pt x="4895" y="298"/>
                        <a:pt x="4779" y="332"/>
                      </a:cubicBezTo>
                      <a:lnTo>
                        <a:pt x="4433" y="459"/>
                      </a:lnTo>
                      <a:cubicBezTo>
                        <a:pt x="4317" y="517"/>
                        <a:pt x="4214" y="575"/>
                        <a:pt x="4110" y="644"/>
                      </a:cubicBezTo>
                      <a:cubicBezTo>
                        <a:pt x="3706" y="921"/>
                        <a:pt x="3394" y="1314"/>
                        <a:pt x="3105" y="1706"/>
                      </a:cubicBezTo>
                      <a:cubicBezTo>
                        <a:pt x="2817" y="2110"/>
                        <a:pt x="2563" y="2549"/>
                        <a:pt x="2251" y="2941"/>
                      </a:cubicBezTo>
                      <a:cubicBezTo>
                        <a:pt x="2090" y="3137"/>
                        <a:pt x="1917" y="3310"/>
                        <a:pt x="1743" y="3484"/>
                      </a:cubicBezTo>
                      <a:cubicBezTo>
                        <a:pt x="1559" y="3645"/>
                        <a:pt x="1351" y="3807"/>
                        <a:pt x="1155" y="3934"/>
                      </a:cubicBezTo>
                      <a:cubicBezTo>
                        <a:pt x="1559" y="3634"/>
                        <a:pt x="1917" y="3299"/>
                        <a:pt x="2228" y="2906"/>
                      </a:cubicBezTo>
                      <a:cubicBezTo>
                        <a:pt x="2517" y="2526"/>
                        <a:pt x="2759" y="2087"/>
                        <a:pt x="3048" y="1683"/>
                      </a:cubicBezTo>
                      <a:cubicBezTo>
                        <a:pt x="3336" y="1279"/>
                        <a:pt x="3648" y="887"/>
                        <a:pt x="4087" y="598"/>
                      </a:cubicBezTo>
                      <a:cubicBezTo>
                        <a:pt x="4306" y="471"/>
                        <a:pt x="4514" y="356"/>
                        <a:pt x="4768" y="286"/>
                      </a:cubicBezTo>
                      <a:cubicBezTo>
                        <a:pt x="4883" y="252"/>
                        <a:pt x="5010" y="229"/>
                        <a:pt x="5137" y="229"/>
                      </a:cubicBezTo>
                      <a:close/>
                      <a:moveTo>
                        <a:pt x="5138" y="1"/>
                      </a:moveTo>
                      <a:cubicBezTo>
                        <a:pt x="4407" y="1"/>
                        <a:pt x="3713" y="313"/>
                        <a:pt x="3117" y="840"/>
                      </a:cubicBezTo>
                      <a:cubicBezTo>
                        <a:pt x="2274" y="1602"/>
                        <a:pt x="1166" y="2422"/>
                        <a:pt x="1" y="2433"/>
                      </a:cubicBezTo>
                      <a:cubicBezTo>
                        <a:pt x="244" y="2574"/>
                        <a:pt x="498" y="2620"/>
                        <a:pt x="758" y="2620"/>
                      </a:cubicBezTo>
                      <a:cubicBezTo>
                        <a:pt x="881" y="2620"/>
                        <a:pt x="1006" y="2610"/>
                        <a:pt x="1132" y="2595"/>
                      </a:cubicBezTo>
                      <a:lnTo>
                        <a:pt x="1132" y="2595"/>
                      </a:lnTo>
                      <a:cubicBezTo>
                        <a:pt x="531" y="2872"/>
                        <a:pt x="1270" y="3934"/>
                        <a:pt x="670" y="4280"/>
                      </a:cubicBezTo>
                      <a:cubicBezTo>
                        <a:pt x="851" y="4176"/>
                        <a:pt x="1051" y="4154"/>
                        <a:pt x="1252" y="4154"/>
                      </a:cubicBezTo>
                      <a:cubicBezTo>
                        <a:pt x="1409" y="4154"/>
                        <a:pt x="1567" y="4167"/>
                        <a:pt x="1717" y="4167"/>
                      </a:cubicBezTo>
                      <a:cubicBezTo>
                        <a:pt x="2061" y="4167"/>
                        <a:pt x="2367" y="4095"/>
                        <a:pt x="2540" y="3622"/>
                      </a:cubicBezTo>
                      <a:cubicBezTo>
                        <a:pt x="2725" y="3991"/>
                        <a:pt x="2828" y="4084"/>
                        <a:pt x="3152" y="4349"/>
                      </a:cubicBezTo>
                      <a:cubicBezTo>
                        <a:pt x="3048" y="3830"/>
                        <a:pt x="3129" y="3564"/>
                        <a:pt x="3129" y="3564"/>
                      </a:cubicBezTo>
                      <a:lnTo>
                        <a:pt x="3129" y="3564"/>
                      </a:lnTo>
                      <a:cubicBezTo>
                        <a:pt x="3244" y="3657"/>
                        <a:pt x="3440" y="3761"/>
                        <a:pt x="3440" y="3761"/>
                      </a:cubicBezTo>
                      <a:cubicBezTo>
                        <a:pt x="3267" y="3080"/>
                        <a:pt x="3267" y="2422"/>
                        <a:pt x="3567" y="1787"/>
                      </a:cubicBezTo>
                      <a:cubicBezTo>
                        <a:pt x="3613" y="2006"/>
                        <a:pt x="3798" y="2191"/>
                        <a:pt x="4017" y="2191"/>
                      </a:cubicBezTo>
                      <a:cubicBezTo>
                        <a:pt x="4225" y="2191"/>
                        <a:pt x="4433" y="2006"/>
                        <a:pt x="4456" y="1787"/>
                      </a:cubicBezTo>
                      <a:lnTo>
                        <a:pt x="4456" y="1787"/>
                      </a:lnTo>
                      <a:cubicBezTo>
                        <a:pt x="4409" y="1868"/>
                        <a:pt x="4307" y="1909"/>
                        <a:pt x="4202" y="1909"/>
                      </a:cubicBezTo>
                      <a:cubicBezTo>
                        <a:pt x="4128" y="1909"/>
                        <a:pt x="4052" y="1888"/>
                        <a:pt x="3994" y="1845"/>
                      </a:cubicBezTo>
                      <a:cubicBezTo>
                        <a:pt x="3867" y="1741"/>
                        <a:pt x="3821" y="1556"/>
                        <a:pt x="3844" y="1394"/>
                      </a:cubicBezTo>
                      <a:cubicBezTo>
                        <a:pt x="3856" y="921"/>
                        <a:pt x="4491" y="644"/>
                        <a:pt x="4860" y="517"/>
                      </a:cubicBezTo>
                      <a:cubicBezTo>
                        <a:pt x="5122" y="424"/>
                        <a:pt x="5396" y="382"/>
                        <a:pt x="5670" y="382"/>
                      </a:cubicBezTo>
                      <a:cubicBezTo>
                        <a:pt x="6141" y="382"/>
                        <a:pt x="6612" y="505"/>
                        <a:pt x="7025" y="706"/>
                      </a:cubicBezTo>
                      <a:lnTo>
                        <a:pt x="7025" y="706"/>
                      </a:lnTo>
                      <a:cubicBezTo>
                        <a:pt x="6699" y="544"/>
                        <a:pt x="6447" y="319"/>
                        <a:pt x="6107" y="194"/>
                      </a:cubicBezTo>
                      <a:cubicBezTo>
                        <a:pt x="5922" y="125"/>
                        <a:pt x="5726" y="79"/>
                        <a:pt x="5541" y="32"/>
                      </a:cubicBezTo>
                      <a:cubicBezTo>
                        <a:pt x="5406" y="11"/>
                        <a:pt x="5271" y="1"/>
                        <a:pt x="5138"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7"/>
                <p:cNvSpPr/>
                <p:nvPr/>
              </p:nvSpPr>
              <p:spPr>
                <a:xfrm>
                  <a:off x="285255" y="4357818"/>
                  <a:ext cx="150668" cy="53582"/>
                </a:xfrm>
                <a:custGeom>
                  <a:avLst/>
                  <a:gdLst/>
                  <a:ahLst/>
                  <a:cxnLst/>
                  <a:rect l="l" t="t" r="r" b="b"/>
                  <a:pathLst>
                    <a:path w="4665" h="1659" extrusionOk="0">
                      <a:moveTo>
                        <a:pt x="3706" y="520"/>
                      </a:moveTo>
                      <a:lnTo>
                        <a:pt x="3706" y="520"/>
                      </a:lnTo>
                      <a:cubicBezTo>
                        <a:pt x="3510" y="623"/>
                        <a:pt x="3302" y="704"/>
                        <a:pt x="3094" y="774"/>
                      </a:cubicBezTo>
                      <a:cubicBezTo>
                        <a:pt x="2875" y="854"/>
                        <a:pt x="2644" y="889"/>
                        <a:pt x="2413" y="924"/>
                      </a:cubicBezTo>
                      <a:cubicBezTo>
                        <a:pt x="2278" y="937"/>
                        <a:pt x="2139" y="943"/>
                        <a:pt x="2000" y="943"/>
                      </a:cubicBezTo>
                      <a:cubicBezTo>
                        <a:pt x="1903" y="943"/>
                        <a:pt x="1805" y="940"/>
                        <a:pt x="1709" y="935"/>
                      </a:cubicBezTo>
                      <a:cubicBezTo>
                        <a:pt x="1455" y="924"/>
                        <a:pt x="1224" y="889"/>
                        <a:pt x="982" y="854"/>
                      </a:cubicBezTo>
                      <a:lnTo>
                        <a:pt x="982" y="854"/>
                      </a:lnTo>
                      <a:cubicBezTo>
                        <a:pt x="1201" y="866"/>
                        <a:pt x="1444" y="877"/>
                        <a:pt x="1675" y="889"/>
                      </a:cubicBezTo>
                      <a:cubicBezTo>
                        <a:pt x="1906" y="889"/>
                        <a:pt x="2148" y="889"/>
                        <a:pt x="2379" y="866"/>
                      </a:cubicBezTo>
                      <a:cubicBezTo>
                        <a:pt x="2610" y="831"/>
                        <a:pt x="2840" y="797"/>
                        <a:pt x="3060" y="739"/>
                      </a:cubicBezTo>
                      <a:cubicBezTo>
                        <a:pt x="3279" y="681"/>
                        <a:pt x="3498" y="600"/>
                        <a:pt x="3706" y="520"/>
                      </a:cubicBezTo>
                      <a:close/>
                      <a:moveTo>
                        <a:pt x="4664" y="0"/>
                      </a:moveTo>
                      <a:lnTo>
                        <a:pt x="4664" y="0"/>
                      </a:lnTo>
                      <a:cubicBezTo>
                        <a:pt x="3613" y="468"/>
                        <a:pt x="2464" y="706"/>
                        <a:pt x="1316" y="706"/>
                      </a:cubicBezTo>
                      <a:cubicBezTo>
                        <a:pt x="876" y="706"/>
                        <a:pt x="436" y="671"/>
                        <a:pt x="1" y="600"/>
                      </a:cubicBezTo>
                      <a:lnTo>
                        <a:pt x="1" y="600"/>
                      </a:lnTo>
                      <a:cubicBezTo>
                        <a:pt x="310" y="982"/>
                        <a:pt x="896" y="1235"/>
                        <a:pt x="1388" y="1235"/>
                      </a:cubicBezTo>
                      <a:cubicBezTo>
                        <a:pt x="1447" y="1235"/>
                        <a:pt x="1504" y="1231"/>
                        <a:pt x="1559" y="1224"/>
                      </a:cubicBezTo>
                      <a:lnTo>
                        <a:pt x="1559" y="1224"/>
                      </a:lnTo>
                      <a:cubicBezTo>
                        <a:pt x="1386" y="1374"/>
                        <a:pt x="705" y="1570"/>
                        <a:pt x="694" y="1616"/>
                      </a:cubicBezTo>
                      <a:cubicBezTo>
                        <a:pt x="804" y="1645"/>
                        <a:pt x="926" y="1659"/>
                        <a:pt x="1055" y="1659"/>
                      </a:cubicBezTo>
                      <a:cubicBezTo>
                        <a:pt x="2203" y="1659"/>
                        <a:pt x="3979" y="592"/>
                        <a:pt x="466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7"/>
                <p:cNvSpPr/>
                <p:nvPr/>
              </p:nvSpPr>
              <p:spPr>
                <a:xfrm>
                  <a:off x="550709" y="4694068"/>
                  <a:ext cx="194625" cy="264710"/>
                </a:xfrm>
                <a:custGeom>
                  <a:avLst/>
                  <a:gdLst/>
                  <a:ahLst/>
                  <a:cxnLst/>
                  <a:rect l="l" t="t" r="r" b="b"/>
                  <a:pathLst>
                    <a:path w="6026" h="8196" extrusionOk="0">
                      <a:moveTo>
                        <a:pt x="0" y="1"/>
                      </a:moveTo>
                      <a:cubicBezTo>
                        <a:pt x="20" y="3"/>
                        <a:pt x="40" y="5"/>
                        <a:pt x="59" y="7"/>
                      </a:cubicBezTo>
                      <a:lnTo>
                        <a:pt x="59" y="7"/>
                      </a:lnTo>
                      <a:cubicBezTo>
                        <a:pt x="39" y="4"/>
                        <a:pt x="19" y="2"/>
                        <a:pt x="0" y="1"/>
                      </a:cubicBezTo>
                      <a:close/>
                      <a:moveTo>
                        <a:pt x="59" y="7"/>
                      </a:moveTo>
                      <a:cubicBezTo>
                        <a:pt x="819" y="111"/>
                        <a:pt x="2318" y="1135"/>
                        <a:pt x="2655" y="3856"/>
                      </a:cubicBezTo>
                      <a:cubicBezTo>
                        <a:pt x="2921" y="6049"/>
                        <a:pt x="3521" y="6684"/>
                        <a:pt x="3163" y="8196"/>
                      </a:cubicBezTo>
                      <a:cubicBezTo>
                        <a:pt x="3775" y="7838"/>
                        <a:pt x="4144" y="6868"/>
                        <a:pt x="3948" y="6199"/>
                      </a:cubicBezTo>
                      <a:lnTo>
                        <a:pt x="3948" y="6199"/>
                      </a:lnTo>
                      <a:cubicBezTo>
                        <a:pt x="4179" y="6371"/>
                        <a:pt x="4466" y="6449"/>
                        <a:pt x="4762" y="6449"/>
                      </a:cubicBezTo>
                      <a:cubicBezTo>
                        <a:pt x="5222" y="6449"/>
                        <a:pt x="5703" y="6261"/>
                        <a:pt x="6026" y="5945"/>
                      </a:cubicBezTo>
                      <a:lnTo>
                        <a:pt x="6026" y="5945"/>
                      </a:lnTo>
                      <a:cubicBezTo>
                        <a:pt x="5878" y="6005"/>
                        <a:pt x="5724" y="6032"/>
                        <a:pt x="5570" y="6032"/>
                      </a:cubicBezTo>
                      <a:cubicBezTo>
                        <a:pt x="5156" y="6032"/>
                        <a:pt x="4739" y="5835"/>
                        <a:pt x="4444" y="5541"/>
                      </a:cubicBezTo>
                      <a:cubicBezTo>
                        <a:pt x="4040" y="5137"/>
                        <a:pt x="3809" y="4583"/>
                        <a:pt x="3671" y="4029"/>
                      </a:cubicBezTo>
                      <a:cubicBezTo>
                        <a:pt x="3521" y="3486"/>
                        <a:pt x="3429" y="2921"/>
                        <a:pt x="3209" y="2390"/>
                      </a:cubicBezTo>
                      <a:cubicBezTo>
                        <a:pt x="2686" y="1104"/>
                        <a:pt x="1422" y="166"/>
                        <a:pt x="59" y="7"/>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17"/>
                <p:cNvSpPr/>
                <p:nvPr/>
              </p:nvSpPr>
              <p:spPr>
                <a:xfrm>
                  <a:off x="522739" y="4695941"/>
                  <a:ext cx="98088" cy="213648"/>
                </a:xfrm>
                <a:custGeom>
                  <a:avLst/>
                  <a:gdLst/>
                  <a:ahLst/>
                  <a:cxnLst/>
                  <a:rect l="l" t="t" r="r" b="b"/>
                  <a:pathLst>
                    <a:path w="3037" h="6615" extrusionOk="0">
                      <a:moveTo>
                        <a:pt x="728" y="0"/>
                      </a:moveTo>
                      <a:cubicBezTo>
                        <a:pt x="750" y="14"/>
                        <a:pt x="772" y="27"/>
                        <a:pt x="795" y="40"/>
                      </a:cubicBezTo>
                      <a:lnTo>
                        <a:pt x="795" y="40"/>
                      </a:lnTo>
                      <a:cubicBezTo>
                        <a:pt x="772" y="27"/>
                        <a:pt x="750" y="13"/>
                        <a:pt x="728" y="0"/>
                      </a:cubicBezTo>
                      <a:close/>
                      <a:moveTo>
                        <a:pt x="1998" y="1136"/>
                      </a:moveTo>
                      <a:cubicBezTo>
                        <a:pt x="2022" y="1168"/>
                        <a:pt x="2045" y="1201"/>
                        <a:pt x="2067" y="1235"/>
                      </a:cubicBezTo>
                      <a:cubicBezTo>
                        <a:pt x="2124" y="1328"/>
                        <a:pt x="2171" y="1432"/>
                        <a:pt x="2217" y="1535"/>
                      </a:cubicBezTo>
                      <a:cubicBezTo>
                        <a:pt x="2286" y="1755"/>
                        <a:pt x="2332" y="1986"/>
                        <a:pt x="2332" y="2193"/>
                      </a:cubicBezTo>
                      <a:cubicBezTo>
                        <a:pt x="2344" y="2655"/>
                        <a:pt x="2217" y="3105"/>
                        <a:pt x="2055" y="3521"/>
                      </a:cubicBezTo>
                      <a:cubicBezTo>
                        <a:pt x="1894" y="3948"/>
                        <a:pt x="1709" y="4352"/>
                        <a:pt x="1570" y="4779"/>
                      </a:cubicBezTo>
                      <a:cubicBezTo>
                        <a:pt x="1420" y="5194"/>
                        <a:pt x="1351" y="5645"/>
                        <a:pt x="1340" y="6106"/>
                      </a:cubicBezTo>
                      <a:cubicBezTo>
                        <a:pt x="1340" y="5875"/>
                        <a:pt x="1340" y="5656"/>
                        <a:pt x="1363" y="5425"/>
                      </a:cubicBezTo>
                      <a:cubicBezTo>
                        <a:pt x="1386" y="5194"/>
                        <a:pt x="1432" y="4987"/>
                        <a:pt x="1513" y="4767"/>
                      </a:cubicBezTo>
                      <a:cubicBezTo>
                        <a:pt x="1640" y="4329"/>
                        <a:pt x="1836" y="3925"/>
                        <a:pt x="1998" y="3509"/>
                      </a:cubicBezTo>
                      <a:cubicBezTo>
                        <a:pt x="2159" y="3094"/>
                        <a:pt x="2286" y="2655"/>
                        <a:pt x="2286" y="2216"/>
                      </a:cubicBezTo>
                      <a:cubicBezTo>
                        <a:pt x="2286" y="1837"/>
                        <a:pt x="2204" y="1449"/>
                        <a:pt x="1998" y="1136"/>
                      </a:cubicBezTo>
                      <a:close/>
                      <a:moveTo>
                        <a:pt x="795" y="40"/>
                      </a:moveTo>
                      <a:lnTo>
                        <a:pt x="795" y="40"/>
                      </a:lnTo>
                      <a:cubicBezTo>
                        <a:pt x="1344" y="378"/>
                        <a:pt x="1820" y="915"/>
                        <a:pt x="1998" y="1547"/>
                      </a:cubicBezTo>
                      <a:cubicBezTo>
                        <a:pt x="2101" y="1893"/>
                        <a:pt x="2217" y="2517"/>
                        <a:pt x="1871" y="2759"/>
                      </a:cubicBezTo>
                      <a:cubicBezTo>
                        <a:pt x="1783" y="2829"/>
                        <a:pt x="1669" y="2879"/>
                        <a:pt x="1553" y="2879"/>
                      </a:cubicBezTo>
                      <a:cubicBezTo>
                        <a:pt x="1517" y="2879"/>
                        <a:pt x="1480" y="2874"/>
                        <a:pt x="1443" y="2863"/>
                      </a:cubicBezTo>
                      <a:cubicBezTo>
                        <a:pt x="1305" y="2817"/>
                        <a:pt x="1190" y="2632"/>
                        <a:pt x="1247" y="2482"/>
                      </a:cubicBezTo>
                      <a:lnTo>
                        <a:pt x="1247" y="2482"/>
                      </a:lnTo>
                      <a:cubicBezTo>
                        <a:pt x="1097" y="2620"/>
                        <a:pt x="1074" y="2863"/>
                        <a:pt x="1178" y="3036"/>
                      </a:cubicBezTo>
                      <a:cubicBezTo>
                        <a:pt x="1239" y="3150"/>
                        <a:pt x="1371" y="3199"/>
                        <a:pt x="1506" y="3199"/>
                      </a:cubicBezTo>
                      <a:cubicBezTo>
                        <a:pt x="1576" y="3199"/>
                        <a:pt x="1646" y="3186"/>
                        <a:pt x="1709" y="3163"/>
                      </a:cubicBezTo>
                      <a:lnTo>
                        <a:pt x="1709" y="3163"/>
                      </a:lnTo>
                      <a:cubicBezTo>
                        <a:pt x="1386" y="3705"/>
                        <a:pt x="889" y="4063"/>
                        <a:pt x="289" y="4271"/>
                      </a:cubicBezTo>
                      <a:cubicBezTo>
                        <a:pt x="289" y="4271"/>
                        <a:pt x="462" y="4363"/>
                        <a:pt x="612" y="4410"/>
                      </a:cubicBezTo>
                      <a:cubicBezTo>
                        <a:pt x="612" y="4410"/>
                        <a:pt x="439" y="4606"/>
                        <a:pt x="1" y="4790"/>
                      </a:cubicBezTo>
                      <a:cubicBezTo>
                        <a:pt x="257" y="4861"/>
                        <a:pt x="388" y="4899"/>
                        <a:pt x="560" y="4899"/>
                      </a:cubicBezTo>
                      <a:cubicBezTo>
                        <a:pt x="642" y="4899"/>
                        <a:pt x="734" y="4890"/>
                        <a:pt x="855" y="4871"/>
                      </a:cubicBezTo>
                      <a:lnTo>
                        <a:pt x="855" y="4871"/>
                      </a:lnTo>
                      <a:cubicBezTo>
                        <a:pt x="325" y="5620"/>
                        <a:pt x="1268" y="5932"/>
                        <a:pt x="1316" y="6611"/>
                      </a:cubicBezTo>
                      <a:lnTo>
                        <a:pt x="1316" y="6611"/>
                      </a:lnTo>
                      <a:cubicBezTo>
                        <a:pt x="1274" y="5979"/>
                        <a:pt x="2448" y="5990"/>
                        <a:pt x="2355" y="5402"/>
                      </a:cubicBezTo>
                      <a:lnTo>
                        <a:pt x="2355" y="5402"/>
                      </a:lnTo>
                      <a:cubicBezTo>
                        <a:pt x="2517" y="5748"/>
                        <a:pt x="2725" y="6014"/>
                        <a:pt x="3036" y="6199"/>
                      </a:cubicBezTo>
                      <a:cubicBezTo>
                        <a:pt x="2448" y="5298"/>
                        <a:pt x="2505" y="4040"/>
                        <a:pt x="2632" y="3036"/>
                      </a:cubicBezTo>
                      <a:cubicBezTo>
                        <a:pt x="2748" y="2182"/>
                        <a:pt x="2563" y="1385"/>
                        <a:pt x="1998" y="797"/>
                      </a:cubicBezTo>
                      <a:cubicBezTo>
                        <a:pt x="1882" y="681"/>
                        <a:pt x="1755" y="566"/>
                        <a:pt x="1594" y="450"/>
                      </a:cubicBezTo>
                      <a:cubicBezTo>
                        <a:pt x="1339" y="280"/>
                        <a:pt x="1054" y="189"/>
                        <a:pt x="795" y="40"/>
                      </a:cubicBezTo>
                      <a:close/>
                      <a:moveTo>
                        <a:pt x="1316" y="6611"/>
                      </a:moveTo>
                      <a:cubicBezTo>
                        <a:pt x="1316" y="6612"/>
                        <a:pt x="1316" y="6613"/>
                        <a:pt x="1317" y="6614"/>
                      </a:cubicBezTo>
                      <a:cubicBezTo>
                        <a:pt x="1316" y="6613"/>
                        <a:pt x="1316" y="6612"/>
                        <a:pt x="1316" y="661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7"/>
                <p:cNvSpPr/>
                <p:nvPr/>
              </p:nvSpPr>
              <p:spPr>
                <a:xfrm>
                  <a:off x="613721" y="4786535"/>
                  <a:ext cx="18280" cy="77934"/>
                </a:xfrm>
                <a:custGeom>
                  <a:avLst/>
                  <a:gdLst/>
                  <a:ahLst/>
                  <a:cxnLst/>
                  <a:rect l="l" t="t" r="r" b="b"/>
                  <a:pathLst>
                    <a:path w="566" h="2413" extrusionOk="0">
                      <a:moveTo>
                        <a:pt x="254" y="0"/>
                      </a:moveTo>
                      <a:cubicBezTo>
                        <a:pt x="0" y="831"/>
                        <a:pt x="139" y="1674"/>
                        <a:pt x="566" y="2413"/>
                      </a:cubicBezTo>
                      <a:cubicBezTo>
                        <a:pt x="462" y="1605"/>
                        <a:pt x="346" y="808"/>
                        <a:pt x="25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7"/>
                <p:cNvSpPr/>
                <p:nvPr/>
              </p:nvSpPr>
              <p:spPr>
                <a:xfrm>
                  <a:off x="662910" y="4618394"/>
                  <a:ext cx="82811" cy="96957"/>
                </a:xfrm>
                <a:custGeom>
                  <a:avLst/>
                  <a:gdLst/>
                  <a:ahLst/>
                  <a:cxnLst/>
                  <a:rect l="l" t="t" r="r" b="b"/>
                  <a:pathLst>
                    <a:path w="2564" h="3002" extrusionOk="0">
                      <a:moveTo>
                        <a:pt x="1282" y="1755"/>
                      </a:moveTo>
                      <a:lnTo>
                        <a:pt x="1282" y="1755"/>
                      </a:lnTo>
                      <a:cubicBezTo>
                        <a:pt x="1284" y="1756"/>
                        <a:pt x="1287" y="1757"/>
                        <a:pt x="1289" y="1758"/>
                      </a:cubicBezTo>
                      <a:lnTo>
                        <a:pt x="1289" y="1758"/>
                      </a:lnTo>
                      <a:cubicBezTo>
                        <a:pt x="1287" y="1757"/>
                        <a:pt x="1284" y="1756"/>
                        <a:pt x="1282" y="1755"/>
                      </a:cubicBezTo>
                      <a:close/>
                      <a:moveTo>
                        <a:pt x="462" y="1016"/>
                      </a:moveTo>
                      <a:cubicBezTo>
                        <a:pt x="543" y="1178"/>
                        <a:pt x="647" y="1328"/>
                        <a:pt x="774" y="1455"/>
                      </a:cubicBezTo>
                      <a:cubicBezTo>
                        <a:pt x="843" y="1524"/>
                        <a:pt x="947" y="1593"/>
                        <a:pt x="1040" y="1639"/>
                      </a:cubicBezTo>
                      <a:cubicBezTo>
                        <a:pt x="1155" y="1686"/>
                        <a:pt x="1270" y="1697"/>
                        <a:pt x="1386" y="1697"/>
                      </a:cubicBezTo>
                      <a:cubicBezTo>
                        <a:pt x="1536" y="1697"/>
                        <a:pt x="1697" y="1663"/>
                        <a:pt x="1859" y="1605"/>
                      </a:cubicBezTo>
                      <a:lnTo>
                        <a:pt x="1859" y="1605"/>
                      </a:lnTo>
                      <a:cubicBezTo>
                        <a:pt x="1732" y="1720"/>
                        <a:pt x="1559" y="1766"/>
                        <a:pt x="1386" y="1766"/>
                      </a:cubicBezTo>
                      <a:cubicBezTo>
                        <a:pt x="1354" y="1766"/>
                        <a:pt x="1314" y="1766"/>
                        <a:pt x="1289" y="1758"/>
                      </a:cubicBezTo>
                      <a:lnTo>
                        <a:pt x="1289" y="1758"/>
                      </a:lnTo>
                      <a:cubicBezTo>
                        <a:pt x="1426" y="1815"/>
                        <a:pt x="1585" y="1871"/>
                        <a:pt x="1732" y="1928"/>
                      </a:cubicBezTo>
                      <a:cubicBezTo>
                        <a:pt x="1882" y="2020"/>
                        <a:pt x="2044" y="2101"/>
                        <a:pt x="2171" y="2228"/>
                      </a:cubicBezTo>
                      <a:cubicBezTo>
                        <a:pt x="2032" y="2113"/>
                        <a:pt x="1871" y="2043"/>
                        <a:pt x="1697" y="1986"/>
                      </a:cubicBezTo>
                      <a:cubicBezTo>
                        <a:pt x="1524" y="1928"/>
                        <a:pt x="1351" y="1870"/>
                        <a:pt x="1190" y="1801"/>
                      </a:cubicBezTo>
                      <a:cubicBezTo>
                        <a:pt x="1016" y="1732"/>
                        <a:pt x="855" y="1628"/>
                        <a:pt x="751" y="1478"/>
                      </a:cubicBezTo>
                      <a:cubicBezTo>
                        <a:pt x="612" y="1351"/>
                        <a:pt x="532" y="1178"/>
                        <a:pt x="462" y="1016"/>
                      </a:cubicBezTo>
                      <a:close/>
                      <a:moveTo>
                        <a:pt x="35" y="0"/>
                      </a:moveTo>
                      <a:cubicBezTo>
                        <a:pt x="1" y="358"/>
                        <a:pt x="58" y="728"/>
                        <a:pt x="197" y="1074"/>
                      </a:cubicBezTo>
                      <a:cubicBezTo>
                        <a:pt x="416" y="1582"/>
                        <a:pt x="832" y="1997"/>
                        <a:pt x="1340" y="2228"/>
                      </a:cubicBezTo>
                      <a:cubicBezTo>
                        <a:pt x="1536" y="2320"/>
                        <a:pt x="1744" y="2378"/>
                        <a:pt x="1928" y="2494"/>
                      </a:cubicBezTo>
                      <a:cubicBezTo>
                        <a:pt x="2101" y="2598"/>
                        <a:pt x="2263" y="2782"/>
                        <a:pt x="2263" y="3001"/>
                      </a:cubicBezTo>
                      <a:cubicBezTo>
                        <a:pt x="2425" y="2782"/>
                        <a:pt x="2563" y="2551"/>
                        <a:pt x="2517" y="2286"/>
                      </a:cubicBezTo>
                      <a:cubicBezTo>
                        <a:pt x="2482" y="2043"/>
                        <a:pt x="2332" y="1824"/>
                        <a:pt x="2148" y="1686"/>
                      </a:cubicBezTo>
                      <a:lnTo>
                        <a:pt x="2148" y="1686"/>
                      </a:lnTo>
                      <a:cubicBezTo>
                        <a:pt x="2163" y="1689"/>
                        <a:pt x="2180" y="1691"/>
                        <a:pt x="2197" y="1691"/>
                      </a:cubicBezTo>
                      <a:cubicBezTo>
                        <a:pt x="2291" y="1691"/>
                        <a:pt x="2397" y="1639"/>
                        <a:pt x="2436" y="1570"/>
                      </a:cubicBezTo>
                      <a:cubicBezTo>
                        <a:pt x="2494" y="1455"/>
                        <a:pt x="2436" y="1305"/>
                        <a:pt x="2344" y="1224"/>
                      </a:cubicBezTo>
                      <a:cubicBezTo>
                        <a:pt x="2251" y="1132"/>
                        <a:pt x="2136" y="1097"/>
                        <a:pt x="1998" y="1051"/>
                      </a:cubicBezTo>
                      <a:cubicBezTo>
                        <a:pt x="2159" y="993"/>
                        <a:pt x="2321" y="866"/>
                        <a:pt x="2332" y="693"/>
                      </a:cubicBezTo>
                      <a:cubicBezTo>
                        <a:pt x="2344" y="520"/>
                        <a:pt x="2263" y="324"/>
                        <a:pt x="2113" y="243"/>
                      </a:cubicBezTo>
                      <a:cubicBezTo>
                        <a:pt x="1998" y="612"/>
                        <a:pt x="1617" y="924"/>
                        <a:pt x="1224" y="958"/>
                      </a:cubicBezTo>
                      <a:cubicBezTo>
                        <a:pt x="1186" y="963"/>
                        <a:pt x="1148" y="965"/>
                        <a:pt x="1110" y="965"/>
                      </a:cubicBezTo>
                      <a:cubicBezTo>
                        <a:pt x="755" y="965"/>
                        <a:pt x="409" y="775"/>
                        <a:pt x="232" y="462"/>
                      </a:cubicBezTo>
                      <a:cubicBezTo>
                        <a:pt x="139" y="301"/>
                        <a:pt x="70" y="150"/>
                        <a:pt x="3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17"/>
                <p:cNvSpPr/>
                <p:nvPr/>
              </p:nvSpPr>
              <p:spPr>
                <a:xfrm>
                  <a:off x="641335" y="4553541"/>
                  <a:ext cx="177442" cy="239680"/>
                </a:xfrm>
                <a:custGeom>
                  <a:avLst/>
                  <a:gdLst/>
                  <a:ahLst/>
                  <a:cxnLst/>
                  <a:rect l="l" t="t" r="r" b="b"/>
                  <a:pathLst>
                    <a:path w="5494" h="7421" extrusionOk="0">
                      <a:moveTo>
                        <a:pt x="692" y="0"/>
                      </a:moveTo>
                      <a:cubicBezTo>
                        <a:pt x="681" y="24"/>
                        <a:pt x="671" y="49"/>
                        <a:pt x="661" y="73"/>
                      </a:cubicBezTo>
                      <a:lnTo>
                        <a:pt x="661" y="73"/>
                      </a:lnTo>
                      <a:cubicBezTo>
                        <a:pt x="671" y="49"/>
                        <a:pt x="681" y="24"/>
                        <a:pt x="692" y="0"/>
                      </a:cubicBezTo>
                      <a:close/>
                      <a:moveTo>
                        <a:pt x="1950" y="6475"/>
                      </a:moveTo>
                      <a:lnTo>
                        <a:pt x="1950" y="6475"/>
                      </a:lnTo>
                      <a:cubicBezTo>
                        <a:pt x="2181" y="6649"/>
                        <a:pt x="2423" y="6799"/>
                        <a:pt x="2689" y="6914"/>
                      </a:cubicBezTo>
                      <a:cubicBezTo>
                        <a:pt x="2943" y="7029"/>
                        <a:pt x="3220" y="7110"/>
                        <a:pt x="3497" y="7156"/>
                      </a:cubicBezTo>
                      <a:cubicBezTo>
                        <a:pt x="3622" y="7178"/>
                        <a:pt x="3752" y="7190"/>
                        <a:pt x="3884" y="7190"/>
                      </a:cubicBezTo>
                      <a:cubicBezTo>
                        <a:pt x="4032" y="7190"/>
                        <a:pt x="4181" y="7175"/>
                        <a:pt x="4328" y="7145"/>
                      </a:cubicBezTo>
                      <a:cubicBezTo>
                        <a:pt x="4605" y="7087"/>
                        <a:pt x="4882" y="6983"/>
                        <a:pt x="5136" y="6868"/>
                      </a:cubicBezTo>
                      <a:lnTo>
                        <a:pt x="5136" y="6868"/>
                      </a:lnTo>
                      <a:cubicBezTo>
                        <a:pt x="4893" y="7006"/>
                        <a:pt x="4616" y="7110"/>
                        <a:pt x="4339" y="7180"/>
                      </a:cubicBezTo>
                      <a:cubicBezTo>
                        <a:pt x="4170" y="7216"/>
                        <a:pt x="3981" y="7244"/>
                        <a:pt x="3792" y="7244"/>
                      </a:cubicBezTo>
                      <a:cubicBezTo>
                        <a:pt x="3685" y="7244"/>
                        <a:pt x="3578" y="7235"/>
                        <a:pt x="3474" y="7214"/>
                      </a:cubicBezTo>
                      <a:cubicBezTo>
                        <a:pt x="3185" y="7168"/>
                        <a:pt x="2919" y="7087"/>
                        <a:pt x="2654" y="6949"/>
                      </a:cubicBezTo>
                      <a:cubicBezTo>
                        <a:pt x="2400" y="6822"/>
                        <a:pt x="2146" y="6683"/>
                        <a:pt x="1950" y="6475"/>
                      </a:cubicBezTo>
                      <a:close/>
                      <a:moveTo>
                        <a:pt x="661" y="73"/>
                      </a:moveTo>
                      <a:cubicBezTo>
                        <a:pt x="1" y="1676"/>
                        <a:pt x="55" y="3257"/>
                        <a:pt x="715" y="4871"/>
                      </a:cubicBezTo>
                      <a:cubicBezTo>
                        <a:pt x="1096" y="5794"/>
                        <a:pt x="1719" y="6649"/>
                        <a:pt x="2596" y="7110"/>
                      </a:cubicBezTo>
                      <a:cubicBezTo>
                        <a:pt x="2983" y="7319"/>
                        <a:pt x="3389" y="7420"/>
                        <a:pt x="3790" y="7420"/>
                      </a:cubicBezTo>
                      <a:cubicBezTo>
                        <a:pt x="4298" y="7420"/>
                        <a:pt x="4800" y="7258"/>
                        <a:pt x="5251" y="6949"/>
                      </a:cubicBezTo>
                      <a:cubicBezTo>
                        <a:pt x="5320" y="6914"/>
                        <a:pt x="5401" y="6856"/>
                        <a:pt x="5424" y="6764"/>
                      </a:cubicBezTo>
                      <a:cubicBezTo>
                        <a:pt x="5494" y="6602"/>
                        <a:pt x="5367" y="6487"/>
                        <a:pt x="5205" y="6487"/>
                      </a:cubicBezTo>
                      <a:cubicBezTo>
                        <a:pt x="5113" y="6487"/>
                        <a:pt x="5020" y="6568"/>
                        <a:pt x="4939" y="6568"/>
                      </a:cubicBezTo>
                      <a:cubicBezTo>
                        <a:pt x="5216" y="6163"/>
                        <a:pt x="4816" y="5890"/>
                        <a:pt x="4286" y="5890"/>
                      </a:cubicBezTo>
                      <a:cubicBezTo>
                        <a:pt x="4151" y="5890"/>
                        <a:pt x="4008" y="5907"/>
                        <a:pt x="3866" y="5944"/>
                      </a:cubicBezTo>
                      <a:cubicBezTo>
                        <a:pt x="3519" y="6037"/>
                        <a:pt x="3167" y="6098"/>
                        <a:pt x="2819" y="6098"/>
                      </a:cubicBezTo>
                      <a:cubicBezTo>
                        <a:pt x="2439" y="6098"/>
                        <a:pt x="2064" y="6025"/>
                        <a:pt x="1703" y="5839"/>
                      </a:cubicBezTo>
                      <a:lnTo>
                        <a:pt x="1703" y="5839"/>
                      </a:lnTo>
                      <a:cubicBezTo>
                        <a:pt x="1728" y="5849"/>
                        <a:pt x="1753" y="5854"/>
                        <a:pt x="1778" y="5854"/>
                      </a:cubicBezTo>
                      <a:cubicBezTo>
                        <a:pt x="1885" y="5854"/>
                        <a:pt x="1989" y="5771"/>
                        <a:pt x="2031" y="5644"/>
                      </a:cubicBezTo>
                      <a:cubicBezTo>
                        <a:pt x="2088" y="5471"/>
                        <a:pt x="2031" y="5275"/>
                        <a:pt x="1915" y="5136"/>
                      </a:cubicBezTo>
                      <a:cubicBezTo>
                        <a:pt x="1811" y="4986"/>
                        <a:pt x="1684" y="4871"/>
                        <a:pt x="1557" y="4744"/>
                      </a:cubicBezTo>
                      <a:cubicBezTo>
                        <a:pt x="1442" y="4629"/>
                        <a:pt x="1315" y="4502"/>
                        <a:pt x="1223" y="4352"/>
                      </a:cubicBezTo>
                      <a:cubicBezTo>
                        <a:pt x="1026" y="4051"/>
                        <a:pt x="853" y="3705"/>
                        <a:pt x="715" y="3359"/>
                      </a:cubicBezTo>
                      <a:cubicBezTo>
                        <a:pt x="343" y="2356"/>
                        <a:pt x="246" y="1099"/>
                        <a:pt x="661" y="73"/>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7"/>
                <p:cNvSpPr/>
                <p:nvPr/>
              </p:nvSpPr>
              <p:spPr>
                <a:xfrm>
                  <a:off x="669240" y="4732857"/>
                  <a:ext cx="83166" cy="100607"/>
                </a:xfrm>
                <a:custGeom>
                  <a:avLst/>
                  <a:gdLst/>
                  <a:ahLst/>
                  <a:cxnLst/>
                  <a:rect l="l" t="t" r="r" b="b"/>
                  <a:pathLst>
                    <a:path w="2575" h="3115" extrusionOk="0">
                      <a:moveTo>
                        <a:pt x="1" y="0"/>
                      </a:moveTo>
                      <a:cubicBezTo>
                        <a:pt x="4" y="9"/>
                        <a:pt x="6" y="18"/>
                        <a:pt x="9" y="27"/>
                      </a:cubicBezTo>
                      <a:lnTo>
                        <a:pt x="9" y="27"/>
                      </a:lnTo>
                      <a:cubicBezTo>
                        <a:pt x="7" y="18"/>
                        <a:pt x="4" y="9"/>
                        <a:pt x="1" y="0"/>
                      </a:cubicBezTo>
                      <a:close/>
                      <a:moveTo>
                        <a:pt x="9" y="27"/>
                      </a:moveTo>
                      <a:lnTo>
                        <a:pt x="9" y="27"/>
                      </a:lnTo>
                      <a:cubicBezTo>
                        <a:pt x="228" y="720"/>
                        <a:pt x="527" y="1334"/>
                        <a:pt x="1051" y="1835"/>
                      </a:cubicBezTo>
                      <a:cubicBezTo>
                        <a:pt x="1144" y="1916"/>
                        <a:pt x="1248" y="2008"/>
                        <a:pt x="1317" y="2112"/>
                      </a:cubicBezTo>
                      <a:cubicBezTo>
                        <a:pt x="1386" y="2205"/>
                        <a:pt x="1432" y="2343"/>
                        <a:pt x="1421" y="2459"/>
                      </a:cubicBezTo>
                      <a:cubicBezTo>
                        <a:pt x="1398" y="2586"/>
                        <a:pt x="1317" y="2701"/>
                        <a:pt x="1201" y="2724"/>
                      </a:cubicBezTo>
                      <a:cubicBezTo>
                        <a:pt x="1186" y="2729"/>
                        <a:pt x="1170" y="2731"/>
                        <a:pt x="1154" y="2731"/>
                      </a:cubicBezTo>
                      <a:cubicBezTo>
                        <a:pt x="1049" y="2731"/>
                        <a:pt x="936" y="2638"/>
                        <a:pt x="936" y="2528"/>
                      </a:cubicBezTo>
                      <a:lnTo>
                        <a:pt x="936" y="2528"/>
                      </a:lnTo>
                      <a:cubicBezTo>
                        <a:pt x="936" y="2759"/>
                        <a:pt x="1051" y="3013"/>
                        <a:pt x="1271" y="3093"/>
                      </a:cubicBezTo>
                      <a:cubicBezTo>
                        <a:pt x="1317" y="3108"/>
                        <a:pt x="1366" y="3115"/>
                        <a:pt x="1416" y="3115"/>
                      </a:cubicBezTo>
                      <a:cubicBezTo>
                        <a:pt x="1601" y="3115"/>
                        <a:pt x="1794" y="3020"/>
                        <a:pt x="1894" y="2874"/>
                      </a:cubicBezTo>
                      <a:cubicBezTo>
                        <a:pt x="2021" y="2689"/>
                        <a:pt x="2009" y="2435"/>
                        <a:pt x="1905" y="2239"/>
                      </a:cubicBezTo>
                      <a:lnTo>
                        <a:pt x="1905" y="2239"/>
                      </a:lnTo>
                      <a:cubicBezTo>
                        <a:pt x="1966" y="2279"/>
                        <a:pt x="2043" y="2311"/>
                        <a:pt x="2115" y="2311"/>
                      </a:cubicBezTo>
                      <a:cubicBezTo>
                        <a:pt x="2126" y="2311"/>
                        <a:pt x="2137" y="2310"/>
                        <a:pt x="2148" y="2309"/>
                      </a:cubicBezTo>
                      <a:cubicBezTo>
                        <a:pt x="2575" y="2251"/>
                        <a:pt x="1848" y="1881"/>
                        <a:pt x="1778" y="1835"/>
                      </a:cubicBezTo>
                      <a:cubicBezTo>
                        <a:pt x="1117" y="1459"/>
                        <a:pt x="253" y="778"/>
                        <a:pt x="9" y="27"/>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7"/>
                <p:cNvSpPr/>
                <p:nvPr/>
              </p:nvSpPr>
              <p:spPr>
                <a:xfrm>
                  <a:off x="525872" y="4423414"/>
                  <a:ext cx="144919" cy="231186"/>
                </a:xfrm>
                <a:custGeom>
                  <a:avLst/>
                  <a:gdLst/>
                  <a:ahLst/>
                  <a:cxnLst/>
                  <a:rect l="l" t="t" r="r" b="b"/>
                  <a:pathLst>
                    <a:path w="4487" h="7158" extrusionOk="0">
                      <a:moveTo>
                        <a:pt x="4071" y="1536"/>
                      </a:moveTo>
                      <a:lnTo>
                        <a:pt x="4071" y="1536"/>
                      </a:lnTo>
                      <a:cubicBezTo>
                        <a:pt x="4094" y="1651"/>
                        <a:pt x="4105" y="1778"/>
                        <a:pt x="4128" y="1905"/>
                      </a:cubicBezTo>
                      <a:cubicBezTo>
                        <a:pt x="4128" y="2032"/>
                        <a:pt x="4105" y="2148"/>
                        <a:pt x="4094" y="2286"/>
                      </a:cubicBezTo>
                      <a:cubicBezTo>
                        <a:pt x="4047" y="2528"/>
                        <a:pt x="3955" y="2759"/>
                        <a:pt x="3840" y="2990"/>
                      </a:cubicBezTo>
                      <a:cubicBezTo>
                        <a:pt x="3586" y="3440"/>
                        <a:pt x="3228" y="3787"/>
                        <a:pt x="2835" y="4098"/>
                      </a:cubicBezTo>
                      <a:cubicBezTo>
                        <a:pt x="2431" y="4375"/>
                        <a:pt x="2027" y="4664"/>
                        <a:pt x="1658" y="4999"/>
                      </a:cubicBezTo>
                      <a:cubicBezTo>
                        <a:pt x="1277" y="5310"/>
                        <a:pt x="977" y="5714"/>
                        <a:pt x="723" y="6130"/>
                      </a:cubicBezTo>
                      <a:cubicBezTo>
                        <a:pt x="839" y="5922"/>
                        <a:pt x="977" y="5703"/>
                        <a:pt x="1127" y="5518"/>
                      </a:cubicBezTo>
                      <a:cubicBezTo>
                        <a:pt x="1266" y="5310"/>
                        <a:pt x="1439" y="5137"/>
                        <a:pt x="1623" y="4964"/>
                      </a:cubicBezTo>
                      <a:cubicBezTo>
                        <a:pt x="1993" y="4629"/>
                        <a:pt x="2408" y="4341"/>
                        <a:pt x="2778" y="4029"/>
                      </a:cubicBezTo>
                      <a:cubicBezTo>
                        <a:pt x="3170" y="3706"/>
                        <a:pt x="3528" y="3360"/>
                        <a:pt x="3782" y="2944"/>
                      </a:cubicBezTo>
                      <a:cubicBezTo>
                        <a:pt x="3840" y="2840"/>
                        <a:pt x="3897" y="2725"/>
                        <a:pt x="3932" y="2609"/>
                      </a:cubicBezTo>
                      <a:cubicBezTo>
                        <a:pt x="3978" y="2494"/>
                        <a:pt x="4024" y="2378"/>
                        <a:pt x="4047" y="2263"/>
                      </a:cubicBezTo>
                      <a:cubicBezTo>
                        <a:pt x="4082" y="2148"/>
                        <a:pt x="4094" y="2021"/>
                        <a:pt x="4094" y="1905"/>
                      </a:cubicBezTo>
                      <a:cubicBezTo>
                        <a:pt x="4094" y="1778"/>
                        <a:pt x="4082" y="1663"/>
                        <a:pt x="4071" y="1536"/>
                      </a:cubicBezTo>
                      <a:close/>
                      <a:moveTo>
                        <a:pt x="404" y="6628"/>
                      </a:moveTo>
                      <a:lnTo>
                        <a:pt x="404" y="6628"/>
                      </a:lnTo>
                      <a:cubicBezTo>
                        <a:pt x="403" y="6631"/>
                        <a:pt x="401" y="6635"/>
                        <a:pt x="400" y="6638"/>
                      </a:cubicBezTo>
                      <a:cubicBezTo>
                        <a:pt x="401" y="6635"/>
                        <a:pt x="403" y="6631"/>
                        <a:pt x="404" y="6628"/>
                      </a:cubicBezTo>
                      <a:close/>
                      <a:moveTo>
                        <a:pt x="3493" y="1"/>
                      </a:moveTo>
                      <a:cubicBezTo>
                        <a:pt x="3863" y="635"/>
                        <a:pt x="4036" y="1443"/>
                        <a:pt x="3851" y="2171"/>
                      </a:cubicBezTo>
                      <a:cubicBezTo>
                        <a:pt x="3747" y="2552"/>
                        <a:pt x="3528" y="3209"/>
                        <a:pt x="3055" y="3244"/>
                      </a:cubicBezTo>
                      <a:cubicBezTo>
                        <a:pt x="3024" y="3249"/>
                        <a:pt x="2992" y="3251"/>
                        <a:pt x="2960" y="3251"/>
                      </a:cubicBezTo>
                      <a:cubicBezTo>
                        <a:pt x="2825" y="3251"/>
                        <a:pt x="2686" y="3210"/>
                        <a:pt x="2593" y="3117"/>
                      </a:cubicBezTo>
                      <a:cubicBezTo>
                        <a:pt x="2478" y="3002"/>
                        <a:pt x="2478" y="2759"/>
                        <a:pt x="2605" y="2655"/>
                      </a:cubicBezTo>
                      <a:lnTo>
                        <a:pt x="2605" y="2655"/>
                      </a:lnTo>
                      <a:cubicBezTo>
                        <a:pt x="2397" y="2702"/>
                        <a:pt x="2235" y="2909"/>
                        <a:pt x="2235" y="3129"/>
                      </a:cubicBezTo>
                      <a:cubicBezTo>
                        <a:pt x="2247" y="3348"/>
                        <a:pt x="2455" y="3521"/>
                        <a:pt x="2662" y="3544"/>
                      </a:cubicBezTo>
                      <a:cubicBezTo>
                        <a:pt x="2252" y="3781"/>
                        <a:pt x="1808" y="3883"/>
                        <a:pt x="1348" y="3883"/>
                      </a:cubicBezTo>
                      <a:cubicBezTo>
                        <a:pt x="1135" y="3883"/>
                        <a:pt x="919" y="3861"/>
                        <a:pt x="700" y="3821"/>
                      </a:cubicBezTo>
                      <a:lnTo>
                        <a:pt x="700" y="3821"/>
                      </a:lnTo>
                      <a:cubicBezTo>
                        <a:pt x="700" y="3821"/>
                        <a:pt x="816" y="3994"/>
                        <a:pt x="931" y="4110"/>
                      </a:cubicBezTo>
                      <a:cubicBezTo>
                        <a:pt x="931" y="4110"/>
                        <a:pt x="768" y="4173"/>
                        <a:pt x="449" y="4173"/>
                      </a:cubicBezTo>
                      <a:cubicBezTo>
                        <a:pt x="360" y="4173"/>
                        <a:pt x="259" y="4169"/>
                        <a:pt x="146" y="4156"/>
                      </a:cubicBezTo>
                      <a:lnTo>
                        <a:pt x="146" y="4156"/>
                      </a:lnTo>
                      <a:cubicBezTo>
                        <a:pt x="446" y="4456"/>
                        <a:pt x="527" y="4525"/>
                        <a:pt x="919" y="4698"/>
                      </a:cubicBezTo>
                      <a:cubicBezTo>
                        <a:pt x="0" y="5135"/>
                        <a:pt x="728" y="5949"/>
                        <a:pt x="404" y="6628"/>
                      </a:cubicBezTo>
                      <a:lnTo>
                        <a:pt x="404" y="6628"/>
                      </a:lnTo>
                      <a:cubicBezTo>
                        <a:pt x="533" y="6369"/>
                        <a:pt x="803" y="6332"/>
                        <a:pt x="1090" y="6332"/>
                      </a:cubicBezTo>
                      <a:cubicBezTo>
                        <a:pt x="1203" y="6332"/>
                        <a:pt x="1319" y="6338"/>
                        <a:pt x="1430" y="6338"/>
                      </a:cubicBezTo>
                      <a:cubicBezTo>
                        <a:pt x="1708" y="6338"/>
                        <a:pt x="1955" y="6302"/>
                        <a:pt x="2051" y="6049"/>
                      </a:cubicBezTo>
                      <a:cubicBezTo>
                        <a:pt x="2051" y="6441"/>
                        <a:pt x="2074" y="6811"/>
                        <a:pt x="2293" y="7157"/>
                      </a:cubicBezTo>
                      <a:cubicBezTo>
                        <a:pt x="2212" y="5991"/>
                        <a:pt x="2951" y="4825"/>
                        <a:pt x="3643" y="3925"/>
                      </a:cubicBezTo>
                      <a:cubicBezTo>
                        <a:pt x="4221" y="3175"/>
                        <a:pt x="4486" y="2321"/>
                        <a:pt x="4267" y="1443"/>
                      </a:cubicBezTo>
                      <a:cubicBezTo>
                        <a:pt x="4221" y="1270"/>
                        <a:pt x="4151" y="1086"/>
                        <a:pt x="4082" y="901"/>
                      </a:cubicBezTo>
                      <a:cubicBezTo>
                        <a:pt x="3920" y="566"/>
                        <a:pt x="3678" y="301"/>
                        <a:pt x="349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7"/>
                <p:cNvSpPr/>
                <p:nvPr/>
              </p:nvSpPr>
              <p:spPr>
                <a:xfrm>
                  <a:off x="601416" y="4560614"/>
                  <a:ext cx="54066" cy="151766"/>
                </a:xfrm>
                <a:custGeom>
                  <a:avLst/>
                  <a:gdLst/>
                  <a:ahLst/>
                  <a:cxnLst/>
                  <a:rect l="l" t="t" r="r" b="b"/>
                  <a:pathLst>
                    <a:path w="1674" h="4699" extrusionOk="0">
                      <a:moveTo>
                        <a:pt x="1201" y="1005"/>
                      </a:moveTo>
                      <a:lnTo>
                        <a:pt x="1201" y="1005"/>
                      </a:lnTo>
                      <a:cubicBezTo>
                        <a:pt x="1143" y="1224"/>
                        <a:pt x="1085" y="1443"/>
                        <a:pt x="1051" y="1674"/>
                      </a:cubicBezTo>
                      <a:cubicBezTo>
                        <a:pt x="1004" y="1905"/>
                        <a:pt x="970" y="2113"/>
                        <a:pt x="970" y="2343"/>
                      </a:cubicBezTo>
                      <a:cubicBezTo>
                        <a:pt x="958" y="2574"/>
                        <a:pt x="970" y="2805"/>
                        <a:pt x="1004" y="3059"/>
                      </a:cubicBezTo>
                      <a:cubicBezTo>
                        <a:pt x="1027" y="3302"/>
                        <a:pt x="1074" y="3532"/>
                        <a:pt x="1108" y="3763"/>
                      </a:cubicBezTo>
                      <a:cubicBezTo>
                        <a:pt x="1051" y="3532"/>
                        <a:pt x="993" y="3290"/>
                        <a:pt x="958" y="3059"/>
                      </a:cubicBezTo>
                      <a:cubicBezTo>
                        <a:pt x="935" y="2828"/>
                        <a:pt x="912" y="2574"/>
                        <a:pt x="912" y="2343"/>
                      </a:cubicBezTo>
                      <a:cubicBezTo>
                        <a:pt x="935" y="2113"/>
                        <a:pt x="958" y="1882"/>
                        <a:pt x="1004" y="1651"/>
                      </a:cubicBezTo>
                      <a:cubicBezTo>
                        <a:pt x="1051" y="1420"/>
                        <a:pt x="1120" y="1224"/>
                        <a:pt x="1201" y="1005"/>
                      </a:cubicBezTo>
                      <a:close/>
                      <a:moveTo>
                        <a:pt x="1674" y="0"/>
                      </a:moveTo>
                      <a:lnTo>
                        <a:pt x="1674" y="0"/>
                      </a:lnTo>
                      <a:cubicBezTo>
                        <a:pt x="1074" y="820"/>
                        <a:pt x="0" y="3013"/>
                        <a:pt x="370" y="4075"/>
                      </a:cubicBezTo>
                      <a:cubicBezTo>
                        <a:pt x="416" y="4052"/>
                        <a:pt x="554" y="3359"/>
                        <a:pt x="693" y="3186"/>
                      </a:cubicBezTo>
                      <a:lnTo>
                        <a:pt x="693" y="3186"/>
                      </a:lnTo>
                      <a:cubicBezTo>
                        <a:pt x="658" y="3729"/>
                        <a:pt x="981" y="4398"/>
                        <a:pt x="1408" y="4698"/>
                      </a:cubicBezTo>
                      <a:cubicBezTo>
                        <a:pt x="1051" y="3151"/>
                        <a:pt x="1131" y="1501"/>
                        <a:pt x="167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7"/>
                <p:cNvSpPr/>
                <p:nvPr/>
              </p:nvSpPr>
              <p:spPr>
                <a:xfrm>
                  <a:off x="622280" y="4354589"/>
                  <a:ext cx="171338" cy="50061"/>
                </a:xfrm>
                <a:custGeom>
                  <a:avLst/>
                  <a:gdLst/>
                  <a:ahLst/>
                  <a:cxnLst/>
                  <a:rect l="l" t="t" r="r" b="b"/>
                  <a:pathLst>
                    <a:path w="5305" h="1550" extrusionOk="0">
                      <a:moveTo>
                        <a:pt x="4245" y="1"/>
                      </a:moveTo>
                      <a:cubicBezTo>
                        <a:pt x="2797" y="1"/>
                        <a:pt x="1" y="1485"/>
                        <a:pt x="1" y="1485"/>
                      </a:cubicBezTo>
                      <a:cubicBezTo>
                        <a:pt x="1" y="1485"/>
                        <a:pt x="782" y="1550"/>
                        <a:pt x="1732" y="1550"/>
                      </a:cubicBezTo>
                      <a:cubicBezTo>
                        <a:pt x="3291" y="1550"/>
                        <a:pt x="5304" y="1376"/>
                        <a:pt x="5068" y="458"/>
                      </a:cubicBezTo>
                      <a:cubicBezTo>
                        <a:pt x="4979" y="128"/>
                        <a:pt x="4670" y="1"/>
                        <a:pt x="4245"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7"/>
                <p:cNvSpPr/>
                <p:nvPr/>
              </p:nvSpPr>
              <p:spPr>
                <a:xfrm>
                  <a:off x="621149" y="4265383"/>
                  <a:ext cx="134261" cy="111459"/>
                </a:xfrm>
                <a:custGeom>
                  <a:avLst/>
                  <a:gdLst/>
                  <a:ahLst/>
                  <a:cxnLst/>
                  <a:rect l="l" t="t" r="r" b="b"/>
                  <a:pathLst>
                    <a:path w="4157" h="3451" extrusionOk="0">
                      <a:moveTo>
                        <a:pt x="2636" y="0"/>
                      </a:moveTo>
                      <a:cubicBezTo>
                        <a:pt x="1501" y="0"/>
                        <a:pt x="1" y="3451"/>
                        <a:pt x="1" y="3451"/>
                      </a:cubicBezTo>
                      <a:cubicBezTo>
                        <a:pt x="1" y="3451"/>
                        <a:pt x="4156" y="1200"/>
                        <a:pt x="3025" y="161"/>
                      </a:cubicBezTo>
                      <a:cubicBezTo>
                        <a:pt x="2903" y="50"/>
                        <a:pt x="2772" y="0"/>
                        <a:pt x="2636"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7"/>
                <p:cNvSpPr/>
                <p:nvPr/>
              </p:nvSpPr>
              <p:spPr>
                <a:xfrm>
                  <a:off x="567762" y="4212124"/>
                  <a:ext cx="94438" cy="166203"/>
                </a:xfrm>
                <a:custGeom>
                  <a:avLst/>
                  <a:gdLst/>
                  <a:ahLst/>
                  <a:cxnLst/>
                  <a:rect l="l" t="t" r="r" b="b"/>
                  <a:pathLst>
                    <a:path w="2924" h="5146" extrusionOk="0">
                      <a:moveTo>
                        <a:pt x="1343" y="0"/>
                      </a:moveTo>
                      <a:cubicBezTo>
                        <a:pt x="0" y="0"/>
                        <a:pt x="869" y="5146"/>
                        <a:pt x="869" y="5146"/>
                      </a:cubicBezTo>
                      <a:cubicBezTo>
                        <a:pt x="869" y="5146"/>
                        <a:pt x="2924" y="263"/>
                        <a:pt x="1446" y="10"/>
                      </a:cubicBezTo>
                      <a:cubicBezTo>
                        <a:pt x="1410" y="3"/>
                        <a:pt x="1376" y="0"/>
                        <a:pt x="134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6" name="Google Shape;1276;p17"/>
              <p:cNvGrpSpPr/>
              <p:nvPr/>
            </p:nvGrpSpPr>
            <p:grpSpPr>
              <a:xfrm rot="10800000" flipH="1">
                <a:off x="1005226" y="4721208"/>
                <a:ext cx="8138847" cy="211872"/>
                <a:chOff x="1005226" y="199492"/>
                <a:chExt cx="8138847" cy="211872"/>
              </a:xfrm>
            </p:grpSpPr>
            <p:sp>
              <p:nvSpPr>
                <p:cNvPr id="1277" name="Google Shape;1277;p17"/>
                <p:cNvSpPr/>
                <p:nvPr/>
              </p:nvSpPr>
              <p:spPr>
                <a:xfrm>
                  <a:off x="4842450" y="199550"/>
                  <a:ext cx="4301622" cy="14950"/>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78" name="Google Shape;1278;p17"/>
                <p:cNvGrpSpPr/>
                <p:nvPr/>
              </p:nvGrpSpPr>
              <p:grpSpPr>
                <a:xfrm>
                  <a:off x="1005226" y="199492"/>
                  <a:ext cx="3295960" cy="211872"/>
                  <a:chOff x="1018925" y="254356"/>
                  <a:chExt cx="3295960" cy="211872"/>
                </a:xfrm>
              </p:grpSpPr>
              <p:sp>
                <p:nvSpPr>
                  <p:cNvPr id="1279" name="Google Shape;1279;p17"/>
                  <p:cNvSpPr/>
                  <p:nvPr/>
                </p:nvSpPr>
                <p:spPr>
                  <a:xfrm>
                    <a:off x="1149795"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7"/>
                  <p:cNvSpPr/>
                  <p:nvPr/>
                </p:nvSpPr>
                <p:spPr>
                  <a:xfrm>
                    <a:off x="1018925" y="254356"/>
                    <a:ext cx="143950" cy="211872"/>
                  </a:xfrm>
                  <a:custGeom>
                    <a:avLst/>
                    <a:gdLst/>
                    <a:ahLst/>
                    <a:cxnLst/>
                    <a:rect l="l" t="t" r="r" b="b"/>
                    <a:pathLst>
                      <a:path w="4457" h="6560" extrusionOk="0">
                        <a:moveTo>
                          <a:pt x="3933" y="1"/>
                        </a:moveTo>
                        <a:cubicBezTo>
                          <a:pt x="2886" y="1"/>
                          <a:pt x="1831" y="436"/>
                          <a:pt x="1097" y="1215"/>
                        </a:cubicBezTo>
                        <a:cubicBezTo>
                          <a:pt x="705" y="1607"/>
                          <a:pt x="405" y="2104"/>
                          <a:pt x="209" y="2635"/>
                        </a:cubicBezTo>
                        <a:cubicBezTo>
                          <a:pt x="174" y="2761"/>
                          <a:pt x="139" y="2912"/>
                          <a:pt x="93" y="3039"/>
                        </a:cubicBezTo>
                        <a:lnTo>
                          <a:pt x="24" y="3454"/>
                        </a:lnTo>
                        <a:lnTo>
                          <a:pt x="1" y="3893"/>
                        </a:lnTo>
                        <a:cubicBezTo>
                          <a:pt x="1" y="4054"/>
                          <a:pt x="1" y="4193"/>
                          <a:pt x="24" y="4354"/>
                        </a:cubicBezTo>
                        <a:cubicBezTo>
                          <a:pt x="105" y="4955"/>
                          <a:pt x="440" y="5532"/>
                          <a:pt x="913" y="5936"/>
                        </a:cubicBezTo>
                        <a:cubicBezTo>
                          <a:pt x="1397" y="6330"/>
                          <a:pt x="1992" y="6559"/>
                          <a:pt x="2642" y="6559"/>
                        </a:cubicBezTo>
                        <a:cubicBezTo>
                          <a:pt x="2658" y="6559"/>
                          <a:pt x="2674" y="6559"/>
                          <a:pt x="2690" y="6559"/>
                        </a:cubicBezTo>
                        <a:cubicBezTo>
                          <a:pt x="3441" y="6524"/>
                          <a:pt x="4133" y="6005"/>
                          <a:pt x="4364" y="5278"/>
                        </a:cubicBezTo>
                        <a:cubicBezTo>
                          <a:pt x="4422" y="5105"/>
                          <a:pt x="4456" y="4908"/>
                          <a:pt x="4456" y="4712"/>
                        </a:cubicBezTo>
                        <a:cubicBezTo>
                          <a:pt x="4456" y="4481"/>
                          <a:pt x="4387" y="4239"/>
                          <a:pt x="4272" y="4031"/>
                        </a:cubicBezTo>
                        <a:cubicBezTo>
                          <a:pt x="4041" y="3627"/>
                          <a:pt x="3579" y="3339"/>
                          <a:pt x="3083" y="3339"/>
                        </a:cubicBezTo>
                        <a:lnTo>
                          <a:pt x="2898" y="3339"/>
                        </a:lnTo>
                        <a:cubicBezTo>
                          <a:pt x="2829" y="3339"/>
                          <a:pt x="2771" y="3350"/>
                          <a:pt x="2690" y="3373"/>
                        </a:cubicBezTo>
                        <a:cubicBezTo>
                          <a:pt x="2333" y="3489"/>
                          <a:pt x="2136" y="3858"/>
                          <a:pt x="2229" y="4216"/>
                        </a:cubicBezTo>
                        <a:cubicBezTo>
                          <a:pt x="2323" y="4519"/>
                          <a:pt x="2597" y="4705"/>
                          <a:pt x="2889" y="4705"/>
                        </a:cubicBezTo>
                        <a:cubicBezTo>
                          <a:pt x="2953" y="4705"/>
                          <a:pt x="3018" y="4696"/>
                          <a:pt x="3083" y="4678"/>
                        </a:cubicBezTo>
                        <a:cubicBezTo>
                          <a:pt x="3117" y="4678"/>
                          <a:pt x="3141" y="4678"/>
                          <a:pt x="3175" y="4712"/>
                        </a:cubicBezTo>
                        <a:cubicBezTo>
                          <a:pt x="3187" y="4712"/>
                          <a:pt x="3198" y="4735"/>
                          <a:pt x="3198" y="4758"/>
                        </a:cubicBezTo>
                        <a:cubicBezTo>
                          <a:pt x="3198" y="4816"/>
                          <a:pt x="3198" y="4885"/>
                          <a:pt x="3187" y="4943"/>
                        </a:cubicBezTo>
                        <a:cubicBezTo>
                          <a:pt x="3129" y="5197"/>
                          <a:pt x="2898" y="5428"/>
                          <a:pt x="2610" y="5462"/>
                        </a:cubicBezTo>
                        <a:cubicBezTo>
                          <a:pt x="2575" y="5465"/>
                          <a:pt x="2540" y="5466"/>
                          <a:pt x="2505" y="5466"/>
                        </a:cubicBezTo>
                        <a:cubicBezTo>
                          <a:pt x="2180" y="5466"/>
                          <a:pt x="1806" y="5370"/>
                          <a:pt x="1536" y="5162"/>
                        </a:cubicBezTo>
                        <a:cubicBezTo>
                          <a:pt x="1224" y="4931"/>
                          <a:pt x="970" y="4585"/>
                          <a:pt x="890" y="4193"/>
                        </a:cubicBezTo>
                        <a:cubicBezTo>
                          <a:pt x="855" y="4089"/>
                          <a:pt x="855" y="3985"/>
                          <a:pt x="844" y="3893"/>
                        </a:cubicBezTo>
                        <a:lnTo>
                          <a:pt x="844" y="3558"/>
                        </a:lnTo>
                        <a:lnTo>
                          <a:pt x="890" y="3223"/>
                        </a:lnTo>
                        <a:cubicBezTo>
                          <a:pt x="913" y="3108"/>
                          <a:pt x="936" y="3004"/>
                          <a:pt x="959" y="2900"/>
                        </a:cubicBezTo>
                        <a:cubicBezTo>
                          <a:pt x="1074" y="2450"/>
                          <a:pt x="1305" y="2046"/>
                          <a:pt x="1594" y="1688"/>
                        </a:cubicBezTo>
                        <a:cubicBezTo>
                          <a:pt x="2171" y="961"/>
                          <a:pt x="3083" y="499"/>
                          <a:pt x="4052" y="476"/>
                        </a:cubicBezTo>
                        <a:cubicBezTo>
                          <a:pt x="4179" y="476"/>
                          <a:pt x="4272" y="372"/>
                          <a:pt x="4272" y="234"/>
                        </a:cubicBezTo>
                        <a:cubicBezTo>
                          <a:pt x="4283" y="118"/>
                          <a:pt x="4179" y="3"/>
                          <a:pt x="4052" y="3"/>
                        </a:cubicBezTo>
                        <a:cubicBezTo>
                          <a:pt x="4013" y="2"/>
                          <a:pt x="3973" y="1"/>
                          <a:pt x="393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sp>
        <p:nvSpPr>
          <p:cNvPr id="1281" name="Google Shape;1281;p17"/>
          <p:cNvSpPr txBox="1">
            <a:spLocks noGrp="1"/>
          </p:cNvSpPr>
          <p:nvPr>
            <p:ph type="title"/>
          </p:nvPr>
        </p:nvSpPr>
        <p:spPr>
          <a:xfrm>
            <a:off x="1011700" y="593367"/>
            <a:ext cx="10168400" cy="76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2800"/>
              <a:buNone/>
              <a:defRPr sz="4000">
                <a:solidFill>
                  <a:schemeClr val="accent5"/>
                </a:solidFill>
              </a:defRPr>
            </a:lvl1pPr>
            <a:lvl2pPr lvl="1" rtl="0">
              <a:spcBef>
                <a:spcPts val="0"/>
              </a:spcBef>
              <a:spcAft>
                <a:spcPts val="0"/>
              </a:spcAft>
              <a:buClr>
                <a:schemeClr val="accent5"/>
              </a:buClr>
              <a:buSzPts val="2800"/>
              <a:buNone/>
              <a:defRPr>
                <a:solidFill>
                  <a:schemeClr val="accent5"/>
                </a:solidFill>
              </a:defRPr>
            </a:lvl2pPr>
            <a:lvl3pPr lvl="2" rtl="0">
              <a:spcBef>
                <a:spcPts val="0"/>
              </a:spcBef>
              <a:spcAft>
                <a:spcPts val="0"/>
              </a:spcAft>
              <a:buClr>
                <a:schemeClr val="accent5"/>
              </a:buClr>
              <a:buSzPts val="2800"/>
              <a:buNone/>
              <a:defRPr>
                <a:solidFill>
                  <a:schemeClr val="accent5"/>
                </a:solidFill>
              </a:defRPr>
            </a:lvl3pPr>
            <a:lvl4pPr lvl="3" rtl="0">
              <a:spcBef>
                <a:spcPts val="0"/>
              </a:spcBef>
              <a:spcAft>
                <a:spcPts val="0"/>
              </a:spcAft>
              <a:buClr>
                <a:schemeClr val="accent5"/>
              </a:buClr>
              <a:buSzPts val="2800"/>
              <a:buNone/>
              <a:defRPr>
                <a:solidFill>
                  <a:schemeClr val="accent5"/>
                </a:solidFill>
              </a:defRPr>
            </a:lvl4pPr>
            <a:lvl5pPr lvl="4" rtl="0">
              <a:spcBef>
                <a:spcPts val="0"/>
              </a:spcBef>
              <a:spcAft>
                <a:spcPts val="0"/>
              </a:spcAft>
              <a:buClr>
                <a:schemeClr val="accent5"/>
              </a:buClr>
              <a:buSzPts val="2800"/>
              <a:buNone/>
              <a:defRPr>
                <a:solidFill>
                  <a:schemeClr val="accent5"/>
                </a:solidFill>
              </a:defRPr>
            </a:lvl5pPr>
            <a:lvl6pPr lvl="5" rtl="0">
              <a:spcBef>
                <a:spcPts val="0"/>
              </a:spcBef>
              <a:spcAft>
                <a:spcPts val="0"/>
              </a:spcAft>
              <a:buClr>
                <a:schemeClr val="accent5"/>
              </a:buClr>
              <a:buSzPts val="2800"/>
              <a:buNone/>
              <a:defRPr>
                <a:solidFill>
                  <a:schemeClr val="accent5"/>
                </a:solidFill>
              </a:defRPr>
            </a:lvl6pPr>
            <a:lvl7pPr lvl="6" rtl="0">
              <a:spcBef>
                <a:spcPts val="0"/>
              </a:spcBef>
              <a:spcAft>
                <a:spcPts val="0"/>
              </a:spcAft>
              <a:buClr>
                <a:schemeClr val="accent5"/>
              </a:buClr>
              <a:buSzPts val="2800"/>
              <a:buNone/>
              <a:defRPr>
                <a:solidFill>
                  <a:schemeClr val="accent5"/>
                </a:solidFill>
              </a:defRPr>
            </a:lvl7pPr>
            <a:lvl8pPr lvl="7" rtl="0">
              <a:spcBef>
                <a:spcPts val="0"/>
              </a:spcBef>
              <a:spcAft>
                <a:spcPts val="0"/>
              </a:spcAft>
              <a:buClr>
                <a:schemeClr val="accent5"/>
              </a:buClr>
              <a:buSzPts val="2800"/>
              <a:buNone/>
              <a:defRPr>
                <a:solidFill>
                  <a:schemeClr val="accent5"/>
                </a:solidFill>
              </a:defRPr>
            </a:lvl8pPr>
            <a:lvl9pPr lvl="8" rtl="0">
              <a:spcBef>
                <a:spcPts val="0"/>
              </a:spcBef>
              <a:spcAft>
                <a:spcPts val="0"/>
              </a:spcAft>
              <a:buClr>
                <a:schemeClr val="accent5"/>
              </a:buClr>
              <a:buSzPts val="2800"/>
              <a:buNone/>
              <a:defRPr>
                <a:solidFill>
                  <a:schemeClr val="accent5"/>
                </a:solidFill>
              </a:defRPr>
            </a:lvl9pPr>
          </a:lstStyle>
          <a:p>
            <a:endParaRPr/>
          </a:p>
        </p:txBody>
      </p:sp>
    </p:spTree>
    <p:extLst>
      <p:ext uri="{BB962C8B-B14F-4D97-AF65-F5344CB8AC3E}">
        <p14:creationId xmlns:p14="http://schemas.microsoft.com/office/powerpoint/2010/main" val="4095640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reserve="1">
  <p:cSld name="Background 2">
    <p:bg>
      <p:bgPr>
        <a:blipFill>
          <a:blip r:embed="rId2">
            <a:alphaModFix/>
          </a:blip>
          <a:stretch>
            <a:fillRect/>
          </a:stretch>
        </a:blipFill>
        <a:effectLst/>
      </p:bgPr>
    </p:bg>
    <p:spTree>
      <p:nvGrpSpPr>
        <p:cNvPr id="1" name="Shape 2430"/>
        <p:cNvGrpSpPr/>
        <p:nvPr/>
      </p:nvGrpSpPr>
      <p:grpSpPr>
        <a:xfrm>
          <a:off x="0" y="0"/>
          <a:ext cx="0" cy="0"/>
          <a:chOff x="0" y="0"/>
          <a:chExt cx="0" cy="0"/>
        </a:xfrm>
      </p:grpSpPr>
      <p:sp>
        <p:nvSpPr>
          <p:cNvPr id="4" name="Freeform 5"/>
          <p:cNvSpPr>
            <a:spLocks/>
          </p:cNvSpPr>
          <p:nvPr userDrawn="1"/>
        </p:nvSpPr>
        <p:spPr bwMode="auto">
          <a:xfrm>
            <a:off x="4234" y="6235700"/>
            <a:ext cx="12179300" cy="626533"/>
          </a:xfrm>
          <a:custGeom>
            <a:avLst/>
            <a:gdLst>
              <a:gd name="T0" fmla="*/ 0 w 2880"/>
              <a:gd name="T1" fmla="*/ 0 h 145"/>
              <a:gd name="T2" fmla="*/ 2846 w 2880"/>
              <a:gd name="T3" fmla="*/ 0 h 145"/>
              <a:gd name="T4" fmla="*/ 2880 w 2880"/>
              <a:gd name="T5" fmla="*/ 34 h 145"/>
              <a:gd name="T6" fmla="*/ 2880 w 2880"/>
              <a:gd name="T7" fmla="*/ 145 h 145"/>
              <a:gd name="T8" fmla="*/ 0 w 2880"/>
              <a:gd name="T9" fmla="*/ 145 h 145"/>
              <a:gd name="T10" fmla="*/ 0 w 2880"/>
              <a:gd name="T11" fmla="*/ 0 h 145"/>
            </a:gdLst>
            <a:ahLst/>
            <a:cxnLst>
              <a:cxn ang="0">
                <a:pos x="T0" y="T1"/>
              </a:cxn>
              <a:cxn ang="0">
                <a:pos x="T2" y="T3"/>
              </a:cxn>
              <a:cxn ang="0">
                <a:pos x="T4" y="T5"/>
              </a:cxn>
              <a:cxn ang="0">
                <a:pos x="T6" y="T7"/>
              </a:cxn>
              <a:cxn ang="0">
                <a:pos x="T8" y="T9"/>
              </a:cxn>
              <a:cxn ang="0">
                <a:pos x="T10" y="T11"/>
              </a:cxn>
            </a:cxnLst>
            <a:rect l="0" t="0" r="r" b="b"/>
            <a:pathLst>
              <a:path w="2880" h="145">
                <a:moveTo>
                  <a:pt x="0" y="0"/>
                </a:moveTo>
                <a:cubicBezTo>
                  <a:pt x="2846" y="0"/>
                  <a:pt x="2846" y="0"/>
                  <a:pt x="2846" y="0"/>
                </a:cubicBezTo>
                <a:cubicBezTo>
                  <a:pt x="2865" y="0"/>
                  <a:pt x="2880" y="15"/>
                  <a:pt x="2880" y="34"/>
                </a:cubicBezTo>
                <a:cubicBezTo>
                  <a:pt x="2880" y="145"/>
                  <a:pt x="2880" y="145"/>
                  <a:pt x="2880" y="145"/>
                </a:cubicBezTo>
                <a:cubicBezTo>
                  <a:pt x="0" y="145"/>
                  <a:pt x="0" y="145"/>
                  <a:pt x="0" y="145"/>
                </a:cubicBezTo>
                <a:cubicBezTo>
                  <a:pt x="0" y="0"/>
                  <a:pt x="0" y="0"/>
                  <a:pt x="0" y="0"/>
                </a:cubicBezTo>
                <a:close/>
              </a:path>
            </a:pathLst>
          </a:custGeom>
          <a:solidFill>
            <a:srgbClr val="D6B3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s-AR" sz="2400"/>
          </a:p>
        </p:txBody>
      </p:sp>
      <p:grpSp>
        <p:nvGrpSpPr>
          <p:cNvPr id="2443" name="Google Shape;2443;p32"/>
          <p:cNvGrpSpPr/>
          <p:nvPr/>
        </p:nvGrpSpPr>
        <p:grpSpPr>
          <a:xfrm flipH="1">
            <a:off x="-30" y="280535"/>
            <a:ext cx="10851796" cy="282496"/>
            <a:chOff x="1005226" y="199492"/>
            <a:chExt cx="8138847" cy="211872"/>
          </a:xfrm>
        </p:grpSpPr>
        <p:sp>
          <p:nvSpPr>
            <p:cNvPr id="2444" name="Google Shape;2444;p32"/>
            <p:cNvSpPr/>
            <p:nvPr/>
          </p:nvSpPr>
          <p:spPr>
            <a:xfrm>
              <a:off x="4842450" y="199550"/>
              <a:ext cx="4301622" cy="14950"/>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45" name="Google Shape;2445;p32"/>
            <p:cNvGrpSpPr/>
            <p:nvPr/>
          </p:nvGrpSpPr>
          <p:grpSpPr>
            <a:xfrm>
              <a:off x="1005226" y="199492"/>
              <a:ext cx="3295960" cy="211872"/>
              <a:chOff x="1018925" y="254356"/>
              <a:chExt cx="3295960" cy="211872"/>
            </a:xfrm>
          </p:grpSpPr>
          <p:sp>
            <p:nvSpPr>
              <p:cNvPr id="2446" name="Google Shape;2446;p32"/>
              <p:cNvSpPr/>
              <p:nvPr/>
            </p:nvSpPr>
            <p:spPr>
              <a:xfrm>
                <a:off x="1149795"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32"/>
              <p:cNvSpPr/>
              <p:nvPr/>
            </p:nvSpPr>
            <p:spPr>
              <a:xfrm>
                <a:off x="1018925" y="254356"/>
                <a:ext cx="143950" cy="211872"/>
              </a:xfrm>
              <a:custGeom>
                <a:avLst/>
                <a:gdLst/>
                <a:ahLst/>
                <a:cxnLst/>
                <a:rect l="l" t="t" r="r" b="b"/>
                <a:pathLst>
                  <a:path w="4457" h="6560" extrusionOk="0">
                    <a:moveTo>
                      <a:pt x="3933" y="1"/>
                    </a:moveTo>
                    <a:cubicBezTo>
                      <a:pt x="2886" y="1"/>
                      <a:pt x="1831" y="436"/>
                      <a:pt x="1097" y="1215"/>
                    </a:cubicBezTo>
                    <a:cubicBezTo>
                      <a:pt x="705" y="1607"/>
                      <a:pt x="405" y="2104"/>
                      <a:pt x="209" y="2635"/>
                    </a:cubicBezTo>
                    <a:cubicBezTo>
                      <a:pt x="174" y="2761"/>
                      <a:pt x="139" y="2912"/>
                      <a:pt x="93" y="3039"/>
                    </a:cubicBezTo>
                    <a:lnTo>
                      <a:pt x="24" y="3454"/>
                    </a:lnTo>
                    <a:lnTo>
                      <a:pt x="1" y="3893"/>
                    </a:lnTo>
                    <a:cubicBezTo>
                      <a:pt x="1" y="4054"/>
                      <a:pt x="1" y="4193"/>
                      <a:pt x="24" y="4354"/>
                    </a:cubicBezTo>
                    <a:cubicBezTo>
                      <a:pt x="105" y="4955"/>
                      <a:pt x="440" y="5532"/>
                      <a:pt x="913" y="5936"/>
                    </a:cubicBezTo>
                    <a:cubicBezTo>
                      <a:pt x="1397" y="6330"/>
                      <a:pt x="1992" y="6559"/>
                      <a:pt x="2642" y="6559"/>
                    </a:cubicBezTo>
                    <a:cubicBezTo>
                      <a:pt x="2658" y="6559"/>
                      <a:pt x="2674" y="6559"/>
                      <a:pt x="2690" y="6559"/>
                    </a:cubicBezTo>
                    <a:cubicBezTo>
                      <a:pt x="3441" y="6524"/>
                      <a:pt x="4133" y="6005"/>
                      <a:pt x="4364" y="5278"/>
                    </a:cubicBezTo>
                    <a:cubicBezTo>
                      <a:pt x="4422" y="5105"/>
                      <a:pt x="4456" y="4908"/>
                      <a:pt x="4456" y="4712"/>
                    </a:cubicBezTo>
                    <a:cubicBezTo>
                      <a:pt x="4456" y="4481"/>
                      <a:pt x="4387" y="4239"/>
                      <a:pt x="4272" y="4031"/>
                    </a:cubicBezTo>
                    <a:cubicBezTo>
                      <a:pt x="4041" y="3627"/>
                      <a:pt x="3579" y="3339"/>
                      <a:pt x="3083" y="3339"/>
                    </a:cubicBezTo>
                    <a:lnTo>
                      <a:pt x="2898" y="3339"/>
                    </a:lnTo>
                    <a:cubicBezTo>
                      <a:pt x="2829" y="3339"/>
                      <a:pt x="2771" y="3350"/>
                      <a:pt x="2690" y="3373"/>
                    </a:cubicBezTo>
                    <a:cubicBezTo>
                      <a:pt x="2333" y="3489"/>
                      <a:pt x="2136" y="3858"/>
                      <a:pt x="2229" y="4216"/>
                    </a:cubicBezTo>
                    <a:cubicBezTo>
                      <a:pt x="2323" y="4519"/>
                      <a:pt x="2597" y="4705"/>
                      <a:pt x="2889" y="4705"/>
                    </a:cubicBezTo>
                    <a:cubicBezTo>
                      <a:pt x="2953" y="4705"/>
                      <a:pt x="3018" y="4696"/>
                      <a:pt x="3083" y="4678"/>
                    </a:cubicBezTo>
                    <a:cubicBezTo>
                      <a:pt x="3117" y="4678"/>
                      <a:pt x="3141" y="4678"/>
                      <a:pt x="3175" y="4712"/>
                    </a:cubicBezTo>
                    <a:cubicBezTo>
                      <a:pt x="3187" y="4712"/>
                      <a:pt x="3198" y="4735"/>
                      <a:pt x="3198" y="4758"/>
                    </a:cubicBezTo>
                    <a:cubicBezTo>
                      <a:pt x="3198" y="4816"/>
                      <a:pt x="3198" y="4885"/>
                      <a:pt x="3187" y="4943"/>
                    </a:cubicBezTo>
                    <a:cubicBezTo>
                      <a:pt x="3129" y="5197"/>
                      <a:pt x="2898" y="5428"/>
                      <a:pt x="2610" y="5462"/>
                    </a:cubicBezTo>
                    <a:cubicBezTo>
                      <a:pt x="2575" y="5465"/>
                      <a:pt x="2540" y="5466"/>
                      <a:pt x="2505" y="5466"/>
                    </a:cubicBezTo>
                    <a:cubicBezTo>
                      <a:pt x="2180" y="5466"/>
                      <a:pt x="1806" y="5370"/>
                      <a:pt x="1536" y="5162"/>
                    </a:cubicBezTo>
                    <a:cubicBezTo>
                      <a:pt x="1224" y="4931"/>
                      <a:pt x="970" y="4585"/>
                      <a:pt x="890" y="4193"/>
                    </a:cubicBezTo>
                    <a:cubicBezTo>
                      <a:pt x="855" y="4089"/>
                      <a:pt x="855" y="3985"/>
                      <a:pt x="844" y="3893"/>
                    </a:cubicBezTo>
                    <a:lnTo>
                      <a:pt x="844" y="3558"/>
                    </a:lnTo>
                    <a:lnTo>
                      <a:pt x="890" y="3223"/>
                    </a:lnTo>
                    <a:cubicBezTo>
                      <a:pt x="913" y="3108"/>
                      <a:pt x="936" y="3004"/>
                      <a:pt x="959" y="2900"/>
                    </a:cubicBezTo>
                    <a:cubicBezTo>
                      <a:pt x="1074" y="2450"/>
                      <a:pt x="1305" y="2046"/>
                      <a:pt x="1594" y="1688"/>
                    </a:cubicBezTo>
                    <a:cubicBezTo>
                      <a:pt x="2171" y="961"/>
                      <a:pt x="3083" y="499"/>
                      <a:pt x="4052" y="476"/>
                    </a:cubicBezTo>
                    <a:cubicBezTo>
                      <a:pt x="4179" y="476"/>
                      <a:pt x="4272" y="372"/>
                      <a:pt x="4272" y="234"/>
                    </a:cubicBezTo>
                    <a:cubicBezTo>
                      <a:pt x="4283" y="118"/>
                      <a:pt x="4179" y="3"/>
                      <a:pt x="4052" y="3"/>
                    </a:cubicBezTo>
                    <a:cubicBezTo>
                      <a:pt x="4013" y="2"/>
                      <a:pt x="3973" y="1"/>
                      <a:pt x="393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 name="Freeform 5"/>
          <p:cNvSpPr>
            <a:spLocks/>
          </p:cNvSpPr>
          <p:nvPr/>
        </p:nvSpPr>
        <p:spPr bwMode="auto">
          <a:xfrm rot="16560300">
            <a:off x="8704354" y="2988428"/>
            <a:ext cx="6263961" cy="908889"/>
          </a:xfrm>
          <a:custGeom>
            <a:avLst/>
            <a:gdLst>
              <a:gd name="T0" fmla="*/ 247 w 969"/>
              <a:gd name="T1" fmla="*/ 110 h 138"/>
              <a:gd name="T2" fmla="*/ 104 w 969"/>
              <a:gd name="T3" fmla="*/ 115 h 138"/>
              <a:gd name="T4" fmla="*/ 56 w 969"/>
              <a:gd name="T5" fmla="*/ 130 h 138"/>
              <a:gd name="T6" fmla="*/ 10 w 969"/>
              <a:gd name="T7" fmla="*/ 123 h 138"/>
              <a:gd name="T8" fmla="*/ 8 w 969"/>
              <a:gd name="T9" fmla="*/ 72 h 138"/>
              <a:gd name="T10" fmla="*/ 49 w 969"/>
              <a:gd name="T11" fmla="*/ 61 h 138"/>
              <a:gd name="T12" fmla="*/ 222 w 969"/>
              <a:gd name="T13" fmla="*/ 57 h 138"/>
              <a:gd name="T14" fmla="*/ 284 w 969"/>
              <a:gd name="T15" fmla="*/ 57 h 138"/>
              <a:gd name="T16" fmla="*/ 304 w 969"/>
              <a:gd name="T17" fmla="*/ 57 h 138"/>
              <a:gd name="T18" fmla="*/ 479 w 969"/>
              <a:gd name="T19" fmla="*/ 41 h 138"/>
              <a:gd name="T20" fmla="*/ 952 w 969"/>
              <a:gd name="T21" fmla="*/ 1 h 138"/>
              <a:gd name="T22" fmla="*/ 969 w 969"/>
              <a:gd name="T23" fmla="*/ 5 h 138"/>
              <a:gd name="T24" fmla="*/ 953 w 969"/>
              <a:gd name="T25" fmla="*/ 15 h 138"/>
              <a:gd name="T26" fmla="*/ 554 w 969"/>
              <a:gd name="T27" fmla="*/ 59 h 138"/>
              <a:gd name="T28" fmla="*/ 379 w 969"/>
              <a:gd name="T29" fmla="*/ 85 h 138"/>
              <a:gd name="T30" fmla="*/ 333 w 969"/>
              <a:gd name="T31" fmla="*/ 91 h 138"/>
              <a:gd name="T32" fmla="*/ 275 w 969"/>
              <a:gd name="T33" fmla="*/ 104 h 138"/>
              <a:gd name="T34" fmla="*/ 247 w 969"/>
              <a:gd name="T35" fmla="*/ 1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9" h="138">
                <a:moveTo>
                  <a:pt x="247" y="110"/>
                </a:moveTo>
                <a:cubicBezTo>
                  <a:pt x="200" y="96"/>
                  <a:pt x="152" y="108"/>
                  <a:pt x="104" y="115"/>
                </a:cubicBezTo>
                <a:cubicBezTo>
                  <a:pt x="88" y="118"/>
                  <a:pt x="71" y="123"/>
                  <a:pt x="56" y="130"/>
                </a:cubicBezTo>
                <a:cubicBezTo>
                  <a:pt x="38" y="138"/>
                  <a:pt x="23" y="136"/>
                  <a:pt x="10" y="123"/>
                </a:cubicBezTo>
                <a:cubicBezTo>
                  <a:pt x="1" y="115"/>
                  <a:pt x="0" y="84"/>
                  <a:pt x="8" y="72"/>
                </a:cubicBezTo>
                <a:cubicBezTo>
                  <a:pt x="18" y="57"/>
                  <a:pt x="33" y="57"/>
                  <a:pt x="49" y="61"/>
                </a:cubicBezTo>
                <a:cubicBezTo>
                  <a:pt x="107" y="73"/>
                  <a:pt x="165" y="71"/>
                  <a:pt x="222" y="57"/>
                </a:cubicBezTo>
                <a:cubicBezTo>
                  <a:pt x="243" y="51"/>
                  <a:pt x="263" y="46"/>
                  <a:pt x="284" y="57"/>
                </a:cubicBezTo>
                <a:cubicBezTo>
                  <a:pt x="289" y="60"/>
                  <a:pt x="297" y="58"/>
                  <a:pt x="304" y="57"/>
                </a:cubicBezTo>
                <a:cubicBezTo>
                  <a:pt x="362" y="52"/>
                  <a:pt x="420" y="46"/>
                  <a:pt x="479" y="41"/>
                </a:cubicBezTo>
                <a:cubicBezTo>
                  <a:pt x="636" y="27"/>
                  <a:pt x="794" y="14"/>
                  <a:pt x="952" y="1"/>
                </a:cubicBezTo>
                <a:cubicBezTo>
                  <a:pt x="957" y="0"/>
                  <a:pt x="963" y="4"/>
                  <a:pt x="969" y="5"/>
                </a:cubicBezTo>
                <a:cubicBezTo>
                  <a:pt x="964" y="9"/>
                  <a:pt x="959" y="15"/>
                  <a:pt x="953" y="15"/>
                </a:cubicBezTo>
                <a:cubicBezTo>
                  <a:pt x="820" y="30"/>
                  <a:pt x="687" y="44"/>
                  <a:pt x="554" y="59"/>
                </a:cubicBezTo>
                <a:cubicBezTo>
                  <a:pt x="496" y="66"/>
                  <a:pt x="437" y="76"/>
                  <a:pt x="379" y="85"/>
                </a:cubicBezTo>
                <a:cubicBezTo>
                  <a:pt x="364" y="87"/>
                  <a:pt x="348" y="88"/>
                  <a:pt x="333" y="91"/>
                </a:cubicBezTo>
                <a:cubicBezTo>
                  <a:pt x="314" y="94"/>
                  <a:pt x="294" y="100"/>
                  <a:pt x="275" y="104"/>
                </a:cubicBezTo>
                <a:cubicBezTo>
                  <a:pt x="266" y="106"/>
                  <a:pt x="258" y="108"/>
                  <a:pt x="247" y="110"/>
                </a:cubicBezTo>
                <a:close/>
              </a:path>
            </a:pathLst>
          </a:custGeom>
          <a:solidFill>
            <a:schemeClr val="accent5">
              <a:lumMod val="75000"/>
            </a:schemeClr>
          </a:solidFill>
          <a:ln>
            <a:noFill/>
          </a:ln>
        </p:spPr>
        <p:txBody>
          <a:bodyPr vert="horz" wrap="square" lIns="121920" tIns="60960" rIns="121920" bIns="60960" numCol="1" anchor="t" anchorCtr="0" compatLnSpc="1">
            <a:prstTxWarp prst="textNoShape">
              <a:avLst/>
            </a:prstTxWarp>
          </a:bodyPr>
          <a:lstStyle/>
          <a:p>
            <a:endParaRPr lang="es-AR" sz="2400"/>
          </a:p>
        </p:txBody>
      </p:sp>
      <p:pic>
        <p:nvPicPr>
          <p:cNvPr id="6" name="Imagen 5"/>
          <p:cNvPicPr>
            <a:picLocks noChangeAspect="1"/>
          </p:cNvPicPr>
          <p:nvPr userDrawn="1"/>
        </p:nvPicPr>
        <p:blipFill>
          <a:blip r:embed="rId3"/>
          <a:stretch>
            <a:fillRect/>
          </a:stretch>
        </p:blipFill>
        <p:spPr>
          <a:xfrm>
            <a:off x="10079321" y="4897195"/>
            <a:ext cx="1352956" cy="1960805"/>
          </a:xfrm>
          <a:prstGeom prst="rect">
            <a:avLst/>
          </a:prstGeom>
        </p:spPr>
      </p:pic>
      <p:sp>
        <p:nvSpPr>
          <p:cNvPr id="3" name="AutoShape 3"/>
          <p:cNvSpPr>
            <a:spLocks noChangeAspect="1" noChangeArrowheads="1" noTextEdit="1"/>
          </p:cNvSpPr>
          <p:nvPr userDrawn="1"/>
        </p:nvSpPr>
        <p:spPr bwMode="auto">
          <a:xfrm>
            <a:off x="0" y="4923368"/>
            <a:ext cx="12192000" cy="193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s-AR" sz="2400"/>
          </a:p>
        </p:txBody>
      </p:sp>
    </p:spTree>
    <p:extLst>
      <p:ext uri="{BB962C8B-B14F-4D97-AF65-F5344CB8AC3E}">
        <p14:creationId xmlns:p14="http://schemas.microsoft.com/office/powerpoint/2010/main" val="2848415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30" y="339510"/>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551828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1_Quote">
    <p:bg>
      <p:bgPr>
        <a:gradFill>
          <a:gsLst>
            <a:gs pos="0">
              <a:schemeClr val="accent1"/>
            </a:gs>
            <a:gs pos="50000">
              <a:schemeClr val="accent1"/>
            </a:gs>
            <a:gs pos="100000">
              <a:schemeClr val="accent3"/>
            </a:gs>
          </a:gsLst>
          <a:lin ang="2700006" scaled="0"/>
        </a:gradFill>
        <a:effectLst/>
      </p:bgPr>
    </p:bg>
    <p:spTree>
      <p:nvGrpSpPr>
        <p:cNvPr id="1" name="Shape 16"/>
        <p:cNvGrpSpPr/>
        <p:nvPr/>
      </p:nvGrpSpPr>
      <p:grpSpPr>
        <a:xfrm>
          <a:off x="0" y="0"/>
          <a:ext cx="0" cy="0"/>
          <a:chOff x="0" y="0"/>
          <a:chExt cx="0" cy="0"/>
        </a:xfrm>
      </p:grpSpPr>
      <p:sp>
        <p:nvSpPr>
          <p:cNvPr id="17" name="Google Shape;17;p4"/>
          <p:cNvSpPr/>
          <p:nvPr/>
        </p:nvSpPr>
        <p:spPr>
          <a:xfrm>
            <a:off x="918567" y="918567"/>
            <a:ext cx="10366800" cy="5022333"/>
          </a:xfrm>
          <a:custGeom>
            <a:avLst/>
            <a:gdLst/>
            <a:ahLst/>
            <a:cxnLst/>
            <a:rect l="l" t="t" r="r" b="b"/>
            <a:pathLst>
              <a:path w="311004" h="150670" extrusionOk="0">
                <a:moveTo>
                  <a:pt x="0" y="8232"/>
                </a:moveTo>
                <a:lnTo>
                  <a:pt x="0" y="0"/>
                </a:lnTo>
                <a:lnTo>
                  <a:pt x="311004" y="0"/>
                </a:lnTo>
                <a:lnTo>
                  <a:pt x="311004" y="150670"/>
                </a:lnTo>
                <a:lnTo>
                  <a:pt x="0" y="150670"/>
                </a:lnTo>
                <a:lnTo>
                  <a:pt x="0" y="32926"/>
                </a:lnTo>
              </a:path>
            </a:pathLst>
          </a:custGeom>
          <a:noFill/>
          <a:ln w="9525" cap="flat" cmpd="sng">
            <a:solidFill>
              <a:schemeClr val="accent2"/>
            </a:solidFill>
            <a:prstDash val="solid"/>
            <a:round/>
            <a:headEnd type="none" w="med" len="med"/>
            <a:tailEnd type="none" w="med" len="med"/>
          </a:ln>
        </p:spPr>
      </p:sp>
      <p:sp>
        <p:nvSpPr>
          <p:cNvPr id="18" name="Google Shape;18;p4"/>
          <p:cNvSpPr txBox="1">
            <a:spLocks noGrp="1"/>
          </p:cNvSpPr>
          <p:nvPr>
            <p:ph type="body" idx="1"/>
          </p:nvPr>
        </p:nvSpPr>
        <p:spPr>
          <a:xfrm>
            <a:off x="1467333" y="1438933"/>
            <a:ext cx="6477600" cy="3988800"/>
          </a:xfrm>
          <a:prstGeom prst="rect">
            <a:avLst/>
          </a:prstGeom>
        </p:spPr>
        <p:txBody>
          <a:bodyPr spcFirstLastPara="1" wrap="square" lIns="0" tIns="0" rIns="0" bIns="0" anchor="t" anchorCtr="0">
            <a:noAutofit/>
          </a:bodyPr>
          <a:lstStyle>
            <a:lvl1pPr marL="609585" lvl="0" indent="-575719" rtl="0">
              <a:lnSpc>
                <a:spcPct val="100000"/>
              </a:lnSpc>
              <a:spcBef>
                <a:spcPts val="0"/>
              </a:spcBef>
              <a:spcAft>
                <a:spcPts val="0"/>
              </a:spcAft>
              <a:buClr>
                <a:schemeClr val="lt1"/>
              </a:buClr>
              <a:buSzPts val="3200"/>
              <a:buFont typeface="Kulim Park"/>
              <a:buChar char="▸"/>
              <a:defRPr sz="4267" b="1">
                <a:solidFill>
                  <a:schemeClr val="lt1"/>
                </a:solidFill>
                <a:latin typeface="Kulim Park"/>
                <a:ea typeface="Kulim Park"/>
                <a:cs typeface="Kulim Park"/>
                <a:sym typeface="Kulim Park"/>
              </a:defRPr>
            </a:lvl1pPr>
            <a:lvl2pPr marL="1219170" lvl="1" indent="-575719" rtl="0">
              <a:lnSpc>
                <a:spcPct val="100000"/>
              </a:lnSpc>
              <a:spcBef>
                <a:spcPts val="800"/>
              </a:spcBef>
              <a:spcAft>
                <a:spcPts val="0"/>
              </a:spcAft>
              <a:buClr>
                <a:schemeClr val="lt1"/>
              </a:buClr>
              <a:buSzPts val="3200"/>
              <a:buFont typeface="Kulim Park"/>
              <a:buChar char="╺"/>
              <a:defRPr sz="4267" b="1">
                <a:solidFill>
                  <a:schemeClr val="lt1"/>
                </a:solidFill>
                <a:latin typeface="Kulim Park"/>
                <a:ea typeface="Kulim Park"/>
                <a:cs typeface="Kulim Park"/>
                <a:sym typeface="Kulim Park"/>
              </a:defRPr>
            </a:lvl2pPr>
            <a:lvl3pPr marL="1828754" lvl="2" indent="-575719" rtl="0">
              <a:lnSpc>
                <a:spcPct val="100000"/>
              </a:lnSpc>
              <a:spcBef>
                <a:spcPts val="800"/>
              </a:spcBef>
              <a:spcAft>
                <a:spcPts val="0"/>
              </a:spcAft>
              <a:buClr>
                <a:schemeClr val="lt1"/>
              </a:buClr>
              <a:buSzPts val="3200"/>
              <a:buFont typeface="Kulim Park"/>
              <a:buChar char="■"/>
              <a:defRPr sz="4267" b="1">
                <a:solidFill>
                  <a:schemeClr val="lt1"/>
                </a:solidFill>
                <a:latin typeface="Kulim Park"/>
                <a:ea typeface="Kulim Park"/>
                <a:cs typeface="Kulim Park"/>
                <a:sym typeface="Kulim Park"/>
              </a:defRPr>
            </a:lvl3pPr>
            <a:lvl4pPr marL="2438339" lvl="3" indent="-575719" rtl="0">
              <a:lnSpc>
                <a:spcPct val="100000"/>
              </a:lnSpc>
              <a:spcBef>
                <a:spcPts val="800"/>
              </a:spcBef>
              <a:spcAft>
                <a:spcPts val="0"/>
              </a:spcAft>
              <a:buClr>
                <a:schemeClr val="lt1"/>
              </a:buClr>
              <a:buSzPts val="3200"/>
              <a:buFont typeface="Kulim Park"/>
              <a:buChar char="●"/>
              <a:defRPr sz="4267" b="1">
                <a:solidFill>
                  <a:schemeClr val="lt1"/>
                </a:solidFill>
                <a:latin typeface="Kulim Park"/>
                <a:ea typeface="Kulim Park"/>
                <a:cs typeface="Kulim Park"/>
                <a:sym typeface="Kulim Park"/>
              </a:defRPr>
            </a:lvl4pPr>
            <a:lvl5pPr marL="3047924" lvl="4" indent="-575719" rtl="0">
              <a:lnSpc>
                <a:spcPct val="100000"/>
              </a:lnSpc>
              <a:spcBef>
                <a:spcPts val="800"/>
              </a:spcBef>
              <a:spcAft>
                <a:spcPts val="0"/>
              </a:spcAft>
              <a:buClr>
                <a:schemeClr val="lt1"/>
              </a:buClr>
              <a:buSzPts val="3200"/>
              <a:buFont typeface="Kulim Park"/>
              <a:buChar char="○"/>
              <a:defRPr sz="4267" b="1">
                <a:solidFill>
                  <a:schemeClr val="lt1"/>
                </a:solidFill>
                <a:latin typeface="Kulim Park"/>
                <a:ea typeface="Kulim Park"/>
                <a:cs typeface="Kulim Park"/>
                <a:sym typeface="Kulim Park"/>
              </a:defRPr>
            </a:lvl5pPr>
            <a:lvl6pPr marL="3657509" lvl="5" indent="-575719" rtl="0">
              <a:lnSpc>
                <a:spcPct val="100000"/>
              </a:lnSpc>
              <a:spcBef>
                <a:spcPts val="800"/>
              </a:spcBef>
              <a:spcAft>
                <a:spcPts val="0"/>
              </a:spcAft>
              <a:buClr>
                <a:schemeClr val="lt1"/>
              </a:buClr>
              <a:buSzPts val="3200"/>
              <a:buFont typeface="Kulim Park"/>
              <a:buChar char="■"/>
              <a:defRPr sz="4267" b="1">
                <a:solidFill>
                  <a:schemeClr val="lt1"/>
                </a:solidFill>
                <a:latin typeface="Kulim Park"/>
                <a:ea typeface="Kulim Park"/>
                <a:cs typeface="Kulim Park"/>
                <a:sym typeface="Kulim Park"/>
              </a:defRPr>
            </a:lvl6pPr>
            <a:lvl7pPr marL="4267093" lvl="6" indent="-575719" rtl="0">
              <a:lnSpc>
                <a:spcPct val="100000"/>
              </a:lnSpc>
              <a:spcBef>
                <a:spcPts val="800"/>
              </a:spcBef>
              <a:spcAft>
                <a:spcPts val="0"/>
              </a:spcAft>
              <a:buClr>
                <a:schemeClr val="lt1"/>
              </a:buClr>
              <a:buSzPts val="3200"/>
              <a:buFont typeface="Kulim Park"/>
              <a:buChar char="●"/>
              <a:defRPr sz="4267" b="1">
                <a:solidFill>
                  <a:schemeClr val="lt1"/>
                </a:solidFill>
                <a:latin typeface="Kulim Park"/>
                <a:ea typeface="Kulim Park"/>
                <a:cs typeface="Kulim Park"/>
                <a:sym typeface="Kulim Park"/>
              </a:defRPr>
            </a:lvl7pPr>
            <a:lvl8pPr marL="4876678" lvl="7" indent="-575719" rtl="0">
              <a:lnSpc>
                <a:spcPct val="100000"/>
              </a:lnSpc>
              <a:spcBef>
                <a:spcPts val="800"/>
              </a:spcBef>
              <a:spcAft>
                <a:spcPts val="0"/>
              </a:spcAft>
              <a:buClr>
                <a:schemeClr val="lt1"/>
              </a:buClr>
              <a:buSzPts val="3200"/>
              <a:buFont typeface="Kulim Park"/>
              <a:buChar char="○"/>
              <a:defRPr sz="4267" b="1">
                <a:solidFill>
                  <a:schemeClr val="lt1"/>
                </a:solidFill>
                <a:latin typeface="Kulim Park"/>
                <a:ea typeface="Kulim Park"/>
                <a:cs typeface="Kulim Park"/>
                <a:sym typeface="Kulim Park"/>
              </a:defRPr>
            </a:lvl8pPr>
            <a:lvl9pPr marL="5486263" lvl="8" indent="-575719" rtl="0">
              <a:lnSpc>
                <a:spcPct val="100000"/>
              </a:lnSpc>
              <a:spcBef>
                <a:spcPts val="800"/>
              </a:spcBef>
              <a:spcAft>
                <a:spcPts val="800"/>
              </a:spcAft>
              <a:buClr>
                <a:schemeClr val="lt1"/>
              </a:buClr>
              <a:buSzPts val="3200"/>
              <a:buFont typeface="Kulim Park"/>
              <a:buChar char="■"/>
              <a:defRPr sz="4267" b="1">
                <a:solidFill>
                  <a:schemeClr val="lt1"/>
                </a:solidFill>
                <a:latin typeface="Kulim Park"/>
                <a:ea typeface="Kulim Park"/>
                <a:cs typeface="Kulim Park"/>
                <a:sym typeface="Kulim Park"/>
              </a:defRPr>
            </a:lvl9pPr>
          </a:lstStyle>
          <a:p>
            <a:endParaRPr/>
          </a:p>
        </p:txBody>
      </p:sp>
      <p:sp>
        <p:nvSpPr>
          <p:cNvPr id="19" name="Google Shape;19;p4"/>
          <p:cNvSpPr txBox="1"/>
          <p:nvPr/>
        </p:nvSpPr>
        <p:spPr>
          <a:xfrm>
            <a:off x="364933" y="1162337"/>
            <a:ext cx="1042400" cy="871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600">
                <a:solidFill>
                  <a:schemeClr val="dk1"/>
                </a:solidFill>
                <a:latin typeface="Red Hat Display Black"/>
                <a:ea typeface="Red Hat Display Black"/>
                <a:cs typeface="Red Hat Display Black"/>
                <a:sym typeface="Red Hat Display Black"/>
              </a:rPr>
              <a:t>“</a:t>
            </a:r>
            <a:endParaRPr sz="9600">
              <a:solidFill>
                <a:schemeClr val="dk1"/>
              </a:solidFill>
              <a:latin typeface="Red Hat Display Black"/>
              <a:ea typeface="Red Hat Display Black"/>
              <a:cs typeface="Red Hat Display Black"/>
              <a:sym typeface="Red Hat Display Black"/>
            </a:endParaRPr>
          </a:p>
        </p:txBody>
      </p:sp>
      <p:sp>
        <p:nvSpPr>
          <p:cNvPr id="20" name="Google Shape;20;p4"/>
          <p:cNvSpPr txBox="1">
            <a:spLocks noGrp="1"/>
          </p:cNvSpPr>
          <p:nvPr>
            <p:ph type="sldNum" idx="12"/>
          </p:nvPr>
        </p:nvSpPr>
        <p:spPr>
          <a:xfrm>
            <a:off x="11277592" y="0"/>
            <a:ext cx="914400" cy="9144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1007241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918567" y="918567"/>
            <a:ext cx="10366800" cy="5022333"/>
          </a:xfrm>
          <a:custGeom>
            <a:avLst/>
            <a:gdLst/>
            <a:ahLst/>
            <a:cxnLst/>
            <a:rect l="l" t="t" r="r" b="b"/>
            <a:pathLst>
              <a:path w="311004" h="150670" extrusionOk="0">
                <a:moveTo>
                  <a:pt x="0" y="8232"/>
                </a:moveTo>
                <a:lnTo>
                  <a:pt x="0" y="0"/>
                </a:lnTo>
                <a:lnTo>
                  <a:pt x="311004" y="0"/>
                </a:lnTo>
                <a:lnTo>
                  <a:pt x="311004" y="150670"/>
                </a:lnTo>
                <a:lnTo>
                  <a:pt x="0" y="150670"/>
                </a:lnTo>
                <a:lnTo>
                  <a:pt x="0" y="32926"/>
                </a:lnTo>
              </a:path>
            </a:pathLst>
          </a:custGeom>
          <a:noFill/>
          <a:ln w="9525" cap="flat" cmpd="sng">
            <a:solidFill>
              <a:schemeClr val="dk2"/>
            </a:solidFill>
            <a:prstDash val="solid"/>
            <a:round/>
            <a:headEnd type="none" w="med" len="med"/>
            <a:tailEnd type="none" w="med" len="med"/>
          </a:ln>
        </p:spPr>
      </p:sp>
      <p:sp>
        <p:nvSpPr>
          <p:cNvPr id="23" name="Google Shape;23;p5"/>
          <p:cNvSpPr txBox="1">
            <a:spLocks noGrp="1"/>
          </p:cNvSpPr>
          <p:nvPr>
            <p:ph type="title"/>
          </p:nvPr>
        </p:nvSpPr>
        <p:spPr>
          <a:xfrm>
            <a:off x="727733" y="1181033"/>
            <a:ext cx="10363200" cy="8352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4" name="Google Shape;24;p5"/>
          <p:cNvSpPr txBox="1">
            <a:spLocks noGrp="1"/>
          </p:cNvSpPr>
          <p:nvPr>
            <p:ph type="body" idx="1"/>
          </p:nvPr>
        </p:nvSpPr>
        <p:spPr>
          <a:xfrm>
            <a:off x="1395767" y="2181967"/>
            <a:ext cx="7217200" cy="33832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a:lvl1pPr>
            <a:lvl2pPr marL="1219170" lvl="1" indent="-474121" rtl="0">
              <a:spcBef>
                <a:spcPts val="800"/>
              </a:spcBef>
              <a:spcAft>
                <a:spcPts val="0"/>
              </a:spcAft>
              <a:buSzPts val="2000"/>
              <a:buChar char="╺"/>
              <a:defRPr/>
            </a:lvl2pPr>
            <a:lvl3pPr marL="1828754" lvl="2" indent="-474121" rtl="0">
              <a:spcBef>
                <a:spcPts val="800"/>
              </a:spcBef>
              <a:spcAft>
                <a:spcPts val="0"/>
              </a:spcAft>
              <a:buSzPts val="2000"/>
              <a:buChar char="■"/>
              <a:defRPr/>
            </a:lvl3pPr>
            <a:lvl4pPr marL="2438339" lvl="3" indent="-474121" rtl="0">
              <a:spcBef>
                <a:spcPts val="800"/>
              </a:spcBef>
              <a:spcAft>
                <a:spcPts val="0"/>
              </a:spcAft>
              <a:buSzPts val="2000"/>
              <a:buChar char="●"/>
              <a:defRPr/>
            </a:lvl4pPr>
            <a:lvl5pPr marL="3047924" lvl="4" indent="-474121" rtl="0">
              <a:spcBef>
                <a:spcPts val="800"/>
              </a:spcBef>
              <a:spcAft>
                <a:spcPts val="0"/>
              </a:spcAft>
              <a:buSzPts val="2000"/>
              <a:buChar char="○"/>
              <a:defRPr/>
            </a:lvl5pPr>
            <a:lvl6pPr marL="3657509" lvl="5" indent="-474121" rtl="0">
              <a:spcBef>
                <a:spcPts val="800"/>
              </a:spcBef>
              <a:spcAft>
                <a:spcPts val="0"/>
              </a:spcAft>
              <a:buSzPts val="2000"/>
              <a:buChar char="■"/>
              <a:defRPr/>
            </a:lvl6pPr>
            <a:lvl7pPr marL="4267093" lvl="6" indent="-474121" rtl="0">
              <a:spcBef>
                <a:spcPts val="800"/>
              </a:spcBef>
              <a:spcAft>
                <a:spcPts val="0"/>
              </a:spcAft>
              <a:buSzPts val="2000"/>
              <a:buChar char="●"/>
              <a:defRPr/>
            </a:lvl7pPr>
            <a:lvl8pPr marL="4876678" lvl="7" indent="-474121" rtl="0">
              <a:spcBef>
                <a:spcPts val="800"/>
              </a:spcBef>
              <a:spcAft>
                <a:spcPts val="0"/>
              </a:spcAft>
              <a:buSzPts val="2000"/>
              <a:buChar char="○"/>
              <a:defRPr/>
            </a:lvl8pPr>
            <a:lvl9pPr marL="5486263" lvl="8" indent="-474121" rtl="0">
              <a:spcBef>
                <a:spcPts val="800"/>
              </a:spcBef>
              <a:spcAft>
                <a:spcPts val="800"/>
              </a:spcAft>
              <a:buSzPts val="2000"/>
              <a:buChar char="■"/>
              <a:defRPr/>
            </a:lvl9pPr>
          </a:lstStyle>
          <a:p>
            <a:endParaRPr/>
          </a:p>
        </p:txBody>
      </p:sp>
      <p:sp>
        <p:nvSpPr>
          <p:cNvPr id="25" name="Google Shape;25;p5"/>
          <p:cNvSpPr txBox="1">
            <a:spLocks noGrp="1"/>
          </p:cNvSpPr>
          <p:nvPr>
            <p:ph type="sldNum" idx="12"/>
          </p:nvPr>
        </p:nvSpPr>
        <p:spPr>
          <a:xfrm>
            <a:off x="11277592" y="0"/>
            <a:ext cx="914400" cy="914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1760512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2"/>
        <p:cNvGrpSpPr/>
        <p:nvPr/>
      </p:nvGrpSpPr>
      <p:grpSpPr>
        <a:xfrm>
          <a:off x="0" y="0"/>
          <a:ext cx="0" cy="0"/>
          <a:chOff x="0" y="0"/>
          <a:chExt cx="0" cy="0"/>
        </a:xfrm>
      </p:grpSpPr>
      <p:sp>
        <p:nvSpPr>
          <p:cNvPr id="33" name="Google Shape;33;p7"/>
          <p:cNvSpPr/>
          <p:nvPr/>
        </p:nvSpPr>
        <p:spPr>
          <a:xfrm>
            <a:off x="918567" y="918567"/>
            <a:ext cx="10366800" cy="5022333"/>
          </a:xfrm>
          <a:custGeom>
            <a:avLst/>
            <a:gdLst/>
            <a:ahLst/>
            <a:cxnLst/>
            <a:rect l="l" t="t" r="r" b="b"/>
            <a:pathLst>
              <a:path w="311004" h="150670" extrusionOk="0">
                <a:moveTo>
                  <a:pt x="0" y="8232"/>
                </a:moveTo>
                <a:lnTo>
                  <a:pt x="0" y="0"/>
                </a:lnTo>
                <a:lnTo>
                  <a:pt x="311004" y="0"/>
                </a:lnTo>
                <a:lnTo>
                  <a:pt x="311004" y="150670"/>
                </a:lnTo>
                <a:lnTo>
                  <a:pt x="0" y="150670"/>
                </a:lnTo>
                <a:lnTo>
                  <a:pt x="0" y="32926"/>
                </a:lnTo>
              </a:path>
            </a:pathLst>
          </a:custGeom>
          <a:noFill/>
          <a:ln w="9525" cap="flat" cmpd="sng">
            <a:solidFill>
              <a:schemeClr val="dk2"/>
            </a:solidFill>
            <a:prstDash val="solid"/>
            <a:round/>
            <a:headEnd type="none" w="med" len="med"/>
            <a:tailEnd type="none" w="med" len="med"/>
          </a:ln>
        </p:spPr>
      </p:sp>
      <p:sp>
        <p:nvSpPr>
          <p:cNvPr id="34" name="Google Shape;34;p7"/>
          <p:cNvSpPr txBox="1">
            <a:spLocks noGrp="1"/>
          </p:cNvSpPr>
          <p:nvPr>
            <p:ph type="title"/>
          </p:nvPr>
        </p:nvSpPr>
        <p:spPr>
          <a:xfrm>
            <a:off x="727733" y="1181033"/>
            <a:ext cx="10363200" cy="8352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5" name="Google Shape;35;p7"/>
          <p:cNvSpPr txBox="1">
            <a:spLocks noGrp="1"/>
          </p:cNvSpPr>
          <p:nvPr>
            <p:ph type="body" idx="1"/>
          </p:nvPr>
        </p:nvSpPr>
        <p:spPr>
          <a:xfrm>
            <a:off x="1395767" y="2181967"/>
            <a:ext cx="3433600" cy="34788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800"/>
              </a:spcBef>
              <a:spcAft>
                <a:spcPts val="0"/>
              </a:spcAft>
              <a:buSzPts val="1800"/>
              <a:buChar char="╺"/>
              <a:defRPr sz="2400"/>
            </a:lvl2pPr>
            <a:lvl3pPr marL="1828754" lvl="2" indent="-457189" rtl="0">
              <a:spcBef>
                <a:spcPts val="800"/>
              </a:spcBef>
              <a:spcAft>
                <a:spcPts val="0"/>
              </a:spcAft>
              <a:buSzPts val="1800"/>
              <a:buChar char="■"/>
              <a:defRPr sz="2400"/>
            </a:lvl3pPr>
            <a:lvl4pPr marL="2438339" lvl="3" indent="-457189" rtl="0">
              <a:spcBef>
                <a:spcPts val="800"/>
              </a:spcBef>
              <a:spcAft>
                <a:spcPts val="0"/>
              </a:spcAft>
              <a:buSzPts val="1800"/>
              <a:buChar char="●"/>
              <a:defRPr sz="2400"/>
            </a:lvl4pPr>
            <a:lvl5pPr marL="3047924" lvl="4" indent="-457189" rtl="0">
              <a:spcBef>
                <a:spcPts val="800"/>
              </a:spcBef>
              <a:spcAft>
                <a:spcPts val="0"/>
              </a:spcAft>
              <a:buSzPts val="1800"/>
              <a:buChar char="○"/>
              <a:defRPr sz="2400"/>
            </a:lvl5pPr>
            <a:lvl6pPr marL="3657509" lvl="5" indent="-457189" rtl="0">
              <a:spcBef>
                <a:spcPts val="800"/>
              </a:spcBef>
              <a:spcAft>
                <a:spcPts val="0"/>
              </a:spcAft>
              <a:buSzPts val="1800"/>
              <a:buChar char="■"/>
              <a:defRPr sz="2400"/>
            </a:lvl6pPr>
            <a:lvl7pPr marL="4267093" lvl="6" indent="-457189" rtl="0">
              <a:spcBef>
                <a:spcPts val="800"/>
              </a:spcBef>
              <a:spcAft>
                <a:spcPts val="0"/>
              </a:spcAft>
              <a:buSzPts val="1800"/>
              <a:buChar char="●"/>
              <a:defRPr sz="2400"/>
            </a:lvl7pPr>
            <a:lvl8pPr marL="4876678" lvl="7" indent="-457189" rtl="0">
              <a:spcBef>
                <a:spcPts val="800"/>
              </a:spcBef>
              <a:spcAft>
                <a:spcPts val="0"/>
              </a:spcAft>
              <a:buSzPts val="1800"/>
              <a:buChar char="○"/>
              <a:defRPr sz="2400"/>
            </a:lvl8pPr>
            <a:lvl9pPr marL="5486263" lvl="8" indent="-457189" rtl="0">
              <a:spcBef>
                <a:spcPts val="800"/>
              </a:spcBef>
              <a:spcAft>
                <a:spcPts val="800"/>
              </a:spcAft>
              <a:buSzPts val="1800"/>
              <a:buChar char="■"/>
              <a:defRPr sz="2400"/>
            </a:lvl9pPr>
          </a:lstStyle>
          <a:p>
            <a:endParaRPr/>
          </a:p>
        </p:txBody>
      </p:sp>
      <p:sp>
        <p:nvSpPr>
          <p:cNvPr id="36" name="Google Shape;36;p7"/>
          <p:cNvSpPr txBox="1">
            <a:spLocks noGrp="1"/>
          </p:cNvSpPr>
          <p:nvPr>
            <p:ph type="body" idx="2"/>
          </p:nvPr>
        </p:nvSpPr>
        <p:spPr>
          <a:xfrm>
            <a:off x="5179357" y="2181967"/>
            <a:ext cx="3433600" cy="34788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800"/>
              </a:spcBef>
              <a:spcAft>
                <a:spcPts val="0"/>
              </a:spcAft>
              <a:buSzPts val="1800"/>
              <a:buChar char="╺"/>
              <a:defRPr sz="2400"/>
            </a:lvl2pPr>
            <a:lvl3pPr marL="1828754" lvl="2" indent="-457189" rtl="0">
              <a:spcBef>
                <a:spcPts val="800"/>
              </a:spcBef>
              <a:spcAft>
                <a:spcPts val="0"/>
              </a:spcAft>
              <a:buSzPts val="1800"/>
              <a:buChar char="■"/>
              <a:defRPr sz="2400"/>
            </a:lvl3pPr>
            <a:lvl4pPr marL="2438339" lvl="3" indent="-457189" rtl="0">
              <a:spcBef>
                <a:spcPts val="800"/>
              </a:spcBef>
              <a:spcAft>
                <a:spcPts val="0"/>
              </a:spcAft>
              <a:buSzPts val="1800"/>
              <a:buChar char="●"/>
              <a:defRPr sz="2400"/>
            </a:lvl4pPr>
            <a:lvl5pPr marL="3047924" lvl="4" indent="-457189" rtl="0">
              <a:spcBef>
                <a:spcPts val="800"/>
              </a:spcBef>
              <a:spcAft>
                <a:spcPts val="0"/>
              </a:spcAft>
              <a:buSzPts val="1800"/>
              <a:buChar char="○"/>
              <a:defRPr sz="2400"/>
            </a:lvl5pPr>
            <a:lvl6pPr marL="3657509" lvl="5" indent="-457189" rtl="0">
              <a:spcBef>
                <a:spcPts val="800"/>
              </a:spcBef>
              <a:spcAft>
                <a:spcPts val="0"/>
              </a:spcAft>
              <a:buSzPts val="1800"/>
              <a:buChar char="■"/>
              <a:defRPr sz="2400"/>
            </a:lvl6pPr>
            <a:lvl7pPr marL="4267093" lvl="6" indent="-457189" rtl="0">
              <a:spcBef>
                <a:spcPts val="800"/>
              </a:spcBef>
              <a:spcAft>
                <a:spcPts val="0"/>
              </a:spcAft>
              <a:buSzPts val="1800"/>
              <a:buChar char="●"/>
              <a:defRPr sz="2400"/>
            </a:lvl7pPr>
            <a:lvl8pPr marL="4876678" lvl="7" indent="-457189" rtl="0">
              <a:spcBef>
                <a:spcPts val="800"/>
              </a:spcBef>
              <a:spcAft>
                <a:spcPts val="0"/>
              </a:spcAft>
              <a:buSzPts val="1800"/>
              <a:buChar char="○"/>
              <a:defRPr sz="2400"/>
            </a:lvl8pPr>
            <a:lvl9pPr marL="5486263" lvl="8" indent="-457189" rtl="0">
              <a:spcBef>
                <a:spcPts val="800"/>
              </a:spcBef>
              <a:spcAft>
                <a:spcPts val="800"/>
              </a:spcAft>
              <a:buSzPts val="1800"/>
              <a:buChar char="■"/>
              <a:defRPr sz="2400"/>
            </a:lvl9pPr>
          </a:lstStyle>
          <a:p>
            <a:endParaRPr/>
          </a:p>
        </p:txBody>
      </p:sp>
      <p:sp>
        <p:nvSpPr>
          <p:cNvPr id="37" name="Google Shape;37;p7"/>
          <p:cNvSpPr txBox="1">
            <a:spLocks noGrp="1"/>
          </p:cNvSpPr>
          <p:nvPr>
            <p:ph type="sldNum" idx="12"/>
          </p:nvPr>
        </p:nvSpPr>
        <p:spPr>
          <a:xfrm>
            <a:off x="11277592" y="0"/>
            <a:ext cx="914400" cy="914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1957794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4_Contents slide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571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264475" y="242358"/>
            <a:ext cx="11663219" cy="6413839"/>
            <a:chOff x="198356" y="181768"/>
            <a:chExt cx="8747414" cy="4810379"/>
          </a:xfrm>
        </p:grpSpPr>
        <p:grpSp>
          <p:nvGrpSpPr>
            <p:cNvPr id="10" name="Google Shape;10;p2"/>
            <p:cNvGrpSpPr/>
            <p:nvPr/>
          </p:nvGrpSpPr>
          <p:grpSpPr>
            <a:xfrm>
              <a:off x="1321774" y="863971"/>
              <a:ext cx="6500577" cy="3415632"/>
              <a:chOff x="1321774" y="863971"/>
              <a:chExt cx="6500577" cy="3415632"/>
            </a:xfrm>
          </p:grpSpPr>
          <p:grpSp>
            <p:nvGrpSpPr>
              <p:cNvPr id="11" name="Google Shape;11;p2"/>
              <p:cNvGrpSpPr/>
              <p:nvPr/>
            </p:nvGrpSpPr>
            <p:grpSpPr>
              <a:xfrm>
                <a:off x="2953710" y="3527896"/>
                <a:ext cx="3236705" cy="751706"/>
                <a:chOff x="2953710" y="3527896"/>
                <a:chExt cx="3236705" cy="751706"/>
              </a:xfrm>
            </p:grpSpPr>
            <p:sp>
              <p:nvSpPr>
                <p:cNvPr id="12" name="Google Shape;12;p2"/>
                <p:cNvSpPr/>
                <p:nvPr/>
              </p:nvSpPr>
              <p:spPr>
                <a:xfrm>
                  <a:off x="3339828" y="3588323"/>
                  <a:ext cx="468008" cy="272129"/>
                </a:xfrm>
                <a:custGeom>
                  <a:avLst/>
                  <a:gdLst/>
                  <a:ahLst/>
                  <a:cxnLst/>
                  <a:rect l="l" t="t" r="r" b="b"/>
                  <a:pathLst>
                    <a:path w="14522" h="8444" extrusionOk="0">
                      <a:moveTo>
                        <a:pt x="5530" y="3639"/>
                      </a:moveTo>
                      <a:cubicBezTo>
                        <a:pt x="5587" y="4297"/>
                        <a:pt x="5783" y="4886"/>
                        <a:pt x="6107" y="5452"/>
                      </a:cubicBezTo>
                      <a:cubicBezTo>
                        <a:pt x="6338" y="5856"/>
                        <a:pt x="6615" y="6213"/>
                        <a:pt x="6961" y="6548"/>
                      </a:cubicBezTo>
                      <a:cubicBezTo>
                        <a:pt x="7319" y="6779"/>
                        <a:pt x="7711" y="6964"/>
                        <a:pt x="8115" y="7102"/>
                      </a:cubicBezTo>
                      <a:cubicBezTo>
                        <a:pt x="8773" y="7310"/>
                        <a:pt x="9477" y="7391"/>
                        <a:pt x="10181" y="7414"/>
                      </a:cubicBezTo>
                      <a:cubicBezTo>
                        <a:pt x="9919" y="7448"/>
                        <a:pt x="9652" y="7467"/>
                        <a:pt x="9385" y="7467"/>
                      </a:cubicBezTo>
                      <a:cubicBezTo>
                        <a:pt x="8935" y="7467"/>
                        <a:pt x="8485" y="7414"/>
                        <a:pt x="8057" y="7298"/>
                      </a:cubicBezTo>
                      <a:cubicBezTo>
                        <a:pt x="7342" y="7125"/>
                        <a:pt x="6695" y="6756"/>
                        <a:pt x="6130" y="6306"/>
                      </a:cubicBezTo>
                      <a:cubicBezTo>
                        <a:pt x="5576" y="5856"/>
                        <a:pt x="5068" y="5348"/>
                        <a:pt x="4548" y="4874"/>
                      </a:cubicBezTo>
                      <a:cubicBezTo>
                        <a:pt x="4029" y="4401"/>
                        <a:pt x="3463" y="3963"/>
                        <a:pt x="2817" y="3674"/>
                      </a:cubicBezTo>
                      <a:lnTo>
                        <a:pt x="2817" y="3674"/>
                      </a:lnTo>
                      <a:cubicBezTo>
                        <a:pt x="3475" y="3870"/>
                        <a:pt x="4098" y="4274"/>
                        <a:pt x="4664" y="4713"/>
                      </a:cubicBezTo>
                      <a:cubicBezTo>
                        <a:pt x="5149" y="5105"/>
                        <a:pt x="5610" y="5544"/>
                        <a:pt x="6095" y="5925"/>
                      </a:cubicBezTo>
                      <a:cubicBezTo>
                        <a:pt x="6003" y="5809"/>
                        <a:pt x="5934" y="5694"/>
                        <a:pt x="5853" y="5579"/>
                      </a:cubicBezTo>
                      <a:cubicBezTo>
                        <a:pt x="5530" y="4990"/>
                        <a:pt x="5368" y="4286"/>
                        <a:pt x="5530" y="3639"/>
                      </a:cubicBezTo>
                      <a:close/>
                      <a:moveTo>
                        <a:pt x="8910" y="1"/>
                      </a:moveTo>
                      <a:cubicBezTo>
                        <a:pt x="8544" y="1"/>
                        <a:pt x="8181" y="105"/>
                        <a:pt x="7884" y="315"/>
                      </a:cubicBezTo>
                      <a:cubicBezTo>
                        <a:pt x="7319" y="708"/>
                        <a:pt x="7157" y="1469"/>
                        <a:pt x="7261" y="2150"/>
                      </a:cubicBezTo>
                      <a:cubicBezTo>
                        <a:pt x="6903" y="1804"/>
                        <a:pt x="6522" y="1423"/>
                        <a:pt x="6049" y="1273"/>
                      </a:cubicBezTo>
                      <a:cubicBezTo>
                        <a:pt x="5895" y="1217"/>
                        <a:pt x="5725" y="1187"/>
                        <a:pt x="5557" y="1187"/>
                      </a:cubicBezTo>
                      <a:cubicBezTo>
                        <a:pt x="5211" y="1187"/>
                        <a:pt x="4870" y="1313"/>
                        <a:pt x="4675" y="1585"/>
                      </a:cubicBezTo>
                      <a:cubicBezTo>
                        <a:pt x="4456" y="1885"/>
                        <a:pt x="4537" y="2497"/>
                        <a:pt x="4791" y="2785"/>
                      </a:cubicBezTo>
                      <a:cubicBezTo>
                        <a:pt x="4268" y="2541"/>
                        <a:pt x="3696" y="2420"/>
                        <a:pt x="3120" y="2420"/>
                      </a:cubicBezTo>
                      <a:cubicBezTo>
                        <a:pt x="2743" y="2420"/>
                        <a:pt x="2364" y="2472"/>
                        <a:pt x="1997" y="2577"/>
                      </a:cubicBezTo>
                      <a:cubicBezTo>
                        <a:pt x="959" y="2901"/>
                        <a:pt x="474" y="3812"/>
                        <a:pt x="1" y="4771"/>
                      </a:cubicBezTo>
                      <a:cubicBezTo>
                        <a:pt x="264" y="4645"/>
                        <a:pt x="548" y="4591"/>
                        <a:pt x="838" y="4591"/>
                      </a:cubicBezTo>
                      <a:cubicBezTo>
                        <a:pt x="1374" y="4591"/>
                        <a:pt x="1929" y="4778"/>
                        <a:pt x="2401" y="5048"/>
                      </a:cubicBezTo>
                      <a:cubicBezTo>
                        <a:pt x="3117" y="5463"/>
                        <a:pt x="3706" y="6086"/>
                        <a:pt x="4375" y="6606"/>
                      </a:cubicBezTo>
                      <a:cubicBezTo>
                        <a:pt x="5868" y="7784"/>
                        <a:pt x="7781" y="8444"/>
                        <a:pt x="9697" y="8444"/>
                      </a:cubicBezTo>
                      <a:cubicBezTo>
                        <a:pt x="9959" y="8444"/>
                        <a:pt x="10221" y="8431"/>
                        <a:pt x="10481" y="8406"/>
                      </a:cubicBezTo>
                      <a:cubicBezTo>
                        <a:pt x="11924" y="8279"/>
                        <a:pt x="13321" y="7760"/>
                        <a:pt x="14521" y="6952"/>
                      </a:cubicBezTo>
                      <a:lnTo>
                        <a:pt x="14521" y="6952"/>
                      </a:lnTo>
                      <a:cubicBezTo>
                        <a:pt x="14023" y="7111"/>
                        <a:pt x="13457" y="7176"/>
                        <a:pt x="12859" y="7176"/>
                      </a:cubicBezTo>
                      <a:cubicBezTo>
                        <a:pt x="12763" y="7176"/>
                        <a:pt x="12667" y="7175"/>
                        <a:pt x="12571" y="7171"/>
                      </a:cubicBezTo>
                      <a:cubicBezTo>
                        <a:pt x="11024" y="7125"/>
                        <a:pt x="9535" y="6098"/>
                        <a:pt x="8958" y="4655"/>
                      </a:cubicBezTo>
                      <a:cubicBezTo>
                        <a:pt x="8381" y="3235"/>
                        <a:pt x="8750" y="1331"/>
                        <a:pt x="9823" y="234"/>
                      </a:cubicBezTo>
                      <a:cubicBezTo>
                        <a:pt x="9545" y="79"/>
                        <a:pt x="9226" y="1"/>
                        <a:pt x="8910"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3" name="Google Shape;13;p2"/>
                <p:cNvSpPr/>
                <p:nvPr/>
              </p:nvSpPr>
              <p:spPr>
                <a:xfrm>
                  <a:off x="2971178" y="3559704"/>
                  <a:ext cx="1058738" cy="428175"/>
                </a:xfrm>
                <a:custGeom>
                  <a:avLst/>
                  <a:gdLst/>
                  <a:ahLst/>
                  <a:cxnLst/>
                  <a:rect l="l" t="t" r="r" b="b"/>
                  <a:pathLst>
                    <a:path w="32852" h="13286" extrusionOk="0">
                      <a:moveTo>
                        <a:pt x="867" y="1480"/>
                      </a:moveTo>
                      <a:lnTo>
                        <a:pt x="867" y="1480"/>
                      </a:lnTo>
                      <a:cubicBezTo>
                        <a:pt x="970" y="2600"/>
                        <a:pt x="1144" y="3731"/>
                        <a:pt x="1467" y="4781"/>
                      </a:cubicBezTo>
                      <a:cubicBezTo>
                        <a:pt x="1790" y="5855"/>
                        <a:pt x="2275" y="6859"/>
                        <a:pt x="2967" y="7725"/>
                      </a:cubicBezTo>
                      <a:cubicBezTo>
                        <a:pt x="3637" y="8625"/>
                        <a:pt x="4445" y="9398"/>
                        <a:pt x="5310" y="10091"/>
                      </a:cubicBezTo>
                      <a:cubicBezTo>
                        <a:pt x="6188" y="10783"/>
                        <a:pt x="7146" y="11395"/>
                        <a:pt x="8161" y="11834"/>
                      </a:cubicBezTo>
                      <a:cubicBezTo>
                        <a:pt x="7100" y="11488"/>
                        <a:pt x="6084" y="10933"/>
                        <a:pt x="5172" y="10252"/>
                      </a:cubicBezTo>
                      <a:cubicBezTo>
                        <a:pt x="4272" y="9583"/>
                        <a:pt x="3441" y="8775"/>
                        <a:pt x="2736" y="7886"/>
                      </a:cubicBezTo>
                      <a:cubicBezTo>
                        <a:pt x="2032" y="6986"/>
                        <a:pt x="1548" y="5924"/>
                        <a:pt x="1236" y="4839"/>
                      </a:cubicBezTo>
                      <a:cubicBezTo>
                        <a:pt x="947" y="3742"/>
                        <a:pt x="832" y="2600"/>
                        <a:pt x="867" y="1480"/>
                      </a:cubicBezTo>
                      <a:close/>
                      <a:moveTo>
                        <a:pt x="1277" y="1"/>
                      </a:moveTo>
                      <a:cubicBezTo>
                        <a:pt x="1075" y="1"/>
                        <a:pt x="870" y="90"/>
                        <a:pt x="705" y="291"/>
                      </a:cubicBezTo>
                      <a:cubicBezTo>
                        <a:pt x="486" y="557"/>
                        <a:pt x="428" y="915"/>
                        <a:pt x="393" y="1249"/>
                      </a:cubicBezTo>
                      <a:cubicBezTo>
                        <a:pt x="1" y="5070"/>
                        <a:pt x="1455" y="8579"/>
                        <a:pt x="4687" y="10818"/>
                      </a:cubicBezTo>
                      <a:cubicBezTo>
                        <a:pt x="7254" y="12591"/>
                        <a:pt x="10405" y="13285"/>
                        <a:pt x="13548" y="13285"/>
                      </a:cubicBezTo>
                      <a:cubicBezTo>
                        <a:pt x="14334" y="13285"/>
                        <a:pt x="15119" y="13242"/>
                        <a:pt x="15895" y="13161"/>
                      </a:cubicBezTo>
                      <a:cubicBezTo>
                        <a:pt x="22855" y="12422"/>
                        <a:pt x="28500" y="9629"/>
                        <a:pt x="32851" y="4193"/>
                      </a:cubicBezTo>
                      <a:lnTo>
                        <a:pt x="32851" y="4193"/>
                      </a:lnTo>
                      <a:cubicBezTo>
                        <a:pt x="30093" y="7621"/>
                        <a:pt x="25418" y="9791"/>
                        <a:pt x="21147" y="10322"/>
                      </a:cubicBezTo>
                      <a:cubicBezTo>
                        <a:pt x="20250" y="10437"/>
                        <a:pt x="19344" y="10502"/>
                        <a:pt x="18437" y="10502"/>
                      </a:cubicBezTo>
                      <a:cubicBezTo>
                        <a:pt x="17886" y="10502"/>
                        <a:pt x="17334" y="10478"/>
                        <a:pt x="16784" y="10426"/>
                      </a:cubicBezTo>
                      <a:cubicBezTo>
                        <a:pt x="16091" y="10356"/>
                        <a:pt x="15456" y="10160"/>
                        <a:pt x="14799" y="9975"/>
                      </a:cubicBezTo>
                      <a:cubicBezTo>
                        <a:pt x="14141" y="9779"/>
                        <a:pt x="13471" y="9560"/>
                        <a:pt x="12767" y="9444"/>
                      </a:cubicBezTo>
                      <a:cubicBezTo>
                        <a:pt x="12622" y="9423"/>
                        <a:pt x="12473" y="9411"/>
                        <a:pt x="12324" y="9411"/>
                      </a:cubicBezTo>
                      <a:cubicBezTo>
                        <a:pt x="11764" y="9411"/>
                        <a:pt x="11204" y="9576"/>
                        <a:pt x="10839" y="9987"/>
                      </a:cubicBezTo>
                      <a:cubicBezTo>
                        <a:pt x="10411" y="10469"/>
                        <a:pt x="10340" y="11141"/>
                        <a:pt x="10813" y="11512"/>
                      </a:cubicBezTo>
                      <a:lnTo>
                        <a:pt x="10813" y="11512"/>
                      </a:lnTo>
                      <a:cubicBezTo>
                        <a:pt x="8229" y="9744"/>
                        <a:pt x="7043" y="7069"/>
                        <a:pt x="6372" y="4158"/>
                      </a:cubicBezTo>
                      <a:cubicBezTo>
                        <a:pt x="5928" y="2204"/>
                        <a:pt x="4638" y="703"/>
                        <a:pt x="3523" y="703"/>
                      </a:cubicBezTo>
                      <a:cubicBezTo>
                        <a:pt x="3043" y="703"/>
                        <a:pt x="2596" y="980"/>
                        <a:pt x="2263" y="1619"/>
                      </a:cubicBezTo>
                      <a:cubicBezTo>
                        <a:pt x="2125" y="1319"/>
                        <a:pt x="2194" y="903"/>
                        <a:pt x="2032" y="534"/>
                      </a:cubicBezTo>
                      <a:cubicBezTo>
                        <a:pt x="1886" y="206"/>
                        <a:pt x="1584" y="1"/>
                        <a:pt x="1277"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4" name="Google Shape;14;p2"/>
                <p:cNvSpPr/>
                <p:nvPr/>
              </p:nvSpPr>
              <p:spPr>
                <a:xfrm>
                  <a:off x="2953710" y="3884880"/>
                  <a:ext cx="447157" cy="179475"/>
                </a:xfrm>
                <a:custGeom>
                  <a:avLst/>
                  <a:gdLst/>
                  <a:ahLst/>
                  <a:cxnLst/>
                  <a:rect l="l" t="t" r="r" b="b"/>
                  <a:pathLst>
                    <a:path w="13875" h="5569" extrusionOk="0">
                      <a:moveTo>
                        <a:pt x="3382" y="5218"/>
                      </a:moveTo>
                      <a:lnTo>
                        <a:pt x="3382" y="5218"/>
                      </a:lnTo>
                      <a:cubicBezTo>
                        <a:pt x="3351" y="5234"/>
                        <a:pt x="3320" y="5250"/>
                        <a:pt x="3288" y="5265"/>
                      </a:cubicBezTo>
                      <a:lnTo>
                        <a:pt x="3288" y="5265"/>
                      </a:lnTo>
                      <a:cubicBezTo>
                        <a:pt x="3320" y="5253"/>
                        <a:pt x="3352" y="5237"/>
                        <a:pt x="3382" y="5218"/>
                      </a:cubicBezTo>
                      <a:close/>
                      <a:moveTo>
                        <a:pt x="2082" y="0"/>
                      </a:moveTo>
                      <a:cubicBezTo>
                        <a:pt x="1831" y="0"/>
                        <a:pt x="1718" y="168"/>
                        <a:pt x="1893" y="636"/>
                      </a:cubicBezTo>
                      <a:cubicBezTo>
                        <a:pt x="2009" y="936"/>
                        <a:pt x="2332" y="1201"/>
                        <a:pt x="2609" y="1340"/>
                      </a:cubicBezTo>
                      <a:cubicBezTo>
                        <a:pt x="1709" y="1340"/>
                        <a:pt x="831" y="1744"/>
                        <a:pt x="404" y="2575"/>
                      </a:cubicBezTo>
                      <a:cubicBezTo>
                        <a:pt x="0" y="3394"/>
                        <a:pt x="173" y="4456"/>
                        <a:pt x="831" y="5114"/>
                      </a:cubicBezTo>
                      <a:cubicBezTo>
                        <a:pt x="1153" y="5436"/>
                        <a:pt x="1583" y="5569"/>
                        <a:pt x="2035" y="5569"/>
                      </a:cubicBezTo>
                      <a:cubicBezTo>
                        <a:pt x="2457" y="5569"/>
                        <a:pt x="2898" y="5453"/>
                        <a:pt x="3288" y="5265"/>
                      </a:cubicBezTo>
                      <a:lnTo>
                        <a:pt x="3288" y="5265"/>
                      </a:lnTo>
                      <a:cubicBezTo>
                        <a:pt x="3210" y="5296"/>
                        <a:pt x="3129" y="5311"/>
                        <a:pt x="3047" y="5311"/>
                      </a:cubicBezTo>
                      <a:cubicBezTo>
                        <a:pt x="2699" y="5311"/>
                        <a:pt x="2340" y="5053"/>
                        <a:pt x="2228" y="4699"/>
                      </a:cubicBezTo>
                      <a:cubicBezTo>
                        <a:pt x="2101" y="4249"/>
                        <a:pt x="2343" y="3706"/>
                        <a:pt x="2747" y="3441"/>
                      </a:cubicBezTo>
                      <a:cubicBezTo>
                        <a:pt x="3060" y="3226"/>
                        <a:pt x="3434" y="3143"/>
                        <a:pt x="3812" y="3143"/>
                      </a:cubicBezTo>
                      <a:cubicBezTo>
                        <a:pt x="3923" y="3143"/>
                        <a:pt x="4034" y="3150"/>
                        <a:pt x="4144" y="3164"/>
                      </a:cubicBezTo>
                      <a:cubicBezTo>
                        <a:pt x="4640" y="3221"/>
                        <a:pt x="5102" y="3394"/>
                        <a:pt x="5564" y="3533"/>
                      </a:cubicBezTo>
                      <a:cubicBezTo>
                        <a:pt x="7022" y="3988"/>
                        <a:pt x="8460" y="4185"/>
                        <a:pt x="9910" y="4185"/>
                      </a:cubicBezTo>
                      <a:cubicBezTo>
                        <a:pt x="11215" y="4185"/>
                        <a:pt x="12529" y="4026"/>
                        <a:pt x="13875" y="3752"/>
                      </a:cubicBezTo>
                      <a:lnTo>
                        <a:pt x="13875" y="3752"/>
                      </a:lnTo>
                      <a:cubicBezTo>
                        <a:pt x="13441" y="3840"/>
                        <a:pt x="12988" y="3881"/>
                        <a:pt x="12523" y="3881"/>
                      </a:cubicBezTo>
                      <a:cubicBezTo>
                        <a:pt x="9695" y="3881"/>
                        <a:pt x="6415" y="2389"/>
                        <a:pt x="4225" y="1051"/>
                      </a:cubicBezTo>
                      <a:cubicBezTo>
                        <a:pt x="4039" y="930"/>
                        <a:pt x="2675" y="0"/>
                        <a:pt x="2082"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5" name="Google Shape;15;p2"/>
                <p:cNvSpPr/>
                <p:nvPr/>
              </p:nvSpPr>
              <p:spPr>
                <a:xfrm>
                  <a:off x="3803324" y="3527896"/>
                  <a:ext cx="728019" cy="751706"/>
                </a:xfrm>
                <a:custGeom>
                  <a:avLst/>
                  <a:gdLst/>
                  <a:ahLst/>
                  <a:cxnLst/>
                  <a:rect l="l" t="t" r="r" b="b"/>
                  <a:pathLst>
                    <a:path w="22590" h="23325" extrusionOk="0">
                      <a:moveTo>
                        <a:pt x="22558" y="388"/>
                      </a:moveTo>
                      <a:cubicBezTo>
                        <a:pt x="22569" y="389"/>
                        <a:pt x="22579" y="389"/>
                        <a:pt x="22590" y="389"/>
                      </a:cubicBezTo>
                      <a:cubicBezTo>
                        <a:pt x="22579" y="389"/>
                        <a:pt x="22569" y="389"/>
                        <a:pt x="22558" y="388"/>
                      </a:cubicBezTo>
                      <a:close/>
                      <a:moveTo>
                        <a:pt x="16218" y="1163"/>
                      </a:moveTo>
                      <a:lnTo>
                        <a:pt x="16218" y="1163"/>
                      </a:lnTo>
                      <a:cubicBezTo>
                        <a:pt x="15756" y="1313"/>
                        <a:pt x="15318" y="1498"/>
                        <a:pt x="14879" y="1740"/>
                      </a:cubicBezTo>
                      <a:cubicBezTo>
                        <a:pt x="14464" y="1994"/>
                        <a:pt x="14060" y="2259"/>
                        <a:pt x="13702" y="2583"/>
                      </a:cubicBezTo>
                      <a:cubicBezTo>
                        <a:pt x="13333" y="2894"/>
                        <a:pt x="12986" y="3240"/>
                        <a:pt x="12686" y="3621"/>
                      </a:cubicBezTo>
                      <a:cubicBezTo>
                        <a:pt x="12386" y="3991"/>
                        <a:pt x="12097" y="4383"/>
                        <a:pt x="11855" y="4799"/>
                      </a:cubicBezTo>
                      <a:cubicBezTo>
                        <a:pt x="10828" y="6449"/>
                        <a:pt x="10297" y="8354"/>
                        <a:pt x="9927" y="10258"/>
                      </a:cubicBezTo>
                      <a:cubicBezTo>
                        <a:pt x="9547" y="12163"/>
                        <a:pt x="9327" y="14114"/>
                        <a:pt x="8831" y="16018"/>
                      </a:cubicBezTo>
                      <a:cubicBezTo>
                        <a:pt x="8589" y="16965"/>
                        <a:pt x="8254" y="17888"/>
                        <a:pt x="7850" y="18788"/>
                      </a:cubicBezTo>
                      <a:cubicBezTo>
                        <a:pt x="7434" y="19677"/>
                        <a:pt x="6961" y="20531"/>
                        <a:pt x="6442" y="21351"/>
                      </a:cubicBezTo>
                      <a:cubicBezTo>
                        <a:pt x="7411" y="19654"/>
                        <a:pt x="8196" y="17865"/>
                        <a:pt x="8635" y="15972"/>
                      </a:cubicBezTo>
                      <a:cubicBezTo>
                        <a:pt x="9085" y="14056"/>
                        <a:pt x="9281" y="12117"/>
                        <a:pt x="9662" y="10189"/>
                      </a:cubicBezTo>
                      <a:cubicBezTo>
                        <a:pt x="10043" y="8285"/>
                        <a:pt x="10585" y="6334"/>
                        <a:pt x="11659" y="4672"/>
                      </a:cubicBezTo>
                      <a:cubicBezTo>
                        <a:pt x="12201" y="3852"/>
                        <a:pt x="12848" y="3090"/>
                        <a:pt x="13610" y="2467"/>
                      </a:cubicBezTo>
                      <a:cubicBezTo>
                        <a:pt x="14002" y="2167"/>
                        <a:pt x="14418" y="1890"/>
                        <a:pt x="14856" y="1671"/>
                      </a:cubicBezTo>
                      <a:cubicBezTo>
                        <a:pt x="15283" y="1451"/>
                        <a:pt x="15745" y="1278"/>
                        <a:pt x="16218" y="1163"/>
                      </a:cubicBezTo>
                      <a:close/>
                      <a:moveTo>
                        <a:pt x="18727" y="1"/>
                      </a:moveTo>
                      <a:cubicBezTo>
                        <a:pt x="18614" y="1"/>
                        <a:pt x="18502" y="3"/>
                        <a:pt x="18388" y="9"/>
                      </a:cubicBezTo>
                      <a:cubicBezTo>
                        <a:pt x="17592" y="55"/>
                        <a:pt x="16841" y="170"/>
                        <a:pt x="16137" y="343"/>
                      </a:cubicBezTo>
                      <a:cubicBezTo>
                        <a:pt x="12721" y="1221"/>
                        <a:pt x="10262" y="3702"/>
                        <a:pt x="8715" y="7107"/>
                      </a:cubicBezTo>
                      <a:cubicBezTo>
                        <a:pt x="6892" y="11136"/>
                        <a:pt x="4202" y="15880"/>
                        <a:pt x="1" y="17796"/>
                      </a:cubicBezTo>
                      <a:cubicBezTo>
                        <a:pt x="118" y="17804"/>
                        <a:pt x="235" y="17808"/>
                        <a:pt x="351" y="17808"/>
                      </a:cubicBezTo>
                      <a:cubicBezTo>
                        <a:pt x="1738" y="17808"/>
                        <a:pt x="3012" y="17249"/>
                        <a:pt x="4237" y="16514"/>
                      </a:cubicBezTo>
                      <a:lnTo>
                        <a:pt x="4237" y="16514"/>
                      </a:lnTo>
                      <a:cubicBezTo>
                        <a:pt x="2540" y="18465"/>
                        <a:pt x="6892" y="21108"/>
                        <a:pt x="5276" y="23325"/>
                      </a:cubicBezTo>
                      <a:cubicBezTo>
                        <a:pt x="7007" y="20947"/>
                        <a:pt x="11232" y="21974"/>
                        <a:pt x="11001" y="17957"/>
                      </a:cubicBezTo>
                      <a:lnTo>
                        <a:pt x="11001" y="17957"/>
                      </a:lnTo>
                      <a:cubicBezTo>
                        <a:pt x="12282" y="18996"/>
                        <a:pt x="12744" y="19158"/>
                        <a:pt x="14337" y="19631"/>
                      </a:cubicBezTo>
                      <a:cubicBezTo>
                        <a:pt x="13159" y="17946"/>
                        <a:pt x="13009" y="16803"/>
                        <a:pt x="13009" y="16803"/>
                      </a:cubicBezTo>
                      <a:lnTo>
                        <a:pt x="13009" y="16803"/>
                      </a:lnTo>
                      <a:cubicBezTo>
                        <a:pt x="13598" y="16999"/>
                        <a:pt x="14429" y="17068"/>
                        <a:pt x="14429" y="17068"/>
                      </a:cubicBezTo>
                      <a:cubicBezTo>
                        <a:pt x="12698" y="14898"/>
                        <a:pt x="11659" y="12521"/>
                        <a:pt x="11751" y="9762"/>
                      </a:cubicBezTo>
                      <a:lnTo>
                        <a:pt x="11751" y="9762"/>
                      </a:lnTo>
                      <a:cubicBezTo>
                        <a:pt x="12108" y="10289"/>
                        <a:pt x="12734" y="10647"/>
                        <a:pt x="13353" y="10647"/>
                      </a:cubicBezTo>
                      <a:cubicBezTo>
                        <a:pt x="13575" y="10647"/>
                        <a:pt x="13795" y="10601"/>
                        <a:pt x="14002" y="10501"/>
                      </a:cubicBezTo>
                      <a:cubicBezTo>
                        <a:pt x="14775" y="10131"/>
                        <a:pt x="15214" y="9162"/>
                        <a:pt x="14983" y="8342"/>
                      </a:cubicBezTo>
                      <a:lnTo>
                        <a:pt x="14983" y="8342"/>
                      </a:lnTo>
                      <a:cubicBezTo>
                        <a:pt x="14894" y="8886"/>
                        <a:pt x="14255" y="9302"/>
                        <a:pt x="13690" y="9302"/>
                      </a:cubicBezTo>
                      <a:cubicBezTo>
                        <a:pt x="13594" y="9302"/>
                        <a:pt x="13501" y="9291"/>
                        <a:pt x="13413" y="9266"/>
                      </a:cubicBezTo>
                      <a:cubicBezTo>
                        <a:pt x="12790" y="9081"/>
                        <a:pt x="12340" y="8504"/>
                        <a:pt x="12109" y="7915"/>
                      </a:cubicBezTo>
                      <a:cubicBezTo>
                        <a:pt x="11405" y="6184"/>
                        <a:pt x="13252" y="4222"/>
                        <a:pt x="14406" y="3148"/>
                      </a:cubicBezTo>
                      <a:cubicBezTo>
                        <a:pt x="16447" y="1238"/>
                        <a:pt x="19334" y="381"/>
                        <a:pt x="22111" y="381"/>
                      </a:cubicBezTo>
                      <a:cubicBezTo>
                        <a:pt x="22260" y="381"/>
                        <a:pt x="22409" y="383"/>
                        <a:pt x="22558" y="388"/>
                      </a:cubicBezTo>
                      <a:lnTo>
                        <a:pt x="22558" y="388"/>
                      </a:lnTo>
                      <a:cubicBezTo>
                        <a:pt x="21262" y="341"/>
                        <a:pt x="20031" y="1"/>
                        <a:pt x="18727"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6" name="Google Shape;16;p2"/>
                <p:cNvSpPr/>
                <p:nvPr/>
              </p:nvSpPr>
              <p:spPr>
                <a:xfrm>
                  <a:off x="3513180" y="3736086"/>
                  <a:ext cx="509646" cy="389888"/>
                </a:xfrm>
                <a:custGeom>
                  <a:avLst/>
                  <a:gdLst/>
                  <a:ahLst/>
                  <a:cxnLst/>
                  <a:rect l="l" t="t" r="r" b="b"/>
                  <a:pathLst>
                    <a:path w="15814" h="12098" extrusionOk="0">
                      <a:moveTo>
                        <a:pt x="13148" y="3383"/>
                      </a:moveTo>
                      <a:cubicBezTo>
                        <a:pt x="12605" y="4064"/>
                        <a:pt x="11982" y="4710"/>
                        <a:pt x="11301" y="5299"/>
                      </a:cubicBezTo>
                      <a:cubicBezTo>
                        <a:pt x="10620" y="5888"/>
                        <a:pt x="9858" y="6407"/>
                        <a:pt x="9061" y="6880"/>
                      </a:cubicBezTo>
                      <a:cubicBezTo>
                        <a:pt x="8253" y="7342"/>
                        <a:pt x="7411" y="7746"/>
                        <a:pt x="6522" y="8081"/>
                      </a:cubicBezTo>
                      <a:cubicBezTo>
                        <a:pt x="5645" y="8415"/>
                        <a:pt x="4733" y="8681"/>
                        <a:pt x="3810" y="8900"/>
                      </a:cubicBezTo>
                      <a:cubicBezTo>
                        <a:pt x="4710" y="8600"/>
                        <a:pt x="5587" y="8300"/>
                        <a:pt x="6453" y="7919"/>
                      </a:cubicBezTo>
                      <a:cubicBezTo>
                        <a:pt x="7307" y="7561"/>
                        <a:pt x="8138" y="7157"/>
                        <a:pt x="8923" y="6696"/>
                      </a:cubicBezTo>
                      <a:cubicBezTo>
                        <a:pt x="9719" y="6245"/>
                        <a:pt x="10447" y="5726"/>
                        <a:pt x="11162" y="5172"/>
                      </a:cubicBezTo>
                      <a:cubicBezTo>
                        <a:pt x="11866" y="4618"/>
                        <a:pt x="12513" y="4018"/>
                        <a:pt x="13148" y="3383"/>
                      </a:cubicBezTo>
                      <a:close/>
                      <a:moveTo>
                        <a:pt x="15814" y="1"/>
                      </a:moveTo>
                      <a:cubicBezTo>
                        <a:pt x="11601" y="4618"/>
                        <a:pt x="6049" y="8000"/>
                        <a:pt x="0" y="9593"/>
                      </a:cubicBezTo>
                      <a:cubicBezTo>
                        <a:pt x="849" y="10020"/>
                        <a:pt x="1907" y="10231"/>
                        <a:pt x="2977" y="10231"/>
                      </a:cubicBezTo>
                      <a:cubicBezTo>
                        <a:pt x="4279" y="10231"/>
                        <a:pt x="5598" y="9919"/>
                        <a:pt x="6580" y="9304"/>
                      </a:cubicBezTo>
                      <a:lnTo>
                        <a:pt x="6580" y="9304"/>
                      </a:lnTo>
                      <a:cubicBezTo>
                        <a:pt x="6210" y="10101"/>
                        <a:pt x="4098" y="11924"/>
                        <a:pt x="4087" y="12097"/>
                      </a:cubicBezTo>
                      <a:cubicBezTo>
                        <a:pt x="8484" y="11416"/>
                        <a:pt x="14106" y="3579"/>
                        <a:pt x="15814"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7" name="Google Shape;17;p2"/>
                <p:cNvSpPr/>
                <p:nvPr/>
              </p:nvSpPr>
              <p:spPr>
                <a:xfrm>
                  <a:off x="4300691" y="3603308"/>
                  <a:ext cx="240320" cy="237517"/>
                </a:xfrm>
                <a:custGeom>
                  <a:avLst/>
                  <a:gdLst/>
                  <a:ahLst/>
                  <a:cxnLst/>
                  <a:rect l="l" t="t" r="r" b="b"/>
                  <a:pathLst>
                    <a:path w="7457" h="7370" extrusionOk="0">
                      <a:moveTo>
                        <a:pt x="7457" y="0"/>
                      </a:moveTo>
                      <a:lnTo>
                        <a:pt x="7457" y="0"/>
                      </a:lnTo>
                      <a:cubicBezTo>
                        <a:pt x="7456" y="0"/>
                        <a:pt x="0" y="5795"/>
                        <a:pt x="2205" y="7214"/>
                      </a:cubicBezTo>
                      <a:cubicBezTo>
                        <a:pt x="2371" y="7321"/>
                        <a:pt x="2541" y="7370"/>
                        <a:pt x="2715" y="7370"/>
                      </a:cubicBezTo>
                      <a:cubicBezTo>
                        <a:pt x="4842" y="7370"/>
                        <a:pt x="7457" y="1"/>
                        <a:pt x="7457"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8" name="Google Shape;18;p2"/>
                <p:cNvSpPr/>
                <p:nvPr/>
              </p:nvSpPr>
              <p:spPr>
                <a:xfrm>
                  <a:off x="4485935" y="3633796"/>
                  <a:ext cx="172256" cy="249280"/>
                </a:xfrm>
                <a:custGeom>
                  <a:avLst/>
                  <a:gdLst/>
                  <a:ahLst/>
                  <a:cxnLst/>
                  <a:rect l="l" t="t" r="r" b="b"/>
                  <a:pathLst>
                    <a:path w="5345" h="7735" extrusionOk="0">
                      <a:moveTo>
                        <a:pt x="2678" y="1"/>
                      </a:moveTo>
                      <a:cubicBezTo>
                        <a:pt x="2678" y="1"/>
                        <a:pt x="1" y="7734"/>
                        <a:pt x="2678" y="7734"/>
                      </a:cubicBezTo>
                      <a:cubicBezTo>
                        <a:pt x="5345" y="7734"/>
                        <a:pt x="2678" y="1"/>
                        <a:pt x="2678"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9" name="Google Shape;19;p2"/>
                <p:cNvSpPr/>
                <p:nvPr/>
              </p:nvSpPr>
              <p:spPr>
                <a:xfrm>
                  <a:off x="5336322" y="3589064"/>
                  <a:ext cx="467976" cy="272419"/>
                </a:xfrm>
                <a:custGeom>
                  <a:avLst/>
                  <a:gdLst/>
                  <a:ahLst/>
                  <a:cxnLst/>
                  <a:rect l="l" t="t" r="r" b="b"/>
                  <a:pathLst>
                    <a:path w="14521" h="8453" extrusionOk="0">
                      <a:moveTo>
                        <a:pt x="9026" y="3605"/>
                      </a:moveTo>
                      <a:lnTo>
                        <a:pt x="9026" y="3605"/>
                      </a:lnTo>
                      <a:cubicBezTo>
                        <a:pt x="9188" y="4263"/>
                        <a:pt x="9015" y="4967"/>
                        <a:pt x="8692" y="5556"/>
                      </a:cubicBezTo>
                      <a:cubicBezTo>
                        <a:pt x="8622" y="5671"/>
                        <a:pt x="8553" y="5798"/>
                        <a:pt x="8461" y="5902"/>
                      </a:cubicBezTo>
                      <a:cubicBezTo>
                        <a:pt x="8934" y="5509"/>
                        <a:pt x="9396" y="5082"/>
                        <a:pt x="9892" y="4690"/>
                      </a:cubicBezTo>
                      <a:cubicBezTo>
                        <a:pt x="10423" y="4251"/>
                        <a:pt x="11046" y="3847"/>
                        <a:pt x="11739" y="3651"/>
                      </a:cubicBezTo>
                      <a:lnTo>
                        <a:pt x="11739" y="3651"/>
                      </a:lnTo>
                      <a:cubicBezTo>
                        <a:pt x="11093" y="3940"/>
                        <a:pt x="10527" y="4378"/>
                        <a:pt x="10008" y="4851"/>
                      </a:cubicBezTo>
                      <a:cubicBezTo>
                        <a:pt x="9488" y="5325"/>
                        <a:pt x="8980" y="5833"/>
                        <a:pt x="8415" y="6283"/>
                      </a:cubicBezTo>
                      <a:cubicBezTo>
                        <a:pt x="7861" y="6733"/>
                        <a:pt x="7203" y="7091"/>
                        <a:pt x="6499" y="7275"/>
                      </a:cubicBezTo>
                      <a:cubicBezTo>
                        <a:pt x="6059" y="7391"/>
                        <a:pt x="5610" y="7438"/>
                        <a:pt x="5164" y="7438"/>
                      </a:cubicBezTo>
                      <a:cubicBezTo>
                        <a:pt x="4896" y="7438"/>
                        <a:pt x="4628" y="7421"/>
                        <a:pt x="4363" y="7391"/>
                      </a:cubicBezTo>
                      <a:cubicBezTo>
                        <a:pt x="5067" y="7379"/>
                        <a:pt x="5783" y="7298"/>
                        <a:pt x="6441" y="7068"/>
                      </a:cubicBezTo>
                      <a:cubicBezTo>
                        <a:pt x="6845" y="6941"/>
                        <a:pt x="7237" y="6744"/>
                        <a:pt x="7595" y="6525"/>
                      </a:cubicBezTo>
                      <a:cubicBezTo>
                        <a:pt x="7941" y="6190"/>
                        <a:pt x="8218" y="5833"/>
                        <a:pt x="8449" y="5429"/>
                      </a:cubicBezTo>
                      <a:cubicBezTo>
                        <a:pt x="8761" y="4874"/>
                        <a:pt x="8957" y="4274"/>
                        <a:pt x="9026" y="3605"/>
                      </a:cubicBezTo>
                      <a:close/>
                      <a:moveTo>
                        <a:pt x="5591" y="0"/>
                      </a:moveTo>
                      <a:cubicBezTo>
                        <a:pt x="5279" y="0"/>
                        <a:pt x="4967" y="76"/>
                        <a:pt x="4698" y="234"/>
                      </a:cubicBezTo>
                      <a:cubicBezTo>
                        <a:pt x="5771" y="1342"/>
                        <a:pt x="6141" y="3235"/>
                        <a:pt x="5564" y="4667"/>
                      </a:cubicBezTo>
                      <a:cubicBezTo>
                        <a:pt x="4986" y="6086"/>
                        <a:pt x="3509" y="7137"/>
                        <a:pt x="1951" y="7171"/>
                      </a:cubicBezTo>
                      <a:cubicBezTo>
                        <a:pt x="1873" y="7173"/>
                        <a:pt x="1796" y="7173"/>
                        <a:pt x="1720" y="7173"/>
                      </a:cubicBezTo>
                      <a:cubicBezTo>
                        <a:pt x="1101" y="7173"/>
                        <a:pt x="514" y="7127"/>
                        <a:pt x="0" y="6952"/>
                      </a:cubicBezTo>
                      <a:lnTo>
                        <a:pt x="0" y="6952"/>
                      </a:lnTo>
                      <a:cubicBezTo>
                        <a:pt x="1200" y="7760"/>
                        <a:pt x="2597" y="8291"/>
                        <a:pt x="4040" y="8418"/>
                      </a:cubicBezTo>
                      <a:cubicBezTo>
                        <a:pt x="4292" y="8441"/>
                        <a:pt x="4545" y="8452"/>
                        <a:pt x="4798" y="8452"/>
                      </a:cubicBezTo>
                      <a:cubicBezTo>
                        <a:pt x="6723" y="8452"/>
                        <a:pt x="8646" y="7800"/>
                        <a:pt x="10146" y="6606"/>
                      </a:cubicBezTo>
                      <a:cubicBezTo>
                        <a:pt x="10816" y="6086"/>
                        <a:pt x="11404" y="5475"/>
                        <a:pt x="12120" y="5059"/>
                      </a:cubicBezTo>
                      <a:cubicBezTo>
                        <a:pt x="12584" y="4772"/>
                        <a:pt x="13129" y="4578"/>
                        <a:pt x="13657" y="4578"/>
                      </a:cubicBezTo>
                      <a:cubicBezTo>
                        <a:pt x="13956" y="4578"/>
                        <a:pt x="14250" y="4640"/>
                        <a:pt x="14521" y="4782"/>
                      </a:cubicBezTo>
                      <a:cubicBezTo>
                        <a:pt x="14047" y="3813"/>
                        <a:pt x="13574" y="2889"/>
                        <a:pt x="12535" y="2589"/>
                      </a:cubicBezTo>
                      <a:cubicBezTo>
                        <a:pt x="12168" y="2478"/>
                        <a:pt x="11782" y="2422"/>
                        <a:pt x="11396" y="2422"/>
                      </a:cubicBezTo>
                      <a:cubicBezTo>
                        <a:pt x="10822" y="2422"/>
                        <a:pt x="10248" y="2544"/>
                        <a:pt x="9731" y="2785"/>
                      </a:cubicBezTo>
                      <a:cubicBezTo>
                        <a:pt x="9984" y="2497"/>
                        <a:pt x="10065" y="1897"/>
                        <a:pt x="9846" y="1596"/>
                      </a:cubicBezTo>
                      <a:cubicBezTo>
                        <a:pt x="9653" y="1311"/>
                        <a:pt x="9315" y="1185"/>
                        <a:pt x="8971" y="1185"/>
                      </a:cubicBezTo>
                      <a:cubicBezTo>
                        <a:pt x="8801" y="1185"/>
                        <a:pt x="8629" y="1216"/>
                        <a:pt x="8472" y="1273"/>
                      </a:cubicBezTo>
                      <a:cubicBezTo>
                        <a:pt x="7999" y="1446"/>
                        <a:pt x="7618" y="1804"/>
                        <a:pt x="7260" y="2150"/>
                      </a:cubicBezTo>
                      <a:cubicBezTo>
                        <a:pt x="7364" y="1469"/>
                        <a:pt x="7203" y="708"/>
                        <a:pt x="6637" y="315"/>
                      </a:cubicBezTo>
                      <a:cubicBezTo>
                        <a:pt x="6336" y="108"/>
                        <a:pt x="5963" y="0"/>
                        <a:pt x="5591"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0" name="Google Shape;20;p2"/>
                <p:cNvSpPr/>
                <p:nvPr/>
              </p:nvSpPr>
              <p:spPr>
                <a:xfrm>
                  <a:off x="5114242" y="3560188"/>
                  <a:ext cx="1058706" cy="428400"/>
                </a:xfrm>
                <a:custGeom>
                  <a:avLst/>
                  <a:gdLst/>
                  <a:ahLst/>
                  <a:cxnLst/>
                  <a:rect l="l" t="t" r="r" b="b"/>
                  <a:pathLst>
                    <a:path w="32851" h="13293" extrusionOk="0">
                      <a:moveTo>
                        <a:pt x="31973" y="1477"/>
                      </a:moveTo>
                      <a:cubicBezTo>
                        <a:pt x="32008" y="2596"/>
                        <a:pt x="31892" y="3739"/>
                        <a:pt x="31604" y="4836"/>
                      </a:cubicBezTo>
                      <a:cubicBezTo>
                        <a:pt x="31292" y="5932"/>
                        <a:pt x="30807" y="6982"/>
                        <a:pt x="30103" y="7883"/>
                      </a:cubicBezTo>
                      <a:cubicBezTo>
                        <a:pt x="29388" y="8783"/>
                        <a:pt x="28580" y="9580"/>
                        <a:pt x="27656" y="10249"/>
                      </a:cubicBezTo>
                      <a:cubicBezTo>
                        <a:pt x="26756" y="10930"/>
                        <a:pt x="25740" y="11473"/>
                        <a:pt x="24667" y="11830"/>
                      </a:cubicBezTo>
                      <a:cubicBezTo>
                        <a:pt x="25717" y="11392"/>
                        <a:pt x="26664" y="10780"/>
                        <a:pt x="27529" y="10087"/>
                      </a:cubicBezTo>
                      <a:cubicBezTo>
                        <a:pt x="28395" y="9383"/>
                        <a:pt x="29203" y="8610"/>
                        <a:pt x="29872" y="7721"/>
                      </a:cubicBezTo>
                      <a:cubicBezTo>
                        <a:pt x="30565" y="6844"/>
                        <a:pt x="31050" y="5851"/>
                        <a:pt x="31373" y="4778"/>
                      </a:cubicBezTo>
                      <a:cubicBezTo>
                        <a:pt x="31719" y="3716"/>
                        <a:pt x="31892" y="2585"/>
                        <a:pt x="31973" y="1477"/>
                      </a:cubicBezTo>
                      <a:close/>
                      <a:moveTo>
                        <a:pt x="31571" y="1"/>
                      </a:moveTo>
                      <a:cubicBezTo>
                        <a:pt x="31265" y="1"/>
                        <a:pt x="30965" y="209"/>
                        <a:pt x="30819" y="542"/>
                      </a:cubicBezTo>
                      <a:cubicBezTo>
                        <a:pt x="30657" y="900"/>
                        <a:pt x="30738" y="1315"/>
                        <a:pt x="30588" y="1627"/>
                      </a:cubicBezTo>
                      <a:cubicBezTo>
                        <a:pt x="30254" y="987"/>
                        <a:pt x="29806" y="708"/>
                        <a:pt x="29326" y="708"/>
                      </a:cubicBezTo>
                      <a:cubicBezTo>
                        <a:pt x="28211" y="708"/>
                        <a:pt x="26923" y="2206"/>
                        <a:pt x="26479" y="4166"/>
                      </a:cubicBezTo>
                      <a:cubicBezTo>
                        <a:pt x="25819" y="7079"/>
                        <a:pt x="24632" y="9756"/>
                        <a:pt x="22034" y="11512"/>
                      </a:cubicBezTo>
                      <a:lnTo>
                        <a:pt x="22034" y="11512"/>
                      </a:lnTo>
                      <a:cubicBezTo>
                        <a:pt x="22515" y="11144"/>
                        <a:pt x="22464" y="10479"/>
                        <a:pt x="22023" y="9995"/>
                      </a:cubicBezTo>
                      <a:cubicBezTo>
                        <a:pt x="21655" y="9581"/>
                        <a:pt x="21082" y="9409"/>
                        <a:pt x="20513" y="9409"/>
                      </a:cubicBezTo>
                      <a:cubicBezTo>
                        <a:pt x="20369" y="9409"/>
                        <a:pt x="20225" y="9420"/>
                        <a:pt x="20084" y="9441"/>
                      </a:cubicBezTo>
                      <a:cubicBezTo>
                        <a:pt x="19392" y="9545"/>
                        <a:pt x="18722" y="9764"/>
                        <a:pt x="18053" y="9972"/>
                      </a:cubicBezTo>
                      <a:cubicBezTo>
                        <a:pt x="17418" y="10180"/>
                        <a:pt x="16772" y="10364"/>
                        <a:pt x="16079" y="10422"/>
                      </a:cubicBezTo>
                      <a:cubicBezTo>
                        <a:pt x="15513" y="10480"/>
                        <a:pt x="14948" y="10507"/>
                        <a:pt x="14383" y="10507"/>
                      </a:cubicBezTo>
                      <a:cubicBezTo>
                        <a:pt x="13485" y="10507"/>
                        <a:pt x="12590" y="10439"/>
                        <a:pt x="11704" y="10318"/>
                      </a:cubicBezTo>
                      <a:cubicBezTo>
                        <a:pt x="7434" y="9787"/>
                        <a:pt x="2759" y="7629"/>
                        <a:pt x="0" y="4189"/>
                      </a:cubicBezTo>
                      <a:lnTo>
                        <a:pt x="0" y="4189"/>
                      </a:lnTo>
                      <a:cubicBezTo>
                        <a:pt x="4375" y="9649"/>
                        <a:pt x="9996" y="12442"/>
                        <a:pt x="16956" y="13169"/>
                      </a:cubicBezTo>
                      <a:cubicBezTo>
                        <a:pt x="17725" y="13249"/>
                        <a:pt x="18504" y="13292"/>
                        <a:pt x="19284" y="13292"/>
                      </a:cubicBezTo>
                      <a:cubicBezTo>
                        <a:pt x="22437" y="13292"/>
                        <a:pt x="25601" y="12591"/>
                        <a:pt x="28164" y="10815"/>
                      </a:cubicBezTo>
                      <a:cubicBezTo>
                        <a:pt x="31396" y="8564"/>
                        <a:pt x="32850" y="5055"/>
                        <a:pt x="32470" y="1246"/>
                      </a:cubicBezTo>
                      <a:cubicBezTo>
                        <a:pt x="32435" y="900"/>
                        <a:pt x="32366" y="553"/>
                        <a:pt x="32146" y="299"/>
                      </a:cubicBezTo>
                      <a:cubicBezTo>
                        <a:pt x="31981" y="92"/>
                        <a:pt x="31775" y="1"/>
                        <a:pt x="31571"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1" name="Google Shape;21;p2"/>
                <p:cNvSpPr/>
                <p:nvPr/>
              </p:nvSpPr>
              <p:spPr>
                <a:xfrm>
                  <a:off x="5743258" y="3884880"/>
                  <a:ext cx="447157" cy="179475"/>
                </a:xfrm>
                <a:custGeom>
                  <a:avLst/>
                  <a:gdLst/>
                  <a:ahLst/>
                  <a:cxnLst/>
                  <a:rect l="l" t="t" r="r" b="b"/>
                  <a:pathLst>
                    <a:path w="13875" h="5569" extrusionOk="0">
                      <a:moveTo>
                        <a:pt x="10493" y="5218"/>
                      </a:moveTo>
                      <a:cubicBezTo>
                        <a:pt x="10523" y="5237"/>
                        <a:pt x="10555" y="5252"/>
                        <a:pt x="10587" y="5265"/>
                      </a:cubicBezTo>
                      <a:lnTo>
                        <a:pt x="10587" y="5265"/>
                      </a:lnTo>
                      <a:cubicBezTo>
                        <a:pt x="10555" y="5250"/>
                        <a:pt x="10524" y="5234"/>
                        <a:pt x="10493" y="5218"/>
                      </a:cubicBezTo>
                      <a:close/>
                      <a:moveTo>
                        <a:pt x="11794" y="0"/>
                      </a:moveTo>
                      <a:cubicBezTo>
                        <a:pt x="11202" y="0"/>
                        <a:pt x="9840" y="930"/>
                        <a:pt x="9662" y="1051"/>
                      </a:cubicBezTo>
                      <a:cubicBezTo>
                        <a:pt x="7461" y="2389"/>
                        <a:pt x="4189" y="3881"/>
                        <a:pt x="1356" y="3881"/>
                      </a:cubicBezTo>
                      <a:cubicBezTo>
                        <a:pt x="890" y="3881"/>
                        <a:pt x="436" y="3840"/>
                        <a:pt x="1" y="3752"/>
                      </a:cubicBezTo>
                      <a:lnTo>
                        <a:pt x="1" y="3752"/>
                      </a:lnTo>
                      <a:cubicBezTo>
                        <a:pt x="1352" y="4026"/>
                        <a:pt x="2666" y="4185"/>
                        <a:pt x="3970" y="4185"/>
                      </a:cubicBezTo>
                      <a:cubicBezTo>
                        <a:pt x="5418" y="4185"/>
                        <a:pt x="6854" y="3988"/>
                        <a:pt x="8311" y="3533"/>
                      </a:cubicBezTo>
                      <a:cubicBezTo>
                        <a:pt x="8773" y="3394"/>
                        <a:pt x="9235" y="3221"/>
                        <a:pt x="9731" y="3164"/>
                      </a:cubicBezTo>
                      <a:cubicBezTo>
                        <a:pt x="9841" y="3150"/>
                        <a:pt x="9952" y="3143"/>
                        <a:pt x="10063" y="3143"/>
                      </a:cubicBezTo>
                      <a:cubicBezTo>
                        <a:pt x="10441" y="3143"/>
                        <a:pt x="10815" y="3226"/>
                        <a:pt x="11128" y="3441"/>
                      </a:cubicBezTo>
                      <a:cubicBezTo>
                        <a:pt x="11532" y="3706"/>
                        <a:pt x="11774" y="4249"/>
                        <a:pt x="11647" y="4699"/>
                      </a:cubicBezTo>
                      <a:cubicBezTo>
                        <a:pt x="11543" y="5053"/>
                        <a:pt x="11181" y="5311"/>
                        <a:pt x="10830" y="5311"/>
                      </a:cubicBezTo>
                      <a:cubicBezTo>
                        <a:pt x="10747" y="5311"/>
                        <a:pt x="10665" y="5296"/>
                        <a:pt x="10587" y="5265"/>
                      </a:cubicBezTo>
                      <a:lnTo>
                        <a:pt x="10587" y="5265"/>
                      </a:lnTo>
                      <a:cubicBezTo>
                        <a:pt x="10977" y="5452"/>
                        <a:pt x="11418" y="5569"/>
                        <a:pt x="11841" y="5569"/>
                      </a:cubicBezTo>
                      <a:cubicBezTo>
                        <a:pt x="12293" y="5569"/>
                        <a:pt x="12722" y="5436"/>
                        <a:pt x="13044" y="5114"/>
                      </a:cubicBezTo>
                      <a:cubicBezTo>
                        <a:pt x="13702" y="4456"/>
                        <a:pt x="13875" y="3394"/>
                        <a:pt x="13471" y="2575"/>
                      </a:cubicBezTo>
                      <a:cubicBezTo>
                        <a:pt x="13044" y="1744"/>
                        <a:pt x="12167" y="1340"/>
                        <a:pt x="11278" y="1340"/>
                      </a:cubicBezTo>
                      <a:cubicBezTo>
                        <a:pt x="11543" y="1201"/>
                        <a:pt x="11867" y="936"/>
                        <a:pt x="11982" y="636"/>
                      </a:cubicBezTo>
                      <a:cubicBezTo>
                        <a:pt x="12157" y="168"/>
                        <a:pt x="12045" y="0"/>
                        <a:pt x="11794"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2" name="Google Shape;22;p2"/>
                <p:cNvSpPr/>
                <p:nvPr/>
              </p:nvSpPr>
              <p:spPr>
                <a:xfrm>
                  <a:off x="4613910" y="3527896"/>
                  <a:ext cx="727632" cy="751706"/>
                </a:xfrm>
                <a:custGeom>
                  <a:avLst/>
                  <a:gdLst/>
                  <a:ahLst/>
                  <a:cxnLst/>
                  <a:rect l="l" t="t" r="r" b="b"/>
                  <a:pathLst>
                    <a:path w="22578" h="23325" extrusionOk="0">
                      <a:moveTo>
                        <a:pt x="6337" y="1140"/>
                      </a:moveTo>
                      <a:lnTo>
                        <a:pt x="6337" y="1140"/>
                      </a:lnTo>
                      <a:cubicBezTo>
                        <a:pt x="6810" y="1255"/>
                        <a:pt x="7272" y="1428"/>
                        <a:pt x="7711" y="1648"/>
                      </a:cubicBezTo>
                      <a:cubicBezTo>
                        <a:pt x="8138" y="1878"/>
                        <a:pt x="8553" y="2132"/>
                        <a:pt x="8946" y="2432"/>
                      </a:cubicBezTo>
                      <a:cubicBezTo>
                        <a:pt x="9708" y="3056"/>
                        <a:pt x="10366" y="3806"/>
                        <a:pt x="10896" y="4649"/>
                      </a:cubicBezTo>
                      <a:cubicBezTo>
                        <a:pt x="11981" y="6299"/>
                        <a:pt x="12512" y="8238"/>
                        <a:pt x="12905" y="10154"/>
                      </a:cubicBezTo>
                      <a:cubicBezTo>
                        <a:pt x="13274" y="12117"/>
                        <a:pt x="13482" y="14056"/>
                        <a:pt x="13921" y="15937"/>
                      </a:cubicBezTo>
                      <a:cubicBezTo>
                        <a:pt x="14359" y="17830"/>
                        <a:pt x="15156" y="19631"/>
                        <a:pt x="16114" y="21328"/>
                      </a:cubicBezTo>
                      <a:cubicBezTo>
                        <a:pt x="15594" y="20497"/>
                        <a:pt x="15110" y="19654"/>
                        <a:pt x="14706" y="18754"/>
                      </a:cubicBezTo>
                      <a:cubicBezTo>
                        <a:pt x="14302" y="17865"/>
                        <a:pt x="13967" y="16942"/>
                        <a:pt x="13724" y="15983"/>
                      </a:cubicBezTo>
                      <a:cubicBezTo>
                        <a:pt x="13228" y="14079"/>
                        <a:pt x="13020" y="12128"/>
                        <a:pt x="12628" y="10224"/>
                      </a:cubicBezTo>
                      <a:cubicBezTo>
                        <a:pt x="12270" y="8319"/>
                        <a:pt x="11728" y="6438"/>
                        <a:pt x="10712" y="4776"/>
                      </a:cubicBezTo>
                      <a:cubicBezTo>
                        <a:pt x="10446" y="4360"/>
                        <a:pt x="10169" y="3968"/>
                        <a:pt x="9869" y="3587"/>
                      </a:cubicBezTo>
                      <a:cubicBezTo>
                        <a:pt x="9558" y="3217"/>
                        <a:pt x="9223" y="2871"/>
                        <a:pt x="8865" y="2548"/>
                      </a:cubicBezTo>
                      <a:cubicBezTo>
                        <a:pt x="8484" y="2236"/>
                        <a:pt x="8092" y="1959"/>
                        <a:pt x="7676" y="1717"/>
                      </a:cubicBezTo>
                      <a:cubicBezTo>
                        <a:pt x="7249" y="1486"/>
                        <a:pt x="6799" y="1301"/>
                        <a:pt x="6337" y="1140"/>
                      </a:cubicBezTo>
                      <a:close/>
                      <a:moveTo>
                        <a:pt x="3863" y="1"/>
                      </a:moveTo>
                      <a:cubicBezTo>
                        <a:pt x="2548" y="1"/>
                        <a:pt x="1308" y="347"/>
                        <a:pt x="0" y="389"/>
                      </a:cubicBezTo>
                      <a:cubicBezTo>
                        <a:pt x="144" y="385"/>
                        <a:pt x="287" y="383"/>
                        <a:pt x="431" y="383"/>
                      </a:cubicBezTo>
                      <a:cubicBezTo>
                        <a:pt x="3221" y="383"/>
                        <a:pt x="6109" y="1238"/>
                        <a:pt x="8184" y="3148"/>
                      </a:cubicBezTo>
                      <a:cubicBezTo>
                        <a:pt x="9338" y="4222"/>
                        <a:pt x="11185" y="6184"/>
                        <a:pt x="10469" y="7915"/>
                      </a:cubicBezTo>
                      <a:cubicBezTo>
                        <a:pt x="10227" y="8527"/>
                        <a:pt x="9800" y="9093"/>
                        <a:pt x="9177" y="9266"/>
                      </a:cubicBezTo>
                      <a:cubicBezTo>
                        <a:pt x="9087" y="9291"/>
                        <a:pt x="8992" y="9302"/>
                        <a:pt x="8896" y="9302"/>
                      </a:cubicBezTo>
                      <a:cubicBezTo>
                        <a:pt x="8320" y="9302"/>
                        <a:pt x="7676" y="8886"/>
                        <a:pt x="7607" y="8342"/>
                      </a:cubicBezTo>
                      <a:lnTo>
                        <a:pt x="7607" y="8342"/>
                      </a:lnTo>
                      <a:cubicBezTo>
                        <a:pt x="7376" y="9162"/>
                        <a:pt x="7803" y="10131"/>
                        <a:pt x="8588" y="10501"/>
                      </a:cubicBezTo>
                      <a:cubicBezTo>
                        <a:pt x="8792" y="10601"/>
                        <a:pt x="9010" y="10647"/>
                        <a:pt x="9230" y="10647"/>
                      </a:cubicBezTo>
                      <a:cubicBezTo>
                        <a:pt x="9845" y="10647"/>
                        <a:pt x="10473" y="10289"/>
                        <a:pt x="10839" y="9762"/>
                      </a:cubicBezTo>
                      <a:lnTo>
                        <a:pt x="10839" y="9762"/>
                      </a:lnTo>
                      <a:cubicBezTo>
                        <a:pt x="10920" y="12532"/>
                        <a:pt x="9881" y="14922"/>
                        <a:pt x="8149" y="17068"/>
                      </a:cubicBezTo>
                      <a:cubicBezTo>
                        <a:pt x="8149" y="17068"/>
                        <a:pt x="8992" y="16999"/>
                        <a:pt x="9581" y="16803"/>
                      </a:cubicBezTo>
                      <a:lnTo>
                        <a:pt x="9581" y="16803"/>
                      </a:lnTo>
                      <a:cubicBezTo>
                        <a:pt x="9581" y="16803"/>
                        <a:pt x="9419" y="17946"/>
                        <a:pt x="8253" y="19631"/>
                      </a:cubicBezTo>
                      <a:cubicBezTo>
                        <a:pt x="9835" y="19158"/>
                        <a:pt x="10296" y="18996"/>
                        <a:pt x="11589" y="17957"/>
                      </a:cubicBezTo>
                      <a:lnTo>
                        <a:pt x="11589" y="17957"/>
                      </a:lnTo>
                      <a:cubicBezTo>
                        <a:pt x="11358" y="21963"/>
                        <a:pt x="15583" y="20947"/>
                        <a:pt x="17314" y="23325"/>
                      </a:cubicBezTo>
                      <a:cubicBezTo>
                        <a:pt x="15698" y="21108"/>
                        <a:pt x="20038" y="18465"/>
                        <a:pt x="18353" y="16514"/>
                      </a:cubicBezTo>
                      <a:lnTo>
                        <a:pt x="18353" y="16514"/>
                      </a:lnTo>
                      <a:cubicBezTo>
                        <a:pt x="19567" y="17256"/>
                        <a:pt x="20850" y="17817"/>
                        <a:pt x="22260" y="17817"/>
                      </a:cubicBezTo>
                      <a:cubicBezTo>
                        <a:pt x="22365" y="17817"/>
                        <a:pt x="22471" y="17814"/>
                        <a:pt x="22578" y="17807"/>
                      </a:cubicBezTo>
                      <a:cubicBezTo>
                        <a:pt x="18388" y="15880"/>
                        <a:pt x="15698" y="11136"/>
                        <a:pt x="13863" y="7107"/>
                      </a:cubicBezTo>
                      <a:cubicBezTo>
                        <a:pt x="12316" y="3702"/>
                        <a:pt x="9869" y="1221"/>
                        <a:pt x="6453" y="343"/>
                      </a:cubicBezTo>
                      <a:cubicBezTo>
                        <a:pt x="5737" y="159"/>
                        <a:pt x="4987" y="43"/>
                        <a:pt x="4202" y="9"/>
                      </a:cubicBezTo>
                      <a:cubicBezTo>
                        <a:pt x="4088" y="3"/>
                        <a:pt x="3976" y="1"/>
                        <a:pt x="3863"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3" name="Google Shape;23;p2"/>
                <p:cNvSpPr/>
                <p:nvPr/>
              </p:nvSpPr>
              <p:spPr>
                <a:xfrm>
                  <a:off x="5121300" y="3736086"/>
                  <a:ext cx="509646" cy="389888"/>
                </a:xfrm>
                <a:custGeom>
                  <a:avLst/>
                  <a:gdLst/>
                  <a:ahLst/>
                  <a:cxnLst/>
                  <a:rect l="l" t="t" r="r" b="b"/>
                  <a:pathLst>
                    <a:path w="15814" h="12098" extrusionOk="0">
                      <a:moveTo>
                        <a:pt x="2667" y="3383"/>
                      </a:moveTo>
                      <a:cubicBezTo>
                        <a:pt x="3302" y="3995"/>
                        <a:pt x="3948" y="4606"/>
                        <a:pt x="4664" y="5172"/>
                      </a:cubicBezTo>
                      <a:cubicBezTo>
                        <a:pt x="5368" y="5714"/>
                        <a:pt x="6106" y="6234"/>
                        <a:pt x="6891" y="6696"/>
                      </a:cubicBezTo>
                      <a:cubicBezTo>
                        <a:pt x="7676" y="7157"/>
                        <a:pt x="8507" y="7561"/>
                        <a:pt x="9361" y="7919"/>
                      </a:cubicBezTo>
                      <a:cubicBezTo>
                        <a:pt x="10227" y="8300"/>
                        <a:pt x="11104" y="8600"/>
                        <a:pt x="12005" y="8900"/>
                      </a:cubicBezTo>
                      <a:cubicBezTo>
                        <a:pt x="11081" y="8692"/>
                        <a:pt x="10169" y="8415"/>
                        <a:pt x="9292" y="8081"/>
                      </a:cubicBezTo>
                      <a:cubicBezTo>
                        <a:pt x="8415" y="7746"/>
                        <a:pt x="7561" y="7342"/>
                        <a:pt x="6753" y="6880"/>
                      </a:cubicBezTo>
                      <a:cubicBezTo>
                        <a:pt x="5956" y="6407"/>
                        <a:pt x="5206" y="5888"/>
                        <a:pt x="4514" y="5299"/>
                      </a:cubicBezTo>
                      <a:cubicBezTo>
                        <a:pt x="3833" y="4710"/>
                        <a:pt x="3221" y="4075"/>
                        <a:pt x="2667" y="3383"/>
                      </a:cubicBezTo>
                      <a:close/>
                      <a:moveTo>
                        <a:pt x="0" y="1"/>
                      </a:moveTo>
                      <a:cubicBezTo>
                        <a:pt x="1720" y="3591"/>
                        <a:pt x="7330" y="11416"/>
                        <a:pt x="11728" y="12097"/>
                      </a:cubicBezTo>
                      <a:cubicBezTo>
                        <a:pt x="11716" y="11913"/>
                        <a:pt x="9592" y="10101"/>
                        <a:pt x="9235" y="9304"/>
                      </a:cubicBezTo>
                      <a:lnTo>
                        <a:pt x="9235" y="9304"/>
                      </a:lnTo>
                      <a:cubicBezTo>
                        <a:pt x="10216" y="9919"/>
                        <a:pt x="11536" y="10231"/>
                        <a:pt x="12837" y="10231"/>
                      </a:cubicBezTo>
                      <a:cubicBezTo>
                        <a:pt x="13907" y="10231"/>
                        <a:pt x="14965" y="10020"/>
                        <a:pt x="15814" y="9593"/>
                      </a:cubicBezTo>
                      <a:cubicBezTo>
                        <a:pt x="9765" y="8000"/>
                        <a:pt x="4202" y="4618"/>
                        <a:pt x="0"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4" name="Google Shape;24;p2"/>
                <p:cNvSpPr/>
                <p:nvPr/>
              </p:nvSpPr>
              <p:spPr>
                <a:xfrm>
                  <a:off x="4603114" y="3603308"/>
                  <a:ext cx="240707" cy="237517"/>
                </a:xfrm>
                <a:custGeom>
                  <a:avLst/>
                  <a:gdLst/>
                  <a:ahLst/>
                  <a:cxnLst/>
                  <a:rect l="l" t="t" r="r" b="b"/>
                  <a:pathLst>
                    <a:path w="7469" h="7370" extrusionOk="0">
                      <a:moveTo>
                        <a:pt x="0" y="0"/>
                      </a:moveTo>
                      <a:cubicBezTo>
                        <a:pt x="1" y="1"/>
                        <a:pt x="2615" y="7370"/>
                        <a:pt x="4743" y="7370"/>
                      </a:cubicBezTo>
                      <a:cubicBezTo>
                        <a:pt x="4916" y="7370"/>
                        <a:pt x="5087" y="7321"/>
                        <a:pt x="5252" y="7214"/>
                      </a:cubicBezTo>
                      <a:cubicBezTo>
                        <a:pt x="7469" y="5795"/>
                        <a:pt x="1" y="0"/>
                        <a:pt x="0"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grpSp>
          <p:grpSp>
            <p:nvGrpSpPr>
              <p:cNvPr id="25" name="Google Shape;25;p2"/>
              <p:cNvGrpSpPr/>
              <p:nvPr/>
            </p:nvGrpSpPr>
            <p:grpSpPr>
              <a:xfrm>
                <a:off x="2953710" y="863971"/>
                <a:ext cx="3236705" cy="751706"/>
                <a:chOff x="2953710" y="863971"/>
                <a:chExt cx="3236705" cy="751706"/>
              </a:xfrm>
            </p:grpSpPr>
            <p:sp>
              <p:nvSpPr>
                <p:cNvPr id="26" name="Google Shape;26;p2"/>
                <p:cNvSpPr/>
                <p:nvPr/>
              </p:nvSpPr>
              <p:spPr>
                <a:xfrm>
                  <a:off x="5336676" y="1283122"/>
                  <a:ext cx="467621" cy="272129"/>
                </a:xfrm>
                <a:custGeom>
                  <a:avLst/>
                  <a:gdLst/>
                  <a:ahLst/>
                  <a:cxnLst/>
                  <a:rect l="l" t="t" r="r" b="b"/>
                  <a:pathLst>
                    <a:path w="14510" h="8444" extrusionOk="0">
                      <a:moveTo>
                        <a:pt x="5119" y="978"/>
                      </a:moveTo>
                      <a:cubicBezTo>
                        <a:pt x="5570" y="978"/>
                        <a:pt x="6018" y="1030"/>
                        <a:pt x="6453" y="1146"/>
                      </a:cubicBezTo>
                      <a:cubicBezTo>
                        <a:pt x="7169" y="1319"/>
                        <a:pt x="7815" y="1688"/>
                        <a:pt x="8381" y="2138"/>
                      </a:cubicBezTo>
                      <a:cubicBezTo>
                        <a:pt x="8935" y="2589"/>
                        <a:pt x="9442" y="3096"/>
                        <a:pt x="9962" y="3570"/>
                      </a:cubicBezTo>
                      <a:cubicBezTo>
                        <a:pt x="10481" y="4043"/>
                        <a:pt x="11047" y="4481"/>
                        <a:pt x="11693" y="4770"/>
                      </a:cubicBezTo>
                      <a:cubicBezTo>
                        <a:pt x="11035" y="4585"/>
                        <a:pt x="10412" y="4181"/>
                        <a:pt x="9846" y="3731"/>
                      </a:cubicBezTo>
                      <a:cubicBezTo>
                        <a:pt x="9362" y="3339"/>
                        <a:pt x="8900" y="2912"/>
                        <a:pt x="8427" y="2519"/>
                      </a:cubicBezTo>
                      <a:lnTo>
                        <a:pt x="8427" y="2519"/>
                      </a:lnTo>
                      <a:cubicBezTo>
                        <a:pt x="8508" y="2635"/>
                        <a:pt x="8577" y="2750"/>
                        <a:pt x="8646" y="2866"/>
                      </a:cubicBezTo>
                      <a:cubicBezTo>
                        <a:pt x="8981" y="3454"/>
                        <a:pt x="9142" y="4158"/>
                        <a:pt x="8981" y="4816"/>
                      </a:cubicBezTo>
                      <a:cubicBezTo>
                        <a:pt x="8923" y="4147"/>
                        <a:pt x="8727" y="3558"/>
                        <a:pt x="8404" y="2993"/>
                      </a:cubicBezTo>
                      <a:cubicBezTo>
                        <a:pt x="8173" y="2589"/>
                        <a:pt x="7896" y="2231"/>
                        <a:pt x="7549" y="1896"/>
                      </a:cubicBezTo>
                      <a:cubicBezTo>
                        <a:pt x="7192" y="1665"/>
                        <a:pt x="6799" y="1480"/>
                        <a:pt x="6395" y="1342"/>
                      </a:cubicBezTo>
                      <a:cubicBezTo>
                        <a:pt x="5737" y="1134"/>
                        <a:pt x="5033" y="1053"/>
                        <a:pt x="4318" y="1030"/>
                      </a:cubicBezTo>
                      <a:cubicBezTo>
                        <a:pt x="4584" y="996"/>
                        <a:pt x="4852" y="978"/>
                        <a:pt x="5119" y="978"/>
                      </a:cubicBezTo>
                      <a:close/>
                      <a:moveTo>
                        <a:pt x="4821" y="0"/>
                      </a:moveTo>
                      <a:cubicBezTo>
                        <a:pt x="4560" y="0"/>
                        <a:pt x="4300" y="13"/>
                        <a:pt x="4041" y="38"/>
                      </a:cubicBezTo>
                      <a:cubicBezTo>
                        <a:pt x="2598" y="165"/>
                        <a:pt x="1189" y="684"/>
                        <a:pt x="1" y="1492"/>
                      </a:cubicBezTo>
                      <a:cubicBezTo>
                        <a:pt x="498" y="1333"/>
                        <a:pt x="1056" y="1268"/>
                        <a:pt x="1652" y="1268"/>
                      </a:cubicBezTo>
                      <a:cubicBezTo>
                        <a:pt x="1747" y="1268"/>
                        <a:pt x="1843" y="1269"/>
                        <a:pt x="1940" y="1273"/>
                      </a:cubicBezTo>
                      <a:cubicBezTo>
                        <a:pt x="3486" y="1319"/>
                        <a:pt x="4975" y="2346"/>
                        <a:pt x="5553" y="3789"/>
                      </a:cubicBezTo>
                      <a:cubicBezTo>
                        <a:pt x="6130" y="5209"/>
                        <a:pt x="5772" y="7125"/>
                        <a:pt x="4687" y="8210"/>
                      </a:cubicBezTo>
                      <a:cubicBezTo>
                        <a:pt x="4966" y="8365"/>
                        <a:pt x="5284" y="8443"/>
                        <a:pt x="5602" y="8443"/>
                      </a:cubicBezTo>
                      <a:cubicBezTo>
                        <a:pt x="5969" y="8443"/>
                        <a:pt x="6335" y="8339"/>
                        <a:pt x="6638" y="8129"/>
                      </a:cubicBezTo>
                      <a:cubicBezTo>
                        <a:pt x="7192" y="7737"/>
                        <a:pt x="7353" y="6975"/>
                        <a:pt x="7249" y="6294"/>
                      </a:cubicBezTo>
                      <a:lnTo>
                        <a:pt x="7249" y="6294"/>
                      </a:lnTo>
                      <a:cubicBezTo>
                        <a:pt x="7619" y="6640"/>
                        <a:pt x="7988" y="7021"/>
                        <a:pt x="8461" y="7171"/>
                      </a:cubicBezTo>
                      <a:cubicBezTo>
                        <a:pt x="8620" y="7227"/>
                        <a:pt x="8790" y="7257"/>
                        <a:pt x="8958" y="7257"/>
                      </a:cubicBezTo>
                      <a:cubicBezTo>
                        <a:pt x="9305" y="7257"/>
                        <a:pt x="9641" y="7131"/>
                        <a:pt x="9835" y="6859"/>
                      </a:cubicBezTo>
                      <a:cubicBezTo>
                        <a:pt x="10054" y="6559"/>
                        <a:pt x="9985" y="5947"/>
                        <a:pt x="9720" y="5659"/>
                      </a:cubicBezTo>
                      <a:lnTo>
                        <a:pt x="9720" y="5659"/>
                      </a:lnTo>
                      <a:cubicBezTo>
                        <a:pt x="10242" y="5903"/>
                        <a:pt x="10823" y="6025"/>
                        <a:pt x="11402" y="6025"/>
                      </a:cubicBezTo>
                      <a:cubicBezTo>
                        <a:pt x="11783" y="6025"/>
                        <a:pt x="12163" y="5972"/>
                        <a:pt x="12524" y="5867"/>
                      </a:cubicBezTo>
                      <a:cubicBezTo>
                        <a:pt x="13563" y="5543"/>
                        <a:pt x="14036" y="4632"/>
                        <a:pt x="14510" y="3674"/>
                      </a:cubicBezTo>
                      <a:lnTo>
                        <a:pt x="14510" y="3674"/>
                      </a:lnTo>
                      <a:cubicBezTo>
                        <a:pt x="14247" y="3799"/>
                        <a:pt x="13962" y="3853"/>
                        <a:pt x="13673" y="3853"/>
                      </a:cubicBezTo>
                      <a:cubicBezTo>
                        <a:pt x="13138" y="3853"/>
                        <a:pt x="12585" y="3666"/>
                        <a:pt x="12120" y="3396"/>
                      </a:cubicBezTo>
                      <a:cubicBezTo>
                        <a:pt x="11393" y="2981"/>
                        <a:pt x="10805" y="2358"/>
                        <a:pt x="10135" y="1838"/>
                      </a:cubicBezTo>
                      <a:cubicBezTo>
                        <a:pt x="8642" y="660"/>
                        <a:pt x="6729" y="0"/>
                        <a:pt x="4821"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7" name="Google Shape;27;p2"/>
                <p:cNvSpPr/>
                <p:nvPr/>
              </p:nvSpPr>
              <p:spPr>
                <a:xfrm>
                  <a:off x="5114242" y="1155694"/>
                  <a:ext cx="1058706" cy="428175"/>
                </a:xfrm>
                <a:custGeom>
                  <a:avLst/>
                  <a:gdLst/>
                  <a:ahLst/>
                  <a:cxnLst/>
                  <a:rect l="l" t="t" r="r" b="b"/>
                  <a:pathLst>
                    <a:path w="32851" h="13286" extrusionOk="0">
                      <a:moveTo>
                        <a:pt x="24690" y="1452"/>
                      </a:moveTo>
                      <a:lnTo>
                        <a:pt x="24690" y="1452"/>
                      </a:lnTo>
                      <a:cubicBezTo>
                        <a:pt x="25752" y="1799"/>
                        <a:pt x="26768" y="2364"/>
                        <a:pt x="27668" y="3034"/>
                      </a:cubicBezTo>
                      <a:cubicBezTo>
                        <a:pt x="28580" y="3703"/>
                        <a:pt x="29411" y="4511"/>
                        <a:pt x="30115" y="5400"/>
                      </a:cubicBezTo>
                      <a:cubicBezTo>
                        <a:pt x="30819" y="6300"/>
                        <a:pt x="31315" y="7362"/>
                        <a:pt x="31615" y="8447"/>
                      </a:cubicBezTo>
                      <a:cubicBezTo>
                        <a:pt x="31904" y="9544"/>
                        <a:pt x="32019" y="10686"/>
                        <a:pt x="31985" y="11806"/>
                      </a:cubicBezTo>
                      <a:cubicBezTo>
                        <a:pt x="31892" y="10686"/>
                        <a:pt x="31719" y="9555"/>
                        <a:pt x="31385" y="8505"/>
                      </a:cubicBezTo>
                      <a:cubicBezTo>
                        <a:pt x="31061" y="7443"/>
                        <a:pt x="30577" y="6427"/>
                        <a:pt x="29884" y="5561"/>
                      </a:cubicBezTo>
                      <a:cubicBezTo>
                        <a:pt x="29215" y="4673"/>
                        <a:pt x="28407" y="3888"/>
                        <a:pt x="27541" y="3195"/>
                      </a:cubicBezTo>
                      <a:cubicBezTo>
                        <a:pt x="26664" y="2503"/>
                        <a:pt x="25706" y="1902"/>
                        <a:pt x="24690" y="1452"/>
                      </a:cubicBezTo>
                      <a:close/>
                      <a:moveTo>
                        <a:pt x="19301" y="1"/>
                      </a:moveTo>
                      <a:cubicBezTo>
                        <a:pt x="18516" y="1"/>
                        <a:pt x="17731" y="44"/>
                        <a:pt x="16956" y="125"/>
                      </a:cubicBezTo>
                      <a:cubicBezTo>
                        <a:pt x="9996" y="852"/>
                        <a:pt x="4363" y="3657"/>
                        <a:pt x="0" y="9093"/>
                      </a:cubicBezTo>
                      <a:cubicBezTo>
                        <a:pt x="2759" y="5665"/>
                        <a:pt x="7434" y="3495"/>
                        <a:pt x="11704" y="2964"/>
                      </a:cubicBezTo>
                      <a:cubicBezTo>
                        <a:pt x="12602" y="2849"/>
                        <a:pt x="13508" y="2784"/>
                        <a:pt x="14414" y="2784"/>
                      </a:cubicBezTo>
                      <a:cubicBezTo>
                        <a:pt x="14966" y="2784"/>
                        <a:pt x="15517" y="2808"/>
                        <a:pt x="16067" y="2860"/>
                      </a:cubicBezTo>
                      <a:cubicBezTo>
                        <a:pt x="16760" y="2941"/>
                        <a:pt x="17395" y="3126"/>
                        <a:pt x="18053" y="3311"/>
                      </a:cubicBezTo>
                      <a:cubicBezTo>
                        <a:pt x="18711" y="3518"/>
                        <a:pt x="19380" y="3726"/>
                        <a:pt x="20084" y="3842"/>
                      </a:cubicBezTo>
                      <a:cubicBezTo>
                        <a:pt x="20229" y="3863"/>
                        <a:pt x="20378" y="3875"/>
                        <a:pt x="20527" y="3875"/>
                      </a:cubicBezTo>
                      <a:cubicBezTo>
                        <a:pt x="21087" y="3875"/>
                        <a:pt x="21647" y="3710"/>
                        <a:pt x="22012" y="3299"/>
                      </a:cubicBezTo>
                      <a:cubicBezTo>
                        <a:pt x="22441" y="2817"/>
                        <a:pt x="22511" y="2145"/>
                        <a:pt x="22038" y="1774"/>
                      </a:cubicBezTo>
                      <a:lnTo>
                        <a:pt x="22038" y="1774"/>
                      </a:lnTo>
                      <a:cubicBezTo>
                        <a:pt x="24622" y="3542"/>
                        <a:pt x="25808" y="6217"/>
                        <a:pt x="26479" y="9128"/>
                      </a:cubicBezTo>
                      <a:cubicBezTo>
                        <a:pt x="26923" y="11082"/>
                        <a:pt x="28214" y="12583"/>
                        <a:pt x="29329" y="12583"/>
                      </a:cubicBezTo>
                      <a:cubicBezTo>
                        <a:pt x="29808" y="12583"/>
                        <a:pt x="30255" y="12306"/>
                        <a:pt x="30588" y="11667"/>
                      </a:cubicBezTo>
                      <a:cubicBezTo>
                        <a:pt x="30727" y="11968"/>
                        <a:pt x="30657" y="12383"/>
                        <a:pt x="30819" y="12752"/>
                      </a:cubicBezTo>
                      <a:cubicBezTo>
                        <a:pt x="30965" y="13080"/>
                        <a:pt x="31267" y="13285"/>
                        <a:pt x="31574" y="13285"/>
                      </a:cubicBezTo>
                      <a:cubicBezTo>
                        <a:pt x="31777" y="13285"/>
                        <a:pt x="31982" y="13196"/>
                        <a:pt x="32146" y="12995"/>
                      </a:cubicBezTo>
                      <a:cubicBezTo>
                        <a:pt x="32366" y="12729"/>
                        <a:pt x="32423" y="12372"/>
                        <a:pt x="32458" y="12037"/>
                      </a:cubicBezTo>
                      <a:cubicBezTo>
                        <a:pt x="32850" y="8216"/>
                        <a:pt x="31396" y="4707"/>
                        <a:pt x="28164" y="2480"/>
                      </a:cubicBezTo>
                      <a:cubicBezTo>
                        <a:pt x="25596" y="697"/>
                        <a:pt x="22445" y="1"/>
                        <a:pt x="19301"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8" name="Google Shape;28;p2"/>
                <p:cNvSpPr/>
                <p:nvPr/>
              </p:nvSpPr>
              <p:spPr>
                <a:xfrm>
                  <a:off x="5743258" y="1079218"/>
                  <a:ext cx="447157" cy="179475"/>
                </a:xfrm>
                <a:custGeom>
                  <a:avLst/>
                  <a:gdLst/>
                  <a:ahLst/>
                  <a:cxnLst/>
                  <a:rect l="l" t="t" r="r" b="b"/>
                  <a:pathLst>
                    <a:path w="13875" h="5569" extrusionOk="0">
                      <a:moveTo>
                        <a:pt x="10571" y="301"/>
                      </a:moveTo>
                      <a:cubicBezTo>
                        <a:pt x="10545" y="312"/>
                        <a:pt x="10518" y="325"/>
                        <a:pt x="10493" y="339"/>
                      </a:cubicBezTo>
                      <a:cubicBezTo>
                        <a:pt x="10519" y="326"/>
                        <a:pt x="10545" y="313"/>
                        <a:pt x="10571" y="301"/>
                      </a:cubicBezTo>
                      <a:close/>
                      <a:moveTo>
                        <a:pt x="11826" y="0"/>
                      </a:moveTo>
                      <a:cubicBezTo>
                        <a:pt x="11402" y="0"/>
                        <a:pt x="10961" y="116"/>
                        <a:pt x="10571" y="301"/>
                      </a:cubicBezTo>
                      <a:lnTo>
                        <a:pt x="10571" y="301"/>
                      </a:lnTo>
                      <a:cubicBezTo>
                        <a:pt x="10649" y="269"/>
                        <a:pt x="10732" y="255"/>
                        <a:pt x="10816" y="255"/>
                      </a:cubicBezTo>
                      <a:cubicBezTo>
                        <a:pt x="11170" y="255"/>
                        <a:pt x="11542" y="517"/>
                        <a:pt x="11647" y="859"/>
                      </a:cubicBezTo>
                      <a:cubicBezTo>
                        <a:pt x="11774" y="1332"/>
                        <a:pt x="11532" y="1863"/>
                        <a:pt x="11128" y="2140"/>
                      </a:cubicBezTo>
                      <a:cubicBezTo>
                        <a:pt x="10816" y="2345"/>
                        <a:pt x="10443" y="2426"/>
                        <a:pt x="10066" y="2426"/>
                      </a:cubicBezTo>
                      <a:cubicBezTo>
                        <a:pt x="9954" y="2426"/>
                        <a:pt x="9842" y="2419"/>
                        <a:pt x="9731" y="2405"/>
                      </a:cubicBezTo>
                      <a:cubicBezTo>
                        <a:pt x="9235" y="2348"/>
                        <a:pt x="8773" y="2175"/>
                        <a:pt x="8311" y="2036"/>
                      </a:cubicBezTo>
                      <a:cubicBezTo>
                        <a:pt x="6854" y="1581"/>
                        <a:pt x="5418" y="1384"/>
                        <a:pt x="3970" y="1384"/>
                      </a:cubicBezTo>
                      <a:cubicBezTo>
                        <a:pt x="2666" y="1384"/>
                        <a:pt x="1352" y="1543"/>
                        <a:pt x="1" y="1817"/>
                      </a:cubicBezTo>
                      <a:cubicBezTo>
                        <a:pt x="436" y="1729"/>
                        <a:pt x="890" y="1688"/>
                        <a:pt x="1356" y="1688"/>
                      </a:cubicBezTo>
                      <a:cubicBezTo>
                        <a:pt x="4189" y="1688"/>
                        <a:pt x="7461" y="3180"/>
                        <a:pt x="9662" y="4518"/>
                      </a:cubicBezTo>
                      <a:cubicBezTo>
                        <a:pt x="9840" y="4639"/>
                        <a:pt x="11202" y="5569"/>
                        <a:pt x="11794" y="5569"/>
                      </a:cubicBezTo>
                      <a:cubicBezTo>
                        <a:pt x="12045" y="5569"/>
                        <a:pt x="12157" y="5401"/>
                        <a:pt x="11982" y="4933"/>
                      </a:cubicBezTo>
                      <a:cubicBezTo>
                        <a:pt x="11867" y="4633"/>
                        <a:pt x="11543" y="4368"/>
                        <a:pt x="11278" y="4229"/>
                      </a:cubicBezTo>
                      <a:cubicBezTo>
                        <a:pt x="12167" y="4229"/>
                        <a:pt x="13044" y="3825"/>
                        <a:pt x="13471" y="3006"/>
                      </a:cubicBezTo>
                      <a:cubicBezTo>
                        <a:pt x="13875" y="2175"/>
                        <a:pt x="13702" y="1113"/>
                        <a:pt x="13044" y="466"/>
                      </a:cubicBezTo>
                      <a:cubicBezTo>
                        <a:pt x="12719" y="136"/>
                        <a:pt x="12283" y="0"/>
                        <a:pt x="11826"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9" name="Google Shape;29;p2"/>
                <p:cNvSpPr/>
                <p:nvPr/>
              </p:nvSpPr>
              <p:spPr>
                <a:xfrm>
                  <a:off x="4613169" y="863971"/>
                  <a:ext cx="727632" cy="751706"/>
                </a:xfrm>
                <a:custGeom>
                  <a:avLst/>
                  <a:gdLst/>
                  <a:ahLst/>
                  <a:cxnLst/>
                  <a:rect l="l" t="t" r="r" b="b"/>
                  <a:pathLst>
                    <a:path w="22578" h="23325" extrusionOk="0">
                      <a:moveTo>
                        <a:pt x="17314" y="0"/>
                      </a:moveTo>
                      <a:lnTo>
                        <a:pt x="17314" y="0"/>
                      </a:lnTo>
                      <a:cubicBezTo>
                        <a:pt x="17312" y="3"/>
                        <a:pt x="17310" y="6"/>
                        <a:pt x="17308" y="9"/>
                      </a:cubicBezTo>
                      <a:lnTo>
                        <a:pt x="17308" y="9"/>
                      </a:lnTo>
                      <a:cubicBezTo>
                        <a:pt x="17310" y="6"/>
                        <a:pt x="17312" y="3"/>
                        <a:pt x="17314" y="0"/>
                      </a:cubicBezTo>
                      <a:close/>
                      <a:moveTo>
                        <a:pt x="16137" y="1974"/>
                      </a:moveTo>
                      <a:lnTo>
                        <a:pt x="16137" y="1974"/>
                      </a:lnTo>
                      <a:cubicBezTo>
                        <a:pt x="15167" y="3683"/>
                        <a:pt x="14382" y="5472"/>
                        <a:pt x="13944" y="7353"/>
                      </a:cubicBezTo>
                      <a:cubicBezTo>
                        <a:pt x="13505" y="9281"/>
                        <a:pt x="13297" y="11208"/>
                        <a:pt x="12928" y="13147"/>
                      </a:cubicBezTo>
                      <a:cubicBezTo>
                        <a:pt x="12535" y="15052"/>
                        <a:pt x="12004" y="16991"/>
                        <a:pt x="10919" y="18653"/>
                      </a:cubicBezTo>
                      <a:cubicBezTo>
                        <a:pt x="10389" y="19473"/>
                        <a:pt x="9731" y="20246"/>
                        <a:pt x="8969" y="20858"/>
                      </a:cubicBezTo>
                      <a:cubicBezTo>
                        <a:pt x="8576" y="21170"/>
                        <a:pt x="8161" y="21435"/>
                        <a:pt x="7734" y="21654"/>
                      </a:cubicBezTo>
                      <a:cubicBezTo>
                        <a:pt x="7295" y="21874"/>
                        <a:pt x="6833" y="22047"/>
                        <a:pt x="6360" y="22162"/>
                      </a:cubicBezTo>
                      <a:cubicBezTo>
                        <a:pt x="6822" y="22012"/>
                        <a:pt x="7272" y="21828"/>
                        <a:pt x="7699" y="21585"/>
                      </a:cubicBezTo>
                      <a:cubicBezTo>
                        <a:pt x="8115" y="21343"/>
                        <a:pt x="8519" y="21066"/>
                        <a:pt x="8888" y="20743"/>
                      </a:cubicBezTo>
                      <a:cubicBezTo>
                        <a:pt x="9246" y="20431"/>
                        <a:pt x="9592" y="20085"/>
                        <a:pt x="9892" y="19704"/>
                      </a:cubicBezTo>
                      <a:cubicBezTo>
                        <a:pt x="10192" y="19334"/>
                        <a:pt x="10481" y="18942"/>
                        <a:pt x="10735" y="18526"/>
                      </a:cubicBezTo>
                      <a:cubicBezTo>
                        <a:pt x="11751" y="16876"/>
                        <a:pt x="12293" y="14971"/>
                        <a:pt x="12651" y="13067"/>
                      </a:cubicBezTo>
                      <a:cubicBezTo>
                        <a:pt x="13043" y="11162"/>
                        <a:pt x="13251" y="9223"/>
                        <a:pt x="13747" y="7318"/>
                      </a:cubicBezTo>
                      <a:cubicBezTo>
                        <a:pt x="13990" y="6360"/>
                        <a:pt x="14325" y="5437"/>
                        <a:pt x="14729" y="4548"/>
                      </a:cubicBezTo>
                      <a:cubicBezTo>
                        <a:pt x="15144" y="3648"/>
                        <a:pt x="15617" y="2794"/>
                        <a:pt x="16137" y="1974"/>
                      </a:cubicBezTo>
                      <a:close/>
                      <a:moveTo>
                        <a:pt x="0" y="22936"/>
                      </a:moveTo>
                      <a:cubicBezTo>
                        <a:pt x="10" y="22936"/>
                        <a:pt x="20" y="22936"/>
                        <a:pt x="30" y="22937"/>
                      </a:cubicBezTo>
                      <a:lnTo>
                        <a:pt x="30" y="22937"/>
                      </a:lnTo>
                      <a:cubicBezTo>
                        <a:pt x="20" y="22936"/>
                        <a:pt x="10" y="22936"/>
                        <a:pt x="0" y="22936"/>
                      </a:cubicBezTo>
                      <a:close/>
                      <a:moveTo>
                        <a:pt x="17308" y="9"/>
                      </a:moveTo>
                      <a:cubicBezTo>
                        <a:pt x="15572" y="2376"/>
                        <a:pt x="11347" y="1356"/>
                        <a:pt x="11577" y="5368"/>
                      </a:cubicBezTo>
                      <a:cubicBezTo>
                        <a:pt x="10296" y="4329"/>
                        <a:pt x="9834" y="4167"/>
                        <a:pt x="8253" y="3694"/>
                      </a:cubicBezTo>
                      <a:lnTo>
                        <a:pt x="8253" y="3694"/>
                      </a:lnTo>
                      <a:cubicBezTo>
                        <a:pt x="9419" y="5379"/>
                        <a:pt x="9581" y="6522"/>
                        <a:pt x="9581" y="6522"/>
                      </a:cubicBezTo>
                      <a:cubicBezTo>
                        <a:pt x="8980" y="6326"/>
                        <a:pt x="8149" y="6257"/>
                        <a:pt x="8149" y="6257"/>
                      </a:cubicBezTo>
                      <a:lnTo>
                        <a:pt x="8149" y="6257"/>
                      </a:lnTo>
                      <a:cubicBezTo>
                        <a:pt x="9881" y="8427"/>
                        <a:pt x="10919" y="10804"/>
                        <a:pt x="10827" y="13563"/>
                      </a:cubicBezTo>
                      <a:cubicBezTo>
                        <a:pt x="10468" y="13042"/>
                        <a:pt x="9837" y="12685"/>
                        <a:pt x="9215" y="12685"/>
                      </a:cubicBezTo>
                      <a:cubicBezTo>
                        <a:pt x="8997" y="12685"/>
                        <a:pt x="8780" y="12728"/>
                        <a:pt x="8576" y="12824"/>
                      </a:cubicBezTo>
                      <a:cubicBezTo>
                        <a:pt x="7803" y="13205"/>
                        <a:pt x="7364" y="14163"/>
                        <a:pt x="7595" y="14983"/>
                      </a:cubicBezTo>
                      <a:cubicBezTo>
                        <a:pt x="7684" y="14452"/>
                        <a:pt x="8315" y="14030"/>
                        <a:pt x="8886" y="14030"/>
                      </a:cubicBezTo>
                      <a:cubicBezTo>
                        <a:pt x="8986" y="14030"/>
                        <a:pt x="9084" y="14043"/>
                        <a:pt x="9177" y="14071"/>
                      </a:cubicBezTo>
                      <a:cubicBezTo>
                        <a:pt x="9788" y="14232"/>
                        <a:pt x="10238" y="14810"/>
                        <a:pt x="10469" y="15410"/>
                      </a:cubicBezTo>
                      <a:cubicBezTo>
                        <a:pt x="11173" y="17141"/>
                        <a:pt x="9327" y="19103"/>
                        <a:pt x="8172" y="20188"/>
                      </a:cubicBezTo>
                      <a:cubicBezTo>
                        <a:pt x="6133" y="22097"/>
                        <a:pt x="3248" y="22944"/>
                        <a:pt x="483" y="22944"/>
                      </a:cubicBezTo>
                      <a:cubicBezTo>
                        <a:pt x="332" y="22944"/>
                        <a:pt x="181" y="22942"/>
                        <a:pt x="30" y="22937"/>
                      </a:cubicBezTo>
                      <a:lnTo>
                        <a:pt x="30" y="22937"/>
                      </a:lnTo>
                      <a:cubicBezTo>
                        <a:pt x="1317" y="22983"/>
                        <a:pt x="2547" y="23324"/>
                        <a:pt x="3852" y="23324"/>
                      </a:cubicBezTo>
                      <a:cubicBezTo>
                        <a:pt x="3964" y="23324"/>
                        <a:pt x="4077" y="23322"/>
                        <a:pt x="4190" y="23317"/>
                      </a:cubicBezTo>
                      <a:cubicBezTo>
                        <a:pt x="4987" y="23270"/>
                        <a:pt x="5737" y="23155"/>
                        <a:pt x="6441" y="22982"/>
                      </a:cubicBezTo>
                      <a:cubicBezTo>
                        <a:pt x="9858" y="22105"/>
                        <a:pt x="12316" y="19623"/>
                        <a:pt x="13863" y="16218"/>
                      </a:cubicBezTo>
                      <a:cubicBezTo>
                        <a:pt x="15687" y="12189"/>
                        <a:pt x="18376" y="7445"/>
                        <a:pt x="22578" y="5529"/>
                      </a:cubicBezTo>
                      <a:cubicBezTo>
                        <a:pt x="22461" y="5521"/>
                        <a:pt x="22345" y="5517"/>
                        <a:pt x="22230" y="5517"/>
                      </a:cubicBezTo>
                      <a:cubicBezTo>
                        <a:pt x="20852" y="5517"/>
                        <a:pt x="19578" y="6076"/>
                        <a:pt x="18353" y="6811"/>
                      </a:cubicBezTo>
                      <a:cubicBezTo>
                        <a:pt x="20036" y="4862"/>
                        <a:pt x="15698" y="2224"/>
                        <a:pt x="17308" y="9"/>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0" name="Google Shape;30;p2"/>
                <p:cNvSpPr/>
                <p:nvPr/>
              </p:nvSpPr>
              <p:spPr>
                <a:xfrm>
                  <a:off x="5121300" y="1017986"/>
                  <a:ext cx="509646" cy="389502"/>
                </a:xfrm>
                <a:custGeom>
                  <a:avLst/>
                  <a:gdLst/>
                  <a:ahLst/>
                  <a:cxnLst/>
                  <a:rect l="l" t="t" r="r" b="b"/>
                  <a:pathLst>
                    <a:path w="15814" h="12086" extrusionOk="0">
                      <a:moveTo>
                        <a:pt x="12005" y="3186"/>
                      </a:moveTo>
                      <a:lnTo>
                        <a:pt x="12005" y="3186"/>
                      </a:lnTo>
                      <a:cubicBezTo>
                        <a:pt x="11104" y="3486"/>
                        <a:pt x="10227" y="3786"/>
                        <a:pt x="9361" y="4167"/>
                      </a:cubicBezTo>
                      <a:cubicBezTo>
                        <a:pt x="8507" y="4525"/>
                        <a:pt x="7676" y="4929"/>
                        <a:pt x="6891" y="5390"/>
                      </a:cubicBezTo>
                      <a:cubicBezTo>
                        <a:pt x="6106" y="5841"/>
                        <a:pt x="5368" y="6360"/>
                        <a:pt x="4664" y="6926"/>
                      </a:cubicBezTo>
                      <a:cubicBezTo>
                        <a:pt x="3948" y="7468"/>
                        <a:pt x="3302" y="8068"/>
                        <a:pt x="2667" y="8715"/>
                      </a:cubicBezTo>
                      <a:cubicBezTo>
                        <a:pt x="3221" y="8011"/>
                        <a:pt x="3833" y="7387"/>
                        <a:pt x="4514" y="6787"/>
                      </a:cubicBezTo>
                      <a:cubicBezTo>
                        <a:pt x="5195" y="6198"/>
                        <a:pt x="5956" y="5679"/>
                        <a:pt x="6753" y="5206"/>
                      </a:cubicBezTo>
                      <a:cubicBezTo>
                        <a:pt x="7561" y="4744"/>
                        <a:pt x="8415" y="4340"/>
                        <a:pt x="9292" y="4005"/>
                      </a:cubicBezTo>
                      <a:cubicBezTo>
                        <a:pt x="10169" y="3671"/>
                        <a:pt x="11081" y="3394"/>
                        <a:pt x="12005" y="3186"/>
                      </a:cubicBezTo>
                      <a:close/>
                      <a:moveTo>
                        <a:pt x="11728" y="0"/>
                      </a:moveTo>
                      <a:lnTo>
                        <a:pt x="11728" y="0"/>
                      </a:lnTo>
                      <a:cubicBezTo>
                        <a:pt x="7330" y="670"/>
                        <a:pt x="1709" y="8507"/>
                        <a:pt x="0" y="12085"/>
                      </a:cubicBezTo>
                      <a:cubicBezTo>
                        <a:pt x="4213" y="7468"/>
                        <a:pt x="9765" y="4086"/>
                        <a:pt x="15814" y="2493"/>
                      </a:cubicBezTo>
                      <a:cubicBezTo>
                        <a:pt x="14966" y="2072"/>
                        <a:pt x="13910" y="1864"/>
                        <a:pt x="12841" y="1864"/>
                      </a:cubicBezTo>
                      <a:cubicBezTo>
                        <a:pt x="11538" y="1864"/>
                        <a:pt x="10217" y="2173"/>
                        <a:pt x="9235" y="2782"/>
                      </a:cubicBezTo>
                      <a:cubicBezTo>
                        <a:pt x="9604" y="1985"/>
                        <a:pt x="11716" y="173"/>
                        <a:pt x="11728"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1" name="Google Shape;31;p2"/>
                <p:cNvSpPr/>
                <p:nvPr/>
              </p:nvSpPr>
              <p:spPr>
                <a:xfrm>
                  <a:off x="4603114" y="1303038"/>
                  <a:ext cx="240707" cy="237613"/>
                </a:xfrm>
                <a:custGeom>
                  <a:avLst/>
                  <a:gdLst/>
                  <a:ahLst/>
                  <a:cxnLst/>
                  <a:rect l="l" t="t" r="r" b="b"/>
                  <a:pathLst>
                    <a:path w="7469" h="7373" extrusionOk="0">
                      <a:moveTo>
                        <a:pt x="4739" y="1"/>
                      </a:moveTo>
                      <a:cubicBezTo>
                        <a:pt x="2612" y="1"/>
                        <a:pt x="0" y="7372"/>
                        <a:pt x="0" y="7372"/>
                      </a:cubicBezTo>
                      <a:cubicBezTo>
                        <a:pt x="0" y="7372"/>
                        <a:pt x="7469" y="1567"/>
                        <a:pt x="5252" y="158"/>
                      </a:cubicBezTo>
                      <a:cubicBezTo>
                        <a:pt x="5086" y="50"/>
                        <a:pt x="4914" y="1"/>
                        <a:pt x="4739"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2" name="Google Shape;32;p2"/>
                <p:cNvSpPr/>
                <p:nvPr/>
              </p:nvSpPr>
              <p:spPr>
                <a:xfrm>
                  <a:off x="4485935" y="1260498"/>
                  <a:ext cx="172256" cy="249280"/>
                </a:xfrm>
                <a:custGeom>
                  <a:avLst/>
                  <a:gdLst/>
                  <a:ahLst/>
                  <a:cxnLst/>
                  <a:rect l="l" t="t" r="r" b="b"/>
                  <a:pathLst>
                    <a:path w="5345" h="7735" extrusionOk="0">
                      <a:moveTo>
                        <a:pt x="2678" y="1"/>
                      </a:moveTo>
                      <a:cubicBezTo>
                        <a:pt x="1" y="1"/>
                        <a:pt x="2678" y="7734"/>
                        <a:pt x="2678" y="7734"/>
                      </a:cubicBezTo>
                      <a:cubicBezTo>
                        <a:pt x="2678" y="7734"/>
                        <a:pt x="5345" y="1"/>
                        <a:pt x="2678"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3" name="Google Shape;33;p2"/>
                <p:cNvSpPr/>
                <p:nvPr/>
              </p:nvSpPr>
              <p:spPr>
                <a:xfrm>
                  <a:off x="3339828" y="1282090"/>
                  <a:ext cx="467621" cy="272451"/>
                </a:xfrm>
                <a:custGeom>
                  <a:avLst/>
                  <a:gdLst/>
                  <a:ahLst/>
                  <a:cxnLst/>
                  <a:rect l="l" t="t" r="r" b="b"/>
                  <a:pathLst>
                    <a:path w="14510" h="8454" extrusionOk="0">
                      <a:moveTo>
                        <a:pt x="9357" y="1015"/>
                      </a:moveTo>
                      <a:cubicBezTo>
                        <a:pt x="9626" y="1015"/>
                        <a:pt x="9894" y="1032"/>
                        <a:pt x="10158" y="1062"/>
                      </a:cubicBezTo>
                      <a:cubicBezTo>
                        <a:pt x="9454" y="1074"/>
                        <a:pt x="8738" y="1155"/>
                        <a:pt x="8080" y="1385"/>
                      </a:cubicBezTo>
                      <a:cubicBezTo>
                        <a:pt x="7676" y="1512"/>
                        <a:pt x="7284" y="1709"/>
                        <a:pt x="6926" y="1928"/>
                      </a:cubicBezTo>
                      <a:cubicBezTo>
                        <a:pt x="6580" y="2263"/>
                        <a:pt x="6303" y="2621"/>
                        <a:pt x="6072" y="3025"/>
                      </a:cubicBezTo>
                      <a:cubicBezTo>
                        <a:pt x="5760" y="3579"/>
                        <a:pt x="5564" y="4179"/>
                        <a:pt x="5495" y="4848"/>
                      </a:cubicBezTo>
                      <a:cubicBezTo>
                        <a:pt x="5333" y="4190"/>
                        <a:pt x="5518" y="3486"/>
                        <a:pt x="5830" y="2898"/>
                      </a:cubicBezTo>
                      <a:cubicBezTo>
                        <a:pt x="5899" y="2782"/>
                        <a:pt x="5968" y="2655"/>
                        <a:pt x="6061" y="2551"/>
                      </a:cubicBezTo>
                      <a:lnTo>
                        <a:pt x="6061" y="2551"/>
                      </a:lnTo>
                      <a:cubicBezTo>
                        <a:pt x="5587" y="2944"/>
                        <a:pt x="5126" y="3371"/>
                        <a:pt x="4629" y="3763"/>
                      </a:cubicBezTo>
                      <a:cubicBezTo>
                        <a:pt x="4098" y="4213"/>
                        <a:pt x="3475" y="4617"/>
                        <a:pt x="2782" y="4802"/>
                      </a:cubicBezTo>
                      <a:cubicBezTo>
                        <a:pt x="3440" y="4513"/>
                        <a:pt x="3994" y="4075"/>
                        <a:pt x="4514" y="3602"/>
                      </a:cubicBezTo>
                      <a:cubicBezTo>
                        <a:pt x="5033" y="3128"/>
                        <a:pt x="5541" y="2621"/>
                        <a:pt x="6107" y="2170"/>
                      </a:cubicBezTo>
                      <a:cubicBezTo>
                        <a:pt x="6672" y="1720"/>
                        <a:pt x="7319" y="1362"/>
                        <a:pt x="8023" y="1178"/>
                      </a:cubicBezTo>
                      <a:cubicBezTo>
                        <a:pt x="8462" y="1062"/>
                        <a:pt x="8911" y="1015"/>
                        <a:pt x="9357" y="1015"/>
                      </a:cubicBezTo>
                      <a:close/>
                      <a:moveTo>
                        <a:pt x="9715" y="1"/>
                      </a:moveTo>
                      <a:cubicBezTo>
                        <a:pt x="7798" y="1"/>
                        <a:pt x="5875" y="654"/>
                        <a:pt x="4375" y="1847"/>
                      </a:cubicBezTo>
                      <a:cubicBezTo>
                        <a:pt x="3706" y="2367"/>
                        <a:pt x="3117" y="2978"/>
                        <a:pt x="2390" y="3405"/>
                      </a:cubicBezTo>
                      <a:cubicBezTo>
                        <a:pt x="1934" y="3685"/>
                        <a:pt x="1394" y="3875"/>
                        <a:pt x="868" y="3875"/>
                      </a:cubicBezTo>
                      <a:cubicBezTo>
                        <a:pt x="568" y="3875"/>
                        <a:pt x="273" y="3813"/>
                        <a:pt x="1" y="3671"/>
                      </a:cubicBezTo>
                      <a:lnTo>
                        <a:pt x="1" y="3671"/>
                      </a:lnTo>
                      <a:cubicBezTo>
                        <a:pt x="474" y="4640"/>
                        <a:pt x="959" y="5564"/>
                        <a:pt x="1997" y="5864"/>
                      </a:cubicBezTo>
                      <a:cubicBezTo>
                        <a:pt x="2360" y="5976"/>
                        <a:pt x="2743" y="6031"/>
                        <a:pt x="3128" y="6031"/>
                      </a:cubicBezTo>
                      <a:cubicBezTo>
                        <a:pt x="3699" y="6031"/>
                        <a:pt x="4274" y="5909"/>
                        <a:pt x="4791" y="5668"/>
                      </a:cubicBezTo>
                      <a:lnTo>
                        <a:pt x="4791" y="5668"/>
                      </a:lnTo>
                      <a:cubicBezTo>
                        <a:pt x="4537" y="5956"/>
                        <a:pt x="4456" y="6557"/>
                        <a:pt x="4675" y="6868"/>
                      </a:cubicBezTo>
                      <a:cubicBezTo>
                        <a:pt x="4868" y="7145"/>
                        <a:pt x="5204" y="7268"/>
                        <a:pt x="5547" y="7268"/>
                      </a:cubicBezTo>
                      <a:cubicBezTo>
                        <a:pt x="5718" y="7268"/>
                        <a:pt x="5891" y="7238"/>
                        <a:pt x="6049" y="7180"/>
                      </a:cubicBezTo>
                      <a:cubicBezTo>
                        <a:pt x="6522" y="7007"/>
                        <a:pt x="6903" y="6649"/>
                        <a:pt x="7261" y="6303"/>
                      </a:cubicBezTo>
                      <a:lnTo>
                        <a:pt x="7261" y="6303"/>
                      </a:lnTo>
                      <a:cubicBezTo>
                        <a:pt x="7157" y="6984"/>
                        <a:pt x="7319" y="7745"/>
                        <a:pt x="7873" y="8138"/>
                      </a:cubicBezTo>
                      <a:cubicBezTo>
                        <a:pt x="8180" y="8345"/>
                        <a:pt x="8556" y="8453"/>
                        <a:pt x="8929" y="8453"/>
                      </a:cubicBezTo>
                      <a:cubicBezTo>
                        <a:pt x="9243" y="8453"/>
                        <a:pt x="9555" y="8377"/>
                        <a:pt x="9823" y="8219"/>
                      </a:cubicBezTo>
                      <a:cubicBezTo>
                        <a:pt x="8738" y="7111"/>
                        <a:pt x="8381" y="5218"/>
                        <a:pt x="8958" y="3786"/>
                      </a:cubicBezTo>
                      <a:cubicBezTo>
                        <a:pt x="9535" y="2367"/>
                        <a:pt x="11012" y="1328"/>
                        <a:pt x="12571" y="1282"/>
                      </a:cubicBezTo>
                      <a:cubicBezTo>
                        <a:pt x="12648" y="1280"/>
                        <a:pt x="12725" y="1280"/>
                        <a:pt x="12801" y="1280"/>
                      </a:cubicBezTo>
                      <a:cubicBezTo>
                        <a:pt x="13418" y="1280"/>
                        <a:pt x="13996" y="1326"/>
                        <a:pt x="14510" y="1501"/>
                      </a:cubicBezTo>
                      <a:cubicBezTo>
                        <a:pt x="13321" y="693"/>
                        <a:pt x="11913" y="173"/>
                        <a:pt x="10470" y="35"/>
                      </a:cubicBezTo>
                      <a:cubicBezTo>
                        <a:pt x="10219" y="12"/>
                        <a:pt x="9967" y="1"/>
                        <a:pt x="9715"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4" name="Google Shape;34;p2"/>
                <p:cNvSpPr/>
                <p:nvPr/>
              </p:nvSpPr>
              <p:spPr>
                <a:xfrm>
                  <a:off x="2971178" y="1155340"/>
                  <a:ext cx="1058738" cy="428271"/>
                </a:xfrm>
                <a:custGeom>
                  <a:avLst/>
                  <a:gdLst/>
                  <a:ahLst/>
                  <a:cxnLst/>
                  <a:rect l="l" t="t" r="r" b="b"/>
                  <a:pathLst>
                    <a:path w="32852" h="13289" extrusionOk="0">
                      <a:moveTo>
                        <a:pt x="8185" y="1440"/>
                      </a:moveTo>
                      <a:lnTo>
                        <a:pt x="8185" y="1440"/>
                      </a:lnTo>
                      <a:cubicBezTo>
                        <a:pt x="7146" y="1890"/>
                        <a:pt x="6188" y="2502"/>
                        <a:pt x="5322" y="3195"/>
                      </a:cubicBezTo>
                      <a:cubicBezTo>
                        <a:pt x="4456" y="3899"/>
                        <a:pt x="3648" y="4684"/>
                        <a:pt x="2990" y="5561"/>
                      </a:cubicBezTo>
                      <a:cubicBezTo>
                        <a:pt x="2298" y="6438"/>
                        <a:pt x="1801" y="7431"/>
                        <a:pt x="1490" y="8504"/>
                      </a:cubicBezTo>
                      <a:cubicBezTo>
                        <a:pt x="1144" y="9566"/>
                        <a:pt x="970" y="10697"/>
                        <a:pt x="878" y="11805"/>
                      </a:cubicBezTo>
                      <a:cubicBezTo>
                        <a:pt x="843" y="10674"/>
                        <a:pt x="970" y="9543"/>
                        <a:pt x="1259" y="8446"/>
                      </a:cubicBezTo>
                      <a:cubicBezTo>
                        <a:pt x="1559" y="7350"/>
                        <a:pt x="2044" y="6300"/>
                        <a:pt x="2760" y="5399"/>
                      </a:cubicBezTo>
                      <a:cubicBezTo>
                        <a:pt x="3464" y="4499"/>
                        <a:pt x="4272" y="3691"/>
                        <a:pt x="5195" y="3033"/>
                      </a:cubicBezTo>
                      <a:cubicBezTo>
                        <a:pt x="6095" y="2352"/>
                        <a:pt x="7111" y="1810"/>
                        <a:pt x="8185" y="1440"/>
                      </a:cubicBezTo>
                      <a:close/>
                      <a:moveTo>
                        <a:pt x="13548" y="0"/>
                      </a:moveTo>
                      <a:cubicBezTo>
                        <a:pt x="10405" y="0"/>
                        <a:pt x="7254" y="694"/>
                        <a:pt x="4687" y="2467"/>
                      </a:cubicBezTo>
                      <a:cubicBezTo>
                        <a:pt x="1455" y="4718"/>
                        <a:pt x="1" y="8227"/>
                        <a:pt x="393" y="12036"/>
                      </a:cubicBezTo>
                      <a:cubicBezTo>
                        <a:pt x="416" y="12383"/>
                        <a:pt x="486" y="12729"/>
                        <a:pt x="705" y="12994"/>
                      </a:cubicBezTo>
                      <a:cubicBezTo>
                        <a:pt x="869" y="13199"/>
                        <a:pt x="1072" y="13289"/>
                        <a:pt x="1273" y="13289"/>
                      </a:cubicBezTo>
                      <a:cubicBezTo>
                        <a:pt x="1582" y="13289"/>
                        <a:pt x="1885" y="13076"/>
                        <a:pt x="2032" y="12740"/>
                      </a:cubicBezTo>
                      <a:cubicBezTo>
                        <a:pt x="2194" y="12383"/>
                        <a:pt x="2125" y="11967"/>
                        <a:pt x="2263" y="11667"/>
                      </a:cubicBezTo>
                      <a:cubicBezTo>
                        <a:pt x="2596" y="12302"/>
                        <a:pt x="3043" y="12578"/>
                        <a:pt x="3522" y="12578"/>
                      </a:cubicBezTo>
                      <a:cubicBezTo>
                        <a:pt x="4637" y="12578"/>
                        <a:pt x="5928" y="11081"/>
                        <a:pt x="6372" y="9128"/>
                      </a:cubicBezTo>
                      <a:cubicBezTo>
                        <a:pt x="7032" y="6203"/>
                        <a:pt x="8220" y="3525"/>
                        <a:pt x="10819" y="1769"/>
                      </a:cubicBezTo>
                      <a:lnTo>
                        <a:pt x="10819" y="1769"/>
                      </a:lnTo>
                      <a:cubicBezTo>
                        <a:pt x="10337" y="2138"/>
                        <a:pt x="10387" y="2814"/>
                        <a:pt x="10839" y="3299"/>
                      </a:cubicBezTo>
                      <a:cubicBezTo>
                        <a:pt x="11204" y="3709"/>
                        <a:pt x="11764" y="3874"/>
                        <a:pt x="12324" y="3874"/>
                      </a:cubicBezTo>
                      <a:cubicBezTo>
                        <a:pt x="12473" y="3874"/>
                        <a:pt x="12622" y="3863"/>
                        <a:pt x="12767" y="3841"/>
                      </a:cubicBezTo>
                      <a:cubicBezTo>
                        <a:pt x="13460" y="3737"/>
                        <a:pt x="14129" y="3529"/>
                        <a:pt x="14799" y="3310"/>
                      </a:cubicBezTo>
                      <a:cubicBezTo>
                        <a:pt x="15433" y="3102"/>
                        <a:pt x="16091" y="2918"/>
                        <a:pt x="16784" y="2860"/>
                      </a:cubicBezTo>
                      <a:cubicBezTo>
                        <a:pt x="17334" y="2807"/>
                        <a:pt x="17886" y="2783"/>
                        <a:pt x="18437" y="2783"/>
                      </a:cubicBezTo>
                      <a:cubicBezTo>
                        <a:pt x="19344" y="2783"/>
                        <a:pt x="20250" y="2849"/>
                        <a:pt x="21147" y="2964"/>
                      </a:cubicBezTo>
                      <a:cubicBezTo>
                        <a:pt x="25418" y="3495"/>
                        <a:pt x="30093" y="5665"/>
                        <a:pt x="32851" y="9093"/>
                      </a:cubicBezTo>
                      <a:cubicBezTo>
                        <a:pt x="28477" y="3645"/>
                        <a:pt x="22855" y="840"/>
                        <a:pt x="15895" y="124"/>
                      </a:cubicBezTo>
                      <a:cubicBezTo>
                        <a:pt x="15119" y="43"/>
                        <a:pt x="14334" y="0"/>
                        <a:pt x="13548"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5" name="Google Shape;35;p2"/>
                <p:cNvSpPr/>
                <p:nvPr/>
              </p:nvSpPr>
              <p:spPr>
                <a:xfrm>
                  <a:off x="2953710" y="1079218"/>
                  <a:ext cx="447157" cy="179475"/>
                </a:xfrm>
                <a:custGeom>
                  <a:avLst/>
                  <a:gdLst/>
                  <a:ahLst/>
                  <a:cxnLst/>
                  <a:rect l="l" t="t" r="r" b="b"/>
                  <a:pathLst>
                    <a:path w="13875" h="5569" extrusionOk="0">
                      <a:moveTo>
                        <a:pt x="3303" y="301"/>
                      </a:moveTo>
                      <a:cubicBezTo>
                        <a:pt x="3330" y="313"/>
                        <a:pt x="3356" y="326"/>
                        <a:pt x="3382" y="339"/>
                      </a:cubicBezTo>
                      <a:cubicBezTo>
                        <a:pt x="3357" y="324"/>
                        <a:pt x="3330" y="311"/>
                        <a:pt x="3303" y="301"/>
                      </a:cubicBezTo>
                      <a:close/>
                      <a:moveTo>
                        <a:pt x="2049" y="0"/>
                      </a:moveTo>
                      <a:cubicBezTo>
                        <a:pt x="1592" y="0"/>
                        <a:pt x="1156" y="136"/>
                        <a:pt x="831" y="466"/>
                      </a:cubicBezTo>
                      <a:cubicBezTo>
                        <a:pt x="173" y="1113"/>
                        <a:pt x="0" y="2175"/>
                        <a:pt x="404" y="3006"/>
                      </a:cubicBezTo>
                      <a:cubicBezTo>
                        <a:pt x="831" y="3825"/>
                        <a:pt x="1709" y="4229"/>
                        <a:pt x="2609" y="4229"/>
                      </a:cubicBezTo>
                      <a:cubicBezTo>
                        <a:pt x="2332" y="4368"/>
                        <a:pt x="2009" y="4633"/>
                        <a:pt x="1893" y="4933"/>
                      </a:cubicBezTo>
                      <a:cubicBezTo>
                        <a:pt x="1718" y="5401"/>
                        <a:pt x="1831" y="5569"/>
                        <a:pt x="2082" y="5569"/>
                      </a:cubicBezTo>
                      <a:cubicBezTo>
                        <a:pt x="2675" y="5569"/>
                        <a:pt x="4039" y="4639"/>
                        <a:pt x="4225" y="4518"/>
                      </a:cubicBezTo>
                      <a:cubicBezTo>
                        <a:pt x="6415" y="3180"/>
                        <a:pt x="9695" y="1688"/>
                        <a:pt x="12523" y="1688"/>
                      </a:cubicBezTo>
                      <a:cubicBezTo>
                        <a:pt x="12988" y="1688"/>
                        <a:pt x="13441" y="1729"/>
                        <a:pt x="13875" y="1817"/>
                      </a:cubicBezTo>
                      <a:cubicBezTo>
                        <a:pt x="12529" y="1543"/>
                        <a:pt x="11215" y="1384"/>
                        <a:pt x="9910" y="1384"/>
                      </a:cubicBezTo>
                      <a:cubicBezTo>
                        <a:pt x="8460" y="1384"/>
                        <a:pt x="7022" y="1581"/>
                        <a:pt x="5564" y="2036"/>
                      </a:cubicBezTo>
                      <a:cubicBezTo>
                        <a:pt x="5102" y="2175"/>
                        <a:pt x="4640" y="2348"/>
                        <a:pt x="4144" y="2405"/>
                      </a:cubicBezTo>
                      <a:cubicBezTo>
                        <a:pt x="4033" y="2419"/>
                        <a:pt x="3921" y="2426"/>
                        <a:pt x="3809" y="2426"/>
                      </a:cubicBezTo>
                      <a:cubicBezTo>
                        <a:pt x="3432" y="2426"/>
                        <a:pt x="3059" y="2345"/>
                        <a:pt x="2747" y="2140"/>
                      </a:cubicBezTo>
                      <a:cubicBezTo>
                        <a:pt x="2343" y="1863"/>
                        <a:pt x="2101" y="1332"/>
                        <a:pt x="2228" y="859"/>
                      </a:cubicBezTo>
                      <a:cubicBezTo>
                        <a:pt x="2342" y="517"/>
                        <a:pt x="2709" y="255"/>
                        <a:pt x="3061" y="255"/>
                      </a:cubicBezTo>
                      <a:cubicBezTo>
                        <a:pt x="3144" y="255"/>
                        <a:pt x="3226" y="269"/>
                        <a:pt x="3303" y="301"/>
                      </a:cubicBezTo>
                      <a:lnTo>
                        <a:pt x="3303" y="301"/>
                      </a:lnTo>
                      <a:cubicBezTo>
                        <a:pt x="2914" y="116"/>
                        <a:pt x="2473" y="0"/>
                        <a:pt x="2049"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6" name="Google Shape;36;p2"/>
                <p:cNvSpPr/>
                <p:nvPr/>
              </p:nvSpPr>
              <p:spPr>
                <a:xfrm>
                  <a:off x="3802583" y="863971"/>
                  <a:ext cx="727665" cy="751706"/>
                </a:xfrm>
                <a:custGeom>
                  <a:avLst/>
                  <a:gdLst/>
                  <a:ahLst/>
                  <a:cxnLst/>
                  <a:rect l="l" t="t" r="r" b="b"/>
                  <a:pathLst>
                    <a:path w="22579" h="23325" extrusionOk="0">
                      <a:moveTo>
                        <a:pt x="5264" y="0"/>
                      </a:moveTo>
                      <a:cubicBezTo>
                        <a:pt x="5264" y="1"/>
                        <a:pt x="5265" y="1"/>
                        <a:pt x="5265" y="2"/>
                      </a:cubicBezTo>
                      <a:lnTo>
                        <a:pt x="5265" y="2"/>
                      </a:lnTo>
                      <a:cubicBezTo>
                        <a:pt x="5265" y="1"/>
                        <a:pt x="5264" y="1"/>
                        <a:pt x="5264" y="0"/>
                      </a:cubicBezTo>
                      <a:close/>
                      <a:moveTo>
                        <a:pt x="6465" y="2009"/>
                      </a:moveTo>
                      <a:cubicBezTo>
                        <a:pt x="6984" y="2828"/>
                        <a:pt x="7469" y="3683"/>
                        <a:pt x="7873" y="4571"/>
                      </a:cubicBezTo>
                      <a:cubicBezTo>
                        <a:pt x="8277" y="5472"/>
                        <a:pt x="8612" y="6395"/>
                        <a:pt x="8854" y="7342"/>
                      </a:cubicBezTo>
                      <a:cubicBezTo>
                        <a:pt x="9350" y="9246"/>
                        <a:pt x="9558" y="11197"/>
                        <a:pt x="9950" y="13101"/>
                      </a:cubicBezTo>
                      <a:cubicBezTo>
                        <a:pt x="10308" y="15006"/>
                        <a:pt x="10851" y="16899"/>
                        <a:pt x="11867" y="18549"/>
                      </a:cubicBezTo>
                      <a:cubicBezTo>
                        <a:pt x="12132" y="18976"/>
                        <a:pt x="12409" y="19357"/>
                        <a:pt x="12709" y="19738"/>
                      </a:cubicBezTo>
                      <a:cubicBezTo>
                        <a:pt x="13021" y="20108"/>
                        <a:pt x="13356" y="20454"/>
                        <a:pt x="13713" y="20777"/>
                      </a:cubicBezTo>
                      <a:cubicBezTo>
                        <a:pt x="14094" y="21089"/>
                        <a:pt x="14487" y="21366"/>
                        <a:pt x="14902" y="21608"/>
                      </a:cubicBezTo>
                      <a:cubicBezTo>
                        <a:pt x="15329" y="21839"/>
                        <a:pt x="15779" y="22024"/>
                        <a:pt x="16241" y="22185"/>
                      </a:cubicBezTo>
                      <a:cubicBezTo>
                        <a:pt x="15768" y="22070"/>
                        <a:pt x="15306" y="21897"/>
                        <a:pt x="14868" y="21689"/>
                      </a:cubicBezTo>
                      <a:cubicBezTo>
                        <a:pt x="14441" y="21447"/>
                        <a:pt x="14025" y="21193"/>
                        <a:pt x="13633" y="20893"/>
                      </a:cubicBezTo>
                      <a:cubicBezTo>
                        <a:pt x="12871" y="20269"/>
                        <a:pt x="12213" y="19519"/>
                        <a:pt x="11682" y="18688"/>
                      </a:cubicBezTo>
                      <a:cubicBezTo>
                        <a:pt x="10597" y="17026"/>
                        <a:pt x="10066" y="15087"/>
                        <a:pt x="9673" y="13171"/>
                      </a:cubicBezTo>
                      <a:cubicBezTo>
                        <a:pt x="9304" y="11208"/>
                        <a:pt x="9108" y="9281"/>
                        <a:pt x="8658" y="7388"/>
                      </a:cubicBezTo>
                      <a:cubicBezTo>
                        <a:pt x="8219" y="5495"/>
                        <a:pt x="7434" y="3694"/>
                        <a:pt x="6465" y="2009"/>
                      </a:cubicBezTo>
                      <a:close/>
                      <a:moveTo>
                        <a:pt x="5265" y="2"/>
                      </a:moveTo>
                      <a:lnTo>
                        <a:pt x="5265" y="2"/>
                      </a:lnTo>
                      <a:cubicBezTo>
                        <a:pt x="6878" y="2218"/>
                        <a:pt x="2540" y="4860"/>
                        <a:pt x="4225" y="6811"/>
                      </a:cubicBezTo>
                      <a:cubicBezTo>
                        <a:pt x="3032" y="6076"/>
                        <a:pt x="1760" y="5517"/>
                        <a:pt x="355" y="5517"/>
                      </a:cubicBezTo>
                      <a:cubicBezTo>
                        <a:pt x="238" y="5517"/>
                        <a:pt x="120" y="5521"/>
                        <a:pt x="1" y="5529"/>
                      </a:cubicBezTo>
                      <a:cubicBezTo>
                        <a:pt x="4202" y="7445"/>
                        <a:pt x="6880" y="12189"/>
                        <a:pt x="8715" y="16218"/>
                      </a:cubicBezTo>
                      <a:cubicBezTo>
                        <a:pt x="10262" y="19623"/>
                        <a:pt x="12709" y="22105"/>
                        <a:pt x="16126" y="22982"/>
                      </a:cubicBezTo>
                      <a:cubicBezTo>
                        <a:pt x="16841" y="23166"/>
                        <a:pt x="17592" y="23282"/>
                        <a:pt x="18377" y="23317"/>
                      </a:cubicBezTo>
                      <a:cubicBezTo>
                        <a:pt x="18490" y="23322"/>
                        <a:pt x="18603" y="23324"/>
                        <a:pt x="18715" y="23324"/>
                      </a:cubicBezTo>
                      <a:cubicBezTo>
                        <a:pt x="20032" y="23324"/>
                        <a:pt x="21281" y="22978"/>
                        <a:pt x="22578" y="22936"/>
                      </a:cubicBezTo>
                      <a:lnTo>
                        <a:pt x="22578" y="22936"/>
                      </a:lnTo>
                      <a:cubicBezTo>
                        <a:pt x="22435" y="22940"/>
                        <a:pt x="22292" y="22942"/>
                        <a:pt x="22149" y="22942"/>
                      </a:cubicBezTo>
                      <a:cubicBezTo>
                        <a:pt x="19368" y="22942"/>
                        <a:pt x="16469" y="22087"/>
                        <a:pt x="14394" y="20177"/>
                      </a:cubicBezTo>
                      <a:cubicBezTo>
                        <a:pt x="13240" y="19103"/>
                        <a:pt x="11393" y="17141"/>
                        <a:pt x="12109" y="15410"/>
                      </a:cubicBezTo>
                      <a:cubicBezTo>
                        <a:pt x="12351" y="14798"/>
                        <a:pt x="12778" y="14232"/>
                        <a:pt x="13402" y="14059"/>
                      </a:cubicBezTo>
                      <a:cubicBezTo>
                        <a:pt x="13491" y="14034"/>
                        <a:pt x="13586" y="14023"/>
                        <a:pt x="13683" y="14023"/>
                      </a:cubicBezTo>
                      <a:cubicBezTo>
                        <a:pt x="14258" y="14023"/>
                        <a:pt x="14902" y="14439"/>
                        <a:pt x="14972" y="14983"/>
                      </a:cubicBezTo>
                      <a:cubicBezTo>
                        <a:pt x="15202" y="14163"/>
                        <a:pt x="14775" y="13194"/>
                        <a:pt x="13990" y="12824"/>
                      </a:cubicBezTo>
                      <a:cubicBezTo>
                        <a:pt x="13787" y="12724"/>
                        <a:pt x="13568" y="12678"/>
                        <a:pt x="13348" y="12678"/>
                      </a:cubicBezTo>
                      <a:cubicBezTo>
                        <a:pt x="12733" y="12678"/>
                        <a:pt x="12105" y="13036"/>
                        <a:pt x="11740" y="13563"/>
                      </a:cubicBezTo>
                      <a:cubicBezTo>
                        <a:pt x="11659" y="10793"/>
                        <a:pt x="12698" y="8403"/>
                        <a:pt x="14429" y="6257"/>
                      </a:cubicBezTo>
                      <a:lnTo>
                        <a:pt x="14429" y="6257"/>
                      </a:lnTo>
                      <a:cubicBezTo>
                        <a:pt x="14429" y="6257"/>
                        <a:pt x="13586" y="6326"/>
                        <a:pt x="12998" y="6522"/>
                      </a:cubicBezTo>
                      <a:cubicBezTo>
                        <a:pt x="12998" y="6522"/>
                        <a:pt x="13159" y="5379"/>
                        <a:pt x="14325" y="3694"/>
                      </a:cubicBezTo>
                      <a:lnTo>
                        <a:pt x="14325" y="3694"/>
                      </a:lnTo>
                      <a:cubicBezTo>
                        <a:pt x="12744" y="4167"/>
                        <a:pt x="12282" y="4329"/>
                        <a:pt x="10989" y="5368"/>
                      </a:cubicBezTo>
                      <a:cubicBezTo>
                        <a:pt x="11220" y="1363"/>
                        <a:pt x="6997" y="2378"/>
                        <a:pt x="5265" y="2"/>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7" name="Google Shape;37;p2"/>
                <p:cNvSpPr/>
                <p:nvPr/>
              </p:nvSpPr>
              <p:spPr>
                <a:xfrm>
                  <a:off x="3513180" y="1017986"/>
                  <a:ext cx="509646" cy="389502"/>
                </a:xfrm>
                <a:custGeom>
                  <a:avLst/>
                  <a:gdLst/>
                  <a:ahLst/>
                  <a:cxnLst/>
                  <a:rect l="l" t="t" r="r" b="b"/>
                  <a:pathLst>
                    <a:path w="15814" h="12086" extrusionOk="0">
                      <a:moveTo>
                        <a:pt x="3810" y="3186"/>
                      </a:moveTo>
                      <a:lnTo>
                        <a:pt x="3810" y="3186"/>
                      </a:lnTo>
                      <a:cubicBezTo>
                        <a:pt x="4733" y="3405"/>
                        <a:pt x="5645" y="3671"/>
                        <a:pt x="6522" y="4005"/>
                      </a:cubicBezTo>
                      <a:cubicBezTo>
                        <a:pt x="7411" y="4340"/>
                        <a:pt x="8253" y="4744"/>
                        <a:pt x="9061" y="5206"/>
                      </a:cubicBezTo>
                      <a:cubicBezTo>
                        <a:pt x="9858" y="5679"/>
                        <a:pt x="10608" y="6198"/>
                        <a:pt x="11301" y="6787"/>
                      </a:cubicBezTo>
                      <a:cubicBezTo>
                        <a:pt x="11982" y="7387"/>
                        <a:pt x="12605" y="8011"/>
                        <a:pt x="13148" y="8715"/>
                      </a:cubicBezTo>
                      <a:cubicBezTo>
                        <a:pt x="12513" y="8091"/>
                        <a:pt x="11866" y="7480"/>
                        <a:pt x="11162" y="6926"/>
                      </a:cubicBezTo>
                      <a:cubicBezTo>
                        <a:pt x="10447" y="6372"/>
                        <a:pt x="9719" y="5852"/>
                        <a:pt x="8923" y="5390"/>
                      </a:cubicBezTo>
                      <a:cubicBezTo>
                        <a:pt x="8138" y="4929"/>
                        <a:pt x="7307" y="4525"/>
                        <a:pt x="6453" y="4167"/>
                      </a:cubicBezTo>
                      <a:cubicBezTo>
                        <a:pt x="5587" y="3786"/>
                        <a:pt x="4710" y="3486"/>
                        <a:pt x="3810" y="3186"/>
                      </a:cubicBezTo>
                      <a:close/>
                      <a:moveTo>
                        <a:pt x="4087" y="0"/>
                      </a:moveTo>
                      <a:cubicBezTo>
                        <a:pt x="4098" y="173"/>
                        <a:pt x="6222" y="1985"/>
                        <a:pt x="6580" y="2782"/>
                      </a:cubicBezTo>
                      <a:cubicBezTo>
                        <a:pt x="5597" y="2173"/>
                        <a:pt x="4276" y="1864"/>
                        <a:pt x="2973" y="1864"/>
                      </a:cubicBezTo>
                      <a:cubicBezTo>
                        <a:pt x="1905" y="1864"/>
                        <a:pt x="848" y="2072"/>
                        <a:pt x="0" y="2493"/>
                      </a:cubicBezTo>
                      <a:cubicBezTo>
                        <a:pt x="6049" y="4098"/>
                        <a:pt x="11624" y="7468"/>
                        <a:pt x="15814" y="12085"/>
                      </a:cubicBezTo>
                      <a:cubicBezTo>
                        <a:pt x="14106" y="8495"/>
                        <a:pt x="8484" y="670"/>
                        <a:pt x="4087"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8" name="Google Shape;38;p2"/>
                <p:cNvSpPr/>
                <p:nvPr/>
              </p:nvSpPr>
              <p:spPr>
                <a:xfrm>
                  <a:off x="4300691" y="1303038"/>
                  <a:ext cx="240320" cy="237613"/>
                </a:xfrm>
                <a:custGeom>
                  <a:avLst/>
                  <a:gdLst/>
                  <a:ahLst/>
                  <a:cxnLst/>
                  <a:rect l="l" t="t" r="r" b="b"/>
                  <a:pathLst>
                    <a:path w="7457" h="7373" extrusionOk="0">
                      <a:moveTo>
                        <a:pt x="2718" y="1"/>
                      </a:moveTo>
                      <a:cubicBezTo>
                        <a:pt x="2543" y="1"/>
                        <a:pt x="2372" y="50"/>
                        <a:pt x="2205" y="158"/>
                      </a:cubicBezTo>
                      <a:cubicBezTo>
                        <a:pt x="0" y="1567"/>
                        <a:pt x="7457" y="7372"/>
                        <a:pt x="7457" y="7372"/>
                      </a:cubicBezTo>
                      <a:cubicBezTo>
                        <a:pt x="7457" y="7372"/>
                        <a:pt x="4845" y="1"/>
                        <a:pt x="2718"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grpSp>
          <p:sp>
            <p:nvSpPr>
              <p:cNvPr id="39" name="Google Shape;39;p2"/>
              <p:cNvSpPr/>
              <p:nvPr/>
            </p:nvSpPr>
            <p:spPr>
              <a:xfrm>
                <a:off x="6287129" y="1485575"/>
                <a:ext cx="1449657" cy="2172810"/>
              </a:xfrm>
              <a:custGeom>
                <a:avLst/>
                <a:gdLst/>
                <a:ahLst/>
                <a:cxnLst/>
                <a:rect l="l" t="t" r="r" b="b"/>
                <a:pathLst>
                  <a:path w="44982" h="67421" extrusionOk="0">
                    <a:moveTo>
                      <a:pt x="0" y="0"/>
                    </a:moveTo>
                    <a:lnTo>
                      <a:pt x="0" y="2309"/>
                    </a:lnTo>
                    <a:lnTo>
                      <a:pt x="33647" y="2309"/>
                    </a:lnTo>
                    <a:cubicBezTo>
                      <a:pt x="34178" y="7041"/>
                      <a:pt x="37941" y="10804"/>
                      <a:pt x="42673" y="11347"/>
                    </a:cubicBezTo>
                    <a:lnTo>
                      <a:pt x="42673" y="56074"/>
                    </a:lnTo>
                    <a:cubicBezTo>
                      <a:pt x="37941" y="56605"/>
                      <a:pt x="34178" y="60368"/>
                      <a:pt x="33647" y="65100"/>
                    </a:cubicBezTo>
                    <a:lnTo>
                      <a:pt x="0" y="65100"/>
                    </a:lnTo>
                    <a:lnTo>
                      <a:pt x="0" y="67420"/>
                    </a:lnTo>
                    <a:lnTo>
                      <a:pt x="35898" y="67420"/>
                    </a:lnTo>
                    <a:lnTo>
                      <a:pt x="35898" y="66266"/>
                    </a:lnTo>
                    <a:cubicBezTo>
                      <a:pt x="35898" y="61880"/>
                      <a:pt x="39453" y="58336"/>
                      <a:pt x="43828" y="58336"/>
                    </a:cubicBezTo>
                    <a:lnTo>
                      <a:pt x="44982" y="58336"/>
                    </a:lnTo>
                    <a:lnTo>
                      <a:pt x="44982" y="9096"/>
                    </a:lnTo>
                    <a:lnTo>
                      <a:pt x="43828" y="9096"/>
                    </a:lnTo>
                    <a:cubicBezTo>
                      <a:pt x="39441" y="9096"/>
                      <a:pt x="35898" y="5529"/>
                      <a:pt x="35898" y="1154"/>
                    </a:cubicBezTo>
                    <a:lnTo>
                      <a:pt x="35898" y="0"/>
                    </a:ln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407338" y="1485188"/>
                <a:ext cx="1450044" cy="2172810"/>
              </a:xfrm>
              <a:custGeom>
                <a:avLst/>
                <a:gdLst/>
                <a:ahLst/>
                <a:cxnLst/>
                <a:rect l="l" t="t" r="r" b="b"/>
                <a:pathLst>
                  <a:path w="44994" h="67421" extrusionOk="0">
                    <a:moveTo>
                      <a:pt x="9096" y="1"/>
                    </a:moveTo>
                    <a:lnTo>
                      <a:pt x="9096" y="1155"/>
                    </a:lnTo>
                    <a:cubicBezTo>
                      <a:pt x="9096" y="5541"/>
                      <a:pt x="5529" y="9085"/>
                      <a:pt x="1155" y="9085"/>
                    </a:cubicBezTo>
                    <a:lnTo>
                      <a:pt x="1" y="9085"/>
                    </a:lnTo>
                    <a:lnTo>
                      <a:pt x="1" y="58325"/>
                    </a:lnTo>
                    <a:lnTo>
                      <a:pt x="1155" y="58325"/>
                    </a:lnTo>
                    <a:cubicBezTo>
                      <a:pt x="5541" y="58325"/>
                      <a:pt x="9096" y="61892"/>
                      <a:pt x="9096" y="66267"/>
                    </a:cubicBezTo>
                    <a:lnTo>
                      <a:pt x="9096" y="67421"/>
                    </a:lnTo>
                    <a:lnTo>
                      <a:pt x="44994" y="67421"/>
                    </a:lnTo>
                    <a:lnTo>
                      <a:pt x="44994" y="65112"/>
                    </a:lnTo>
                    <a:lnTo>
                      <a:pt x="11347" y="65112"/>
                    </a:lnTo>
                    <a:cubicBezTo>
                      <a:pt x="10804" y="60380"/>
                      <a:pt x="7042" y="56617"/>
                      <a:pt x="2309" y="56086"/>
                    </a:cubicBezTo>
                    <a:lnTo>
                      <a:pt x="2309" y="11359"/>
                    </a:lnTo>
                    <a:cubicBezTo>
                      <a:pt x="7042" y="10816"/>
                      <a:pt x="10804" y="7053"/>
                      <a:pt x="11347" y="2321"/>
                    </a:cubicBezTo>
                    <a:lnTo>
                      <a:pt x="44994" y="2321"/>
                    </a:lnTo>
                    <a:lnTo>
                      <a:pt x="44994" y="1"/>
                    </a:ln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287129" y="1400011"/>
                <a:ext cx="1535221" cy="2343552"/>
              </a:xfrm>
              <a:custGeom>
                <a:avLst/>
                <a:gdLst/>
                <a:ahLst/>
                <a:cxnLst/>
                <a:rect l="l" t="t" r="r" b="b"/>
                <a:pathLst>
                  <a:path w="47637" h="72719" extrusionOk="0">
                    <a:moveTo>
                      <a:pt x="0" y="0"/>
                    </a:moveTo>
                    <a:lnTo>
                      <a:pt x="0" y="577"/>
                    </a:lnTo>
                    <a:lnTo>
                      <a:pt x="37952" y="577"/>
                    </a:lnTo>
                    <a:lnTo>
                      <a:pt x="37952" y="3798"/>
                    </a:lnTo>
                    <a:cubicBezTo>
                      <a:pt x="37952" y="7041"/>
                      <a:pt x="40596" y="9685"/>
                      <a:pt x="43839" y="9685"/>
                    </a:cubicBezTo>
                    <a:lnTo>
                      <a:pt x="47059" y="9685"/>
                    </a:lnTo>
                    <a:lnTo>
                      <a:pt x="47059" y="63023"/>
                    </a:lnTo>
                    <a:lnTo>
                      <a:pt x="43839" y="63023"/>
                    </a:lnTo>
                    <a:cubicBezTo>
                      <a:pt x="40596" y="63023"/>
                      <a:pt x="37952" y="65666"/>
                      <a:pt x="37952" y="68910"/>
                    </a:cubicBezTo>
                    <a:lnTo>
                      <a:pt x="37952" y="72142"/>
                    </a:lnTo>
                    <a:lnTo>
                      <a:pt x="0" y="72142"/>
                    </a:lnTo>
                    <a:lnTo>
                      <a:pt x="0" y="72719"/>
                    </a:lnTo>
                    <a:lnTo>
                      <a:pt x="38529" y="72719"/>
                    </a:lnTo>
                    <a:lnTo>
                      <a:pt x="38529" y="68921"/>
                    </a:lnTo>
                    <a:cubicBezTo>
                      <a:pt x="38529" y="66001"/>
                      <a:pt x="40919" y="63612"/>
                      <a:pt x="43839" y="63612"/>
                    </a:cubicBezTo>
                    <a:lnTo>
                      <a:pt x="47637" y="63612"/>
                    </a:lnTo>
                    <a:lnTo>
                      <a:pt x="47637" y="9107"/>
                    </a:lnTo>
                    <a:lnTo>
                      <a:pt x="43839" y="9107"/>
                    </a:lnTo>
                    <a:cubicBezTo>
                      <a:pt x="40919" y="9107"/>
                      <a:pt x="38529" y="6730"/>
                      <a:pt x="38529" y="3798"/>
                    </a:cubicBezTo>
                    <a:lnTo>
                      <a:pt x="38529" y="0"/>
                    </a:ln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321774" y="1400011"/>
                <a:ext cx="1535608" cy="2343552"/>
              </a:xfrm>
              <a:custGeom>
                <a:avLst/>
                <a:gdLst/>
                <a:ahLst/>
                <a:cxnLst/>
                <a:rect l="l" t="t" r="r" b="b"/>
                <a:pathLst>
                  <a:path w="47649" h="72719" extrusionOk="0">
                    <a:moveTo>
                      <a:pt x="9108" y="0"/>
                    </a:moveTo>
                    <a:lnTo>
                      <a:pt x="9108" y="3798"/>
                    </a:lnTo>
                    <a:cubicBezTo>
                      <a:pt x="9108" y="6730"/>
                      <a:pt x="6730" y="9107"/>
                      <a:pt x="3798" y="9107"/>
                    </a:cubicBezTo>
                    <a:lnTo>
                      <a:pt x="1" y="9107"/>
                    </a:lnTo>
                    <a:lnTo>
                      <a:pt x="1" y="63612"/>
                    </a:lnTo>
                    <a:lnTo>
                      <a:pt x="3798" y="63612"/>
                    </a:lnTo>
                    <a:cubicBezTo>
                      <a:pt x="6730" y="63612"/>
                      <a:pt x="9108" y="66001"/>
                      <a:pt x="9108" y="68921"/>
                    </a:cubicBezTo>
                    <a:lnTo>
                      <a:pt x="9108" y="72719"/>
                    </a:lnTo>
                    <a:lnTo>
                      <a:pt x="47649" y="72719"/>
                    </a:lnTo>
                    <a:lnTo>
                      <a:pt x="47649" y="72142"/>
                    </a:lnTo>
                    <a:lnTo>
                      <a:pt x="9685" y="72142"/>
                    </a:lnTo>
                    <a:lnTo>
                      <a:pt x="9685" y="68921"/>
                    </a:lnTo>
                    <a:cubicBezTo>
                      <a:pt x="9685" y="65678"/>
                      <a:pt x="7042" y="63034"/>
                      <a:pt x="3798" y="63034"/>
                    </a:cubicBezTo>
                    <a:lnTo>
                      <a:pt x="578" y="63034"/>
                    </a:lnTo>
                    <a:lnTo>
                      <a:pt x="578" y="9685"/>
                    </a:lnTo>
                    <a:lnTo>
                      <a:pt x="3798" y="9685"/>
                    </a:lnTo>
                    <a:cubicBezTo>
                      <a:pt x="7042" y="9685"/>
                      <a:pt x="9685" y="7041"/>
                      <a:pt x="9685" y="3798"/>
                    </a:cubicBezTo>
                    <a:lnTo>
                      <a:pt x="9685" y="577"/>
                    </a:lnTo>
                    <a:lnTo>
                      <a:pt x="47649" y="577"/>
                    </a:lnTo>
                    <a:lnTo>
                      <a:pt x="47649" y="0"/>
                    </a:ln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 name="Google Shape;43;p2"/>
            <p:cNvGrpSpPr/>
            <p:nvPr/>
          </p:nvGrpSpPr>
          <p:grpSpPr>
            <a:xfrm>
              <a:off x="198742" y="3440363"/>
              <a:ext cx="1510310" cy="1504734"/>
              <a:chOff x="198742" y="3345875"/>
              <a:chExt cx="1510310" cy="1504734"/>
            </a:xfrm>
          </p:grpSpPr>
          <p:sp>
            <p:nvSpPr>
              <p:cNvPr id="44" name="Google Shape;44;p2"/>
              <p:cNvSpPr/>
              <p:nvPr/>
            </p:nvSpPr>
            <p:spPr>
              <a:xfrm>
                <a:off x="377283" y="4150854"/>
                <a:ext cx="155917" cy="260076"/>
              </a:xfrm>
              <a:custGeom>
                <a:avLst/>
                <a:gdLst/>
                <a:ahLst/>
                <a:cxnLst/>
                <a:rect l="l" t="t" r="r" b="b"/>
                <a:pathLst>
                  <a:path w="4838" h="8070" extrusionOk="0">
                    <a:moveTo>
                      <a:pt x="2737" y="1548"/>
                    </a:moveTo>
                    <a:lnTo>
                      <a:pt x="2737" y="1548"/>
                    </a:lnTo>
                    <a:cubicBezTo>
                      <a:pt x="2633" y="1940"/>
                      <a:pt x="2413" y="2286"/>
                      <a:pt x="2159" y="2586"/>
                    </a:cubicBezTo>
                    <a:cubicBezTo>
                      <a:pt x="1940" y="2863"/>
                      <a:pt x="1698" y="3117"/>
                      <a:pt x="1478" y="3383"/>
                    </a:cubicBezTo>
                    <a:cubicBezTo>
                      <a:pt x="1536" y="3337"/>
                      <a:pt x="1605" y="3290"/>
                      <a:pt x="1675" y="3244"/>
                    </a:cubicBezTo>
                    <a:cubicBezTo>
                      <a:pt x="1913" y="3108"/>
                      <a:pt x="2195" y="3028"/>
                      <a:pt x="2471" y="3028"/>
                    </a:cubicBezTo>
                    <a:cubicBezTo>
                      <a:pt x="2569" y="3028"/>
                      <a:pt x="2666" y="3038"/>
                      <a:pt x="2760" y="3060"/>
                    </a:cubicBezTo>
                    <a:cubicBezTo>
                      <a:pt x="2402" y="3094"/>
                      <a:pt x="2055" y="3210"/>
                      <a:pt x="1755" y="3383"/>
                    </a:cubicBezTo>
                    <a:cubicBezTo>
                      <a:pt x="1525" y="3510"/>
                      <a:pt x="1317" y="3671"/>
                      <a:pt x="1144" y="3856"/>
                    </a:cubicBezTo>
                    <a:cubicBezTo>
                      <a:pt x="1017" y="4052"/>
                      <a:pt x="913" y="4272"/>
                      <a:pt x="844" y="4491"/>
                    </a:cubicBezTo>
                    <a:cubicBezTo>
                      <a:pt x="728" y="4849"/>
                      <a:pt x="682" y="5253"/>
                      <a:pt x="670" y="5645"/>
                    </a:cubicBezTo>
                    <a:cubicBezTo>
                      <a:pt x="613" y="5253"/>
                      <a:pt x="624" y="4849"/>
                      <a:pt x="728" y="4456"/>
                    </a:cubicBezTo>
                    <a:cubicBezTo>
                      <a:pt x="832" y="4075"/>
                      <a:pt x="1028" y="3706"/>
                      <a:pt x="1271" y="3394"/>
                    </a:cubicBezTo>
                    <a:cubicBezTo>
                      <a:pt x="1525" y="3071"/>
                      <a:pt x="1813" y="2806"/>
                      <a:pt x="2067" y="2517"/>
                    </a:cubicBezTo>
                    <a:cubicBezTo>
                      <a:pt x="2333" y="2229"/>
                      <a:pt x="2575" y="1905"/>
                      <a:pt x="2737" y="1548"/>
                    </a:cubicBezTo>
                    <a:close/>
                    <a:moveTo>
                      <a:pt x="2136" y="1"/>
                    </a:moveTo>
                    <a:lnTo>
                      <a:pt x="2136" y="1"/>
                    </a:lnTo>
                    <a:cubicBezTo>
                      <a:pt x="2333" y="416"/>
                      <a:pt x="2217" y="936"/>
                      <a:pt x="1986" y="1340"/>
                    </a:cubicBezTo>
                    <a:cubicBezTo>
                      <a:pt x="1755" y="1744"/>
                      <a:pt x="1409" y="2067"/>
                      <a:pt x="1121" y="2436"/>
                    </a:cubicBezTo>
                    <a:cubicBezTo>
                      <a:pt x="370" y="3394"/>
                      <a:pt x="1" y="4618"/>
                      <a:pt x="116" y="5830"/>
                    </a:cubicBezTo>
                    <a:cubicBezTo>
                      <a:pt x="186" y="6626"/>
                      <a:pt x="474" y="7400"/>
                      <a:pt x="924" y="8069"/>
                    </a:cubicBezTo>
                    <a:cubicBezTo>
                      <a:pt x="820" y="7746"/>
                      <a:pt x="797" y="7377"/>
                      <a:pt x="809" y="6984"/>
                    </a:cubicBezTo>
                    <a:cubicBezTo>
                      <a:pt x="844" y="6130"/>
                      <a:pt x="1398" y="5310"/>
                      <a:pt x="2194" y="4999"/>
                    </a:cubicBezTo>
                    <a:cubicBezTo>
                      <a:pt x="2448" y="4896"/>
                      <a:pt x="2727" y="4847"/>
                      <a:pt x="3010" y="4847"/>
                    </a:cubicBezTo>
                    <a:cubicBezTo>
                      <a:pt x="3615" y="4847"/>
                      <a:pt x="4236" y="5071"/>
                      <a:pt x="4653" y="5472"/>
                    </a:cubicBezTo>
                    <a:cubicBezTo>
                      <a:pt x="4837" y="5137"/>
                      <a:pt x="4803" y="4710"/>
                      <a:pt x="4595" y="4387"/>
                    </a:cubicBezTo>
                    <a:cubicBezTo>
                      <a:pt x="4416" y="4133"/>
                      <a:pt x="4107" y="4025"/>
                      <a:pt x="3792" y="4025"/>
                    </a:cubicBezTo>
                    <a:cubicBezTo>
                      <a:pt x="3721" y="4025"/>
                      <a:pt x="3649" y="4030"/>
                      <a:pt x="3579" y="4041"/>
                    </a:cubicBezTo>
                    <a:cubicBezTo>
                      <a:pt x="3787" y="3845"/>
                      <a:pt x="3972" y="3637"/>
                      <a:pt x="4075" y="3360"/>
                    </a:cubicBezTo>
                    <a:cubicBezTo>
                      <a:pt x="4156" y="3106"/>
                      <a:pt x="4110" y="2760"/>
                      <a:pt x="3902" y="2598"/>
                    </a:cubicBezTo>
                    <a:cubicBezTo>
                      <a:pt x="3831" y="2551"/>
                      <a:pt x="3733" y="2528"/>
                      <a:pt x="3631" y="2528"/>
                    </a:cubicBezTo>
                    <a:cubicBezTo>
                      <a:pt x="3484" y="2528"/>
                      <a:pt x="3328" y="2574"/>
                      <a:pt x="3233" y="2656"/>
                    </a:cubicBezTo>
                    <a:cubicBezTo>
                      <a:pt x="3452" y="2182"/>
                      <a:pt x="3498" y="1617"/>
                      <a:pt x="3348" y="1097"/>
                    </a:cubicBezTo>
                    <a:cubicBezTo>
                      <a:pt x="3175" y="520"/>
                      <a:pt x="2667" y="266"/>
                      <a:pt x="2136"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67260" y="3345875"/>
                <a:ext cx="246669" cy="616802"/>
              </a:xfrm>
              <a:custGeom>
                <a:avLst/>
                <a:gdLst/>
                <a:ahLst/>
                <a:cxnLst/>
                <a:rect l="l" t="t" r="r" b="b"/>
                <a:pathLst>
                  <a:path w="7654" h="19139" extrusionOk="0">
                    <a:moveTo>
                      <a:pt x="0" y="1"/>
                    </a:moveTo>
                    <a:cubicBezTo>
                      <a:pt x="2020" y="2713"/>
                      <a:pt x="1385" y="4502"/>
                      <a:pt x="2770" y="9131"/>
                    </a:cubicBezTo>
                    <a:cubicBezTo>
                      <a:pt x="4523" y="14988"/>
                      <a:pt x="2245" y="18345"/>
                      <a:pt x="825" y="19136"/>
                    </a:cubicBezTo>
                    <a:lnTo>
                      <a:pt x="825" y="19136"/>
                    </a:lnTo>
                    <a:cubicBezTo>
                      <a:pt x="3488" y="17657"/>
                      <a:pt x="5217" y="14646"/>
                      <a:pt x="5160" y="11601"/>
                    </a:cubicBezTo>
                    <a:cubicBezTo>
                      <a:pt x="5137" y="10366"/>
                      <a:pt x="4848" y="9142"/>
                      <a:pt x="4663" y="7896"/>
                    </a:cubicBezTo>
                    <a:cubicBezTo>
                      <a:pt x="4490" y="6649"/>
                      <a:pt x="4444" y="5368"/>
                      <a:pt x="4894" y="4202"/>
                    </a:cubicBezTo>
                    <a:cubicBezTo>
                      <a:pt x="5356" y="3048"/>
                      <a:pt x="6418" y="2055"/>
                      <a:pt x="7653" y="2021"/>
                    </a:cubicBezTo>
                    <a:cubicBezTo>
                      <a:pt x="7233" y="1863"/>
                      <a:pt x="6772" y="1786"/>
                      <a:pt x="6307" y="1786"/>
                    </a:cubicBezTo>
                    <a:cubicBezTo>
                      <a:pt x="5101" y="1786"/>
                      <a:pt x="3873" y="2311"/>
                      <a:pt x="3290" y="3336"/>
                    </a:cubicBezTo>
                    <a:cubicBezTo>
                      <a:pt x="3094" y="1824"/>
                      <a:pt x="1512" y="197"/>
                      <a:pt x="0" y="1"/>
                    </a:cubicBezTo>
                    <a:close/>
                    <a:moveTo>
                      <a:pt x="825" y="19136"/>
                    </a:moveTo>
                    <a:cubicBezTo>
                      <a:pt x="823" y="19136"/>
                      <a:pt x="821" y="19137"/>
                      <a:pt x="820" y="19138"/>
                    </a:cubicBezTo>
                    <a:cubicBezTo>
                      <a:pt x="821" y="19137"/>
                      <a:pt x="823" y="19136"/>
                      <a:pt x="825" y="19136"/>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04384" y="3952590"/>
                <a:ext cx="251117" cy="581449"/>
              </a:xfrm>
              <a:custGeom>
                <a:avLst/>
                <a:gdLst/>
                <a:ahLst/>
                <a:cxnLst/>
                <a:rect l="l" t="t" r="r" b="b"/>
                <a:pathLst>
                  <a:path w="7792" h="18042" extrusionOk="0">
                    <a:moveTo>
                      <a:pt x="6498" y="308"/>
                    </a:moveTo>
                    <a:cubicBezTo>
                      <a:pt x="6568" y="308"/>
                      <a:pt x="6638" y="310"/>
                      <a:pt x="6707" y="312"/>
                    </a:cubicBezTo>
                    <a:cubicBezTo>
                      <a:pt x="6095" y="358"/>
                      <a:pt x="5472" y="439"/>
                      <a:pt x="4883" y="624"/>
                    </a:cubicBezTo>
                    <a:cubicBezTo>
                      <a:pt x="4283" y="797"/>
                      <a:pt x="3729" y="1074"/>
                      <a:pt x="3244" y="1467"/>
                    </a:cubicBezTo>
                    <a:cubicBezTo>
                      <a:pt x="2759" y="1836"/>
                      <a:pt x="2321" y="2286"/>
                      <a:pt x="1940" y="2759"/>
                    </a:cubicBezTo>
                    <a:cubicBezTo>
                      <a:pt x="1547" y="3256"/>
                      <a:pt x="1213" y="3775"/>
                      <a:pt x="970" y="4352"/>
                    </a:cubicBezTo>
                    <a:cubicBezTo>
                      <a:pt x="1166" y="3752"/>
                      <a:pt x="1478" y="3198"/>
                      <a:pt x="1847" y="2690"/>
                    </a:cubicBezTo>
                    <a:cubicBezTo>
                      <a:pt x="2228" y="2182"/>
                      <a:pt x="2667" y="1732"/>
                      <a:pt x="3163" y="1351"/>
                    </a:cubicBezTo>
                    <a:cubicBezTo>
                      <a:pt x="3648" y="959"/>
                      <a:pt x="4248" y="682"/>
                      <a:pt x="4848" y="520"/>
                    </a:cubicBezTo>
                    <a:cubicBezTo>
                      <a:pt x="5391" y="387"/>
                      <a:pt x="5952" y="308"/>
                      <a:pt x="6498" y="308"/>
                    </a:cubicBezTo>
                    <a:close/>
                    <a:moveTo>
                      <a:pt x="6146" y="0"/>
                    </a:moveTo>
                    <a:cubicBezTo>
                      <a:pt x="4312" y="0"/>
                      <a:pt x="2639" y="815"/>
                      <a:pt x="1536" y="2413"/>
                    </a:cubicBezTo>
                    <a:cubicBezTo>
                      <a:pt x="301" y="4191"/>
                      <a:pt x="1" y="6488"/>
                      <a:pt x="231" y="8634"/>
                    </a:cubicBezTo>
                    <a:cubicBezTo>
                      <a:pt x="633" y="12466"/>
                      <a:pt x="2174" y="15579"/>
                      <a:pt x="5151" y="17997"/>
                    </a:cubicBezTo>
                    <a:lnTo>
                      <a:pt x="5151" y="17997"/>
                    </a:lnTo>
                    <a:cubicBezTo>
                      <a:pt x="3279" y="16467"/>
                      <a:pt x="2110" y="13898"/>
                      <a:pt x="1801" y="11555"/>
                    </a:cubicBezTo>
                    <a:cubicBezTo>
                      <a:pt x="1697" y="10747"/>
                      <a:pt x="1674" y="9939"/>
                      <a:pt x="1743" y="9131"/>
                    </a:cubicBezTo>
                    <a:cubicBezTo>
                      <a:pt x="1790" y="8750"/>
                      <a:pt x="1894" y="8392"/>
                      <a:pt x="1986" y="8034"/>
                    </a:cubicBezTo>
                    <a:cubicBezTo>
                      <a:pt x="2101" y="7653"/>
                      <a:pt x="2217" y="7296"/>
                      <a:pt x="2274" y="6903"/>
                    </a:cubicBezTo>
                    <a:cubicBezTo>
                      <a:pt x="2344" y="6511"/>
                      <a:pt x="2263" y="6084"/>
                      <a:pt x="1974" y="5818"/>
                    </a:cubicBezTo>
                    <a:cubicBezTo>
                      <a:pt x="1836" y="5696"/>
                      <a:pt x="1671" y="5630"/>
                      <a:pt x="1515" y="5630"/>
                    </a:cubicBezTo>
                    <a:cubicBezTo>
                      <a:pt x="1362" y="5630"/>
                      <a:pt x="1217" y="5694"/>
                      <a:pt x="1116" y="5831"/>
                    </a:cubicBezTo>
                    <a:lnTo>
                      <a:pt x="1116" y="5831"/>
                    </a:lnTo>
                    <a:cubicBezTo>
                      <a:pt x="2097" y="4385"/>
                      <a:pt x="3584" y="3725"/>
                      <a:pt x="5206" y="3360"/>
                    </a:cubicBezTo>
                    <a:cubicBezTo>
                      <a:pt x="6753" y="3013"/>
                      <a:pt x="7792" y="1697"/>
                      <a:pt x="6626" y="1074"/>
                    </a:cubicBezTo>
                    <a:cubicBezTo>
                      <a:pt x="6799" y="1005"/>
                      <a:pt x="7030" y="1028"/>
                      <a:pt x="7215" y="947"/>
                    </a:cubicBezTo>
                    <a:cubicBezTo>
                      <a:pt x="7515" y="820"/>
                      <a:pt x="7630" y="439"/>
                      <a:pt x="7342" y="208"/>
                    </a:cubicBezTo>
                    <a:cubicBezTo>
                      <a:pt x="7203" y="93"/>
                      <a:pt x="6995" y="47"/>
                      <a:pt x="6811" y="35"/>
                    </a:cubicBezTo>
                    <a:cubicBezTo>
                      <a:pt x="6587" y="12"/>
                      <a:pt x="6365" y="0"/>
                      <a:pt x="6146" y="0"/>
                    </a:cubicBezTo>
                    <a:close/>
                    <a:moveTo>
                      <a:pt x="5151" y="17997"/>
                    </a:moveTo>
                    <a:cubicBezTo>
                      <a:pt x="5169" y="18012"/>
                      <a:pt x="5188" y="18027"/>
                      <a:pt x="5206" y="18042"/>
                    </a:cubicBezTo>
                    <a:cubicBezTo>
                      <a:pt x="5188" y="18027"/>
                      <a:pt x="5169" y="18012"/>
                      <a:pt x="5151" y="17997"/>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263778" y="3940827"/>
                <a:ext cx="112828" cy="243930"/>
              </a:xfrm>
              <a:custGeom>
                <a:avLst/>
                <a:gdLst/>
                <a:ahLst/>
                <a:cxnLst/>
                <a:rect l="l" t="t" r="r" b="b"/>
                <a:pathLst>
                  <a:path w="3501" h="7569" extrusionOk="0">
                    <a:moveTo>
                      <a:pt x="261" y="1736"/>
                    </a:moveTo>
                    <a:lnTo>
                      <a:pt x="261" y="1736"/>
                    </a:lnTo>
                    <a:cubicBezTo>
                      <a:pt x="266" y="1749"/>
                      <a:pt x="272" y="1761"/>
                      <a:pt x="279" y="1774"/>
                    </a:cubicBezTo>
                    <a:cubicBezTo>
                      <a:pt x="273" y="1761"/>
                      <a:pt x="267" y="1749"/>
                      <a:pt x="261" y="1736"/>
                    </a:cubicBezTo>
                    <a:close/>
                    <a:moveTo>
                      <a:pt x="1236" y="0"/>
                    </a:moveTo>
                    <a:cubicBezTo>
                      <a:pt x="911" y="0"/>
                      <a:pt x="585" y="125"/>
                      <a:pt x="349" y="354"/>
                    </a:cubicBezTo>
                    <a:cubicBezTo>
                      <a:pt x="1" y="713"/>
                      <a:pt x="46" y="1291"/>
                      <a:pt x="261" y="1736"/>
                    </a:cubicBezTo>
                    <a:lnTo>
                      <a:pt x="261" y="1736"/>
                    </a:lnTo>
                    <a:cubicBezTo>
                      <a:pt x="159" y="1498"/>
                      <a:pt x="327" y="1193"/>
                      <a:pt x="568" y="1127"/>
                    </a:cubicBezTo>
                    <a:cubicBezTo>
                      <a:pt x="618" y="1112"/>
                      <a:pt x="668" y="1105"/>
                      <a:pt x="718" y="1105"/>
                    </a:cubicBezTo>
                    <a:cubicBezTo>
                      <a:pt x="937" y="1105"/>
                      <a:pt x="1150" y="1238"/>
                      <a:pt x="1272" y="1416"/>
                    </a:cubicBezTo>
                    <a:cubicBezTo>
                      <a:pt x="1434" y="1624"/>
                      <a:pt x="1468" y="1912"/>
                      <a:pt x="1434" y="2189"/>
                    </a:cubicBezTo>
                    <a:cubicBezTo>
                      <a:pt x="1411" y="2455"/>
                      <a:pt x="1318" y="2709"/>
                      <a:pt x="1237" y="2974"/>
                    </a:cubicBezTo>
                    <a:cubicBezTo>
                      <a:pt x="753" y="4498"/>
                      <a:pt x="799" y="5998"/>
                      <a:pt x="1122" y="7568"/>
                    </a:cubicBezTo>
                    <a:cubicBezTo>
                      <a:pt x="776" y="5871"/>
                      <a:pt x="1745" y="3632"/>
                      <a:pt x="2599" y="2236"/>
                    </a:cubicBezTo>
                    <a:cubicBezTo>
                      <a:pt x="2682" y="2101"/>
                      <a:pt x="3501" y="905"/>
                      <a:pt x="3040" y="905"/>
                    </a:cubicBezTo>
                    <a:cubicBezTo>
                      <a:pt x="2987" y="905"/>
                      <a:pt x="2919" y="920"/>
                      <a:pt x="2830" y="954"/>
                    </a:cubicBezTo>
                    <a:cubicBezTo>
                      <a:pt x="2657" y="1012"/>
                      <a:pt x="2530" y="1185"/>
                      <a:pt x="2449" y="1335"/>
                    </a:cubicBezTo>
                    <a:cubicBezTo>
                      <a:pt x="2449" y="850"/>
                      <a:pt x="2230" y="354"/>
                      <a:pt x="1768" y="123"/>
                    </a:cubicBezTo>
                    <a:cubicBezTo>
                      <a:pt x="1602" y="40"/>
                      <a:pt x="1419" y="0"/>
                      <a:pt x="1236"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98742" y="3499890"/>
                <a:ext cx="263782" cy="461659"/>
              </a:xfrm>
              <a:custGeom>
                <a:avLst/>
                <a:gdLst/>
                <a:ahLst/>
                <a:cxnLst/>
                <a:rect l="l" t="t" r="r" b="b"/>
                <a:pathLst>
                  <a:path w="8185" h="14325" extrusionOk="0">
                    <a:moveTo>
                      <a:pt x="1651" y="1628"/>
                    </a:moveTo>
                    <a:lnTo>
                      <a:pt x="1651" y="1628"/>
                    </a:lnTo>
                    <a:cubicBezTo>
                      <a:pt x="2078" y="2517"/>
                      <a:pt x="2598" y="3359"/>
                      <a:pt x="3267" y="4075"/>
                    </a:cubicBezTo>
                    <a:cubicBezTo>
                      <a:pt x="3902" y="4802"/>
                      <a:pt x="4641" y="5460"/>
                      <a:pt x="5333" y="6164"/>
                    </a:cubicBezTo>
                    <a:cubicBezTo>
                      <a:pt x="6003" y="6868"/>
                      <a:pt x="6661" y="7641"/>
                      <a:pt x="7030" y="8576"/>
                    </a:cubicBezTo>
                    <a:cubicBezTo>
                      <a:pt x="7215" y="9038"/>
                      <a:pt x="7353" y="9511"/>
                      <a:pt x="7388" y="10019"/>
                    </a:cubicBezTo>
                    <a:cubicBezTo>
                      <a:pt x="7411" y="10262"/>
                      <a:pt x="7388" y="10504"/>
                      <a:pt x="7365" y="10746"/>
                    </a:cubicBezTo>
                    <a:cubicBezTo>
                      <a:pt x="7330" y="11000"/>
                      <a:pt x="7261" y="11243"/>
                      <a:pt x="7180" y="11474"/>
                    </a:cubicBezTo>
                    <a:cubicBezTo>
                      <a:pt x="7480" y="10539"/>
                      <a:pt x="7318" y="9511"/>
                      <a:pt x="6926" y="8611"/>
                    </a:cubicBezTo>
                    <a:cubicBezTo>
                      <a:pt x="6545" y="7722"/>
                      <a:pt x="5910" y="6960"/>
                      <a:pt x="5229" y="6268"/>
                    </a:cubicBezTo>
                    <a:cubicBezTo>
                      <a:pt x="4548" y="5552"/>
                      <a:pt x="3798" y="4906"/>
                      <a:pt x="3163" y="4156"/>
                    </a:cubicBezTo>
                    <a:cubicBezTo>
                      <a:pt x="2851" y="3786"/>
                      <a:pt x="2540" y="3382"/>
                      <a:pt x="2297" y="2955"/>
                    </a:cubicBezTo>
                    <a:cubicBezTo>
                      <a:pt x="2055" y="2540"/>
                      <a:pt x="1836" y="2090"/>
                      <a:pt x="1651" y="1628"/>
                    </a:cubicBezTo>
                    <a:close/>
                    <a:moveTo>
                      <a:pt x="4952" y="0"/>
                    </a:moveTo>
                    <a:lnTo>
                      <a:pt x="4952" y="0"/>
                    </a:lnTo>
                    <a:cubicBezTo>
                      <a:pt x="4467" y="577"/>
                      <a:pt x="4306" y="1328"/>
                      <a:pt x="4260" y="2113"/>
                    </a:cubicBezTo>
                    <a:cubicBezTo>
                      <a:pt x="3948" y="854"/>
                      <a:pt x="1605" y="1893"/>
                      <a:pt x="1143" y="589"/>
                    </a:cubicBezTo>
                    <a:lnTo>
                      <a:pt x="1143" y="589"/>
                    </a:lnTo>
                    <a:cubicBezTo>
                      <a:pt x="1639" y="1997"/>
                      <a:pt x="0" y="3452"/>
                      <a:pt x="1720" y="4502"/>
                    </a:cubicBezTo>
                    <a:cubicBezTo>
                      <a:pt x="924" y="4733"/>
                      <a:pt x="728" y="4883"/>
                      <a:pt x="81" y="5402"/>
                    </a:cubicBezTo>
                    <a:cubicBezTo>
                      <a:pt x="1120" y="5402"/>
                      <a:pt x="1616" y="5656"/>
                      <a:pt x="1616" y="5656"/>
                    </a:cubicBezTo>
                    <a:cubicBezTo>
                      <a:pt x="1374" y="5841"/>
                      <a:pt x="1097" y="6176"/>
                      <a:pt x="1097" y="6176"/>
                    </a:cubicBezTo>
                    <a:cubicBezTo>
                      <a:pt x="1285" y="6161"/>
                      <a:pt x="1472" y="6154"/>
                      <a:pt x="1656" y="6154"/>
                    </a:cubicBezTo>
                    <a:cubicBezTo>
                      <a:pt x="2828" y="6154"/>
                      <a:pt x="3917" y="6449"/>
                      <a:pt x="4895" y="7157"/>
                    </a:cubicBezTo>
                    <a:cubicBezTo>
                      <a:pt x="4467" y="7157"/>
                      <a:pt x="4017" y="7457"/>
                      <a:pt x="3948" y="7884"/>
                    </a:cubicBezTo>
                    <a:cubicBezTo>
                      <a:pt x="3867" y="8311"/>
                      <a:pt x="4144" y="8761"/>
                      <a:pt x="4560" y="8900"/>
                    </a:cubicBezTo>
                    <a:cubicBezTo>
                      <a:pt x="4329" y="8692"/>
                      <a:pt x="4375" y="8196"/>
                      <a:pt x="4641" y="7976"/>
                    </a:cubicBezTo>
                    <a:cubicBezTo>
                      <a:pt x="4803" y="7844"/>
                      <a:pt x="5018" y="7786"/>
                      <a:pt x="5243" y="7786"/>
                    </a:cubicBezTo>
                    <a:cubicBezTo>
                      <a:pt x="5353" y="7786"/>
                      <a:pt x="5466" y="7800"/>
                      <a:pt x="5576" y="7826"/>
                    </a:cubicBezTo>
                    <a:cubicBezTo>
                      <a:pt x="6499" y="8022"/>
                      <a:pt x="6787" y="9350"/>
                      <a:pt x="6903" y="10146"/>
                    </a:cubicBezTo>
                    <a:cubicBezTo>
                      <a:pt x="7118" y="11585"/>
                      <a:pt x="6600" y="13090"/>
                      <a:pt x="5751" y="14258"/>
                    </a:cubicBezTo>
                    <a:lnTo>
                      <a:pt x="5751" y="14258"/>
                    </a:lnTo>
                    <a:cubicBezTo>
                      <a:pt x="6161" y="13713"/>
                      <a:pt x="6687" y="13285"/>
                      <a:pt x="7065" y="12697"/>
                    </a:cubicBezTo>
                    <a:cubicBezTo>
                      <a:pt x="7272" y="12362"/>
                      <a:pt x="7434" y="12016"/>
                      <a:pt x="7561" y="11670"/>
                    </a:cubicBezTo>
                    <a:cubicBezTo>
                      <a:pt x="8184" y="9996"/>
                      <a:pt x="7849" y="8288"/>
                      <a:pt x="6891" y="6672"/>
                    </a:cubicBezTo>
                    <a:cubicBezTo>
                      <a:pt x="5749" y="4767"/>
                      <a:pt x="4548" y="2297"/>
                      <a:pt x="4952" y="0"/>
                    </a:cubicBezTo>
                    <a:close/>
                    <a:moveTo>
                      <a:pt x="5751" y="14258"/>
                    </a:moveTo>
                    <a:lnTo>
                      <a:pt x="5751" y="14258"/>
                    </a:lnTo>
                    <a:cubicBezTo>
                      <a:pt x="5735" y="14280"/>
                      <a:pt x="5719" y="14302"/>
                      <a:pt x="5702" y="14325"/>
                    </a:cubicBezTo>
                    <a:cubicBezTo>
                      <a:pt x="5719" y="14303"/>
                      <a:pt x="5735" y="14281"/>
                      <a:pt x="5751" y="14258"/>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1099" y="3551970"/>
                <a:ext cx="53594" cy="164070"/>
              </a:xfrm>
              <a:custGeom>
                <a:avLst/>
                <a:gdLst/>
                <a:ahLst/>
                <a:cxnLst/>
                <a:rect l="l" t="t" r="r" b="b"/>
                <a:pathLst>
                  <a:path w="1663" h="5091" extrusionOk="0">
                    <a:moveTo>
                      <a:pt x="208" y="0"/>
                    </a:moveTo>
                    <a:lnTo>
                      <a:pt x="208" y="0"/>
                    </a:lnTo>
                    <a:cubicBezTo>
                      <a:pt x="1" y="1882"/>
                      <a:pt x="462" y="3648"/>
                      <a:pt x="1663" y="5091"/>
                    </a:cubicBezTo>
                    <a:cubicBezTo>
                      <a:pt x="1166" y="3394"/>
                      <a:pt x="693" y="1697"/>
                      <a:pt x="208"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233323" y="4247214"/>
                <a:ext cx="216182" cy="282732"/>
              </a:xfrm>
              <a:custGeom>
                <a:avLst/>
                <a:gdLst/>
                <a:ahLst/>
                <a:cxnLst/>
                <a:rect l="l" t="t" r="r" b="b"/>
                <a:pathLst>
                  <a:path w="6708" h="8773" extrusionOk="0">
                    <a:moveTo>
                      <a:pt x="1778" y="2124"/>
                    </a:moveTo>
                    <a:lnTo>
                      <a:pt x="1778" y="2124"/>
                    </a:lnTo>
                    <a:cubicBezTo>
                      <a:pt x="1929" y="2609"/>
                      <a:pt x="2102" y="3105"/>
                      <a:pt x="2309" y="3579"/>
                    </a:cubicBezTo>
                    <a:cubicBezTo>
                      <a:pt x="2506" y="4052"/>
                      <a:pt x="2725" y="4514"/>
                      <a:pt x="2990" y="4952"/>
                    </a:cubicBezTo>
                    <a:cubicBezTo>
                      <a:pt x="3233" y="5391"/>
                      <a:pt x="3521" y="5795"/>
                      <a:pt x="3833" y="6187"/>
                    </a:cubicBezTo>
                    <a:cubicBezTo>
                      <a:pt x="4145" y="6580"/>
                      <a:pt x="4491" y="6937"/>
                      <a:pt x="4837" y="7295"/>
                    </a:cubicBezTo>
                    <a:cubicBezTo>
                      <a:pt x="4456" y="6995"/>
                      <a:pt x="4099" y="6649"/>
                      <a:pt x="3764" y="6280"/>
                    </a:cubicBezTo>
                    <a:cubicBezTo>
                      <a:pt x="3429" y="5899"/>
                      <a:pt x="3140" y="5483"/>
                      <a:pt x="2887" y="5033"/>
                    </a:cubicBezTo>
                    <a:cubicBezTo>
                      <a:pt x="2621" y="4583"/>
                      <a:pt x="2413" y="4110"/>
                      <a:pt x="2217" y="3625"/>
                    </a:cubicBezTo>
                    <a:cubicBezTo>
                      <a:pt x="2032" y="3128"/>
                      <a:pt x="1894" y="2621"/>
                      <a:pt x="1778" y="2124"/>
                    </a:cubicBezTo>
                    <a:close/>
                    <a:moveTo>
                      <a:pt x="1386" y="0"/>
                    </a:moveTo>
                    <a:lnTo>
                      <a:pt x="1386" y="0"/>
                    </a:lnTo>
                    <a:cubicBezTo>
                      <a:pt x="867" y="1039"/>
                      <a:pt x="924" y="2667"/>
                      <a:pt x="1536" y="3648"/>
                    </a:cubicBezTo>
                    <a:cubicBezTo>
                      <a:pt x="1109" y="3452"/>
                      <a:pt x="93" y="2263"/>
                      <a:pt x="1" y="2263"/>
                    </a:cubicBezTo>
                    <a:cubicBezTo>
                      <a:pt x="370" y="4698"/>
                      <a:pt x="4722" y="7815"/>
                      <a:pt x="6707" y="8773"/>
                    </a:cubicBezTo>
                    <a:cubicBezTo>
                      <a:pt x="4145" y="6430"/>
                      <a:pt x="2275" y="3348"/>
                      <a:pt x="1386"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643643" y="4521244"/>
                <a:ext cx="260044" cy="150728"/>
              </a:xfrm>
              <a:custGeom>
                <a:avLst/>
                <a:gdLst/>
                <a:ahLst/>
                <a:cxnLst/>
                <a:rect l="l" t="t" r="r" b="b"/>
                <a:pathLst>
                  <a:path w="8069" h="4677" extrusionOk="0">
                    <a:moveTo>
                      <a:pt x="5010" y="1978"/>
                    </a:moveTo>
                    <a:lnTo>
                      <a:pt x="5010" y="1978"/>
                    </a:lnTo>
                    <a:cubicBezTo>
                      <a:pt x="5102" y="2347"/>
                      <a:pt x="5010" y="2740"/>
                      <a:pt x="4825" y="3063"/>
                    </a:cubicBezTo>
                    <a:cubicBezTo>
                      <a:pt x="4779" y="3132"/>
                      <a:pt x="4744" y="3190"/>
                      <a:pt x="4698" y="3271"/>
                    </a:cubicBezTo>
                    <a:cubicBezTo>
                      <a:pt x="4975" y="3052"/>
                      <a:pt x="5218" y="2809"/>
                      <a:pt x="5495" y="2590"/>
                    </a:cubicBezTo>
                    <a:cubicBezTo>
                      <a:pt x="5795" y="2336"/>
                      <a:pt x="6141" y="2117"/>
                      <a:pt x="6534" y="2013"/>
                    </a:cubicBezTo>
                    <a:lnTo>
                      <a:pt x="6534" y="2013"/>
                    </a:lnTo>
                    <a:cubicBezTo>
                      <a:pt x="6164" y="2174"/>
                      <a:pt x="5853" y="2417"/>
                      <a:pt x="5564" y="2682"/>
                    </a:cubicBezTo>
                    <a:cubicBezTo>
                      <a:pt x="5275" y="2936"/>
                      <a:pt x="4998" y="3225"/>
                      <a:pt x="4687" y="3467"/>
                    </a:cubicBezTo>
                    <a:cubicBezTo>
                      <a:pt x="4364" y="3721"/>
                      <a:pt x="4006" y="3917"/>
                      <a:pt x="3613" y="4021"/>
                    </a:cubicBezTo>
                    <a:cubicBezTo>
                      <a:pt x="3374" y="4084"/>
                      <a:pt x="3131" y="4113"/>
                      <a:pt x="2891" y="4113"/>
                    </a:cubicBezTo>
                    <a:cubicBezTo>
                      <a:pt x="2737" y="4113"/>
                      <a:pt x="2585" y="4101"/>
                      <a:pt x="2436" y="4079"/>
                    </a:cubicBezTo>
                    <a:cubicBezTo>
                      <a:pt x="2817" y="4067"/>
                      <a:pt x="3221" y="4021"/>
                      <a:pt x="3590" y="3906"/>
                    </a:cubicBezTo>
                    <a:cubicBezTo>
                      <a:pt x="3821" y="3836"/>
                      <a:pt x="4017" y="3733"/>
                      <a:pt x="4225" y="3606"/>
                    </a:cubicBezTo>
                    <a:cubicBezTo>
                      <a:pt x="4410" y="3409"/>
                      <a:pt x="4571" y="3213"/>
                      <a:pt x="4698" y="2994"/>
                    </a:cubicBezTo>
                    <a:cubicBezTo>
                      <a:pt x="4871" y="2694"/>
                      <a:pt x="4987" y="2359"/>
                      <a:pt x="5010" y="1978"/>
                    </a:cubicBezTo>
                    <a:close/>
                    <a:moveTo>
                      <a:pt x="3100" y="0"/>
                    </a:moveTo>
                    <a:cubicBezTo>
                      <a:pt x="2928" y="0"/>
                      <a:pt x="2756" y="41"/>
                      <a:pt x="2609" y="120"/>
                    </a:cubicBezTo>
                    <a:cubicBezTo>
                      <a:pt x="3209" y="743"/>
                      <a:pt x="3394" y="1782"/>
                      <a:pt x="3082" y="2578"/>
                    </a:cubicBezTo>
                    <a:cubicBezTo>
                      <a:pt x="2759" y="3363"/>
                      <a:pt x="1940" y="3940"/>
                      <a:pt x="1085" y="3963"/>
                    </a:cubicBezTo>
                    <a:cubicBezTo>
                      <a:pt x="1039" y="3965"/>
                      <a:pt x="992" y="3966"/>
                      <a:pt x="945" y="3966"/>
                    </a:cubicBezTo>
                    <a:cubicBezTo>
                      <a:pt x="614" y="3966"/>
                      <a:pt x="294" y="3929"/>
                      <a:pt x="0" y="3848"/>
                    </a:cubicBezTo>
                    <a:lnTo>
                      <a:pt x="0" y="3848"/>
                    </a:lnTo>
                    <a:cubicBezTo>
                      <a:pt x="670" y="4298"/>
                      <a:pt x="1443" y="4587"/>
                      <a:pt x="2240" y="4656"/>
                    </a:cubicBezTo>
                    <a:cubicBezTo>
                      <a:pt x="2382" y="4670"/>
                      <a:pt x="2525" y="4676"/>
                      <a:pt x="2667" y="4676"/>
                    </a:cubicBezTo>
                    <a:cubicBezTo>
                      <a:pt x="3731" y="4676"/>
                      <a:pt x="4799" y="4304"/>
                      <a:pt x="5633" y="3663"/>
                    </a:cubicBezTo>
                    <a:cubicBezTo>
                      <a:pt x="5991" y="3375"/>
                      <a:pt x="6326" y="3028"/>
                      <a:pt x="6730" y="2798"/>
                    </a:cubicBezTo>
                    <a:cubicBezTo>
                      <a:pt x="6994" y="2629"/>
                      <a:pt x="7296" y="2521"/>
                      <a:pt x="7587" y="2521"/>
                    </a:cubicBezTo>
                    <a:cubicBezTo>
                      <a:pt x="7754" y="2521"/>
                      <a:pt x="7917" y="2556"/>
                      <a:pt x="8069" y="2636"/>
                    </a:cubicBezTo>
                    <a:cubicBezTo>
                      <a:pt x="7815" y="2105"/>
                      <a:pt x="7538" y="1597"/>
                      <a:pt x="6972" y="1424"/>
                    </a:cubicBezTo>
                    <a:cubicBezTo>
                      <a:pt x="6775" y="1360"/>
                      <a:pt x="6566" y="1328"/>
                      <a:pt x="6356" y="1328"/>
                    </a:cubicBezTo>
                    <a:cubicBezTo>
                      <a:pt x="6037" y="1328"/>
                      <a:pt x="5713" y="1400"/>
                      <a:pt x="5414" y="1539"/>
                    </a:cubicBezTo>
                    <a:cubicBezTo>
                      <a:pt x="5564" y="1378"/>
                      <a:pt x="5610" y="1043"/>
                      <a:pt x="5472" y="870"/>
                    </a:cubicBezTo>
                    <a:cubicBezTo>
                      <a:pt x="5372" y="716"/>
                      <a:pt x="5184" y="649"/>
                      <a:pt x="4992" y="649"/>
                    </a:cubicBezTo>
                    <a:cubicBezTo>
                      <a:pt x="4896" y="649"/>
                      <a:pt x="4798" y="666"/>
                      <a:pt x="4710" y="697"/>
                    </a:cubicBezTo>
                    <a:cubicBezTo>
                      <a:pt x="4444" y="789"/>
                      <a:pt x="4237" y="985"/>
                      <a:pt x="4029" y="1193"/>
                    </a:cubicBezTo>
                    <a:cubicBezTo>
                      <a:pt x="4087" y="812"/>
                      <a:pt x="4006" y="397"/>
                      <a:pt x="3683" y="177"/>
                    </a:cubicBezTo>
                    <a:cubicBezTo>
                      <a:pt x="3513" y="58"/>
                      <a:pt x="3306" y="0"/>
                      <a:pt x="3100"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092637" y="4437292"/>
                <a:ext cx="616415" cy="247024"/>
              </a:xfrm>
              <a:custGeom>
                <a:avLst/>
                <a:gdLst/>
                <a:ahLst/>
                <a:cxnLst/>
                <a:rect l="l" t="t" r="r" b="b"/>
                <a:pathLst>
                  <a:path w="19127" h="7665" extrusionOk="0">
                    <a:moveTo>
                      <a:pt x="24" y="6802"/>
                    </a:moveTo>
                    <a:cubicBezTo>
                      <a:pt x="16" y="6817"/>
                      <a:pt x="8" y="6831"/>
                      <a:pt x="0" y="6845"/>
                    </a:cubicBezTo>
                    <a:cubicBezTo>
                      <a:pt x="8" y="6831"/>
                      <a:pt x="16" y="6817"/>
                      <a:pt x="24" y="6802"/>
                    </a:cubicBezTo>
                    <a:close/>
                    <a:moveTo>
                      <a:pt x="17107" y="1"/>
                    </a:moveTo>
                    <a:lnTo>
                      <a:pt x="17107" y="1"/>
                    </a:lnTo>
                    <a:cubicBezTo>
                      <a:pt x="17084" y="1247"/>
                      <a:pt x="16091" y="2309"/>
                      <a:pt x="14937" y="2771"/>
                    </a:cubicBezTo>
                    <a:cubicBezTo>
                      <a:pt x="14257" y="3031"/>
                      <a:pt x="13542" y="3125"/>
                      <a:pt x="12819" y="3125"/>
                    </a:cubicBezTo>
                    <a:cubicBezTo>
                      <a:pt x="12291" y="3125"/>
                      <a:pt x="11758" y="3075"/>
                      <a:pt x="11231" y="3002"/>
                    </a:cubicBezTo>
                    <a:cubicBezTo>
                      <a:pt x="9996" y="2817"/>
                      <a:pt x="8773" y="2528"/>
                      <a:pt x="7526" y="2494"/>
                    </a:cubicBezTo>
                    <a:cubicBezTo>
                      <a:pt x="7477" y="2493"/>
                      <a:pt x="7428" y="2492"/>
                      <a:pt x="7379" y="2492"/>
                    </a:cubicBezTo>
                    <a:cubicBezTo>
                      <a:pt x="4409" y="2492"/>
                      <a:pt x="1475" y="4192"/>
                      <a:pt x="24" y="6802"/>
                    </a:cubicBezTo>
                    <a:lnTo>
                      <a:pt x="24" y="6802"/>
                    </a:lnTo>
                    <a:cubicBezTo>
                      <a:pt x="620" y="5750"/>
                      <a:pt x="2608" y="4254"/>
                      <a:pt x="5957" y="4254"/>
                    </a:cubicBezTo>
                    <a:cubicBezTo>
                      <a:pt x="7135" y="4254"/>
                      <a:pt x="8482" y="4440"/>
                      <a:pt x="9996" y="4895"/>
                    </a:cubicBezTo>
                    <a:cubicBezTo>
                      <a:pt x="14625" y="6280"/>
                      <a:pt x="16414" y="5645"/>
                      <a:pt x="19127" y="7665"/>
                    </a:cubicBezTo>
                    <a:cubicBezTo>
                      <a:pt x="18942" y="6141"/>
                      <a:pt x="17314" y="4560"/>
                      <a:pt x="15802" y="4375"/>
                    </a:cubicBezTo>
                    <a:cubicBezTo>
                      <a:pt x="17211" y="3567"/>
                      <a:pt x="17672" y="1513"/>
                      <a:pt x="17107"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520888" y="4504099"/>
                <a:ext cx="587411" cy="236840"/>
              </a:xfrm>
              <a:custGeom>
                <a:avLst/>
                <a:gdLst/>
                <a:ahLst/>
                <a:cxnLst/>
                <a:rect l="l" t="t" r="r" b="b"/>
                <a:pathLst>
                  <a:path w="18227" h="7349" extrusionOk="0">
                    <a:moveTo>
                      <a:pt x="0" y="2302"/>
                    </a:moveTo>
                    <a:lnTo>
                      <a:pt x="0" y="2302"/>
                    </a:lnTo>
                    <a:cubicBezTo>
                      <a:pt x="8" y="2312"/>
                      <a:pt x="16" y="2321"/>
                      <a:pt x="23" y="2331"/>
                    </a:cubicBezTo>
                    <a:lnTo>
                      <a:pt x="23" y="2331"/>
                    </a:lnTo>
                    <a:cubicBezTo>
                      <a:pt x="16" y="2321"/>
                      <a:pt x="8" y="2312"/>
                      <a:pt x="0" y="2302"/>
                    </a:cubicBezTo>
                    <a:close/>
                    <a:moveTo>
                      <a:pt x="17741" y="825"/>
                    </a:moveTo>
                    <a:lnTo>
                      <a:pt x="17741" y="825"/>
                    </a:lnTo>
                    <a:cubicBezTo>
                      <a:pt x="17753" y="1448"/>
                      <a:pt x="17695" y="2083"/>
                      <a:pt x="17522" y="2695"/>
                    </a:cubicBezTo>
                    <a:cubicBezTo>
                      <a:pt x="17361" y="3295"/>
                      <a:pt x="17095" y="3884"/>
                      <a:pt x="16703" y="4380"/>
                    </a:cubicBezTo>
                    <a:cubicBezTo>
                      <a:pt x="16310" y="4865"/>
                      <a:pt x="15860" y="5315"/>
                      <a:pt x="15364" y="5696"/>
                    </a:cubicBezTo>
                    <a:cubicBezTo>
                      <a:pt x="14856" y="6065"/>
                      <a:pt x="14302" y="6365"/>
                      <a:pt x="13701" y="6573"/>
                    </a:cubicBezTo>
                    <a:cubicBezTo>
                      <a:pt x="14279" y="6331"/>
                      <a:pt x="14798" y="5996"/>
                      <a:pt x="15283" y="5603"/>
                    </a:cubicBezTo>
                    <a:cubicBezTo>
                      <a:pt x="15768" y="5211"/>
                      <a:pt x="16206" y="4784"/>
                      <a:pt x="16587" y="4288"/>
                    </a:cubicBezTo>
                    <a:cubicBezTo>
                      <a:pt x="16957" y="3803"/>
                      <a:pt x="17234" y="3249"/>
                      <a:pt x="17418" y="2660"/>
                    </a:cubicBezTo>
                    <a:cubicBezTo>
                      <a:pt x="17591" y="2071"/>
                      <a:pt x="17684" y="1448"/>
                      <a:pt x="17741" y="825"/>
                    </a:cubicBezTo>
                    <a:close/>
                    <a:moveTo>
                      <a:pt x="17525" y="1"/>
                    </a:moveTo>
                    <a:cubicBezTo>
                      <a:pt x="17355" y="1"/>
                      <a:pt x="17190" y="114"/>
                      <a:pt x="17107" y="294"/>
                    </a:cubicBezTo>
                    <a:cubicBezTo>
                      <a:pt x="17014" y="490"/>
                      <a:pt x="17060" y="721"/>
                      <a:pt x="16980" y="883"/>
                    </a:cubicBezTo>
                    <a:cubicBezTo>
                      <a:pt x="16793" y="529"/>
                      <a:pt x="16543" y="375"/>
                      <a:pt x="16276" y="375"/>
                    </a:cubicBezTo>
                    <a:cubicBezTo>
                      <a:pt x="15654" y="375"/>
                      <a:pt x="14937" y="1212"/>
                      <a:pt x="14694" y="2302"/>
                    </a:cubicBezTo>
                    <a:cubicBezTo>
                      <a:pt x="14332" y="3900"/>
                      <a:pt x="13680" y="5386"/>
                      <a:pt x="12248" y="6368"/>
                    </a:cubicBezTo>
                    <a:lnTo>
                      <a:pt x="12248" y="6368"/>
                    </a:lnTo>
                    <a:cubicBezTo>
                      <a:pt x="12497" y="6165"/>
                      <a:pt x="12466" y="5797"/>
                      <a:pt x="12224" y="5534"/>
                    </a:cubicBezTo>
                    <a:cubicBezTo>
                      <a:pt x="12020" y="5303"/>
                      <a:pt x="11698" y="5205"/>
                      <a:pt x="11382" y="5205"/>
                    </a:cubicBezTo>
                    <a:cubicBezTo>
                      <a:pt x="11304" y="5205"/>
                      <a:pt x="11226" y="5211"/>
                      <a:pt x="11151" y="5223"/>
                    </a:cubicBezTo>
                    <a:cubicBezTo>
                      <a:pt x="10758" y="5280"/>
                      <a:pt x="10400" y="5396"/>
                      <a:pt x="10019" y="5511"/>
                    </a:cubicBezTo>
                    <a:cubicBezTo>
                      <a:pt x="9662" y="5627"/>
                      <a:pt x="9315" y="5730"/>
                      <a:pt x="8923" y="5765"/>
                    </a:cubicBezTo>
                    <a:cubicBezTo>
                      <a:pt x="8633" y="5794"/>
                      <a:pt x="8341" y="5807"/>
                      <a:pt x="8049" y="5807"/>
                    </a:cubicBezTo>
                    <a:cubicBezTo>
                      <a:pt x="7529" y="5807"/>
                      <a:pt x="7009" y="5767"/>
                      <a:pt x="6499" y="5707"/>
                    </a:cubicBezTo>
                    <a:cubicBezTo>
                      <a:pt x="4144" y="5397"/>
                      <a:pt x="1562" y="4219"/>
                      <a:pt x="23" y="2331"/>
                    </a:cubicBezTo>
                    <a:lnTo>
                      <a:pt x="23" y="2331"/>
                    </a:lnTo>
                    <a:cubicBezTo>
                      <a:pt x="2456" y="5325"/>
                      <a:pt x="5553" y="6874"/>
                      <a:pt x="9419" y="7277"/>
                    </a:cubicBezTo>
                    <a:cubicBezTo>
                      <a:pt x="9853" y="7324"/>
                      <a:pt x="10292" y="7349"/>
                      <a:pt x="10732" y="7349"/>
                    </a:cubicBezTo>
                    <a:cubicBezTo>
                      <a:pt x="12472" y="7349"/>
                      <a:pt x="14220" y="6959"/>
                      <a:pt x="15629" y="5973"/>
                    </a:cubicBezTo>
                    <a:cubicBezTo>
                      <a:pt x="17418" y="4772"/>
                      <a:pt x="18226" y="2822"/>
                      <a:pt x="18018" y="698"/>
                    </a:cubicBezTo>
                    <a:cubicBezTo>
                      <a:pt x="17995" y="513"/>
                      <a:pt x="17961" y="305"/>
                      <a:pt x="17845" y="167"/>
                    </a:cubicBezTo>
                    <a:cubicBezTo>
                      <a:pt x="17753" y="51"/>
                      <a:pt x="17638" y="1"/>
                      <a:pt x="17525"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869816" y="4685024"/>
                <a:ext cx="247411" cy="99744"/>
              </a:xfrm>
              <a:custGeom>
                <a:avLst/>
                <a:gdLst/>
                <a:ahLst/>
                <a:cxnLst/>
                <a:rect l="l" t="t" r="r" b="b"/>
                <a:pathLst>
                  <a:path w="7677" h="3095" extrusionOk="0">
                    <a:moveTo>
                      <a:pt x="5806" y="2910"/>
                    </a:moveTo>
                    <a:cubicBezTo>
                      <a:pt x="5816" y="2915"/>
                      <a:pt x="5826" y="2920"/>
                      <a:pt x="5836" y="2925"/>
                    </a:cubicBezTo>
                    <a:lnTo>
                      <a:pt x="5836" y="2925"/>
                    </a:lnTo>
                    <a:cubicBezTo>
                      <a:pt x="5826" y="2920"/>
                      <a:pt x="5816" y="2915"/>
                      <a:pt x="5806" y="2910"/>
                    </a:cubicBezTo>
                    <a:close/>
                    <a:moveTo>
                      <a:pt x="6529" y="0"/>
                    </a:moveTo>
                    <a:cubicBezTo>
                      <a:pt x="6205" y="0"/>
                      <a:pt x="5442" y="521"/>
                      <a:pt x="5345" y="578"/>
                    </a:cubicBezTo>
                    <a:cubicBezTo>
                      <a:pt x="4136" y="1312"/>
                      <a:pt x="2331" y="2139"/>
                      <a:pt x="756" y="2139"/>
                    </a:cubicBezTo>
                    <a:cubicBezTo>
                      <a:pt x="497" y="2139"/>
                      <a:pt x="244" y="2116"/>
                      <a:pt x="0" y="2067"/>
                    </a:cubicBezTo>
                    <a:lnTo>
                      <a:pt x="0" y="2067"/>
                    </a:lnTo>
                    <a:cubicBezTo>
                      <a:pt x="745" y="2220"/>
                      <a:pt x="1474" y="2309"/>
                      <a:pt x="2199" y="2309"/>
                    </a:cubicBezTo>
                    <a:cubicBezTo>
                      <a:pt x="3002" y="2309"/>
                      <a:pt x="3799" y="2200"/>
                      <a:pt x="4606" y="1952"/>
                    </a:cubicBezTo>
                    <a:cubicBezTo>
                      <a:pt x="4860" y="1871"/>
                      <a:pt x="5125" y="1779"/>
                      <a:pt x="5379" y="1755"/>
                    </a:cubicBezTo>
                    <a:cubicBezTo>
                      <a:pt x="5444" y="1747"/>
                      <a:pt x="5508" y="1743"/>
                      <a:pt x="5573" y="1743"/>
                    </a:cubicBezTo>
                    <a:cubicBezTo>
                      <a:pt x="5786" y="1743"/>
                      <a:pt x="5996" y="1790"/>
                      <a:pt x="6164" y="1906"/>
                    </a:cubicBezTo>
                    <a:cubicBezTo>
                      <a:pt x="6383" y="2067"/>
                      <a:pt x="6522" y="2356"/>
                      <a:pt x="6453" y="2621"/>
                    </a:cubicBezTo>
                    <a:cubicBezTo>
                      <a:pt x="6400" y="2813"/>
                      <a:pt x="6196" y="2959"/>
                      <a:pt x="5995" y="2959"/>
                    </a:cubicBezTo>
                    <a:cubicBezTo>
                      <a:pt x="5941" y="2959"/>
                      <a:pt x="5887" y="2948"/>
                      <a:pt x="5836" y="2925"/>
                    </a:cubicBezTo>
                    <a:lnTo>
                      <a:pt x="5836" y="2925"/>
                    </a:lnTo>
                    <a:cubicBezTo>
                      <a:pt x="6045" y="3029"/>
                      <a:pt x="6289" y="3095"/>
                      <a:pt x="6526" y="3095"/>
                    </a:cubicBezTo>
                    <a:cubicBezTo>
                      <a:pt x="6784" y="3095"/>
                      <a:pt x="7032" y="3017"/>
                      <a:pt x="7215" y="2829"/>
                    </a:cubicBezTo>
                    <a:cubicBezTo>
                      <a:pt x="7572" y="2471"/>
                      <a:pt x="7676" y="1882"/>
                      <a:pt x="7445" y="1421"/>
                    </a:cubicBezTo>
                    <a:cubicBezTo>
                      <a:pt x="7215" y="959"/>
                      <a:pt x="6730" y="740"/>
                      <a:pt x="6233" y="740"/>
                    </a:cubicBezTo>
                    <a:cubicBezTo>
                      <a:pt x="6395" y="659"/>
                      <a:pt x="6568" y="520"/>
                      <a:pt x="6626" y="347"/>
                    </a:cubicBezTo>
                    <a:cubicBezTo>
                      <a:pt x="6725" y="92"/>
                      <a:pt x="6666" y="0"/>
                      <a:pt x="6529"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094119" y="4599331"/>
                <a:ext cx="461691" cy="251278"/>
              </a:xfrm>
              <a:custGeom>
                <a:avLst/>
                <a:gdLst/>
                <a:ahLst/>
                <a:cxnLst/>
                <a:rect l="l" t="t" r="r" b="b"/>
                <a:pathLst>
                  <a:path w="14326" h="7797" extrusionOk="0">
                    <a:moveTo>
                      <a:pt x="4065" y="497"/>
                    </a:moveTo>
                    <a:cubicBezTo>
                      <a:pt x="4130" y="497"/>
                      <a:pt x="4195" y="498"/>
                      <a:pt x="4260" y="502"/>
                    </a:cubicBezTo>
                    <a:cubicBezTo>
                      <a:pt x="4756" y="548"/>
                      <a:pt x="5241" y="663"/>
                      <a:pt x="5703" y="859"/>
                    </a:cubicBezTo>
                    <a:cubicBezTo>
                      <a:pt x="6626" y="1240"/>
                      <a:pt x="7411" y="1887"/>
                      <a:pt x="8115" y="2568"/>
                    </a:cubicBezTo>
                    <a:cubicBezTo>
                      <a:pt x="8842" y="3226"/>
                      <a:pt x="9489" y="3964"/>
                      <a:pt x="10216" y="4622"/>
                    </a:cubicBezTo>
                    <a:cubicBezTo>
                      <a:pt x="10931" y="5292"/>
                      <a:pt x="11774" y="5811"/>
                      <a:pt x="12651" y="6238"/>
                    </a:cubicBezTo>
                    <a:cubicBezTo>
                      <a:pt x="12201" y="6054"/>
                      <a:pt x="11751" y="5834"/>
                      <a:pt x="11324" y="5592"/>
                    </a:cubicBezTo>
                    <a:cubicBezTo>
                      <a:pt x="10908" y="5349"/>
                      <a:pt x="10504" y="5049"/>
                      <a:pt x="10124" y="4726"/>
                    </a:cubicBezTo>
                    <a:cubicBezTo>
                      <a:pt x="9373" y="4080"/>
                      <a:pt x="8727" y="3329"/>
                      <a:pt x="8011" y="2660"/>
                    </a:cubicBezTo>
                    <a:cubicBezTo>
                      <a:pt x="7319" y="1991"/>
                      <a:pt x="6557" y="1356"/>
                      <a:pt x="5668" y="963"/>
                    </a:cubicBezTo>
                    <a:cubicBezTo>
                      <a:pt x="5101" y="713"/>
                      <a:pt x="4483" y="552"/>
                      <a:pt x="3860" y="552"/>
                    </a:cubicBezTo>
                    <a:cubicBezTo>
                      <a:pt x="3507" y="552"/>
                      <a:pt x="3152" y="604"/>
                      <a:pt x="2805" y="721"/>
                    </a:cubicBezTo>
                    <a:cubicBezTo>
                      <a:pt x="3036" y="629"/>
                      <a:pt x="3279" y="571"/>
                      <a:pt x="3533" y="525"/>
                    </a:cubicBezTo>
                    <a:cubicBezTo>
                      <a:pt x="3710" y="508"/>
                      <a:pt x="3888" y="497"/>
                      <a:pt x="4065" y="497"/>
                    </a:cubicBezTo>
                    <a:close/>
                    <a:moveTo>
                      <a:pt x="4401" y="0"/>
                    </a:moveTo>
                    <a:cubicBezTo>
                      <a:pt x="3819" y="0"/>
                      <a:pt x="3235" y="101"/>
                      <a:pt x="2655" y="317"/>
                    </a:cubicBezTo>
                    <a:cubicBezTo>
                      <a:pt x="2309" y="444"/>
                      <a:pt x="1963" y="605"/>
                      <a:pt x="1628" y="813"/>
                    </a:cubicBezTo>
                    <a:cubicBezTo>
                      <a:pt x="1005" y="1194"/>
                      <a:pt x="555" y="1760"/>
                      <a:pt x="1" y="2175"/>
                    </a:cubicBezTo>
                    <a:cubicBezTo>
                      <a:pt x="1003" y="1438"/>
                      <a:pt x="2249" y="927"/>
                      <a:pt x="3516" y="927"/>
                    </a:cubicBezTo>
                    <a:cubicBezTo>
                      <a:pt x="3737" y="927"/>
                      <a:pt x="3958" y="942"/>
                      <a:pt x="4179" y="975"/>
                    </a:cubicBezTo>
                    <a:cubicBezTo>
                      <a:pt x="4975" y="1090"/>
                      <a:pt x="6303" y="1379"/>
                      <a:pt x="6499" y="2302"/>
                    </a:cubicBezTo>
                    <a:cubicBezTo>
                      <a:pt x="6580" y="2625"/>
                      <a:pt x="6545" y="2983"/>
                      <a:pt x="6349" y="3237"/>
                    </a:cubicBezTo>
                    <a:cubicBezTo>
                      <a:pt x="6231" y="3382"/>
                      <a:pt x="6022" y="3463"/>
                      <a:pt x="5822" y="3463"/>
                    </a:cubicBezTo>
                    <a:cubicBezTo>
                      <a:pt x="5671" y="3463"/>
                      <a:pt x="5525" y="3417"/>
                      <a:pt x="5426" y="3318"/>
                    </a:cubicBezTo>
                    <a:lnTo>
                      <a:pt x="5426" y="3318"/>
                    </a:lnTo>
                    <a:cubicBezTo>
                      <a:pt x="5548" y="3676"/>
                      <a:pt x="5916" y="3943"/>
                      <a:pt x="6295" y="3943"/>
                    </a:cubicBezTo>
                    <a:cubicBezTo>
                      <a:pt x="6344" y="3943"/>
                      <a:pt x="6393" y="3939"/>
                      <a:pt x="6441" y="3930"/>
                    </a:cubicBezTo>
                    <a:cubicBezTo>
                      <a:pt x="6880" y="3860"/>
                      <a:pt x="7169" y="3410"/>
                      <a:pt x="7169" y="2983"/>
                    </a:cubicBezTo>
                    <a:cubicBezTo>
                      <a:pt x="7988" y="4103"/>
                      <a:pt x="8254" y="5396"/>
                      <a:pt x="8150" y="6769"/>
                    </a:cubicBezTo>
                    <a:cubicBezTo>
                      <a:pt x="8150" y="6769"/>
                      <a:pt x="8484" y="6504"/>
                      <a:pt x="8669" y="6250"/>
                    </a:cubicBezTo>
                    <a:cubicBezTo>
                      <a:pt x="8669" y="6250"/>
                      <a:pt x="8923" y="6769"/>
                      <a:pt x="8923" y="7796"/>
                    </a:cubicBezTo>
                    <a:cubicBezTo>
                      <a:pt x="9442" y="7150"/>
                      <a:pt x="9593" y="6942"/>
                      <a:pt x="9823" y="6157"/>
                    </a:cubicBezTo>
                    <a:cubicBezTo>
                      <a:pt x="10207" y="6781"/>
                      <a:pt x="10644" y="6960"/>
                      <a:pt x="11114" y="6960"/>
                    </a:cubicBezTo>
                    <a:cubicBezTo>
                      <a:pt x="11746" y="6960"/>
                      <a:pt x="12436" y="6636"/>
                      <a:pt x="13130" y="6636"/>
                    </a:cubicBezTo>
                    <a:cubicBezTo>
                      <a:pt x="13332" y="6636"/>
                      <a:pt x="13535" y="6663"/>
                      <a:pt x="13736" y="6735"/>
                    </a:cubicBezTo>
                    <a:cubicBezTo>
                      <a:pt x="12432" y="6273"/>
                      <a:pt x="13471" y="3930"/>
                      <a:pt x="12213" y="3618"/>
                    </a:cubicBezTo>
                    <a:cubicBezTo>
                      <a:pt x="12986" y="3560"/>
                      <a:pt x="13713" y="3399"/>
                      <a:pt x="14325" y="2925"/>
                    </a:cubicBezTo>
                    <a:lnTo>
                      <a:pt x="14325" y="2925"/>
                    </a:lnTo>
                    <a:cubicBezTo>
                      <a:pt x="14014" y="2980"/>
                      <a:pt x="13700" y="3005"/>
                      <a:pt x="13384" y="3005"/>
                    </a:cubicBezTo>
                    <a:cubicBezTo>
                      <a:pt x="11370" y="3005"/>
                      <a:pt x="9300" y="1974"/>
                      <a:pt x="7653" y="986"/>
                    </a:cubicBezTo>
                    <a:cubicBezTo>
                      <a:pt x="6597" y="360"/>
                      <a:pt x="5501" y="0"/>
                      <a:pt x="4401"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338532" y="4596882"/>
                <a:ext cx="164070" cy="48438"/>
              </a:xfrm>
              <a:custGeom>
                <a:avLst/>
                <a:gdLst/>
                <a:ahLst/>
                <a:cxnLst/>
                <a:rect l="l" t="t" r="r" b="b"/>
                <a:pathLst>
                  <a:path w="5091" h="1503" extrusionOk="0">
                    <a:moveTo>
                      <a:pt x="0" y="0"/>
                    </a:moveTo>
                    <a:lnTo>
                      <a:pt x="0" y="0"/>
                    </a:lnTo>
                    <a:cubicBezTo>
                      <a:pt x="1221" y="1016"/>
                      <a:pt x="2689" y="1503"/>
                      <a:pt x="4238" y="1503"/>
                    </a:cubicBezTo>
                    <a:cubicBezTo>
                      <a:pt x="4520" y="1503"/>
                      <a:pt x="4804" y="1487"/>
                      <a:pt x="5090" y="1455"/>
                    </a:cubicBezTo>
                    <a:cubicBezTo>
                      <a:pt x="3394" y="970"/>
                      <a:pt x="1697" y="485"/>
                      <a:pt x="0"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524981" y="4602103"/>
                <a:ext cx="282732" cy="216150"/>
              </a:xfrm>
              <a:custGeom>
                <a:avLst/>
                <a:gdLst/>
                <a:ahLst/>
                <a:cxnLst/>
                <a:rect l="l" t="t" r="r" b="b"/>
                <a:pathLst>
                  <a:path w="8773" h="6707" extrusionOk="0">
                    <a:moveTo>
                      <a:pt x="1466" y="1881"/>
                    </a:moveTo>
                    <a:lnTo>
                      <a:pt x="1466" y="1881"/>
                    </a:lnTo>
                    <a:cubicBezTo>
                      <a:pt x="1813" y="2228"/>
                      <a:pt x="2170" y="2562"/>
                      <a:pt x="2574" y="2874"/>
                    </a:cubicBezTo>
                    <a:cubicBezTo>
                      <a:pt x="2967" y="3186"/>
                      <a:pt x="3382" y="3474"/>
                      <a:pt x="3821" y="3728"/>
                    </a:cubicBezTo>
                    <a:cubicBezTo>
                      <a:pt x="4248" y="3994"/>
                      <a:pt x="4710" y="4202"/>
                      <a:pt x="5183" y="4409"/>
                    </a:cubicBezTo>
                    <a:cubicBezTo>
                      <a:pt x="5668" y="4594"/>
                      <a:pt x="6153" y="4767"/>
                      <a:pt x="6649" y="4940"/>
                    </a:cubicBezTo>
                    <a:cubicBezTo>
                      <a:pt x="6129" y="4825"/>
                      <a:pt x="5622" y="4675"/>
                      <a:pt x="5148" y="4502"/>
                    </a:cubicBezTo>
                    <a:cubicBezTo>
                      <a:pt x="4652" y="4305"/>
                      <a:pt x="4190" y="4098"/>
                      <a:pt x="3729" y="3832"/>
                    </a:cubicBezTo>
                    <a:cubicBezTo>
                      <a:pt x="3278" y="3578"/>
                      <a:pt x="2863" y="3290"/>
                      <a:pt x="2494" y="2955"/>
                    </a:cubicBezTo>
                    <a:cubicBezTo>
                      <a:pt x="2113" y="2620"/>
                      <a:pt x="1766" y="2274"/>
                      <a:pt x="1466" y="1881"/>
                    </a:cubicBezTo>
                    <a:close/>
                    <a:moveTo>
                      <a:pt x="0" y="0"/>
                    </a:moveTo>
                    <a:lnTo>
                      <a:pt x="0" y="0"/>
                    </a:lnTo>
                    <a:cubicBezTo>
                      <a:pt x="947" y="1985"/>
                      <a:pt x="4063" y="6325"/>
                      <a:pt x="6499" y="6706"/>
                    </a:cubicBezTo>
                    <a:cubicBezTo>
                      <a:pt x="6499" y="6602"/>
                      <a:pt x="5321" y="5598"/>
                      <a:pt x="5114" y="5160"/>
                    </a:cubicBezTo>
                    <a:lnTo>
                      <a:pt x="5114" y="5160"/>
                    </a:lnTo>
                    <a:cubicBezTo>
                      <a:pt x="5664" y="5501"/>
                      <a:pt x="6398" y="5673"/>
                      <a:pt x="7120" y="5673"/>
                    </a:cubicBezTo>
                    <a:cubicBezTo>
                      <a:pt x="7716" y="5673"/>
                      <a:pt x="8303" y="5556"/>
                      <a:pt x="8773" y="5321"/>
                    </a:cubicBezTo>
                    <a:cubicBezTo>
                      <a:pt x="5425" y="4444"/>
                      <a:pt x="2332" y="2562"/>
                      <a:pt x="0"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12890" y="4523597"/>
                <a:ext cx="315088" cy="295397"/>
              </a:xfrm>
              <a:custGeom>
                <a:avLst/>
                <a:gdLst/>
                <a:ahLst/>
                <a:cxnLst/>
                <a:rect l="l" t="t" r="r" b="b"/>
                <a:pathLst>
                  <a:path w="9777" h="9166" extrusionOk="0">
                    <a:moveTo>
                      <a:pt x="4155" y="5379"/>
                    </a:moveTo>
                    <a:cubicBezTo>
                      <a:pt x="4155" y="5379"/>
                      <a:pt x="2055" y="6815"/>
                      <a:pt x="1466" y="6815"/>
                    </a:cubicBezTo>
                    <a:cubicBezTo>
                      <a:pt x="1361" y="6815"/>
                      <a:pt x="1304" y="6769"/>
                      <a:pt x="1316" y="6661"/>
                    </a:cubicBezTo>
                    <a:cubicBezTo>
                      <a:pt x="1385" y="5922"/>
                      <a:pt x="4155" y="5379"/>
                      <a:pt x="4155" y="5379"/>
                    </a:cubicBezTo>
                    <a:close/>
                    <a:moveTo>
                      <a:pt x="4005" y="5783"/>
                    </a:moveTo>
                    <a:cubicBezTo>
                      <a:pt x="4005" y="5783"/>
                      <a:pt x="2444" y="8031"/>
                      <a:pt x="1906" y="8031"/>
                    </a:cubicBezTo>
                    <a:cubicBezTo>
                      <a:pt x="1864" y="8031"/>
                      <a:pt x="1829" y="8017"/>
                      <a:pt x="1801" y="7988"/>
                    </a:cubicBezTo>
                    <a:cubicBezTo>
                      <a:pt x="1397" y="7584"/>
                      <a:pt x="4005" y="5783"/>
                      <a:pt x="4005" y="5783"/>
                    </a:cubicBezTo>
                    <a:close/>
                    <a:moveTo>
                      <a:pt x="4432" y="5633"/>
                    </a:moveTo>
                    <a:cubicBezTo>
                      <a:pt x="4432" y="5633"/>
                      <a:pt x="3867" y="8404"/>
                      <a:pt x="3140" y="8473"/>
                    </a:cubicBezTo>
                    <a:cubicBezTo>
                      <a:pt x="3130" y="8474"/>
                      <a:pt x="3120" y="8474"/>
                      <a:pt x="3111" y="8474"/>
                    </a:cubicBezTo>
                    <a:cubicBezTo>
                      <a:pt x="2467" y="8474"/>
                      <a:pt x="4432" y="5633"/>
                      <a:pt x="4432" y="5633"/>
                    </a:cubicBezTo>
                    <a:close/>
                    <a:moveTo>
                      <a:pt x="5310" y="1"/>
                    </a:moveTo>
                    <a:cubicBezTo>
                      <a:pt x="3948" y="1178"/>
                      <a:pt x="5621" y="2551"/>
                      <a:pt x="5621" y="2551"/>
                    </a:cubicBezTo>
                    <a:cubicBezTo>
                      <a:pt x="5488" y="2495"/>
                      <a:pt x="5355" y="2471"/>
                      <a:pt x="5227" y="2471"/>
                    </a:cubicBezTo>
                    <a:cubicBezTo>
                      <a:pt x="4570" y="2471"/>
                      <a:pt x="4028" y="3094"/>
                      <a:pt x="4028" y="3094"/>
                    </a:cubicBezTo>
                    <a:cubicBezTo>
                      <a:pt x="5852" y="3336"/>
                      <a:pt x="5010" y="4779"/>
                      <a:pt x="2493" y="4998"/>
                    </a:cubicBezTo>
                    <a:cubicBezTo>
                      <a:pt x="0" y="5206"/>
                      <a:pt x="716" y="7030"/>
                      <a:pt x="889" y="7699"/>
                    </a:cubicBezTo>
                    <a:cubicBezTo>
                      <a:pt x="1050" y="8242"/>
                      <a:pt x="750" y="8911"/>
                      <a:pt x="646" y="9108"/>
                    </a:cubicBezTo>
                    <a:lnTo>
                      <a:pt x="600" y="9154"/>
                    </a:lnTo>
                    <a:cubicBezTo>
                      <a:pt x="600" y="9154"/>
                      <a:pt x="623" y="9154"/>
                      <a:pt x="635" y="9142"/>
                    </a:cubicBezTo>
                    <a:lnTo>
                      <a:pt x="635" y="9142"/>
                    </a:lnTo>
                    <a:cubicBezTo>
                      <a:pt x="623" y="9154"/>
                      <a:pt x="623" y="9165"/>
                      <a:pt x="623" y="9165"/>
                    </a:cubicBezTo>
                    <a:lnTo>
                      <a:pt x="658" y="9131"/>
                    </a:lnTo>
                    <a:cubicBezTo>
                      <a:pt x="826" y="9047"/>
                      <a:pt x="1286" y="8836"/>
                      <a:pt x="1748" y="8836"/>
                    </a:cubicBezTo>
                    <a:cubicBezTo>
                      <a:pt x="1859" y="8836"/>
                      <a:pt x="1970" y="8848"/>
                      <a:pt x="2078" y="8877"/>
                    </a:cubicBezTo>
                    <a:cubicBezTo>
                      <a:pt x="2345" y="8952"/>
                      <a:pt x="2805" y="9114"/>
                      <a:pt x="3272" y="9114"/>
                    </a:cubicBezTo>
                    <a:cubicBezTo>
                      <a:pt x="3957" y="9114"/>
                      <a:pt x="4655" y="8766"/>
                      <a:pt x="4779" y="7284"/>
                    </a:cubicBezTo>
                    <a:cubicBezTo>
                      <a:pt x="4903" y="5697"/>
                      <a:pt x="5533" y="4772"/>
                      <a:pt x="6042" y="4772"/>
                    </a:cubicBezTo>
                    <a:cubicBezTo>
                      <a:pt x="6336" y="4772"/>
                      <a:pt x="6590" y="5081"/>
                      <a:pt x="6683" y="5749"/>
                    </a:cubicBezTo>
                    <a:cubicBezTo>
                      <a:pt x="6683" y="5749"/>
                      <a:pt x="7572" y="4975"/>
                      <a:pt x="7226" y="4144"/>
                    </a:cubicBezTo>
                    <a:lnTo>
                      <a:pt x="7226" y="4144"/>
                    </a:lnTo>
                    <a:cubicBezTo>
                      <a:pt x="7226" y="4144"/>
                      <a:pt x="7925" y="5008"/>
                      <a:pt x="8754" y="5008"/>
                    </a:cubicBezTo>
                    <a:cubicBezTo>
                      <a:pt x="9086" y="5008"/>
                      <a:pt x="9439" y="4869"/>
                      <a:pt x="9777" y="4479"/>
                    </a:cubicBezTo>
                    <a:lnTo>
                      <a:pt x="9777" y="4479"/>
                    </a:lnTo>
                    <a:cubicBezTo>
                      <a:pt x="9777" y="4479"/>
                      <a:pt x="9634" y="4539"/>
                      <a:pt x="9425" y="4539"/>
                    </a:cubicBezTo>
                    <a:cubicBezTo>
                      <a:pt x="9176" y="4539"/>
                      <a:pt x="8832" y="4453"/>
                      <a:pt x="8530" y="4075"/>
                    </a:cubicBezTo>
                    <a:cubicBezTo>
                      <a:pt x="7964" y="3371"/>
                      <a:pt x="8565" y="2817"/>
                      <a:pt x="7791" y="2009"/>
                    </a:cubicBezTo>
                    <a:lnTo>
                      <a:pt x="7780" y="2009"/>
                    </a:lnTo>
                    <a:lnTo>
                      <a:pt x="7780" y="1997"/>
                    </a:lnTo>
                    <a:cubicBezTo>
                      <a:pt x="6972" y="1201"/>
                      <a:pt x="6418" y="1824"/>
                      <a:pt x="5714" y="1259"/>
                    </a:cubicBezTo>
                    <a:cubicBezTo>
                      <a:pt x="5010" y="693"/>
                      <a:pt x="5310" y="1"/>
                      <a:pt x="5310"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 name="Google Shape;59;p2"/>
            <p:cNvGrpSpPr/>
            <p:nvPr/>
          </p:nvGrpSpPr>
          <p:grpSpPr>
            <a:xfrm>
              <a:off x="7435073" y="3440363"/>
              <a:ext cx="1510696" cy="1504347"/>
              <a:chOff x="7435073" y="3345875"/>
              <a:chExt cx="1510696" cy="1504347"/>
            </a:xfrm>
          </p:grpSpPr>
          <p:sp>
            <p:nvSpPr>
              <p:cNvPr id="60" name="Google Shape;60;p2"/>
              <p:cNvSpPr/>
              <p:nvPr/>
            </p:nvSpPr>
            <p:spPr>
              <a:xfrm>
                <a:off x="8612440" y="4150854"/>
                <a:ext cx="155143" cy="260076"/>
              </a:xfrm>
              <a:custGeom>
                <a:avLst/>
                <a:gdLst/>
                <a:ahLst/>
                <a:cxnLst/>
                <a:rect l="l" t="t" r="r" b="b"/>
                <a:pathLst>
                  <a:path w="4814" h="8070" extrusionOk="0">
                    <a:moveTo>
                      <a:pt x="2066" y="1548"/>
                    </a:moveTo>
                    <a:lnTo>
                      <a:pt x="2066" y="1548"/>
                    </a:lnTo>
                    <a:cubicBezTo>
                      <a:pt x="2216" y="1905"/>
                      <a:pt x="2470" y="2229"/>
                      <a:pt x="2724" y="2517"/>
                    </a:cubicBezTo>
                    <a:cubicBezTo>
                      <a:pt x="2990" y="2806"/>
                      <a:pt x="3278" y="3071"/>
                      <a:pt x="3521" y="3394"/>
                    </a:cubicBezTo>
                    <a:cubicBezTo>
                      <a:pt x="3763" y="3706"/>
                      <a:pt x="3971" y="4075"/>
                      <a:pt x="4063" y="4456"/>
                    </a:cubicBezTo>
                    <a:cubicBezTo>
                      <a:pt x="4167" y="4849"/>
                      <a:pt x="4179" y="5253"/>
                      <a:pt x="4121" y="5645"/>
                    </a:cubicBezTo>
                    <a:cubicBezTo>
                      <a:pt x="4109" y="5253"/>
                      <a:pt x="4063" y="4849"/>
                      <a:pt x="3948" y="4491"/>
                    </a:cubicBezTo>
                    <a:cubicBezTo>
                      <a:pt x="3879" y="4260"/>
                      <a:pt x="3775" y="4052"/>
                      <a:pt x="3648" y="3856"/>
                    </a:cubicBezTo>
                    <a:cubicBezTo>
                      <a:pt x="3463" y="3671"/>
                      <a:pt x="3255" y="3510"/>
                      <a:pt x="3047" y="3383"/>
                    </a:cubicBezTo>
                    <a:cubicBezTo>
                      <a:pt x="2736" y="3210"/>
                      <a:pt x="2413" y="3094"/>
                      <a:pt x="2032" y="3060"/>
                    </a:cubicBezTo>
                    <a:cubicBezTo>
                      <a:pt x="2126" y="3038"/>
                      <a:pt x="2222" y="3028"/>
                      <a:pt x="2319" y="3028"/>
                    </a:cubicBezTo>
                    <a:cubicBezTo>
                      <a:pt x="2591" y="3028"/>
                      <a:pt x="2870" y="3108"/>
                      <a:pt x="3117" y="3244"/>
                    </a:cubicBezTo>
                    <a:cubicBezTo>
                      <a:pt x="3186" y="3290"/>
                      <a:pt x="3244" y="3337"/>
                      <a:pt x="3313" y="3383"/>
                    </a:cubicBezTo>
                    <a:cubicBezTo>
                      <a:pt x="3105" y="3106"/>
                      <a:pt x="2851" y="2863"/>
                      <a:pt x="2644" y="2586"/>
                    </a:cubicBezTo>
                    <a:cubicBezTo>
                      <a:pt x="2378" y="2286"/>
                      <a:pt x="2159" y="1940"/>
                      <a:pt x="2066" y="1548"/>
                    </a:cubicBezTo>
                    <a:close/>
                    <a:moveTo>
                      <a:pt x="2678" y="1"/>
                    </a:moveTo>
                    <a:cubicBezTo>
                      <a:pt x="2147" y="266"/>
                      <a:pt x="1639" y="532"/>
                      <a:pt x="1466" y="1097"/>
                    </a:cubicBezTo>
                    <a:cubicBezTo>
                      <a:pt x="1316" y="1605"/>
                      <a:pt x="1351" y="2171"/>
                      <a:pt x="1582" y="2656"/>
                    </a:cubicBezTo>
                    <a:cubicBezTo>
                      <a:pt x="1492" y="2573"/>
                      <a:pt x="1338" y="2523"/>
                      <a:pt x="1190" y="2523"/>
                    </a:cubicBezTo>
                    <a:cubicBezTo>
                      <a:pt x="1090" y="2523"/>
                      <a:pt x="994" y="2547"/>
                      <a:pt x="924" y="2598"/>
                    </a:cubicBezTo>
                    <a:cubicBezTo>
                      <a:pt x="693" y="2760"/>
                      <a:pt x="647" y="3106"/>
                      <a:pt x="751" y="3360"/>
                    </a:cubicBezTo>
                    <a:cubicBezTo>
                      <a:pt x="831" y="3625"/>
                      <a:pt x="1039" y="3845"/>
                      <a:pt x="1235" y="4041"/>
                    </a:cubicBezTo>
                    <a:cubicBezTo>
                      <a:pt x="1167" y="4030"/>
                      <a:pt x="1097" y="4025"/>
                      <a:pt x="1028" y="4025"/>
                    </a:cubicBezTo>
                    <a:cubicBezTo>
                      <a:pt x="719" y="4025"/>
                      <a:pt x="410" y="4133"/>
                      <a:pt x="231" y="4387"/>
                    </a:cubicBezTo>
                    <a:cubicBezTo>
                      <a:pt x="12" y="4710"/>
                      <a:pt x="0" y="5137"/>
                      <a:pt x="173" y="5472"/>
                    </a:cubicBezTo>
                    <a:cubicBezTo>
                      <a:pt x="593" y="5060"/>
                      <a:pt x="1201" y="4842"/>
                      <a:pt x="1793" y="4842"/>
                    </a:cubicBezTo>
                    <a:cubicBezTo>
                      <a:pt x="2081" y="4842"/>
                      <a:pt x="2364" y="4893"/>
                      <a:pt x="2620" y="4999"/>
                    </a:cubicBezTo>
                    <a:cubicBezTo>
                      <a:pt x="3417" y="5310"/>
                      <a:pt x="3994" y="6130"/>
                      <a:pt x="4006" y="6984"/>
                    </a:cubicBezTo>
                    <a:cubicBezTo>
                      <a:pt x="4017" y="7377"/>
                      <a:pt x="3994" y="7734"/>
                      <a:pt x="3890" y="8069"/>
                    </a:cubicBezTo>
                    <a:cubicBezTo>
                      <a:pt x="4340" y="7400"/>
                      <a:pt x="4629" y="6626"/>
                      <a:pt x="4698" y="5830"/>
                    </a:cubicBezTo>
                    <a:cubicBezTo>
                      <a:pt x="4814" y="4629"/>
                      <a:pt x="4444" y="3394"/>
                      <a:pt x="3705" y="2436"/>
                    </a:cubicBezTo>
                    <a:cubicBezTo>
                      <a:pt x="3417" y="2079"/>
                      <a:pt x="3071" y="1744"/>
                      <a:pt x="2840" y="1340"/>
                    </a:cubicBezTo>
                    <a:cubicBezTo>
                      <a:pt x="2586" y="936"/>
                      <a:pt x="2470" y="416"/>
                      <a:pt x="2678"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8530228" y="3345875"/>
                <a:ext cx="246669" cy="616802"/>
              </a:xfrm>
              <a:custGeom>
                <a:avLst/>
                <a:gdLst/>
                <a:ahLst/>
                <a:cxnLst/>
                <a:rect l="l" t="t" r="r" b="b"/>
                <a:pathLst>
                  <a:path w="7654" h="19139" extrusionOk="0">
                    <a:moveTo>
                      <a:pt x="7653" y="1"/>
                    </a:moveTo>
                    <a:lnTo>
                      <a:pt x="7653" y="1"/>
                    </a:lnTo>
                    <a:cubicBezTo>
                      <a:pt x="6141" y="197"/>
                      <a:pt x="4560" y="1824"/>
                      <a:pt x="4363" y="3336"/>
                    </a:cubicBezTo>
                    <a:cubicBezTo>
                      <a:pt x="3780" y="2311"/>
                      <a:pt x="2552" y="1786"/>
                      <a:pt x="1346" y="1786"/>
                    </a:cubicBezTo>
                    <a:cubicBezTo>
                      <a:pt x="882" y="1786"/>
                      <a:pt x="420" y="1863"/>
                      <a:pt x="0" y="2021"/>
                    </a:cubicBezTo>
                    <a:cubicBezTo>
                      <a:pt x="1235" y="2055"/>
                      <a:pt x="2309" y="3048"/>
                      <a:pt x="2771" y="4202"/>
                    </a:cubicBezTo>
                    <a:cubicBezTo>
                      <a:pt x="3209" y="5368"/>
                      <a:pt x="3175" y="6649"/>
                      <a:pt x="3001" y="7896"/>
                    </a:cubicBezTo>
                    <a:cubicBezTo>
                      <a:pt x="2805" y="9142"/>
                      <a:pt x="2517" y="10366"/>
                      <a:pt x="2494" y="11601"/>
                    </a:cubicBezTo>
                    <a:cubicBezTo>
                      <a:pt x="2436" y="14648"/>
                      <a:pt x="4167" y="17661"/>
                      <a:pt x="6834" y="19138"/>
                    </a:cubicBezTo>
                    <a:cubicBezTo>
                      <a:pt x="5425" y="18353"/>
                      <a:pt x="3128" y="14994"/>
                      <a:pt x="4883" y="9131"/>
                    </a:cubicBezTo>
                    <a:cubicBezTo>
                      <a:pt x="6268" y="4502"/>
                      <a:pt x="5633" y="2713"/>
                      <a:pt x="7653"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8587142" y="3952590"/>
                <a:ext cx="251858" cy="581449"/>
              </a:xfrm>
              <a:custGeom>
                <a:avLst/>
                <a:gdLst/>
                <a:ahLst/>
                <a:cxnLst/>
                <a:rect l="l" t="t" r="r" b="b"/>
                <a:pathLst>
                  <a:path w="7815" h="18042" extrusionOk="0">
                    <a:moveTo>
                      <a:pt x="1283" y="311"/>
                    </a:moveTo>
                    <a:cubicBezTo>
                      <a:pt x="1858" y="311"/>
                      <a:pt x="2438" y="373"/>
                      <a:pt x="2990" y="532"/>
                    </a:cubicBezTo>
                    <a:cubicBezTo>
                      <a:pt x="3602" y="682"/>
                      <a:pt x="4190" y="959"/>
                      <a:pt x="4675" y="1351"/>
                    </a:cubicBezTo>
                    <a:cubicBezTo>
                      <a:pt x="5171" y="1744"/>
                      <a:pt x="5622" y="2182"/>
                      <a:pt x="5991" y="2690"/>
                    </a:cubicBezTo>
                    <a:cubicBezTo>
                      <a:pt x="6372" y="3198"/>
                      <a:pt x="6672" y="3740"/>
                      <a:pt x="6868" y="4352"/>
                    </a:cubicBezTo>
                    <a:cubicBezTo>
                      <a:pt x="6626" y="3775"/>
                      <a:pt x="6291" y="3256"/>
                      <a:pt x="5910" y="2759"/>
                    </a:cubicBezTo>
                    <a:cubicBezTo>
                      <a:pt x="5518" y="2286"/>
                      <a:pt x="5079" y="1836"/>
                      <a:pt x="4594" y="1467"/>
                    </a:cubicBezTo>
                    <a:cubicBezTo>
                      <a:pt x="4098" y="1086"/>
                      <a:pt x="3555" y="820"/>
                      <a:pt x="2967" y="624"/>
                    </a:cubicBezTo>
                    <a:cubicBezTo>
                      <a:pt x="2367" y="439"/>
                      <a:pt x="1755" y="358"/>
                      <a:pt x="1132" y="312"/>
                    </a:cubicBezTo>
                    <a:cubicBezTo>
                      <a:pt x="1182" y="311"/>
                      <a:pt x="1233" y="311"/>
                      <a:pt x="1283" y="311"/>
                    </a:cubicBezTo>
                    <a:close/>
                    <a:moveTo>
                      <a:pt x="1676" y="0"/>
                    </a:moveTo>
                    <a:cubicBezTo>
                      <a:pt x="1455" y="0"/>
                      <a:pt x="1231" y="12"/>
                      <a:pt x="1005" y="35"/>
                    </a:cubicBezTo>
                    <a:cubicBezTo>
                      <a:pt x="808" y="47"/>
                      <a:pt x="612" y="93"/>
                      <a:pt x="462" y="208"/>
                    </a:cubicBezTo>
                    <a:cubicBezTo>
                      <a:pt x="173" y="439"/>
                      <a:pt x="289" y="797"/>
                      <a:pt x="601" y="947"/>
                    </a:cubicBezTo>
                    <a:cubicBezTo>
                      <a:pt x="797" y="1028"/>
                      <a:pt x="1028" y="993"/>
                      <a:pt x="1189" y="1074"/>
                    </a:cubicBezTo>
                    <a:cubicBezTo>
                      <a:pt x="0" y="1697"/>
                      <a:pt x="1039" y="3013"/>
                      <a:pt x="2597" y="3360"/>
                    </a:cubicBezTo>
                    <a:cubicBezTo>
                      <a:pt x="4212" y="3723"/>
                      <a:pt x="5703" y="4378"/>
                      <a:pt x="6685" y="5810"/>
                    </a:cubicBezTo>
                    <a:lnTo>
                      <a:pt x="6685" y="5810"/>
                    </a:lnTo>
                    <a:cubicBezTo>
                      <a:pt x="6588" y="5687"/>
                      <a:pt x="6448" y="5630"/>
                      <a:pt x="6298" y="5630"/>
                    </a:cubicBezTo>
                    <a:cubicBezTo>
                      <a:pt x="6138" y="5630"/>
                      <a:pt x="5968" y="5696"/>
                      <a:pt x="5829" y="5818"/>
                    </a:cubicBezTo>
                    <a:cubicBezTo>
                      <a:pt x="5541" y="6084"/>
                      <a:pt x="5472" y="6511"/>
                      <a:pt x="5529" y="6903"/>
                    </a:cubicBezTo>
                    <a:cubicBezTo>
                      <a:pt x="5587" y="7296"/>
                      <a:pt x="5702" y="7653"/>
                      <a:pt x="5818" y="8034"/>
                    </a:cubicBezTo>
                    <a:cubicBezTo>
                      <a:pt x="5933" y="8392"/>
                      <a:pt x="6037" y="8738"/>
                      <a:pt x="6060" y="9131"/>
                    </a:cubicBezTo>
                    <a:cubicBezTo>
                      <a:pt x="6153" y="9939"/>
                      <a:pt x="6106" y="10758"/>
                      <a:pt x="6003" y="11555"/>
                    </a:cubicBezTo>
                    <a:cubicBezTo>
                      <a:pt x="5703" y="13913"/>
                      <a:pt x="4510" y="16502"/>
                      <a:pt x="2616" y="18027"/>
                    </a:cubicBezTo>
                    <a:lnTo>
                      <a:pt x="2616" y="18027"/>
                    </a:lnTo>
                    <a:cubicBezTo>
                      <a:pt x="5628" y="15605"/>
                      <a:pt x="7181" y="12493"/>
                      <a:pt x="7584" y="8634"/>
                    </a:cubicBezTo>
                    <a:cubicBezTo>
                      <a:pt x="7815" y="6488"/>
                      <a:pt x="7503" y="4191"/>
                      <a:pt x="6280" y="2413"/>
                    </a:cubicBezTo>
                    <a:cubicBezTo>
                      <a:pt x="5197" y="815"/>
                      <a:pt x="3526" y="0"/>
                      <a:pt x="1676" y="0"/>
                    </a:cubicBezTo>
                    <a:close/>
                    <a:moveTo>
                      <a:pt x="2616" y="18027"/>
                    </a:moveTo>
                    <a:cubicBezTo>
                      <a:pt x="2610" y="18032"/>
                      <a:pt x="2604" y="18037"/>
                      <a:pt x="2597" y="18042"/>
                    </a:cubicBezTo>
                    <a:cubicBezTo>
                      <a:pt x="2604" y="18037"/>
                      <a:pt x="2610" y="18032"/>
                      <a:pt x="2616" y="18027"/>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8767519" y="3940827"/>
                <a:ext cx="112571" cy="243930"/>
              </a:xfrm>
              <a:custGeom>
                <a:avLst/>
                <a:gdLst/>
                <a:ahLst/>
                <a:cxnLst/>
                <a:rect l="l" t="t" r="r" b="b"/>
                <a:pathLst>
                  <a:path w="3493" h="7569" extrusionOk="0">
                    <a:moveTo>
                      <a:pt x="3255" y="1706"/>
                    </a:moveTo>
                    <a:cubicBezTo>
                      <a:pt x="3244" y="1729"/>
                      <a:pt x="3233" y="1751"/>
                      <a:pt x="3222" y="1774"/>
                    </a:cubicBezTo>
                    <a:cubicBezTo>
                      <a:pt x="3236" y="1752"/>
                      <a:pt x="3247" y="1729"/>
                      <a:pt x="3255" y="1706"/>
                    </a:cubicBezTo>
                    <a:close/>
                    <a:moveTo>
                      <a:pt x="2268" y="0"/>
                    </a:moveTo>
                    <a:cubicBezTo>
                      <a:pt x="2084" y="0"/>
                      <a:pt x="1899" y="40"/>
                      <a:pt x="1733" y="123"/>
                    </a:cubicBezTo>
                    <a:cubicBezTo>
                      <a:pt x="1271" y="354"/>
                      <a:pt x="1063" y="850"/>
                      <a:pt x="1063" y="1335"/>
                    </a:cubicBezTo>
                    <a:cubicBezTo>
                      <a:pt x="971" y="1185"/>
                      <a:pt x="844" y="1012"/>
                      <a:pt x="671" y="954"/>
                    </a:cubicBezTo>
                    <a:cubicBezTo>
                      <a:pt x="583" y="920"/>
                      <a:pt x="514" y="905"/>
                      <a:pt x="462" y="905"/>
                    </a:cubicBezTo>
                    <a:cubicBezTo>
                      <a:pt x="1" y="905"/>
                      <a:pt x="819" y="2101"/>
                      <a:pt x="902" y="2236"/>
                    </a:cubicBezTo>
                    <a:cubicBezTo>
                      <a:pt x="1749" y="3621"/>
                      <a:pt x="2721" y="5834"/>
                      <a:pt x="2399" y="7526"/>
                    </a:cubicBezTo>
                    <a:lnTo>
                      <a:pt x="2399" y="7526"/>
                    </a:lnTo>
                    <a:cubicBezTo>
                      <a:pt x="2703" y="5971"/>
                      <a:pt x="2744" y="4484"/>
                      <a:pt x="2275" y="2974"/>
                    </a:cubicBezTo>
                    <a:cubicBezTo>
                      <a:pt x="2183" y="2709"/>
                      <a:pt x="2102" y="2455"/>
                      <a:pt x="2068" y="2189"/>
                    </a:cubicBezTo>
                    <a:cubicBezTo>
                      <a:pt x="2045" y="1935"/>
                      <a:pt x="2068" y="1624"/>
                      <a:pt x="2229" y="1416"/>
                    </a:cubicBezTo>
                    <a:cubicBezTo>
                      <a:pt x="2351" y="1238"/>
                      <a:pt x="2565" y="1105"/>
                      <a:pt x="2783" y="1105"/>
                    </a:cubicBezTo>
                    <a:cubicBezTo>
                      <a:pt x="2833" y="1105"/>
                      <a:pt x="2884" y="1112"/>
                      <a:pt x="2933" y="1127"/>
                    </a:cubicBezTo>
                    <a:cubicBezTo>
                      <a:pt x="3175" y="1190"/>
                      <a:pt x="3340" y="1473"/>
                      <a:pt x="3255" y="1706"/>
                    </a:cubicBezTo>
                    <a:lnTo>
                      <a:pt x="3255" y="1706"/>
                    </a:lnTo>
                    <a:cubicBezTo>
                      <a:pt x="3457" y="1265"/>
                      <a:pt x="3493" y="705"/>
                      <a:pt x="3153" y="354"/>
                    </a:cubicBezTo>
                    <a:cubicBezTo>
                      <a:pt x="2924" y="125"/>
                      <a:pt x="2596" y="0"/>
                      <a:pt x="2268" y="0"/>
                    </a:cubicBezTo>
                    <a:close/>
                    <a:moveTo>
                      <a:pt x="2399" y="7526"/>
                    </a:moveTo>
                    <a:cubicBezTo>
                      <a:pt x="2396" y="7540"/>
                      <a:pt x="2394" y="7554"/>
                      <a:pt x="2391" y="7568"/>
                    </a:cubicBezTo>
                    <a:cubicBezTo>
                      <a:pt x="2394" y="7554"/>
                      <a:pt x="2397" y="7540"/>
                      <a:pt x="2399" y="7526"/>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8681987" y="3499149"/>
                <a:ext cx="263782" cy="461659"/>
              </a:xfrm>
              <a:custGeom>
                <a:avLst/>
                <a:gdLst/>
                <a:ahLst/>
                <a:cxnLst/>
                <a:rect l="l" t="t" r="r" b="b"/>
                <a:pathLst>
                  <a:path w="8185" h="14325" extrusionOk="0">
                    <a:moveTo>
                      <a:pt x="6557" y="1674"/>
                    </a:moveTo>
                    <a:lnTo>
                      <a:pt x="6557" y="1674"/>
                    </a:lnTo>
                    <a:cubicBezTo>
                      <a:pt x="6372" y="2113"/>
                      <a:pt x="6153" y="2563"/>
                      <a:pt x="5911" y="3001"/>
                    </a:cubicBezTo>
                    <a:cubicBezTo>
                      <a:pt x="5657" y="3417"/>
                      <a:pt x="5357" y="3821"/>
                      <a:pt x="5045" y="4190"/>
                    </a:cubicBezTo>
                    <a:cubicBezTo>
                      <a:pt x="4387" y="4940"/>
                      <a:pt x="3637" y="5598"/>
                      <a:pt x="2979" y="6302"/>
                    </a:cubicBezTo>
                    <a:cubicBezTo>
                      <a:pt x="2298" y="6995"/>
                      <a:pt x="1663" y="7757"/>
                      <a:pt x="1270" y="8657"/>
                    </a:cubicBezTo>
                    <a:cubicBezTo>
                      <a:pt x="889" y="9534"/>
                      <a:pt x="716" y="10562"/>
                      <a:pt x="1028" y="11508"/>
                    </a:cubicBezTo>
                    <a:cubicBezTo>
                      <a:pt x="947" y="11277"/>
                      <a:pt x="889" y="11035"/>
                      <a:pt x="843" y="10793"/>
                    </a:cubicBezTo>
                    <a:cubicBezTo>
                      <a:pt x="809" y="10539"/>
                      <a:pt x="797" y="10296"/>
                      <a:pt x="809" y="10054"/>
                    </a:cubicBezTo>
                    <a:cubicBezTo>
                      <a:pt x="855" y="9557"/>
                      <a:pt x="970" y="9073"/>
                      <a:pt x="1178" y="8611"/>
                    </a:cubicBezTo>
                    <a:cubicBezTo>
                      <a:pt x="1547" y="7688"/>
                      <a:pt x="2194" y="6903"/>
                      <a:pt x="2875" y="6199"/>
                    </a:cubicBezTo>
                    <a:cubicBezTo>
                      <a:pt x="3544" y="5483"/>
                      <a:pt x="4271" y="4825"/>
                      <a:pt x="4941" y="4109"/>
                    </a:cubicBezTo>
                    <a:cubicBezTo>
                      <a:pt x="5599" y="3382"/>
                      <a:pt x="6118" y="2551"/>
                      <a:pt x="6557" y="1674"/>
                    </a:cubicBezTo>
                    <a:close/>
                    <a:moveTo>
                      <a:pt x="3233" y="0"/>
                    </a:moveTo>
                    <a:lnTo>
                      <a:pt x="3233" y="0"/>
                    </a:lnTo>
                    <a:cubicBezTo>
                      <a:pt x="3637" y="2286"/>
                      <a:pt x="2448" y="4756"/>
                      <a:pt x="1305" y="6660"/>
                    </a:cubicBezTo>
                    <a:cubicBezTo>
                      <a:pt x="335" y="8276"/>
                      <a:pt x="1" y="9996"/>
                      <a:pt x="624" y="11670"/>
                    </a:cubicBezTo>
                    <a:cubicBezTo>
                      <a:pt x="751" y="12016"/>
                      <a:pt x="913" y="12362"/>
                      <a:pt x="1132" y="12697"/>
                    </a:cubicBezTo>
                    <a:cubicBezTo>
                      <a:pt x="1501" y="13309"/>
                      <a:pt x="2067" y="13759"/>
                      <a:pt x="2482" y="14325"/>
                    </a:cubicBezTo>
                    <a:cubicBezTo>
                      <a:pt x="1617" y="13136"/>
                      <a:pt x="1074" y="11624"/>
                      <a:pt x="1293" y="10135"/>
                    </a:cubicBezTo>
                    <a:cubicBezTo>
                      <a:pt x="1409" y="9350"/>
                      <a:pt x="1697" y="8022"/>
                      <a:pt x="2621" y="7815"/>
                    </a:cubicBezTo>
                    <a:cubicBezTo>
                      <a:pt x="2722" y="7792"/>
                      <a:pt x="2827" y="7779"/>
                      <a:pt x="2933" y="7779"/>
                    </a:cubicBezTo>
                    <a:cubicBezTo>
                      <a:pt x="3154" y="7779"/>
                      <a:pt x="3376" y="7835"/>
                      <a:pt x="3556" y="7976"/>
                    </a:cubicBezTo>
                    <a:cubicBezTo>
                      <a:pt x="3798" y="8172"/>
                      <a:pt x="3856" y="8669"/>
                      <a:pt x="3625" y="8900"/>
                    </a:cubicBezTo>
                    <a:cubicBezTo>
                      <a:pt x="4029" y="8749"/>
                      <a:pt x="4318" y="8311"/>
                      <a:pt x="4248" y="7872"/>
                    </a:cubicBezTo>
                    <a:cubicBezTo>
                      <a:pt x="4179" y="7445"/>
                      <a:pt x="3729" y="7157"/>
                      <a:pt x="3290" y="7157"/>
                    </a:cubicBezTo>
                    <a:cubicBezTo>
                      <a:pt x="4264" y="6441"/>
                      <a:pt x="5349" y="6154"/>
                      <a:pt x="6516" y="6154"/>
                    </a:cubicBezTo>
                    <a:cubicBezTo>
                      <a:pt x="6704" y="6154"/>
                      <a:pt x="6895" y="6161"/>
                      <a:pt x="7088" y="6176"/>
                    </a:cubicBezTo>
                    <a:cubicBezTo>
                      <a:pt x="7088" y="6176"/>
                      <a:pt x="6811" y="5841"/>
                      <a:pt x="6568" y="5656"/>
                    </a:cubicBezTo>
                    <a:cubicBezTo>
                      <a:pt x="6568" y="5656"/>
                      <a:pt x="7088" y="5391"/>
                      <a:pt x="8115" y="5391"/>
                    </a:cubicBezTo>
                    <a:cubicBezTo>
                      <a:pt x="7469" y="4871"/>
                      <a:pt x="7261" y="4733"/>
                      <a:pt x="6465" y="4502"/>
                    </a:cubicBezTo>
                    <a:cubicBezTo>
                      <a:pt x="8184" y="3440"/>
                      <a:pt x="6557" y="1986"/>
                      <a:pt x="7042" y="589"/>
                    </a:cubicBezTo>
                    <a:lnTo>
                      <a:pt x="7042" y="589"/>
                    </a:lnTo>
                    <a:cubicBezTo>
                      <a:pt x="6580" y="1882"/>
                      <a:pt x="4248" y="843"/>
                      <a:pt x="3925" y="2101"/>
                    </a:cubicBezTo>
                    <a:cubicBezTo>
                      <a:pt x="3867" y="1351"/>
                      <a:pt x="3717" y="600"/>
                      <a:pt x="3233"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8689432" y="3551970"/>
                <a:ext cx="53594" cy="164070"/>
              </a:xfrm>
              <a:custGeom>
                <a:avLst/>
                <a:gdLst/>
                <a:ahLst/>
                <a:cxnLst/>
                <a:rect l="l" t="t" r="r" b="b"/>
                <a:pathLst>
                  <a:path w="1663" h="5091" extrusionOk="0">
                    <a:moveTo>
                      <a:pt x="1466" y="0"/>
                    </a:moveTo>
                    <a:cubicBezTo>
                      <a:pt x="970" y="1697"/>
                      <a:pt x="497" y="3394"/>
                      <a:pt x="1" y="5091"/>
                    </a:cubicBezTo>
                    <a:cubicBezTo>
                      <a:pt x="1201" y="3648"/>
                      <a:pt x="1663" y="1882"/>
                      <a:pt x="1466"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8694653" y="4247214"/>
                <a:ext cx="216150" cy="282732"/>
              </a:xfrm>
              <a:custGeom>
                <a:avLst/>
                <a:gdLst/>
                <a:ahLst/>
                <a:cxnLst/>
                <a:rect l="l" t="t" r="r" b="b"/>
                <a:pathLst>
                  <a:path w="6707" h="8773" extrusionOk="0">
                    <a:moveTo>
                      <a:pt x="4952" y="2124"/>
                    </a:moveTo>
                    <a:cubicBezTo>
                      <a:pt x="4837" y="2644"/>
                      <a:pt x="4675" y="3140"/>
                      <a:pt x="4502" y="3625"/>
                    </a:cubicBezTo>
                    <a:cubicBezTo>
                      <a:pt x="4317" y="4110"/>
                      <a:pt x="4098" y="4571"/>
                      <a:pt x="3844" y="5033"/>
                    </a:cubicBezTo>
                    <a:cubicBezTo>
                      <a:pt x="3578" y="5483"/>
                      <a:pt x="3290" y="5899"/>
                      <a:pt x="2955" y="6280"/>
                    </a:cubicBezTo>
                    <a:cubicBezTo>
                      <a:pt x="2632" y="6649"/>
                      <a:pt x="2286" y="6995"/>
                      <a:pt x="1893" y="7295"/>
                    </a:cubicBezTo>
                    <a:cubicBezTo>
                      <a:pt x="2239" y="6949"/>
                      <a:pt x="2574" y="6591"/>
                      <a:pt x="2886" y="6187"/>
                    </a:cubicBezTo>
                    <a:cubicBezTo>
                      <a:pt x="3186" y="5795"/>
                      <a:pt x="3474" y="5379"/>
                      <a:pt x="3740" y="4941"/>
                    </a:cubicBezTo>
                    <a:cubicBezTo>
                      <a:pt x="3994" y="4514"/>
                      <a:pt x="4213" y="4052"/>
                      <a:pt x="4421" y="3579"/>
                    </a:cubicBezTo>
                    <a:cubicBezTo>
                      <a:pt x="4606" y="3105"/>
                      <a:pt x="4779" y="2609"/>
                      <a:pt x="4952" y="2124"/>
                    </a:cubicBezTo>
                    <a:close/>
                    <a:moveTo>
                      <a:pt x="5321" y="0"/>
                    </a:moveTo>
                    <a:cubicBezTo>
                      <a:pt x="4444" y="3348"/>
                      <a:pt x="2574" y="6430"/>
                      <a:pt x="0" y="8773"/>
                    </a:cubicBezTo>
                    <a:cubicBezTo>
                      <a:pt x="1997" y="7815"/>
                      <a:pt x="6337" y="4698"/>
                      <a:pt x="6706" y="2263"/>
                    </a:cubicBezTo>
                    <a:lnTo>
                      <a:pt x="6706" y="2263"/>
                    </a:lnTo>
                    <a:cubicBezTo>
                      <a:pt x="6614" y="2263"/>
                      <a:pt x="5598" y="3452"/>
                      <a:pt x="5171" y="3648"/>
                    </a:cubicBezTo>
                    <a:cubicBezTo>
                      <a:pt x="5783" y="2667"/>
                      <a:pt x="5841" y="1039"/>
                      <a:pt x="5321"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8240084" y="4520181"/>
                <a:ext cx="259657" cy="150696"/>
              </a:xfrm>
              <a:custGeom>
                <a:avLst/>
                <a:gdLst/>
                <a:ahLst/>
                <a:cxnLst/>
                <a:rect l="l" t="t" r="r" b="b"/>
                <a:pathLst>
                  <a:path w="8057" h="4676" extrusionOk="0">
                    <a:moveTo>
                      <a:pt x="3070" y="2023"/>
                    </a:moveTo>
                    <a:lnTo>
                      <a:pt x="3070" y="2023"/>
                    </a:lnTo>
                    <a:cubicBezTo>
                      <a:pt x="3093" y="2380"/>
                      <a:pt x="3209" y="2727"/>
                      <a:pt x="3382" y="3027"/>
                    </a:cubicBezTo>
                    <a:cubicBezTo>
                      <a:pt x="3521" y="3258"/>
                      <a:pt x="3671" y="3465"/>
                      <a:pt x="3867" y="3639"/>
                    </a:cubicBezTo>
                    <a:cubicBezTo>
                      <a:pt x="4063" y="3766"/>
                      <a:pt x="4282" y="3869"/>
                      <a:pt x="4502" y="3939"/>
                    </a:cubicBezTo>
                    <a:cubicBezTo>
                      <a:pt x="4859" y="4054"/>
                      <a:pt x="5263" y="4100"/>
                      <a:pt x="5656" y="4112"/>
                    </a:cubicBezTo>
                    <a:cubicBezTo>
                      <a:pt x="5502" y="4134"/>
                      <a:pt x="5347" y="4146"/>
                      <a:pt x="5191" y="4146"/>
                    </a:cubicBezTo>
                    <a:cubicBezTo>
                      <a:pt x="4949" y="4146"/>
                      <a:pt x="4706" y="4117"/>
                      <a:pt x="4467" y="4054"/>
                    </a:cubicBezTo>
                    <a:cubicBezTo>
                      <a:pt x="4075" y="3950"/>
                      <a:pt x="3717" y="3754"/>
                      <a:pt x="3405" y="3500"/>
                    </a:cubicBezTo>
                    <a:cubicBezTo>
                      <a:pt x="3082" y="3258"/>
                      <a:pt x="2805" y="2969"/>
                      <a:pt x="2516" y="2715"/>
                    </a:cubicBezTo>
                    <a:cubicBezTo>
                      <a:pt x="2228" y="2450"/>
                      <a:pt x="1916" y="2207"/>
                      <a:pt x="1558" y="2046"/>
                    </a:cubicBezTo>
                    <a:lnTo>
                      <a:pt x="1558" y="2046"/>
                    </a:lnTo>
                    <a:cubicBezTo>
                      <a:pt x="1939" y="2150"/>
                      <a:pt x="2285" y="2369"/>
                      <a:pt x="2597" y="2623"/>
                    </a:cubicBezTo>
                    <a:cubicBezTo>
                      <a:pt x="2863" y="2842"/>
                      <a:pt x="3128" y="3085"/>
                      <a:pt x="3382" y="3304"/>
                    </a:cubicBezTo>
                    <a:cubicBezTo>
                      <a:pt x="3347" y="3246"/>
                      <a:pt x="3301" y="3177"/>
                      <a:pt x="3255" y="3096"/>
                    </a:cubicBezTo>
                    <a:cubicBezTo>
                      <a:pt x="3070" y="2784"/>
                      <a:pt x="2978" y="2380"/>
                      <a:pt x="3070" y="2023"/>
                    </a:cubicBezTo>
                    <a:close/>
                    <a:moveTo>
                      <a:pt x="4980" y="1"/>
                    </a:moveTo>
                    <a:cubicBezTo>
                      <a:pt x="4769" y="1"/>
                      <a:pt x="4554" y="66"/>
                      <a:pt x="4375" y="187"/>
                    </a:cubicBezTo>
                    <a:cubicBezTo>
                      <a:pt x="4063" y="395"/>
                      <a:pt x="3982" y="822"/>
                      <a:pt x="4028" y="1192"/>
                    </a:cubicBezTo>
                    <a:cubicBezTo>
                      <a:pt x="3832" y="995"/>
                      <a:pt x="3624" y="799"/>
                      <a:pt x="3359" y="707"/>
                    </a:cubicBezTo>
                    <a:cubicBezTo>
                      <a:pt x="3274" y="677"/>
                      <a:pt x="3180" y="662"/>
                      <a:pt x="3088" y="662"/>
                    </a:cubicBezTo>
                    <a:cubicBezTo>
                      <a:pt x="2890" y="662"/>
                      <a:pt x="2695" y="731"/>
                      <a:pt x="2586" y="880"/>
                    </a:cubicBezTo>
                    <a:cubicBezTo>
                      <a:pt x="2470" y="1053"/>
                      <a:pt x="2505" y="1376"/>
                      <a:pt x="2643" y="1538"/>
                    </a:cubicBezTo>
                    <a:cubicBezTo>
                      <a:pt x="2352" y="1410"/>
                      <a:pt x="2025" y="1343"/>
                      <a:pt x="1699" y="1343"/>
                    </a:cubicBezTo>
                    <a:cubicBezTo>
                      <a:pt x="1495" y="1343"/>
                      <a:pt x="1292" y="1369"/>
                      <a:pt x="1097" y="1422"/>
                    </a:cubicBezTo>
                    <a:cubicBezTo>
                      <a:pt x="519" y="1596"/>
                      <a:pt x="254" y="2103"/>
                      <a:pt x="0" y="2634"/>
                    </a:cubicBezTo>
                    <a:cubicBezTo>
                      <a:pt x="147" y="2571"/>
                      <a:pt x="304" y="2543"/>
                      <a:pt x="462" y="2543"/>
                    </a:cubicBezTo>
                    <a:cubicBezTo>
                      <a:pt x="764" y="2543"/>
                      <a:pt x="1074" y="2645"/>
                      <a:pt x="1339" y="2796"/>
                    </a:cubicBezTo>
                    <a:cubicBezTo>
                      <a:pt x="1743" y="3027"/>
                      <a:pt x="2055" y="3373"/>
                      <a:pt x="2436" y="3662"/>
                    </a:cubicBezTo>
                    <a:cubicBezTo>
                      <a:pt x="3265" y="4319"/>
                      <a:pt x="4308" y="4676"/>
                      <a:pt x="5369" y="4676"/>
                    </a:cubicBezTo>
                    <a:cubicBezTo>
                      <a:pt x="5519" y="4676"/>
                      <a:pt x="5668" y="4669"/>
                      <a:pt x="5818" y="4654"/>
                    </a:cubicBezTo>
                    <a:cubicBezTo>
                      <a:pt x="6614" y="4585"/>
                      <a:pt x="7399" y="4296"/>
                      <a:pt x="8057" y="3846"/>
                    </a:cubicBezTo>
                    <a:lnTo>
                      <a:pt x="8057" y="3846"/>
                    </a:lnTo>
                    <a:cubicBezTo>
                      <a:pt x="7792" y="3934"/>
                      <a:pt x="7478" y="3964"/>
                      <a:pt x="7149" y="3964"/>
                    </a:cubicBezTo>
                    <a:cubicBezTo>
                      <a:pt x="7090" y="3964"/>
                      <a:pt x="7031" y="3963"/>
                      <a:pt x="6972" y="3962"/>
                    </a:cubicBezTo>
                    <a:cubicBezTo>
                      <a:pt x="6129" y="3939"/>
                      <a:pt x="5310" y="3373"/>
                      <a:pt x="4986" y="2577"/>
                    </a:cubicBezTo>
                    <a:cubicBezTo>
                      <a:pt x="4663" y="1780"/>
                      <a:pt x="4871" y="730"/>
                      <a:pt x="5460" y="130"/>
                    </a:cubicBezTo>
                    <a:cubicBezTo>
                      <a:pt x="5316" y="42"/>
                      <a:pt x="5149" y="1"/>
                      <a:pt x="4980"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435073" y="4437292"/>
                <a:ext cx="616415" cy="247024"/>
              </a:xfrm>
              <a:custGeom>
                <a:avLst/>
                <a:gdLst/>
                <a:ahLst/>
                <a:cxnLst/>
                <a:rect l="l" t="t" r="r" b="b"/>
                <a:pathLst>
                  <a:path w="19127" h="7665" extrusionOk="0">
                    <a:moveTo>
                      <a:pt x="19103" y="6803"/>
                    </a:moveTo>
                    <a:cubicBezTo>
                      <a:pt x="19111" y="6817"/>
                      <a:pt x="19119" y="6831"/>
                      <a:pt x="19127" y="6845"/>
                    </a:cubicBezTo>
                    <a:cubicBezTo>
                      <a:pt x="19119" y="6831"/>
                      <a:pt x="19111" y="6817"/>
                      <a:pt x="19103" y="6803"/>
                    </a:cubicBezTo>
                    <a:close/>
                    <a:moveTo>
                      <a:pt x="2021" y="1"/>
                    </a:moveTo>
                    <a:cubicBezTo>
                      <a:pt x="1455" y="1513"/>
                      <a:pt x="1917" y="3567"/>
                      <a:pt x="3337" y="4375"/>
                    </a:cubicBezTo>
                    <a:cubicBezTo>
                      <a:pt x="1813" y="4560"/>
                      <a:pt x="185" y="6141"/>
                      <a:pt x="1" y="7665"/>
                    </a:cubicBezTo>
                    <a:cubicBezTo>
                      <a:pt x="2713" y="5645"/>
                      <a:pt x="4502" y="6280"/>
                      <a:pt x="9131" y="4895"/>
                    </a:cubicBezTo>
                    <a:cubicBezTo>
                      <a:pt x="10645" y="4440"/>
                      <a:pt x="11992" y="4254"/>
                      <a:pt x="13170" y="4254"/>
                    </a:cubicBezTo>
                    <a:cubicBezTo>
                      <a:pt x="16519" y="4254"/>
                      <a:pt x="18507" y="5750"/>
                      <a:pt x="19103" y="6803"/>
                    </a:cubicBezTo>
                    <a:lnTo>
                      <a:pt x="19103" y="6803"/>
                    </a:lnTo>
                    <a:cubicBezTo>
                      <a:pt x="17653" y="4192"/>
                      <a:pt x="14729" y="2492"/>
                      <a:pt x="11749" y="2492"/>
                    </a:cubicBezTo>
                    <a:cubicBezTo>
                      <a:pt x="11700" y="2492"/>
                      <a:pt x="11650" y="2493"/>
                      <a:pt x="11601" y="2494"/>
                    </a:cubicBezTo>
                    <a:cubicBezTo>
                      <a:pt x="10354" y="2528"/>
                      <a:pt x="9131" y="2817"/>
                      <a:pt x="7896" y="3002"/>
                    </a:cubicBezTo>
                    <a:cubicBezTo>
                      <a:pt x="7369" y="3075"/>
                      <a:pt x="6837" y="3125"/>
                      <a:pt x="6309" y="3125"/>
                    </a:cubicBezTo>
                    <a:cubicBezTo>
                      <a:pt x="5588" y="3125"/>
                      <a:pt x="4876" y="3031"/>
                      <a:pt x="4202" y="2771"/>
                    </a:cubicBezTo>
                    <a:cubicBezTo>
                      <a:pt x="3048" y="2309"/>
                      <a:pt x="2044" y="1247"/>
                      <a:pt x="2021"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8035858" y="4504873"/>
                <a:ext cx="587378" cy="237162"/>
              </a:xfrm>
              <a:custGeom>
                <a:avLst/>
                <a:gdLst/>
                <a:ahLst/>
                <a:cxnLst/>
                <a:rect l="l" t="t" r="r" b="b"/>
                <a:pathLst>
                  <a:path w="18226" h="7359" extrusionOk="0">
                    <a:moveTo>
                      <a:pt x="508" y="801"/>
                    </a:moveTo>
                    <a:cubicBezTo>
                      <a:pt x="543" y="1424"/>
                      <a:pt x="635" y="2047"/>
                      <a:pt x="820" y="2636"/>
                    </a:cubicBezTo>
                    <a:cubicBezTo>
                      <a:pt x="993" y="3225"/>
                      <a:pt x="1270" y="3790"/>
                      <a:pt x="1662" y="4264"/>
                    </a:cubicBezTo>
                    <a:cubicBezTo>
                      <a:pt x="2032" y="4760"/>
                      <a:pt x="2482" y="5187"/>
                      <a:pt x="2955" y="5579"/>
                    </a:cubicBezTo>
                    <a:cubicBezTo>
                      <a:pt x="3451" y="5972"/>
                      <a:pt x="3971" y="6307"/>
                      <a:pt x="4548" y="6549"/>
                    </a:cubicBezTo>
                    <a:cubicBezTo>
                      <a:pt x="3948" y="6341"/>
                      <a:pt x="3394" y="6041"/>
                      <a:pt x="2886" y="5672"/>
                    </a:cubicBezTo>
                    <a:cubicBezTo>
                      <a:pt x="2378" y="5291"/>
                      <a:pt x="1928" y="4841"/>
                      <a:pt x="1547" y="4356"/>
                    </a:cubicBezTo>
                    <a:cubicBezTo>
                      <a:pt x="1154" y="3860"/>
                      <a:pt x="877" y="3271"/>
                      <a:pt x="716" y="2671"/>
                    </a:cubicBezTo>
                    <a:cubicBezTo>
                      <a:pt x="566" y="2059"/>
                      <a:pt x="485" y="1424"/>
                      <a:pt x="508" y="801"/>
                    </a:cubicBezTo>
                    <a:close/>
                    <a:moveTo>
                      <a:pt x="710" y="0"/>
                    </a:moveTo>
                    <a:cubicBezTo>
                      <a:pt x="598" y="0"/>
                      <a:pt x="484" y="51"/>
                      <a:pt x="393" y="166"/>
                    </a:cubicBezTo>
                    <a:cubicBezTo>
                      <a:pt x="277" y="316"/>
                      <a:pt x="231" y="512"/>
                      <a:pt x="219" y="708"/>
                    </a:cubicBezTo>
                    <a:cubicBezTo>
                      <a:pt x="0" y="2798"/>
                      <a:pt x="808" y="4748"/>
                      <a:pt x="2597" y="5983"/>
                    </a:cubicBezTo>
                    <a:cubicBezTo>
                      <a:pt x="4021" y="6963"/>
                      <a:pt x="5770" y="7358"/>
                      <a:pt x="7518" y="7358"/>
                    </a:cubicBezTo>
                    <a:cubicBezTo>
                      <a:pt x="7954" y="7358"/>
                      <a:pt x="8389" y="7334"/>
                      <a:pt x="8819" y="7288"/>
                    </a:cubicBezTo>
                    <a:cubicBezTo>
                      <a:pt x="12662" y="6884"/>
                      <a:pt x="15802" y="5326"/>
                      <a:pt x="18226" y="2301"/>
                    </a:cubicBezTo>
                    <a:lnTo>
                      <a:pt x="18226" y="2301"/>
                    </a:lnTo>
                    <a:cubicBezTo>
                      <a:pt x="16691" y="4206"/>
                      <a:pt x="14094" y="5406"/>
                      <a:pt x="11727" y="5706"/>
                    </a:cubicBezTo>
                    <a:cubicBezTo>
                      <a:pt x="11225" y="5771"/>
                      <a:pt x="10723" y="5809"/>
                      <a:pt x="10221" y="5809"/>
                    </a:cubicBezTo>
                    <a:cubicBezTo>
                      <a:pt x="9915" y="5809"/>
                      <a:pt x="9609" y="5795"/>
                      <a:pt x="9303" y="5764"/>
                    </a:cubicBezTo>
                    <a:cubicBezTo>
                      <a:pt x="8934" y="5730"/>
                      <a:pt x="8565" y="5626"/>
                      <a:pt x="8207" y="5522"/>
                    </a:cubicBezTo>
                    <a:cubicBezTo>
                      <a:pt x="7838" y="5406"/>
                      <a:pt x="7468" y="5291"/>
                      <a:pt x="7087" y="5233"/>
                    </a:cubicBezTo>
                    <a:cubicBezTo>
                      <a:pt x="7004" y="5221"/>
                      <a:pt x="6920" y="5214"/>
                      <a:pt x="6835" y="5214"/>
                    </a:cubicBezTo>
                    <a:cubicBezTo>
                      <a:pt x="6518" y="5214"/>
                      <a:pt x="6203" y="5306"/>
                      <a:pt x="6002" y="5533"/>
                    </a:cubicBezTo>
                    <a:cubicBezTo>
                      <a:pt x="5746" y="5812"/>
                      <a:pt x="5726" y="6198"/>
                      <a:pt x="6026" y="6411"/>
                    </a:cubicBezTo>
                    <a:lnTo>
                      <a:pt x="6026" y="6411"/>
                    </a:lnTo>
                    <a:cubicBezTo>
                      <a:pt x="4561" y="5430"/>
                      <a:pt x="3910" y="3940"/>
                      <a:pt x="3532" y="2301"/>
                    </a:cubicBezTo>
                    <a:cubicBezTo>
                      <a:pt x="3289" y="1225"/>
                      <a:pt x="2570" y="393"/>
                      <a:pt x="1951" y="393"/>
                    </a:cubicBezTo>
                    <a:cubicBezTo>
                      <a:pt x="1687" y="393"/>
                      <a:pt x="1441" y="545"/>
                      <a:pt x="1258" y="893"/>
                    </a:cubicBezTo>
                    <a:cubicBezTo>
                      <a:pt x="1177" y="720"/>
                      <a:pt x="1212" y="489"/>
                      <a:pt x="1120" y="304"/>
                    </a:cubicBezTo>
                    <a:cubicBezTo>
                      <a:pt x="1043" y="117"/>
                      <a:pt x="879" y="0"/>
                      <a:pt x="710"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8026931" y="4685024"/>
                <a:ext cx="247378" cy="99744"/>
              </a:xfrm>
              <a:custGeom>
                <a:avLst/>
                <a:gdLst/>
                <a:ahLst/>
                <a:cxnLst/>
                <a:rect l="l" t="t" r="r" b="b"/>
                <a:pathLst>
                  <a:path w="7676" h="3095" extrusionOk="0">
                    <a:moveTo>
                      <a:pt x="1870" y="2910"/>
                    </a:moveTo>
                    <a:cubicBezTo>
                      <a:pt x="1860" y="2915"/>
                      <a:pt x="1850" y="2920"/>
                      <a:pt x="1840" y="2925"/>
                    </a:cubicBezTo>
                    <a:lnTo>
                      <a:pt x="1840" y="2925"/>
                    </a:lnTo>
                    <a:cubicBezTo>
                      <a:pt x="1850" y="2920"/>
                      <a:pt x="1860" y="2915"/>
                      <a:pt x="1870" y="2910"/>
                    </a:cubicBezTo>
                    <a:close/>
                    <a:moveTo>
                      <a:pt x="1152" y="0"/>
                    </a:moveTo>
                    <a:cubicBezTo>
                      <a:pt x="1016" y="0"/>
                      <a:pt x="955" y="92"/>
                      <a:pt x="1050" y="347"/>
                    </a:cubicBezTo>
                    <a:cubicBezTo>
                      <a:pt x="1108" y="520"/>
                      <a:pt x="1281" y="659"/>
                      <a:pt x="1443" y="740"/>
                    </a:cubicBezTo>
                    <a:cubicBezTo>
                      <a:pt x="958" y="740"/>
                      <a:pt x="462" y="959"/>
                      <a:pt x="231" y="1421"/>
                    </a:cubicBezTo>
                    <a:cubicBezTo>
                      <a:pt x="0" y="1882"/>
                      <a:pt x="104" y="2471"/>
                      <a:pt x="462" y="2829"/>
                    </a:cubicBezTo>
                    <a:cubicBezTo>
                      <a:pt x="644" y="3017"/>
                      <a:pt x="892" y="3095"/>
                      <a:pt x="1150" y="3095"/>
                    </a:cubicBezTo>
                    <a:cubicBezTo>
                      <a:pt x="1387" y="3095"/>
                      <a:pt x="1632" y="3029"/>
                      <a:pt x="1840" y="2925"/>
                    </a:cubicBezTo>
                    <a:lnTo>
                      <a:pt x="1840" y="2925"/>
                    </a:lnTo>
                    <a:cubicBezTo>
                      <a:pt x="1790" y="2948"/>
                      <a:pt x="1735" y="2959"/>
                      <a:pt x="1681" y="2959"/>
                    </a:cubicBezTo>
                    <a:cubicBezTo>
                      <a:pt x="1480" y="2959"/>
                      <a:pt x="1276" y="2813"/>
                      <a:pt x="1224" y="2621"/>
                    </a:cubicBezTo>
                    <a:cubicBezTo>
                      <a:pt x="1154" y="2356"/>
                      <a:pt x="1293" y="2067"/>
                      <a:pt x="1512" y="1906"/>
                    </a:cubicBezTo>
                    <a:cubicBezTo>
                      <a:pt x="1681" y="1790"/>
                      <a:pt x="1890" y="1743"/>
                      <a:pt x="2103" y="1743"/>
                    </a:cubicBezTo>
                    <a:cubicBezTo>
                      <a:pt x="2168" y="1743"/>
                      <a:pt x="2233" y="1747"/>
                      <a:pt x="2297" y="1755"/>
                    </a:cubicBezTo>
                    <a:cubicBezTo>
                      <a:pt x="2551" y="1779"/>
                      <a:pt x="2816" y="1871"/>
                      <a:pt x="3070" y="1952"/>
                    </a:cubicBezTo>
                    <a:cubicBezTo>
                      <a:pt x="3877" y="2200"/>
                      <a:pt x="4674" y="2309"/>
                      <a:pt x="5477" y="2309"/>
                    </a:cubicBezTo>
                    <a:cubicBezTo>
                      <a:pt x="6202" y="2309"/>
                      <a:pt x="6931" y="2220"/>
                      <a:pt x="7676" y="2067"/>
                    </a:cubicBezTo>
                    <a:lnTo>
                      <a:pt x="7676" y="2067"/>
                    </a:lnTo>
                    <a:cubicBezTo>
                      <a:pt x="7433" y="2116"/>
                      <a:pt x="7180" y="2139"/>
                      <a:pt x="6920" y="2139"/>
                    </a:cubicBezTo>
                    <a:cubicBezTo>
                      <a:pt x="5346" y="2139"/>
                      <a:pt x="3542" y="1312"/>
                      <a:pt x="2343" y="578"/>
                    </a:cubicBezTo>
                    <a:cubicBezTo>
                      <a:pt x="2238" y="521"/>
                      <a:pt x="1478" y="0"/>
                      <a:pt x="1152"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588702" y="4598751"/>
                <a:ext cx="462046" cy="251471"/>
              </a:xfrm>
              <a:custGeom>
                <a:avLst/>
                <a:gdLst/>
                <a:ahLst/>
                <a:cxnLst/>
                <a:rect l="l" t="t" r="r" b="b"/>
                <a:pathLst>
                  <a:path w="14337" h="7803" extrusionOk="0">
                    <a:moveTo>
                      <a:pt x="14315" y="2166"/>
                    </a:moveTo>
                    <a:lnTo>
                      <a:pt x="14315" y="2166"/>
                    </a:lnTo>
                    <a:cubicBezTo>
                      <a:pt x="14322" y="2171"/>
                      <a:pt x="14330" y="2176"/>
                      <a:pt x="14337" y="2182"/>
                    </a:cubicBezTo>
                    <a:cubicBezTo>
                      <a:pt x="14330" y="2176"/>
                      <a:pt x="14322" y="2171"/>
                      <a:pt x="14315" y="2166"/>
                    </a:cubicBezTo>
                    <a:close/>
                    <a:moveTo>
                      <a:pt x="10203" y="481"/>
                    </a:moveTo>
                    <a:cubicBezTo>
                      <a:pt x="10389" y="481"/>
                      <a:pt x="10577" y="494"/>
                      <a:pt x="10759" y="520"/>
                    </a:cubicBezTo>
                    <a:cubicBezTo>
                      <a:pt x="11001" y="543"/>
                      <a:pt x="11243" y="623"/>
                      <a:pt x="11474" y="704"/>
                    </a:cubicBezTo>
                    <a:cubicBezTo>
                      <a:pt x="11139" y="597"/>
                      <a:pt x="10791" y="548"/>
                      <a:pt x="10443" y="548"/>
                    </a:cubicBezTo>
                    <a:cubicBezTo>
                      <a:pt x="9820" y="548"/>
                      <a:pt x="9193" y="702"/>
                      <a:pt x="8623" y="947"/>
                    </a:cubicBezTo>
                    <a:cubicBezTo>
                      <a:pt x="7723" y="1339"/>
                      <a:pt x="6961" y="1974"/>
                      <a:pt x="6268" y="2655"/>
                    </a:cubicBezTo>
                    <a:cubicBezTo>
                      <a:pt x="5564" y="3336"/>
                      <a:pt x="4918" y="4086"/>
                      <a:pt x="4168" y="4721"/>
                    </a:cubicBezTo>
                    <a:cubicBezTo>
                      <a:pt x="3787" y="5033"/>
                      <a:pt x="3383" y="5333"/>
                      <a:pt x="2967" y="5587"/>
                    </a:cubicBezTo>
                    <a:cubicBezTo>
                      <a:pt x="2552" y="5829"/>
                      <a:pt x="2102" y="6048"/>
                      <a:pt x="1640" y="6233"/>
                    </a:cubicBezTo>
                    <a:cubicBezTo>
                      <a:pt x="2517" y="5795"/>
                      <a:pt x="3371" y="5275"/>
                      <a:pt x="4075" y="4617"/>
                    </a:cubicBezTo>
                    <a:cubicBezTo>
                      <a:pt x="4826" y="3982"/>
                      <a:pt x="5472" y="3244"/>
                      <a:pt x="6165" y="2551"/>
                    </a:cubicBezTo>
                    <a:cubicBezTo>
                      <a:pt x="6880" y="1870"/>
                      <a:pt x="7654" y="1224"/>
                      <a:pt x="8577" y="854"/>
                    </a:cubicBezTo>
                    <a:cubicBezTo>
                      <a:pt x="9039" y="658"/>
                      <a:pt x="9512" y="531"/>
                      <a:pt x="10020" y="485"/>
                    </a:cubicBezTo>
                    <a:cubicBezTo>
                      <a:pt x="10080" y="482"/>
                      <a:pt x="10142" y="481"/>
                      <a:pt x="10203" y="481"/>
                    </a:cubicBezTo>
                    <a:close/>
                    <a:moveTo>
                      <a:pt x="9936" y="1"/>
                    </a:moveTo>
                    <a:cubicBezTo>
                      <a:pt x="8832" y="1"/>
                      <a:pt x="7730" y="358"/>
                      <a:pt x="6672" y="993"/>
                    </a:cubicBezTo>
                    <a:cubicBezTo>
                      <a:pt x="5026" y="1981"/>
                      <a:pt x="2956" y="3012"/>
                      <a:pt x="942" y="3012"/>
                    </a:cubicBezTo>
                    <a:cubicBezTo>
                      <a:pt x="626" y="3012"/>
                      <a:pt x="312" y="2987"/>
                      <a:pt x="1" y="2932"/>
                    </a:cubicBezTo>
                    <a:lnTo>
                      <a:pt x="1" y="2932"/>
                    </a:lnTo>
                    <a:cubicBezTo>
                      <a:pt x="601" y="3417"/>
                      <a:pt x="1340" y="3578"/>
                      <a:pt x="2113" y="3624"/>
                    </a:cubicBezTo>
                    <a:cubicBezTo>
                      <a:pt x="855" y="3936"/>
                      <a:pt x="1894" y="6279"/>
                      <a:pt x="601" y="6741"/>
                    </a:cubicBezTo>
                    <a:cubicBezTo>
                      <a:pt x="801" y="6670"/>
                      <a:pt x="1002" y="6642"/>
                      <a:pt x="1203" y="6642"/>
                    </a:cubicBezTo>
                    <a:cubicBezTo>
                      <a:pt x="1894" y="6642"/>
                      <a:pt x="2582" y="6967"/>
                      <a:pt x="3215" y="6967"/>
                    </a:cubicBezTo>
                    <a:cubicBezTo>
                      <a:pt x="3686" y="6967"/>
                      <a:pt x="4126" y="6788"/>
                      <a:pt x="4514" y="6164"/>
                    </a:cubicBezTo>
                    <a:cubicBezTo>
                      <a:pt x="4745" y="6949"/>
                      <a:pt x="4883" y="7157"/>
                      <a:pt x="5403" y="7803"/>
                    </a:cubicBezTo>
                    <a:cubicBezTo>
                      <a:pt x="5403" y="6764"/>
                      <a:pt x="5668" y="6256"/>
                      <a:pt x="5668" y="6256"/>
                    </a:cubicBezTo>
                    <a:cubicBezTo>
                      <a:pt x="5853" y="6510"/>
                      <a:pt x="6188" y="6776"/>
                      <a:pt x="6188" y="6776"/>
                    </a:cubicBezTo>
                    <a:cubicBezTo>
                      <a:pt x="6084" y="5391"/>
                      <a:pt x="6338" y="4109"/>
                      <a:pt x="7169" y="2990"/>
                    </a:cubicBezTo>
                    <a:cubicBezTo>
                      <a:pt x="7169" y="3417"/>
                      <a:pt x="7469" y="3867"/>
                      <a:pt x="7884" y="3936"/>
                    </a:cubicBezTo>
                    <a:cubicBezTo>
                      <a:pt x="7931" y="3944"/>
                      <a:pt x="7978" y="3947"/>
                      <a:pt x="8024" y="3947"/>
                    </a:cubicBezTo>
                    <a:cubicBezTo>
                      <a:pt x="8413" y="3947"/>
                      <a:pt x="8778" y="3694"/>
                      <a:pt x="8912" y="3313"/>
                    </a:cubicBezTo>
                    <a:lnTo>
                      <a:pt x="8912" y="3313"/>
                    </a:lnTo>
                    <a:cubicBezTo>
                      <a:pt x="8814" y="3416"/>
                      <a:pt x="8660" y="3466"/>
                      <a:pt x="8501" y="3466"/>
                    </a:cubicBezTo>
                    <a:cubicBezTo>
                      <a:pt x="8306" y="3466"/>
                      <a:pt x="8103" y="3390"/>
                      <a:pt x="7988" y="3244"/>
                    </a:cubicBezTo>
                    <a:cubicBezTo>
                      <a:pt x="7781" y="3001"/>
                      <a:pt x="7757" y="2643"/>
                      <a:pt x="7827" y="2309"/>
                    </a:cubicBezTo>
                    <a:cubicBezTo>
                      <a:pt x="8035" y="1385"/>
                      <a:pt x="9350" y="1097"/>
                      <a:pt x="10147" y="981"/>
                    </a:cubicBezTo>
                    <a:cubicBezTo>
                      <a:pt x="10372" y="948"/>
                      <a:pt x="10598" y="932"/>
                      <a:pt x="10823" y="932"/>
                    </a:cubicBezTo>
                    <a:cubicBezTo>
                      <a:pt x="12071" y="932"/>
                      <a:pt x="13311" y="1421"/>
                      <a:pt x="14315" y="2166"/>
                    </a:cubicBezTo>
                    <a:lnTo>
                      <a:pt x="14315" y="2166"/>
                    </a:lnTo>
                    <a:cubicBezTo>
                      <a:pt x="13748" y="1741"/>
                      <a:pt x="13302" y="1207"/>
                      <a:pt x="12698" y="820"/>
                    </a:cubicBezTo>
                    <a:cubicBezTo>
                      <a:pt x="12375" y="600"/>
                      <a:pt x="12028" y="450"/>
                      <a:pt x="11682" y="312"/>
                    </a:cubicBezTo>
                    <a:cubicBezTo>
                      <a:pt x="11104" y="100"/>
                      <a:pt x="10520" y="1"/>
                      <a:pt x="9936"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641522" y="4596882"/>
                <a:ext cx="164102" cy="48438"/>
              </a:xfrm>
              <a:custGeom>
                <a:avLst/>
                <a:gdLst/>
                <a:ahLst/>
                <a:cxnLst/>
                <a:rect l="l" t="t" r="r" b="b"/>
                <a:pathLst>
                  <a:path w="5092" h="1503" extrusionOk="0">
                    <a:moveTo>
                      <a:pt x="5091" y="0"/>
                    </a:moveTo>
                    <a:cubicBezTo>
                      <a:pt x="3394" y="485"/>
                      <a:pt x="1698" y="970"/>
                      <a:pt x="1" y="1455"/>
                    </a:cubicBezTo>
                    <a:cubicBezTo>
                      <a:pt x="287" y="1487"/>
                      <a:pt x="571" y="1503"/>
                      <a:pt x="853" y="1503"/>
                    </a:cubicBezTo>
                    <a:cubicBezTo>
                      <a:pt x="2402" y="1503"/>
                      <a:pt x="3870" y="1016"/>
                      <a:pt x="5091"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8336798" y="4602103"/>
                <a:ext cx="282732" cy="216150"/>
              </a:xfrm>
              <a:custGeom>
                <a:avLst/>
                <a:gdLst/>
                <a:ahLst/>
                <a:cxnLst/>
                <a:rect l="l" t="t" r="r" b="b"/>
                <a:pathLst>
                  <a:path w="8773" h="6707" extrusionOk="0">
                    <a:moveTo>
                      <a:pt x="7295" y="1870"/>
                    </a:moveTo>
                    <a:lnTo>
                      <a:pt x="7295" y="1870"/>
                    </a:lnTo>
                    <a:cubicBezTo>
                      <a:pt x="6995" y="2251"/>
                      <a:pt x="6649" y="2609"/>
                      <a:pt x="6268" y="2943"/>
                    </a:cubicBezTo>
                    <a:cubicBezTo>
                      <a:pt x="5898" y="3267"/>
                      <a:pt x="5483" y="3555"/>
                      <a:pt x="5033" y="3821"/>
                    </a:cubicBezTo>
                    <a:cubicBezTo>
                      <a:pt x="4583" y="4075"/>
                      <a:pt x="4109" y="4294"/>
                      <a:pt x="3613" y="4479"/>
                    </a:cubicBezTo>
                    <a:cubicBezTo>
                      <a:pt x="3128" y="4675"/>
                      <a:pt x="2620" y="4813"/>
                      <a:pt x="2112" y="4929"/>
                    </a:cubicBezTo>
                    <a:cubicBezTo>
                      <a:pt x="2609" y="4767"/>
                      <a:pt x="3094" y="4594"/>
                      <a:pt x="3578" y="4398"/>
                    </a:cubicBezTo>
                    <a:cubicBezTo>
                      <a:pt x="4052" y="4190"/>
                      <a:pt x="4513" y="3982"/>
                      <a:pt x="4940" y="3717"/>
                    </a:cubicBezTo>
                    <a:cubicBezTo>
                      <a:pt x="5391" y="3474"/>
                      <a:pt x="5795" y="3186"/>
                      <a:pt x="6187" y="2863"/>
                    </a:cubicBezTo>
                    <a:cubicBezTo>
                      <a:pt x="6579" y="2562"/>
                      <a:pt x="6937" y="2216"/>
                      <a:pt x="7295" y="1870"/>
                    </a:cubicBezTo>
                    <a:close/>
                    <a:moveTo>
                      <a:pt x="8773" y="0"/>
                    </a:moveTo>
                    <a:lnTo>
                      <a:pt x="8773" y="0"/>
                    </a:lnTo>
                    <a:cubicBezTo>
                      <a:pt x="6429" y="2562"/>
                      <a:pt x="3347" y="4421"/>
                      <a:pt x="0" y="5321"/>
                    </a:cubicBezTo>
                    <a:cubicBezTo>
                      <a:pt x="470" y="5556"/>
                      <a:pt x="1057" y="5673"/>
                      <a:pt x="1652" y="5673"/>
                    </a:cubicBezTo>
                    <a:cubicBezTo>
                      <a:pt x="2373" y="5673"/>
                      <a:pt x="3104" y="5501"/>
                      <a:pt x="3648" y="5160"/>
                    </a:cubicBezTo>
                    <a:lnTo>
                      <a:pt x="3648" y="5160"/>
                    </a:lnTo>
                    <a:cubicBezTo>
                      <a:pt x="3440" y="5598"/>
                      <a:pt x="2262" y="6602"/>
                      <a:pt x="2262" y="6706"/>
                    </a:cubicBezTo>
                    <a:cubicBezTo>
                      <a:pt x="4698" y="6325"/>
                      <a:pt x="7815" y="1985"/>
                      <a:pt x="8773"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8616533" y="4523210"/>
                <a:ext cx="315475" cy="295397"/>
              </a:xfrm>
              <a:custGeom>
                <a:avLst/>
                <a:gdLst/>
                <a:ahLst/>
                <a:cxnLst/>
                <a:rect l="l" t="t" r="r" b="b"/>
                <a:pathLst>
                  <a:path w="9789" h="9166" extrusionOk="0">
                    <a:moveTo>
                      <a:pt x="5610" y="5391"/>
                    </a:moveTo>
                    <a:cubicBezTo>
                      <a:pt x="5610" y="5391"/>
                      <a:pt x="8380" y="5945"/>
                      <a:pt x="8461" y="6673"/>
                    </a:cubicBezTo>
                    <a:cubicBezTo>
                      <a:pt x="8471" y="6781"/>
                      <a:pt x="8413" y="6827"/>
                      <a:pt x="8306" y="6827"/>
                    </a:cubicBezTo>
                    <a:cubicBezTo>
                      <a:pt x="7710" y="6827"/>
                      <a:pt x="5610" y="5391"/>
                      <a:pt x="5610" y="5391"/>
                    </a:cubicBezTo>
                    <a:close/>
                    <a:moveTo>
                      <a:pt x="5772" y="5795"/>
                    </a:moveTo>
                    <a:cubicBezTo>
                      <a:pt x="5772" y="5796"/>
                      <a:pt x="8369" y="7596"/>
                      <a:pt x="7976" y="8000"/>
                    </a:cubicBezTo>
                    <a:cubicBezTo>
                      <a:pt x="7949" y="8028"/>
                      <a:pt x="7916" y="8040"/>
                      <a:pt x="7876" y="8040"/>
                    </a:cubicBezTo>
                    <a:cubicBezTo>
                      <a:pt x="7348" y="8040"/>
                      <a:pt x="5772" y="5796"/>
                      <a:pt x="5772" y="5795"/>
                    </a:cubicBezTo>
                    <a:close/>
                    <a:moveTo>
                      <a:pt x="5344" y="5645"/>
                    </a:moveTo>
                    <a:cubicBezTo>
                      <a:pt x="5345" y="5646"/>
                      <a:pt x="7310" y="8486"/>
                      <a:pt x="6654" y="8486"/>
                    </a:cubicBezTo>
                    <a:cubicBezTo>
                      <a:pt x="6645" y="8486"/>
                      <a:pt x="6636" y="8486"/>
                      <a:pt x="6626" y="8485"/>
                    </a:cubicBezTo>
                    <a:cubicBezTo>
                      <a:pt x="5899" y="8416"/>
                      <a:pt x="5345" y="5646"/>
                      <a:pt x="5344" y="5645"/>
                    </a:cubicBezTo>
                    <a:close/>
                    <a:moveTo>
                      <a:pt x="4479" y="1"/>
                    </a:moveTo>
                    <a:cubicBezTo>
                      <a:pt x="4479" y="1"/>
                      <a:pt x="4767" y="694"/>
                      <a:pt x="4075" y="1259"/>
                    </a:cubicBezTo>
                    <a:cubicBezTo>
                      <a:pt x="3359" y="1825"/>
                      <a:pt x="2817" y="1213"/>
                      <a:pt x="2009" y="1998"/>
                    </a:cubicBezTo>
                    <a:lnTo>
                      <a:pt x="2009" y="2009"/>
                    </a:lnTo>
                    <a:lnTo>
                      <a:pt x="1997" y="2009"/>
                    </a:lnTo>
                    <a:cubicBezTo>
                      <a:pt x="1201" y="2817"/>
                      <a:pt x="1824" y="3371"/>
                      <a:pt x="1258" y="4076"/>
                    </a:cubicBezTo>
                    <a:cubicBezTo>
                      <a:pt x="953" y="4456"/>
                      <a:pt x="611" y="4543"/>
                      <a:pt x="360" y="4543"/>
                    </a:cubicBezTo>
                    <a:cubicBezTo>
                      <a:pt x="147" y="4543"/>
                      <a:pt x="0" y="4480"/>
                      <a:pt x="0" y="4480"/>
                    </a:cubicBezTo>
                    <a:lnTo>
                      <a:pt x="0" y="4480"/>
                    </a:lnTo>
                    <a:cubicBezTo>
                      <a:pt x="344" y="4866"/>
                      <a:pt x="699" y="5004"/>
                      <a:pt x="1032" y="5004"/>
                    </a:cubicBezTo>
                    <a:cubicBezTo>
                      <a:pt x="1863" y="5004"/>
                      <a:pt x="2551" y="4145"/>
                      <a:pt x="2551" y="4145"/>
                    </a:cubicBezTo>
                    <a:lnTo>
                      <a:pt x="2551" y="4145"/>
                    </a:lnTo>
                    <a:cubicBezTo>
                      <a:pt x="2205" y="4964"/>
                      <a:pt x="3105" y="5749"/>
                      <a:pt x="3105" y="5749"/>
                    </a:cubicBezTo>
                    <a:cubicBezTo>
                      <a:pt x="3194" y="5075"/>
                      <a:pt x="3445" y="4764"/>
                      <a:pt x="3738" y="4764"/>
                    </a:cubicBezTo>
                    <a:cubicBezTo>
                      <a:pt x="4242" y="4764"/>
                      <a:pt x="4871" y="5688"/>
                      <a:pt x="5010" y="7273"/>
                    </a:cubicBezTo>
                    <a:cubicBezTo>
                      <a:pt x="5126" y="8762"/>
                      <a:pt x="5822" y="9109"/>
                      <a:pt x="6508" y="9109"/>
                    </a:cubicBezTo>
                    <a:cubicBezTo>
                      <a:pt x="6976" y="9109"/>
                      <a:pt x="7439" y="8947"/>
                      <a:pt x="7711" y="8877"/>
                    </a:cubicBezTo>
                    <a:cubicBezTo>
                      <a:pt x="7819" y="8845"/>
                      <a:pt x="7933" y="8832"/>
                      <a:pt x="8047" y="8832"/>
                    </a:cubicBezTo>
                    <a:cubicBezTo>
                      <a:pt x="8502" y="8832"/>
                      <a:pt x="8962" y="9046"/>
                      <a:pt x="9119" y="9120"/>
                    </a:cubicBezTo>
                    <a:lnTo>
                      <a:pt x="9165" y="9166"/>
                    </a:lnTo>
                    <a:cubicBezTo>
                      <a:pt x="9165" y="9166"/>
                      <a:pt x="9165" y="9154"/>
                      <a:pt x="9154" y="9143"/>
                    </a:cubicBezTo>
                    <a:lnTo>
                      <a:pt x="9154" y="9143"/>
                    </a:lnTo>
                    <a:cubicBezTo>
                      <a:pt x="9165" y="9154"/>
                      <a:pt x="9177" y="9154"/>
                      <a:pt x="9177" y="9154"/>
                    </a:cubicBezTo>
                    <a:lnTo>
                      <a:pt x="9130" y="9108"/>
                    </a:lnTo>
                    <a:cubicBezTo>
                      <a:pt x="9038" y="8912"/>
                      <a:pt x="8726" y="8242"/>
                      <a:pt x="8888" y="7700"/>
                    </a:cubicBezTo>
                    <a:cubicBezTo>
                      <a:pt x="9073" y="7030"/>
                      <a:pt x="9788" y="5195"/>
                      <a:pt x="7284" y="4999"/>
                    </a:cubicBezTo>
                    <a:cubicBezTo>
                      <a:pt x="4790" y="4791"/>
                      <a:pt x="3936" y="3337"/>
                      <a:pt x="5760" y="3094"/>
                    </a:cubicBezTo>
                    <a:cubicBezTo>
                      <a:pt x="5760" y="3094"/>
                      <a:pt x="5208" y="2461"/>
                      <a:pt x="4546" y="2461"/>
                    </a:cubicBezTo>
                    <a:cubicBezTo>
                      <a:pt x="4420" y="2461"/>
                      <a:pt x="4289" y="2484"/>
                      <a:pt x="4158" y="2539"/>
                    </a:cubicBezTo>
                    <a:lnTo>
                      <a:pt x="4158" y="2539"/>
                    </a:lnTo>
                    <a:cubicBezTo>
                      <a:pt x="4230" y="2491"/>
                      <a:pt x="5782" y="1158"/>
                      <a:pt x="4479"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 name="Google Shape;75;p2"/>
            <p:cNvGrpSpPr/>
            <p:nvPr/>
          </p:nvGrpSpPr>
          <p:grpSpPr>
            <a:xfrm>
              <a:off x="198356" y="198863"/>
              <a:ext cx="1510696" cy="1504347"/>
              <a:chOff x="198356" y="293351"/>
              <a:chExt cx="1510696" cy="1504347"/>
            </a:xfrm>
          </p:grpSpPr>
          <p:sp>
            <p:nvSpPr>
              <p:cNvPr id="76" name="Google Shape;76;p2"/>
              <p:cNvSpPr/>
              <p:nvPr/>
            </p:nvSpPr>
            <p:spPr>
              <a:xfrm>
                <a:off x="376542" y="732644"/>
                <a:ext cx="155175" cy="260076"/>
              </a:xfrm>
              <a:custGeom>
                <a:avLst/>
                <a:gdLst/>
                <a:ahLst/>
                <a:cxnLst/>
                <a:rect l="l" t="t" r="r" b="b"/>
                <a:pathLst>
                  <a:path w="4815" h="8070" extrusionOk="0">
                    <a:moveTo>
                      <a:pt x="693" y="2425"/>
                    </a:moveTo>
                    <a:lnTo>
                      <a:pt x="693" y="2425"/>
                    </a:lnTo>
                    <a:cubicBezTo>
                      <a:pt x="705" y="2817"/>
                      <a:pt x="751" y="3221"/>
                      <a:pt x="867" y="3579"/>
                    </a:cubicBezTo>
                    <a:cubicBezTo>
                      <a:pt x="936" y="3810"/>
                      <a:pt x="1040" y="4018"/>
                      <a:pt x="1167" y="4214"/>
                    </a:cubicBezTo>
                    <a:cubicBezTo>
                      <a:pt x="1351" y="4410"/>
                      <a:pt x="1559" y="4560"/>
                      <a:pt x="1778" y="4699"/>
                    </a:cubicBezTo>
                    <a:cubicBezTo>
                      <a:pt x="2078" y="4872"/>
                      <a:pt x="2413" y="4987"/>
                      <a:pt x="2783" y="5010"/>
                    </a:cubicBezTo>
                    <a:cubicBezTo>
                      <a:pt x="2687" y="5035"/>
                      <a:pt x="2588" y="5047"/>
                      <a:pt x="2489" y="5047"/>
                    </a:cubicBezTo>
                    <a:cubicBezTo>
                      <a:pt x="2219" y="5047"/>
                      <a:pt x="1943" y="4961"/>
                      <a:pt x="1698" y="4826"/>
                    </a:cubicBezTo>
                    <a:cubicBezTo>
                      <a:pt x="1628" y="4780"/>
                      <a:pt x="1571" y="4733"/>
                      <a:pt x="1501" y="4699"/>
                    </a:cubicBezTo>
                    <a:lnTo>
                      <a:pt x="1501" y="4699"/>
                    </a:lnTo>
                    <a:cubicBezTo>
                      <a:pt x="1721" y="4964"/>
                      <a:pt x="1963" y="5218"/>
                      <a:pt x="2182" y="5484"/>
                    </a:cubicBezTo>
                    <a:cubicBezTo>
                      <a:pt x="2436" y="5795"/>
                      <a:pt x="2656" y="6142"/>
                      <a:pt x="2760" y="6522"/>
                    </a:cubicBezTo>
                    <a:cubicBezTo>
                      <a:pt x="2598" y="6165"/>
                      <a:pt x="2356" y="5853"/>
                      <a:pt x="2090" y="5564"/>
                    </a:cubicBezTo>
                    <a:cubicBezTo>
                      <a:pt x="1836" y="5276"/>
                      <a:pt x="1548" y="4999"/>
                      <a:pt x="1294" y="4676"/>
                    </a:cubicBezTo>
                    <a:cubicBezTo>
                      <a:pt x="1051" y="4364"/>
                      <a:pt x="855" y="4006"/>
                      <a:pt x="751" y="3614"/>
                    </a:cubicBezTo>
                    <a:cubicBezTo>
                      <a:pt x="647" y="3221"/>
                      <a:pt x="636" y="2817"/>
                      <a:pt x="693" y="2425"/>
                    </a:cubicBezTo>
                    <a:close/>
                    <a:moveTo>
                      <a:pt x="924" y="1"/>
                    </a:moveTo>
                    <a:cubicBezTo>
                      <a:pt x="474" y="670"/>
                      <a:pt x="185" y="1444"/>
                      <a:pt x="116" y="2240"/>
                    </a:cubicBezTo>
                    <a:cubicBezTo>
                      <a:pt x="1" y="3441"/>
                      <a:pt x="370" y="4676"/>
                      <a:pt x="1109" y="5634"/>
                    </a:cubicBezTo>
                    <a:cubicBezTo>
                      <a:pt x="1397" y="5992"/>
                      <a:pt x="1744" y="6326"/>
                      <a:pt x="1975" y="6730"/>
                    </a:cubicBezTo>
                    <a:cubicBezTo>
                      <a:pt x="2240" y="7134"/>
                      <a:pt x="2356" y="7654"/>
                      <a:pt x="2136" y="8069"/>
                    </a:cubicBezTo>
                    <a:cubicBezTo>
                      <a:pt x="2667" y="7815"/>
                      <a:pt x="3175" y="7538"/>
                      <a:pt x="3348" y="6973"/>
                    </a:cubicBezTo>
                    <a:cubicBezTo>
                      <a:pt x="3510" y="6465"/>
                      <a:pt x="3464" y="5911"/>
                      <a:pt x="3233" y="5414"/>
                    </a:cubicBezTo>
                    <a:lnTo>
                      <a:pt x="3233" y="5414"/>
                    </a:lnTo>
                    <a:cubicBezTo>
                      <a:pt x="3327" y="5502"/>
                      <a:pt x="3476" y="5550"/>
                      <a:pt x="3618" y="5550"/>
                    </a:cubicBezTo>
                    <a:cubicBezTo>
                      <a:pt x="3720" y="5550"/>
                      <a:pt x="3818" y="5525"/>
                      <a:pt x="3891" y="5472"/>
                    </a:cubicBezTo>
                    <a:cubicBezTo>
                      <a:pt x="4122" y="5311"/>
                      <a:pt x="4168" y="4964"/>
                      <a:pt x="4064" y="4710"/>
                    </a:cubicBezTo>
                    <a:cubicBezTo>
                      <a:pt x="3983" y="4445"/>
                      <a:pt x="3775" y="4237"/>
                      <a:pt x="3579" y="4029"/>
                    </a:cubicBezTo>
                    <a:lnTo>
                      <a:pt x="3579" y="4029"/>
                    </a:lnTo>
                    <a:cubicBezTo>
                      <a:pt x="3651" y="4041"/>
                      <a:pt x="3725" y="4046"/>
                      <a:pt x="3799" y="4046"/>
                    </a:cubicBezTo>
                    <a:cubicBezTo>
                      <a:pt x="4106" y="4046"/>
                      <a:pt x="4416" y="3943"/>
                      <a:pt x="4583" y="3683"/>
                    </a:cubicBezTo>
                    <a:cubicBezTo>
                      <a:pt x="4803" y="3371"/>
                      <a:pt x="4814" y="2933"/>
                      <a:pt x="4641" y="2598"/>
                    </a:cubicBezTo>
                    <a:lnTo>
                      <a:pt x="4641" y="2598"/>
                    </a:lnTo>
                    <a:cubicBezTo>
                      <a:pt x="4226" y="3013"/>
                      <a:pt x="3614" y="3232"/>
                      <a:pt x="3014" y="3232"/>
                    </a:cubicBezTo>
                    <a:cubicBezTo>
                      <a:pt x="2730" y="3232"/>
                      <a:pt x="2450" y="3183"/>
                      <a:pt x="2194" y="3083"/>
                    </a:cubicBezTo>
                    <a:cubicBezTo>
                      <a:pt x="1397" y="2760"/>
                      <a:pt x="820" y="1940"/>
                      <a:pt x="809" y="1086"/>
                    </a:cubicBezTo>
                    <a:cubicBezTo>
                      <a:pt x="797" y="693"/>
                      <a:pt x="820" y="336"/>
                      <a:pt x="924"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67260" y="1180896"/>
                <a:ext cx="246669" cy="616802"/>
              </a:xfrm>
              <a:custGeom>
                <a:avLst/>
                <a:gdLst/>
                <a:ahLst/>
                <a:cxnLst/>
                <a:rect l="l" t="t" r="r" b="b"/>
                <a:pathLst>
                  <a:path w="7654" h="19139" extrusionOk="0">
                    <a:moveTo>
                      <a:pt x="820" y="1"/>
                    </a:moveTo>
                    <a:lnTo>
                      <a:pt x="820" y="1"/>
                    </a:lnTo>
                    <a:cubicBezTo>
                      <a:pt x="822" y="2"/>
                      <a:pt x="823" y="3"/>
                      <a:pt x="825" y="4"/>
                    </a:cubicBezTo>
                    <a:lnTo>
                      <a:pt x="825" y="4"/>
                    </a:lnTo>
                    <a:cubicBezTo>
                      <a:pt x="823" y="3"/>
                      <a:pt x="822" y="2"/>
                      <a:pt x="820" y="1"/>
                    </a:cubicBezTo>
                    <a:close/>
                    <a:moveTo>
                      <a:pt x="825" y="4"/>
                    </a:moveTo>
                    <a:cubicBezTo>
                      <a:pt x="2245" y="794"/>
                      <a:pt x="4523" y="4152"/>
                      <a:pt x="2770" y="10008"/>
                    </a:cubicBezTo>
                    <a:cubicBezTo>
                      <a:pt x="1385" y="14637"/>
                      <a:pt x="2020" y="16426"/>
                      <a:pt x="0" y="19138"/>
                    </a:cubicBezTo>
                    <a:cubicBezTo>
                      <a:pt x="1512" y="18954"/>
                      <a:pt x="3094" y="17315"/>
                      <a:pt x="3290" y="15803"/>
                    </a:cubicBezTo>
                    <a:cubicBezTo>
                      <a:pt x="3873" y="16828"/>
                      <a:pt x="5101" y="17353"/>
                      <a:pt x="6307" y="17353"/>
                    </a:cubicBezTo>
                    <a:cubicBezTo>
                      <a:pt x="6772" y="17353"/>
                      <a:pt x="7233" y="17276"/>
                      <a:pt x="7653" y="17118"/>
                    </a:cubicBezTo>
                    <a:cubicBezTo>
                      <a:pt x="6418" y="17084"/>
                      <a:pt x="5356" y="16091"/>
                      <a:pt x="4894" y="14937"/>
                    </a:cubicBezTo>
                    <a:cubicBezTo>
                      <a:pt x="4444" y="13771"/>
                      <a:pt x="4490" y="12490"/>
                      <a:pt x="4663" y="11243"/>
                    </a:cubicBezTo>
                    <a:cubicBezTo>
                      <a:pt x="4848" y="10008"/>
                      <a:pt x="5137" y="8773"/>
                      <a:pt x="5160" y="7538"/>
                    </a:cubicBezTo>
                    <a:cubicBezTo>
                      <a:pt x="5217" y="4493"/>
                      <a:pt x="3489" y="1482"/>
                      <a:pt x="825" y="4"/>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05512" y="609535"/>
                <a:ext cx="251471" cy="581449"/>
              </a:xfrm>
              <a:custGeom>
                <a:avLst/>
                <a:gdLst/>
                <a:ahLst/>
                <a:cxnLst/>
                <a:rect l="l" t="t" r="r" b="b"/>
                <a:pathLst>
                  <a:path w="7803" h="18042" extrusionOk="0">
                    <a:moveTo>
                      <a:pt x="935" y="13690"/>
                    </a:moveTo>
                    <a:cubicBezTo>
                      <a:pt x="1178" y="14267"/>
                      <a:pt x="1512" y="14786"/>
                      <a:pt x="1905" y="15283"/>
                    </a:cubicBezTo>
                    <a:cubicBezTo>
                      <a:pt x="2286" y="15756"/>
                      <a:pt x="2724" y="16206"/>
                      <a:pt x="3209" y="16575"/>
                    </a:cubicBezTo>
                    <a:cubicBezTo>
                      <a:pt x="3705" y="16956"/>
                      <a:pt x="4248" y="17233"/>
                      <a:pt x="4848" y="17418"/>
                    </a:cubicBezTo>
                    <a:cubicBezTo>
                      <a:pt x="5437" y="17603"/>
                      <a:pt x="6060" y="17695"/>
                      <a:pt x="6672" y="17730"/>
                    </a:cubicBezTo>
                    <a:cubicBezTo>
                      <a:pt x="6587" y="17733"/>
                      <a:pt x="6502" y="17735"/>
                      <a:pt x="6416" y="17735"/>
                    </a:cubicBezTo>
                    <a:cubicBezTo>
                      <a:pt x="5884" y="17735"/>
                      <a:pt x="5340" y="17671"/>
                      <a:pt x="4813" y="17522"/>
                    </a:cubicBezTo>
                    <a:cubicBezTo>
                      <a:pt x="4213" y="17360"/>
                      <a:pt x="3613" y="17083"/>
                      <a:pt x="3128" y="16691"/>
                    </a:cubicBezTo>
                    <a:cubicBezTo>
                      <a:pt x="2632" y="16310"/>
                      <a:pt x="2193" y="15860"/>
                      <a:pt x="1812" y="15352"/>
                    </a:cubicBezTo>
                    <a:cubicBezTo>
                      <a:pt x="1443" y="14844"/>
                      <a:pt x="1131" y="14302"/>
                      <a:pt x="935" y="13690"/>
                    </a:cubicBezTo>
                    <a:close/>
                    <a:moveTo>
                      <a:pt x="5206" y="0"/>
                    </a:moveTo>
                    <a:cubicBezTo>
                      <a:pt x="2193" y="2424"/>
                      <a:pt x="635" y="5541"/>
                      <a:pt x="231" y="9408"/>
                    </a:cubicBezTo>
                    <a:cubicBezTo>
                      <a:pt x="0" y="11554"/>
                      <a:pt x="300" y="13851"/>
                      <a:pt x="1524" y="15629"/>
                    </a:cubicBezTo>
                    <a:cubicBezTo>
                      <a:pt x="2606" y="17227"/>
                      <a:pt x="4277" y="18042"/>
                      <a:pt x="6135" y="18042"/>
                    </a:cubicBezTo>
                    <a:cubicBezTo>
                      <a:pt x="6358" y="18042"/>
                      <a:pt x="6583" y="18030"/>
                      <a:pt x="6810" y="18007"/>
                    </a:cubicBezTo>
                    <a:cubicBezTo>
                      <a:pt x="6995" y="17995"/>
                      <a:pt x="7191" y="17949"/>
                      <a:pt x="7341" y="17834"/>
                    </a:cubicBezTo>
                    <a:cubicBezTo>
                      <a:pt x="7630" y="17603"/>
                      <a:pt x="7514" y="17245"/>
                      <a:pt x="7214" y="17095"/>
                    </a:cubicBezTo>
                    <a:cubicBezTo>
                      <a:pt x="7007" y="17014"/>
                      <a:pt x="6776" y="17060"/>
                      <a:pt x="6614" y="16968"/>
                    </a:cubicBezTo>
                    <a:cubicBezTo>
                      <a:pt x="7803" y="16345"/>
                      <a:pt x="6764" y="15040"/>
                      <a:pt x="5206" y="14694"/>
                    </a:cubicBezTo>
                    <a:cubicBezTo>
                      <a:pt x="3599" y="14318"/>
                      <a:pt x="2094" y="13672"/>
                      <a:pt x="1112" y="12224"/>
                    </a:cubicBezTo>
                    <a:lnTo>
                      <a:pt x="1112" y="12224"/>
                    </a:lnTo>
                    <a:cubicBezTo>
                      <a:pt x="1213" y="12356"/>
                      <a:pt x="1354" y="12416"/>
                      <a:pt x="1504" y="12416"/>
                    </a:cubicBezTo>
                    <a:cubicBezTo>
                      <a:pt x="1664" y="12416"/>
                      <a:pt x="1834" y="12347"/>
                      <a:pt x="1974" y="12224"/>
                    </a:cubicBezTo>
                    <a:cubicBezTo>
                      <a:pt x="2263" y="11958"/>
                      <a:pt x="2332" y="11531"/>
                      <a:pt x="2274" y="11139"/>
                    </a:cubicBezTo>
                    <a:cubicBezTo>
                      <a:pt x="2216" y="10746"/>
                      <a:pt x="2101" y="10389"/>
                      <a:pt x="1985" y="10019"/>
                    </a:cubicBezTo>
                    <a:cubicBezTo>
                      <a:pt x="1870" y="9650"/>
                      <a:pt x="1766" y="9304"/>
                      <a:pt x="1743" y="8923"/>
                    </a:cubicBezTo>
                    <a:cubicBezTo>
                      <a:pt x="1651" y="8115"/>
                      <a:pt x="1697" y="7284"/>
                      <a:pt x="1801" y="6499"/>
                    </a:cubicBezTo>
                    <a:cubicBezTo>
                      <a:pt x="2101" y="4133"/>
                      <a:pt x="3301" y="1535"/>
                      <a:pt x="5206"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263681" y="958816"/>
                <a:ext cx="113119" cy="243930"/>
              </a:xfrm>
              <a:custGeom>
                <a:avLst/>
                <a:gdLst/>
                <a:ahLst/>
                <a:cxnLst/>
                <a:rect l="l" t="t" r="r" b="b"/>
                <a:pathLst>
                  <a:path w="3510" h="7569" extrusionOk="0">
                    <a:moveTo>
                      <a:pt x="282" y="5795"/>
                    </a:moveTo>
                    <a:cubicBezTo>
                      <a:pt x="278" y="5803"/>
                      <a:pt x="274" y="5811"/>
                      <a:pt x="270" y="5820"/>
                    </a:cubicBezTo>
                    <a:lnTo>
                      <a:pt x="270" y="5820"/>
                    </a:lnTo>
                    <a:cubicBezTo>
                      <a:pt x="274" y="5811"/>
                      <a:pt x="278" y="5803"/>
                      <a:pt x="282" y="5795"/>
                    </a:cubicBezTo>
                    <a:close/>
                    <a:moveTo>
                      <a:pt x="1125" y="1"/>
                    </a:moveTo>
                    <a:cubicBezTo>
                      <a:pt x="802" y="1571"/>
                      <a:pt x="756" y="3071"/>
                      <a:pt x="1240" y="4606"/>
                    </a:cubicBezTo>
                    <a:cubicBezTo>
                      <a:pt x="1321" y="4860"/>
                      <a:pt x="1414" y="5126"/>
                      <a:pt x="1437" y="5380"/>
                    </a:cubicBezTo>
                    <a:cubicBezTo>
                      <a:pt x="1471" y="5657"/>
                      <a:pt x="1437" y="5945"/>
                      <a:pt x="1275" y="6165"/>
                    </a:cubicBezTo>
                    <a:cubicBezTo>
                      <a:pt x="1150" y="6337"/>
                      <a:pt x="930" y="6470"/>
                      <a:pt x="706" y="6470"/>
                    </a:cubicBezTo>
                    <a:cubicBezTo>
                      <a:pt x="661" y="6470"/>
                      <a:pt x="616" y="6465"/>
                      <a:pt x="571" y="6453"/>
                    </a:cubicBezTo>
                    <a:cubicBezTo>
                      <a:pt x="325" y="6375"/>
                      <a:pt x="155" y="6069"/>
                      <a:pt x="270" y="5820"/>
                    </a:cubicBezTo>
                    <a:lnTo>
                      <a:pt x="270" y="5820"/>
                    </a:lnTo>
                    <a:cubicBezTo>
                      <a:pt x="50" y="6267"/>
                      <a:pt x="0" y="6864"/>
                      <a:pt x="352" y="7215"/>
                    </a:cubicBezTo>
                    <a:cubicBezTo>
                      <a:pt x="588" y="7444"/>
                      <a:pt x="914" y="7569"/>
                      <a:pt x="1239" y="7569"/>
                    </a:cubicBezTo>
                    <a:cubicBezTo>
                      <a:pt x="1422" y="7569"/>
                      <a:pt x="1605" y="7529"/>
                      <a:pt x="1771" y="7446"/>
                    </a:cubicBezTo>
                    <a:cubicBezTo>
                      <a:pt x="2233" y="7215"/>
                      <a:pt x="2452" y="6719"/>
                      <a:pt x="2452" y="6234"/>
                    </a:cubicBezTo>
                    <a:cubicBezTo>
                      <a:pt x="2533" y="6395"/>
                      <a:pt x="2660" y="6569"/>
                      <a:pt x="2833" y="6626"/>
                    </a:cubicBezTo>
                    <a:cubicBezTo>
                      <a:pt x="2919" y="6658"/>
                      <a:pt x="2986" y="6673"/>
                      <a:pt x="3038" y="6673"/>
                    </a:cubicBezTo>
                    <a:cubicBezTo>
                      <a:pt x="3510" y="6673"/>
                      <a:pt x="2686" y="5469"/>
                      <a:pt x="2602" y="5334"/>
                    </a:cubicBezTo>
                    <a:cubicBezTo>
                      <a:pt x="1748" y="3937"/>
                      <a:pt x="779" y="1698"/>
                      <a:pt x="1125"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98356" y="1182765"/>
                <a:ext cx="263782" cy="462046"/>
              </a:xfrm>
              <a:custGeom>
                <a:avLst/>
                <a:gdLst/>
                <a:ahLst/>
                <a:cxnLst/>
                <a:rect l="l" t="t" r="r" b="b"/>
                <a:pathLst>
                  <a:path w="8185" h="14337" extrusionOk="0">
                    <a:moveTo>
                      <a:pt x="7157" y="2817"/>
                    </a:moveTo>
                    <a:lnTo>
                      <a:pt x="7157" y="2817"/>
                    </a:lnTo>
                    <a:cubicBezTo>
                      <a:pt x="7250" y="3048"/>
                      <a:pt x="7307" y="3290"/>
                      <a:pt x="7342" y="3533"/>
                    </a:cubicBezTo>
                    <a:cubicBezTo>
                      <a:pt x="7377" y="3786"/>
                      <a:pt x="7388" y="4029"/>
                      <a:pt x="7377" y="4271"/>
                    </a:cubicBezTo>
                    <a:cubicBezTo>
                      <a:pt x="7330" y="4768"/>
                      <a:pt x="7215" y="5252"/>
                      <a:pt x="7019" y="5714"/>
                    </a:cubicBezTo>
                    <a:cubicBezTo>
                      <a:pt x="6638" y="6637"/>
                      <a:pt x="5992" y="7422"/>
                      <a:pt x="5310" y="8126"/>
                    </a:cubicBezTo>
                    <a:cubicBezTo>
                      <a:pt x="4653" y="8854"/>
                      <a:pt x="3914" y="9500"/>
                      <a:pt x="3244" y="10216"/>
                    </a:cubicBezTo>
                    <a:cubicBezTo>
                      <a:pt x="2586" y="10943"/>
                      <a:pt x="2067" y="11774"/>
                      <a:pt x="1628" y="12663"/>
                    </a:cubicBezTo>
                    <a:cubicBezTo>
                      <a:pt x="1825" y="12213"/>
                      <a:pt x="2032" y="11762"/>
                      <a:pt x="2286" y="11335"/>
                    </a:cubicBezTo>
                    <a:cubicBezTo>
                      <a:pt x="2529" y="10908"/>
                      <a:pt x="2829" y="10504"/>
                      <a:pt x="3152" y="10135"/>
                    </a:cubicBezTo>
                    <a:cubicBezTo>
                      <a:pt x="3798" y="9385"/>
                      <a:pt x="4549" y="8738"/>
                      <a:pt x="5207" y="8023"/>
                    </a:cubicBezTo>
                    <a:cubicBezTo>
                      <a:pt x="5888" y="7330"/>
                      <a:pt x="6522" y="6568"/>
                      <a:pt x="6915" y="5668"/>
                    </a:cubicBezTo>
                    <a:cubicBezTo>
                      <a:pt x="7307" y="4791"/>
                      <a:pt x="7481" y="3763"/>
                      <a:pt x="7157" y="2817"/>
                    </a:cubicBezTo>
                    <a:close/>
                    <a:moveTo>
                      <a:pt x="5703" y="0"/>
                    </a:moveTo>
                    <a:cubicBezTo>
                      <a:pt x="6569" y="1189"/>
                      <a:pt x="7111" y="2701"/>
                      <a:pt x="6903" y="4190"/>
                    </a:cubicBezTo>
                    <a:cubicBezTo>
                      <a:pt x="6788" y="4987"/>
                      <a:pt x="6499" y="6314"/>
                      <a:pt x="5576" y="6510"/>
                    </a:cubicBezTo>
                    <a:cubicBezTo>
                      <a:pt x="5472" y="6533"/>
                      <a:pt x="5364" y="6546"/>
                      <a:pt x="5256" y="6546"/>
                    </a:cubicBezTo>
                    <a:cubicBezTo>
                      <a:pt x="5031" y="6546"/>
                      <a:pt x="4809" y="6490"/>
                      <a:pt x="4629" y="6349"/>
                    </a:cubicBezTo>
                    <a:cubicBezTo>
                      <a:pt x="4387" y="6153"/>
                      <a:pt x="4329" y="5656"/>
                      <a:pt x="4560" y="5425"/>
                    </a:cubicBezTo>
                    <a:lnTo>
                      <a:pt x="4560" y="5425"/>
                    </a:lnTo>
                    <a:cubicBezTo>
                      <a:pt x="4156" y="5576"/>
                      <a:pt x="3868" y="6026"/>
                      <a:pt x="3937" y="6453"/>
                    </a:cubicBezTo>
                    <a:cubicBezTo>
                      <a:pt x="4018" y="6891"/>
                      <a:pt x="4456" y="7180"/>
                      <a:pt x="4895" y="7180"/>
                    </a:cubicBezTo>
                    <a:cubicBezTo>
                      <a:pt x="3909" y="7894"/>
                      <a:pt x="2808" y="8179"/>
                      <a:pt x="1625" y="8179"/>
                    </a:cubicBezTo>
                    <a:cubicBezTo>
                      <a:pt x="1451" y="8179"/>
                      <a:pt x="1275" y="8173"/>
                      <a:pt x="1097" y="8161"/>
                    </a:cubicBezTo>
                    <a:lnTo>
                      <a:pt x="1097" y="8161"/>
                    </a:lnTo>
                    <a:cubicBezTo>
                      <a:pt x="1097" y="8161"/>
                      <a:pt x="1374" y="8484"/>
                      <a:pt x="1617" y="8681"/>
                    </a:cubicBezTo>
                    <a:cubicBezTo>
                      <a:pt x="1617" y="8681"/>
                      <a:pt x="1097" y="8934"/>
                      <a:pt x="70" y="8934"/>
                    </a:cubicBezTo>
                    <a:cubicBezTo>
                      <a:pt x="728" y="9454"/>
                      <a:pt x="924" y="9604"/>
                      <a:pt x="1721" y="9835"/>
                    </a:cubicBezTo>
                    <a:cubicBezTo>
                      <a:pt x="1" y="10885"/>
                      <a:pt x="1628" y="12340"/>
                      <a:pt x="1144" y="13736"/>
                    </a:cubicBezTo>
                    <a:cubicBezTo>
                      <a:pt x="1605" y="12443"/>
                      <a:pt x="3937" y="13482"/>
                      <a:pt x="4260" y="12224"/>
                    </a:cubicBezTo>
                    <a:cubicBezTo>
                      <a:pt x="4318" y="12974"/>
                      <a:pt x="4479" y="13725"/>
                      <a:pt x="4953" y="14336"/>
                    </a:cubicBezTo>
                    <a:cubicBezTo>
                      <a:pt x="4549" y="12039"/>
                      <a:pt x="5749" y="9569"/>
                      <a:pt x="6880" y="7665"/>
                    </a:cubicBezTo>
                    <a:cubicBezTo>
                      <a:pt x="7850" y="6049"/>
                      <a:pt x="8185" y="4329"/>
                      <a:pt x="7561" y="2655"/>
                    </a:cubicBezTo>
                    <a:cubicBezTo>
                      <a:pt x="7434" y="2309"/>
                      <a:pt x="7273" y="1963"/>
                      <a:pt x="7053" y="1640"/>
                    </a:cubicBezTo>
                    <a:cubicBezTo>
                      <a:pt x="6684" y="1016"/>
                      <a:pt x="6118" y="566"/>
                      <a:pt x="5703"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401099" y="1427533"/>
                <a:ext cx="53594" cy="164070"/>
              </a:xfrm>
              <a:custGeom>
                <a:avLst/>
                <a:gdLst/>
                <a:ahLst/>
                <a:cxnLst/>
                <a:rect l="l" t="t" r="r" b="b"/>
                <a:pathLst>
                  <a:path w="1663" h="5091" extrusionOk="0">
                    <a:moveTo>
                      <a:pt x="1663" y="0"/>
                    </a:moveTo>
                    <a:lnTo>
                      <a:pt x="1663" y="0"/>
                    </a:lnTo>
                    <a:cubicBezTo>
                      <a:pt x="462" y="1443"/>
                      <a:pt x="1" y="3221"/>
                      <a:pt x="208" y="5091"/>
                    </a:cubicBezTo>
                    <a:cubicBezTo>
                      <a:pt x="693" y="3382"/>
                      <a:pt x="1166" y="1697"/>
                      <a:pt x="1663"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233323" y="613628"/>
                <a:ext cx="216182" cy="282732"/>
              </a:xfrm>
              <a:custGeom>
                <a:avLst/>
                <a:gdLst/>
                <a:ahLst/>
                <a:cxnLst/>
                <a:rect l="l" t="t" r="r" b="b"/>
                <a:pathLst>
                  <a:path w="6708" h="8773" extrusionOk="0">
                    <a:moveTo>
                      <a:pt x="4814" y="1478"/>
                    </a:moveTo>
                    <a:lnTo>
                      <a:pt x="4814" y="1478"/>
                    </a:lnTo>
                    <a:cubicBezTo>
                      <a:pt x="4468" y="1824"/>
                      <a:pt x="4133" y="2182"/>
                      <a:pt x="3822" y="2586"/>
                    </a:cubicBezTo>
                    <a:cubicBezTo>
                      <a:pt x="3521" y="2978"/>
                      <a:pt x="3233" y="3394"/>
                      <a:pt x="2967" y="3821"/>
                    </a:cubicBezTo>
                    <a:cubicBezTo>
                      <a:pt x="2713" y="4260"/>
                      <a:pt x="2494" y="4721"/>
                      <a:pt x="2286" y="5194"/>
                    </a:cubicBezTo>
                    <a:cubicBezTo>
                      <a:pt x="2102" y="5668"/>
                      <a:pt x="1929" y="6164"/>
                      <a:pt x="1755" y="6660"/>
                    </a:cubicBezTo>
                    <a:cubicBezTo>
                      <a:pt x="1871" y="6141"/>
                      <a:pt x="2032" y="5633"/>
                      <a:pt x="2206" y="5160"/>
                    </a:cubicBezTo>
                    <a:cubicBezTo>
                      <a:pt x="2390" y="4664"/>
                      <a:pt x="2610" y="4202"/>
                      <a:pt x="2863" y="3740"/>
                    </a:cubicBezTo>
                    <a:cubicBezTo>
                      <a:pt x="3129" y="3290"/>
                      <a:pt x="3418" y="2874"/>
                      <a:pt x="3752" y="2493"/>
                    </a:cubicBezTo>
                    <a:cubicBezTo>
                      <a:pt x="4075" y="2124"/>
                      <a:pt x="4422" y="1778"/>
                      <a:pt x="4814" y="1478"/>
                    </a:cubicBezTo>
                    <a:close/>
                    <a:moveTo>
                      <a:pt x="6707" y="0"/>
                    </a:moveTo>
                    <a:lnTo>
                      <a:pt x="6707" y="0"/>
                    </a:lnTo>
                    <a:cubicBezTo>
                      <a:pt x="4722" y="958"/>
                      <a:pt x="370" y="4075"/>
                      <a:pt x="1" y="6510"/>
                    </a:cubicBezTo>
                    <a:cubicBezTo>
                      <a:pt x="105" y="6510"/>
                      <a:pt x="1109" y="5333"/>
                      <a:pt x="1548" y="5125"/>
                    </a:cubicBezTo>
                    <a:lnTo>
                      <a:pt x="1548" y="5125"/>
                    </a:lnTo>
                    <a:cubicBezTo>
                      <a:pt x="924" y="6106"/>
                      <a:pt x="867" y="7734"/>
                      <a:pt x="1386" y="8773"/>
                    </a:cubicBezTo>
                    <a:cubicBezTo>
                      <a:pt x="2263" y="5425"/>
                      <a:pt x="4145" y="2343"/>
                      <a:pt x="6707"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44384" y="472697"/>
                <a:ext cx="260044" cy="150535"/>
              </a:xfrm>
              <a:custGeom>
                <a:avLst/>
                <a:gdLst/>
                <a:ahLst/>
                <a:cxnLst/>
                <a:rect l="l" t="t" r="r" b="b"/>
                <a:pathLst>
                  <a:path w="8069" h="4671" extrusionOk="0">
                    <a:moveTo>
                      <a:pt x="2840" y="533"/>
                    </a:moveTo>
                    <a:cubicBezTo>
                      <a:pt x="3089" y="533"/>
                      <a:pt x="3342" y="563"/>
                      <a:pt x="3590" y="622"/>
                    </a:cubicBezTo>
                    <a:cubicBezTo>
                      <a:pt x="3983" y="726"/>
                      <a:pt x="4341" y="934"/>
                      <a:pt x="4664" y="1176"/>
                    </a:cubicBezTo>
                    <a:cubicBezTo>
                      <a:pt x="4975" y="1418"/>
                      <a:pt x="5252" y="1707"/>
                      <a:pt x="5541" y="1972"/>
                    </a:cubicBezTo>
                    <a:cubicBezTo>
                      <a:pt x="5830" y="2226"/>
                      <a:pt x="6141" y="2469"/>
                      <a:pt x="6499" y="2630"/>
                    </a:cubicBezTo>
                    <a:cubicBezTo>
                      <a:pt x="6118" y="2526"/>
                      <a:pt x="5772" y="2319"/>
                      <a:pt x="5472" y="2053"/>
                    </a:cubicBezTo>
                    <a:cubicBezTo>
                      <a:pt x="5195" y="1834"/>
                      <a:pt x="4929" y="1592"/>
                      <a:pt x="4675" y="1372"/>
                    </a:cubicBezTo>
                    <a:lnTo>
                      <a:pt x="4675" y="1372"/>
                    </a:lnTo>
                    <a:cubicBezTo>
                      <a:pt x="4721" y="1430"/>
                      <a:pt x="4756" y="1511"/>
                      <a:pt x="4802" y="1580"/>
                    </a:cubicBezTo>
                    <a:cubicBezTo>
                      <a:pt x="4987" y="1892"/>
                      <a:pt x="5079" y="2296"/>
                      <a:pt x="4987" y="2665"/>
                    </a:cubicBezTo>
                    <a:cubicBezTo>
                      <a:pt x="4964" y="2296"/>
                      <a:pt x="4848" y="1949"/>
                      <a:pt x="4675" y="1649"/>
                    </a:cubicBezTo>
                    <a:cubicBezTo>
                      <a:pt x="4548" y="1418"/>
                      <a:pt x="4387" y="1222"/>
                      <a:pt x="4202" y="1049"/>
                    </a:cubicBezTo>
                    <a:cubicBezTo>
                      <a:pt x="3994" y="911"/>
                      <a:pt x="3775" y="818"/>
                      <a:pt x="3567" y="737"/>
                    </a:cubicBezTo>
                    <a:cubicBezTo>
                      <a:pt x="3198" y="622"/>
                      <a:pt x="2794" y="587"/>
                      <a:pt x="2413" y="564"/>
                    </a:cubicBezTo>
                    <a:cubicBezTo>
                      <a:pt x="2553" y="543"/>
                      <a:pt x="2695" y="533"/>
                      <a:pt x="2840" y="533"/>
                    </a:cubicBezTo>
                    <a:close/>
                    <a:moveTo>
                      <a:pt x="2688" y="0"/>
                    </a:moveTo>
                    <a:cubicBezTo>
                      <a:pt x="2539" y="0"/>
                      <a:pt x="2389" y="8"/>
                      <a:pt x="2240" y="22"/>
                    </a:cubicBezTo>
                    <a:cubicBezTo>
                      <a:pt x="1443" y="91"/>
                      <a:pt x="658" y="380"/>
                      <a:pt x="1" y="830"/>
                    </a:cubicBezTo>
                    <a:cubicBezTo>
                      <a:pt x="251" y="746"/>
                      <a:pt x="546" y="707"/>
                      <a:pt x="856" y="707"/>
                    </a:cubicBezTo>
                    <a:cubicBezTo>
                      <a:pt x="932" y="707"/>
                      <a:pt x="1009" y="710"/>
                      <a:pt x="1086" y="714"/>
                    </a:cubicBezTo>
                    <a:cubicBezTo>
                      <a:pt x="1928" y="737"/>
                      <a:pt x="2759" y="1303"/>
                      <a:pt x="3071" y="2099"/>
                    </a:cubicBezTo>
                    <a:cubicBezTo>
                      <a:pt x="3394" y="2884"/>
                      <a:pt x="3186" y="3946"/>
                      <a:pt x="2598" y="4546"/>
                    </a:cubicBezTo>
                    <a:cubicBezTo>
                      <a:pt x="2748" y="4630"/>
                      <a:pt x="2918" y="4671"/>
                      <a:pt x="3088" y="4671"/>
                    </a:cubicBezTo>
                    <a:cubicBezTo>
                      <a:pt x="3296" y="4671"/>
                      <a:pt x="3505" y="4609"/>
                      <a:pt x="3683" y="4489"/>
                    </a:cubicBezTo>
                    <a:cubicBezTo>
                      <a:pt x="3994" y="4269"/>
                      <a:pt x="4087" y="3854"/>
                      <a:pt x="4029" y="3485"/>
                    </a:cubicBezTo>
                    <a:lnTo>
                      <a:pt x="4029" y="3485"/>
                    </a:lnTo>
                    <a:cubicBezTo>
                      <a:pt x="4225" y="3681"/>
                      <a:pt x="4433" y="3865"/>
                      <a:pt x="4698" y="3969"/>
                    </a:cubicBezTo>
                    <a:cubicBezTo>
                      <a:pt x="4783" y="3999"/>
                      <a:pt x="4877" y="4014"/>
                      <a:pt x="4970" y="4014"/>
                    </a:cubicBezTo>
                    <a:cubicBezTo>
                      <a:pt x="5167" y="4014"/>
                      <a:pt x="5362" y="3945"/>
                      <a:pt x="5472" y="3796"/>
                    </a:cubicBezTo>
                    <a:cubicBezTo>
                      <a:pt x="5587" y="3623"/>
                      <a:pt x="5553" y="3288"/>
                      <a:pt x="5414" y="3138"/>
                    </a:cubicBezTo>
                    <a:lnTo>
                      <a:pt x="5414" y="3138"/>
                    </a:lnTo>
                    <a:cubicBezTo>
                      <a:pt x="5705" y="3266"/>
                      <a:pt x="6032" y="3333"/>
                      <a:pt x="6361" y="3333"/>
                    </a:cubicBezTo>
                    <a:cubicBezTo>
                      <a:pt x="6566" y="3333"/>
                      <a:pt x="6773" y="3307"/>
                      <a:pt x="6972" y="3254"/>
                    </a:cubicBezTo>
                    <a:cubicBezTo>
                      <a:pt x="7549" y="3081"/>
                      <a:pt x="7803" y="2573"/>
                      <a:pt x="8069" y="2042"/>
                    </a:cubicBezTo>
                    <a:lnTo>
                      <a:pt x="8069" y="2042"/>
                    </a:lnTo>
                    <a:cubicBezTo>
                      <a:pt x="7918" y="2105"/>
                      <a:pt x="7759" y="2133"/>
                      <a:pt x="7598" y="2133"/>
                    </a:cubicBezTo>
                    <a:cubicBezTo>
                      <a:pt x="7293" y="2133"/>
                      <a:pt x="6983" y="2032"/>
                      <a:pt x="6718" y="1880"/>
                    </a:cubicBezTo>
                    <a:cubicBezTo>
                      <a:pt x="6314" y="1649"/>
                      <a:pt x="6003" y="1303"/>
                      <a:pt x="5622" y="1014"/>
                    </a:cubicBezTo>
                    <a:cubicBezTo>
                      <a:pt x="4792" y="357"/>
                      <a:pt x="3749" y="0"/>
                      <a:pt x="2688"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1092637" y="459258"/>
                <a:ext cx="616415" cy="247024"/>
              </a:xfrm>
              <a:custGeom>
                <a:avLst/>
                <a:gdLst/>
                <a:ahLst/>
                <a:cxnLst/>
                <a:rect l="l" t="t" r="r" b="b"/>
                <a:pathLst>
                  <a:path w="19127" h="7665" extrusionOk="0">
                    <a:moveTo>
                      <a:pt x="0" y="831"/>
                    </a:moveTo>
                    <a:cubicBezTo>
                      <a:pt x="7" y="843"/>
                      <a:pt x="13" y="854"/>
                      <a:pt x="19" y="866"/>
                    </a:cubicBezTo>
                    <a:lnTo>
                      <a:pt x="19" y="866"/>
                    </a:lnTo>
                    <a:cubicBezTo>
                      <a:pt x="13" y="854"/>
                      <a:pt x="7" y="843"/>
                      <a:pt x="0" y="831"/>
                    </a:cubicBezTo>
                    <a:close/>
                    <a:moveTo>
                      <a:pt x="19127" y="0"/>
                    </a:moveTo>
                    <a:cubicBezTo>
                      <a:pt x="16414" y="2020"/>
                      <a:pt x="14625" y="1385"/>
                      <a:pt x="9996" y="2770"/>
                    </a:cubicBezTo>
                    <a:cubicBezTo>
                      <a:pt x="8481" y="3226"/>
                      <a:pt x="7134" y="3411"/>
                      <a:pt x="5955" y="3411"/>
                    </a:cubicBezTo>
                    <a:cubicBezTo>
                      <a:pt x="2599" y="3411"/>
                      <a:pt x="610" y="1910"/>
                      <a:pt x="19" y="866"/>
                    </a:cubicBezTo>
                    <a:lnTo>
                      <a:pt x="19" y="866"/>
                    </a:lnTo>
                    <a:cubicBezTo>
                      <a:pt x="1468" y="3469"/>
                      <a:pt x="4406" y="5173"/>
                      <a:pt x="7379" y="5173"/>
                    </a:cubicBezTo>
                    <a:cubicBezTo>
                      <a:pt x="7428" y="5173"/>
                      <a:pt x="7477" y="5172"/>
                      <a:pt x="7526" y="5171"/>
                    </a:cubicBezTo>
                    <a:cubicBezTo>
                      <a:pt x="8773" y="5137"/>
                      <a:pt x="9996" y="4848"/>
                      <a:pt x="11231" y="4663"/>
                    </a:cubicBezTo>
                    <a:cubicBezTo>
                      <a:pt x="11758" y="4590"/>
                      <a:pt x="12291" y="4540"/>
                      <a:pt x="12819" y="4540"/>
                    </a:cubicBezTo>
                    <a:cubicBezTo>
                      <a:pt x="13542" y="4540"/>
                      <a:pt x="14257" y="4634"/>
                      <a:pt x="14937" y="4894"/>
                    </a:cubicBezTo>
                    <a:cubicBezTo>
                      <a:pt x="16091" y="5356"/>
                      <a:pt x="17084" y="6418"/>
                      <a:pt x="17107" y="7664"/>
                    </a:cubicBezTo>
                    <a:cubicBezTo>
                      <a:pt x="17672" y="6152"/>
                      <a:pt x="17211" y="4098"/>
                      <a:pt x="15802" y="3290"/>
                    </a:cubicBezTo>
                    <a:cubicBezTo>
                      <a:pt x="17314" y="3105"/>
                      <a:pt x="18942" y="1512"/>
                      <a:pt x="19127"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521243" y="401893"/>
                <a:ext cx="587056" cy="236808"/>
              </a:xfrm>
              <a:custGeom>
                <a:avLst/>
                <a:gdLst/>
                <a:ahLst/>
                <a:cxnLst/>
                <a:rect l="l" t="t" r="r" b="b"/>
                <a:pathLst>
                  <a:path w="18216" h="7348" extrusionOk="0">
                    <a:moveTo>
                      <a:pt x="46" y="4991"/>
                    </a:moveTo>
                    <a:lnTo>
                      <a:pt x="46" y="4991"/>
                    </a:lnTo>
                    <a:cubicBezTo>
                      <a:pt x="31" y="5009"/>
                      <a:pt x="16" y="5028"/>
                      <a:pt x="1" y="5047"/>
                    </a:cubicBezTo>
                    <a:cubicBezTo>
                      <a:pt x="16" y="5028"/>
                      <a:pt x="31" y="5009"/>
                      <a:pt x="46" y="4991"/>
                    </a:cubicBezTo>
                    <a:close/>
                    <a:moveTo>
                      <a:pt x="13679" y="799"/>
                    </a:moveTo>
                    <a:lnTo>
                      <a:pt x="13679" y="799"/>
                    </a:lnTo>
                    <a:cubicBezTo>
                      <a:pt x="14268" y="1007"/>
                      <a:pt x="14833" y="1307"/>
                      <a:pt x="15330" y="1688"/>
                    </a:cubicBezTo>
                    <a:cubicBezTo>
                      <a:pt x="15837" y="2057"/>
                      <a:pt x="16288" y="2507"/>
                      <a:pt x="16680" y="2992"/>
                    </a:cubicBezTo>
                    <a:cubicBezTo>
                      <a:pt x="17061" y="3488"/>
                      <a:pt x="17338" y="4077"/>
                      <a:pt x="17500" y="4689"/>
                    </a:cubicBezTo>
                    <a:cubicBezTo>
                      <a:pt x="17661" y="5289"/>
                      <a:pt x="17730" y="5924"/>
                      <a:pt x="17719" y="6547"/>
                    </a:cubicBezTo>
                    <a:cubicBezTo>
                      <a:pt x="17673" y="5924"/>
                      <a:pt x="17580" y="5301"/>
                      <a:pt x="17396" y="4712"/>
                    </a:cubicBezTo>
                    <a:cubicBezTo>
                      <a:pt x="17223" y="4123"/>
                      <a:pt x="16946" y="3558"/>
                      <a:pt x="16565" y="3084"/>
                    </a:cubicBezTo>
                    <a:cubicBezTo>
                      <a:pt x="16184" y="2588"/>
                      <a:pt x="15734" y="2161"/>
                      <a:pt x="15260" y="1769"/>
                    </a:cubicBezTo>
                    <a:cubicBezTo>
                      <a:pt x="14776" y="1376"/>
                      <a:pt x="14256" y="1053"/>
                      <a:pt x="13679" y="799"/>
                    </a:cubicBezTo>
                    <a:close/>
                    <a:moveTo>
                      <a:pt x="10724" y="0"/>
                    </a:moveTo>
                    <a:cubicBezTo>
                      <a:pt x="10283" y="0"/>
                      <a:pt x="9842" y="25"/>
                      <a:pt x="9408" y="72"/>
                    </a:cubicBezTo>
                    <a:cubicBezTo>
                      <a:pt x="5577" y="462"/>
                      <a:pt x="2464" y="2015"/>
                      <a:pt x="46" y="4991"/>
                    </a:cubicBezTo>
                    <a:lnTo>
                      <a:pt x="46" y="4991"/>
                    </a:lnTo>
                    <a:cubicBezTo>
                      <a:pt x="1575" y="3119"/>
                      <a:pt x="4145" y="1939"/>
                      <a:pt x="6488" y="1642"/>
                    </a:cubicBezTo>
                    <a:cubicBezTo>
                      <a:pt x="6990" y="1577"/>
                      <a:pt x="7492" y="1539"/>
                      <a:pt x="7994" y="1539"/>
                    </a:cubicBezTo>
                    <a:cubicBezTo>
                      <a:pt x="8300" y="1539"/>
                      <a:pt x="8606" y="1553"/>
                      <a:pt x="8912" y="1584"/>
                    </a:cubicBezTo>
                    <a:cubicBezTo>
                      <a:pt x="9293" y="1619"/>
                      <a:pt x="9651" y="1722"/>
                      <a:pt x="10008" y="1826"/>
                    </a:cubicBezTo>
                    <a:cubicBezTo>
                      <a:pt x="10389" y="1942"/>
                      <a:pt x="10747" y="2057"/>
                      <a:pt x="11140" y="2115"/>
                    </a:cubicBezTo>
                    <a:cubicBezTo>
                      <a:pt x="11220" y="2127"/>
                      <a:pt x="11303" y="2134"/>
                      <a:pt x="11386" y="2134"/>
                    </a:cubicBezTo>
                    <a:cubicBezTo>
                      <a:pt x="11697" y="2134"/>
                      <a:pt x="12013" y="2042"/>
                      <a:pt x="12213" y="1815"/>
                    </a:cubicBezTo>
                    <a:cubicBezTo>
                      <a:pt x="12469" y="1536"/>
                      <a:pt x="12489" y="1150"/>
                      <a:pt x="12189" y="937"/>
                    </a:cubicBezTo>
                    <a:lnTo>
                      <a:pt x="12189" y="937"/>
                    </a:lnTo>
                    <a:cubicBezTo>
                      <a:pt x="13654" y="1918"/>
                      <a:pt x="14317" y="3409"/>
                      <a:pt x="14683" y="5047"/>
                    </a:cubicBezTo>
                    <a:cubicBezTo>
                      <a:pt x="14926" y="6123"/>
                      <a:pt x="15645" y="6955"/>
                      <a:pt x="16268" y="6955"/>
                    </a:cubicBezTo>
                    <a:cubicBezTo>
                      <a:pt x="16534" y="6955"/>
                      <a:pt x="16782" y="6803"/>
                      <a:pt x="16969" y="6455"/>
                    </a:cubicBezTo>
                    <a:cubicBezTo>
                      <a:pt x="17038" y="6628"/>
                      <a:pt x="17003" y="6859"/>
                      <a:pt x="17096" y="7044"/>
                    </a:cubicBezTo>
                    <a:cubicBezTo>
                      <a:pt x="17172" y="7231"/>
                      <a:pt x="17341" y="7348"/>
                      <a:pt x="17513" y="7348"/>
                    </a:cubicBezTo>
                    <a:cubicBezTo>
                      <a:pt x="17627" y="7348"/>
                      <a:pt x="17742" y="7297"/>
                      <a:pt x="17834" y="7182"/>
                    </a:cubicBezTo>
                    <a:cubicBezTo>
                      <a:pt x="17950" y="7032"/>
                      <a:pt x="17984" y="6836"/>
                      <a:pt x="18007" y="6640"/>
                    </a:cubicBezTo>
                    <a:cubicBezTo>
                      <a:pt x="18215" y="4550"/>
                      <a:pt x="17407" y="2611"/>
                      <a:pt x="15618" y="1365"/>
                    </a:cubicBezTo>
                    <a:cubicBezTo>
                      <a:pt x="14209" y="389"/>
                      <a:pt x="12463" y="0"/>
                      <a:pt x="10724"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869816" y="359127"/>
                <a:ext cx="247411" cy="99454"/>
              </a:xfrm>
              <a:custGeom>
                <a:avLst/>
                <a:gdLst/>
                <a:ahLst/>
                <a:cxnLst/>
                <a:rect l="l" t="t" r="r" b="b"/>
                <a:pathLst>
                  <a:path w="7677" h="3086" extrusionOk="0">
                    <a:moveTo>
                      <a:pt x="5867" y="157"/>
                    </a:moveTo>
                    <a:cubicBezTo>
                      <a:pt x="5846" y="165"/>
                      <a:pt x="5826" y="175"/>
                      <a:pt x="5806" y="187"/>
                    </a:cubicBezTo>
                    <a:cubicBezTo>
                      <a:pt x="5826" y="176"/>
                      <a:pt x="5846" y="166"/>
                      <a:pt x="5867" y="157"/>
                    </a:cubicBezTo>
                    <a:close/>
                    <a:moveTo>
                      <a:pt x="23" y="1013"/>
                    </a:moveTo>
                    <a:cubicBezTo>
                      <a:pt x="15" y="1015"/>
                      <a:pt x="8" y="1016"/>
                      <a:pt x="0" y="1018"/>
                    </a:cubicBezTo>
                    <a:cubicBezTo>
                      <a:pt x="8" y="1016"/>
                      <a:pt x="15" y="1015"/>
                      <a:pt x="23" y="1013"/>
                    </a:cubicBezTo>
                    <a:close/>
                    <a:moveTo>
                      <a:pt x="6533" y="1"/>
                    </a:moveTo>
                    <a:cubicBezTo>
                      <a:pt x="6306" y="1"/>
                      <a:pt x="6071" y="60"/>
                      <a:pt x="5867" y="157"/>
                    </a:cubicBezTo>
                    <a:lnTo>
                      <a:pt x="5867" y="157"/>
                    </a:lnTo>
                    <a:cubicBezTo>
                      <a:pt x="5911" y="139"/>
                      <a:pt x="5958" y="131"/>
                      <a:pt x="6004" y="131"/>
                    </a:cubicBezTo>
                    <a:cubicBezTo>
                      <a:pt x="6202" y="131"/>
                      <a:pt x="6401" y="278"/>
                      <a:pt x="6453" y="475"/>
                    </a:cubicBezTo>
                    <a:cubicBezTo>
                      <a:pt x="6522" y="729"/>
                      <a:pt x="6383" y="1018"/>
                      <a:pt x="6164" y="1180"/>
                    </a:cubicBezTo>
                    <a:cubicBezTo>
                      <a:pt x="5990" y="1308"/>
                      <a:pt x="5773" y="1349"/>
                      <a:pt x="5552" y="1349"/>
                    </a:cubicBezTo>
                    <a:cubicBezTo>
                      <a:pt x="5494" y="1349"/>
                      <a:pt x="5437" y="1346"/>
                      <a:pt x="5379" y="1341"/>
                    </a:cubicBezTo>
                    <a:cubicBezTo>
                      <a:pt x="5125" y="1306"/>
                      <a:pt x="4860" y="1214"/>
                      <a:pt x="4606" y="1133"/>
                    </a:cubicBezTo>
                    <a:cubicBezTo>
                      <a:pt x="3804" y="886"/>
                      <a:pt x="3012" y="781"/>
                      <a:pt x="2214" y="781"/>
                    </a:cubicBezTo>
                    <a:cubicBezTo>
                      <a:pt x="1492" y="781"/>
                      <a:pt x="765" y="867"/>
                      <a:pt x="23" y="1013"/>
                    </a:cubicBezTo>
                    <a:lnTo>
                      <a:pt x="23" y="1013"/>
                    </a:lnTo>
                    <a:cubicBezTo>
                      <a:pt x="259" y="968"/>
                      <a:pt x="505" y="947"/>
                      <a:pt x="756" y="947"/>
                    </a:cubicBezTo>
                    <a:cubicBezTo>
                      <a:pt x="2331" y="947"/>
                      <a:pt x="4136" y="1774"/>
                      <a:pt x="5345" y="2507"/>
                    </a:cubicBezTo>
                    <a:cubicBezTo>
                      <a:pt x="5442" y="2564"/>
                      <a:pt x="6205" y="3085"/>
                      <a:pt x="6529" y="3085"/>
                    </a:cubicBezTo>
                    <a:cubicBezTo>
                      <a:pt x="6666" y="3085"/>
                      <a:pt x="6725" y="2993"/>
                      <a:pt x="6626" y="2738"/>
                    </a:cubicBezTo>
                    <a:cubicBezTo>
                      <a:pt x="6568" y="2565"/>
                      <a:pt x="6395" y="2438"/>
                      <a:pt x="6233" y="2345"/>
                    </a:cubicBezTo>
                    <a:cubicBezTo>
                      <a:pt x="6730" y="2345"/>
                      <a:pt x="7215" y="2126"/>
                      <a:pt x="7445" y="1664"/>
                    </a:cubicBezTo>
                    <a:cubicBezTo>
                      <a:pt x="7676" y="1203"/>
                      <a:pt x="7572" y="614"/>
                      <a:pt x="7215" y="256"/>
                    </a:cubicBezTo>
                    <a:cubicBezTo>
                      <a:pt x="7034" y="75"/>
                      <a:pt x="6788" y="1"/>
                      <a:pt x="6533"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1093378" y="293351"/>
                <a:ext cx="461659" cy="251632"/>
              </a:xfrm>
              <a:custGeom>
                <a:avLst/>
                <a:gdLst/>
                <a:ahLst/>
                <a:cxnLst/>
                <a:rect l="l" t="t" r="r" b="b"/>
                <a:pathLst>
                  <a:path w="14325" h="7808" extrusionOk="0">
                    <a:moveTo>
                      <a:pt x="1" y="5633"/>
                    </a:moveTo>
                    <a:cubicBezTo>
                      <a:pt x="17" y="5645"/>
                      <a:pt x="34" y="5657"/>
                      <a:pt x="51" y="5670"/>
                    </a:cubicBezTo>
                    <a:lnTo>
                      <a:pt x="51" y="5670"/>
                    </a:lnTo>
                    <a:cubicBezTo>
                      <a:pt x="34" y="5657"/>
                      <a:pt x="17" y="5645"/>
                      <a:pt x="1" y="5633"/>
                    </a:cubicBezTo>
                    <a:close/>
                    <a:moveTo>
                      <a:pt x="12697" y="1570"/>
                    </a:moveTo>
                    <a:lnTo>
                      <a:pt x="12697" y="1570"/>
                    </a:lnTo>
                    <a:cubicBezTo>
                      <a:pt x="11820" y="2009"/>
                      <a:pt x="10966" y="2528"/>
                      <a:pt x="10262" y="3186"/>
                    </a:cubicBezTo>
                    <a:cubicBezTo>
                      <a:pt x="9512" y="3821"/>
                      <a:pt x="8865" y="4559"/>
                      <a:pt x="8173" y="5252"/>
                    </a:cubicBezTo>
                    <a:cubicBezTo>
                      <a:pt x="7469" y="5933"/>
                      <a:pt x="6684" y="6579"/>
                      <a:pt x="5760" y="6960"/>
                    </a:cubicBezTo>
                    <a:cubicBezTo>
                      <a:pt x="5299" y="7145"/>
                      <a:pt x="4825" y="7272"/>
                      <a:pt x="4317" y="7318"/>
                    </a:cubicBezTo>
                    <a:cubicBezTo>
                      <a:pt x="4257" y="7321"/>
                      <a:pt x="4196" y="7322"/>
                      <a:pt x="4135" y="7322"/>
                    </a:cubicBezTo>
                    <a:cubicBezTo>
                      <a:pt x="3953" y="7322"/>
                      <a:pt x="3769" y="7309"/>
                      <a:pt x="3579" y="7284"/>
                    </a:cubicBezTo>
                    <a:cubicBezTo>
                      <a:pt x="3336" y="7260"/>
                      <a:pt x="3094" y="7191"/>
                      <a:pt x="2863" y="7099"/>
                    </a:cubicBezTo>
                    <a:lnTo>
                      <a:pt x="2863" y="7099"/>
                    </a:lnTo>
                    <a:cubicBezTo>
                      <a:pt x="3203" y="7208"/>
                      <a:pt x="3556" y="7258"/>
                      <a:pt x="3909" y="7258"/>
                    </a:cubicBezTo>
                    <a:cubicBezTo>
                      <a:pt x="4527" y="7258"/>
                      <a:pt x="5149" y="7106"/>
                      <a:pt x="5714" y="6856"/>
                    </a:cubicBezTo>
                    <a:cubicBezTo>
                      <a:pt x="6614" y="6464"/>
                      <a:pt x="7376" y="5829"/>
                      <a:pt x="8069" y="5148"/>
                    </a:cubicBezTo>
                    <a:cubicBezTo>
                      <a:pt x="8773" y="4479"/>
                      <a:pt x="9431" y="3728"/>
                      <a:pt x="10181" y="3094"/>
                    </a:cubicBezTo>
                    <a:cubicBezTo>
                      <a:pt x="10550" y="2770"/>
                      <a:pt x="10954" y="2470"/>
                      <a:pt x="11370" y="2228"/>
                    </a:cubicBezTo>
                    <a:cubicBezTo>
                      <a:pt x="11797" y="1974"/>
                      <a:pt x="12236" y="1766"/>
                      <a:pt x="12697" y="1570"/>
                    </a:cubicBezTo>
                    <a:close/>
                    <a:moveTo>
                      <a:pt x="8935" y="0"/>
                    </a:moveTo>
                    <a:cubicBezTo>
                      <a:pt x="8935" y="1039"/>
                      <a:pt x="8681" y="1547"/>
                      <a:pt x="8681" y="1547"/>
                    </a:cubicBezTo>
                    <a:cubicBezTo>
                      <a:pt x="8484" y="1304"/>
                      <a:pt x="8150" y="1027"/>
                      <a:pt x="8150" y="1027"/>
                    </a:cubicBezTo>
                    <a:lnTo>
                      <a:pt x="8150" y="1027"/>
                    </a:lnTo>
                    <a:cubicBezTo>
                      <a:pt x="8254" y="2413"/>
                      <a:pt x="8000" y="3694"/>
                      <a:pt x="7168" y="4825"/>
                    </a:cubicBezTo>
                    <a:cubicBezTo>
                      <a:pt x="7168" y="4386"/>
                      <a:pt x="6868" y="3936"/>
                      <a:pt x="6453" y="3867"/>
                    </a:cubicBezTo>
                    <a:cubicBezTo>
                      <a:pt x="6408" y="3860"/>
                      <a:pt x="6362" y="3856"/>
                      <a:pt x="6317" y="3856"/>
                    </a:cubicBezTo>
                    <a:cubicBezTo>
                      <a:pt x="5927" y="3856"/>
                      <a:pt x="5560" y="4118"/>
                      <a:pt x="5426" y="4490"/>
                    </a:cubicBezTo>
                    <a:cubicBezTo>
                      <a:pt x="5522" y="4388"/>
                      <a:pt x="5671" y="4340"/>
                      <a:pt x="5825" y="4340"/>
                    </a:cubicBezTo>
                    <a:cubicBezTo>
                      <a:pt x="6021" y="4340"/>
                      <a:pt x="6226" y="4417"/>
                      <a:pt x="6349" y="4559"/>
                    </a:cubicBezTo>
                    <a:cubicBezTo>
                      <a:pt x="6557" y="4802"/>
                      <a:pt x="6580" y="5171"/>
                      <a:pt x="6511" y="5494"/>
                    </a:cubicBezTo>
                    <a:cubicBezTo>
                      <a:pt x="6303" y="6418"/>
                      <a:pt x="4975" y="6706"/>
                      <a:pt x="4190" y="6822"/>
                    </a:cubicBezTo>
                    <a:cubicBezTo>
                      <a:pt x="3965" y="6855"/>
                      <a:pt x="3739" y="6871"/>
                      <a:pt x="3513" y="6871"/>
                    </a:cubicBezTo>
                    <a:cubicBezTo>
                      <a:pt x="2277" y="6871"/>
                      <a:pt x="1050" y="6393"/>
                      <a:pt x="51" y="5670"/>
                    </a:cubicBezTo>
                    <a:lnTo>
                      <a:pt x="51" y="5670"/>
                    </a:lnTo>
                    <a:cubicBezTo>
                      <a:pt x="604" y="6080"/>
                      <a:pt x="1045" y="6602"/>
                      <a:pt x="1628" y="6983"/>
                    </a:cubicBezTo>
                    <a:cubicBezTo>
                      <a:pt x="1963" y="7203"/>
                      <a:pt x="2309" y="7364"/>
                      <a:pt x="2655" y="7491"/>
                    </a:cubicBezTo>
                    <a:cubicBezTo>
                      <a:pt x="3233" y="7707"/>
                      <a:pt x="3817" y="7808"/>
                      <a:pt x="4400" y="7808"/>
                    </a:cubicBezTo>
                    <a:cubicBezTo>
                      <a:pt x="5505" y="7808"/>
                      <a:pt x="6607" y="7445"/>
                      <a:pt x="7665" y="6810"/>
                    </a:cubicBezTo>
                    <a:cubicBezTo>
                      <a:pt x="9310" y="5823"/>
                      <a:pt x="11376" y="4802"/>
                      <a:pt x="13381" y="4802"/>
                    </a:cubicBezTo>
                    <a:cubicBezTo>
                      <a:pt x="13698" y="4802"/>
                      <a:pt x="14013" y="4828"/>
                      <a:pt x="14325" y="4883"/>
                    </a:cubicBezTo>
                    <a:cubicBezTo>
                      <a:pt x="13736" y="4386"/>
                      <a:pt x="13009" y="4225"/>
                      <a:pt x="12224" y="4190"/>
                    </a:cubicBezTo>
                    <a:cubicBezTo>
                      <a:pt x="13482" y="3867"/>
                      <a:pt x="12443" y="1535"/>
                      <a:pt x="13736" y="1074"/>
                    </a:cubicBezTo>
                    <a:lnTo>
                      <a:pt x="13736" y="1074"/>
                    </a:lnTo>
                    <a:cubicBezTo>
                      <a:pt x="13541" y="1142"/>
                      <a:pt x="13344" y="1168"/>
                      <a:pt x="13147" y="1168"/>
                    </a:cubicBezTo>
                    <a:cubicBezTo>
                      <a:pt x="12454" y="1168"/>
                      <a:pt x="11763" y="840"/>
                      <a:pt x="11129" y="840"/>
                    </a:cubicBezTo>
                    <a:cubicBezTo>
                      <a:pt x="10659" y="840"/>
                      <a:pt x="10220" y="1021"/>
                      <a:pt x="9835" y="1651"/>
                    </a:cubicBezTo>
                    <a:cubicBezTo>
                      <a:pt x="9592" y="854"/>
                      <a:pt x="9454" y="647"/>
                      <a:pt x="8935"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338532" y="498382"/>
                <a:ext cx="164070" cy="48309"/>
              </a:xfrm>
              <a:custGeom>
                <a:avLst/>
                <a:gdLst/>
                <a:ahLst/>
                <a:cxnLst/>
                <a:rect l="l" t="t" r="r" b="b"/>
                <a:pathLst>
                  <a:path w="5091" h="1499" extrusionOk="0">
                    <a:moveTo>
                      <a:pt x="4271" y="1"/>
                    </a:moveTo>
                    <a:cubicBezTo>
                      <a:pt x="2710" y="1"/>
                      <a:pt x="1229" y="486"/>
                      <a:pt x="0" y="1499"/>
                    </a:cubicBezTo>
                    <a:cubicBezTo>
                      <a:pt x="1697" y="1014"/>
                      <a:pt x="3394" y="541"/>
                      <a:pt x="5090" y="44"/>
                    </a:cubicBezTo>
                    <a:cubicBezTo>
                      <a:pt x="4815" y="15"/>
                      <a:pt x="4542" y="1"/>
                      <a:pt x="4271"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24981" y="325320"/>
                <a:ext cx="282377" cy="216537"/>
              </a:xfrm>
              <a:custGeom>
                <a:avLst/>
                <a:gdLst/>
                <a:ahLst/>
                <a:cxnLst/>
                <a:rect l="l" t="t" r="r" b="b"/>
                <a:pathLst>
                  <a:path w="8762" h="6719" extrusionOk="0">
                    <a:moveTo>
                      <a:pt x="6649" y="1778"/>
                    </a:moveTo>
                    <a:lnTo>
                      <a:pt x="6649" y="1778"/>
                    </a:lnTo>
                    <a:cubicBezTo>
                      <a:pt x="6153" y="1940"/>
                      <a:pt x="5668" y="2113"/>
                      <a:pt x="5195" y="2309"/>
                    </a:cubicBezTo>
                    <a:cubicBezTo>
                      <a:pt x="4710" y="2517"/>
                      <a:pt x="4248" y="2736"/>
                      <a:pt x="3821" y="2990"/>
                    </a:cubicBezTo>
                    <a:cubicBezTo>
                      <a:pt x="3371" y="3233"/>
                      <a:pt x="2967" y="3521"/>
                      <a:pt x="2574" y="3844"/>
                    </a:cubicBezTo>
                    <a:cubicBezTo>
                      <a:pt x="2193" y="4145"/>
                      <a:pt x="1824" y="4491"/>
                      <a:pt x="1466" y="4837"/>
                    </a:cubicBezTo>
                    <a:cubicBezTo>
                      <a:pt x="1766" y="4468"/>
                      <a:pt x="2113" y="4098"/>
                      <a:pt x="2494" y="3775"/>
                    </a:cubicBezTo>
                    <a:cubicBezTo>
                      <a:pt x="2863" y="3440"/>
                      <a:pt x="3290" y="3152"/>
                      <a:pt x="3729" y="2886"/>
                    </a:cubicBezTo>
                    <a:cubicBezTo>
                      <a:pt x="4179" y="2632"/>
                      <a:pt x="4652" y="2413"/>
                      <a:pt x="5148" y="2229"/>
                    </a:cubicBezTo>
                    <a:cubicBezTo>
                      <a:pt x="5633" y="2044"/>
                      <a:pt x="6141" y="1894"/>
                      <a:pt x="6649" y="1778"/>
                    </a:cubicBezTo>
                    <a:close/>
                    <a:moveTo>
                      <a:pt x="6499" y="1"/>
                    </a:moveTo>
                    <a:lnTo>
                      <a:pt x="6499" y="1"/>
                    </a:lnTo>
                    <a:cubicBezTo>
                      <a:pt x="4063" y="382"/>
                      <a:pt x="947" y="4722"/>
                      <a:pt x="0" y="6719"/>
                    </a:cubicBezTo>
                    <a:cubicBezTo>
                      <a:pt x="2332" y="4145"/>
                      <a:pt x="5414" y="2286"/>
                      <a:pt x="8761" y="1386"/>
                    </a:cubicBezTo>
                    <a:cubicBezTo>
                      <a:pt x="8297" y="1151"/>
                      <a:pt x="7712" y="1034"/>
                      <a:pt x="7118" y="1034"/>
                    </a:cubicBezTo>
                    <a:cubicBezTo>
                      <a:pt x="6398" y="1034"/>
                      <a:pt x="5664" y="1206"/>
                      <a:pt x="5114" y="1547"/>
                    </a:cubicBezTo>
                    <a:lnTo>
                      <a:pt x="5114" y="1547"/>
                    </a:lnTo>
                    <a:cubicBezTo>
                      <a:pt x="5321" y="1109"/>
                      <a:pt x="6499" y="105"/>
                      <a:pt x="6499"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213245" y="324966"/>
                <a:ext cx="314379" cy="295397"/>
              </a:xfrm>
              <a:custGeom>
                <a:avLst/>
                <a:gdLst/>
                <a:ahLst/>
                <a:cxnLst/>
                <a:rect l="l" t="t" r="r" b="b"/>
                <a:pathLst>
                  <a:path w="9755" h="9166" extrusionOk="0">
                    <a:moveTo>
                      <a:pt x="1889" y="1128"/>
                    </a:moveTo>
                    <a:cubicBezTo>
                      <a:pt x="2421" y="1128"/>
                      <a:pt x="3994" y="3382"/>
                      <a:pt x="3994" y="3382"/>
                    </a:cubicBezTo>
                    <a:cubicBezTo>
                      <a:pt x="3994" y="3382"/>
                      <a:pt x="1386" y="1570"/>
                      <a:pt x="1790" y="1166"/>
                    </a:cubicBezTo>
                    <a:cubicBezTo>
                      <a:pt x="1817" y="1140"/>
                      <a:pt x="1850" y="1128"/>
                      <a:pt x="1889" y="1128"/>
                    </a:cubicBezTo>
                    <a:close/>
                    <a:moveTo>
                      <a:pt x="3104" y="680"/>
                    </a:moveTo>
                    <a:cubicBezTo>
                      <a:pt x="3112" y="680"/>
                      <a:pt x="3120" y="680"/>
                      <a:pt x="3129" y="681"/>
                    </a:cubicBezTo>
                    <a:cubicBezTo>
                      <a:pt x="3856" y="751"/>
                      <a:pt x="4421" y="3521"/>
                      <a:pt x="4421" y="3521"/>
                    </a:cubicBezTo>
                    <a:cubicBezTo>
                      <a:pt x="4421" y="3521"/>
                      <a:pt x="2449" y="680"/>
                      <a:pt x="3104" y="680"/>
                    </a:cubicBezTo>
                    <a:close/>
                    <a:moveTo>
                      <a:pt x="1447" y="2339"/>
                    </a:moveTo>
                    <a:cubicBezTo>
                      <a:pt x="2041" y="2339"/>
                      <a:pt x="4144" y="3786"/>
                      <a:pt x="4144" y="3786"/>
                    </a:cubicBezTo>
                    <a:cubicBezTo>
                      <a:pt x="4144" y="3786"/>
                      <a:pt x="1374" y="3221"/>
                      <a:pt x="1293" y="2493"/>
                    </a:cubicBezTo>
                    <a:cubicBezTo>
                      <a:pt x="1283" y="2385"/>
                      <a:pt x="1341" y="2339"/>
                      <a:pt x="1447" y="2339"/>
                    </a:cubicBezTo>
                    <a:close/>
                    <a:moveTo>
                      <a:pt x="624" y="0"/>
                    </a:moveTo>
                    <a:cubicBezTo>
                      <a:pt x="624" y="0"/>
                      <a:pt x="624" y="12"/>
                      <a:pt x="635" y="35"/>
                    </a:cubicBezTo>
                    <a:cubicBezTo>
                      <a:pt x="624" y="12"/>
                      <a:pt x="612" y="12"/>
                      <a:pt x="612" y="12"/>
                    </a:cubicBezTo>
                    <a:lnTo>
                      <a:pt x="612" y="12"/>
                    </a:lnTo>
                    <a:lnTo>
                      <a:pt x="647" y="58"/>
                    </a:lnTo>
                    <a:cubicBezTo>
                      <a:pt x="751" y="254"/>
                      <a:pt x="1051" y="924"/>
                      <a:pt x="901" y="1478"/>
                    </a:cubicBezTo>
                    <a:cubicBezTo>
                      <a:pt x="705" y="2136"/>
                      <a:pt x="1" y="3971"/>
                      <a:pt x="2494" y="4167"/>
                    </a:cubicBezTo>
                    <a:cubicBezTo>
                      <a:pt x="4999" y="4375"/>
                      <a:pt x="5841" y="5829"/>
                      <a:pt x="4029" y="6072"/>
                    </a:cubicBezTo>
                    <a:cubicBezTo>
                      <a:pt x="4029" y="6072"/>
                      <a:pt x="4573" y="6705"/>
                      <a:pt x="5239" y="6705"/>
                    </a:cubicBezTo>
                    <a:cubicBezTo>
                      <a:pt x="5365" y="6705"/>
                      <a:pt x="5495" y="6682"/>
                      <a:pt x="5627" y="6628"/>
                    </a:cubicBezTo>
                    <a:lnTo>
                      <a:pt x="5627" y="6628"/>
                    </a:lnTo>
                    <a:cubicBezTo>
                      <a:pt x="5512" y="6696"/>
                      <a:pt x="3978" y="8012"/>
                      <a:pt x="5287" y="9165"/>
                    </a:cubicBezTo>
                    <a:cubicBezTo>
                      <a:pt x="5287" y="9165"/>
                      <a:pt x="4999" y="8473"/>
                      <a:pt x="5691" y="7907"/>
                    </a:cubicBezTo>
                    <a:cubicBezTo>
                      <a:pt x="6395" y="7341"/>
                      <a:pt x="6938" y="7953"/>
                      <a:pt x="7746" y="7168"/>
                    </a:cubicBezTo>
                    <a:lnTo>
                      <a:pt x="7746" y="7157"/>
                    </a:lnTo>
                    <a:lnTo>
                      <a:pt x="7769" y="7157"/>
                    </a:lnTo>
                    <a:cubicBezTo>
                      <a:pt x="8554" y="6349"/>
                      <a:pt x="7942" y="5806"/>
                      <a:pt x="8496" y="5091"/>
                    </a:cubicBezTo>
                    <a:cubicBezTo>
                      <a:pt x="8801" y="4710"/>
                      <a:pt x="9144" y="4623"/>
                      <a:pt x="9394" y="4623"/>
                    </a:cubicBezTo>
                    <a:cubicBezTo>
                      <a:pt x="9607" y="4623"/>
                      <a:pt x="9754" y="4687"/>
                      <a:pt x="9754" y="4687"/>
                    </a:cubicBezTo>
                    <a:cubicBezTo>
                      <a:pt x="9411" y="4300"/>
                      <a:pt x="9055" y="4162"/>
                      <a:pt x="8722" y="4162"/>
                    </a:cubicBezTo>
                    <a:cubicBezTo>
                      <a:pt x="7892" y="4162"/>
                      <a:pt x="7203" y="5021"/>
                      <a:pt x="7203" y="5021"/>
                    </a:cubicBezTo>
                    <a:cubicBezTo>
                      <a:pt x="7549" y="4202"/>
                      <a:pt x="6649" y="3417"/>
                      <a:pt x="6649" y="3417"/>
                    </a:cubicBezTo>
                    <a:cubicBezTo>
                      <a:pt x="6560" y="4091"/>
                      <a:pt x="6309" y="4402"/>
                      <a:pt x="6016" y="4402"/>
                    </a:cubicBezTo>
                    <a:cubicBezTo>
                      <a:pt x="5512" y="4402"/>
                      <a:pt x="4883" y="3478"/>
                      <a:pt x="4745" y="1893"/>
                    </a:cubicBezTo>
                    <a:cubicBezTo>
                      <a:pt x="4614" y="400"/>
                      <a:pt x="3927" y="49"/>
                      <a:pt x="3255" y="49"/>
                    </a:cubicBezTo>
                    <a:cubicBezTo>
                      <a:pt x="2795" y="49"/>
                      <a:pt x="2341" y="214"/>
                      <a:pt x="2078" y="289"/>
                    </a:cubicBezTo>
                    <a:cubicBezTo>
                      <a:pt x="1967" y="322"/>
                      <a:pt x="1851" y="336"/>
                      <a:pt x="1734" y="336"/>
                    </a:cubicBezTo>
                    <a:cubicBezTo>
                      <a:pt x="1281" y="336"/>
                      <a:pt x="826" y="129"/>
                      <a:pt x="670" y="46"/>
                    </a:cubicBezTo>
                    <a:lnTo>
                      <a:pt x="624" y="0"/>
                    </a:ln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2"/>
            <p:cNvGrpSpPr/>
            <p:nvPr/>
          </p:nvGrpSpPr>
          <p:grpSpPr>
            <a:xfrm>
              <a:off x="7435073" y="198476"/>
              <a:ext cx="1510310" cy="1504734"/>
              <a:chOff x="7435073" y="292964"/>
              <a:chExt cx="1510310" cy="1504734"/>
            </a:xfrm>
          </p:grpSpPr>
          <p:sp>
            <p:nvSpPr>
              <p:cNvPr id="92" name="Google Shape;92;p2"/>
              <p:cNvSpPr/>
              <p:nvPr/>
            </p:nvSpPr>
            <p:spPr>
              <a:xfrm>
                <a:off x="8610958" y="732644"/>
                <a:ext cx="155884" cy="260076"/>
              </a:xfrm>
              <a:custGeom>
                <a:avLst/>
                <a:gdLst/>
                <a:ahLst/>
                <a:cxnLst/>
                <a:rect l="l" t="t" r="r" b="b"/>
                <a:pathLst>
                  <a:path w="4837" h="8070" extrusionOk="0">
                    <a:moveTo>
                      <a:pt x="4167" y="2425"/>
                    </a:moveTo>
                    <a:lnTo>
                      <a:pt x="4167" y="2425"/>
                    </a:lnTo>
                    <a:cubicBezTo>
                      <a:pt x="4225" y="2817"/>
                      <a:pt x="4213" y="3221"/>
                      <a:pt x="4109" y="3614"/>
                    </a:cubicBezTo>
                    <a:cubicBezTo>
                      <a:pt x="4017" y="4006"/>
                      <a:pt x="3809" y="4364"/>
                      <a:pt x="3567" y="4676"/>
                    </a:cubicBezTo>
                    <a:cubicBezTo>
                      <a:pt x="3324" y="4999"/>
                      <a:pt x="3036" y="5276"/>
                      <a:pt x="2770" y="5564"/>
                    </a:cubicBezTo>
                    <a:cubicBezTo>
                      <a:pt x="2516" y="5853"/>
                      <a:pt x="2262" y="6165"/>
                      <a:pt x="2112" y="6522"/>
                    </a:cubicBezTo>
                    <a:cubicBezTo>
                      <a:pt x="2205" y="6142"/>
                      <a:pt x="2424" y="5795"/>
                      <a:pt x="2690" y="5484"/>
                    </a:cubicBezTo>
                    <a:cubicBezTo>
                      <a:pt x="2897" y="5218"/>
                      <a:pt x="3151" y="4953"/>
                      <a:pt x="3359" y="4699"/>
                    </a:cubicBezTo>
                    <a:lnTo>
                      <a:pt x="3359" y="4699"/>
                    </a:lnTo>
                    <a:cubicBezTo>
                      <a:pt x="3301" y="4733"/>
                      <a:pt x="3232" y="4780"/>
                      <a:pt x="3163" y="4826"/>
                    </a:cubicBezTo>
                    <a:cubicBezTo>
                      <a:pt x="2926" y="4961"/>
                      <a:pt x="2646" y="5047"/>
                      <a:pt x="2373" y="5047"/>
                    </a:cubicBezTo>
                    <a:cubicBezTo>
                      <a:pt x="2273" y="5047"/>
                      <a:pt x="2174" y="5035"/>
                      <a:pt x="2078" y="5010"/>
                    </a:cubicBezTo>
                    <a:cubicBezTo>
                      <a:pt x="2436" y="4987"/>
                      <a:pt x="2782" y="4872"/>
                      <a:pt x="3093" y="4699"/>
                    </a:cubicBezTo>
                    <a:cubicBezTo>
                      <a:pt x="3324" y="4560"/>
                      <a:pt x="3521" y="4410"/>
                      <a:pt x="3694" y="4214"/>
                    </a:cubicBezTo>
                    <a:cubicBezTo>
                      <a:pt x="3821" y="4018"/>
                      <a:pt x="3925" y="3798"/>
                      <a:pt x="3994" y="3579"/>
                    </a:cubicBezTo>
                    <a:cubicBezTo>
                      <a:pt x="4109" y="3221"/>
                      <a:pt x="4155" y="2817"/>
                      <a:pt x="4167" y="2425"/>
                    </a:cubicBezTo>
                    <a:close/>
                    <a:moveTo>
                      <a:pt x="3913" y="1"/>
                    </a:moveTo>
                    <a:cubicBezTo>
                      <a:pt x="4017" y="324"/>
                      <a:pt x="4040" y="693"/>
                      <a:pt x="4028" y="1086"/>
                    </a:cubicBezTo>
                    <a:cubicBezTo>
                      <a:pt x="3994" y="1940"/>
                      <a:pt x="3440" y="2760"/>
                      <a:pt x="2643" y="3083"/>
                    </a:cubicBezTo>
                    <a:cubicBezTo>
                      <a:pt x="2391" y="3182"/>
                      <a:pt x="2113" y="3229"/>
                      <a:pt x="1831" y="3229"/>
                    </a:cubicBezTo>
                    <a:cubicBezTo>
                      <a:pt x="1225" y="3229"/>
                      <a:pt x="603" y="3008"/>
                      <a:pt x="185" y="2598"/>
                    </a:cubicBezTo>
                    <a:lnTo>
                      <a:pt x="185" y="2598"/>
                    </a:lnTo>
                    <a:cubicBezTo>
                      <a:pt x="0" y="2933"/>
                      <a:pt x="35" y="3371"/>
                      <a:pt x="242" y="3683"/>
                    </a:cubicBezTo>
                    <a:cubicBezTo>
                      <a:pt x="419" y="3943"/>
                      <a:pt x="723" y="4046"/>
                      <a:pt x="1034" y="4046"/>
                    </a:cubicBezTo>
                    <a:cubicBezTo>
                      <a:pt x="1109" y="4046"/>
                      <a:pt x="1184" y="4041"/>
                      <a:pt x="1258" y="4029"/>
                    </a:cubicBezTo>
                    <a:lnTo>
                      <a:pt x="1258" y="4029"/>
                    </a:lnTo>
                    <a:cubicBezTo>
                      <a:pt x="1050" y="4237"/>
                      <a:pt x="866" y="4433"/>
                      <a:pt x="762" y="4710"/>
                    </a:cubicBezTo>
                    <a:cubicBezTo>
                      <a:pt x="681" y="4964"/>
                      <a:pt x="727" y="5311"/>
                      <a:pt x="935" y="5472"/>
                    </a:cubicBezTo>
                    <a:cubicBezTo>
                      <a:pt x="1008" y="5521"/>
                      <a:pt x="1111" y="5545"/>
                      <a:pt x="1217" y="5545"/>
                    </a:cubicBezTo>
                    <a:cubicBezTo>
                      <a:pt x="1361" y="5545"/>
                      <a:pt x="1511" y="5501"/>
                      <a:pt x="1604" y="5414"/>
                    </a:cubicBezTo>
                    <a:lnTo>
                      <a:pt x="1604" y="5414"/>
                    </a:lnTo>
                    <a:cubicBezTo>
                      <a:pt x="1385" y="5888"/>
                      <a:pt x="1339" y="6453"/>
                      <a:pt x="1489" y="6973"/>
                    </a:cubicBezTo>
                    <a:cubicBezTo>
                      <a:pt x="1662" y="7550"/>
                      <a:pt x="2170" y="7815"/>
                      <a:pt x="2701" y="8069"/>
                    </a:cubicBezTo>
                    <a:cubicBezTo>
                      <a:pt x="2516" y="7654"/>
                      <a:pt x="2632" y="7134"/>
                      <a:pt x="2863" y="6730"/>
                    </a:cubicBezTo>
                    <a:cubicBezTo>
                      <a:pt x="3093" y="6326"/>
                      <a:pt x="3440" y="6003"/>
                      <a:pt x="3728" y="5634"/>
                    </a:cubicBezTo>
                    <a:cubicBezTo>
                      <a:pt x="4479" y="4676"/>
                      <a:pt x="4836" y="3452"/>
                      <a:pt x="4721" y="2240"/>
                    </a:cubicBezTo>
                    <a:cubicBezTo>
                      <a:pt x="4652" y="1444"/>
                      <a:pt x="4363" y="670"/>
                      <a:pt x="3913"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8530228" y="1180896"/>
                <a:ext cx="246669" cy="616802"/>
              </a:xfrm>
              <a:custGeom>
                <a:avLst/>
                <a:gdLst/>
                <a:ahLst/>
                <a:cxnLst/>
                <a:rect l="l" t="t" r="r" b="b"/>
                <a:pathLst>
                  <a:path w="7654" h="19139" extrusionOk="0">
                    <a:moveTo>
                      <a:pt x="6834" y="1"/>
                    </a:moveTo>
                    <a:cubicBezTo>
                      <a:pt x="4167" y="1478"/>
                      <a:pt x="2436" y="4491"/>
                      <a:pt x="2494" y="7538"/>
                    </a:cubicBezTo>
                    <a:cubicBezTo>
                      <a:pt x="2517" y="8773"/>
                      <a:pt x="2805" y="10008"/>
                      <a:pt x="3001" y="11243"/>
                    </a:cubicBezTo>
                    <a:cubicBezTo>
                      <a:pt x="3175" y="12490"/>
                      <a:pt x="3209" y="13771"/>
                      <a:pt x="2771" y="14937"/>
                    </a:cubicBezTo>
                    <a:cubicBezTo>
                      <a:pt x="2309" y="16091"/>
                      <a:pt x="1235" y="17084"/>
                      <a:pt x="0" y="17118"/>
                    </a:cubicBezTo>
                    <a:cubicBezTo>
                      <a:pt x="420" y="17276"/>
                      <a:pt x="882" y="17353"/>
                      <a:pt x="1346" y="17353"/>
                    </a:cubicBezTo>
                    <a:cubicBezTo>
                      <a:pt x="2552" y="17353"/>
                      <a:pt x="3780" y="16828"/>
                      <a:pt x="4363" y="15803"/>
                    </a:cubicBezTo>
                    <a:cubicBezTo>
                      <a:pt x="4560" y="17315"/>
                      <a:pt x="6141" y="18954"/>
                      <a:pt x="7653" y="19138"/>
                    </a:cubicBezTo>
                    <a:cubicBezTo>
                      <a:pt x="5633" y="16426"/>
                      <a:pt x="6268" y="14637"/>
                      <a:pt x="4883" y="10008"/>
                    </a:cubicBezTo>
                    <a:cubicBezTo>
                      <a:pt x="3128" y="4145"/>
                      <a:pt x="5425" y="786"/>
                      <a:pt x="6834"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8588624" y="609535"/>
                <a:ext cx="251117" cy="581449"/>
              </a:xfrm>
              <a:custGeom>
                <a:avLst/>
                <a:gdLst/>
                <a:ahLst/>
                <a:cxnLst/>
                <a:rect l="l" t="t" r="r" b="b"/>
                <a:pathLst>
                  <a:path w="7792" h="18042" extrusionOk="0">
                    <a:moveTo>
                      <a:pt x="6822" y="13690"/>
                    </a:moveTo>
                    <a:cubicBezTo>
                      <a:pt x="6626" y="14279"/>
                      <a:pt x="6326" y="14844"/>
                      <a:pt x="5945" y="15352"/>
                    </a:cubicBezTo>
                    <a:cubicBezTo>
                      <a:pt x="5576" y="15860"/>
                      <a:pt x="5125" y="16298"/>
                      <a:pt x="4629" y="16691"/>
                    </a:cubicBezTo>
                    <a:cubicBezTo>
                      <a:pt x="4144" y="17083"/>
                      <a:pt x="3556" y="17360"/>
                      <a:pt x="2944" y="17510"/>
                    </a:cubicBezTo>
                    <a:cubicBezTo>
                      <a:pt x="2386" y="17661"/>
                      <a:pt x="1799" y="17731"/>
                      <a:pt x="1219" y="17731"/>
                    </a:cubicBezTo>
                    <a:cubicBezTo>
                      <a:pt x="1174" y="17731"/>
                      <a:pt x="1130" y="17731"/>
                      <a:pt x="1086" y="17730"/>
                    </a:cubicBezTo>
                    <a:cubicBezTo>
                      <a:pt x="1709" y="17695"/>
                      <a:pt x="2321" y="17603"/>
                      <a:pt x="2921" y="17418"/>
                    </a:cubicBezTo>
                    <a:cubicBezTo>
                      <a:pt x="3509" y="17245"/>
                      <a:pt x="4075" y="16968"/>
                      <a:pt x="4548" y="16575"/>
                    </a:cubicBezTo>
                    <a:cubicBezTo>
                      <a:pt x="5033" y="16206"/>
                      <a:pt x="5472" y="15756"/>
                      <a:pt x="5864" y="15283"/>
                    </a:cubicBezTo>
                    <a:cubicBezTo>
                      <a:pt x="6245" y="14786"/>
                      <a:pt x="6580" y="14267"/>
                      <a:pt x="6822" y="13690"/>
                    </a:cubicBezTo>
                    <a:close/>
                    <a:moveTo>
                      <a:pt x="2586" y="0"/>
                    </a:moveTo>
                    <a:cubicBezTo>
                      <a:pt x="4491" y="1536"/>
                      <a:pt x="5691" y="4133"/>
                      <a:pt x="5991" y="6499"/>
                    </a:cubicBezTo>
                    <a:cubicBezTo>
                      <a:pt x="6095" y="7307"/>
                      <a:pt x="6118" y="8115"/>
                      <a:pt x="6049" y="8923"/>
                    </a:cubicBezTo>
                    <a:cubicBezTo>
                      <a:pt x="6003" y="9292"/>
                      <a:pt x="5899" y="9650"/>
                      <a:pt x="5806" y="10019"/>
                    </a:cubicBezTo>
                    <a:cubicBezTo>
                      <a:pt x="5691" y="10389"/>
                      <a:pt x="5576" y="10746"/>
                      <a:pt x="5518" y="11139"/>
                    </a:cubicBezTo>
                    <a:cubicBezTo>
                      <a:pt x="5460" y="11531"/>
                      <a:pt x="5529" y="11958"/>
                      <a:pt x="5818" y="12224"/>
                    </a:cubicBezTo>
                    <a:cubicBezTo>
                      <a:pt x="5958" y="12347"/>
                      <a:pt x="6125" y="12416"/>
                      <a:pt x="6283" y="12416"/>
                    </a:cubicBezTo>
                    <a:cubicBezTo>
                      <a:pt x="6429" y="12416"/>
                      <a:pt x="6568" y="12356"/>
                      <a:pt x="6667" y="12225"/>
                    </a:cubicBezTo>
                    <a:lnTo>
                      <a:pt x="6667" y="12225"/>
                    </a:lnTo>
                    <a:cubicBezTo>
                      <a:pt x="5686" y="13673"/>
                      <a:pt x="4203" y="14318"/>
                      <a:pt x="2586" y="14694"/>
                    </a:cubicBezTo>
                    <a:cubicBezTo>
                      <a:pt x="1039" y="15040"/>
                      <a:pt x="1" y="16345"/>
                      <a:pt x="1166" y="16968"/>
                    </a:cubicBezTo>
                    <a:cubicBezTo>
                      <a:pt x="993" y="17037"/>
                      <a:pt x="762" y="17014"/>
                      <a:pt x="578" y="17095"/>
                    </a:cubicBezTo>
                    <a:cubicBezTo>
                      <a:pt x="278" y="17233"/>
                      <a:pt x="162" y="17603"/>
                      <a:pt x="451" y="17834"/>
                    </a:cubicBezTo>
                    <a:cubicBezTo>
                      <a:pt x="589" y="17949"/>
                      <a:pt x="797" y="17995"/>
                      <a:pt x="982" y="18007"/>
                    </a:cubicBezTo>
                    <a:cubicBezTo>
                      <a:pt x="1205" y="18030"/>
                      <a:pt x="1427" y="18042"/>
                      <a:pt x="1647" y="18042"/>
                    </a:cubicBezTo>
                    <a:cubicBezTo>
                      <a:pt x="3480" y="18042"/>
                      <a:pt x="5155" y="17227"/>
                      <a:pt x="6268" y="15629"/>
                    </a:cubicBezTo>
                    <a:cubicBezTo>
                      <a:pt x="7492" y="13851"/>
                      <a:pt x="7792" y="11554"/>
                      <a:pt x="7561" y="9408"/>
                    </a:cubicBezTo>
                    <a:cubicBezTo>
                      <a:pt x="7157" y="5552"/>
                      <a:pt x="5599" y="2424"/>
                      <a:pt x="2586"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8767326" y="958816"/>
                <a:ext cx="112861" cy="243930"/>
              </a:xfrm>
              <a:custGeom>
                <a:avLst/>
                <a:gdLst/>
                <a:ahLst/>
                <a:cxnLst/>
                <a:rect l="l" t="t" r="r" b="b"/>
                <a:pathLst>
                  <a:path w="3502" h="7569" extrusionOk="0">
                    <a:moveTo>
                      <a:pt x="2397" y="1"/>
                    </a:moveTo>
                    <a:cubicBezTo>
                      <a:pt x="2400" y="15"/>
                      <a:pt x="2402" y="29"/>
                      <a:pt x="2405" y="43"/>
                    </a:cubicBezTo>
                    <a:lnTo>
                      <a:pt x="2405" y="43"/>
                    </a:lnTo>
                    <a:cubicBezTo>
                      <a:pt x="2403" y="29"/>
                      <a:pt x="2400" y="15"/>
                      <a:pt x="2397" y="1"/>
                    </a:cubicBezTo>
                    <a:close/>
                    <a:moveTo>
                      <a:pt x="3228" y="5795"/>
                    </a:moveTo>
                    <a:cubicBezTo>
                      <a:pt x="3238" y="5814"/>
                      <a:pt x="3247" y="5833"/>
                      <a:pt x="3256" y="5853"/>
                    </a:cubicBezTo>
                    <a:lnTo>
                      <a:pt x="3256" y="5853"/>
                    </a:lnTo>
                    <a:cubicBezTo>
                      <a:pt x="3248" y="5833"/>
                      <a:pt x="3239" y="5814"/>
                      <a:pt x="3228" y="5795"/>
                    </a:cubicBezTo>
                    <a:close/>
                    <a:moveTo>
                      <a:pt x="2405" y="43"/>
                    </a:moveTo>
                    <a:cubicBezTo>
                      <a:pt x="2727" y="1735"/>
                      <a:pt x="1755" y="3948"/>
                      <a:pt x="908" y="5334"/>
                    </a:cubicBezTo>
                    <a:cubicBezTo>
                      <a:pt x="825" y="5469"/>
                      <a:pt x="1" y="6673"/>
                      <a:pt x="472" y="6673"/>
                    </a:cubicBezTo>
                    <a:cubicBezTo>
                      <a:pt x="524" y="6673"/>
                      <a:pt x="591" y="6658"/>
                      <a:pt x="677" y="6626"/>
                    </a:cubicBezTo>
                    <a:cubicBezTo>
                      <a:pt x="850" y="6569"/>
                      <a:pt x="977" y="6395"/>
                      <a:pt x="1069" y="6234"/>
                    </a:cubicBezTo>
                    <a:cubicBezTo>
                      <a:pt x="1069" y="6719"/>
                      <a:pt x="1277" y="7215"/>
                      <a:pt x="1739" y="7446"/>
                    </a:cubicBezTo>
                    <a:cubicBezTo>
                      <a:pt x="1905" y="7529"/>
                      <a:pt x="2090" y="7569"/>
                      <a:pt x="2274" y="7569"/>
                    </a:cubicBezTo>
                    <a:cubicBezTo>
                      <a:pt x="2602" y="7569"/>
                      <a:pt x="2930" y="7444"/>
                      <a:pt x="3159" y="7215"/>
                    </a:cubicBezTo>
                    <a:cubicBezTo>
                      <a:pt x="3501" y="6872"/>
                      <a:pt x="3463" y="6296"/>
                      <a:pt x="3256" y="5853"/>
                    </a:cubicBezTo>
                    <a:lnTo>
                      <a:pt x="3256" y="5853"/>
                    </a:lnTo>
                    <a:cubicBezTo>
                      <a:pt x="3352" y="6096"/>
                      <a:pt x="3185" y="6378"/>
                      <a:pt x="2939" y="6453"/>
                    </a:cubicBezTo>
                    <a:cubicBezTo>
                      <a:pt x="2895" y="6465"/>
                      <a:pt x="2849" y="6470"/>
                      <a:pt x="2804" y="6470"/>
                    </a:cubicBezTo>
                    <a:cubicBezTo>
                      <a:pt x="2581" y="6470"/>
                      <a:pt x="2360" y="6337"/>
                      <a:pt x="2235" y="6165"/>
                    </a:cubicBezTo>
                    <a:cubicBezTo>
                      <a:pt x="2074" y="5945"/>
                      <a:pt x="2051" y="5657"/>
                      <a:pt x="2074" y="5380"/>
                    </a:cubicBezTo>
                    <a:cubicBezTo>
                      <a:pt x="2108" y="5126"/>
                      <a:pt x="2189" y="4860"/>
                      <a:pt x="2281" y="4606"/>
                    </a:cubicBezTo>
                    <a:cubicBezTo>
                      <a:pt x="2750" y="3085"/>
                      <a:pt x="2709" y="1598"/>
                      <a:pt x="2405" y="43"/>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8681633" y="1182024"/>
                <a:ext cx="263750" cy="461659"/>
              </a:xfrm>
              <a:custGeom>
                <a:avLst/>
                <a:gdLst/>
                <a:ahLst/>
                <a:cxnLst/>
                <a:rect l="l" t="t" r="r" b="b"/>
                <a:pathLst>
                  <a:path w="8184" h="14325" extrusionOk="0">
                    <a:moveTo>
                      <a:pt x="2482" y="0"/>
                    </a:moveTo>
                    <a:lnTo>
                      <a:pt x="2482" y="0"/>
                    </a:lnTo>
                    <a:cubicBezTo>
                      <a:pt x="2465" y="22"/>
                      <a:pt x="2449" y="44"/>
                      <a:pt x="2433" y="67"/>
                    </a:cubicBezTo>
                    <a:lnTo>
                      <a:pt x="2433" y="67"/>
                    </a:lnTo>
                    <a:cubicBezTo>
                      <a:pt x="2450" y="45"/>
                      <a:pt x="2466" y="23"/>
                      <a:pt x="2482" y="0"/>
                    </a:cubicBezTo>
                    <a:close/>
                    <a:moveTo>
                      <a:pt x="1016" y="2851"/>
                    </a:moveTo>
                    <a:cubicBezTo>
                      <a:pt x="704" y="3786"/>
                      <a:pt x="866" y="4814"/>
                      <a:pt x="1258" y="5714"/>
                    </a:cubicBezTo>
                    <a:cubicBezTo>
                      <a:pt x="1651" y="6603"/>
                      <a:pt x="2286" y="7376"/>
                      <a:pt x="2955" y="8069"/>
                    </a:cubicBezTo>
                    <a:cubicBezTo>
                      <a:pt x="3636" y="8773"/>
                      <a:pt x="4386" y="9419"/>
                      <a:pt x="5021" y="10169"/>
                    </a:cubicBezTo>
                    <a:cubicBezTo>
                      <a:pt x="5344" y="10550"/>
                      <a:pt x="5645" y="10954"/>
                      <a:pt x="5887" y="11370"/>
                    </a:cubicBezTo>
                    <a:cubicBezTo>
                      <a:pt x="6129" y="11785"/>
                      <a:pt x="6349" y="12236"/>
                      <a:pt x="6533" y="12697"/>
                    </a:cubicBezTo>
                    <a:cubicBezTo>
                      <a:pt x="6106" y="11820"/>
                      <a:pt x="5587" y="10966"/>
                      <a:pt x="4917" y="10262"/>
                    </a:cubicBezTo>
                    <a:cubicBezTo>
                      <a:pt x="4282" y="9523"/>
                      <a:pt x="3555" y="8877"/>
                      <a:pt x="2863" y="8161"/>
                    </a:cubicBezTo>
                    <a:cubicBezTo>
                      <a:pt x="2182" y="7457"/>
                      <a:pt x="1535" y="6672"/>
                      <a:pt x="1154" y="5760"/>
                    </a:cubicBezTo>
                    <a:cubicBezTo>
                      <a:pt x="970" y="5298"/>
                      <a:pt x="843" y="4814"/>
                      <a:pt x="797" y="4317"/>
                    </a:cubicBezTo>
                    <a:cubicBezTo>
                      <a:pt x="785" y="4063"/>
                      <a:pt x="797" y="3821"/>
                      <a:pt x="820" y="3579"/>
                    </a:cubicBezTo>
                    <a:cubicBezTo>
                      <a:pt x="854" y="3336"/>
                      <a:pt x="924" y="3082"/>
                      <a:pt x="1016" y="2851"/>
                    </a:cubicBezTo>
                    <a:close/>
                    <a:moveTo>
                      <a:pt x="2433" y="67"/>
                    </a:moveTo>
                    <a:cubicBezTo>
                      <a:pt x="2024" y="612"/>
                      <a:pt x="1497" y="1040"/>
                      <a:pt x="1120" y="1628"/>
                    </a:cubicBezTo>
                    <a:cubicBezTo>
                      <a:pt x="912" y="1963"/>
                      <a:pt x="750" y="2309"/>
                      <a:pt x="623" y="2655"/>
                    </a:cubicBezTo>
                    <a:cubicBezTo>
                      <a:pt x="0" y="4329"/>
                      <a:pt x="335" y="6037"/>
                      <a:pt x="1293" y="7653"/>
                    </a:cubicBezTo>
                    <a:cubicBezTo>
                      <a:pt x="2436" y="9558"/>
                      <a:pt x="3636" y="12028"/>
                      <a:pt x="3232" y="14325"/>
                    </a:cubicBezTo>
                    <a:cubicBezTo>
                      <a:pt x="3728" y="13748"/>
                      <a:pt x="3878" y="12997"/>
                      <a:pt x="3925" y="12224"/>
                    </a:cubicBezTo>
                    <a:cubicBezTo>
                      <a:pt x="4248" y="13471"/>
                      <a:pt x="6579" y="12432"/>
                      <a:pt x="7041" y="13736"/>
                    </a:cubicBezTo>
                    <a:cubicBezTo>
                      <a:pt x="6545" y="12339"/>
                      <a:pt x="8184" y="10874"/>
                      <a:pt x="6464" y="9823"/>
                    </a:cubicBezTo>
                    <a:cubicBezTo>
                      <a:pt x="7260" y="9592"/>
                      <a:pt x="7457" y="9442"/>
                      <a:pt x="8115" y="8934"/>
                    </a:cubicBezTo>
                    <a:cubicBezTo>
                      <a:pt x="7076" y="8934"/>
                      <a:pt x="6568" y="8669"/>
                      <a:pt x="6568" y="8669"/>
                    </a:cubicBezTo>
                    <a:cubicBezTo>
                      <a:pt x="6810" y="8484"/>
                      <a:pt x="7087" y="8149"/>
                      <a:pt x="7087" y="8149"/>
                    </a:cubicBezTo>
                    <a:lnTo>
                      <a:pt x="7087" y="8149"/>
                    </a:lnTo>
                    <a:cubicBezTo>
                      <a:pt x="6899" y="8164"/>
                      <a:pt x="6713" y="8171"/>
                      <a:pt x="6528" y="8171"/>
                    </a:cubicBezTo>
                    <a:cubicBezTo>
                      <a:pt x="5357" y="8171"/>
                      <a:pt x="4267" y="7876"/>
                      <a:pt x="3290" y="7168"/>
                    </a:cubicBezTo>
                    <a:cubicBezTo>
                      <a:pt x="3728" y="7168"/>
                      <a:pt x="4167" y="6868"/>
                      <a:pt x="4236" y="6441"/>
                    </a:cubicBezTo>
                    <a:cubicBezTo>
                      <a:pt x="4317" y="6014"/>
                      <a:pt x="4040" y="5564"/>
                      <a:pt x="3625" y="5425"/>
                    </a:cubicBezTo>
                    <a:lnTo>
                      <a:pt x="3625" y="5425"/>
                    </a:lnTo>
                    <a:cubicBezTo>
                      <a:pt x="3855" y="5633"/>
                      <a:pt x="3809" y="6130"/>
                      <a:pt x="3555" y="6349"/>
                    </a:cubicBezTo>
                    <a:cubicBezTo>
                      <a:pt x="3385" y="6481"/>
                      <a:pt x="3167" y="6539"/>
                      <a:pt x="2942" y="6539"/>
                    </a:cubicBezTo>
                    <a:cubicBezTo>
                      <a:pt x="2831" y="6539"/>
                      <a:pt x="2719" y="6525"/>
                      <a:pt x="2609" y="6499"/>
                    </a:cubicBezTo>
                    <a:cubicBezTo>
                      <a:pt x="1685" y="6303"/>
                      <a:pt x="1397" y="4975"/>
                      <a:pt x="1281" y="4179"/>
                    </a:cubicBezTo>
                    <a:cubicBezTo>
                      <a:pt x="1066" y="2740"/>
                      <a:pt x="1585" y="1235"/>
                      <a:pt x="2433" y="67"/>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8689432" y="1427533"/>
                <a:ext cx="53594" cy="164070"/>
              </a:xfrm>
              <a:custGeom>
                <a:avLst/>
                <a:gdLst/>
                <a:ahLst/>
                <a:cxnLst/>
                <a:rect l="l" t="t" r="r" b="b"/>
                <a:pathLst>
                  <a:path w="1663" h="5091" extrusionOk="0">
                    <a:moveTo>
                      <a:pt x="1" y="0"/>
                    </a:moveTo>
                    <a:lnTo>
                      <a:pt x="1" y="0"/>
                    </a:lnTo>
                    <a:cubicBezTo>
                      <a:pt x="497" y="1697"/>
                      <a:pt x="970" y="3382"/>
                      <a:pt x="1466" y="5091"/>
                    </a:cubicBezTo>
                    <a:cubicBezTo>
                      <a:pt x="1663" y="3221"/>
                      <a:pt x="1201" y="1443"/>
                      <a:pt x="1"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8694653" y="613628"/>
                <a:ext cx="216150" cy="282732"/>
              </a:xfrm>
              <a:custGeom>
                <a:avLst/>
                <a:gdLst/>
                <a:ahLst/>
                <a:cxnLst/>
                <a:rect l="l" t="t" r="r" b="b"/>
                <a:pathLst>
                  <a:path w="6707" h="8773" extrusionOk="0">
                    <a:moveTo>
                      <a:pt x="1870" y="1478"/>
                    </a:moveTo>
                    <a:cubicBezTo>
                      <a:pt x="2251" y="1778"/>
                      <a:pt x="2609" y="2124"/>
                      <a:pt x="2944" y="2505"/>
                    </a:cubicBezTo>
                    <a:cubicBezTo>
                      <a:pt x="3278" y="2874"/>
                      <a:pt x="3567" y="3290"/>
                      <a:pt x="3821" y="3740"/>
                    </a:cubicBezTo>
                    <a:cubicBezTo>
                      <a:pt x="4086" y="4190"/>
                      <a:pt x="4294" y="4664"/>
                      <a:pt x="4490" y="5160"/>
                    </a:cubicBezTo>
                    <a:cubicBezTo>
                      <a:pt x="4675" y="5645"/>
                      <a:pt x="4813" y="6153"/>
                      <a:pt x="4929" y="6660"/>
                    </a:cubicBezTo>
                    <a:cubicBezTo>
                      <a:pt x="4779" y="6164"/>
                      <a:pt x="4606" y="5668"/>
                      <a:pt x="4398" y="5194"/>
                    </a:cubicBezTo>
                    <a:cubicBezTo>
                      <a:pt x="4202" y="4721"/>
                      <a:pt x="3982" y="4260"/>
                      <a:pt x="3728" y="3832"/>
                    </a:cubicBezTo>
                    <a:cubicBezTo>
                      <a:pt x="3474" y="3382"/>
                      <a:pt x="3186" y="2978"/>
                      <a:pt x="2874" y="2586"/>
                    </a:cubicBezTo>
                    <a:cubicBezTo>
                      <a:pt x="2574" y="2193"/>
                      <a:pt x="2216" y="1836"/>
                      <a:pt x="1870" y="1478"/>
                    </a:cubicBezTo>
                    <a:close/>
                    <a:moveTo>
                      <a:pt x="0" y="0"/>
                    </a:moveTo>
                    <a:cubicBezTo>
                      <a:pt x="2574" y="2343"/>
                      <a:pt x="4433" y="5425"/>
                      <a:pt x="5321" y="8773"/>
                    </a:cubicBezTo>
                    <a:cubicBezTo>
                      <a:pt x="5841" y="7734"/>
                      <a:pt x="5783" y="6106"/>
                      <a:pt x="5171" y="5125"/>
                    </a:cubicBezTo>
                    <a:lnTo>
                      <a:pt x="5171" y="5125"/>
                    </a:lnTo>
                    <a:cubicBezTo>
                      <a:pt x="5598" y="5333"/>
                      <a:pt x="6614" y="6510"/>
                      <a:pt x="6706" y="6510"/>
                    </a:cubicBezTo>
                    <a:cubicBezTo>
                      <a:pt x="6337" y="4075"/>
                      <a:pt x="1997" y="958"/>
                      <a:pt x="0"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8240438" y="471601"/>
                <a:ext cx="260044" cy="150728"/>
              </a:xfrm>
              <a:custGeom>
                <a:avLst/>
                <a:gdLst/>
                <a:ahLst/>
                <a:cxnLst/>
                <a:rect l="l" t="t" r="r" b="b"/>
                <a:pathLst>
                  <a:path w="8069" h="4677" extrusionOk="0">
                    <a:moveTo>
                      <a:pt x="5210" y="567"/>
                    </a:moveTo>
                    <a:cubicBezTo>
                      <a:pt x="5356" y="567"/>
                      <a:pt x="5501" y="577"/>
                      <a:pt x="5645" y="598"/>
                    </a:cubicBezTo>
                    <a:cubicBezTo>
                      <a:pt x="5252" y="621"/>
                      <a:pt x="4848" y="656"/>
                      <a:pt x="4491" y="771"/>
                    </a:cubicBezTo>
                    <a:cubicBezTo>
                      <a:pt x="4260" y="852"/>
                      <a:pt x="4052" y="945"/>
                      <a:pt x="3856" y="1083"/>
                    </a:cubicBezTo>
                    <a:cubicBezTo>
                      <a:pt x="3660" y="1268"/>
                      <a:pt x="3498" y="1464"/>
                      <a:pt x="3371" y="1683"/>
                    </a:cubicBezTo>
                    <a:cubicBezTo>
                      <a:pt x="3198" y="1983"/>
                      <a:pt x="3082" y="2318"/>
                      <a:pt x="3059" y="2699"/>
                    </a:cubicBezTo>
                    <a:cubicBezTo>
                      <a:pt x="2967" y="2330"/>
                      <a:pt x="3059" y="1949"/>
                      <a:pt x="3244" y="1614"/>
                    </a:cubicBezTo>
                    <a:cubicBezTo>
                      <a:pt x="3290" y="1545"/>
                      <a:pt x="3325" y="1487"/>
                      <a:pt x="3371" y="1406"/>
                    </a:cubicBezTo>
                    <a:lnTo>
                      <a:pt x="3371" y="1406"/>
                    </a:lnTo>
                    <a:cubicBezTo>
                      <a:pt x="3106" y="1626"/>
                      <a:pt x="2852" y="1868"/>
                      <a:pt x="2586" y="2087"/>
                    </a:cubicBezTo>
                    <a:cubicBezTo>
                      <a:pt x="2274" y="2353"/>
                      <a:pt x="1928" y="2560"/>
                      <a:pt x="1547" y="2664"/>
                    </a:cubicBezTo>
                    <a:cubicBezTo>
                      <a:pt x="1905" y="2503"/>
                      <a:pt x="2217" y="2260"/>
                      <a:pt x="2505" y="2006"/>
                    </a:cubicBezTo>
                    <a:cubicBezTo>
                      <a:pt x="2794" y="1741"/>
                      <a:pt x="3071" y="1452"/>
                      <a:pt x="3394" y="1210"/>
                    </a:cubicBezTo>
                    <a:cubicBezTo>
                      <a:pt x="3706" y="968"/>
                      <a:pt x="4064" y="760"/>
                      <a:pt x="4456" y="656"/>
                    </a:cubicBezTo>
                    <a:cubicBezTo>
                      <a:pt x="4705" y="597"/>
                      <a:pt x="4958" y="567"/>
                      <a:pt x="5210" y="567"/>
                    </a:cubicBezTo>
                    <a:close/>
                    <a:moveTo>
                      <a:pt x="5403" y="1"/>
                    </a:moveTo>
                    <a:cubicBezTo>
                      <a:pt x="4341" y="1"/>
                      <a:pt x="3281" y="374"/>
                      <a:pt x="2436" y="1025"/>
                    </a:cubicBezTo>
                    <a:cubicBezTo>
                      <a:pt x="2078" y="1314"/>
                      <a:pt x="1744" y="1660"/>
                      <a:pt x="1340" y="1891"/>
                    </a:cubicBezTo>
                    <a:cubicBezTo>
                      <a:pt x="1077" y="2052"/>
                      <a:pt x="777" y="2157"/>
                      <a:pt x="486" y="2157"/>
                    </a:cubicBezTo>
                    <a:cubicBezTo>
                      <a:pt x="318" y="2157"/>
                      <a:pt x="153" y="2122"/>
                      <a:pt x="1" y="2041"/>
                    </a:cubicBezTo>
                    <a:lnTo>
                      <a:pt x="1" y="2041"/>
                    </a:lnTo>
                    <a:cubicBezTo>
                      <a:pt x="255" y="2584"/>
                      <a:pt x="532" y="3080"/>
                      <a:pt x="1097" y="3253"/>
                    </a:cubicBezTo>
                    <a:cubicBezTo>
                      <a:pt x="1299" y="3317"/>
                      <a:pt x="1508" y="3349"/>
                      <a:pt x="1718" y="3349"/>
                    </a:cubicBezTo>
                    <a:cubicBezTo>
                      <a:pt x="2037" y="3349"/>
                      <a:pt x="2356" y="3277"/>
                      <a:pt x="2655" y="3138"/>
                    </a:cubicBezTo>
                    <a:lnTo>
                      <a:pt x="2655" y="3138"/>
                    </a:lnTo>
                    <a:cubicBezTo>
                      <a:pt x="2505" y="3299"/>
                      <a:pt x="2471" y="3634"/>
                      <a:pt x="2598" y="3807"/>
                    </a:cubicBezTo>
                    <a:cubicBezTo>
                      <a:pt x="2698" y="3961"/>
                      <a:pt x="2890" y="4033"/>
                      <a:pt x="3082" y="4033"/>
                    </a:cubicBezTo>
                    <a:cubicBezTo>
                      <a:pt x="3179" y="4033"/>
                      <a:pt x="3275" y="4015"/>
                      <a:pt x="3359" y="3980"/>
                    </a:cubicBezTo>
                    <a:cubicBezTo>
                      <a:pt x="3613" y="3888"/>
                      <a:pt x="3833" y="3692"/>
                      <a:pt x="4041" y="3484"/>
                    </a:cubicBezTo>
                    <a:lnTo>
                      <a:pt x="4041" y="3484"/>
                    </a:lnTo>
                    <a:cubicBezTo>
                      <a:pt x="3983" y="3865"/>
                      <a:pt x="4064" y="4280"/>
                      <a:pt x="4387" y="4500"/>
                    </a:cubicBezTo>
                    <a:cubicBezTo>
                      <a:pt x="4556" y="4619"/>
                      <a:pt x="4764" y="4677"/>
                      <a:pt x="4971" y="4677"/>
                    </a:cubicBezTo>
                    <a:cubicBezTo>
                      <a:pt x="5145" y="4677"/>
                      <a:pt x="5319" y="4636"/>
                      <a:pt x="5472" y="4557"/>
                    </a:cubicBezTo>
                    <a:cubicBezTo>
                      <a:pt x="4860" y="3934"/>
                      <a:pt x="4675" y="2895"/>
                      <a:pt x="4987" y="2099"/>
                    </a:cubicBezTo>
                    <a:cubicBezTo>
                      <a:pt x="5310" y="1314"/>
                      <a:pt x="6130" y="737"/>
                      <a:pt x="6984" y="714"/>
                    </a:cubicBezTo>
                    <a:cubicBezTo>
                      <a:pt x="7032" y="712"/>
                      <a:pt x="7080" y="712"/>
                      <a:pt x="7127" y="712"/>
                    </a:cubicBezTo>
                    <a:cubicBezTo>
                      <a:pt x="7464" y="712"/>
                      <a:pt x="7775" y="748"/>
                      <a:pt x="8069" y="829"/>
                    </a:cubicBezTo>
                    <a:cubicBezTo>
                      <a:pt x="7399" y="390"/>
                      <a:pt x="6626" y="102"/>
                      <a:pt x="5830" y="21"/>
                    </a:cubicBezTo>
                    <a:cubicBezTo>
                      <a:pt x="5688" y="7"/>
                      <a:pt x="5545" y="1"/>
                      <a:pt x="5403"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7435073" y="459258"/>
                <a:ext cx="616415" cy="247024"/>
              </a:xfrm>
              <a:custGeom>
                <a:avLst/>
                <a:gdLst/>
                <a:ahLst/>
                <a:cxnLst/>
                <a:rect l="l" t="t" r="r" b="b"/>
                <a:pathLst>
                  <a:path w="19127" h="7665" extrusionOk="0">
                    <a:moveTo>
                      <a:pt x="19127" y="831"/>
                    </a:moveTo>
                    <a:cubicBezTo>
                      <a:pt x="19121" y="843"/>
                      <a:pt x="19114" y="854"/>
                      <a:pt x="19108" y="866"/>
                    </a:cubicBezTo>
                    <a:lnTo>
                      <a:pt x="19108" y="866"/>
                    </a:lnTo>
                    <a:cubicBezTo>
                      <a:pt x="19114" y="854"/>
                      <a:pt x="19121" y="843"/>
                      <a:pt x="19127" y="831"/>
                    </a:cubicBezTo>
                    <a:close/>
                    <a:moveTo>
                      <a:pt x="1" y="0"/>
                    </a:moveTo>
                    <a:cubicBezTo>
                      <a:pt x="185" y="1512"/>
                      <a:pt x="1813" y="3105"/>
                      <a:pt x="3337" y="3290"/>
                    </a:cubicBezTo>
                    <a:cubicBezTo>
                      <a:pt x="1917" y="4098"/>
                      <a:pt x="1455" y="6152"/>
                      <a:pt x="2021" y="7664"/>
                    </a:cubicBezTo>
                    <a:cubicBezTo>
                      <a:pt x="2044" y="6418"/>
                      <a:pt x="3048" y="5356"/>
                      <a:pt x="4202" y="4894"/>
                    </a:cubicBezTo>
                    <a:cubicBezTo>
                      <a:pt x="4876" y="4634"/>
                      <a:pt x="5588" y="4540"/>
                      <a:pt x="6309" y="4540"/>
                    </a:cubicBezTo>
                    <a:cubicBezTo>
                      <a:pt x="6837" y="4540"/>
                      <a:pt x="7369" y="4590"/>
                      <a:pt x="7896" y="4663"/>
                    </a:cubicBezTo>
                    <a:cubicBezTo>
                      <a:pt x="9131" y="4848"/>
                      <a:pt x="10354" y="5137"/>
                      <a:pt x="11601" y="5171"/>
                    </a:cubicBezTo>
                    <a:cubicBezTo>
                      <a:pt x="11650" y="5172"/>
                      <a:pt x="11700" y="5173"/>
                      <a:pt x="11749" y="5173"/>
                    </a:cubicBezTo>
                    <a:cubicBezTo>
                      <a:pt x="14732" y="5173"/>
                      <a:pt x="17659" y="3469"/>
                      <a:pt x="19108" y="866"/>
                    </a:cubicBezTo>
                    <a:lnTo>
                      <a:pt x="19108" y="866"/>
                    </a:lnTo>
                    <a:cubicBezTo>
                      <a:pt x="18518" y="1910"/>
                      <a:pt x="16529" y="3411"/>
                      <a:pt x="13172" y="3411"/>
                    </a:cubicBezTo>
                    <a:cubicBezTo>
                      <a:pt x="11993" y="3411"/>
                      <a:pt x="10646" y="3226"/>
                      <a:pt x="9131" y="2770"/>
                    </a:cubicBezTo>
                    <a:cubicBezTo>
                      <a:pt x="4502" y="1385"/>
                      <a:pt x="2713" y="2020"/>
                      <a:pt x="1"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8035858" y="402634"/>
                <a:ext cx="587024" cy="236840"/>
              </a:xfrm>
              <a:custGeom>
                <a:avLst/>
                <a:gdLst/>
                <a:ahLst/>
                <a:cxnLst/>
                <a:rect l="l" t="t" r="r" b="b"/>
                <a:pathLst>
                  <a:path w="18215" h="7349" extrusionOk="0">
                    <a:moveTo>
                      <a:pt x="18207" y="5038"/>
                    </a:moveTo>
                    <a:cubicBezTo>
                      <a:pt x="18210" y="5041"/>
                      <a:pt x="18212" y="5044"/>
                      <a:pt x="18214" y="5047"/>
                    </a:cubicBezTo>
                    <a:cubicBezTo>
                      <a:pt x="18212" y="5044"/>
                      <a:pt x="18210" y="5041"/>
                      <a:pt x="18207" y="5038"/>
                    </a:cubicBezTo>
                    <a:close/>
                    <a:moveTo>
                      <a:pt x="4525" y="776"/>
                    </a:moveTo>
                    <a:lnTo>
                      <a:pt x="4525" y="776"/>
                    </a:lnTo>
                    <a:cubicBezTo>
                      <a:pt x="3948" y="1030"/>
                      <a:pt x="3428" y="1353"/>
                      <a:pt x="2943" y="1746"/>
                    </a:cubicBezTo>
                    <a:cubicBezTo>
                      <a:pt x="2470" y="2138"/>
                      <a:pt x="2020" y="2565"/>
                      <a:pt x="1639" y="3061"/>
                    </a:cubicBezTo>
                    <a:cubicBezTo>
                      <a:pt x="1270" y="3546"/>
                      <a:pt x="993" y="4100"/>
                      <a:pt x="808" y="4689"/>
                    </a:cubicBezTo>
                    <a:cubicBezTo>
                      <a:pt x="635" y="5278"/>
                      <a:pt x="543" y="5901"/>
                      <a:pt x="485" y="6524"/>
                    </a:cubicBezTo>
                    <a:cubicBezTo>
                      <a:pt x="473" y="5901"/>
                      <a:pt x="531" y="5266"/>
                      <a:pt x="704" y="4666"/>
                    </a:cubicBezTo>
                    <a:cubicBezTo>
                      <a:pt x="866" y="4054"/>
                      <a:pt x="1143" y="3465"/>
                      <a:pt x="1524" y="2969"/>
                    </a:cubicBezTo>
                    <a:cubicBezTo>
                      <a:pt x="1916" y="2484"/>
                      <a:pt x="2366" y="2034"/>
                      <a:pt x="2874" y="1665"/>
                    </a:cubicBezTo>
                    <a:cubicBezTo>
                      <a:pt x="3371" y="1284"/>
                      <a:pt x="3925" y="984"/>
                      <a:pt x="4525" y="776"/>
                    </a:cubicBezTo>
                    <a:close/>
                    <a:moveTo>
                      <a:pt x="7494" y="0"/>
                    </a:moveTo>
                    <a:cubicBezTo>
                      <a:pt x="5754" y="0"/>
                      <a:pt x="4007" y="390"/>
                      <a:pt x="2597" y="1376"/>
                    </a:cubicBezTo>
                    <a:cubicBezTo>
                      <a:pt x="808" y="2588"/>
                      <a:pt x="0" y="4527"/>
                      <a:pt x="219" y="6651"/>
                    </a:cubicBezTo>
                    <a:cubicBezTo>
                      <a:pt x="231" y="6836"/>
                      <a:pt x="277" y="7044"/>
                      <a:pt x="393" y="7182"/>
                    </a:cubicBezTo>
                    <a:cubicBezTo>
                      <a:pt x="485" y="7298"/>
                      <a:pt x="598" y="7349"/>
                      <a:pt x="709" y="7349"/>
                    </a:cubicBezTo>
                    <a:cubicBezTo>
                      <a:pt x="875" y="7349"/>
                      <a:pt x="1037" y="7235"/>
                      <a:pt x="1120" y="7055"/>
                    </a:cubicBezTo>
                    <a:cubicBezTo>
                      <a:pt x="1212" y="6847"/>
                      <a:pt x="1166" y="6628"/>
                      <a:pt x="1258" y="6466"/>
                    </a:cubicBezTo>
                    <a:cubicBezTo>
                      <a:pt x="1442" y="6820"/>
                      <a:pt x="1689" y="6974"/>
                      <a:pt x="1954" y="6974"/>
                    </a:cubicBezTo>
                    <a:cubicBezTo>
                      <a:pt x="2572" y="6974"/>
                      <a:pt x="3290" y="6137"/>
                      <a:pt x="3532" y="5047"/>
                    </a:cubicBezTo>
                    <a:cubicBezTo>
                      <a:pt x="3906" y="3449"/>
                      <a:pt x="4547" y="1963"/>
                      <a:pt x="5978" y="981"/>
                    </a:cubicBezTo>
                    <a:lnTo>
                      <a:pt x="5978" y="981"/>
                    </a:lnTo>
                    <a:cubicBezTo>
                      <a:pt x="5729" y="1184"/>
                      <a:pt x="5761" y="1552"/>
                      <a:pt x="6002" y="1815"/>
                    </a:cubicBezTo>
                    <a:cubicBezTo>
                      <a:pt x="6206" y="2046"/>
                      <a:pt x="6528" y="2144"/>
                      <a:pt x="6850" y="2144"/>
                    </a:cubicBezTo>
                    <a:cubicBezTo>
                      <a:pt x="6930" y="2144"/>
                      <a:pt x="7009" y="2138"/>
                      <a:pt x="7087" y="2126"/>
                    </a:cubicBezTo>
                    <a:cubicBezTo>
                      <a:pt x="7468" y="2069"/>
                      <a:pt x="7838" y="1953"/>
                      <a:pt x="8207" y="1838"/>
                    </a:cubicBezTo>
                    <a:cubicBezTo>
                      <a:pt x="8565" y="1722"/>
                      <a:pt x="8911" y="1619"/>
                      <a:pt x="9303" y="1584"/>
                    </a:cubicBezTo>
                    <a:cubicBezTo>
                      <a:pt x="9594" y="1555"/>
                      <a:pt x="9886" y="1542"/>
                      <a:pt x="10177" y="1542"/>
                    </a:cubicBezTo>
                    <a:cubicBezTo>
                      <a:pt x="10697" y="1542"/>
                      <a:pt x="11217" y="1583"/>
                      <a:pt x="11727" y="1642"/>
                    </a:cubicBezTo>
                    <a:cubicBezTo>
                      <a:pt x="14090" y="1953"/>
                      <a:pt x="16683" y="3138"/>
                      <a:pt x="18207" y="5038"/>
                    </a:cubicBezTo>
                    <a:lnTo>
                      <a:pt x="18207" y="5038"/>
                    </a:lnTo>
                    <a:cubicBezTo>
                      <a:pt x="15796" y="2031"/>
                      <a:pt x="12670" y="475"/>
                      <a:pt x="8807" y="72"/>
                    </a:cubicBezTo>
                    <a:cubicBezTo>
                      <a:pt x="8374" y="25"/>
                      <a:pt x="7934" y="0"/>
                      <a:pt x="7494"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8026931" y="359127"/>
                <a:ext cx="247378" cy="99454"/>
              </a:xfrm>
              <a:custGeom>
                <a:avLst/>
                <a:gdLst/>
                <a:ahLst/>
                <a:cxnLst/>
                <a:rect l="l" t="t" r="r" b="b"/>
                <a:pathLst>
                  <a:path w="7676" h="3086" extrusionOk="0">
                    <a:moveTo>
                      <a:pt x="1810" y="157"/>
                    </a:moveTo>
                    <a:cubicBezTo>
                      <a:pt x="1830" y="166"/>
                      <a:pt x="1850" y="176"/>
                      <a:pt x="1870" y="187"/>
                    </a:cubicBezTo>
                    <a:cubicBezTo>
                      <a:pt x="1850" y="175"/>
                      <a:pt x="1830" y="165"/>
                      <a:pt x="1810" y="157"/>
                    </a:cubicBezTo>
                    <a:close/>
                    <a:moveTo>
                      <a:pt x="7654" y="1013"/>
                    </a:moveTo>
                    <a:cubicBezTo>
                      <a:pt x="7661" y="1015"/>
                      <a:pt x="7669" y="1016"/>
                      <a:pt x="7676" y="1018"/>
                    </a:cubicBezTo>
                    <a:cubicBezTo>
                      <a:pt x="7669" y="1016"/>
                      <a:pt x="7661" y="1015"/>
                      <a:pt x="7654" y="1013"/>
                    </a:cubicBezTo>
                    <a:close/>
                    <a:moveTo>
                      <a:pt x="1143" y="1"/>
                    </a:moveTo>
                    <a:cubicBezTo>
                      <a:pt x="888" y="1"/>
                      <a:pt x="642" y="75"/>
                      <a:pt x="462" y="256"/>
                    </a:cubicBezTo>
                    <a:cubicBezTo>
                      <a:pt x="104" y="614"/>
                      <a:pt x="0" y="1203"/>
                      <a:pt x="231" y="1664"/>
                    </a:cubicBezTo>
                    <a:cubicBezTo>
                      <a:pt x="462" y="2126"/>
                      <a:pt x="958" y="2345"/>
                      <a:pt x="1443" y="2345"/>
                    </a:cubicBezTo>
                    <a:cubicBezTo>
                      <a:pt x="1281" y="2438"/>
                      <a:pt x="1108" y="2565"/>
                      <a:pt x="1050" y="2738"/>
                    </a:cubicBezTo>
                    <a:cubicBezTo>
                      <a:pt x="955" y="2993"/>
                      <a:pt x="1016" y="3085"/>
                      <a:pt x="1152" y="3085"/>
                    </a:cubicBezTo>
                    <a:cubicBezTo>
                      <a:pt x="1478" y="3085"/>
                      <a:pt x="2238" y="2564"/>
                      <a:pt x="2343" y="2507"/>
                    </a:cubicBezTo>
                    <a:cubicBezTo>
                      <a:pt x="3542" y="1774"/>
                      <a:pt x="5346" y="947"/>
                      <a:pt x="6920" y="947"/>
                    </a:cubicBezTo>
                    <a:cubicBezTo>
                      <a:pt x="7172" y="947"/>
                      <a:pt x="7417" y="968"/>
                      <a:pt x="7654" y="1013"/>
                    </a:cubicBezTo>
                    <a:lnTo>
                      <a:pt x="7654" y="1013"/>
                    </a:lnTo>
                    <a:cubicBezTo>
                      <a:pt x="6911" y="867"/>
                      <a:pt x="6184" y="781"/>
                      <a:pt x="5462" y="781"/>
                    </a:cubicBezTo>
                    <a:cubicBezTo>
                      <a:pt x="4664" y="781"/>
                      <a:pt x="3872" y="886"/>
                      <a:pt x="3070" y="1133"/>
                    </a:cubicBezTo>
                    <a:cubicBezTo>
                      <a:pt x="2816" y="1214"/>
                      <a:pt x="2551" y="1306"/>
                      <a:pt x="2297" y="1341"/>
                    </a:cubicBezTo>
                    <a:cubicBezTo>
                      <a:pt x="2240" y="1346"/>
                      <a:pt x="2182" y="1349"/>
                      <a:pt x="2124" y="1349"/>
                    </a:cubicBezTo>
                    <a:cubicBezTo>
                      <a:pt x="1903" y="1349"/>
                      <a:pt x="1686" y="1308"/>
                      <a:pt x="1512" y="1180"/>
                    </a:cubicBezTo>
                    <a:cubicBezTo>
                      <a:pt x="1293" y="1018"/>
                      <a:pt x="1154" y="729"/>
                      <a:pt x="1224" y="475"/>
                    </a:cubicBezTo>
                    <a:cubicBezTo>
                      <a:pt x="1275" y="278"/>
                      <a:pt x="1474" y="131"/>
                      <a:pt x="1672" y="131"/>
                    </a:cubicBezTo>
                    <a:cubicBezTo>
                      <a:pt x="1719" y="131"/>
                      <a:pt x="1765" y="139"/>
                      <a:pt x="1810" y="157"/>
                    </a:cubicBezTo>
                    <a:lnTo>
                      <a:pt x="1810" y="157"/>
                    </a:lnTo>
                    <a:cubicBezTo>
                      <a:pt x="1606" y="60"/>
                      <a:pt x="1370" y="1"/>
                      <a:pt x="1143"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7588347" y="292964"/>
                <a:ext cx="462046" cy="251471"/>
              </a:xfrm>
              <a:custGeom>
                <a:avLst/>
                <a:gdLst/>
                <a:ahLst/>
                <a:cxnLst/>
                <a:rect l="l" t="t" r="r" b="b"/>
                <a:pathLst>
                  <a:path w="14337" h="7803" extrusionOk="0">
                    <a:moveTo>
                      <a:pt x="1674" y="1559"/>
                    </a:moveTo>
                    <a:lnTo>
                      <a:pt x="1674" y="1559"/>
                    </a:lnTo>
                    <a:cubicBezTo>
                      <a:pt x="2124" y="1744"/>
                      <a:pt x="2574" y="1963"/>
                      <a:pt x="3001" y="2205"/>
                    </a:cubicBezTo>
                    <a:cubicBezTo>
                      <a:pt x="3428" y="2448"/>
                      <a:pt x="3832" y="2759"/>
                      <a:pt x="4202" y="3071"/>
                    </a:cubicBezTo>
                    <a:cubicBezTo>
                      <a:pt x="4952" y="3717"/>
                      <a:pt x="5598" y="4468"/>
                      <a:pt x="6314" y="5137"/>
                    </a:cubicBezTo>
                    <a:cubicBezTo>
                      <a:pt x="6995" y="5818"/>
                      <a:pt x="7768" y="6453"/>
                      <a:pt x="8657" y="6834"/>
                    </a:cubicBezTo>
                    <a:cubicBezTo>
                      <a:pt x="9222" y="7086"/>
                      <a:pt x="9849" y="7248"/>
                      <a:pt x="10480" y="7248"/>
                    </a:cubicBezTo>
                    <a:cubicBezTo>
                      <a:pt x="10829" y="7248"/>
                      <a:pt x="11179" y="7199"/>
                      <a:pt x="11520" y="7088"/>
                    </a:cubicBezTo>
                    <a:lnTo>
                      <a:pt x="11520" y="7088"/>
                    </a:lnTo>
                    <a:cubicBezTo>
                      <a:pt x="11289" y="7169"/>
                      <a:pt x="11035" y="7226"/>
                      <a:pt x="10793" y="7272"/>
                    </a:cubicBezTo>
                    <a:cubicBezTo>
                      <a:pt x="10621" y="7289"/>
                      <a:pt x="10450" y="7305"/>
                      <a:pt x="10278" y="7305"/>
                    </a:cubicBezTo>
                    <a:cubicBezTo>
                      <a:pt x="10207" y="7305"/>
                      <a:pt x="10136" y="7302"/>
                      <a:pt x="10065" y="7296"/>
                    </a:cubicBezTo>
                    <a:cubicBezTo>
                      <a:pt x="9569" y="7261"/>
                      <a:pt x="9084" y="7145"/>
                      <a:pt x="8623" y="6938"/>
                    </a:cubicBezTo>
                    <a:cubicBezTo>
                      <a:pt x="7688" y="6568"/>
                      <a:pt x="6914" y="5910"/>
                      <a:pt x="6210" y="5241"/>
                    </a:cubicBezTo>
                    <a:cubicBezTo>
                      <a:pt x="5483" y="4571"/>
                      <a:pt x="4837" y="3833"/>
                      <a:pt x="4121" y="3175"/>
                    </a:cubicBezTo>
                    <a:cubicBezTo>
                      <a:pt x="3394" y="2505"/>
                      <a:pt x="2563" y="1986"/>
                      <a:pt x="1674" y="1559"/>
                    </a:cubicBezTo>
                    <a:close/>
                    <a:moveTo>
                      <a:pt x="5402" y="1"/>
                    </a:moveTo>
                    <a:cubicBezTo>
                      <a:pt x="4883" y="647"/>
                      <a:pt x="4733" y="855"/>
                      <a:pt x="4502" y="1640"/>
                    </a:cubicBezTo>
                    <a:cubicBezTo>
                      <a:pt x="4118" y="1016"/>
                      <a:pt x="3681" y="837"/>
                      <a:pt x="3212" y="837"/>
                    </a:cubicBezTo>
                    <a:cubicBezTo>
                      <a:pt x="2581" y="837"/>
                      <a:pt x="1893" y="1161"/>
                      <a:pt x="1203" y="1161"/>
                    </a:cubicBezTo>
                    <a:cubicBezTo>
                      <a:pt x="1002" y="1161"/>
                      <a:pt x="801" y="1134"/>
                      <a:pt x="601" y="1063"/>
                    </a:cubicBezTo>
                    <a:lnTo>
                      <a:pt x="601" y="1063"/>
                    </a:lnTo>
                    <a:cubicBezTo>
                      <a:pt x="1893" y="1524"/>
                      <a:pt x="854" y="3867"/>
                      <a:pt x="2113" y="4179"/>
                    </a:cubicBezTo>
                    <a:cubicBezTo>
                      <a:pt x="1351" y="4237"/>
                      <a:pt x="612" y="4398"/>
                      <a:pt x="0" y="4872"/>
                    </a:cubicBezTo>
                    <a:cubicBezTo>
                      <a:pt x="311" y="4817"/>
                      <a:pt x="625" y="4792"/>
                      <a:pt x="941" y="4792"/>
                    </a:cubicBezTo>
                    <a:cubicBezTo>
                      <a:pt x="2956" y="4792"/>
                      <a:pt x="5025" y="5823"/>
                      <a:pt x="6672" y="6811"/>
                    </a:cubicBezTo>
                    <a:cubicBezTo>
                      <a:pt x="7729" y="7445"/>
                      <a:pt x="8831" y="7803"/>
                      <a:pt x="9936" y="7803"/>
                    </a:cubicBezTo>
                    <a:cubicBezTo>
                      <a:pt x="10519" y="7803"/>
                      <a:pt x="11103" y="7703"/>
                      <a:pt x="11681" y="7492"/>
                    </a:cubicBezTo>
                    <a:cubicBezTo>
                      <a:pt x="12028" y="7353"/>
                      <a:pt x="12374" y="7203"/>
                      <a:pt x="12697" y="6984"/>
                    </a:cubicBezTo>
                    <a:cubicBezTo>
                      <a:pt x="13321" y="6603"/>
                      <a:pt x="13771" y="6049"/>
                      <a:pt x="14336" y="5622"/>
                    </a:cubicBezTo>
                    <a:lnTo>
                      <a:pt x="14336" y="5622"/>
                    </a:lnTo>
                    <a:cubicBezTo>
                      <a:pt x="13324" y="6359"/>
                      <a:pt x="12077" y="6870"/>
                      <a:pt x="10809" y="6870"/>
                    </a:cubicBezTo>
                    <a:cubicBezTo>
                      <a:pt x="10589" y="6870"/>
                      <a:pt x="10367" y="6855"/>
                      <a:pt x="10146" y="6822"/>
                    </a:cubicBezTo>
                    <a:cubicBezTo>
                      <a:pt x="9350" y="6707"/>
                      <a:pt x="8022" y="6418"/>
                      <a:pt x="7826" y="5495"/>
                    </a:cubicBezTo>
                    <a:cubicBezTo>
                      <a:pt x="7757" y="5183"/>
                      <a:pt x="7780" y="4814"/>
                      <a:pt x="7988" y="4560"/>
                    </a:cubicBezTo>
                    <a:cubicBezTo>
                      <a:pt x="8099" y="4423"/>
                      <a:pt x="8306" y="4345"/>
                      <a:pt x="8507" y="4345"/>
                    </a:cubicBezTo>
                    <a:cubicBezTo>
                      <a:pt x="8661" y="4345"/>
                      <a:pt x="8811" y="4390"/>
                      <a:pt x="8911" y="4491"/>
                    </a:cubicBezTo>
                    <a:cubicBezTo>
                      <a:pt x="8776" y="4127"/>
                      <a:pt x="8398" y="3857"/>
                      <a:pt x="8013" y="3857"/>
                    </a:cubicBezTo>
                    <a:cubicBezTo>
                      <a:pt x="7970" y="3857"/>
                      <a:pt x="7927" y="3860"/>
                      <a:pt x="7884" y="3867"/>
                    </a:cubicBezTo>
                    <a:cubicBezTo>
                      <a:pt x="7445" y="3937"/>
                      <a:pt x="7157" y="4387"/>
                      <a:pt x="7157" y="4814"/>
                    </a:cubicBezTo>
                    <a:cubicBezTo>
                      <a:pt x="6337" y="3694"/>
                      <a:pt x="6083" y="2401"/>
                      <a:pt x="6176" y="1028"/>
                    </a:cubicBezTo>
                    <a:lnTo>
                      <a:pt x="6176" y="1028"/>
                    </a:lnTo>
                    <a:cubicBezTo>
                      <a:pt x="6176" y="1028"/>
                      <a:pt x="5852" y="1293"/>
                      <a:pt x="5656" y="1547"/>
                    </a:cubicBezTo>
                    <a:cubicBezTo>
                      <a:pt x="5656" y="1547"/>
                      <a:pt x="5402" y="1028"/>
                      <a:pt x="5402"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7641522" y="498382"/>
                <a:ext cx="164102" cy="48309"/>
              </a:xfrm>
              <a:custGeom>
                <a:avLst/>
                <a:gdLst/>
                <a:ahLst/>
                <a:cxnLst/>
                <a:rect l="l" t="t" r="r" b="b"/>
                <a:pathLst>
                  <a:path w="5092" h="1499" extrusionOk="0">
                    <a:moveTo>
                      <a:pt x="820" y="1"/>
                    </a:moveTo>
                    <a:cubicBezTo>
                      <a:pt x="549" y="1"/>
                      <a:pt x="276" y="15"/>
                      <a:pt x="1" y="44"/>
                    </a:cubicBezTo>
                    <a:cubicBezTo>
                      <a:pt x="1698" y="541"/>
                      <a:pt x="3394" y="1014"/>
                      <a:pt x="5091" y="1499"/>
                    </a:cubicBezTo>
                    <a:cubicBezTo>
                      <a:pt x="3862" y="486"/>
                      <a:pt x="2381" y="1"/>
                      <a:pt x="820"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8336798" y="325320"/>
                <a:ext cx="282732" cy="216537"/>
              </a:xfrm>
              <a:custGeom>
                <a:avLst/>
                <a:gdLst/>
                <a:ahLst/>
                <a:cxnLst/>
                <a:rect l="l" t="t" r="r" b="b"/>
                <a:pathLst>
                  <a:path w="8773" h="6719" extrusionOk="0">
                    <a:moveTo>
                      <a:pt x="2112" y="1767"/>
                    </a:moveTo>
                    <a:lnTo>
                      <a:pt x="2112" y="1767"/>
                    </a:lnTo>
                    <a:cubicBezTo>
                      <a:pt x="2632" y="1882"/>
                      <a:pt x="3140" y="2044"/>
                      <a:pt x="3613" y="2205"/>
                    </a:cubicBezTo>
                    <a:cubicBezTo>
                      <a:pt x="4109" y="2402"/>
                      <a:pt x="4571" y="2609"/>
                      <a:pt x="5033" y="2875"/>
                    </a:cubicBezTo>
                    <a:cubicBezTo>
                      <a:pt x="5483" y="3129"/>
                      <a:pt x="5898" y="3417"/>
                      <a:pt x="6268" y="3752"/>
                    </a:cubicBezTo>
                    <a:cubicBezTo>
                      <a:pt x="6649" y="4087"/>
                      <a:pt x="6995" y="4433"/>
                      <a:pt x="7295" y="4826"/>
                    </a:cubicBezTo>
                    <a:cubicBezTo>
                      <a:pt x="6949" y="4479"/>
                      <a:pt x="6591" y="4145"/>
                      <a:pt x="6187" y="3821"/>
                    </a:cubicBezTo>
                    <a:cubicBezTo>
                      <a:pt x="5795" y="3521"/>
                      <a:pt x="5379" y="3233"/>
                      <a:pt x="4940" y="2979"/>
                    </a:cubicBezTo>
                    <a:cubicBezTo>
                      <a:pt x="4513" y="2713"/>
                      <a:pt x="4052" y="2494"/>
                      <a:pt x="3578" y="2298"/>
                    </a:cubicBezTo>
                    <a:cubicBezTo>
                      <a:pt x="3094" y="2113"/>
                      <a:pt x="2609" y="1940"/>
                      <a:pt x="2112" y="1767"/>
                    </a:cubicBezTo>
                    <a:close/>
                    <a:moveTo>
                      <a:pt x="2262" y="1"/>
                    </a:moveTo>
                    <a:cubicBezTo>
                      <a:pt x="2262" y="105"/>
                      <a:pt x="3440" y="1120"/>
                      <a:pt x="3648" y="1547"/>
                    </a:cubicBezTo>
                    <a:cubicBezTo>
                      <a:pt x="3104" y="1206"/>
                      <a:pt x="2373" y="1034"/>
                      <a:pt x="1652" y="1034"/>
                    </a:cubicBezTo>
                    <a:cubicBezTo>
                      <a:pt x="1057" y="1034"/>
                      <a:pt x="470" y="1151"/>
                      <a:pt x="0" y="1386"/>
                    </a:cubicBezTo>
                    <a:cubicBezTo>
                      <a:pt x="3347" y="2263"/>
                      <a:pt x="6429" y="4145"/>
                      <a:pt x="8773" y="6719"/>
                    </a:cubicBezTo>
                    <a:cubicBezTo>
                      <a:pt x="7815" y="4722"/>
                      <a:pt x="4698" y="382"/>
                      <a:pt x="2262"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8616146" y="324579"/>
                <a:ext cx="315120" cy="295011"/>
              </a:xfrm>
              <a:custGeom>
                <a:avLst/>
                <a:gdLst/>
                <a:ahLst/>
                <a:cxnLst/>
                <a:rect l="l" t="t" r="r" b="b"/>
                <a:pathLst>
                  <a:path w="9778" h="9154" extrusionOk="0">
                    <a:moveTo>
                      <a:pt x="7872" y="1136"/>
                    </a:moveTo>
                    <a:cubicBezTo>
                      <a:pt x="7913" y="1136"/>
                      <a:pt x="7949" y="1149"/>
                      <a:pt x="7977" y="1178"/>
                    </a:cubicBezTo>
                    <a:cubicBezTo>
                      <a:pt x="8381" y="1582"/>
                      <a:pt x="5772" y="3394"/>
                      <a:pt x="5772" y="3394"/>
                    </a:cubicBezTo>
                    <a:cubicBezTo>
                      <a:pt x="5772" y="3394"/>
                      <a:pt x="7334" y="1136"/>
                      <a:pt x="7872" y="1136"/>
                    </a:cubicBezTo>
                    <a:close/>
                    <a:moveTo>
                      <a:pt x="6663" y="692"/>
                    </a:moveTo>
                    <a:cubicBezTo>
                      <a:pt x="7329" y="692"/>
                      <a:pt x="5356" y="3533"/>
                      <a:pt x="5356" y="3533"/>
                    </a:cubicBezTo>
                    <a:cubicBezTo>
                      <a:pt x="5356" y="3533"/>
                      <a:pt x="5910" y="763"/>
                      <a:pt x="6638" y="693"/>
                    </a:cubicBezTo>
                    <a:cubicBezTo>
                      <a:pt x="6646" y="692"/>
                      <a:pt x="6655" y="692"/>
                      <a:pt x="6663" y="692"/>
                    </a:cubicBezTo>
                    <a:close/>
                    <a:moveTo>
                      <a:pt x="8320" y="2351"/>
                    </a:moveTo>
                    <a:cubicBezTo>
                      <a:pt x="8426" y="2351"/>
                      <a:pt x="8483" y="2397"/>
                      <a:pt x="8473" y="2505"/>
                    </a:cubicBezTo>
                    <a:cubicBezTo>
                      <a:pt x="8392" y="3244"/>
                      <a:pt x="5622" y="3798"/>
                      <a:pt x="5622" y="3798"/>
                    </a:cubicBezTo>
                    <a:cubicBezTo>
                      <a:pt x="5622" y="3798"/>
                      <a:pt x="7726" y="2351"/>
                      <a:pt x="8320" y="2351"/>
                    </a:cubicBezTo>
                    <a:close/>
                    <a:moveTo>
                      <a:pt x="9154" y="1"/>
                    </a:moveTo>
                    <a:lnTo>
                      <a:pt x="9119" y="35"/>
                    </a:lnTo>
                    <a:cubicBezTo>
                      <a:pt x="8952" y="119"/>
                      <a:pt x="8491" y="330"/>
                      <a:pt x="8029" y="330"/>
                    </a:cubicBezTo>
                    <a:cubicBezTo>
                      <a:pt x="7918" y="330"/>
                      <a:pt x="7807" y="318"/>
                      <a:pt x="7700" y="289"/>
                    </a:cubicBezTo>
                    <a:cubicBezTo>
                      <a:pt x="7433" y="215"/>
                      <a:pt x="6974" y="53"/>
                      <a:pt x="6508" y="53"/>
                    </a:cubicBezTo>
                    <a:cubicBezTo>
                      <a:pt x="5823" y="53"/>
                      <a:pt x="5122" y="403"/>
                      <a:pt x="4999" y="1894"/>
                    </a:cubicBezTo>
                    <a:cubicBezTo>
                      <a:pt x="4874" y="3473"/>
                      <a:pt x="4245" y="4395"/>
                      <a:pt x="3736" y="4395"/>
                    </a:cubicBezTo>
                    <a:cubicBezTo>
                      <a:pt x="3442" y="4395"/>
                      <a:pt x="3187" y="4086"/>
                      <a:pt x="3094" y="3417"/>
                    </a:cubicBezTo>
                    <a:cubicBezTo>
                      <a:pt x="3094" y="3417"/>
                      <a:pt x="2205" y="4202"/>
                      <a:pt x="2552" y="5022"/>
                    </a:cubicBezTo>
                    <a:cubicBezTo>
                      <a:pt x="2552" y="5022"/>
                      <a:pt x="1852" y="4158"/>
                      <a:pt x="1024" y="4158"/>
                    </a:cubicBezTo>
                    <a:cubicBezTo>
                      <a:pt x="691" y="4158"/>
                      <a:pt x="338" y="4297"/>
                      <a:pt x="1" y="4687"/>
                    </a:cubicBezTo>
                    <a:cubicBezTo>
                      <a:pt x="1" y="4687"/>
                      <a:pt x="144" y="4627"/>
                      <a:pt x="352" y="4627"/>
                    </a:cubicBezTo>
                    <a:cubicBezTo>
                      <a:pt x="602" y="4627"/>
                      <a:pt x="945" y="4713"/>
                      <a:pt x="1247" y="5091"/>
                    </a:cubicBezTo>
                    <a:cubicBezTo>
                      <a:pt x="1813" y="5795"/>
                      <a:pt x="1213" y="6349"/>
                      <a:pt x="1986" y="7157"/>
                    </a:cubicBezTo>
                    <a:lnTo>
                      <a:pt x="1998" y="7157"/>
                    </a:lnTo>
                    <a:lnTo>
                      <a:pt x="1998" y="7169"/>
                    </a:lnTo>
                    <a:cubicBezTo>
                      <a:pt x="2806" y="7965"/>
                      <a:pt x="3360" y="7342"/>
                      <a:pt x="4064" y="7907"/>
                    </a:cubicBezTo>
                    <a:cubicBezTo>
                      <a:pt x="4768" y="8461"/>
                      <a:pt x="4468" y="9154"/>
                      <a:pt x="4468" y="9154"/>
                    </a:cubicBezTo>
                    <a:cubicBezTo>
                      <a:pt x="5830" y="7988"/>
                      <a:pt x="4156" y="6626"/>
                      <a:pt x="4156" y="6626"/>
                    </a:cubicBezTo>
                    <a:lnTo>
                      <a:pt x="4156" y="6626"/>
                    </a:lnTo>
                    <a:cubicBezTo>
                      <a:pt x="4288" y="6682"/>
                      <a:pt x="4419" y="6705"/>
                      <a:pt x="4547" y="6705"/>
                    </a:cubicBezTo>
                    <a:cubicBezTo>
                      <a:pt x="5208" y="6705"/>
                      <a:pt x="5760" y="6072"/>
                      <a:pt x="5760" y="6072"/>
                    </a:cubicBezTo>
                    <a:cubicBezTo>
                      <a:pt x="3925" y="5830"/>
                      <a:pt x="4779" y="4387"/>
                      <a:pt x="7284" y="4168"/>
                    </a:cubicBezTo>
                    <a:cubicBezTo>
                      <a:pt x="9777" y="3960"/>
                      <a:pt x="9062" y="2136"/>
                      <a:pt x="8889" y="1467"/>
                    </a:cubicBezTo>
                    <a:cubicBezTo>
                      <a:pt x="8727" y="924"/>
                      <a:pt x="9027" y="255"/>
                      <a:pt x="9131" y="58"/>
                    </a:cubicBezTo>
                    <a:lnTo>
                      <a:pt x="9177" y="12"/>
                    </a:lnTo>
                    <a:lnTo>
                      <a:pt x="9177" y="12"/>
                    </a:lnTo>
                    <a:cubicBezTo>
                      <a:pt x="9177" y="12"/>
                      <a:pt x="9154" y="12"/>
                      <a:pt x="9142" y="24"/>
                    </a:cubicBezTo>
                    <a:cubicBezTo>
                      <a:pt x="9154" y="12"/>
                      <a:pt x="9154" y="1"/>
                      <a:pt x="9154"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8621722" y="2045399"/>
              <a:ext cx="232908" cy="1084391"/>
              <a:chOff x="8621722" y="2045399"/>
              <a:chExt cx="232908" cy="1084391"/>
            </a:xfrm>
          </p:grpSpPr>
          <p:sp>
            <p:nvSpPr>
              <p:cNvPr id="108" name="Google Shape;108;p2"/>
              <p:cNvSpPr/>
              <p:nvPr/>
            </p:nvSpPr>
            <p:spPr>
              <a:xfrm>
                <a:off x="8836002" y="2045399"/>
                <a:ext cx="18627" cy="1084391"/>
              </a:xfrm>
              <a:custGeom>
                <a:avLst/>
                <a:gdLst/>
                <a:ahLst/>
                <a:cxnLst/>
                <a:rect l="l" t="t" r="r" b="b"/>
                <a:pathLst>
                  <a:path w="578" h="33648" extrusionOk="0">
                    <a:moveTo>
                      <a:pt x="0" y="1"/>
                    </a:moveTo>
                    <a:lnTo>
                      <a:pt x="0" y="33647"/>
                    </a:lnTo>
                    <a:lnTo>
                      <a:pt x="578" y="33647"/>
                    </a:lnTo>
                    <a:lnTo>
                      <a:pt x="578" y="1"/>
                    </a:ln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8621722" y="2045399"/>
                <a:ext cx="18627" cy="1084391"/>
              </a:xfrm>
              <a:custGeom>
                <a:avLst/>
                <a:gdLst/>
                <a:ahLst/>
                <a:cxnLst/>
                <a:rect l="l" t="t" r="r" b="b"/>
                <a:pathLst>
                  <a:path w="578" h="33648" extrusionOk="0">
                    <a:moveTo>
                      <a:pt x="1" y="1"/>
                    </a:moveTo>
                    <a:lnTo>
                      <a:pt x="1" y="33647"/>
                    </a:lnTo>
                    <a:lnTo>
                      <a:pt x="578" y="33647"/>
                    </a:lnTo>
                    <a:lnTo>
                      <a:pt x="578" y="1"/>
                    </a:ln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8676412" y="2282496"/>
                <a:ext cx="122787" cy="37545"/>
              </a:xfrm>
              <a:custGeom>
                <a:avLst/>
                <a:gdLst/>
                <a:ahLst/>
                <a:cxnLst/>
                <a:rect l="l" t="t" r="r" b="b"/>
                <a:pathLst>
                  <a:path w="3810" h="1165" extrusionOk="0">
                    <a:moveTo>
                      <a:pt x="2822" y="0"/>
                    </a:moveTo>
                    <a:cubicBezTo>
                      <a:pt x="1693" y="0"/>
                      <a:pt x="1" y="585"/>
                      <a:pt x="1" y="585"/>
                    </a:cubicBezTo>
                    <a:cubicBezTo>
                      <a:pt x="1" y="585"/>
                      <a:pt x="1693" y="1165"/>
                      <a:pt x="2822" y="1165"/>
                    </a:cubicBezTo>
                    <a:cubicBezTo>
                      <a:pt x="3386" y="1165"/>
                      <a:pt x="3810" y="1020"/>
                      <a:pt x="3810" y="585"/>
                    </a:cubicBezTo>
                    <a:cubicBezTo>
                      <a:pt x="3810" y="146"/>
                      <a:pt x="3386" y="0"/>
                      <a:pt x="2822"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8676412" y="2351689"/>
                <a:ext cx="122787" cy="37706"/>
              </a:xfrm>
              <a:custGeom>
                <a:avLst/>
                <a:gdLst/>
                <a:ahLst/>
                <a:cxnLst/>
                <a:rect l="l" t="t" r="r" b="b"/>
                <a:pathLst>
                  <a:path w="3810" h="1170" extrusionOk="0">
                    <a:moveTo>
                      <a:pt x="2822" y="0"/>
                    </a:moveTo>
                    <a:cubicBezTo>
                      <a:pt x="1693" y="0"/>
                      <a:pt x="1" y="585"/>
                      <a:pt x="1" y="585"/>
                    </a:cubicBezTo>
                    <a:cubicBezTo>
                      <a:pt x="1" y="585"/>
                      <a:pt x="1693" y="1170"/>
                      <a:pt x="2822" y="1170"/>
                    </a:cubicBezTo>
                    <a:cubicBezTo>
                      <a:pt x="3386" y="1170"/>
                      <a:pt x="3810" y="1024"/>
                      <a:pt x="3810" y="585"/>
                    </a:cubicBezTo>
                    <a:cubicBezTo>
                      <a:pt x="3810" y="146"/>
                      <a:pt x="3386" y="0"/>
                      <a:pt x="2822"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8676412" y="2420881"/>
                <a:ext cx="122787" cy="37706"/>
              </a:xfrm>
              <a:custGeom>
                <a:avLst/>
                <a:gdLst/>
                <a:ahLst/>
                <a:cxnLst/>
                <a:rect l="l" t="t" r="r" b="b"/>
                <a:pathLst>
                  <a:path w="3810" h="1170" extrusionOk="0">
                    <a:moveTo>
                      <a:pt x="2822" y="0"/>
                    </a:moveTo>
                    <a:cubicBezTo>
                      <a:pt x="1693" y="0"/>
                      <a:pt x="1" y="585"/>
                      <a:pt x="1" y="585"/>
                    </a:cubicBezTo>
                    <a:cubicBezTo>
                      <a:pt x="1" y="585"/>
                      <a:pt x="1693" y="1170"/>
                      <a:pt x="2822" y="1170"/>
                    </a:cubicBezTo>
                    <a:cubicBezTo>
                      <a:pt x="3386" y="1170"/>
                      <a:pt x="3810" y="1024"/>
                      <a:pt x="3810" y="585"/>
                    </a:cubicBezTo>
                    <a:cubicBezTo>
                      <a:pt x="3810" y="146"/>
                      <a:pt x="3386" y="0"/>
                      <a:pt x="2822"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8676412" y="2490235"/>
                <a:ext cx="122787" cy="37545"/>
              </a:xfrm>
              <a:custGeom>
                <a:avLst/>
                <a:gdLst/>
                <a:ahLst/>
                <a:cxnLst/>
                <a:rect l="l" t="t" r="r" b="b"/>
                <a:pathLst>
                  <a:path w="3810" h="1165" extrusionOk="0">
                    <a:moveTo>
                      <a:pt x="2822" y="0"/>
                    </a:moveTo>
                    <a:cubicBezTo>
                      <a:pt x="1693" y="0"/>
                      <a:pt x="1" y="580"/>
                      <a:pt x="1" y="580"/>
                    </a:cubicBezTo>
                    <a:cubicBezTo>
                      <a:pt x="1" y="580"/>
                      <a:pt x="1693" y="1165"/>
                      <a:pt x="2822" y="1165"/>
                    </a:cubicBezTo>
                    <a:cubicBezTo>
                      <a:pt x="3386" y="1165"/>
                      <a:pt x="3810" y="1018"/>
                      <a:pt x="3810" y="580"/>
                    </a:cubicBezTo>
                    <a:cubicBezTo>
                      <a:pt x="3810" y="145"/>
                      <a:pt x="3386" y="0"/>
                      <a:pt x="2822"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8676412" y="2559621"/>
                <a:ext cx="122787" cy="37545"/>
              </a:xfrm>
              <a:custGeom>
                <a:avLst/>
                <a:gdLst/>
                <a:ahLst/>
                <a:cxnLst/>
                <a:rect l="l" t="t" r="r" b="b"/>
                <a:pathLst>
                  <a:path w="3810" h="1165" extrusionOk="0">
                    <a:moveTo>
                      <a:pt x="2822" y="0"/>
                    </a:moveTo>
                    <a:cubicBezTo>
                      <a:pt x="1693" y="0"/>
                      <a:pt x="1" y="585"/>
                      <a:pt x="1" y="585"/>
                    </a:cubicBezTo>
                    <a:cubicBezTo>
                      <a:pt x="1" y="585"/>
                      <a:pt x="1693" y="1165"/>
                      <a:pt x="2822" y="1165"/>
                    </a:cubicBezTo>
                    <a:cubicBezTo>
                      <a:pt x="3386" y="1165"/>
                      <a:pt x="3810" y="1020"/>
                      <a:pt x="3810" y="585"/>
                    </a:cubicBezTo>
                    <a:cubicBezTo>
                      <a:pt x="3810" y="147"/>
                      <a:pt x="3386" y="0"/>
                      <a:pt x="2822"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8676412" y="2628813"/>
                <a:ext cx="122787" cy="37738"/>
              </a:xfrm>
              <a:custGeom>
                <a:avLst/>
                <a:gdLst/>
                <a:ahLst/>
                <a:cxnLst/>
                <a:rect l="l" t="t" r="r" b="b"/>
                <a:pathLst>
                  <a:path w="3810" h="1171" extrusionOk="0">
                    <a:moveTo>
                      <a:pt x="2822" y="0"/>
                    </a:moveTo>
                    <a:cubicBezTo>
                      <a:pt x="1693" y="0"/>
                      <a:pt x="1" y="585"/>
                      <a:pt x="1" y="585"/>
                    </a:cubicBezTo>
                    <a:cubicBezTo>
                      <a:pt x="1" y="585"/>
                      <a:pt x="1693" y="1170"/>
                      <a:pt x="2822" y="1170"/>
                    </a:cubicBezTo>
                    <a:cubicBezTo>
                      <a:pt x="3386" y="1170"/>
                      <a:pt x="3810" y="1024"/>
                      <a:pt x="3810" y="585"/>
                    </a:cubicBezTo>
                    <a:cubicBezTo>
                      <a:pt x="3810" y="147"/>
                      <a:pt x="3386" y="0"/>
                      <a:pt x="2822"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8676412" y="2698006"/>
                <a:ext cx="122787" cy="37706"/>
              </a:xfrm>
              <a:custGeom>
                <a:avLst/>
                <a:gdLst/>
                <a:ahLst/>
                <a:cxnLst/>
                <a:rect l="l" t="t" r="r" b="b"/>
                <a:pathLst>
                  <a:path w="3810" h="1170" extrusionOk="0">
                    <a:moveTo>
                      <a:pt x="2822" y="0"/>
                    </a:moveTo>
                    <a:cubicBezTo>
                      <a:pt x="1693" y="0"/>
                      <a:pt x="1" y="585"/>
                      <a:pt x="1" y="585"/>
                    </a:cubicBezTo>
                    <a:cubicBezTo>
                      <a:pt x="1" y="585"/>
                      <a:pt x="1693" y="1170"/>
                      <a:pt x="2822" y="1170"/>
                    </a:cubicBezTo>
                    <a:cubicBezTo>
                      <a:pt x="3386" y="1170"/>
                      <a:pt x="3810" y="1024"/>
                      <a:pt x="3810" y="585"/>
                    </a:cubicBezTo>
                    <a:cubicBezTo>
                      <a:pt x="3810" y="147"/>
                      <a:pt x="3386" y="0"/>
                      <a:pt x="2822"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8676412" y="2767359"/>
                <a:ext cx="122787" cy="37545"/>
              </a:xfrm>
              <a:custGeom>
                <a:avLst/>
                <a:gdLst/>
                <a:ahLst/>
                <a:cxnLst/>
                <a:rect l="l" t="t" r="r" b="b"/>
                <a:pathLst>
                  <a:path w="3810" h="1165" extrusionOk="0">
                    <a:moveTo>
                      <a:pt x="2822" y="0"/>
                    </a:moveTo>
                    <a:cubicBezTo>
                      <a:pt x="1693" y="0"/>
                      <a:pt x="1" y="580"/>
                      <a:pt x="1" y="580"/>
                    </a:cubicBezTo>
                    <a:cubicBezTo>
                      <a:pt x="1" y="580"/>
                      <a:pt x="1693" y="1165"/>
                      <a:pt x="2822" y="1165"/>
                    </a:cubicBezTo>
                    <a:cubicBezTo>
                      <a:pt x="3386" y="1165"/>
                      <a:pt x="3810" y="1019"/>
                      <a:pt x="3810" y="580"/>
                    </a:cubicBezTo>
                    <a:cubicBezTo>
                      <a:pt x="3810" y="145"/>
                      <a:pt x="3386" y="0"/>
                      <a:pt x="2822"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8676412" y="2836745"/>
                <a:ext cx="122787" cy="37577"/>
              </a:xfrm>
              <a:custGeom>
                <a:avLst/>
                <a:gdLst/>
                <a:ahLst/>
                <a:cxnLst/>
                <a:rect l="l" t="t" r="r" b="b"/>
                <a:pathLst>
                  <a:path w="3810" h="1166" extrusionOk="0">
                    <a:moveTo>
                      <a:pt x="2822" y="1"/>
                    </a:moveTo>
                    <a:cubicBezTo>
                      <a:pt x="1693" y="1"/>
                      <a:pt x="1" y="586"/>
                      <a:pt x="1" y="586"/>
                    </a:cubicBezTo>
                    <a:cubicBezTo>
                      <a:pt x="1" y="586"/>
                      <a:pt x="1693" y="1165"/>
                      <a:pt x="2822" y="1165"/>
                    </a:cubicBezTo>
                    <a:cubicBezTo>
                      <a:pt x="3386" y="1165"/>
                      <a:pt x="3810" y="1020"/>
                      <a:pt x="3810" y="586"/>
                    </a:cubicBezTo>
                    <a:cubicBezTo>
                      <a:pt x="3810" y="147"/>
                      <a:pt x="3386" y="1"/>
                      <a:pt x="2822"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8691301" y="2114591"/>
                <a:ext cx="93009" cy="93041"/>
              </a:xfrm>
              <a:custGeom>
                <a:avLst/>
                <a:gdLst/>
                <a:ahLst/>
                <a:cxnLst/>
                <a:rect l="l" t="t" r="r" b="b"/>
                <a:pathLst>
                  <a:path w="2886" h="2887" extrusionOk="0">
                    <a:moveTo>
                      <a:pt x="1443" y="1"/>
                    </a:moveTo>
                    <a:cubicBezTo>
                      <a:pt x="647" y="1"/>
                      <a:pt x="0" y="647"/>
                      <a:pt x="0" y="1443"/>
                    </a:cubicBezTo>
                    <a:cubicBezTo>
                      <a:pt x="0" y="2240"/>
                      <a:pt x="647" y="2886"/>
                      <a:pt x="1443" y="2886"/>
                    </a:cubicBezTo>
                    <a:cubicBezTo>
                      <a:pt x="2240" y="2886"/>
                      <a:pt x="2886" y="2240"/>
                      <a:pt x="2886" y="1443"/>
                    </a:cubicBezTo>
                    <a:cubicBezTo>
                      <a:pt x="2886" y="647"/>
                      <a:pt x="2240" y="1"/>
                      <a:pt x="1443"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8691301" y="2958275"/>
                <a:ext cx="93009" cy="93009"/>
              </a:xfrm>
              <a:custGeom>
                <a:avLst/>
                <a:gdLst/>
                <a:ahLst/>
                <a:cxnLst/>
                <a:rect l="l" t="t" r="r" b="b"/>
                <a:pathLst>
                  <a:path w="2886" h="2886" extrusionOk="0">
                    <a:moveTo>
                      <a:pt x="1443" y="0"/>
                    </a:moveTo>
                    <a:cubicBezTo>
                      <a:pt x="647" y="0"/>
                      <a:pt x="0" y="647"/>
                      <a:pt x="0" y="1443"/>
                    </a:cubicBezTo>
                    <a:cubicBezTo>
                      <a:pt x="0" y="2240"/>
                      <a:pt x="647" y="2886"/>
                      <a:pt x="1443" y="2886"/>
                    </a:cubicBezTo>
                    <a:cubicBezTo>
                      <a:pt x="2240" y="2886"/>
                      <a:pt x="2886" y="2240"/>
                      <a:pt x="2886" y="1443"/>
                    </a:cubicBezTo>
                    <a:cubicBezTo>
                      <a:pt x="2886" y="647"/>
                      <a:pt x="2240" y="0"/>
                      <a:pt x="1443"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 name="Google Shape;121;p2"/>
            <p:cNvGrpSpPr/>
            <p:nvPr/>
          </p:nvGrpSpPr>
          <p:grpSpPr>
            <a:xfrm>
              <a:off x="280955" y="2045399"/>
              <a:ext cx="233263" cy="1084391"/>
              <a:chOff x="280955" y="2045399"/>
              <a:chExt cx="233263" cy="1084391"/>
            </a:xfrm>
          </p:grpSpPr>
          <p:sp>
            <p:nvSpPr>
              <p:cNvPr id="122" name="Google Shape;122;p2"/>
              <p:cNvSpPr/>
              <p:nvPr/>
            </p:nvSpPr>
            <p:spPr>
              <a:xfrm>
                <a:off x="495590" y="2045399"/>
                <a:ext cx="18627" cy="1084391"/>
              </a:xfrm>
              <a:custGeom>
                <a:avLst/>
                <a:gdLst/>
                <a:ahLst/>
                <a:cxnLst/>
                <a:rect l="l" t="t" r="r" b="b"/>
                <a:pathLst>
                  <a:path w="578" h="33648" extrusionOk="0">
                    <a:moveTo>
                      <a:pt x="0" y="1"/>
                    </a:moveTo>
                    <a:lnTo>
                      <a:pt x="0" y="33647"/>
                    </a:lnTo>
                    <a:lnTo>
                      <a:pt x="578" y="33647"/>
                    </a:lnTo>
                    <a:lnTo>
                      <a:pt x="578" y="1"/>
                    </a:ln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80955" y="2045399"/>
                <a:ext cx="18627" cy="1084391"/>
              </a:xfrm>
              <a:custGeom>
                <a:avLst/>
                <a:gdLst/>
                <a:ahLst/>
                <a:cxnLst/>
                <a:rect l="l" t="t" r="r" b="b"/>
                <a:pathLst>
                  <a:path w="578" h="33648" extrusionOk="0">
                    <a:moveTo>
                      <a:pt x="0" y="1"/>
                    </a:moveTo>
                    <a:lnTo>
                      <a:pt x="0" y="33647"/>
                    </a:lnTo>
                    <a:lnTo>
                      <a:pt x="577" y="33647"/>
                    </a:lnTo>
                    <a:lnTo>
                      <a:pt x="577" y="1"/>
                    </a:ln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336386" y="2282496"/>
                <a:ext cx="122787" cy="37545"/>
              </a:xfrm>
              <a:custGeom>
                <a:avLst/>
                <a:gdLst/>
                <a:ahLst/>
                <a:cxnLst/>
                <a:rect l="l" t="t" r="r" b="b"/>
                <a:pathLst>
                  <a:path w="3810" h="1165" extrusionOk="0">
                    <a:moveTo>
                      <a:pt x="2822" y="0"/>
                    </a:moveTo>
                    <a:cubicBezTo>
                      <a:pt x="1693" y="0"/>
                      <a:pt x="0" y="585"/>
                      <a:pt x="0" y="585"/>
                    </a:cubicBezTo>
                    <a:cubicBezTo>
                      <a:pt x="0" y="585"/>
                      <a:pt x="1693" y="1165"/>
                      <a:pt x="2822" y="1165"/>
                    </a:cubicBezTo>
                    <a:cubicBezTo>
                      <a:pt x="3386" y="1165"/>
                      <a:pt x="3809" y="1020"/>
                      <a:pt x="3809" y="585"/>
                    </a:cubicBezTo>
                    <a:cubicBezTo>
                      <a:pt x="3809" y="146"/>
                      <a:pt x="3386" y="0"/>
                      <a:pt x="2822"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336386" y="2351689"/>
                <a:ext cx="122787" cy="37706"/>
              </a:xfrm>
              <a:custGeom>
                <a:avLst/>
                <a:gdLst/>
                <a:ahLst/>
                <a:cxnLst/>
                <a:rect l="l" t="t" r="r" b="b"/>
                <a:pathLst>
                  <a:path w="3810" h="1170" extrusionOk="0">
                    <a:moveTo>
                      <a:pt x="2822" y="0"/>
                    </a:moveTo>
                    <a:cubicBezTo>
                      <a:pt x="1693" y="0"/>
                      <a:pt x="0" y="585"/>
                      <a:pt x="0" y="585"/>
                    </a:cubicBezTo>
                    <a:cubicBezTo>
                      <a:pt x="0" y="585"/>
                      <a:pt x="1693" y="1170"/>
                      <a:pt x="2822" y="1170"/>
                    </a:cubicBezTo>
                    <a:cubicBezTo>
                      <a:pt x="3386" y="1170"/>
                      <a:pt x="3809" y="1024"/>
                      <a:pt x="3809" y="585"/>
                    </a:cubicBezTo>
                    <a:cubicBezTo>
                      <a:pt x="3809" y="146"/>
                      <a:pt x="3386" y="0"/>
                      <a:pt x="2822"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336386" y="2420881"/>
                <a:ext cx="122787" cy="37706"/>
              </a:xfrm>
              <a:custGeom>
                <a:avLst/>
                <a:gdLst/>
                <a:ahLst/>
                <a:cxnLst/>
                <a:rect l="l" t="t" r="r" b="b"/>
                <a:pathLst>
                  <a:path w="3810" h="1170" extrusionOk="0">
                    <a:moveTo>
                      <a:pt x="2822" y="0"/>
                    </a:moveTo>
                    <a:cubicBezTo>
                      <a:pt x="1693" y="0"/>
                      <a:pt x="0" y="585"/>
                      <a:pt x="0" y="585"/>
                    </a:cubicBezTo>
                    <a:cubicBezTo>
                      <a:pt x="0" y="585"/>
                      <a:pt x="1693" y="1170"/>
                      <a:pt x="2822" y="1170"/>
                    </a:cubicBezTo>
                    <a:cubicBezTo>
                      <a:pt x="3386" y="1170"/>
                      <a:pt x="3809" y="1024"/>
                      <a:pt x="3809" y="585"/>
                    </a:cubicBezTo>
                    <a:cubicBezTo>
                      <a:pt x="3809" y="146"/>
                      <a:pt x="3386" y="0"/>
                      <a:pt x="2822"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336386" y="2490235"/>
                <a:ext cx="122787" cy="37545"/>
              </a:xfrm>
              <a:custGeom>
                <a:avLst/>
                <a:gdLst/>
                <a:ahLst/>
                <a:cxnLst/>
                <a:rect l="l" t="t" r="r" b="b"/>
                <a:pathLst>
                  <a:path w="3810" h="1165" extrusionOk="0">
                    <a:moveTo>
                      <a:pt x="2822" y="0"/>
                    </a:moveTo>
                    <a:cubicBezTo>
                      <a:pt x="1693" y="0"/>
                      <a:pt x="0" y="580"/>
                      <a:pt x="0" y="580"/>
                    </a:cubicBezTo>
                    <a:cubicBezTo>
                      <a:pt x="0" y="580"/>
                      <a:pt x="1693" y="1165"/>
                      <a:pt x="2822" y="1165"/>
                    </a:cubicBezTo>
                    <a:cubicBezTo>
                      <a:pt x="3386" y="1165"/>
                      <a:pt x="3809" y="1018"/>
                      <a:pt x="3809" y="580"/>
                    </a:cubicBezTo>
                    <a:cubicBezTo>
                      <a:pt x="3809" y="145"/>
                      <a:pt x="3386" y="0"/>
                      <a:pt x="2822"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36386" y="2559621"/>
                <a:ext cx="122787" cy="37545"/>
              </a:xfrm>
              <a:custGeom>
                <a:avLst/>
                <a:gdLst/>
                <a:ahLst/>
                <a:cxnLst/>
                <a:rect l="l" t="t" r="r" b="b"/>
                <a:pathLst>
                  <a:path w="3810" h="1165" extrusionOk="0">
                    <a:moveTo>
                      <a:pt x="2822" y="0"/>
                    </a:moveTo>
                    <a:cubicBezTo>
                      <a:pt x="1693" y="0"/>
                      <a:pt x="0" y="585"/>
                      <a:pt x="0" y="585"/>
                    </a:cubicBezTo>
                    <a:cubicBezTo>
                      <a:pt x="0" y="585"/>
                      <a:pt x="1693" y="1165"/>
                      <a:pt x="2822" y="1165"/>
                    </a:cubicBezTo>
                    <a:cubicBezTo>
                      <a:pt x="3386" y="1165"/>
                      <a:pt x="3809" y="1020"/>
                      <a:pt x="3809" y="585"/>
                    </a:cubicBezTo>
                    <a:cubicBezTo>
                      <a:pt x="3809" y="147"/>
                      <a:pt x="3386" y="0"/>
                      <a:pt x="2822"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36386" y="2628813"/>
                <a:ext cx="122787" cy="37738"/>
              </a:xfrm>
              <a:custGeom>
                <a:avLst/>
                <a:gdLst/>
                <a:ahLst/>
                <a:cxnLst/>
                <a:rect l="l" t="t" r="r" b="b"/>
                <a:pathLst>
                  <a:path w="3810" h="1171" extrusionOk="0">
                    <a:moveTo>
                      <a:pt x="2822" y="0"/>
                    </a:moveTo>
                    <a:cubicBezTo>
                      <a:pt x="1693" y="0"/>
                      <a:pt x="0" y="585"/>
                      <a:pt x="0" y="585"/>
                    </a:cubicBezTo>
                    <a:cubicBezTo>
                      <a:pt x="0" y="585"/>
                      <a:pt x="1693" y="1170"/>
                      <a:pt x="2822" y="1170"/>
                    </a:cubicBezTo>
                    <a:cubicBezTo>
                      <a:pt x="3386" y="1170"/>
                      <a:pt x="3809" y="1024"/>
                      <a:pt x="3809" y="585"/>
                    </a:cubicBezTo>
                    <a:cubicBezTo>
                      <a:pt x="3809" y="147"/>
                      <a:pt x="3386" y="0"/>
                      <a:pt x="2822"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36386" y="2698006"/>
                <a:ext cx="122787" cy="37706"/>
              </a:xfrm>
              <a:custGeom>
                <a:avLst/>
                <a:gdLst/>
                <a:ahLst/>
                <a:cxnLst/>
                <a:rect l="l" t="t" r="r" b="b"/>
                <a:pathLst>
                  <a:path w="3810" h="1170" extrusionOk="0">
                    <a:moveTo>
                      <a:pt x="2822" y="0"/>
                    </a:moveTo>
                    <a:cubicBezTo>
                      <a:pt x="1693" y="0"/>
                      <a:pt x="0" y="585"/>
                      <a:pt x="0" y="585"/>
                    </a:cubicBezTo>
                    <a:cubicBezTo>
                      <a:pt x="0" y="585"/>
                      <a:pt x="1693" y="1170"/>
                      <a:pt x="2822" y="1170"/>
                    </a:cubicBezTo>
                    <a:cubicBezTo>
                      <a:pt x="3386" y="1170"/>
                      <a:pt x="3809" y="1024"/>
                      <a:pt x="3809" y="585"/>
                    </a:cubicBezTo>
                    <a:cubicBezTo>
                      <a:pt x="3809" y="147"/>
                      <a:pt x="3386" y="0"/>
                      <a:pt x="2822"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36386" y="2767359"/>
                <a:ext cx="122787" cy="37545"/>
              </a:xfrm>
              <a:custGeom>
                <a:avLst/>
                <a:gdLst/>
                <a:ahLst/>
                <a:cxnLst/>
                <a:rect l="l" t="t" r="r" b="b"/>
                <a:pathLst>
                  <a:path w="3810" h="1165" extrusionOk="0">
                    <a:moveTo>
                      <a:pt x="2822" y="0"/>
                    </a:moveTo>
                    <a:cubicBezTo>
                      <a:pt x="1693" y="0"/>
                      <a:pt x="0" y="580"/>
                      <a:pt x="0" y="580"/>
                    </a:cubicBezTo>
                    <a:cubicBezTo>
                      <a:pt x="0" y="580"/>
                      <a:pt x="1693" y="1165"/>
                      <a:pt x="2822" y="1165"/>
                    </a:cubicBezTo>
                    <a:cubicBezTo>
                      <a:pt x="3386" y="1165"/>
                      <a:pt x="3809" y="1019"/>
                      <a:pt x="3809" y="580"/>
                    </a:cubicBezTo>
                    <a:cubicBezTo>
                      <a:pt x="3809" y="145"/>
                      <a:pt x="3386" y="0"/>
                      <a:pt x="2822"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36386" y="2836745"/>
                <a:ext cx="122787" cy="37577"/>
              </a:xfrm>
              <a:custGeom>
                <a:avLst/>
                <a:gdLst/>
                <a:ahLst/>
                <a:cxnLst/>
                <a:rect l="l" t="t" r="r" b="b"/>
                <a:pathLst>
                  <a:path w="3810" h="1166" extrusionOk="0">
                    <a:moveTo>
                      <a:pt x="2822" y="1"/>
                    </a:moveTo>
                    <a:cubicBezTo>
                      <a:pt x="1693" y="1"/>
                      <a:pt x="0" y="586"/>
                      <a:pt x="0" y="586"/>
                    </a:cubicBezTo>
                    <a:cubicBezTo>
                      <a:pt x="0" y="586"/>
                      <a:pt x="1693" y="1165"/>
                      <a:pt x="2822" y="1165"/>
                    </a:cubicBezTo>
                    <a:cubicBezTo>
                      <a:pt x="3386" y="1165"/>
                      <a:pt x="3809" y="1020"/>
                      <a:pt x="3809" y="586"/>
                    </a:cubicBezTo>
                    <a:cubicBezTo>
                      <a:pt x="3809" y="147"/>
                      <a:pt x="3386" y="1"/>
                      <a:pt x="2822"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351243" y="2114591"/>
                <a:ext cx="93041" cy="93041"/>
              </a:xfrm>
              <a:custGeom>
                <a:avLst/>
                <a:gdLst/>
                <a:ahLst/>
                <a:cxnLst/>
                <a:rect l="l" t="t" r="r" b="b"/>
                <a:pathLst>
                  <a:path w="2887" h="2887" extrusionOk="0">
                    <a:moveTo>
                      <a:pt x="1444" y="1"/>
                    </a:moveTo>
                    <a:cubicBezTo>
                      <a:pt x="647" y="1"/>
                      <a:pt x="1" y="647"/>
                      <a:pt x="1" y="1443"/>
                    </a:cubicBezTo>
                    <a:cubicBezTo>
                      <a:pt x="1" y="2240"/>
                      <a:pt x="647" y="2886"/>
                      <a:pt x="1444" y="2886"/>
                    </a:cubicBezTo>
                    <a:cubicBezTo>
                      <a:pt x="2240" y="2886"/>
                      <a:pt x="2887" y="2240"/>
                      <a:pt x="2887" y="1443"/>
                    </a:cubicBezTo>
                    <a:cubicBezTo>
                      <a:pt x="2887" y="647"/>
                      <a:pt x="2240" y="1"/>
                      <a:pt x="1444"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351243" y="2958275"/>
                <a:ext cx="93041" cy="93009"/>
              </a:xfrm>
              <a:custGeom>
                <a:avLst/>
                <a:gdLst/>
                <a:ahLst/>
                <a:cxnLst/>
                <a:rect l="l" t="t" r="r" b="b"/>
                <a:pathLst>
                  <a:path w="2887" h="2886" extrusionOk="0">
                    <a:moveTo>
                      <a:pt x="1444" y="0"/>
                    </a:moveTo>
                    <a:cubicBezTo>
                      <a:pt x="647" y="0"/>
                      <a:pt x="1" y="647"/>
                      <a:pt x="1" y="1443"/>
                    </a:cubicBezTo>
                    <a:cubicBezTo>
                      <a:pt x="1" y="2240"/>
                      <a:pt x="647" y="2886"/>
                      <a:pt x="1444" y="2886"/>
                    </a:cubicBezTo>
                    <a:cubicBezTo>
                      <a:pt x="2240" y="2886"/>
                      <a:pt x="2887" y="2240"/>
                      <a:pt x="2887" y="1443"/>
                    </a:cubicBezTo>
                    <a:cubicBezTo>
                      <a:pt x="2887" y="647"/>
                      <a:pt x="2240" y="0"/>
                      <a:pt x="1444"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2"/>
            <p:cNvGrpSpPr/>
            <p:nvPr/>
          </p:nvGrpSpPr>
          <p:grpSpPr>
            <a:xfrm>
              <a:off x="4914661" y="330992"/>
              <a:ext cx="2320935" cy="149200"/>
              <a:chOff x="4856159" y="254356"/>
              <a:chExt cx="3296315" cy="211872"/>
            </a:xfrm>
          </p:grpSpPr>
          <p:sp>
            <p:nvSpPr>
              <p:cNvPr id="136" name="Google Shape;136;p2"/>
              <p:cNvSpPr/>
              <p:nvPr/>
            </p:nvSpPr>
            <p:spPr>
              <a:xfrm>
                <a:off x="4856159"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w="28575" cap="flat" cmpd="sng">
                <a:solidFill>
                  <a:schemeClr val="accent2"/>
                </a:solidFill>
                <a:prstDash val="solid"/>
                <a:round/>
                <a:headEnd type="none" w="sm" len="sm"/>
                <a:tailEnd type="none" w="sm" len="sm"/>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8008169" y="254356"/>
                <a:ext cx="144305" cy="211872"/>
              </a:xfrm>
              <a:custGeom>
                <a:avLst/>
                <a:gdLst/>
                <a:ahLst/>
                <a:cxnLst/>
                <a:rect l="l" t="t" r="r" b="b"/>
                <a:pathLst>
                  <a:path w="4468" h="6560" extrusionOk="0">
                    <a:moveTo>
                      <a:pt x="524" y="1"/>
                    </a:moveTo>
                    <a:cubicBezTo>
                      <a:pt x="484" y="1"/>
                      <a:pt x="444" y="2"/>
                      <a:pt x="405" y="3"/>
                    </a:cubicBezTo>
                    <a:cubicBezTo>
                      <a:pt x="278" y="3"/>
                      <a:pt x="174" y="118"/>
                      <a:pt x="197" y="234"/>
                    </a:cubicBezTo>
                    <a:cubicBezTo>
                      <a:pt x="197" y="372"/>
                      <a:pt x="278" y="476"/>
                      <a:pt x="405" y="476"/>
                    </a:cubicBezTo>
                    <a:cubicBezTo>
                      <a:pt x="1374" y="499"/>
                      <a:pt x="2286" y="961"/>
                      <a:pt x="2863" y="1688"/>
                    </a:cubicBezTo>
                    <a:cubicBezTo>
                      <a:pt x="3152" y="2046"/>
                      <a:pt x="3383" y="2450"/>
                      <a:pt x="3498" y="2900"/>
                    </a:cubicBezTo>
                    <a:cubicBezTo>
                      <a:pt x="3521" y="3004"/>
                      <a:pt x="3544" y="3108"/>
                      <a:pt x="3567" y="3223"/>
                    </a:cubicBezTo>
                    <a:lnTo>
                      <a:pt x="3613" y="3558"/>
                    </a:lnTo>
                    <a:lnTo>
                      <a:pt x="3613" y="3893"/>
                    </a:lnTo>
                    <a:cubicBezTo>
                      <a:pt x="3602" y="3985"/>
                      <a:pt x="3602" y="4089"/>
                      <a:pt x="3567" y="4193"/>
                    </a:cubicBezTo>
                    <a:cubicBezTo>
                      <a:pt x="3487" y="4585"/>
                      <a:pt x="3233" y="4931"/>
                      <a:pt x="2921" y="5162"/>
                    </a:cubicBezTo>
                    <a:cubicBezTo>
                      <a:pt x="2651" y="5370"/>
                      <a:pt x="2277" y="5466"/>
                      <a:pt x="1953" y="5466"/>
                    </a:cubicBezTo>
                    <a:cubicBezTo>
                      <a:pt x="1917" y="5466"/>
                      <a:pt x="1882" y="5465"/>
                      <a:pt x="1847" y="5462"/>
                    </a:cubicBezTo>
                    <a:cubicBezTo>
                      <a:pt x="1559" y="5428"/>
                      <a:pt x="1328" y="5197"/>
                      <a:pt x="1270" y="4943"/>
                    </a:cubicBezTo>
                    <a:cubicBezTo>
                      <a:pt x="1259" y="4885"/>
                      <a:pt x="1259" y="4816"/>
                      <a:pt x="1259" y="4758"/>
                    </a:cubicBezTo>
                    <a:cubicBezTo>
                      <a:pt x="1259" y="4735"/>
                      <a:pt x="1270" y="4712"/>
                      <a:pt x="1293" y="4712"/>
                    </a:cubicBezTo>
                    <a:cubicBezTo>
                      <a:pt x="1317" y="4678"/>
                      <a:pt x="1351" y="4678"/>
                      <a:pt x="1374" y="4678"/>
                    </a:cubicBezTo>
                    <a:cubicBezTo>
                      <a:pt x="1439" y="4696"/>
                      <a:pt x="1504" y="4705"/>
                      <a:pt x="1568" y="4705"/>
                    </a:cubicBezTo>
                    <a:cubicBezTo>
                      <a:pt x="1861" y="4705"/>
                      <a:pt x="2134" y="4519"/>
                      <a:pt x="2228" y="4216"/>
                    </a:cubicBezTo>
                    <a:cubicBezTo>
                      <a:pt x="2332" y="3858"/>
                      <a:pt x="2124" y="3489"/>
                      <a:pt x="1767" y="3373"/>
                    </a:cubicBezTo>
                    <a:cubicBezTo>
                      <a:pt x="1697" y="3350"/>
                      <a:pt x="1640" y="3339"/>
                      <a:pt x="1559" y="3339"/>
                    </a:cubicBezTo>
                    <a:lnTo>
                      <a:pt x="1374" y="3339"/>
                    </a:lnTo>
                    <a:cubicBezTo>
                      <a:pt x="889" y="3339"/>
                      <a:pt x="428" y="3627"/>
                      <a:pt x="197" y="4031"/>
                    </a:cubicBezTo>
                    <a:cubicBezTo>
                      <a:pt x="81" y="4239"/>
                      <a:pt x="1" y="4481"/>
                      <a:pt x="1" y="4712"/>
                    </a:cubicBezTo>
                    <a:cubicBezTo>
                      <a:pt x="1" y="4908"/>
                      <a:pt x="35" y="5105"/>
                      <a:pt x="93" y="5278"/>
                    </a:cubicBezTo>
                    <a:cubicBezTo>
                      <a:pt x="324" y="6005"/>
                      <a:pt x="1016" y="6524"/>
                      <a:pt x="1767" y="6559"/>
                    </a:cubicBezTo>
                    <a:cubicBezTo>
                      <a:pt x="1783" y="6559"/>
                      <a:pt x="1799" y="6559"/>
                      <a:pt x="1815" y="6559"/>
                    </a:cubicBezTo>
                    <a:cubicBezTo>
                      <a:pt x="2476" y="6559"/>
                      <a:pt x="3059" y="6330"/>
                      <a:pt x="3533" y="5936"/>
                    </a:cubicBezTo>
                    <a:cubicBezTo>
                      <a:pt x="4017" y="5532"/>
                      <a:pt x="4341" y="4955"/>
                      <a:pt x="4433" y="4354"/>
                    </a:cubicBezTo>
                    <a:cubicBezTo>
                      <a:pt x="4468" y="4193"/>
                      <a:pt x="4468" y="4054"/>
                      <a:pt x="4468" y="3893"/>
                    </a:cubicBezTo>
                    <a:lnTo>
                      <a:pt x="4433" y="3454"/>
                    </a:lnTo>
                    <a:lnTo>
                      <a:pt x="4364" y="3039"/>
                    </a:lnTo>
                    <a:cubicBezTo>
                      <a:pt x="4318" y="2912"/>
                      <a:pt x="4283" y="2761"/>
                      <a:pt x="4248" y="2635"/>
                    </a:cubicBezTo>
                    <a:cubicBezTo>
                      <a:pt x="4064" y="2104"/>
                      <a:pt x="3752" y="1607"/>
                      <a:pt x="3371" y="1215"/>
                    </a:cubicBezTo>
                    <a:cubicBezTo>
                      <a:pt x="2626" y="436"/>
                      <a:pt x="1571" y="1"/>
                      <a:pt x="524" y="1"/>
                    </a:cubicBezTo>
                    <a:close/>
                  </a:path>
                </a:pathLst>
              </a:custGeom>
              <a:solidFill>
                <a:schemeClr val="accent2"/>
              </a:solidFill>
              <a:ln w="28575" cap="flat" cmpd="sng">
                <a:solidFill>
                  <a:schemeClr val="accent2"/>
                </a:solidFill>
                <a:prstDash val="solid"/>
                <a:round/>
                <a:headEnd type="none" w="sm" len="sm"/>
                <a:tailEnd type="none" w="sm" len="sm"/>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2"/>
            <p:cNvGrpSpPr/>
            <p:nvPr/>
          </p:nvGrpSpPr>
          <p:grpSpPr>
            <a:xfrm>
              <a:off x="1908064" y="330992"/>
              <a:ext cx="2320685" cy="149200"/>
              <a:chOff x="1018925" y="254356"/>
              <a:chExt cx="3295960" cy="211872"/>
            </a:xfrm>
          </p:grpSpPr>
          <p:sp>
            <p:nvSpPr>
              <p:cNvPr id="139" name="Google Shape;139;p2"/>
              <p:cNvSpPr/>
              <p:nvPr/>
            </p:nvSpPr>
            <p:spPr>
              <a:xfrm>
                <a:off x="1149795"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w="28575" cap="flat" cmpd="sng">
                <a:solidFill>
                  <a:schemeClr val="accent2"/>
                </a:solidFill>
                <a:prstDash val="solid"/>
                <a:round/>
                <a:headEnd type="none" w="sm" len="sm"/>
                <a:tailEnd type="none" w="sm" len="sm"/>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018925" y="254356"/>
                <a:ext cx="143950" cy="211872"/>
              </a:xfrm>
              <a:custGeom>
                <a:avLst/>
                <a:gdLst/>
                <a:ahLst/>
                <a:cxnLst/>
                <a:rect l="l" t="t" r="r" b="b"/>
                <a:pathLst>
                  <a:path w="4457" h="6560" extrusionOk="0">
                    <a:moveTo>
                      <a:pt x="3933" y="1"/>
                    </a:moveTo>
                    <a:cubicBezTo>
                      <a:pt x="2886" y="1"/>
                      <a:pt x="1831" y="436"/>
                      <a:pt x="1097" y="1215"/>
                    </a:cubicBezTo>
                    <a:cubicBezTo>
                      <a:pt x="705" y="1607"/>
                      <a:pt x="405" y="2104"/>
                      <a:pt x="209" y="2635"/>
                    </a:cubicBezTo>
                    <a:cubicBezTo>
                      <a:pt x="174" y="2761"/>
                      <a:pt x="139" y="2912"/>
                      <a:pt x="93" y="3039"/>
                    </a:cubicBezTo>
                    <a:lnTo>
                      <a:pt x="24" y="3454"/>
                    </a:lnTo>
                    <a:lnTo>
                      <a:pt x="1" y="3893"/>
                    </a:lnTo>
                    <a:cubicBezTo>
                      <a:pt x="1" y="4054"/>
                      <a:pt x="1" y="4193"/>
                      <a:pt x="24" y="4354"/>
                    </a:cubicBezTo>
                    <a:cubicBezTo>
                      <a:pt x="105" y="4955"/>
                      <a:pt x="440" y="5532"/>
                      <a:pt x="913" y="5936"/>
                    </a:cubicBezTo>
                    <a:cubicBezTo>
                      <a:pt x="1397" y="6330"/>
                      <a:pt x="1992" y="6559"/>
                      <a:pt x="2642" y="6559"/>
                    </a:cubicBezTo>
                    <a:cubicBezTo>
                      <a:pt x="2658" y="6559"/>
                      <a:pt x="2674" y="6559"/>
                      <a:pt x="2690" y="6559"/>
                    </a:cubicBezTo>
                    <a:cubicBezTo>
                      <a:pt x="3441" y="6524"/>
                      <a:pt x="4133" y="6005"/>
                      <a:pt x="4364" y="5278"/>
                    </a:cubicBezTo>
                    <a:cubicBezTo>
                      <a:pt x="4422" y="5105"/>
                      <a:pt x="4456" y="4908"/>
                      <a:pt x="4456" y="4712"/>
                    </a:cubicBezTo>
                    <a:cubicBezTo>
                      <a:pt x="4456" y="4481"/>
                      <a:pt x="4387" y="4239"/>
                      <a:pt x="4272" y="4031"/>
                    </a:cubicBezTo>
                    <a:cubicBezTo>
                      <a:pt x="4041" y="3627"/>
                      <a:pt x="3579" y="3339"/>
                      <a:pt x="3083" y="3339"/>
                    </a:cubicBezTo>
                    <a:lnTo>
                      <a:pt x="2898" y="3339"/>
                    </a:lnTo>
                    <a:cubicBezTo>
                      <a:pt x="2829" y="3339"/>
                      <a:pt x="2771" y="3350"/>
                      <a:pt x="2690" y="3373"/>
                    </a:cubicBezTo>
                    <a:cubicBezTo>
                      <a:pt x="2333" y="3489"/>
                      <a:pt x="2136" y="3858"/>
                      <a:pt x="2229" y="4216"/>
                    </a:cubicBezTo>
                    <a:cubicBezTo>
                      <a:pt x="2323" y="4519"/>
                      <a:pt x="2597" y="4705"/>
                      <a:pt x="2889" y="4705"/>
                    </a:cubicBezTo>
                    <a:cubicBezTo>
                      <a:pt x="2953" y="4705"/>
                      <a:pt x="3018" y="4696"/>
                      <a:pt x="3083" y="4678"/>
                    </a:cubicBezTo>
                    <a:cubicBezTo>
                      <a:pt x="3117" y="4678"/>
                      <a:pt x="3141" y="4678"/>
                      <a:pt x="3175" y="4712"/>
                    </a:cubicBezTo>
                    <a:cubicBezTo>
                      <a:pt x="3187" y="4712"/>
                      <a:pt x="3198" y="4735"/>
                      <a:pt x="3198" y="4758"/>
                    </a:cubicBezTo>
                    <a:cubicBezTo>
                      <a:pt x="3198" y="4816"/>
                      <a:pt x="3198" y="4885"/>
                      <a:pt x="3187" y="4943"/>
                    </a:cubicBezTo>
                    <a:cubicBezTo>
                      <a:pt x="3129" y="5197"/>
                      <a:pt x="2898" y="5428"/>
                      <a:pt x="2610" y="5462"/>
                    </a:cubicBezTo>
                    <a:cubicBezTo>
                      <a:pt x="2575" y="5465"/>
                      <a:pt x="2540" y="5466"/>
                      <a:pt x="2505" y="5466"/>
                    </a:cubicBezTo>
                    <a:cubicBezTo>
                      <a:pt x="2180" y="5466"/>
                      <a:pt x="1806" y="5370"/>
                      <a:pt x="1536" y="5162"/>
                    </a:cubicBezTo>
                    <a:cubicBezTo>
                      <a:pt x="1224" y="4931"/>
                      <a:pt x="970" y="4585"/>
                      <a:pt x="890" y="4193"/>
                    </a:cubicBezTo>
                    <a:cubicBezTo>
                      <a:pt x="855" y="4089"/>
                      <a:pt x="855" y="3985"/>
                      <a:pt x="844" y="3893"/>
                    </a:cubicBezTo>
                    <a:lnTo>
                      <a:pt x="844" y="3558"/>
                    </a:lnTo>
                    <a:lnTo>
                      <a:pt x="890" y="3223"/>
                    </a:lnTo>
                    <a:cubicBezTo>
                      <a:pt x="913" y="3108"/>
                      <a:pt x="936" y="3004"/>
                      <a:pt x="959" y="2900"/>
                    </a:cubicBezTo>
                    <a:cubicBezTo>
                      <a:pt x="1074" y="2450"/>
                      <a:pt x="1305" y="2046"/>
                      <a:pt x="1594" y="1688"/>
                    </a:cubicBezTo>
                    <a:cubicBezTo>
                      <a:pt x="2171" y="961"/>
                      <a:pt x="3083" y="499"/>
                      <a:pt x="4052" y="476"/>
                    </a:cubicBezTo>
                    <a:cubicBezTo>
                      <a:pt x="4179" y="476"/>
                      <a:pt x="4272" y="372"/>
                      <a:pt x="4272" y="234"/>
                    </a:cubicBezTo>
                    <a:cubicBezTo>
                      <a:pt x="4283" y="118"/>
                      <a:pt x="4179" y="3"/>
                      <a:pt x="4052" y="3"/>
                    </a:cubicBezTo>
                    <a:cubicBezTo>
                      <a:pt x="4013" y="2"/>
                      <a:pt x="3973" y="1"/>
                      <a:pt x="3933" y="1"/>
                    </a:cubicBezTo>
                    <a:close/>
                  </a:path>
                </a:pathLst>
              </a:custGeom>
              <a:solidFill>
                <a:schemeClr val="accent2"/>
              </a:solidFill>
              <a:ln w="28575" cap="flat" cmpd="sng">
                <a:solidFill>
                  <a:schemeClr val="accent2"/>
                </a:solidFill>
                <a:prstDash val="solid"/>
                <a:round/>
                <a:headEnd type="none" w="sm" len="sm"/>
                <a:tailEnd type="none" w="sm" len="sm"/>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1" name="Google Shape;141;p2"/>
            <p:cNvSpPr/>
            <p:nvPr/>
          </p:nvSpPr>
          <p:spPr>
            <a:xfrm>
              <a:off x="4413409" y="181768"/>
              <a:ext cx="317180" cy="378264"/>
            </a:xfrm>
            <a:custGeom>
              <a:avLst/>
              <a:gdLst/>
              <a:ahLst/>
              <a:cxnLst/>
              <a:rect l="l" t="t" r="r" b="b"/>
              <a:pathLst>
                <a:path w="6292" h="7503" extrusionOk="0">
                  <a:moveTo>
                    <a:pt x="3141" y="0"/>
                  </a:moveTo>
                  <a:cubicBezTo>
                    <a:pt x="2979" y="0"/>
                    <a:pt x="2852" y="173"/>
                    <a:pt x="2794" y="427"/>
                  </a:cubicBezTo>
                  <a:lnTo>
                    <a:pt x="2390" y="173"/>
                  </a:lnTo>
                  <a:lnTo>
                    <a:pt x="2944" y="2943"/>
                  </a:lnTo>
                  <a:lnTo>
                    <a:pt x="174" y="2401"/>
                  </a:lnTo>
                  <a:lnTo>
                    <a:pt x="416" y="2805"/>
                  </a:lnTo>
                  <a:cubicBezTo>
                    <a:pt x="174" y="2863"/>
                    <a:pt x="1" y="2990"/>
                    <a:pt x="1" y="3151"/>
                  </a:cubicBezTo>
                  <a:cubicBezTo>
                    <a:pt x="1" y="3313"/>
                    <a:pt x="174" y="3440"/>
                    <a:pt x="416" y="3497"/>
                  </a:cubicBezTo>
                  <a:lnTo>
                    <a:pt x="174" y="3901"/>
                  </a:lnTo>
                  <a:lnTo>
                    <a:pt x="174" y="3901"/>
                  </a:lnTo>
                  <a:lnTo>
                    <a:pt x="2956" y="3347"/>
                  </a:lnTo>
                  <a:lnTo>
                    <a:pt x="2390" y="7330"/>
                  </a:lnTo>
                  <a:lnTo>
                    <a:pt x="2794" y="7087"/>
                  </a:lnTo>
                  <a:cubicBezTo>
                    <a:pt x="2852" y="7330"/>
                    <a:pt x="2979" y="7503"/>
                    <a:pt x="3141" y="7503"/>
                  </a:cubicBezTo>
                  <a:cubicBezTo>
                    <a:pt x="3302" y="7503"/>
                    <a:pt x="3429" y="7330"/>
                    <a:pt x="3487" y="7087"/>
                  </a:cubicBezTo>
                  <a:lnTo>
                    <a:pt x="3891" y="7330"/>
                  </a:lnTo>
                  <a:lnTo>
                    <a:pt x="3325" y="3347"/>
                  </a:lnTo>
                  <a:lnTo>
                    <a:pt x="3325" y="3347"/>
                  </a:lnTo>
                  <a:lnTo>
                    <a:pt x="6107" y="3901"/>
                  </a:lnTo>
                  <a:lnTo>
                    <a:pt x="6107" y="3901"/>
                  </a:lnTo>
                  <a:lnTo>
                    <a:pt x="5865" y="3497"/>
                  </a:lnTo>
                  <a:cubicBezTo>
                    <a:pt x="6119" y="3440"/>
                    <a:pt x="6292" y="3313"/>
                    <a:pt x="6292" y="3151"/>
                  </a:cubicBezTo>
                  <a:cubicBezTo>
                    <a:pt x="6292" y="2990"/>
                    <a:pt x="6107" y="2863"/>
                    <a:pt x="5865" y="2805"/>
                  </a:cubicBezTo>
                  <a:lnTo>
                    <a:pt x="6119" y="2401"/>
                  </a:lnTo>
                  <a:lnTo>
                    <a:pt x="3348" y="2943"/>
                  </a:lnTo>
                  <a:lnTo>
                    <a:pt x="3891" y="173"/>
                  </a:lnTo>
                  <a:lnTo>
                    <a:pt x="3487" y="427"/>
                  </a:lnTo>
                  <a:cubicBezTo>
                    <a:pt x="3429" y="173"/>
                    <a:pt x="3302" y="0"/>
                    <a:pt x="3141"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2" name="Google Shape;142;p2"/>
            <p:cNvGrpSpPr/>
            <p:nvPr/>
          </p:nvGrpSpPr>
          <p:grpSpPr>
            <a:xfrm rot="10800000">
              <a:off x="1908064" y="4700092"/>
              <a:ext cx="2320935" cy="149200"/>
              <a:chOff x="4856159" y="254356"/>
              <a:chExt cx="3296315" cy="211872"/>
            </a:xfrm>
          </p:grpSpPr>
          <p:sp>
            <p:nvSpPr>
              <p:cNvPr id="143" name="Google Shape;143;p2"/>
              <p:cNvSpPr/>
              <p:nvPr/>
            </p:nvSpPr>
            <p:spPr>
              <a:xfrm>
                <a:off x="4856159"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w="28575" cap="flat" cmpd="sng">
                <a:solidFill>
                  <a:schemeClr val="accent2"/>
                </a:solidFill>
                <a:prstDash val="solid"/>
                <a:round/>
                <a:headEnd type="none" w="sm" len="sm"/>
                <a:tailEnd type="none" w="sm" len="sm"/>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8008169" y="254356"/>
                <a:ext cx="144305" cy="211872"/>
              </a:xfrm>
              <a:custGeom>
                <a:avLst/>
                <a:gdLst/>
                <a:ahLst/>
                <a:cxnLst/>
                <a:rect l="l" t="t" r="r" b="b"/>
                <a:pathLst>
                  <a:path w="4468" h="6560" extrusionOk="0">
                    <a:moveTo>
                      <a:pt x="524" y="1"/>
                    </a:moveTo>
                    <a:cubicBezTo>
                      <a:pt x="484" y="1"/>
                      <a:pt x="444" y="2"/>
                      <a:pt x="405" y="3"/>
                    </a:cubicBezTo>
                    <a:cubicBezTo>
                      <a:pt x="278" y="3"/>
                      <a:pt x="174" y="118"/>
                      <a:pt x="197" y="234"/>
                    </a:cubicBezTo>
                    <a:cubicBezTo>
                      <a:pt x="197" y="372"/>
                      <a:pt x="278" y="476"/>
                      <a:pt x="405" y="476"/>
                    </a:cubicBezTo>
                    <a:cubicBezTo>
                      <a:pt x="1374" y="499"/>
                      <a:pt x="2286" y="961"/>
                      <a:pt x="2863" y="1688"/>
                    </a:cubicBezTo>
                    <a:cubicBezTo>
                      <a:pt x="3152" y="2046"/>
                      <a:pt x="3383" y="2450"/>
                      <a:pt x="3498" y="2900"/>
                    </a:cubicBezTo>
                    <a:cubicBezTo>
                      <a:pt x="3521" y="3004"/>
                      <a:pt x="3544" y="3108"/>
                      <a:pt x="3567" y="3223"/>
                    </a:cubicBezTo>
                    <a:lnTo>
                      <a:pt x="3613" y="3558"/>
                    </a:lnTo>
                    <a:lnTo>
                      <a:pt x="3613" y="3893"/>
                    </a:lnTo>
                    <a:cubicBezTo>
                      <a:pt x="3602" y="3985"/>
                      <a:pt x="3602" y="4089"/>
                      <a:pt x="3567" y="4193"/>
                    </a:cubicBezTo>
                    <a:cubicBezTo>
                      <a:pt x="3487" y="4585"/>
                      <a:pt x="3233" y="4931"/>
                      <a:pt x="2921" y="5162"/>
                    </a:cubicBezTo>
                    <a:cubicBezTo>
                      <a:pt x="2651" y="5370"/>
                      <a:pt x="2277" y="5466"/>
                      <a:pt x="1953" y="5466"/>
                    </a:cubicBezTo>
                    <a:cubicBezTo>
                      <a:pt x="1917" y="5466"/>
                      <a:pt x="1882" y="5465"/>
                      <a:pt x="1847" y="5462"/>
                    </a:cubicBezTo>
                    <a:cubicBezTo>
                      <a:pt x="1559" y="5428"/>
                      <a:pt x="1328" y="5197"/>
                      <a:pt x="1270" y="4943"/>
                    </a:cubicBezTo>
                    <a:cubicBezTo>
                      <a:pt x="1259" y="4885"/>
                      <a:pt x="1259" y="4816"/>
                      <a:pt x="1259" y="4758"/>
                    </a:cubicBezTo>
                    <a:cubicBezTo>
                      <a:pt x="1259" y="4735"/>
                      <a:pt x="1270" y="4712"/>
                      <a:pt x="1293" y="4712"/>
                    </a:cubicBezTo>
                    <a:cubicBezTo>
                      <a:pt x="1317" y="4678"/>
                      <a:pt x="1351" y="4678"/>
                      <a:pt x="1374" y="4678"/>
                    </a:cubicBezTo>
                    <a:cubicBezTo>
                      <a:pt x="1439" y="4696"/>
                      <a:pt x="1504" y="4705"/>
                      <a:pt x="1568" y="4705"/>
                    </a:cubicBezTo>
                    <a:cubicBezTo>
                      <a:pt x="1861" y="4705"/>
                      <a:pt x="2134" y="4519"/>
                      <a:pt x="2228" y="4216"/>
                    </a:cubicBezTo>
                    <a:cubicBezTo>
                      <a:pt x="2332" y="3858"/>
                      <a:pt x="2124" y="3489"/>
                      <a:pt x="1767" y="3373"/>
                    </a:cubicBezTo>
                    <a:cubicBezTo>
                      <a:pt x="1697" y="3350"/>
                      <a:pt x="1640" y="3339"/>
                      <a:pt x="1559" y="3339"/>
                    </a:cubicBezTo>
                    <a:lnTo>
                      <a:pt x="1374" y="3339"/>
                    </a:lnTo>
                    <a:cubicBezTo>
                      <a:pt x="889" y="3339"/>
                      <a:pt x="428" y="3627"/>
                      <a:pt x="197" y="4031"/>
                    </a:cubicBezTo>
                    <a:cubicBezTo>
                      <a:pt x="81" y="4239"/>
                      <a:pt x="1" y="4481"/>
                      <a:pt x="1" y="4712"/>
                    </a:cubicBezTo>
                    <a:cubicBezTo>
                      <a:pt x="1" y="4908"/>
                      <a:pt x="35" y="5105"/>
                      <a:pt x="93" y="5278"/>
                    </a:cubicBezTo>
                    <a:cubicBezTo>
                      <a:pt x="324" y="6005"/>
                      <a:pt x="1016" y="6524"/>
                      <a:pt x="1767" y="6559"/>
                    </a:cubicBezTo>
                    <a:cubicBezTo>
                      <a:pt x="1783" y="6559"/>
                      <a:pt x="1799" y="6559"/>
                      <a:pt x="1815" y="6559"/>
                    </a:cubicBezTo>
                    <a:cubicBezTo>
                      <a:pt x="2476" y="6559"/>
                      <a:pt x="3059" y="6330"/>
                      <a:pt x="3533" y="5936"/>
                    </a:cubicBezTo>
                    <a:cubicBezTo>
                      <a:pt x="4017" y="5532"/>
                      <a:pt x="4341" y="4955"/>
                      <a:pt x="4433" y="4354"/>
                    </a:cubicBezTo>
                    <a:cubicBezTo>
                      <a:pt x="4468" y="4193"/>
                      <a:pt x="4468" y="4054"/>
                      <a:pt x="4468" y="3893"/>
                    </a:cubicBezTo>
                    <a:lnTo>
                      <a:pt x="4433" y="3454"/>
                    </a:lnTo>
                    <a:lnTo>
                      <a:pt x="4364" y="3039"/>
                    </a:lnTo>
                    <a:cubicBezTo>
                      <a:pt x="4318" y="2912"/>
                      <a:pt x="4283" y="2761"/>
                      <a:pt x="4248" y="2635"/>
                    </a:cubicBezTo>
                    <a:cubicBezTo>
                      <a:pt x="4064" y="2104"/>
                      <a:pt x="3752" y="1607"/>
                      <a:pt x="3371" y="1215"/>
                    </a:cubicBezTo>
                    <a:cubicBezTo>
                      <a:pt x="2626" y="436"/>
                      <a:pt x="1571" y="1"/>
                      <a:pt x="524" y="1"/>
                    </a:cubicBezTo>
                    <a:close/>
                  </a:path>
                </a:pathLst>
              </a:custGeom>
              <a:solidFill>
                <a:schemeClr val="accent2"/>
              </a:solidFill>
              <a:ln w="28575" cap="flat" cmpd="sng">
                <a:solidFill>
                  <a:schemeClr val="accent2"/>
                </a:solidFill>
                <a:prstDash val="solid"/>
                <a:round/>
                <a:headEnd type="none" w="sm" len="sm"/>
                <a:tailEnd type="none" w="sm" len="sm"/>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 name="Google Shape;145;p2"/>
            <p:cNvGrpSpPr/>
            <p:nvPr/>
          </p:nvGrpSpPr>
          <p:grpSpPr>
            <a:xfrm rot="10800000">
              <a:off x="4914911" y="4700092"/>
              <a:ext cx="2320685" cy="149200"/>
              <a:chOff x="1018925" y="254356"/>
              <a:chExt cx="3295960" cy="211872"/>
            </a:xfrm>
          </p:grpSpPr>
          <p:sp>
            <p:nvSpPr>
              <p:cNvPr id="146" name="Google Shape;146;p2"/>
              <p:cNvSpPr/>
              <p:nvPr/>
            </p:nvSpPr>
            <p:spPr>
              <a:xfrm>
                <a:off x="1149795"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w="28575" cap="flat" cmpd="sng">
                <a:solidFill>
                  <a:schemeClr val="accent2"/>
                </a:solidFill>
                <a:prstDash val="solid"/>
                <a:round/>
                <a:headEnd type="none" w="sm" len="sm"/>
                <a:tailEnd type="none" w="sm" len="sm"/>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018925" y="254356"/>
                <a:ext cx="143950" cy="211872"/>
              </a:xfrm>
              <a:custGeom>
                <a:avLst/>
                <a:gdLst/>
                <a:ahLst/>
                <a:cxnLst/>
                <a:rect l="l" t="t" r="r" b="b"/>
                <a:pathLst>
                  <a:path w="4457" h="6560" extrusionOk="0">
                    <a:moveTo>
                      <a:pt x="3933" y="1"/>
                    </a:moveTo>
                    <a:cubicBezTo>
                      <a:pt x="2886" y="1"/>
                      <a:pt x="1831" y="436"/>
                      <a:pt x="1097" y="1215"/>
                    </a:cubicBezTo>
                    <a:cubicBezTo>
                      <a:pt x="705" y="1607"/>
                      <a:pt x="405" y="2104"/>
                      <a:pt x="209" y="2635"/>
                    </a:cubicBezTo>
                    <a:cubicBezTo>
                      <a:pt x="174" y="2761"/>
                      <a:pt x="139" y="2912"/>
                      <a:pt x="93" y="3039"/>
                    </a:cubicBezTo>
                    <a:lnTo>
                      <a:pt x="24" y="3454"/>
                    </a:lnTo>
                    <a:lnTo>
                      <a:pt x="1" y="3893"/>
                    </a:lnTo>
                    <a:cubicBezTo>
                      <a:pt x="1" y="4054"/>
                      <a:pt x="1" y="4193"/>
                      <a:pt x="24" y="4354"/>
                    </a:cubicBezTo>
                    <a:cubicBezTo>
                      <a:pt x="105" y="4955"/>
                      <a:pt x="440" y="5532"/>
                      <a:pt x="913" y="5936"/>
                    </a:cubicBezTo>
                    <a:cubicBezTo>
                      <a:pt x="1397" y="6330"/>
                      <a:pt x="1992" y="6559"/>
                      <a:pt x="2642" y="6559"/>
                    </a:cubicBezTo>
                    <a:cubicBezTo>
                      <a:pt x="2658" y="6559"/>
                      <a:pt x="2674" y="6559"/>
                      <a:pt x="2690" y="6559"/>
                    </a:cubicBezTo>
                    <a:cubicBezTo>
                      <a:pt x="3441" y="6524"/>
                      <a:pt x="4133" y="6005"/>
                      <a:pt x="4364" y="5278"/>
                    </a:cubicBezTo>
                    <a:cubicBezTo>
                      <a:pt x="4422" y="5105"/>
                      <a:pt x="4456" y="4908"/>
                      <a:pt x="4456" y="4712"/>
                    </a:cubicBezTo>
                    <a:cubicBezTo>
                      <a:pt x="4456" y="4481"/>
                      <a:pt x="4387" y="4239"/>
                      <a:pt x="4272" y="4031"/>
                    </a:cubicBezTo>
                    <a:cubicBezTo>
                      <a:pt x="4041" y="3627"/>
                      <a:pt x="3579" y="3339"/>
                      <a:pt x="3083" y="3339"/>
                    </a:cubicBezTo>
                    <a:lnTo>
                      <a:pt x="2898" y="3339"/>
                    </a:lnTo>
                    <a:cubicBezTo>
                      <a:pt x="2829" y="3339"/>
                      <a:pt x="2771" y="3350"/>
                      <a:pt x="2690" y="3373"/>
                    </a:cubicBezTo>
                    <a:cubicBezTo>
                      <a:pt x="2333" y="3489"/>
                      <a:pt x="2136" y="3858"/>
                      <a:pt x="2229" y="4216"/>
                    </a:cubicBezTo>
                    <a:cubicBezTo>
                      <a:pt x="2323" y="4519"/>
                      <a:pt x="2597" y="4705"/>
                      <a:pt x="2889" y="4705"/>
                    </a:cubicBezTo>
                    <a:cubicBezTo>
                      <a:pt x="2953" y="4705"/>
                      <a:pt x="3018" y="4696"/>
                      <a:pt x="3083" y="4678"/>
                    </a:cubicBezTo>
                    <a:cubicBezTo>
                      <a:pt x="3117" y="4678"/>
                      <a:pt x="3141" y="4678"/>
                      <a:pt x="3175" y="4712"/>
                    </a:cubicBezTo>
                    <a:cubicBezTo>
                      <a:pt x="3187" y="4712"/>
                      <a:pt x="3198" y="4735"/>
                      <a:pt x="3198" y="4758"/>
                    </a:cubicBezTo>
                    <a:cubicBezTo>
                      <a:pt x="3198" y="4816"/>
                      <a:pt x="3198" y="4885"/>
                      <a:pt x="3187" y="4943"/>
                    </a:cubicBezTo>
                    <a:cubicBezTo>
                      <a:pt x="3129" y="5197"/>
                      <a:pt x="2898" y="5428"/>
                      <a:pt x="2610" y="5462"/>
                    </a:cubicBezTo>
                    <a:cubicBezTo>
                      <a:pt x="2575" y="5465"/>
                      <a:pt x="2540" y="5466"/>
                      <a:pt x="2505" y="5466"/>
                    </a:cubicBezTo>
                    <a:cubicBezTo>
                      <a:pt x="2180" y="5466"/>
                      <a:pt x="1806" y="5370"/>
                      <a:pt x="1536" y="5162"/>
                    </a:cubicBezTo>
                    <a:cubicBezTo>
                      <a:pt x="1224" y="4931"/>
                      <a:pt x="970" y="4585"/>
                      <a:pt x="890" y="4193"/>
                    </a:cubicBezTo>
                    <a:cubicBezTo>
                      <a:pt x="855" y="4089"/>
                      <a:pt x="855" y="3985"/>
                      <a:pt x="844" y="3893"/>
                    </a:cubicBezTo>
                    <a:lnTo>
                      <a:pt x="844" y="3558"/>
                    </a:lnTo>
                    <a:lnTo>
                      <a:pt x="890" y="3223"/>
                    </a:lnTo>
                    <a:cubicBezTo>
                      <a:pt x="913" y="3108"/>
                      <a:pt x="936" y="3004"/>
                      <a:pt x="959" y="2900"/>
                    </a:cubicBezTo>
                    <a:cubicBezTo>
                      <a:pt x="1074" y="2450"/>
                      <a:pt x="1305" y="2046"/>
                      <a:pt x="1594" y="1688"/>
                    </a:cubicBezTo>
                    <a:cubicBezTo>
                      <a:pt x="2171" y="961"/>
                      <a:pt x="3083" y="499"/>
                      <a:pt x="4052" y="476"/>
                    </a:cubicBezTo>
                    <a:cubicBezTo>
                      <a:pt x="4179" y="476"/>
                      <a:pt x="4272" y="372"/>
                      <a:pt x="4272" y="234"/>
                    </a:cubicBezTo>
                    <a:cubicBezTo>
                      <a:pt x="4283" y="118"/>
                      <a:pt x="4179" y="3"/>
                      <a:pt x="4052" y="3"/>
                    </a:cubicBezTo>
                    <a:cubicBezTo>
                      <a:pt x="4013" y="2"/>
                      <a:pt x="3973" y="1"/>
                      <a:pt x="3933" y="1"/>
                    </a:cubicBezTo>
                    <a:close/>
                  </a:path>
                </a:pathLst>
              </a:custGeom>
              <a:solidFill>
                <a:schemeClr val="accent2"/>
              </a:solidFill>
              <a:ln w="28575" cap="flat" cmpd="sng">
                <a:solidFill>
                  <a:schemeClr val="accent2"/>
                </a:solidFill>
                <a:prstDash val="solid"/>
                <a:round/>
                <a:headEnd type="none" w="sm" len="sm"/>
                <a:tailEnd type="none" w="sm" len="sm"/>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 name="Google Shape;148;p2"/>
            <p:cNvGrpSpPr/>
            <p:nvPr/>
          </p:nvGrpSpPr>
          <p:grpSpPr>
            <a:xfrm>
              <a:off x="4427061" y="4703576"/>
              <a:ext cx="317198" cy="288571"/>
              <a:chOff x="4520653" y="4806269"/>
              <a:chExt cx="189780" cy="172662"/>
            </a:xfrm>
          </p:grpSpPr>
          <p:sp>
            <p:nvSpPr>
              <p:cNvPr id="149" name="Google Shape;149;p2"/>
              <p:cNvSpPr/>
              <p:nvPr/>
            </p:nvSpPr>
            <p:spPr>
              <a:xfrm>
                <a:off x="4579176" y="4806269"/>
                <a:ext cx="73477" cy="172662"/>
              </a:xfrm>
              <a:custGeom>
                <a:avLst/>
                <a:gdLst/>
                <a:ahLst/>
                <a:cxnLst/>
                <a:rect l="l" t="t" r="r" b="b"/>
                <a:pathLst>
                  <a:path w="2275" h="5346" extrusionOk="0">
                    <a:moveTo>
                      <a:pt x="1131" y="1"/>
                    </a:moveTo>
                    <a:cubicBezTo>
                      <a:pt x="1131" y="1"/>
                      <a:pt x="0" y="1201"/>
                      <a:pt x="0" y="2679"/>
                    </a:cubicBezTo>
                    <a:cubicBezTo>
                      <a:pt x="0" y="4145"/>
                      <a:pt x="1131" y="5345"/>
                      <a:pt x="1131" y="5345"/>
                    </a:cubicBezTo>
                    <a:cubicBezTo>
                      <a:pt x="1131" y="5345"/>
                      <a:pt x="2274" y="4145"/>
                      <a:pt x="2274" y="2679"/>
                    </a:cubicBezTo>
                    <a:cubicBezTo>
                      <a:pt x="2274" y="1201"/>
                      <a:pt x="1131" y="1"/>
                      <a:pt x="1131" y="1"/>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520653" y="4826423"/>
                <a:ext cx="60396" cy="60429"/>
              </a:xfrm>
              <a:custGeom>
                <a:avLst/>
                <a:gdLst/>
                <a:ahLst/>
                <a:cxnLst/>
                <a:rect l="l" t="t" r="r" b="b"/>
                <a:pathLst>
                  <a:path w="1870" h="1871" extrusionOk="0">
                    <a:moveTo>
                      <a:pt x="1870" y="0"/>
                    </a:moveTo>
                    <a:lnTo>
                      <a:pt x="1870" y="0"/>
                    </a:lnTo>
                    <a:cubicBezTo>
                      <a:pt x="1870" y="0"/>
                      <a:pt x="1062" y="23"/>
                      <a:pt x="543" y="531"/>
                    </a:cubicBezTo>
                    <a:cubicBezTo>
                      <a:pt x="35" y="1062"/>
                      <a:pt x="0" y="1870"/>
                      <a:pt x="0" y="1870"/>
                    </a:cubicBezTo>
                    <a:cubicBezTo>
                      <a:pt x="0" y="1870"/>
                      <a:pt x="808" y="1847"/>
                      <a:pt x="1327" y="1328"/>
                    </a:cubicBezTo>
                    <a:cubicBezTo>
                      <a:pt x="1847" y="808"/>
                      <a:pt x="1870" y="0"/>
                      <a:pt x="1870"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4650359" y="4826423"/>
                <a:ext cx="60073" cy="60429"/>
              </a:xfrm>
              <a:custGeom>
                <a:avLst/>
                <a:gdLst/>
                <a:ahLst/>
                <a:cxnLst/>
                <a:rect l="l" t="t" r="r" b="b"/>
                <a:pathLst>
                  <a:path w="1860" h="1871" extrusionOk="0">
                    <a:moveTo>
                      <a:pt x="1" y="0"/>
                    </a:moveTo>
                    <a:cubicBezTo>
                      <a:pt x="1" y="0"/>
                      <a:pt x="12" y="808"/>
                      <a:pt x="532" y="1328"/>
                    </a:cubicBezTo>
                    <a:cubicBezTo>
                      <a:pt x="1051" y="1847"/>
                      <a:pt x="1859" y="1870"/>
                      <a:pt x="1859" y="1870"/>
                    </a:cubicBezTo>
                    <a:cubicBezTo>
                      <a:pt x="1859" y="1870"/>
                      <a:pt x="1836" y="1062"/>
                      <a:pt x="1328" y="531"/>
                    </a:cubicBezTo>
                    <a:cubicBezTo>
                      <a:pt x="809" y="23"/>
                      <a:pt x="1" y="0"/>
                      <a:pt x="1" y="0"/>
                    </a:cubicBezTo>
                    <a:close/>
                  </a:path>
                </a:pathLst>
              </a:custGeom>
              <a:solidFill>
                <a:schemeClr val="accent2"/>
              </a:solidFill>
              <a:ln>
                <a:noFill/>
              </a:ln>
              <a:effectLst>
                <a:outerShdw blurRad="2857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52" name="Google Shape;152;p2"/>
          <p:cNvSpPr txBox="1">
            <a:spLocks noGrp="1"/>
          </p:cNvSpPr>
          <p:nvPr>
            <p:ph type="ctrTitle"/>
          </p:nvPr>
        </p:nvSpPr>
        <p:spPr>
          <a:xfrm>
            <a:off x="1860600" y="2270933"/>
            <a:ext cx="8470800" cy="1531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2"/>
              </a:buClr>
              <a:buSzPts val="5200"/>
              <a:buNone/>
              <a:defRPr sz="6667">
                <a:solidFill>
                  <a:schemeClr val="accent5"/>
                </a:solidFill>
              </a:defRPr>
            </a:lvl1pPr>
            <a:lvl2pPr lvl="1" algn="ctr">
              <a:spcBef>
                <a:spcPts val="0"/>
              </a:spcBef>
              <a:spcAft>
                <a:spcPts val="0"/>
              </a:spcAft>
              <a:buClr>
                <a:schemeClr val="lt2"/>
              </a:buClr>
              <a:buSzPts val="5200"/>
              <a:buNone/>
              <a:defRPr sz="6933">
                <a:solidFill>
                  <a:schemeClr val="lt2"/>
                </a:solidFill>
              </a:defRPr>
            </a:lvl2pPr>
            <a:lvl3pPr lvl="2" algn="ctr">
              <a:spcBef>
                <a:spcPts val="0"/>
              </a:spcBef>
              <a:spcAft>
                <a:spcPts val="0"/>
              </a:spcAft>
              <a:buClr>
                <a:schemeClr val="lt2"/>
              </a:buClr>
              <a:buSzPts val="5200"/>
              <a:buNone/>
              <a:defRPr sz="6933">
                <a:solidFill>
                  <a:schemeClr val="lt2"/>
                </a:solidFill>
              </a:defRPr>
            </a:lvl3pPr>
            <a:lvl4pPr lvl="3" algn="ctr">
              <a:spcBef>
                <a:spcPts val="0"/>
              </a:spcBef>
              <a:spcAft>
                <a:spcPts val="0"/>
              </a:spcAft>
              <a:buClr>
                <a:schemeClr val="lt2"/>
              </a:buClr>
              <a:buSzPts val="5200"/>
              <a:buNone/>
              <a:defRPr sz="6933">
                <a:solidFill>
                  <a:schemeClr val="lt2"/>
                </a:solidFill>
              </a:defRPr>
            </a:lvl4pPr>
            <a:lvl5pPr lvl="4" algn="ctr">
              <a:spcBef>
                <a:spcPts val="0"/>
              </a:spcBef>
              <a:spcAft>
                <a:spcPts val="0"/>
              </a:spcAft>
              <a:buClr>
                <a:schemeClr val="lt2"/>
              </a:buClr>
              <a:buSzPts val="5200"/>
              <a:buNone/>
              <a:defRPr sz="6933">
                <a:solidFill>
                  <a:schemeClr val="lt2"/>
                </a:solidFill>
              </a:defRPr>
            </a:lvl5pPr>
            <a:lvl6pPr lvl="5" algn="ctr">
              <a:spcBef>
                <a:spcPts val="0"/>
              </a:spcBef>
              <a:spcAft>
                <a:spcPts val="0"/>
              </a:spcAft>
              <a:buClr>
                <a:schemeClr val="lt2"/>
              </a:buClr>
              <a:buSzPts val="5200"/>
              <a:buNone/>
              <a:defRPr sz="6933">
                <a:solidFill>
                  <a:schemeClr val="lt2"/>
                </a:solidFill>
              </a:defRPr>
            </a:lvl6pPr>
            <a:lvl7pPr lvl="6" algn="ctr">
              <a:spcBef>
                <a:spcPts val="0"/>
              </a:spcBef>
              <a:spcAft>
                <a:spcPts val="0"/>
              </a:spcAft>
              <a:buClr>
                <a:schemeClr val="lt2"/>
              </a:buClr>
              <a:buSzPts val="5200"/>
              <a:buNone/>
              <a:defRPr sz="6933">
                <a:solidFill>
                  <a:schemeClr val="lt2"/>
                </a:solidFill>
              </a:defRPr>
            </a:lvl7pPr>
            <a:lvl8pPr lvl="7" algn="ctr">
              <a:spcBef>
                <a:spcPts val="0"/>
              </a:spcBef>
              <a:spcAft>
                <a:spcPts val="0"/>
              </a:spcAft>
              <a:buClr>
                <a:schemeClr val="lt2"/>
              </a:buClr>
              <a:buSzPts val="5200"/>
              <a:buNone/>
              <a:defRPr sz="6933">
                <a:solidFill>
                  <a:schemeClr val="lt2"/>
                </a:solidFill>
              </a:defRPr>
            </a:lvl8pPr>
            <a:lvl9pPr lvl="8" algn="ctr">
              <a:spcBef>
                <a:spcPts val="0"/>
              </a:spcBef>
              <a:spcAft>
                <a:spcPts val="0"/>
              </a:spcAft>
              <a:buClr>
                <a:schemeClr val="lt2"/>
              </a:buClr>
              <a:buSzPts val="5200"/>
              <a:buNone/>
              <a:defRPr sz="6933">
                <a:solidFill>
                  <a:schemeClr val="lt2"/>
                </a:solidFill>
              </a:defRPr>
            </a:lvl9pPr>
          </a:lstStyle>
          <a:p>
            <a:endParaRPr/>
          </a:p>
        </p:txBody>
      </p:sp>
      <p:sp>
        <p:nvSpPr>
          <p:cNvPr id="153" name="Google Shape;153;p2"/>
          <p:cNvSpPr txBox="1">
            <a:spLocks noGrp="1"/>
          </p:cNvSpPr>
          <p:nvPr>
            <p:ph type="subTitle" idx="1"/>
          </p:nvPr>
        </p:nvSpPr>
        <p:spPr>
          <a:xfrm>
            <a:off x="1860600" y="3687419"/>
            <a:ext cx="8470800" cy="69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lt2"/>
              </a:buClr>
              <a:buSzPts val="2800"/>
              <a:buNone/>
              <a:defRPr sz="2400">
                <a:solidFill>
                  <a:schemeClr val="lt2"/>
                </a:solidFill>
              </a:defRPr>
            </a:lvl1pPr>
            <a:lvl2pPr lvl="1" algn="ctr">
              <a:lnSpc>
                <a:spcPct val="100000"/>
              </a:lnSpc>
              <a:spcBef>
                <a:spcPts val="0"/>
              </a:spcBef>
              <a:spcAft>
                <a:spcPts val="0"/>
              </a:spcAft>
              <a:buClr>
                <a:schemeClr val="lt2"/>
              </a:buClr>
              <a:buSzPts val="2800"/>
              <a:buNone/>
              <a:defRPr sz="3733">
                <a:solidFill>
                  <a:schemeClr val="lt2"/>
                </a:solidFill>
              </a:defRPr>
            </a:lvl2pPr>
            <a:lvl3pPr lvl="2" algn="ctr">
              <a:lnSpc>
                <a:spcPct val="100000"/>
              </a:lnSpc>
              <a:spcBef>
                <a:spcPts val="0"/>
              </a:spcBef>
              <a:spcAft>
                <a:spcPts val="0"/>
              </a:spcAft>
              <a:buClr>
                <a:schemeClr val="lt2"/>
              </a:buClr>
              <a:buSzPts val="2800"/>
              <a:buNone/>
              <a:defRPr sz="3733">
                <a:solidFill>
                  <a:schemeClr val="lt2"/>
                </a:solidFill>
              </a:defRPr>
            </a:lvl3pPr>
            <a:lvl4pPr lvl="3" algn="ctr">
              <a:lnSpc>
                <a:spcPct val="100000"/>
              </a:lnSpc>
              <a:spcBef>
                <a:spcPts val="0"/>
              </a:spcBef>
              <a:spcAft>
                <a:spcPts val="0"/>
              </a:spcAft>
              <a:buClr>
                <a:schemeClr val="lt2"/>
              </a:buClr>
              <a:buSzPts val="2800"/>
              <a:buNone/>
              <a:defRPr sz="3733">
                <a:solidFill>
                  <a:schemeClr val="lt2"/>
                </a:solidFill>
              </a:defRPr>
            </a:lvl4pPr>
            <a:lvl5pPr lvl="4" algn="ctr">
              <a:lnSpc>
                <a:spcPct val="100000"/>
              </a:lnSpc>
              <a:spcBef>
                <a:spcPts val="0"/>
              </a:spcBef>
              <a:spcAft>
                <a:spcPts val="0"/>
              </a:spcAft>
              <a:buClr>
                <a:schemeClr val="lt2"/>
              </a:buClr>
              <a:buSzPts val="2800"/>
              <a:buNone/>
              <a:defRPr sz="3733">
                <a:solidFill>
                  <a:schemeClr val="lt2"/>
                </a:solidFill>
              </a:defRPr>
            </a:lvl5pPr>
            <a:lvl6pPr lvl="5" algn="ctr">
              <a:lnSpc>
                <a:spcPct val="100000"/>
              </a:lnSpc>
              <a:spcBef>
                <a:spcPts val="0"/>
              </a:spcBef>
              <a:spcAft>
                <a:spcPts val="0"/>
              </a:spcAft>
              <a:buClr>
                <a:schemeClr val="lt2"/>
              </a:buClr>
              <a:buSzPts val="2800"/>
              <a:buNone/>
              <a:defRPr sz="3733">
                <a:solidFill>
                  <a:schemeClr val="lt2"/>
                </a:solidFill>
              </a:defRPr>
            </a:lvl6pPr>
            <a:lvl7pPr lvl="6" algn="ctr">
              <a:lnSpc>
                <a:spcPct val="100000"/>
              </a:lnSpc>
              <a:spcBef>
                <a:spcPts val="0"/>
              </a:spcBef>
              <a:spcAft>
                <a:spcPts val="0"/>
              </a:spcAft>
              <a:buClr>
                <a:schemeClr val="lt2"/>
              </a:buClr>
              <a:buSzPts val="2800"/>
              <a:buNone/>
              <a:defRPr sz="3733">
                <a:solidFill>
                  <a:schemeClr val="lt2"/>
                </a:solidFill>
              </a:defRPr>
            </a:lvl7pPr>
            <a:lvl8pPr lvl="7" algn="ctr">
              <a:lnSpc>
                <a:spcPct val="100000"/>
              </a:lnSpc>
              <a:spcBef>
                <a:spcPts val="0"/>
              </a:spcBef>
              <a:spcAft>
                <a:spcPts val="0"/>
              </a:spcAft>
              <a:buClr>
                <a:schemeClr val="lt2"/>
              </a:buClr>
              <a:buSzPts val="2800"/>
              <a:buNone/>
              <a:defRPr sz="3733">
                <a:solidFill>
                  <a:schemeClr val="lt2"/>
                </a:solidFill>
              </a:defRPr>
            </a:lvl8pPr>
            <a:lvl9pPr lvl="8" algn="ctr">
              <a:lnSpc>
                <a:spcPct val="100000"/>
              </a:lnSpc>
              <a:spcBef>
                <a:spcPts val="0"/>
              </a:spcBef>
              <a:spcAft>
                <a:spcPts val="0"/>
              </a:spcAft>
              <a:buClr>
                <a:schemeClr val="lt2"/>
              </a:buClr>
              <a:buSzPts val="2800"/>
              <a:buNone/>
              <a:defRPr sz="3733">
                <a:solidFill>
                  <a:schemeClr val="lt2"/>
                </a:solidFill>
              </a:defRPr>
            </a:lvl9pPr>
          </a:lstStyle>
          <a:p>
            <a:endParaRPr/>
          </a:p>
        </p:txBody>
      </p:sp>
      <p:pic>
        <p:nvPicPr>
          <p:cNvPr id="154" name="Imagen 153"/>
          <p:cNvPicPr>
            <a:picLocks noChangeAspect="1"/>
          </p:cNvPicPr>
          <p:nvPr userDrawn="1"/>
        </p:nvPicPr>
        <p:blipFill>
          <a:blip r:embed="rId3"/>
          <a:stretch>
            <a:fillRect/>
          </a:stretch>
        </p:blipFill>
        <p:spPr>
          <a:xfrm>
            <a:off x="5510029" y="144185"/>
            <a:ext cx="1171943" cy="1071899"/>
          </a:xfrm>
          <a:prstGeom prst="rect">
            <a:avLst/>
          </a:prstGeom>
        </p:spPr>
      </p:pic>
    </p:spTree>
    <p:extLst>
      <p:ext uri="{BB962C8B-B14F-4D97-AF65-F5344CB8AC3E}">
        <p14:creationId xmlns:p14="http://schemas.microsoft.com/office/powerpoint/2010/main" val="678603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8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34D595-2B2A-4CFB-AB82-01B610771ACA}"/>
              </a:ext>
            </a:extLst>
          </p:cNvPr>
          <p:cNvSpPr/>
          <p:nvPr userDrawn="1"/>
        </p:nvSpPr>
        <p:spPr>
          <a:xfrm>
            <a:off x="0" y="474067"/>
            <a:ext cx="11704301" cy="590986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Picture Placeholder 9">
            <a:extLst>
              <a:ext uri="{FF2B5EF4-FFF2-40B4-BE49-F238E27FC236}">
                <a16:creationId xmlns:a16="http://schemas.microsoft.com/office/drawing/2014/main" id="{EA64BFEB-701F-4523-9B1A-D0CE644C530E}"/>
              </a:ext>
            </a:extLst>
          </p:cNvPr>
          <p:cNvSpPr>
            <a:spLocks noGrp="1"/>
          </p:cNvSpPr>
          <p:nvPr>
            <p:ph type="pic" sz="quarter" idx="14" hasCustomPrompt="1"/>
          </p:nvPr>
        </p:nvSpPr>
        <p:spPr>
          <a:xfrm>
            <a:off x="0" y="0"/>
            <a:ext cx="6923315" cy="6858000"/>
          </a:xfrm>
          <a:custGeom>
            <a:avLst/>
            <a:gdLst>
              <a:gd name="connsiteX0" fmla="*/ 0 w 6923314"/>
              <a:gd name="connsiteY0" fmla="*/ 0 h 6858000"/>
              <a:gd name="connsiteX1" fmla="*/ 5208814 w 6923314"/>
              <a:gd name="connsiteY1" fmla="*/ 0 h 6858000"/>
              <a:gd name="connsiteX2" fmla="*/ 6923314 w 6923314"/>
              <a:gd name="connsiteY2" fmla="*/ 6858000 h 6858000"/>
              <a:gd name="connsiteX3" fmla="*/ 1305197 w 6923314"/>
              <a:gd name="connsiteY3" fmla="*/ 6858000 h 6858000"/>
              <a:gd name="connsiteX4" fmla="*/ 0 w 6923314"/>
              <a:gd name="connsiteY4" fmla="*/ 1637212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3314" h="6858000">
                <a:moveTo>
                  <a:pt x="0" y="0"/>
                </a:moveTo>
                <a:lnTo>
                  <a:pt x="5208814" y="0"/>
                </a:lnTo>
                <a:lnTo>
                  <a:pt x="6923314" y="6858000"/>
                </a:lnTo>
                <a:lnTo>
                  <a:pt x="1305197" y="6858000"/>
                </a:lnTo>
                <a:lnTo>
                  <a:pt x="0" y="1637212"/>
                </a:lnTo>
                <a:close/>
              </a:path>
            </a:pathLst>
          </a:custGeom>
          <a:solidFill>
            <a:schemeClr val="bg1">
              <a:lumMod val="95000"/>
            </a:schemeClr>
          </a:solidFill>
          <a:ln w="2540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526037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2_Contents slide layout">
    <p:spTree>
      <p:nvGrpSpPr>
        <p:cNvPr id="1" name=""/>
        <p:cNvGrpSpPr/>
        <p:nvPr/>
      </p:nvGrpSpPr>
      <p:grpSpPr>
        <a:xfrm>
          <a:off x="0" y="0"/>
          <a:ext cx="0" cy="0"/>
          <a:chOff x="0" y="0"/>
          <a:chExt cx="0" cy="0"/>
        </a:xfrm>
      </p:grpSpPr>
      <p:sp>
        <p:nvSpPr>
          <p:cNvPr id="8" name="Freeform 5"/>
          <p:cNvSpPr>
            <a:spLocks/>
          </p:cNvSpPr>
          <p:nvPr userDrawn="1"/>
        </p:nvSpPr>
        <p:spPr bwMode="auto">
          <a:xfrm>
            <a:off x="0" y="0"/>
            <a:ext cx="12192000" cy="1201355"/>
          </a:xfrm>
          <a:custGeom>
            <a:avLst/>
            <a:gdLst>
              <a:gd name="T0" fmla="*/ 814 w 814"/>
              <a:gd name="T1" fmla="*/ 25 h 378"/>
              <a:gd name="T2" fmla="*/ 811 w 814"/>
              <a:gd name="T3" fmla="*/ 0 h 378"/>
              <a:gd name="T4" fmla="*/ 0 w 814"/>
              <a:gd name="T5" fmla="*/ 0 h 378"/>
              <a:gd name="T6" fmla="*/ 0 w 814"/>
              <a:gd name="T7" fmla="*/ 378 h 378"/>
              <a:gd name="T8" fmla="*/ 20 w 814"/>
              <a:gd name="T9" fmla="*/ 378 h 378"/>
              <a:gd name="T10" fmla="*/ 814 w 814"/>
              <a:gd name="T11" fmla="*/ 25 h 378"/>
            </a:gdLst>
            <a:ahLst/>
            <a:cxnLst>
              <a:cxn ang="0">
                <a:pos x="T0" y="T1"/>
              </a:cxn>
              <a:cxn ang="0">
                <a:pos x="T2" y="T3"/>
              </a:cxn>
              <a:cxn ang="0">
                <a:pos x="T4" y="T5"/>
              </a:cxn>
              <a:cxn ang="0">
                <a:pos x="T6" y="T7"/>
              </a:cxn>
              <a:cxn ang="0">
                <a:pos x="T8" y="T9"/>
              </a:cxn>
              <a:cxn ang="0">
                <a:pos x="T10" y="T11"/>
              </a:cxn>
            </a:cxnLst>
            <a:rect l="0" t="0" r="r" b="b"/>
            <a:pathLst>
              <a:path w="814" h="378">
                <a:moveTo>
                  <a:pt x="814" y="25"/>
                </a:moveTo>
                <a:cubicBezTo>
                  <a:pt x="814" y="17"/>
                  <a:pt x="813" y="8"/>
                  <a:pt x="811" y="0"/>
                </a:cubicBezTo>
                <a:cubicBezTo>
                  <a:pt x="0" y="0"/>
                  <a:pt x="0" y="0"/>
                  <a:pt x="0" y="0"/>
                </a:cubicBezTo>
                <a:cubicBezTo>
                  <a:pt x="0" y="378"/>
                  <a:pt x="0" y="378"/>
                  <a:pt x="0" y="378"/>
                </a:cubicBezTo>
                <a:cubicBezTo>
                  <a:pt x="7" y="378"/>
                  <a:pt x="13" y="378"/>
                  <a:pt x="20" y="378"/>
                </a:cubicBezTo>
                <a:cubicBezTo>
                  <a:pt x="458" y="378"/>
                  <a:pt x="814" y="220"/>
                  <a:pt x="814" y="25"/>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s-PE" sz="1400"/>
          </a:p>
        </p:txBody>
      </p:sp>
      <p:sp>
        <p:nvSpPr>
          <p:cNvPr id="2" name="Text Placeholder 9">
            <a:extLst>
              <a:ext uri="{FF2B5EF4-FFF2-40B4-BE49-F238E27FC236}">
                <a16:creationId xmlns:a16="http://schemas.microsoft.com/office/drawing/2014/main" id="{23DE32A5-6181-4C51-AD5C-3F1A448478A1}"/>
              </a:ext>
            </a:extLst>
          </p:cNvPr>
          <p:cNvSpPr>
            <a:spLocks noGrp="1"/>
          </p:cNvSpPr>
          <p:nvPr userDrawn="1">
            <p:ph type="body" sz="quarter" idx="10" hasCustomPrompt="1"/>
          </p:nvPr>
        </p:nvSpPr>
        <p:spPr>
          <a:xfrm>
            <a:off x="323530" y="339510"/>
            <a:ext cx="11573197" cy="724247"/>
          </a:xfrm>
          <a:prstGeom prst="rect">
            <a:avLst/>
          </a:prstGeom>
        </p:spPr>
        <p:txBody>
          <a:bodyPr anchor="ctr"/>
          <a:lstStyle>
            <a:lvl1pPr marL="0" indent="0" algn="ctr">
              <a:buNone/>
              <a:defRPr sz="5400" b="0" baseline="0">
                <a:solidFill>
                  <a:srgbClr val="47346C"/>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686284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204627" y="349718"/>
            <a:ext cx="11573197" cy="724247"/>
          </a:xfrm>
          <a:prstGeom prst="rect">
            <a:avLst/>
          </a:prstGeom>
        </p:spPr>
        <p:txBody>
          <a:bodyPr anchor="ctr"/>
          <a:lstStyle>
            <a:lvl1pPr marL="0" indent="0" algn="ctr">
              <a:buNone/>
              <a:defRPr sz="5400" b="0" baseline="0">
                <a:solidFill>
                  <a:schemeClr val="accent2"/>
                </a:solidFill>
                <a:latin typeface="+mj-lt"/>
                <a:cs typeface="Arial" pitchFamily="34" charset="0"/>
              </a:defRPr>
            </a:lvl1pPr>
          </a:lstStyle>
          <a:p>
            <a:pPr lvl="0"/>
            <a:r>
              <a:rPr lang="en-US" altLang="ko-KR" dirty="0"/>
              <a:t>BASIC LAYOUT</a:t>
            </a:r>
          </a:p>
        </p:txBody>
      </p:sp>
      <p:sp>
        <p:nvSpPr>
          <p:cNvPr id="3" name="Rectángulo 2"/>
          <p:cNvSpPr/>
          <p:nvPr userDrawn="1"/>
        </p:nvSpPr>
        <p:spPr>
          <a:xfrm>
            <a:off x="0" y="6047165"/>
            <a:ext cx="12214208" cy="81083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400"/>
          </a:p>
        </p:txBody>
      </p:sp>
    </p:spTree>
    <p:extLst>
      <p:ext uri="{BB962C8B-B14F-4D97-AF65-F5344CB8AC3E}">
        <p14:creationId xmlns:p14="http://schemas.microsoft.com/office/powerpoint/2010/main" val="3582945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09403" y="339510"/>
            <a:ext cx="11573197" cy="724247"/>
          </a:xfrm>
          <a:prstGeom prst="rect">
            <a:avLst/>
          </a:prstGeom>
        </p:spPr>
        <p:txBody>
          <a:bodyPr anchor="ctr"/>
          <a:lstStyle>
            <a:lvl1pPr marL="0" indent="0" algn="ctr">
              <a:buNone/>
              <a:defRPr sz="5400" b="0" baseline="0">
                <a:solidFill>
                  <a:schemeClr val="accent2"/>
                </a:solidFill>
                <a:latin typeface="+mj-lt"/>
                <a:cs typeface="Arial" pitchFamily="34" charset="0"/>
              </a:defRPr>
            </a:lvl1pPr>
          </a:lstStyle>
          <a:p>
            <a:pPr lvl="0"/>
            <a:r>
              <a:rPr lang="en-US" altLang="ko-KR" dirty="0"/>
              <a:t>BASIC LAYOUT</a:t>
            </a:r>
          </a:p>
        </p:txBody>
      </p:sp>
      <p:sp>
        <p:nvSpPr>
          <p:cNvPr id="4" name="Rectángulo 3"/>
          <p:cNvSpPr/>
          <p:nvPr userDrawn="1"/>
        </p:nvSpPr>
        <p:spPr>
          <a:xfrm>
            <a:off x="0" y="6400800"/>
            <a:ext cx="12214208" cy="457200"/>
          </a:xfrm>
          <a:custGeom>
            <a:avLst/>
            <a:gdLst>
              <a:gd name="connsiteX0" fmla="*/ 0 w 9160656"/>
              <a:gd name="connsiteY0" fmla="*/ 0 h 608126"/>
              <a:gd name="connsiteX1" fmla="*/ 9160656 w 9160656"/>
              <a:gd name="connsiteY1" fmla="*/ 0 h 608126"/>
              <a:gd name="connsiteX2" fmla="*/ 9160656 w 9160656"/>
              <a:gd name="connsiteY2" fmla="*/ 608126 h 608126"/>
              <a:gd name="connsiteX3" fmla="*/ 0 w 9160656"/>
              <a:gd name="connsiteY3" fmla="*/ 608126 h 608126"/>
              <a:gd name="connsiteX4" fmla="*/ 0 w 9160656"/>
              <a:gd name="connsiteY4" fmla="*/ 0 h 608126"/>
              <a:gd name="connsiteX0" fmla="*/ 0 w 9160656"/>
              <a:gd name="connsiteY0" fmla="*/ 0 h 608126"/>
              <a:gd name="connsiteX1" fmla="*/ 3674256 w 9160656"/>
              <a:gd name="connsiteY1" fmla="*/ 127000 h 608126"/>
              <a:gd name="connsiteX2" fmla="*/ 9160656 w 9160656"/>
              <a:gd name="connsiteY2" fmla="*/ 608126 h 608126"/>
              <a:gd name="connsiteX3" fmla="*/ 0 w 9160656"/>
              <a:gd name="connsiteY3" fmla="*/ 608126 h 608126"/>
              <a:gd name="connsiteX4" fmla="*/ 0 w 9160656"/>
              <a:gd name="connsiteY4" fmla="*/ 0 h 60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0656" h="608126">
                <a:moveTo>
                  <a:pt x="0" y="0"/>
                </a:moveTo>
                <a:lnTo>
                  <a:pt x="3674256" y="127000"/>
                </a:lnTo>
                <a:lnTo>
                  <a:pt x="9160656" y="608126"/>
                </a:lnTo>
                <a:lnTo>
                  <a:pt x="0" y="608126"/>
                </a:lnTo>
                <a:lnTo>
                  <a:pt x="0" y="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400"/>
          </a:p>
        </p:txBody>
      </p:sp>
      <p:pic>
        <p:nvPicPr>
          <p:cNvPr id="5" name="Imagen 4"/>
          <p:cNvPicPr>
            <a:picLocks noChangeAspect="1"/>
          </p:cNvPicPr>
          <p:nvPr userDrawn="1"/>
        </p:nvPicPr>
        <p:blipFill>
          <a:blip r:embed="rId2"/>
          <a:stretch>
            <a:fillRect/>
          </a:stretch>
        </p:blipFill>
        <p:spPr>
          <a:xfrm>
            <a:off x="11488267" y="208048"/>
            <a:ext cx="525675" cy="1366753"/>
          </a:xfrm>
          <a:prstGeom prst="rect">
            <a:avLst/>
          </a:prstGeom>
        </p:spPr>
      </p:pic>
      <p:pic>
        <p:nvPicPr>
          <p:cNvPr id="6" name="Imagen 5"/>
          <p:cNvPicPr>
            <a:picLocks noChangeAspect="1"/>
          </p:cNvPicPr>
          <p:nvPr userDrawn="1"/>
        </p:nvPicPr>
        <p:blipFill>
          <a:blip r:embed="rId3"/>
          <a:stretch>
            <a:fillRect/>
          </a:stretch>
        </p:blipFill>
        <p:spPr>
          <a:xfrm>
            <a:off x="181100" y="5589644"/>
            <a:ext cx="1365000" cy="1155000"/>
          </a:xfrm>
          <a:prstGeom prst="rect">
            <a:avLst/>
          </a:prstGeom>
        </p:spPr>
      </p:pic>
    </p:spTree>
    <p:extLst>
      <p:ext uri="{BB962C8B-B14F-4D97-AF65-F5344CB8AC3E}">
        <p14:creationId xmlns:p14="http://schemas.microsoft.com/office/powerpoint/2010/main" val="7682811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D7B3E4-485E-4A6C-90B2-26E8F682FB77}" type="datetimeFigureOut">
              <a:rPr lang="en-US" smtClean="0"/>
              <a:t>7/19/2023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83DA06-2FBD-4D14-8353-08275EAB9D44}" type="slidenum">
              <a:rPr lang="en-US" smtClean="0"/>
              <a:t>‹#›</a:t>
            </a:fld>
            <a:endParaRPr lang="en-US"/>
          </a:p>
        </p:txBody>
      </p:sp>
    </p:spTree>
    <p:extLst>
      <p:ext uri="{BB962C8B-B14F-4D97-AF65-F5344CB8AC3E}">
        <p14:creationId xmlns:p14="http://schemas.microsoft.com/office/powerpoint/2010/main" val="40162183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6" y="2160983"/>
            <a:ext cx="4185623" cy="576263"/>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6" y="2737246"/>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9" cy="576263"/>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5" y="2737246"/>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00839EB-4FBB-4198-A3BB-FDA070047F58}" type="datetimeFigureOut">
              <a:rPr lang="en-US" smtClean="0"/>
              <a:t>7/19/2023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AE2FF4-D9D6-4A66-9094-205C69BFFB5D}" type="slidenum">
              <a:rPr lang="en-US" smtClean="0"/>
              <a:t>‹#›</a:t>
            </a:fld>
            <a:endParaRPr lang="en-US"/>
          </a:p>
        </p:txBody>
      </p:sp>
    </p:spTree>
    <p:extLst>
      <p:ext uri="{BB962C8B-B14F-4D97-AF65-F5344CB8AC3E}">
        <p14:creationId xmlns:p14="http://schemas.microsoft.com/office/powerpoint/2010/main" val="960704867"/>
      </p:ext>
    </p:extLst>
  </p:cSld>
  <p:clrMapOvr>
    <a:masterClrMapping/>
  </p:clrMapOvr>
  <mc:AlternateContent xmlns:mc="http://schemas.openxmlformats.org/markup-compatibility/2006" xmlns:p14="http://schemas.microsoft.com/office/powerpoint/2010/main">
    <mc:Choice Requires="p14">
      <p:transition p14:dur="0" advTm="89350"/>
    </mc:Choice>
    <mc:Fallback xmlns="">
      <p:transition advTm="8935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329A7-B1AF-4623-BD58-FB3537E65E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Y"/>
          </a:p>
        </p:txBody>
      </p:sp>
      <p:sp>
        <p:nvSpPr>
          <p:cNvPr id="3" name="Subtitle 2">
            <a:extLst>
              <a:ext uri="{FF2B5EF4-FFF2-40B4-BE49-F238E27FC236}">
                <a16:creationId xmlns:a16="http://schemas.microsoft.com/office/drawing/2014/main" id="{4F11C306-7D41-456A-92AA-3D06991E1C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Y"/>
          </a:p>
        </p:txBody>
      </p:sp>
      <p:sp>
        <p:nvSpPr>
          <p:cNvPr id="4" name="Date Placeholder 3">
            <a:extLst>
              <a:ext uri="{FF2B5EF4-FFF2-40B4-BE49-F238E27FC236}">
                <a16:creationId xmlns:a16="http://schemas.microsoft.com/office/drawing/2014/main" id="{6F0BE303-AF20-458E-86EC-A20B815BDB4C}"/>
              </a:ext>
            </a:extLst>
          </p:cNvPr>
          <p:cNvSpPr>
            <a:spLocks noGrp="1"/>
          </p:cNvSpPr>
          <p:nvPr>
            <p:ph type="dt" sz="half" idx="10"/>
          </p:nvPr>
        </p:nvSpPr>
        <p:spPr/>
        <p:txBody>
          <a:bodyPr/>
          <a:lstStyle/>
          <a:p>
            <a:fld id="{643CC43C-FAA5-4EAE-93DB-1F0390D57373}" type="datetimeFigureOut">
              <a:rPr lang="en-MY" smtClean="0"/>
              <a:t>19/7/2023</a:t>
            </a:fld>
            <a:endParaRPr lang="en-MY"/>
          </a:p>
        </p:txBody>
      </p:sp>
      <p:sp>
        <p:nvSpPr>
          <p:cNvPr id="5" name="Footer Placeholder 4">
            <a:extLst>
              <a:ext uri="{FF2B5EF4-FFF2-40B4-BE49-F238E27FC236}">
                <a16:creationId xmlns:a16="http://schemas.microsoft.com/office/drawing/2014/main" id="{AB521B26-B6CC-4C7D-A4F1-B64C71921882}"/>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24D2CFF1-FAB3-40A0-A1F0-AC79E6D765FE}"/>
              </a:ext>
            </a:extLst>
          </p:cNvPr>
          <p:cNvSpPr>
            <a:spLocks noGrp="1"/>
          </p:cNvSpPr>
          <p:nvPr>
            <p:ph type="sldNum" sz="quarter" idx="12"/>
          </p:nvPr>
        </p:nvSpPr>
        <p:spPr/>
        <p:txBody>
          <a:bodyPr/>
          <a:lstStyle/>
          <a:p>
            <a:fld id="{C324F958-4C6D-4DEE-B7F1-0BA08439F73B}" type="slidenum">
              <a:rPr lang="en-MY" smtClean="0"/>
              <a:t>‹#›</a:t>
            </a:fld>
            <a:endParaRPr lang="en-MY"/>
          </a:p>
        </p:txBody>
      </p:sp>
    </p:spTree>
    <p:extLst>
      <p:ext uri="{BB962C8B-B14F-4D97-AF65-F5344CB8AC3E}">
        <p14:creationId xmlns:p14="http://schemas.microsoft.com/office/powerpoint/2010/main" val="22653121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566D9-E1A7-4DC2-A98F-B56ED1358B77}"/>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47AD8DB0-281D-4EA6-9FF2-19A82EBF0A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78DE0A2F-3AE6-4CA3-BAC1-4D82A8ACEAC1}"/>
              </a:ext>
            </a:extLst>
          </p:cNvPr>
          <p:cNvSpPr>
            <a:spLocks noGrp="1"/>
          </p:cNvSpPr>
          <p:nvPr>
            <p:ph type="dt" sz="half" idx="10"/>
          </p:nvPr>
        </p:nvSpPr>
        <p:spPr/>
        <p:txBody>
          <a:bodyPr/>
          <a:lstStyle/>
          <a:p>
            <a:fld id="{643CC43C-FAA5-4EAE-93DB-1F0390D57373}" type="datetimeFigureOut">
              <a:rPr lang="en-MY" smtClean="0"/>
              <a:t>19/7/2023</a:t>
            </a:fld>
            <a:endParaRPr lang="en-MY"/>
          </a:p>
        </p:txBody>
      </p:sp>
      <p:sp>
        <p:nvSpPr>
          <p:cNvPr id="5" name="Footer Placeholder 4">
            <a:extLst>
              <a:ext uri="{FF2B5EF4-FFF2-40B4-BE49-F238E27FC236}">
                <a16:creationId xmlns:a16="http://schemas.microsoft.com/office/drawing/2014/main" id="{52D350A0-217A-4DBA-A08D-196EA5A508BC}"/>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BBC1450E-6EE8-4940-AF08-7A8B82175768}"/>
              </a:ext>
            </a:extLst>
          </p:cNvPr>
          <p:cNvSpPr>
            <a:spLocks noGrp="1"/>
          </p:cNvSpPr>
          <p:nvPr>
            <p:ph type="sldNum" sz="quarter" idx="12"/>
          </p:nvPr>
        </p:nvSpPr>
        <p:spPr/>
        <p:txBody>
          <a:bodyPr/>
          <a:lstStyle/>
          <a:p>
            <a:fld id="{C324F958-4C6D-4DEE-B7F1-0BA08439F73B}" type="slidenum">
              <a:rPr lang="en-MY" smtClean="0"/>
              <a:t>‹#›</a:t>
            </a:fld>
            <a:endParaRPr lang="en-MY"/>
          </a:p>
        </p:txBody>
      </p:sp>
    </p:spTree>
    <p:extLst>
      <p:ext uri="{BB962C8B-B14F-4D97-AF65-F5344CB8AC3E}">
        <p14:creationId xmlns:p14="http://schemas.microsoft.com/office/powerpoint/2010/main" val="27388535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24351-A552-40BB-B1C5-225B0B015E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Y"/>
          </a:p>
        </p:txBody>
      </p:sp>
      <p:sp>
        <p:nvSpPr>
          <p:cNvPr id="3" name="Text Placeholder 2">
            <a:extLst>
              <a:ext uri="{FF2B5EF4-FFF2-40B4-BE49-F238E27FC236}">
                <a16:creationId xmlns:a16="http://schemas.microsoft.com/office/drawing/2014/main" id="{7E6A79D7-186C-4CB6-B596-D03287AA20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129152-99C1-4D2E-820B-248304235F96}"/>
              </a:ext>
            </a:extLst>
          </p:cNvPr>
          <p:cNvSpPr>
            <a:spLocks noGrp="1"/>
          </p:cNvSpPr>
          <p:nvPr>
            <p:ph type="dt" sz="half" idx="10"/>
          </p:nvPr>
        </p:nvSpPr>
        <p:spPr/>
        <p:txBody>
          <a:bodyPr/>
          <a:lstStyle/>
          <a:p>
            <a:fld id="{643CC43C-FAA5-4EAE-93DB-1F0390D57373}" type="datetimeFigureOut">
              <a:rPr lang="en-MY" smtClean="0"/>
              <a:t>19/7/2023</a:t>
            </a:fld>
            <a:endParaRPr lang="en-MY"/>
          </a:p>
        </p:txBody>
      </p:sp>
      <p:sp>
        <p:nvSpPr>
          <p:cNvPr id="5" name="Footer Placeholder 4">
            <a:extLst>
              <a:ext uri="{FF2B5EF4-FFF2-40B4-BE49-F238E27FC236}">
                <a16:creationId xmlns:a16="http://schemas.microsoft.com/office/drawing/2014/main" id="{662D3316-F157-413B-8BAC-E13C72E2173B}"/>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05746F1E-5244-4880-A30F-7FD74A1F5BBA}"/>
              </a:ext>
            </a:extLst>
          </p:cNvPr>
          <p:cNvSpPr>
            <a:spLocks noGrp="1"/>
          </p:cNvSpPr>
          <p:nvPr>
            <p:ph type="sldNum" sz="quarter" idx="12"/>
          </p:nvPr>
        </p:nvSpPr>
        <p:spPr/>
        <p:txBody>
          <a:bodyPr/>
          <a:lstStyle/>
          <a:p>
            <a:fld id="{C324F958-4C6D-4DEE-B7F1-0BA08439F73B}" type="slidenum">
              <a:rPr lang="en-MY" smtClean="0"/>
              <a:t>‹#›</a:t>
            </a:fld>
            <a:endParaRPr lang="en-MY"/>
          </a:p>
        </p:txBody>
      </p:sp>
    </p:spTree>
    <p:extLst>
      <p:ext uri="{BB962C8B-B14F-4D97-AF65-F5344CB8AC3E}">
        <p14:creationId xmlns:p14="http://schemas.microsoft.com/office/powerpoint/2010/main" val="41734430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4E2E0-038D-44F5-AAF1-39890F097C0F}"/>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5F8C9506-EA3F-4C4E-841D-42237E600D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a:extLst>
              <a:ext uri="{FF2B5EF4-FFF2-40B4-BE49-F238E27FC236}">
                <a16:creationId xmlns:a16="http://schemas.microsoft.com/office/drawing/2014/main" id="{9F44E2F7-25D0-4483-8E24-F176B1E41B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a:extLst>
              <a:ext uri="{FF2B5EF4-FFF2-40B4-BE49-F238E27FC236}">
                <a16:creationId xmlns:a16="http://schemas.microsoft.com/office/drawing/2014/main" id="{CBF997B6-6D73-4B9D-9328-53B3F3B986A6}"/>
              </a:ext>
            </a:extLst>
          </p:cNvPr>
          <p:cNvSpPr>
            <a:spLocks noGrp="1"/>
          </p:cNvSpPr>
          <p:nvPr>
            <p:ph type="dt" sz="half" idx="10"/>
          </p:nvPr>
        </p:nvSpPr>
        <p:spPr/>
        <p:txBody>
          <a:bodyPr/>
          <a:lstStyle/>
          <a:p>
            <a:fld id="{643CC43C-FAA5-4EAE-93DB-1F0390D57373}" type="datetimeFigureOut">
              <a:rPr lang="en-MY" smtClean="0"/>
              <a:t>19/7/2023</a:t>
            </a:fld>
            <a:endParaRPr lang="en-MY"/>
          </a:p>
        </p:txBody>
      </p:sp>
      <p:sp>
        <p:nvSpPr>
          <p:cNvPr id="6" name="Footer Placeholder 5">
            <a:extLst>
              <a:ext uri="{FF2B5EF4-FFF2-40B4-BE49-F238E27FC236}">
                <a16:creationId xmlns:a16="http://schemas.microsoft.com/office/drawing/2014/main" id="{BE2DC8D2-EF66-46D5-9698-58DCB5B545BB}"/>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4E7D6F4A-146A-4438-A8A9-58203DC5B91D}"/>
              </a:ext>
            </a:extLst>
          </p:cNvPr>
          <p:cNvSpPr>
            <a:spLocks noGrp="1"/>
          </p:cNvSpPr>
          <p:nvPr>
            <p:ph type="sldNum" sz="quarter" idx="12"/>
          </p:nvPr>
        </p:nvSpPr>
        <p:spPr/>
        <p:txBody>
          <a:bodyPr/>
          <a:lstStyle/>
          <a:p>
            <a:fld id="{C324F958-4C6D-4DEE-B7F1-0BA08439F73B}" type="slidenum">
              <a:rPr lang="en-MY" smtClean="0"/>
              <a:t>‹#›</a:t>
            </a:fld>
            <a:endParaRPr lang="en-MY"/>
          </a:p>
        </p:txBody>
      </p:sp>
    </p:spTree>
    <p:extLst>
      <p:ext uri="{BB962C8B-B14F-4D97-AF65-F5344CB8AC3E}">
        <p14:creationId xmlns:p14="http://schemas.microsoft.com/office/powerpoint/2010/main" val="458533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bg>
      <p:bgPr>
        <a:blipFill>
          <a:blip r:embed="rId2">
            <a:alphaModFix/>
          </a:blip>
          <a:stretch>
            <a:fillRect/>
          </a:stretch>
        </a:blipFill>
        <a:effectLst/>
      </p:bgPr>
    </p:bg>
    <p:spTree>
      <p:nvGrpSpPr>
        <p:cNvPr id="1" name="Shape 447"/>
        <p:cNvGrpSpPr/>
        <p:nvPr/>
      </p:nvGrpSpPr>
      <p:grpSpPr>
        <a:xfrm>
          <a:off x="0" y="0"/>
          <a:ext cx="0" cy="0"/>
          <a:chOff x="0" y="0"/>
          <a:chExt cx="0" cy="0"/>
        </a:xfrm>
      </p:grpSpPr>
      <p:sp>
        <p:nvSpPr>
          <p:cNvPr id="448" name="Google Shape;448;p6"/>
          <p:cNvSpPr txBox="1">
            <a:spLocks noGrp="1"/>
          </p:cNvSpPr>
          <p:nvPr>
            <p:ph type="title"/>
          </p:nvPr>
        </p:nvSpPr>
        <p:spPr>
          <a:xfrm>
            <a:off x="1011700" y="593367"/>
            <a:ext cx="10168400" cy="763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5"/>
              </a:buClr>
              <a:buSzPts val="2800"/>
              <a:buNone/>
              <a:defRPr sz="4000">
                <a:solidFill>
                  <a:schemeClr val="accent5"/>
                </a:solidFill>
              </a:defRPr>
            </a:lvl1pPr>
            <a:lvl2pPr lvl="1">
              <a:spcBef>
                <a:spcPts val="0"/>
              </a:spcBef>
              <a:spcAft>
                <a:spcPts val="0"/>
              </a:spcAft>
              <a:buClr>
                <a:schemeClr val="accent5"/>
              </a:buClr>
              <a:buSzPts val="2800"/>
              <a:buNone/>
              <a:defRPr>
                <a:solidFill>
                  <a:schemeClr val="accent5"/>
                </a:solidFill>
              </a:defRPr>
            </a:lvl2pPr>
            <a:lvl3pPr lvl="2">
              <a:spcBef>
                <a:spcPts val="0"/>
              </a:spcBef>
              <a:spcAft>
                <a:spcPts val="0"/>
              </a:spcAft>
              <a:buClr>
                <a:schemeClr val="accent5"/>
              </a:buClr>
              <a:buSzPts val="2800"/>
              <a:buNone/>
              <a:defRPr>
                <a:solidFill>
                  <a:schemeClr val="accent5"/>
                </a:solidFill>
              </a:defRPr>
            </a:lvl3pPr>
            <a:lvl4pPr lvl="3">
              <a:spcBef>
                <a:spcPts val="0"/>
              </a:spcBef>
              <a:spcAft>
                <a:spcPts val="0"/>
              </a:spcAft>
              <a:buClr>
                <a:schemeClr val="accent5"/>
              </a:buClr>
              <a:buSzPts val="2800"/>
              <a:buNone/>
              <a:defRPr>
                <a:solidFill>
                  <a:schemeClr val="accent5"/>
                </a:solidFill>
              </a:defRPr>
            </a:lvl4pPr>
            <a:lvl5pPr lvl="4">
              <a:spcBef>
                <a:spcPts val="0"/>
              </a:spcBef>
              <a:spcAft>
                <a:spcPts val="0"/>
              </a:spcAft>
              <a:buClr>
                <a:schemeClr val="accent5"/>
              </a:buClr>
              <a:buSzPts val="2800"/>
              <a:buNone/>
              <a:defRPr>
                <a:solidFill>
                  <a:schemeClr val="accent5"/>
                </a:solidFill>
              </a:defRPr>
            </a:lvl5pPr>
            <a:lvl6pPr lvl="5">
              <a:spcBef>
                <a:spcPts val="0"/>
              </a:spcBef>
              <a:spcAft>
                <a:spcPts val="0"/>
              </a:spcAft>
              <a:buClr>
                <a:schemeClr val="accent5"/>
              </a:buClr>
              <a:buSzPts val="2800"/>
              <a:buNone/>
              <a:defRPr>
                <a:solidFill>
                  <a:schemeClr val="accent5"/>
                </a:solidFill>
              </a:defRPr>
            </a:lvl6pPr>
            <a:lvl7pPr lvl="6">
              <a:spcBef>
                <a:spcPts val="0"/>
              </a:spcBef>
              <a:spcAft>
                <a:spcPts val="0"/>
              </a:spcAft>
              <a:buClr>
                <a:schemeClr val="accent5"/>
              </a:buClr>
              <a:buSzPts val="2800"/>
              <a:buNone/>
              <a:defRPr>
                <a:solidFill>
                  <a:schemeClr val="accent5"/>
                </a:solidFill>
              </a:defRPr>
            </a:lvl7pPr>
            <a:lvl8pPr lvl="7">
              <a:spcBef>
                <a:spcPts val="0"/>
              </a:spcBef>
              <a:spcAft>
                <a:spcPts val="0"/>
              </a:spcAft>
              <a:buClr>
                <a:schemeClr val="accent5"/>
              </a:buClr>
              <a:buSzPts val="2800"/>
              <a:buNone/>
              <a:defRPr>
                <a:solidFill>
                  <a:schemeClr val="accent5"/>
                </a:solidFill>
              </a:defRPr>
            </a:lvl8pPr>
            <a:lvl9pPr lvl="8">
              <a:spcBef>
                <a:spcPts val="0"/>
              </a:spcBef>
              <a:spcAft>
                <a:spcPts val="0"/>
              </a:spcAft>
              <a:buClr>
                <a:schemeClr val="accent5"/>
              </a:buClr>
              <a:buSzPts val="2800"/>
              <a:buNone/>
              <a:defRPr>
                <a:solidFill>
                  <a:schemeClr val="accent5"/>
                </a:solidFill>
              </a:defRPr>
            </a:lvl9pPr>
          </a:lstStyle>
          <a:p>
            <a:endParaRPr/>
          </a:p>
        </p:txBody>
      </p:sp>
      <p:pic>
        <p:nvPicPr>
          <p:cNvPr id="65" name="Imagen 64"/>
          <p:cNvPicPr>
            <a:picLocks noChangeAspect="1"/>
          </p:cNvPicPr>
          <p:nvPr userDrawn="1"/>
        </p:nvPicPr>
        <p:blipFill>
          <a:blip r:embed="rId3"/>
          <a:stretch>
            <a:fillRect/>
          </a:stretch>
        </p:blipFill>
        <p:spPr>
          <a:xfrm>
            <a:off x="5510029" y="144185"/>
            <a:ext cx="1171943" cy="1071899"/>
          </a:xfrm>
          <a:prstGeom prst="rect">
            <a:avLst/>
          </a:prstGeom>
        </p:spPr>
      </p:pic>
    </p:spTree>
    <p:extLst>
      <p:ext uri="{BB962C8B-B14F-4D97-AF65-F5344CB8AC3E}">
        <p14:creationId xmlns:p14="http://schemas.microsoft.com/office/powerpoint/2010/main" val="21132722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77FDF-2FA7-4B16-80DE-7AED5AEAE4E6}"/>
              </a:ext>
            </a:extLst>
          </p:cNvPr>
          <p:cNvSpPr>
            <a:spLocks noGrp="1"/>
          </p:cNvSpPr>
          <p:nvPr>
            <p:ph type="title"/>
          </p:nvPr>
        </p:nvSpPr>
        <p:spPr>
          <a:xfrm>
            <a:off x="839788" y="365125"/>
            <a:ext cx="10515600" cy="1325563"/>
          </a:xfrm>
        </p:spPr>
        <p:txBody>
          <a:bodyPr/>
          <a:lstStyle/>
          <a:p>
            <a:r>
              <a:rPr lang="en-US"/>
              <a:t>Click to edit Master title style</a:t>
            </a:r>
            <a:endParaRPr lang="en-MY"/>
          </a:p>
        </p:txBody>
      </p:sp>
      <p:sp>
        <p:nvSpPr>
          <p:cNvPr id="3" name="Text Placeholder 2">
            <a:extLst>
              <a:ext uri="{FF2B5EF4-FFF2-40B4-BE49-F238E27FC236}">
                <a16:creationId xmlns:a16="http://schemas.microsoft.com/office/drawing/2014/main" id="{A3298F84-CA60-47C0-8A31-0296C7D4EE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854B49-57DF-4BEC-AAC9-F0DECACC15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a:extLst>
              <a:ext uri="{FF2B5EF4-FFF2-40B4-BE49-F238E27FC236}">
                <a16:creationId xmlns:a16="http://schemas.microsoft.com/office/drawing/2014/main" id="{1746630F-C762-47A3-A952-A3ED4942DC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953530-9E3E-4532-83A5-27843B5160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a:extLst>
              <a:ext uri="{FF2B5EF4-FFF2-40B4-BE49-F238E27FC236}">
                <a16:creationId xmlns:a16="http://schemas.microsoft.com/office/drawing/2014/main" id="{C1BBAB6D-0B90-4B5B-9776-1A64DD7116D0}"/>
              </a:ext>
            </a:extLst>
          </p:cNvPr>
          <p:cNvSpPr>
            <a:spLocks noGrp="1"/>
          </p:cNvSpPr>
          <p:nvPr>
            <p:ph type="dt" sz="half" idx="10"/>
          </p:nvPr>
        </p:nvSpPr>
        <p:spPr/>
        <p:txBody>
          <a:bodyPr/>
          <a:lstStyle/>
          <a:p>
            <a:fld id="{643CC43C-FAA5-4EAE-93DB-1F0390D57373}" type="datetimeFigureOut">
              <a:rPr lang="en-MY" smtClean="0"/>
              <a:t>19/7/2023</a:t>
            </a:fld>
            <a:endParaRPr lang="en-MY"/>
          </a:p>
        </p:txBody>
      </p:sp>
      <p:sp>
        <p:nvSpPr>
          <p:cNvPr id="8" name="Footer Placeholder 7">
            <a:extLst>
              <a:ext uri="{FF2B5EF4-FFF2-40B4-BE49-F238E27FC236}">
                <a16:creationId xmlns:a16="http://schemas.microsoft.com/office/drawing/2014/main" id="{F4BF98C6-8CF8-46F7-BB0E-D064E152973B}"/>
              </a:ext>
            </a:extLst>
          </p:cNvPr>
          <p:cNvSpPr>
            <a:spLocks noGrp="1"/>
          </p:cNvSpPr>
          <p:nvPr>
            <p:ph type="ftr" sz="quarter" idx="11"/>
          </p:nvPr>
        </p:nvSpPr>
        <p:spPr/>
        <p:txBody>
          <a:bodyPr/>
          <a:lstStyle/>
          <a:p>
            <a:endParaRPr lang="en-MY"/>
          </a:p>
        </p:txBody>
      </p:sp>
      <p:sp>
        <p:nvSpPr>
          <p:cNvPr id="9" name="Slide Number Placeholder 8">
            <a:extLst>
              <a:ext uri="{FF2B5EF4-FFF2-40B4-BE49-F238E27FC236}">
                <a16:creationId xmlns:a16="http://schemas.microsoft.com/office/drawing/2014/main" id="{8370064F-8D6D-4E23-BEC1-4BE58A18B989}"/>
              </a:ext>
            </a:extLst>
          </p:cNvPr>
          <p:cNvSpPr>
            <a:spLocks noGrp="1"/>
          </p:cNvSpPr>
          <p:nvPr>
            <p:ph type="sldNum" sz="quarter" idx="12"/>
          </p:nvPr>
        </p:nvSpPr>
        <p:spPr/>
        <p:txBody>
          <a:bodyPr/>
          <a:lstStyle/>
          <a:p>
            <a:fld id="{C324F958-4C6D-4DEE-B7F1-0BA08439F73B}" type="slidenum">
              <a:rPr lang="en-MY" smtClean="0"/>
              <a:t>‹#›</a:t>
            </a:fld>
            <a:endParaRPr lang="en-MY"/>
          </a:p>
        </p:txBody>
      </p:sp>
    </p:spTree>
    <p:extLst>
      <p:ext uri="{BB962C8B-B14F-4D97-AF65-F5344CB8AC3E}">
        <p14:creationId xmlns:p14="http://schemas.microsoft.com/office/powerpoint/2010/main" val="41622771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55431-4735-418F-8CB6-F29CAAB10750}"/>
              </a:ext>
            </a:extLst>
          </p:cNvPr>
          <p:cNvSpPr>
            <a:spLocks noGrp="1"/>
          </p:cNvSpPr>
          <p:nvPr>
            <p:ph type="title"/>
          </p:nvPr>
        </p:nvSpPr>
        <p:spPr/>
        <p:txBody>
          <a:bodyPr/>
          <a:lstStyle/>
          <a:p>
            <a:r>
              <a:rPr lang="en-US"/>
              <a:t>Click to edit Master title style</a:t>
            </a:r>
            <a:endParaRPr lang="en-MY"/>
          </a:p>
        </p:txBody>
      </p:sp>
      <p:sp>
        <p:nvSpPr>
          <p:cNvPr id="3" name="Date Placeholder 2">
            <a:extLst>
              <a:ext uri="{FF2B5EF4-FFF2-40B4-BE49-F238E27FC236}">
                <a16:creationId xmlns:a16="http://schemas.microsoft.com/office/drawing/2014/main" id="{4FDB1E1C-72BC-4560-88C7-19B7D6A46DD7}"/>
              </a:ext>
            </a:extLst>
          </p:cNvPr>
          <p:cNvSpPr>
            <a:spLocks noGrp="1"/>
          </p:cNvSpPr>
          <p:nvPr>
            <p:ph type="dt" sz="half" idx="10"/>
          </p:nvPr>
        </p:nvSpPr>
        <p:spPr/>
        <p:txBody>
          <a:bodyPr/>
          <a:lstStyle/>
          <a:p>
            <a:fld id="{643CC43C-FAA5-4EAE-93DB-1F0390D57373}" type="datetimeFigureOut">
              <a:rPr lang="en-MY" smtClean="0"/>
              <a:t>19/7/2023</a:t>
            </a:fld>
            <a:endParaRPr lang="en-MY"/>
          </a:p>
        </p:txBody>
      </p:sp>
      <p:sp>
        <p:nvSpPr>
          <p:cNvPr id="4" name="Footer Placeholder 3">
            <a:extLst>
              <a:ext uri="{FF2B5EF4-FFF2-40B4-BE49-F238E27FC236}">
                <a16:creationId xmlns:a16="http://schemas.microsoft.com/office/drawing/2014/main" id="{F8D27247-2C44-4227-AB7D-F657D51E0B4A}"/>
              </a:ext>
            </a:extLst>
          </p:cNvPr>
          <p:cNvSpPr>
            <a:spLocks noGrp="1"/>
          </p:cNvSpPr>
          <p:nvPr>
            <p:ph type="ftr" sz="quarter" idx="11"/>
          </p:nvPr>
        </p:nvSpPr>
        <p:spPr/>
        <p:txBody>
          <a:bodyPr/>
          <a:lstStyle/>
          <a:p>
            <a:endParaRPr lang="en-MY"/>
          </a:p>
        </p:txBody>
      </p:sp>
      <p:sp>
        <p:nvSpPr>
          <p:cNvPr id="5" name="Slide Number Placeholder 4">
            <a:extLst>
              <a:ext uri="{FF2B5EF4-FFF2-40B4-BE49-F238E27FC236}">
                <a16:creationId xmlns:a16="http://schemas.microsoft.com/office/drawing/2014/main" id="{EECF2017-60AB-4AEC-B8FB-99ABE40297F7}"/>
              </a:ext>
            </a:extLst>
          </p:cNvPr>
          <p:cNvSpPr>
            <a:spLocks noGrp="1"/>
          </p:cNvSpPr>
          <p:nvPr>
            <p:ph type="sldNum" sz="quarter" idx="12"/>
          </p:nvPr>
        </p:nvSpPr>
        <p:spPr/>
        <p:txBody>
          <a:bodyPr/>
          <a:lstStyle/>
          <a:p>
            <a:fld id="{C324F958-4C6D-4DEE-B7F1-0BA08439F73B}" type="slidenum">
              <a:rPr lang="en-MY" smtClean="0"/>
              <a:t>‹#›</a:t>
            </a:fld>
            <a:endParaRPr lang="en-MY"/>
          </a:p>
        </p:txBody>
      </p:sp>
    </p:spTree>
    <p:extLst>
      <p:ext uri="{BB962C8B-B14F-4D97-AF65-F5344CB8AC3E}">
        <p14:creationId xmlns:p14="http://schemas.microsoft.com/office/powerpoint/2010/main" val="41716634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5F9F00-6AB6-4D9B-B788-8190AFC06705}"/>
              </a:ext>
            </a:extLst>
          </p:cNvPr>
          <p:cNvSpPr>
            <a:spLocks noGrp="1"/>
          </p:cNvSpPr>
          <p:nvPr>
            <p:ph type="dt" sz="half" idx="10"/>
          </p:nvPr>
        </p:nvSpPr>
        <p:spPr/>
        <p:txBody>
          <a:bodyPr/>
          <a:lstStyle/>
          <a:p>
            <a:fld id="{643CC43C-FAA5-4EAE-93DB-1F0390D57373}" type="datetimeFigureOut">
              <a:rPr lang="en-MY" smtClean="0"/>
              <a:t>19/7/2023</a:t>
            </a:fld>
            <a:endParaRPr lang="en-MY"/>
          </a:p>
        </p:txBody>
      </p:sp>
      <p:sp>
        <p:nvSpPr>
          <p:cNvPr id="3" name="Footer Placeholder 2">
            <a:extLst>
              <a:ext uri="{FF2B5EF4-FFF2-40B4-BE49-F238E27FC236}">
                <a16:creationId xmlns:a16="http://schemas.microsoft.com/office/drawing/2014/main" id="{BF175BA8-5FFD-4DCA-92DD-CF5E264D3A7A}"/>
              </a:ext>
            </a:extLst>
          </p:cNvPr>
          <p:cNvSpPr>
            <a:spLocks noGrp="1"/>
          </p:cNvSpPr>
          <p:nvPr>
            <p:ph type="ftr" sz="quarter" idx="11"/>
          </p:nvPr>
        </p:nvSpPr>
        <p:spPr/>
        <p:txBody>
          <a:bodyPr/>
          <a:lstStyle/>
          <a:p>
            <a:endParaRPr lang="en-MY"/>
          </a:p>
        </p:txBody>
      </p:sp>
      <p:sp>
        <p:nvSpPr>
          <p:cNvPr id="4" name="Slide Number Placeholder 3">
            <a:extLst>
              <a:ext uri="{FF2B5EF4-FFF2-40B4-BE49-F238E27FC236}">
                <a16:creationId xmlns:a16="http://schemas.microsoft.com/office/drawing/2014/main" id="{978C49E4-348A-4CC3-AA52-2D0801583B10}"/>
              </a:ext>
            </a:extLst>
          </p:cNvPr>
          <p:cNvSpPr>
            <a:spLocks noGrp="1"/>
          </p:cNvSpPr>
          <p:nvPr>
            <p:ph type="sldNum" sz="quarter" idx="12"/>
          </p:nvPr>
        </p:nvSpPr>
        <p:spPr/>
        <p:txBody>
          <a:bodyPr/>
          <a:lstStyle/>
          <a:p>
            <a:fld id="{C324F958-4C6D-4DEE-B7F1-0BA08439F73B}" type="slidenum">
              <a:rPr lang="en-MY" smtClean="0"/>
              <a:t>‹#›</a:t>
            </a:fld>
            <a:endParaRPr lang="en-MY"/>
          </a:p>
        </p:txBody>
      </p:sp>
    </p:spTree>
    <p:extLst>
      <p:ext uri="{BB962C8B-B14F-4D97-AF65-F5344CB8AC3E}">
        <p14:creationId xmlns:p14="http://schemas.microsoft.com/office/powerpoint/2010/main" val="26949104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3FEAD-4280-4715-8794-D64D5A9D6A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Content Placeholder 2">
            <a:extLst>
              <a:ext uri="{FF2B5EF4-FFF2-40B4-BE49-F238E27FC236}">
                <a16:creationId xmlns:a16="http://schemas.microsoft.com/office/drawing/2014/main" id="{58F8DE2E-908B-442D-A332-6CD4601E2E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a:extLst>
              <a:ext uri="{FF2B5EF4-FFF2-40B4-BE49-F238E27FC236}">
                <a16:creationId xmlns:a16="http://schemas.microsoft.com/office/drawing/2014/main" id="{ACA04066-3E0A-439E-A9D8-8A6E4AE816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6140D8-016D-4ACB-9595-35A396DA4ADD}"/>
              </a:ext>
            </a:extLst>
          </p:cNvPr>
          <p:cNvSpPr>
            <a:spLocks noGrp="1"/>
          </p:cNvSpPr>
          <p:nvPr>
            <p:ph type="dt" sz="half" idx="10"/>
          </p:nvPr>
        </p:nvSpPr>
        <p:spPr/>
        <p:txBody>
          <a:bodyPr/>
          <a:lstStyle/>
          <a:p>
            <a:fld id="{643CC43C-FAA5-4EAE-93DB-1F0390D57373}" type="datetimeFigureOut">
              <a:rPr lang="en-MY" smtClean="0"/>
              <a:t>19/7/2023</a:t>
            </a:fld>
            <a:endParaRPr lang="en-MY"/>
          </a:p>
        </p:txBody>
      </p:sp>
      <p:sp>
        <p:nvSpPr>
          <p:cNvPr id="6" name="Footer Placeholder 5">
            <a:extLst>
              <a:ext uri="{FF2B5EF4-FFF2-40B4-BE49-F238E27FC236}">
                <a16:creationId xmlns:a16="http://schemas.microsoft.com/office/drawing/2014/main" id="{0E9C94DE-3944-4565-8CC0-CE5695DB840C}"/>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9F68FF83-C45D-4096-BA04-897C170EDA6B}"/>
              </a:ext>
            </a:extLst>
          </p:cNvPr>
          <p:cNvSpPr>
            <a:spLocks noGrp="1"/>
          </p:cNvSpPr>
          <p:nvPr>
            <p:ph type="sldNum" sz="quarter" idx="12"/>
          </p:nvPr>
        </p:nvSpPr>
        <p:spPr/>
        <p:txBody>
          <a:bodyPr/>
          <a:lstStyle/>
          <a:p>
            <a:fld id="{C324F958-4C6D-4DEE-B7F1-0BA08439F73B}" type="slidenum">
              <a:rPr lang="en-MY" smtClean="0"/>
              <a:t>‹#›</a:t>
            </a:fld>
            <a:endParaRPr lang="en-MY"/>
          </a:p>
        </p:txBody>
      </p:sp>
    </p:spTree>
    <p:extLst>
      <p:ext uri="{BB962C8B-B14F-4D97-AF65-F5344CB8AC3E}">
        <p14:creationId xmlns:p14="http://schemas.microsoft.com/office/powerpoint/2010/main" val="18533341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E5772-B094-48DD-AB95-E5D325E1FB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Picture Placeholder 2">
            <a:extLst>
              <a:ext uri="{FF2B5EF4-FFF2-40B4-BE49-F238E27FC236}">
                <a16:creationId xmlns:a16="http://schemas.microsoft.com/office/drawing/2014/main" id="{0833009E-91BF-4738-AB82-89E3E739F6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a:extLst>
              <a:ext uri="{FF2B5EF4-FFF2-40B4-BE49-F238E27FC236}">
                <a16:creationId xmlns:a16="http://schemas.microsoft.com/office/drawing/2014/main" id="{007C6D92-BAB4-45AD-AAE4-507F82EEA5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61CD67-FA78-477A-B789-6F4A79C1658D}"/>
              </a:ext>
            </a:extLst>
          </p:cNvPr>
          <p:cNvSpPr>
            <a:spLocks noGrp="1"/>
          </p:cNvSpPr>
          <p:nvPr>
            <p:ph type="dt" sz="half" idx="10"/>
          </p:nvPr>
        </p:nvSpPr>
        <p:spPr/>
        <p:txBody>
          <a:bodyPr/>
          <a:lstStyle/>
          <a:p>
            <a:fld id="{643CC43C-FAA5-4EAE-93DB-1F0390D57373}" type="datetimeFigureOut">
              <a:rPr lang="en-MY" smtClean="0"/>
              <a:t>19/7/2023</a:t>
            </a:fld>
            <a:endParaRPr lang="en-MY"/>
          </a:p>
        </p:txBody>
      </p:sp>
      <p:sp>
        <p:nvSpPr>
          <p:cNvPr id="6" name="Footer Placeholder 5">
            <a:extLst>
              <a:ext uri="{FF2B5EF4-FFF2-40B4-BE49-F238E27FC236}">
                <a16:creationId xmlns:a16="http://schemas.microsoft.com/office/drawing/2014/main" id="{1B7A0095-CB6B-45BA-9E3E-A78C0FA5F9F9}"/>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DA623A51-671D-4156-806F-29C2A2546B22}"/>
              </a:ext>
            </a:extLst>
          </p:cNvPr>
          <p:cNvSpPr>
            <a:spLocks noGrp="1"/>
          </p:cNvSpPr>
          <p:nvPr>
            <p:ph type="sldNum" sz="quarter" idx="12"/>
          </p:nvPr>
        </p:nvSpPr>
        <p:spPr/>
        <p:txBody>
          <a:bodyPr/>
          <a:lstStyle/>
          <a:p>
            <a:fld id="{C324F958-4C6D-4DEE-B7F1-0BA08439F73B}" type="slidenum">
              <a:rPr lang="en-MY" smtClean="0"/>
              <a:t>‹#›</a:t>
            </a:fld>
            <a:endParaRPr lang="en-MY"/>
          </a:p>
        </p:txBody>
      </p:sp>
    </p:spTree>
    <p:extLst>
      <p:ext uri="{BB962C8B-B14F-4D97-AF65-F5344CB8AC3E}">
        <p14:creationId xmlns:p14="http://schemas.microsoft.com/office/powerpoint/2010/main" val="1477577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9E917-042E-4436-BE2C-68D5AC732D5F}"/>
              </a:ext>
            </a:extLst>
          </p:cNvPr>
          <p:cNvSpPr>
            <a:spLocks noGrp="1"/>
          </p:cNvSpPr>
          <p:nvPr>
            <p:ph type="title"/>
          </p:nvPr>
        </p:nvSpPr>
        <p:spPr/>
        <p:txBody>
          <a:bodyPr/>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F03C35FF-62CB-46DB-977A-F72214E675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6EDAF20A-5876-4AA4-9E5B-9B4A2102F4C4}"/>
              </a:ext>
            </a:extLst>
          </p:cNvPr>
          <p:cNvSpPr>
            <a:spLocks noGrp="1"/>
          </p:cNvSpPr>
          <p:nvPr>
            <p:ph type="dt" sz="half" idx="10"/>
          </p:nvPr>
        </p:nvSpPr>
        <p:spPr/>
        <p:txBody>
          <a:bodyPr/>
          <a:lstStyle/>
          <a:p>
            <a:fld id="{643CC43C-FAA5-4EAE-93DB-1F0390D57373}" type="datetimeFigureOut">
              <a:rPr lang="en-MY" smtClean="0"/>
              <a:t>19/7/2023</a:t>
            </a:fld>
            <a:endParaRPr lang="en-MY"/>
          </a:p>
        </p:txBody>
      </p:sp>
      <p:sp>
        <p:nvSpPr>
          <p:cNvPr id="5" name="Footer Placeholder 4">
            <a:extLst>
              <a:ext uri="{FF2B5EF4-FFF2-40B4-BE49-F238E27FC236}">
                <a16:creationId xmlns:a16="http://schemas.microsoft.com/office/drawing/2014/main" id="{89444E0C-ED5D-4420-B630-AD7CA158B287}"/>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2981C352-4493-4314-89AC-F222638E1364}"/>
              </a:ext>
            </a:extLst>
          </p:cNvPr>
          <p:cNvSpPr>
            <a:spLocks noGrp="1"/>
          </p:cNvSpPr>
          <p:nvPr>
            <p:ph type="sldNum" sz="quarter" idx="12"/>
          </p:nvPr>
        </p:nvSpPr>
        <p:spPr/>
        <p:txBody>
          <a:bodyPr/>
          <a:lstStyle/>
          <a:p>
            <a:fld id="{C324F958-4C6D-4DEE-B7F1-0BA08439F73B}" type="slidenum">
              <a:rPr lang="en-MY" smtClean="0"/>
              <a:t>‹#›</a:t>
            </a:fld>
            <a:endParaRPr lang="en-MY"/>
          </a:p>
        </p:txBody>
      </p:sp>
    </p:spTree>
    <p:extLst>
      <p:ext uri="{BB962C8B-B14F-4D97-AF65-F5344CB8AC3E}">
        <p14:creationId xmlns:p14="http://schemas.microsoft.com/office/powerpoint/2010/main" val="23355114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F2DEAA-30B7-442F-BC9E-3E781A89EFE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A33B41AE-2447-40B0-9CC2-A210DA2A06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05639387-9AF3-48E3-800E-29162FBBAAD2}"/>
              </a:ext>
            </a:extLst>
          </p:cNvPr>
          <p:cNvSpPr>
            <a:spLocks noGrp="1"/>
          </p:cNvSpPr>
          <p:nvPr>
            <p:ph type="dt" sz="half" idx="10"/>
          </p:nvPr>
        </p:nvSpPr>
        <p:spPr/>
        <p:txBody>
          <a:bodyPr/>
          <a:lstStyle/>
          <a:p>
            <a:fld id="{643CC43C-FAA5-4EAE-93DB-1F0390D57373}" type="datetimeFigureOut">
              <a:rPr lang="en-MY" smtClean="0"/>
              <a:t>19/7/2023</a:t>
            </a:fld>
            <a:endParaRPr lang="en-MY"/>
          </a:p>
        </p:txBody>
      </p:sp>
      <p:sp>
        <p:nvSpPr>
          <p:cNvPr id="5" name="Footer Placeholder 4">
            <a:extLst>
              <a:ext uri="{FF2B5EF4-FFF2-40B4-BE49-F238E27FC236}">
                <a16:creationId xmlns:a16="http://schemas.microsoft.com/office/drawing/2014/main" id="{A29A239C-AFB2-4461-9990-E85B848DB8DD}"/>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E34A77FB-B9F8-49FB-B644-F69247CCA840}"/>
              </a:ext>
            </a:extLst>
          </p:cNvPr>
          <p:cNvSpPr>
            <a:spLocks noGrp="1"/>
          </p:cNvSpPr>
          <p:nvPr>
            <p:ph type="sldNum" sz="quarter" idx="12"/>
          </p:nvPr>
        </p:nvSpPr>
        <p:spPr/>
        <p:txBody>
          <a:bodyPr/>
          <a:lstStyle/>
          <a:p>
            <a:fld id="{C324F958-4C6D-4DEE-B7F1-0BA08439F73B}" type="slidenum">
              <a:rPr lang="en-MY" smtClean="0"/>
              <a:t>‹#›</a:t>
            </a:fld>
            <a:endParaRPr lang="en-MY"/>
          </a:p>
        </p:txBody>
      </p:sp>
    </p:spTree>
    <p:extLst>
      <p:ext uri="{BB962C8B-B14F-4D97-AF65-F5344CB8AC3E}">
        <p14:creationId xmlns:p14="http://schemas.microsoft.com/office/powerpoint/2010/main" val="37069065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880B613-E2AB-410C-B3EB-02931CE5C6D0}" type="datetime1">
              <a:rPr lang="en-US" smtClean="0"/>
              <a:t>7/19/2023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33085340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5B022B-2E5A-4155-87F3-116DE501AEC7}" type="datetime1">
              <a:rPr lang="en-US" smtClean="0"/>
              <a:t>7/19/2023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4158670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BEA1C5-99C5-4F41-ABB0-D4CC079180AA}" type="datetime1">
              <a:rPr lang="en-US" smtClean="0"/>
              <a:t>7/19/2023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2500576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bg>
      <p:bgPr>
        <a:blipFill>
          <a:blip r:embed="rId2">
            <a:alphaModFix/>
          </a:blip>
          <a:stretch>
            <a:fillRect/>
          </a:stretch>
        </a:blipFill>
        <a:effectLst/>
      </p:bgPr>
    </p:bg>
    <p:spTree>
      <p:nvGrpSpPr>
        <p:cNvPr id="1" name="Shape 511"/>
        <p:cNvGrpSpPr/>
        <p:nvPr/>
      </p:nvGrpSpPr>
      <p:grpSpPr>
        <a:xfrm>
          <a:off x="0" y="0"/>
          <a:ext cx="0" cy="0"/>
          <a:chOff x="0" y="0"/>
          <a:chExt cx="0" cy="0"/>
        </a:xfrm>
      </p:grpSpPr>
      <p:sp>
        <p:nvSpPr>
          <p:cNvPr id="574" name="Google Shape;574;p7"/>
          <p:cNvSpPr txBox="1">
            <a:spLocks noGrp="1"/>
          </p:cNvSpPr>
          <p:nvPr>
            <p:ph type="title"/>
          </p:nvPr>
        </p:nvSpPr>
        <p:spPr>
          <a:xfrm>
            <a:off x="1487433" y="1198184"/>
            <a:ext cx="7192400" cy="1319200"/>
          </a:xfrm>
          <a:prstGeom prst="rect">
            <a:avLst/>
          </a:prstGeom>
        </p:spPr>
        <p:txBody>
          <a:bodyPr spcFirstLastPara="1" wrap="square" lIns="91425" tIns="91425" rIns="91425" bIns="91425" anchor="ctr" anchorCtr="0">
            <a:noAutofit/>
          </a:bodyPr>
          <a:lstStyle>
            <a:lvl1pPr lvl="0" algn="l">
              <a:spcBef>
                <a:spcPts val="0"/>
              </a:spcBef>
              <a:spcAft>
                <a:spcPts val="0"/>
              </a:spcAft>
              <a:buSzPts val="2400"/>
              <a:buNone/>
              <a:defRPr sz="4000">
                <a:solidFill>
                  <a:schemeClr val="accent5"/>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575" name="Google Shape;575;p7"/>
          <p:cNvSpPr txBox="1">
            <a:spLocks noGrp="1"/>
          </p:cNvSpPr>
          <p:nvPr>
            <p:ph type="body" idx="1"/>
          </p:nvPr>
        </p:nvSpPr>
        <p:spPr>
          <a:xfrm>
            <a:off x="1487433" y="2567000"/>
            <a:ext cx="6688000" cy="3092800"/>
          </a:xfrm>
          <a:prstGeom prst="rect">
            <a:avLst/>
          </a:prstGeom>
        </p:spPr>
        <p:txBody>
          <a:bodyPr spcFirstLastPara="1" wrap="square" lIns="91425" tIns="91425" rIns="91425" bIns="91425" anchor="t" anchorCtr="0">
            <a:noAutofit/>
          </a:bodyPr>
          <a:lstStyle>
            <a:lvl1pPr marL="609585" lvl="0" indent="-397923">
              <a:spcBef>
                <a:spcPts val="0"/>
              </a:spcBef>
              <a:spcAft>
                <a:spcPts val="0"/>
              </a:spcAft>
              <a:buClr>
                <a:schemeClr val="accent5"/>
              </a:buClr>
              <a:buSzPts val="1100"/>
              <a:buChar char="☩"/>
              <a:defRPr sz="2000"/>
            </a:lvl1pPr>
            <a:lvl2pPr marL="1219170" lvl="1" indent="-406390">
              <a:spcBef>
                <a:spcPts val="1333"/>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66" name="Google Shape;2443;p32"/>
          <p:cNvGrpSpPr/>
          <p:nvPr userDrawn="1"/>
        </p:nvGrpSpPr>
        <p:grpSpPr>
          <a:xfrm flipH="1">
            <a:off x="-30" y="280535"/>
            <a:ext cx="10851796" cy="282496"/>
            <a:chOff x="1005226" y="199492"/>
            <a:chExt cx="8138847" cy="211872"/>
          </a:xfrm>
        </p:grpSpPr>
        <p:sp>
          <p:nvSpPr>
            <p:cNvPr id="67" name="Google Shape;2444;p32"/>
            <p:cNvSpPr/>
            <p:nvPr/>
          </p:nvSpPr>
          <p:spPr>
            <a:xfrm>
              <a:off x="4842450" y="199550"/>
              <a:ext cx="4301622" cy="14950"/>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 name="Google Shape;2445;p32"/>
            <p:cNvGrpSpPr/>
            <p:nvPr/>
          </p:nvGrpSpPr>
          <p:grpSpPr>
            <a:xfrm>
              <a:off x="1005226" y="199492"/>
              <a:ext cx="3295960" cy="211872"/>
              <a:chOff x="1018925" y="254356"/>
              <a:chExt cx="3295960" cy="211872"/>
            </a:xfrm>
          </p:grpSpPr>
          <p:sp>
            <p:nvSpPr>
              <p:cNvPr id="69" name="Google Shape;2446;p32"/>
              <p:cNvSpPr/>
              <p:nvPr/>
            </p:nvSpPr>
            <p:spPr>
              <a:xfrm>
                <a:off x="1149795"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2447;p32"/>
              <p:cNvSpPr/>
              <p:nvPr/>
            </p:nvSpPr>
            <p:spPr>
              <a:xfrm>
                <a:off x="1018925" y="254356"/>
                <a:ext cx="143950" cy="211872"/>
              </a:xfrm>
              <a:custGeom>
                <a:avLst/>
                <a:gdLst/>
                <a:ahLst/>
                <a:cxnLst/>
                <a:rect l="l" t="t" r="r" b="b"/>
                <a:pathLst>
                  <a:path w="4457" h="6560" extrusionOk="0">
                    <a:moveTo>
                      <a:pt x="3933" y="1"/>
                    </a:moveTo>
                    <a:cubicBezTo>
                      <a:pt x="2886" y="1"/>
                      <a:pt x="1831" y="436"/>
                      <a:pt x="1097" y="1215"/>
                    </a:cubicBezTo>
                    <a:cubicBezTo>
                      <a:pt x="705" y="1607"/>
                      <a:pt x="405" y="2104"/>
                      <a:pt x="209" y="2635"/>
                    </a:cubicBezTo>
                    <a:cubicBezTo>
                      <a:pt x="174" y="2761"/>
                      <a:pt x="139" y="2912"/>
                      <a:pt x="93" y="3039"/>
                    </a:cubicBezTo>
                    <a:lnTo>
                      <a:pt x="24" y="3454"/>
                    </a:lnTo>
                    <a:lnTo>
                      <a:pt x="1" y="3893"/>
                    </a:lnTo>
                    <a:cubicBezTo>
                      <a:pt x="1" y="4054"/>
                      <a:pt x="1" y="4193"/>
                      <a:pt x="24" y="4354"/>
                    </a:cubicBezTo>
                    <a:cubicBezTo>
                      <a:pt x="105" y="4955"/>
                      <a:pt x="440" y="5532"/>
                      <a:pt x="913" y="5936"/>
                    </a:cubicBezTo>
                    <a:cubicBezTo>
                      <a:pt x="1397" y="6330"/>
                      <a:pt x="1992" y="6559"/>
                      <a:pt x="2642" y="6559"/>
                    </a:cubicBezTo>
                    <a:cubicBezTo>
                      <a:pt x="2658" y="6559"/>
                      <a:pt x="2674" y="6559"/>
                      <a:pt x="2690" y="6559"/>
                    </a:cubicBezTo>
                    <a:cubicBezTo>
                      <a:pt x="3441" y="6524"/>
                      <a:pt x="4133" y="6005"/>
                      <a:pt x="4364" y="5278"/>
                    </a:cubicBezTo>
                    <a:cubicBezTo>
                      <a:pt x="4422" y="5105"/>
                      <a:pt x="4456" y="4908"/>
                      <a:pt x="4456" y="4712"/>
                    </a:cubicBezTo>
                    <a:cubicBezTo>
                      <a:pt x="4456" y="4481"/>
                      <a:pt x="4387" y="4239"/>
                      <a:pt x="4272" y="4031"/>
                    </a:cubicBezTo>
                    <a:cubicBezTo>
                      <a:pt x="4041" y="3627"/>
                      <a:pt x="3579" y="3339"/>
                      <a:pt x="3083" y="3339"/>
                    </a:cubicBezTo>
                    <a:lnTo>
                      <a:pt x="2898" y="3339"/>
                    </a:lnTo>
                    <a:cubicBezTo>
                      <a:pt x="2829" y="3339"/>
                      <a:pt x="2771" y="3350"/>
                      <a:pt x="2690" y="3373"/>
                    </a:cubicBezTo>
                    <a:cubicBezTo>
                      <a:pt x="2333" y="3489"/>
                      <a:pt x="2136" y="3858"/>
                      <a:pt x="2229" y="4216"/>
                    </a:cubicBezTo>
                    <a:cubicBezTo>
                      <a:pt x="2323" y="4519"/>
                      <a:pt x="2597" y="4705"/>
                      <a:pt x="2889" y="4705"/>
                    </a:cubicBezTo>
                    <a:cubicBezTo>
                      <a:pt x="2953" y="4705"/>
                      <a:pt x="3018" y="4696"/>
                      <a:pt x="3083" y="4678"/>
                    </a:cubicBezTo>
                    <a:cubicBezTo>
                      <a:pt x="3117" y="4678"/>
                      <a:pt x="3141" y="4678"/>
                      <a:pt x="3175" y="4712"/>
                    </a:cubicBezTo>
                    <a:cubicBezTo>
                      <a:pt x="3187" y="4712"/>
                      <a:pt x="3198" y="4735"/>
                      <a:pt x="3198" y="4758"/>
                    </a:cubicBezTo>
                    <a:cubicBezTo>
                      <a:pt x="3198" y="4816"/>
                      <a:pt x="3198" y="4885"/>
                      <a:pt x="3187" y="4943"/>
                    </a:cubicBezTo>
                    <a:cubicBezTo>
                      <a:pt x="3129" y="5197"/>
                      <a:pt x="2898" y="5428"/>
                      <a:pt x="2610" y="5462"/>
                    </a:cubicBezTo>
                    <a:cubicBezTo>
                      <a:pt x="2575" y="5465"/>
                      <a:pt x="2540" y="5466"/>
                      <a:pt x="2505" y="5466"/>
                    </a:cubicBezTo>
                    <a:cubicBezTo>
                      <a:pt x="2180" y="5466"/>
                      <a:pt x="1806" y="5370"/>
                      <a:pt x="1536" y="5162"/>
                    </a:cubicBezTo>
                    <a:cubicBezTo>
                      <a:pt x="1224" y="4931"/>
                      <a:pt x="970" y="4585"/>
                      <a:pt x="890" y="4193"/>
                    </a:cubicBezTo>
                    <a:cubicBezTo>
                      <a:pt x="855" y="4089"/>
                      <a:pt x="855" y="3985"/>
                      <a:pt x="844" y="3893"/>
                    </a:cubicBezTo>
                    <a:lnTo>
                      <a:pt x="844" y="3558"/>
                    </a:lnTo>
                    <a:lnTo>
                      <a:pt x="890" y="3223"/>
                    </a:lnTo>
                    <a:cubicBezTo>
                      <a:pt x="913" y="3108"/>
                      <a:pt x="936" y="3004"/>
                      <a:pt x="959" y="2900"/>
                    </a:cubicBezTo>
                    <a:cubicBezTo>
                      <a:pt x="1074" y="2450"/>
                      <a:pt x="1305" y="2046"/>
                      <a:pt x="1594" y="1688"/>
                    </a:cubicBezTo>
                    <a:cubicBezTo>
                      <a:pt x="2171" y="961"/>
                      <a:pt x="3083" y="499"/>
                      <a:pt x="4052" y="476"/>
                    </a:cubicBezTo>
                    <a:cubicBezTo>
                      <a:pt x="4179" y="476"/>
                      <a:pt x="4272" y="372"/>
                      <a:pt x="4272" y="234"/>
                    </a:cubicBezTo>
                    <a:cubicBezTo>
                      <a:pt x="4283" y="118"/>
                      <a:pt x="4179" y="3"/>
                      <a:pt x="4052" y="3"/>
                    </a:cubicBezTo>
                    <a:cubicBezTo>
                      <a:pt x="4013" y="2"/>
                      <a:pt x="3973" y="1"/>
                      <a:pt x="393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2" name="Imagen 1"/>
          <p:cNvPicPr>
            <a:picLocks noChangeAspect="1"/>
          </p:cNvPicPr>
          <p:nvPr userDrawn="1"/>
        </p:nvPicPr>
        <p:blipFill>
          <a:blip r:embed="rId3"/>
          <a:stretch>
            <a:fillRect/>
          </a:stretch>
        </p:blipFill>
        <p:spPr>
          <a:xfrm>
            <a:off x="10755799" y="5320737"/>
            <a:ext cx="1215540" cy="1215540"/>
          </a:xfrm>
          <a:prstGeom prst="rect">
            <a:avLst/>
          </a:prstGeom>
        </p:spPr>
      </p:pic>
    </p:spTree>
    <p:extLst>
      <p:ext uri="{BB962C8B-B14F-4D97-AF65-F5344CB8AC3E}">
        <p14:creationId xmlns:p14="http://schemas.microsoft.com/office/powerpoint/2010/main" val="33036933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9E896E1-7E79-4E51-B9D2-B76074636AB2}" type="datetime1">
              <a:rPr lang="en-US" smtClean="0"/>
              <a:t>7/19/2023</a:t>
            </a:fld>
            <a:endParaRPr lang="en-US"/>
          </a:p>
        </p:txBody>
      </p:sp>
      <p:sp>
        <p:nvSpPr>
          <p:cNvPr id="6" name="Footer Placeholder 5"/>
          <p:cNvSpPr>
            <a:spLocks noGrp="1"/>
          </p:cNvSpPr>
          <p:nvPr>
            <p:ph type="ftr" sz="quarter" idx="11"/>
          </p:nvPr>
        </p:nvSpPr>
        <p:spPr/>
        <p:txBody>
          <a:bodyPr/>
          <a:lstStyle/>
          <a:p>
            <a:r>
              <a:rPr lang="en-US"/>
              <a:t>CANTEY TECHNOLOGY</a:t>
            </a:r>
          </a:p>
        </p:txBody>
      </p:sp>
      <p:sp>
        <p:nvSpPr>
          <p:cNvPr id="7" name="Slide Number Placeholder 6"/>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38798104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345B438-CA6E-4B9D-B8DE-61D9B0289FF6}" type="datetime1">
              <a:rPr lang="en-US" smtClean="0"/>
              <a:t>7/19/2023</a:t>
            </a:fld>
            <a:endParaRPr lang="en-US"/>
          </a:p>
        </p:txBody>
      </p:sp>
      <p:sp>
        <p:nvSpPr>
          <p:cNvPr id="8" name="Footer Placeholder 7"/>
          <p:cNvSpPr>
            <a:spLocks noGrp="1"/>
          </p:cNvSpPr>
          <p:nvPr>
            <p:ph type="ftr" sz="quarter" idx="11"/>
          </p:nvPr>
        </p:nvSpPr>
        <p:spPr/>
        <p:txBody>
          <a:bodyPr/>
          <a:lstStyle/>
          <a:p>
            <a:r>
              <a:rPr lang="en-US"/>
              <a:t>CANTEY TECHNOLOGY</a:t>
            </a:r>
          </a:p>
        </p:txBody>
      </p:sp>
      <p:sp>
        <p:nvSpPr>
          <p:cNvPr id="9" name="Slide Number Placeholder 8"/>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41776754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DCFC6E-89CD-4B86-AD02-902E566DC681}" type="datetime1">
              <a:rPr lang="en-US" smtClean="0"/>
              <a:t>7/19/2023</a:t>
            </a:fld>
            <a:endParaRPr lang="en-US"/>
          </a:p>
        </p:txBody>
      </p:sp>
      <p:sp>
        <p:nvSpPr>
          <p:cNvPr id="4" name="Footer Placeholder 3"/>
          <p:cNvSpPr>
            <a:spLocks noGrp="1"/>
          </p:cNvSpPr>
          <p:nvPr>
            <p:ph type="ftr" sz="quarter" idx="11"/>
          </p:nvPr>
        </p:nvSpPr>
        <p:spPr/>
        <p:txBody>
          <a:bodyPr/>
          <a:lstStyle/>
          <a:p>
            <a:r>
              <a:rPr lang="en-US"/>
              <a:t>CANTEY TECHNOLOGY</a:t>
            </a:r>
          </a:p>
        </p:txBody>
      </p:sp>
      <p:sp>
        <p:nvSpPr>
          <p:cNvPr id="5" name="Slide Number Placeholder 4"/>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41669089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4D275B-F4A9-4442-8919-DE9B23EE3A12}" type="datetime1">
              <a:rPr lang="en-US" smtClean="0"/>
              <a:t>7/19/2023</a:t>
            </a:fld>
            <a:endParaRPr lang="en-US"/>
          </a:p>
        </p:txBody>
      </p:sp>
      <p:sp>
        <p:nvSpPr>
          <p:cNvPr id="3" name="Footer Placeholder 2"/>
          <p:cNvSpPr>
            <a:spLocks noGrp="1"/>
          </p:cNvSpPr>
          <p:nvPr>
            <p:ph type="ftr" sz="quarter" idx="11"/>
          </p:nvPr>
        </p:nvSpPr>
        <p:spPr/>
        <p:txBody>
          <a:bodyPr/>
          <a:lstStyle/>
          <a:p>
            <a:r>
              <a:rPr lang="en-US"/>
              <a:t>CANTEY TECHNOLOGY</a:t>
            </a:r>
          </a:p>
        </p:txBody>
      </p:sp>
      <p:sp>
        <p:nvSpPr>
          <p:cNvPr id="4" name="Slide Number Placeholder 3"/>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39802366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DE81F9-381D-43A2-AAFB-6DE07F21FF4C}" type="datetime1">
              <a:rPr lang="en-US" smtClean="0"/>
              <a:t>7/19/2023</a:t>
            </a:fld>
            <a:endParaRPr lang="en-US"/>
          </a:p>
        </p:txBody>
      </p:sp>
      <p:sp>
        <p:nvSpPr>
          <p:cNvPr id="6" name="Footer Placeholder 5"/>
          <p:cNvSpPr>
            <a:spLocks noGrp="1"/>
          </p:cNvSpPr>
          <p:nvPr>
            <p:ph type="ftr" sz="quarter" idx="11"/>
          </p:nvPr>
        </p:nvSpPr>
        <p:spPr/>
        <p:txBody>
          <a:bodyPr/>
          <a:lstStyle/>
          <a:p>
            <a:r>
              <a:rPr lang="en-US"/>
              <a:t>CANTEY TECHNOLOGY</a:t>
            </a:r>
          </a:p>
        </p:txBody>
      </p:sp>
      <p:sp>
        <p:nvSpPr>
          <p:cNvPr id="7" name="Slide Number Placeholder 6"/>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30765793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56F1C3-9BEC-4010-9440-4AE7775CAB89}" type="datetime1">
              <a:rPr lang="en-US" smtClean="0"/>
              <a:t>7/19/2023</a:t>
            </a:fld>
            <a:endParaRPr lang="en-US"/>
          </a:p>
        </p:txBody>
      </p:sp>
      <p:sp>
        <p:nvSpPr>
          <p:cNvPr id="6" name="Footer Placeholder 5"/>
          <p:cNvSpPr>
            <a:spLocks noGrp="1"/>
          </p:cNvSpPr>
          <p:nvPr>
            <p:ph type="ftr" sz="quarter" idx="11"/>
          </p:nvPr>
        </p:nvSpPr>
        <p:spPr/>
        <p:txBody>
          <a:bodyPr/>
          <a:lstStyle/>
          <a:p>
            <a:r>
              <a:rPr lang="en-US"/>
              <a:t>CANTEY TECHNOLOGY</a:t>
            </a:r>
          </a:p>
        </p:txBody>
      </p:sp>
      <p:sp>
        <p:nvSpPr>
          <p:cNvPr id="7" name="Slide Number Placeholder 6"/>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8761489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98D9CB-9538-4BAC-AB0B-551BCA8105E6}" type="datetime1">
              <a:rPr lang="en-US" smtClean="0"/>
              <a:t>7/19/2023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21089090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E39802-5C98-4877-9C7F-E22488D0D086}" type="datetime1">
              <a:rPr lang="en-US" smtClean="0"/>
              <a:t>7/19/2023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31193452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880B613-E2AB-410C-B3EB-02931CE5C6D0}" type="datetime1">
              <a:rPr lang="en-US" smtClean="0"/>
              <a:t>7/19/2023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20175325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5B022B-2E5A-4155-87F3-116DE501AEC7}" type="datetime1">
              <a:rPr lang="en-US" smtClean="0"/>
              <a:t>7/19/2023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3238910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82"/>
        <p:cNvGrpSpPr/>
        <p:nvPr/>
      </p:nvGrpSpPr>
      <p:grpSpPr>
        <a:xfrm>
          <a:off x="0" y="0"/>
          <a:ext cx="0" cy="0"/>
          <a:chOff x="0" y="0"/>
          <a:chExt cx="0" cy="0"/>
        </a:xfrm>
      </p:grpSpPr>
    </p:spTree>
    <p:extLst>
      <p:ext uri="{BB962C8B-B14F-4D97-AF65-F5344CB8AC3E}">
        <p14:creationId xmlns:p14="http://schemas.microsoft.com/office/powerpoint/2010/main" val="4109131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BEA1C5-99C5-4F41-ABB0-D4CC079180AA}" type="datetime1">
              <a:rPr lang="en-US" smtClean="0"/>
              <a:t>7/19/2023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11572888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9E896E1-7E79-4E51-B9D2-B76074636AB2}" type="datetime1">
              <a:rPr lang="en-US" smtClean="0"/>
              <a:t>7/19/2023</a:t>
            </a:fld>
            <a:endParaRPr lang="en-US"/>
          </a:p>
        </p:txBody>
      </p:sp>
      <p:sp>
        <p:nvSpPr>
          <p:cNvPr id="6" name="Footer Placeholder 5"/>
          <p:cNvSpPr>
            <a:spLocks noGrp="1"/>
          </p:cNvSpPr>
          <p:nvPr>
            <p:ph type="ftr" sz="quarter" idx="11"/>
          </p:nvPr>
        </p:nvSpPr>
        <p:spPr/>
        <p:txBody>
          <a:bodyPr/>
          <a:lstStyle/>
          <a:p>
            <a:r>
              <a:rPr lang="en-US"/>
              <a:t>CANTEY TECHNOLOGY</a:t>
            </a:r>
          </a:p>
        </p:txBody>
      </p:sp>
      <p:sp>
        <p:nvSpPr>
          <p:cNvPr id="7" name="Slide Number Placeholder 6"/>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18861893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345B438-CA6E-4B9D-B8DE-61D9B0289FF6}" type="datetime1">
              <a:rPr lang="en-US" smtClean="0"/>
              <a:t>7/19/2023</a:t>
            </a:fld>
            <a:endParaRPr lang="en-US"/>
          </a:p>
        </p:txBody>
      </p:sp>
      <p:sp>
        <p:nvSpPr>
          <p:cNvPr id="8" name="Footer Placeholder 7"/>
          <p:cNvSpPr>
            <a:spLocks noGrp="1"/>
          </p:cNvSpPr>
          <p:nvPr>
            <p:ph type="ftr" sz="quarter" idx="11"/>
          </p:nvPr>
        </p:nvSpPr>
        <p:spPr/>
        <p:txBody>
          <a:bodyPr/>
          <a:lstStyle/>
          <a:p>
            <a:r>
              <a:rPr lang="en-US"/>
              <a:t>CANTEY TECHNOLOGY</a:t>
            </a:r>
          </a:p>
        </p:txBody>
      </p:sp>
      <p:sp>
        <p:nvSpPr>
          <p:cNvPr id="9" name="Slide Number Placeholder 8"/>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415289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DCFC6E-89CD-4B86-AD02-902E566DC681}" type="datetime1">
              <a:rPr lang="en-US" smtClean="0"/>
              <a:t>7/19/2023</a:t>
            </a:fld>
            <a:endParaRPr lang="en-US"/>
          </a:p>
        </p:txBody>
      </p:sp>
      <p:sp>
        <p:nvSpPr>
          <p:cNvPr id="4" name="Footer Placeholder 3"/>
          <p:cNvSpPr>
            <a:spLocks noGrp="1"/>
          </p:cNvSpPr>
          <p:nvPr>
            <p:ph type="ftr" sz="quarter" idx="11"/>
          </p:nvPr>
        </p:nvSpPr>
        <p:spPr/>
        <p:txBody>
          <a:bodyPr/>
          <a:lstStyle/>
          <a:p>
            <a:r>
              <a:rPr lang="en-US"/>
              <a:t>CANTEY TECHNOLOGY</a:t>
            </a:r>
          </a:p>
        </p:txBody>
      </p:sp>
      <p:sp>
        <p:nvSpPr>
          <p:cNvPr id="5" name="Slide Number Placeholder 4"/>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11679929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4D275B-F4A9-4442-8919-DE9B23EE3A12}" type="datetime1">
              <a:rPr lang="en-US" smtClean="0"/>
              <a:t>7/19/2023</a:t>
            </a:fld>
            <a:endParaRPr lang="en-US"/>
          </a:p>
        </p:txBody>
      </p:sp>
      <p:sp>
        <p:nvSpPr>
          <p:cNvPr id="3" name="Footer Placeholder 2"/>
          <p:cNvSpPr>
            <a:spLocks noGrp="1"/>
          </p:cNvSpPr>
          <p:nvPr>
            <p:ph type="ftr" sz="quarter" idx="11"/>
          </p:nvPr>
        </p:nvSpPr>
        <p:spPr/>
        <p:txBody>
          <a:bodyPr/>
          <a:lstStyle/>
          <a:p>
            <a:r>
              <a:rPr lang="en-US"/>
              <a:t>CANTEY TECHNOLOGY</a:t>
            </a:r>
          </a:p>
        </p:txBody>
      </p:sp>
      <p:sp>
        <p:nvSpPr>
          <p:cNvPr id="4" name="Slide Number Placeholder 3"/>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26490354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DE81F9-381D-43A2-AAFB-6DE07F21FF4C}" type="datetime1">
              <a:rPr lang="en-US" smtClean="0"/>
              <a:t>7/19/2023</a:t>
            </a:fld>
            <a:endParaRPr lang="en-US"/>
          </a:p>
        </p:txBody>
      </p:sp>
      <p:sp>
        <p:nvSpPr>
          <p:cNvPr id="6" name="Footer Placeholder 5"/>
          <p:cNvSpPr>
            <a:spLocks noGrp="1"/>
          </p:cNvSpPr>
          <p:nvPr>
            <p:ph type="ftr" sz="quarter" idx="11"/>
          </p:nvPr>
        </p:nvSpPr>
        <p:spPr/>
        <p:txBody>
          <a:bodyPr/>
          <a:lstStyle/>
          <a:p>
            <a:r>
              <a:rPr lang="en-US"/>
              <a:t>CANTEY TECHNOLOGY</a:t>
            </a:r>
          </a:p>
        </p:txBody>
      </p:sp>
      <p:sp>
        <p:nvSpPr>
          <p:cNvPr id="7" name="Slide Number Placeholder 6"/>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12167756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CANTEY TECHNOLOGY</a:t>
            </a:r>
          </a:p>
        </p:txBody>
      </p:sp>
      <p:sp>
        <p:nvSpPr>
          <p:cNvPr id="7" name="Slide Number Placeholder 6"/>
          <p:cNvSpPr>
            <a:spLocks noGrp="1"/>
          </p:cNvSpPr>
          <p:nvPr>
            <p:ph type="sldNum" sz="quarter" idx="12"/>
          </p:nvPr>
        </p:nvSpPr>
        <p:spPr/>
        <p:txBody>
          <a:bodyPr/>
          <a:lstStyle/>
          <a:p>
            <a:fld id="{720C8318-0A5F-4F97-BC31-294887A11F83}" type="slidenum">
              <a:rPr lang="en-US" smtClean="0"/>
              <a:t>‹#›</a:t>
            </a:fld>
            <a:endParaRPr lang="en-US"/>
          </a:p>
        </p:txBody>
      </p:sp>
      <p:sp>
        <p:nvSpPr>
          <p:cNvPr id="5" name="Date Placeholder 4"/>
          <p:cNvSpPr>
            <a:spLocks noGrp="1"/>
          </p:cNvSpPr>
          <p:nvPr>
            <p:ph type="dt" sz="half" idx="10"/>
          </p:nvPr>
        </p:nvSpPr>
        <p:spPr/>
        <p:txBody>
          <a:bodyPr/>
          <a:lstStyle/>
          <a:p>
            <a:fld id="{1856F1C3-9BEC-4010-9440-4AE7775CAB89}" type="datetime1">
              <a:rPr lang="en-US" smtClean="0"/>
              <a:t>7/19/2023</a:t>
            </a:fld>
            <a:endParaRPr lang="en-US"/>
          </a:p>
        </p:txBody>
      </p:sp>
    </p:spTree>
    <p:extLst>
      <p:ext uri="{BB962C8B-B14F-4D97-AF65-F5344CB8AC3E}">
        <p14:creationId xmlns:p14="http://schemas.microsoft.com/office/powerpoint/2010/main" val="26968961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4FE16-24CC-491F-A9EA-24B8395F8762}" type="datetime1">
              <a:rPr lang="en-US" smtClean="0"/>
              <a:t>7/19/2023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1858321024"/>
      </p:ext>
    </p:extLst>
  </p:cSld>
  <p:clrMapOvr>
    <a:masterClrMapping/>
  </p:clrMapOvr>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4FE16-24CC-491F-A9EA-24B8395F8762}" type="datetime1">
              <a:rPr lang="en-US" smtClean="0"/>
              <a:t>7/19/2023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720C8318-0A5F-4F97-BC31-294887A11F83}"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72627879"/>
      </p:ext>
    </p:extLst>
  </p:cSld>
  <p:clrMapOvr>
    <a:masterClrMapping/>
  </p:clrMapOvr>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4FE16-24CC-491F-A9EA-24B8395F8762}" type="datetime1">
              <a:rPr lang="en-US" smtClean="0"/>
              <a:t>7/19/2023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4118045653"/>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883"/>
        <p:cNvGrpSpPr/>
        <p:nvPr/>
      </p:nvGrpSpPr>
      <p:grpSpPr>
        <a:xfrm>
          <a:off x="0" y="0"/>
          <a:ext cx="0" cy="0"/>
          <a:chOff x="0" y="0"/>
          <a:chExt cx="0" cy="0"/>
        </a:xfrm>
      </p:grpSpPr>
      <p:pic>
        <p:nvPicPr>
          <p:cNvPr id="77" name="Imagen 76"/>
          <p:cNvPicPr>
            <a:picLocks noChangeAspect="1"/>
          </p:cNvPicPr>
          <p:nvPr userDrawn="1"/>
        </p:nvPicPr>
        <p:blipFill>
          <a:blip r:embed="rId3">
            <a:lum bright="33000" contrast="-19000"/>
          </a:blip>
          <a:stretch>
            <a:fillRect/>
          </a:stretch>
        </p:blipFill>
        <p:spPr>
          <a:xfrm>
            <a:off x="4432836" y="1746576"/>
            <a:ext cx="3229349" cy="3716373"/>
          </a:xfrm>
          <a:prstGeom prst="rect">
            <a:avLst/>
          </a:prstGeom>
        </p:spPr>
      </p:pic>
      <p:grpSp>
        <p:nvGrpSpPr>
          <p:cNvPr id="884" name="Google Shape;884;p13"/>
          <p:cNvGrpSpPr/>
          <p:nvPr/>
        </p:nvGrpSpPr>
        <p:grpSpPr>
          <a:xfrm>
            <a:off x="101569" y="153218"/>
            <a:ext cx="12090528" cy="6534127"/>
            <a:chOff x="76177" y="114913"/>
            <a:chExt cx="9067896" cy="4900595"/>
          </a:xfrm>
        </p:grpSpPr>
        <p:grpSp>
          <p:nvGrpSpPr>
            <p:cNvPr id="885" name="Google Shape;885;p13"/>
            <p:cNvGrpSpPr/>
            <p:nvPr/>
          </p:nvGrpSpPr>
          <p:grpSpPr>
            <a:xfrm>
              <a:off x="4477110" y="4842845"/>
              <a:ext cx="189780" cy="172662"/>
              <a:chOff x="4520653" y="4806269"/>
              <a:chExt cx="189780" cy="172662"/>
            </a:xfrm>
          </p:grpSpPr>
          <p:sp>
            <p:nvSpPr>
              <p:cNvPr id="886" name="Google Shape;886;p13"/>
              <p:cNvSpPr/>
              <p:nvPr/>
            </p:nvSpPr>
            <p:spPr>
              <a:xfrm>
                <a:off x="4579176" y="4806269"/>
                <a:ext cx="73477" cy="172662"/>
              </a:xfrm>
              <a:custGeom>
                <a:avLst/>
                <a:gdLst/>
                <a:ahLst/>
                <a:cxnLst/>
                <a:rect l="l" t="t" r="r" b="b"/>
                <a:pathLst>
                  <a:path w="2275" h="5346" extrusionOk="0">
                    <a:moveTo>
                      <a:pt x="1131" y="1"/>
                    </a:moveTo>
                    <a:cubicBezTo>
                      <a:pt x="1131" y="1"/>
                      <a:pt x="0" y="1201"/>
                      <a:pt x="0" y="2679"/>
                    </a:cubicBezTo>
                    <a:cubicBezTo>
                      <a:pt x="0" y="4145"/>
                      <a:pt x="1131" y="5345"/>
                      <a:pt x="1131" y="5345"/>
                    </a:cubicBezTo>
                    <a:cubicBezTo>
                      <a:pt x="1131" y="5345"/>
                      <a:pt x="2274" y="4145"/>
                      <a:pt x="2274" y="2679"/>
                    </a:cubicBezTo>
                    <a:cubicBezTo>
                      <a:pt x="2274" y="1201"/>
                      <a:pt x="1131" y="1"/>
                      <a:pt x="113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3"/>
              <p:cNvSpPr/>
              <p:nvPr/>
            </p:nvSpPr>
            <p:spPr>
              <a:xfrm>
                <a:off x="4520653" y="4826423"/>
                <a:ext cx="60396" cy="60429"/>
              </a:xfrm>
              <a:custGeom>
                <a:avLst/>
                <a:gdLst/>
                <a:ahLst/>
                <a:cxnLst/>
                <a:rect l="l" t="t" r="r" b="b"/>
                <a:pathLst>
                  <a:path w="1870" h="1871" extrusionOk="0">
                    <a:moveTo>
                      <a:pt x="1870" y="0"/>
                    </a:moveTo>
                    <a:lnTo>
                      <a:pt x="1870" y="0"/>
                    </a:lnTo>
                    <a:cubicBezTo>
                      <a:pt x="1870" y="0"/>
                      <a:pt x="1062" y="23"/>
                      <a:pt x="543" y="531"/>
                    </a:cubicBezTo>
                    <a:cubicBezTo>
                      <a:pt x="35" y="1062"/>
                      <a:pt x="0" y="1870"/>
                      <a:pt x="0" y="1870"/>
                    </a:cubicBezTo>
                    <a:cubicBezTo>
                      <a:pt x="0" y="1870"/>
                      <a:pt x="808" y="1847"/>
                      <a:pt x="1327" y="1328"/>
                    </a:cubicBezTo>
                    <a:cubicBezTo>
                      <a:pt x="1847" y="808"/>
                      <a:pt x="1870" y="0"/>
                      <a:pt x="1870"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13"/>
              <p:cNvSpPr/>
              <p:nvPr/>
            </p:nvSpPr>
            <p:spPr>
              <a:xfrm>
                <a:off x="4650359" y="4826423"/>
                <a:ext cx="60073" cy="60429"/>
              </a:xfrm>
              <a:custGeom>
                <a:avLst/>
                <a:gdLst/>
                <a:ahLst/>
                <a:cxnLst/>
                <a:rect l="l" t="t" r="r" b="b"/>
                <a:pathLst>
                  <a:path w="1860" h="1871" extrusionOk="0">
                    <a:moveTo>
                      <a:pt x="1" y="0"/>
                    </a:moveTo>
                    <a:cubicBezTo>
                      <a:pt x="1" y="0"/>
                      <a:pt x="12" y="808"/>
                      <a:pt x="532" y="1328"/>
                    </a:cubicBezTo>
                    <a:cubicBezTo>
                      <a:pt x="1051" y="1847"/>
                      <a:pt x="1859" y="1870"/>
                      <a:pt x="1859" y="1870"/>
                    </a:cubicBezTo>
                    <a:cubicBezTo>
                      <a:pt x="1859" y="1870"/>
                      <a:pt x="1836" y="1062"/>
                      <a:pt x="1328" y="531"/>
                    </a:cubicBezTo>
                    <a:cubicBezTo>
                      <a:pt x="809" y="23"/>
                      <a:pt x="1" y="0"/>
                      <a:pt x="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9" name="Google Shape;889;p13"/>
            <p:cNvSpPr/>
            <p:nvPr/>
          </p:nvSpPr>
          <p:spPr>
            <a:xfrm>
              <a:off x="4470392" y="114913"/>
              <a:ext cx="203216" cy="242328"/>
            </a:xfrm>
            <a:custGeom>
              <a:avLst/>
              <a:gdLst/>
              <a:ahLst/>
              <a:cxnLst/>
              <a:rect l="l" t="t" r="r" b="b"/>
              <a:pathLst>
                <a:path w="6292" h="7503" extrusionOk="0">
                  <a:moveTo>
                    <a:pt x="3141" y="0"/>
                  </a:moveTo>
                  <a:cubicBezTo>
                    <a:pt x="2979" y="0"/>
                    <a:pt x="2852" y="173"/>
                    <a:pt x="2794" y="427"/>
                  </a:cubicBezTo>
                  <a:lnTo>
                    <a:pt x="2390" y="173"/>
                  </a:lnTo>
                  <a:lnTo>
                    <a:pt x="2944" y="2943"/>
                  </a:lnTo>
                  <a:lnTo>
                    <a:pt x="174" y="2401"/>
                  </a:lnTo>
                  <a:lnTo>
                    <a:pt x="416" y="2805"/>
                  </a:lnTo>
                  <a:cubicBezTo>
                    <a:pt x="174" y="2863"/>
                    <a:pt x="1" y="2990"/>
                    <a:pt x="1" y="3151"/>
                  </a:cubicBezTo>
                  <a:cubicBezTo>
                    <a:pt x="1" y="3313"/>
                    <a:pt x="174" y="3440"/>
                    <a:pt x="416" y="3497"/>
                  </a:cubicBezTo>
                  <a:lnTo>
                    <a:pt x="174" y="3901"/>
                  </a:lnTo>
                  <a:lnTo>
                    <a:pt x="174" y="3901"/>
                  </a:lnTo>
                  <a:lnTo>
                    <a:pt x="2956" y="3347"/>
                  </a:lnTo>
                  <a:lnTo>
                    <a:pt x="2390" y="7330"/>
                  </a:lnTo>
                  <a:lnTo>
                    <a:pt x="2794" y="7087"/>
                  </a:lnTo>
                  <a:cubicBezTo>
                    <a:pt x="2852" y="7330"/>
                    <a:pt x="2979" y="7503"/>
                    <a:pt x="3141" y="7503"/>
                  </a:cubicBezTo>
                  <a:cubicBezTo>
                    <a:pt x="3302" y="7503"/>
                    <a:pt x="3429" y="7330"/>
                    <a:pt x="3487" y="7087"/>
                  </a:cubicBezTo>
                  <a:lnTo>
                    <a:pt x="3891" y="7330"/>
                  </a:lnTo>
                  <a:lnTo>
                    <a:pt x="3325" y="3347"/>
                  </a:lnTo>
                  <a:lnTo>
                    <a:pt x="3325" y="3347"/>
                  </a:lnTo>
                  <a:lnTo>
                    <a:pt x="6107" y="3901"/>
                  </a:lnTo>
                  <a:lnTo>
                    <a:pt x="6107" y="3901"/>
                  </a:lnTo>
                  <a:lnTo>
                    <a:pt x="5865" y="3497"/>
                  </a:lnTo>
                  <a:cubicBezTo>
                    <a:pt x="6119" y="3440"/>
                    <a:pt x="6292" y="3313"/>
                    <a:pt x="6292" y="3151"/>
                  </a:cubicBezTo>
                  <a:cubicBezTo>
                    <a:pt x="6292" y="2990"/>
                    <a:pt x="6107" y="2863"/>
                    <a:pt x="5865" y="2805"/>
                  </a:cubicBezTo>
                  <a:lnTo>
                    <a:pt x="6119" y="2401"/>
                  </a:lnTo>
                  <a:lnTo>
                    <a:pt x="3348" y="2943"/>
                  </a:lnTo>
                  <a:lnTo>
                    <a:pt x="3891" y="173"/>
                  </a:lnTo>
                  <a:lnTo>
                    <a:pt x="3487" y="427"/>
                  </a:lnTo>
                  <a:cubicBezTo>
                    <a:pt x="3429" y="173"/>
                    <a:pt x="3302" y="0"/>
                    <a:pt x="314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90" name="Google Shape;890;p13"/>
            <p:cNvGrpSpPr/>
            <p:nvPr/>
          </p:nvGrpSpPr>
          <p:grpSpPr>
            <a:xfrm>
              <a:off x="76177" y="114937"/>
              <a:ext cx="9067896" cy="4880416"/>
              <a:chOff x="76177" y="114937"/>
              <a:chExt cx="9067896" cy="4880416"/>
            </a:xfrm>
          </p:grpSpPr>
          <p:grpSp>
            <p:nvGrpSpPr>
              <p:cNvPr id="891" name="Google Shape;891;p13"/>
              <p:cNvGrpSpPr/>
              <p:nvPr/>
            </p:nvGrpSpPr>
            <p:grpSpPr>
              <a:xfrm>
                <a:off x="194306" y="1034696"/>
                <a:ext cx="213648" cy="3005896"/>
                <a:chOff x="194306" y="1034696"/>
                <a:chExt cx="213648" cy="3005896"/>
              </a:xfrm>
            </p:grpSpPr>
            <p:sp>
              <p:nvSpPr>
                <p:cNvPr id="892" name="Google Shape;892;p13"/>
                <p:cNvSpPr/>
                <p:nvPr/>
              </p:nvSpPr>
              <p:spPr>
                <a:xfrm>
                  <a:off x="196179" y="1165533"/>
                  <a:ext cx="14921" cy="1487494"/>
                </a:xfrm>
                <a:custGeom>
                  <a:avLst/>
                  <a:gdLst/>
                  <a:ahLst/>
                  <a:cxnLst/>
                  <a:rect l="l" t="t" r="r" b="b"/>
                  <a:pathLst>
                    <a:path w="462" h="46056" extrusionOk="0">
                      <a:moveTo>
                        <a:pt x="0" y="1"/>
                      </a:moveTo>
                      <a:lnTo>
                        <a:pt x="0" y="46056"/>
                      </a:lnTo>
                      <a:lnTo>
                        <a:pt x="462" y="46056"/>
                      </a:lnTo>
                      <a:lnTo>
                        <a:pt x="462"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3"/>
                <p:cNvSpPr/>
                <p:nvPr/>
              </p:nvSpPr>
              <p:spPr>
                <a:xfrm>
                  <a:off x="194306" y="1034696"/>
                  <a:ext cx="213648" cy="143918"/>
                </a:xfrm>
                <a:custGeom>
                  <a:avLst/>
                  <a:gdLst/>
                  <a:ahLst/>
                  <a:cxnLst/>
                  <a:rect l="l" t="t" r="r" b="b"/>
                  <a:pathLst>
                    <a:path w="6615" h="4456" extrusionOk="0">
                      <a:moveTo>
                        <a:pt x="3925" y="0"/>
                      </a:moveTo>
                      <a:lnTo>
                        <a:pt x="3498" y="35"/>
                      </a:lnTo>
                      <a:lnTo>
                        <a:pt x="3071" y="104"/>
                      </a:lnTo>
                      <a:cubicBezTo>
                        <a:pt x="2944" y="151"/>
                        <a:pt x="2805" y="174"/>
                        <a:pt x="2667" y="220"/>
                      </a:cubicBezTo>
                      <a:cubicBezTo>
                        <a:pt x="2136" y="404"/>
                        <a:pt x="1651" y="705"/>
                        <a:pt x="1259" y="1097"/>
                      </a:cubicBezTo>
                      <a:cubicBezTo>
                        <a:pt x="451" y="1859"/>
                        <a:pt x="1" y="2978"/>
                        <a:pt x="47" y="4052"/>
                      </a:cubicBezTo>
                      <a:cubicBezTo>
                        <a:pt x="47" y="4183"/>
                        <a:pt x="149" y="4272"/>
                        <a:pt x="258" y="4272"/>
                      </a:cubicBezTo>
                      <a:cubicBezTo>
                        <a:pt x="265" y="4272"/>
                        <a:pt x="271" y="4272"/>
                        <a:pt x="278" y="4271"/>
                      </a:cubicBezTo>
                      <a:cubicBezTo>
                        <a:pt x="405" y="4271"/>
                        <a:pt x="508" y="4167"/>
                        <a:pt x="508" y="4052"/>
                      </a:cubicBezTo>
                      <a:cubicBezTo>
                        <a:pt x="543" y="3094"/>
                        <a:pt x="1005" y="2182"/>
                        <a:pt x="1720" y="1605"/>
                      </a:cubicBezTo>
                      <a:cubicBezTo>
                        <a:pt x="2078" y="1316"/>
                        <a:pt x="2482" y="1085"/>
                        <a:pt x="2932" y="970"/>
                      </a:cubicBezTo>
                      <a:cubicBezTo>
                        <a:pt x="3048" y="935"/>
                        <a:pt x="3152" y="924"/>
                        <a:pt x="3267" y="901"/>
                      </a:cubicBezTo>
                      <a:lnTo>
                        <a:pt x="3590" y="855"/>
                      </a:lnTo>
                      <a:lnTo>
                        <a:pt x="3925" y="855"/>
                      </a:lnTo>
                      <a:cubicBezTo>
                        <a:pt x="4029" y="866"/>
                        <a:pt x="4133" y="866"/>
                        <a:pt x="4225" y="901"/>
                      </a:cubicBezTo>
                      <a:cubicBezTo>
                        <a:pt x="4618" y="982"/>
                        <a:pt x="4964" y="1224"/>
                        <a:pt x="5195" y="1547"/>
                      </a:cubicBezTo>
                      <a:cubicBezTo>
                        <a:pt x="5426" y="1847"/>
                        <a:pt x="5529" y="2263"/>
                        <a:pt x="5495" y="2609"/>
                      </a:cubicBezTo>
                      <a:cubicBezTo>
                        <a:pt x="5472" y="2898"/>
                        <a:pt x="5241" y="3128"/>
                        <a:pt x="4975" y="3186"/>
                      </a:cubicBezTo>
                      <a:cubicBezTo>
                        <a:pt x="4918" y="3209"/>
                        <a:pt x="4848" y="3209"/>
                        <a:pt x="4791" y="3209"/>
                      </a:cubicBezTo>
                      <a:cubicBezTo>
                        <a:pt x="4779" y="3209"/>
                        <a:pt x="4756" y="3186"/>
                        <a:pt x="4756" y="3175"/>
                      </a:cubicBezTo>
                      <a:cubicBezTo>
                        <a:pt x="4722" y="3152"/>
                        <a:pt x="4722" y="3117"/>
                        <a:pt x="4722" y="3094"/>
                      </a:cubicBezTo>
                      <a:cubicBezTo>
                        <a:pt x="4825" y="2725"/>
                        <a:pt x="4618" y="2355"/>
                        <a:pt x="4260" y="2240"/>
                      </a:cubicBezTo>
                      <a:cubicBezTo>
                        <a:pt x="4197" y="2222"/>
                        <a:pt x="4134" y="2213"/>
                        <a:pt x="4072" y="2213"/>
                      </a:cubicBezTo>
                      <a:cubicBezTo>
                        <a:pt x="3777" y="2213"/>
                        <a:pt x="3501" y="2406"/>
                        <a:pt x="3406" y="2701"/>
                      </a:cubicBezTo>
                      <a:cubicBezTo>
                        <a:pt x="3394" y="2771"/>
                        <a:pt x="3383" y="2828"/>
                        <a:pt x="3383" y="2898"/>
                      </a:cubicBezTo>
                      <a:lnTo>
                        <a:pt x="3383" y="3094"/>
                      </a:lnTo>
                      <a:cubicBezTo>
                        <a:pt x="3383" y="3579"/>
                        <a:pt x="3671" y="4040"/>
                        <a:pt x="4075" y="4271"/>
                      </a:cubicBezTo>
                      <a:cubicBezTo>
                        <a:pt x="4271" y="4387"/>
                        <a:pt x="4514" y="4456"/>
                        <a:pt x="4745" y="4456"/>
                      </a:cubicBezTo>
                      <a:cubicBezTo>
                        <a:pt x="4952" y="4456"/>
                        <a:pt x="5137" y="4433"/>
                        <a:pt x="5310" y="4375"/>
                      </a:cubicBezTo>
                      <a:cubicBezTo>
                        <a:pt x="6049" y="4144"/>
                        <a:pt x="6568" y="3452"/>
                        <a:pt x="6603" y="2701"/>
                      </a:cubicBezTo>
                      <a:cubicBezTo>
                        <a:pt x="6614" y="2020"/>
                        <a:pt x="6384" y="1420"/>
                        <a:pt x="5980" y="924"/>
                      </a:cubicBezTo>
                      <a:cubicBezTo>
                        <a:pt x="5576" y="451"/>
                        <a:pt x="4999" y="116"/>
                        <a:pt x="4387" y="35"/>
                      </a:cubicBezTo>
                      <a:cubicBezTo>
                        <a:pt x="4237" y="0"/>
                        <a:pt x="4087" y="0"/>
                        <a:pt x="392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3"/>
                <p:cNvSpPr/>
                <p:nvPr/>
              </p:nvSpPr>
              <p:spPr>
                <a:xfrm>
                  <a:off x="196179" y="2421874"/>
                  <a:ext cx="14921" cy="1487494"/>
                </a:xfrm>
                <a:custGeom>
                  <a:avLst/>
                  <a:gdLst/>
                  <a:ahLst/>
                  <a:cxnLst/>
                  <a:rect l="l" t="t" r="r" b="b"/>
                  <a:pathLst>
                    <a:path w="462" h="46056" extrusionOk="0">
                      <a:moveTo>
                        <a:pt x="0" y="0"/>
                      </a:moveTo>
                      <a:lnTo>
                        <a:pt x="0" y="46055"/>
                      </a:lnTo>
                      <a:lnTo>
                        <a:pt x="462" y="46055"/>
                      </a:lnTo>
                      <a:lnTo>
                        <a:pt x="462" y="0"/>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3"/>
                <p:cNvSpPr/>
                <p:nvPr/>
              </p:nvSpPr>
              <p:spPr>
                <a:xfrm>
                  <a:off x="194306" y="3896287"/>
                  <a:ext cx="213648" cy="144305"/>
                </a:xfrm>
                <a:custGeom>
                  <a:avLst/>
                  <a:gdLst/>
                  <a:ahLst/>
                  <a:cxnLst/>
                  <a:rect l="l" t="t" r="r" b="b"/>
                  <a:pathLst>
                    <a:path w="6615" h="4468" extrusionOk="0">
                      <a:moveTo>
                        <a:pt x="4745" y="0"/>
                      </a:moveTo>
                      <a:cubicBezTo>
                        <a:pt x="4514" y="0"/>
                        <a:pt x="4271" y="81"/>
                        <a:pt x="4075" y="197"/>
                      </a:cubicBezTo>
                      <a:cubicBezTo>
                        <a:pt x="3671" y="427"/>
                        <a:pt x="3383" y="889"/>
                        <a:pt x="3383" y="1374"/>
                      </a:cubicBezTo>
                      <a:lnTo>
                        <a:pt x="3383" y="1559"/>
                      </a:lnTo>
                      <a:cubicBezTo>
                        <a:pt x="3383" y="1639"/>
                        <a:pt x="3394" y="1697"/>
                        <a:pt x="3406" y="1766"/>
                      </a:cubicBezTo>
                      <a:cubicBezTo>
                        <a:pt x="3501" y="2062"/>
                        <a:pt x="3777" y="2255"/>
                        <a:pt x="4072" y="2255"/>
                      </a:cubicBezTo>
                      <a:cubicBezTo>
                        <a:pt x="4134" y="2255"/>
                        <a:pt x="4197" y="2246"/>
                        <a:pt x="4260" y="2228"/>
                      </a:cubicBezTo>
                      <a:cubicBezTo>
                        <a:pt x="4618" y="2113"/>
                        <a:pt x="4825" y="1732"/>
                        <a:pt x="4722" y="1374"/>
                      </a:cubicBezTo>
                      <a:cubicBezTo>
                        <a:pt x="4722" y="1351"/>
                        <a:pt x="4722" y="1316"/>
                        <a:pt x="4756" y="1293"/>
                      </a:cubicBezTo>
                      <a:cubicBezTo>
                        <a:pt x="4756" y="1270"/>
                        <a:pt x="4779" y="1259"/>
                        <a:pt x="4791" y="1259"/>
                      </a:cubicBezTo>
                      <a:cubicBezTo>
                        <a:pt x="4848" y="1259"/>
                        <a:pt x="4918" y="1259"/>
                        <a:pt x="4975" y="1270"/>
                      </a:cubicBezTo>
                      <a:cubicBezTo>
                        <a:pt x="5241" y="1328"/>
                        <a:pt x="5472" y="1559"/>
                        <a:pt x="5495" y="1847"/>
                      </a:cubicBezTo>
                      <a:cubicBezTo>
                        <a:pt x="5529" y="2194"/>
                        <a:pt x="5426" y="2621"/>
                        <a:pt x="5195" y="2921"/>
                      </a:cubicBezTo>
                      <a:cubicBezTo>
                        <a:pt x="4964" y="3232"/>
                        <a:pt x="4618" y="3486"/>
                        <a:pt x="4225" y="3567"/>
                      </a:cubicBezTo>
                      <a:cubicBezTo>
                        <a:pt x="4133" y="3602"/>
                        <a:pt x="4029" y="3602"/>
                        <a:pt x="3925" y="3613"/>
                      </a:cubicBezTo>
                      <a:lnTo>
                        <a:pt x="3590" y="3613"/>
                      </a:lnTo>
                      <a:lnTo>
                        <a:pt x="3267" y="3567"/>
                      </a:lnTo>
                      <a:cubicBezTo>
                        <a:pt x="3152" y="3544"/>
                        <a:pt x="3048" y="3521"/>
                        <a:pt x="2932" y="3498"/>
                      </a:cubicBezTo>
                      <a:cubicBezTo>
                        <a:pt x="2482" y="3382"/>
                        <a:pt x="2078" y="3152"/>
                        <a:pt x="1720" y="2863"/>
                      </a:cubicBezTo>
                      <a:cubicBezTo>
                        <a:pt x="1005" y="2286"/>
                        <a:pt x="543" y="1374"/>
                        <a:pt x="508" y="404"/>
                      </a:cubicBezTo>
                      <a:cubicBezTo>
                        <a:pt x="508" y="289"/>
                        <a:pt x="405" y="197"/>
                        <a:pt x="278" y="197"/>
                      </a:cubicBezTo>
                      <a:cubicBezTo>
                        <a:pt x="267" y="194"/>
                        <a:pt x="256" y="193"/>
                        <a:pt x="245" y="193"/>
                      </a:cubicBezTo>
                      <a:cubicBezTo>
                        <a:pt x="141" y="193"/>
                        <a:pt x="47" y="289"/>
                        <a:pt x="47" y="404"/>
                      </a:cubicBezTo>
                      <a:cubicBezTo>
                        <a:pt x="1" y="1489"/>
                        <a:pt x="451" y="2598"/>
                        <a:pt x="1259" y="3371"/>
                      </a:cubicBezTo>
                      <a:cubicBezTo>
                        <a:pt x="1651" y="3752"/>
                        <a:pt x="2136" y="4063"/>
                        <a:pt x="2667" y="4248"/>
                      </a:cubicBezTo>
                      <a:cubicBezTo>
                        <a:pt x="2805" y="4294"/>
                        <a:pt x="2944" y="4317"/>
                        <a:pt x="3071" y="4364"/>
                      </a:cubicBezTo>
                      <a:lnTo>
                        <a:pt x="3498" y="4433"/>
                      </a:lnTo>
                      <a:lnTo>
                        <a:pt x="3925" y="4467"/>
                      </a:lnTo>
                      <a:cubicBezTo>
                        <a:pt x="4087" y="4467"/>
                        <a:pt x="4237" y="4467"/>
                        <a:pt x="4387" y="4433"/>
                      </a:cubicBezTo>
                      <a:cubicBezTo>
                        <a:pt x="4999" y="4352"/>
                        <a:pt x="5576" y="4017"/>
                        <a:pt x="5980" y="3544"/>
                      </a:cubicBezTo>
                      <a:cubicBezTo>
                        <a:pt x="6384" y="3048"/>
                        <a:pt x="6614" y="2447"/>
                        <a:pt x="6603" y="1766"/>
                      </a:cubicBezTo>
                      <a:cubicBezTo>
                        <a:pt x="6568" y="1016"/>
                        <a:pt x="6049" y="324"/>
                        <a:pt x="5310" y="93"/>
                      </a:cubicBezTo>
                      <a:cubicBezTo>
                        <a:pt x="5137" y="35"/>
                        <a:pt x="4952" y="0"/>
                        <a:pt x="474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6" name="Google Shape;896;p13"/>
              <p:cNvGrpSpPr/>
              <p:nvPr/>
            </p:nvGrpSpPr>
            <p:grpSpPr>
              <a:xfrm>
                <a:off x="1005226" y="210401"/>
                <a:ext cx="8138847" cy="211872"/>
                <a:chOff x="1005226" y="199492"/>
                <a:chExt cx="8138847" cy="211872"/>
              </a:xfrm>
            </p:grpSpPr>
            <p:sp>
              <p:nvSpPr>
                <p:cNvPr id="897" name="Google Shape;897;p13"/>
                <p:cNvSpPr/>
                <p:nvPr/>
              </p:nvSpPr>
              <p:spPr>
                <a:xfrm>
                  <a:off x="4842450" y="199550"/>
                  <a:ext cx="4301622" cy="14950"/>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98" name="Google Shape;898;p13"/>
                <p:cNvGrpSpPr/>
                <p:nvPr/>
              </p:nvGrpSpPr>
              <p:grpSpPr>
                <a:xfrm>
                  <a:off x="1005226" y="199492"/>
                  <a:ext cx="3295960" cy="211872"/>
                  <a:chOff x="1018925" y="254356"/>
                  <a:chExt cx="3295960" cy="211872"/>
                </a:xfrm>
              </p:grpSpPr>
              <p:sp>
                <p:nvSpPr>
                  <p:cNvPr id="899" name="Google Shape;899;p13"/>
                  <p:cNvSpPr/>
                  <p:nvPr/>
                </p:nvSpPr>
                <p:spPr>
                  <a:xfrm>
                    <a:off x="1149795"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3"/>
                  <p:cNvSpPr/>
                  <p:nvPr/>
                </p:nvSpPr>
                <p:spPr>
                  <a:xfrm>
                    <a:off x="1018925" y="254356"/>
                    <a:ext cx="143950" cy="211872"/>
                  </a:xfrm>
                  <a:custGeom>
                    <a:avLst/>
                    <a:gdLst/>
                    <a:ahLst/>
                    <a:cxnLst/>
                    <a:rect l="l" t="t" r="r" b="b"/>
                    <a:pathLst>
                      <a:path w="4457" h="6560" extrusionOk="0">
                        <a:moveTo>
                          <a:pt x="3933" y="1"/>
                        </a:moveTo>
                        <a:cubicBezTo>
                          <a:pt x="2886" y="1"/>
                          <a:pt x="1831" y="436"/>
                          <a:pt x="1097" y="1215"/>
                        </a:cubicBezTo>
                        <a:cubicBezTo>
                          <a:pt x="705" y="1607"/>
                          <a:pt x="405" y="2104"/>
                          <a:pt x="209" y="2635"/>
                        </a:cubicBezTo>
                        <a:cubicBezTo>
                          <a:pt x="174" y="2761"/>
                          <a:pt x="139" y="2912"/>
                          <a:pt x="93" y="3039"/>
                        </a:cubicBezTo>
                        <a:lnTo>
                          <a:pt x="24" y="3454"/>
                        </a:lnTo>
                        <a:lnTo>
                          <a:pt x="1" y="3893"/>
                        </a:lnTo>
                        <a:cubicBezTo>
                          <a:pt x="1" y="4054"/>
                          <a:pt x="1" y="4193"/>
                          <a:pt x="24" y="4354"/>
                        </a:cubicBezTo>
                        <a:cubicBezTo>
                          <a:pt x="105" y="4955"/>
                          <a:pt x="440" y="5532"/>
                          <a:pt x="913" y="5936"/>
                        </a:cubicBezTo>
                        <a:cubicBezTo>
                          <a:pt x="1397" y="6330"/>
                          <a:pt x="1992" y="6559"/>
                          <a:pt x="2642" y="6559"/>
                        </a:cubicBezTo>
                        <a:cubicBezTo>
                          <a:pt x="2658" y="6559"/>
                          <a:pt x="2674" y="6559"/>
                          <a:pt x="2690" y="6559"/>
                        </a:cubicBezTo>
                        <a:cubicBezTo>
                          <a:pt x="3441" y="6524"/>
                          <a:pt x="4133" y="6005"/>
                          <a:pt x="4364" y="5278"/>
                        </a:cubicBezTo>
                        <a:cubicBezTo>
                          <a:pt x="4422" y="5105"/>
                          <a:pt x="4456" y="4908"/>
                          <a:pt x="4456" y="4712"/>
                        </a:cubicBezTo>
                        <a:cubicBezTo>
                          <a:pt x="4456" y="4481"/>
                          <a:pt x="4387" y="4239"/>
                          <a:pt x="4272" y="4031"/>
                        </a:cubicBezTo>
                        <a:cubicBezTo>
                          <a:pt x="4041" y="3627"/>
                          <a:pt x="3579" y="3339"/>
                          <a:pt x="3083" y="3339"/>
                        </a:cubicBezTo>
                        <a:lnTo>
                          <a:pt x="2898" y="3339"/>
                        </a:lnTo>
                        <a:cubicBezTo>
                          <a:pt x="2829" y="3339"/>
                          <a:pt x="2771" y="3350"/>
                          <a:pt x="2690" y="3373"/>
                        </a:cubicBezTo>
                        <a:cubicBezTo>
                          <a:pt x="2333" y="3489"/>
                          <a:pt x="2136" y="3858"/>
                          <a:pt x="2229" y="4216"/>
                        </a:cubicBezTo>
                        <a:cubicBezTo>
                          <a:pt x="2323" y="4519"/>
                          <a:pt x="2597" y="4705"/>
                          <a:pt x="2889" y="4705"/>
                        </a:cubicBezTo>
                        <a:cubicBezTo>
                          <a:pt x="2953" y="4705"/>
                          <a:pt x="3018" y="4696"/>
                          <a:pt x="3083" y="4678"/>
                        </a:cubicBezTo>
                        <a:cubicBezTo>
                          <a:pt x="3117" y="4678"/>
                          <a:pt x="3141" y="4678"/>
                          <a:pt x="3175" y="4712"/>
                        </a:cubicBezTo>
                        <a:cubicBezTo>
                          <a:pt x="3187" y="4712"/>
                          <a:pt x="3198" y="4735"/>
                          <a:pt x="3198" y="4758"/>
                        </a:cubicBezTo>
                        <a:cubicBezTo>
                          <a:pt x="3198" y="4816"/>
                          <a:pt x="3198" y="4885"/>
                          <a:pt x="3187" y="4943"/>
                        </a:cubicBezTo>
                        <a:cubicBezTo>
                          <a:pt x="3129" y="5197"/>
                          <a:pt x="2898" y="5428"/>
                          <a:pt x="2610" y="5462"/>
                        </a:cubicBezTo>
                        <a:cubicBezTo>
                          <a:pt x="2575" y="5465"/>
                          <a:pt x="2540" y="5466"/>
                          <a:pt x="2505" y="5466"/>
                        </a:cubicBezTo>
                        <a:cubicBezTo>
                          <a:pt x="2180" y="5466"/>
                          <a:pt x="1806" y="5370"/>
                          <a:pt x="1536" y="5162"/>
                        </a:cubicBezTo>
                        <a:cubicBezTo>
                          <a:pt x="1224" y="4931"/>
                          <a:pt x="970" y="4585"/>
                          <a:pt x="890" y="4193"/>
                        </a:cubicBezTo>
                        <a:cubicBezTo>
                          <a:pt x="855" y="4089"/>
                          <a:pt x="855" y="3985"/>
                          <a:pt x="844" y="3893"/>
                        </a:cubicBezTo>
                        <a:lnTo>
                          <a:pt x="844" y="3558"/>
                        </a:lnTo>
                        <a:lnTo>
                          <a:pt x="890" y="3223"/>
                        </a:lnTo>
                        <a:cubicBezTo>
                          <a:pt x="913" y="3108"/>
                          <a:pt x="936" y="3004"/>
                          <a:pt x="959" y="2900"/>
                        </a:cubicBezTo>
                        <a:cubicBezTo>
                          <a:pt x="1074" y="2450"/>
                          <a:pt x="1305" y="2046"/>
                          <a:pt x="1594" y="1688"/>
                        </a:cubicBezTo>
                        <a:cubicBezTo>
                          <a:pt x="2171" y="961"/>
                          <a:pt x="3083" y="499"/>
                          <a:pt x="4052" y="476"/>
                        </a:cubicBezTo>
                        <a:cubicBezTo>
                          <a:pt x="4179" y="476"/>
                          <a:pt x="4272" y="372"/>
                          <a:pt x="4272" y="234"/>
                        </a:cubicBezTo>
                        <a:cubicBezTo>
                          <a:pt x="4283" y="118"/>
                          <a:pt x="4179" y="3"/>
                          <a:pt x="4052" y="3"/>
                        </a:cubicBezTo>
                        <a:cubicBezTo>
                          <a:pt x="4013" y="2"/>
                          <a:pt x="3973" y="1"/>
                          <a:pt x="393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01" name="Google Shape;901;p13"/>
              <p:cNvGrpSpPr/>
              <p:nvPr/>
            </p:nvGrpSpPr>
            <p:grpSpPr>
              <a:xfrm>
                <a:off x="91453" y="114937"/>
                <a:ext cx="750045" cy="777207"/>
                <a:chOff x="54877" y="169801"/>
                <a:chExt cx="750045" cy="777207"/>
              </a:xfrm>
            </p:grpSpPr>
            <p:sp>
              <p:nvSpPr>
                <p:cNvPr id="902" name="Google Shape;902;p13"/>
                <p:cNvSpPr/>
                <p:nvPr/>
              </p:nvSpPr>
              <p:spPr>
                <a:xfrm>
                  <a:off x="541762" y="169801"/>
                  <a:ext cx="179348" cy="271428"/>
                </a:xfrm>
                <a:custGeom>
                  <a:avLst/>
                  <a:gdLst/>
                  <a:ahLst/>
                  <a:cxnLst/>
                  <a:rect l="l" t="t" r="r" b="b"/>
                  <a:pathLst>
                    <a:path w="5553" h="8404" extrusionOk="0">
                      <a:moveTo>
                        <a:pt x="2528" y="1"/>
                      </a:moveTo>
                      <a:cubicBezTo>
                        <a:pt x="3013" y="1490"/>
                        <a:pt x="2459" y="2148"/>
                        <a:pt x="2367" y="4375"/>
                      </a:cubicBezTo>
                      <a:cubicBezTo>
                        <a:pt x="2228" y="7157"/>
                        <a:pt x="728" y="8265"/>
                        <a:pt x="0" y="8404"/>
                      </a:cubicBezTo>
                      <a:cubicBezTo>
                        <a:pt x="1362" y="8150"/>
                        <a:pt x="2574" y="7111"/>
                        <a:pt x="3013" y="5783"/>
                      </a:cubicBezTo>
                      <a:cubicBezTo>
                        <a:pt x="3186" y="5241"/>
                        <a:pt x="3244" y="4675"/>
                        <a:pt x="3359" y="4110"/>
                      </a:cubicBezTo>
                      <a:cubicBezTo>
                        <a:pt x="3475" y="3544"/>
                        <a:pt x="3648" y="2990"/>
                        <a:pt x="4017" y="2552"/>
                      </a:cubicBezTo>
                      <a:cubicBezTo>
                        <a:pt x="4319" y="2213"/>
                        <a:pt x="4760" y="1968"/>
                        <a:pt x="5205" y="1968"/>
                      </a:cubicBezTo>
                      <a:cubicBezTo>
                        <a:pt x="5322" y="1968"/>
                        <a:pt x="5438" y="1985"/>
                        <a:pt x="5552" y="2021"/>
                      </a:cubicBezTo>
                      <a:cubicBezTo>
                        <a:pt x="5235" y="1760"/>
                        <a:pt x="4801" y="1611"/>
                        <a:pt x="4382" y="1611"/>
                      </a:cubicBezTo>
                      <a:cubicBezTo>
                        <a:pt x="4039" y="1611"/>
                        <a:pt x="3706" y="1710"/>
                        <a:pt x="3452" y="1928"/>
                      </a:cubicBezTo>
                      <a:cubicBezTo>
                        <a:pt x="3602" y="1259"/>
                        <a:pt x="3151" y="301"/>
                        <a:pt x="2528"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3"/>
                <p:cNvSpPr/>
                <p:nvPr/>
              </p:nvSpPr>
              <p:spPr>
                <a:xfrm>
                  <a:off x="501487" y="224223"/>
                  <a:ext cx="96214" cy="214036"/>
                </a:xfrm>
                <a:custGeom>
                  <a:avLst/>
                  <a:gdLst/>
                  <a:ahLst/>
                  <a:cxnLst/>
                  <a:rect l="l" t="t" r="r" b="b"/>
                  <a:pathLst>
                    <a:path w="2979" h="6627" extrusionOk="0">
                      <a:moveTo>
                        <a:pt x="1236" y="543"/>
                      </a:moveTo>
                      <a:cubicBezTo>
                        <a:pt x="1293" y="982"/>
                        <a:pt x="1386" y="1432"/>
                        <a:pt x="1571" y="1836"/>
                      </a:cubicBezTo>
                      <a:cubicBezTo>
                        <a:pt x="1744" y="2252"/>
                        <a:pt x="1963" y="2644"/>
                        <a:pt x="2171" y="3048"/>
                      </a:cubicBezTo>
                      <a:cubicBezTo>
                        <a:pt x="2355" y="3452"/>
                        <a:pt x="2517" y="3891"/>
                        <a:pt x="2540" y="4352"/>
                      </a:cubicBezTo>
                      <a:cubicBezTo>
                        <a:pt x="2552" y="4583"/>
                        <a:pt x="2540" y="4814"/>
                        <a:pt x="2482" y="5022"/>
                      </a:cubicBezTo>
                      <a:cubicBezTo>
                        <a:pt x="2459" y="5137"/>
                        <a:pt x="2413" y="5241"/>
                        <a:pt x="2367" y="5345"/>
                      </a:cubicBezTo>
                      <a:cubicBezTo>
                        <a:pt x="2309" y="5449"/>
                        <a:pt x="2252" y="5541"/>
                        <a:pt x="2182" y="5634"/>
                      </a:cubicBezTo>
                      <a:cubicBezTo>
                        <a:pt x="2448" y="5276"/>
                        <a:pt x="2540" y="4791"/>
                        <a:pt x="2494" y="4364"/>
                      </a:cubicBezTo>
                      <a:cubicBezTo>
                        <a:pt x="2471" y="3914"/>
                        <a:pt x="2298" y="3498"/>
                        <a:pt x="2101" y="3094"/>
                      </a:cubicBezTo>
                      <a:cubicBezTo>
                        <a:pt x="1917" y="2690"/>
                        <a:pt x="1686" y="2298"/>
                        <a:pt x="1524" y="1871"/>
                      </a:cubicBezTo>
                      <a:cubicBezTo>
                        <a:pt x="1444" y="1651"/>
                        <a:pt x="1386" y="1432"/>
                        <a:pt x="1328" y="1213"/>
                      </a:cubicBezTo>
                      <a:cubicBezTo>
                        <a:pt x="1282" y="1005"/>
                        <a:pt x="1259" y="774"/>
                        <a:pt x="1236" y="543"/>
                      </a:cubicBezTo>
                      <a:close/>
                      <a:moveTo>
                        <a:pt x="1190" y="1"/>
                      </a:moveTo>
                      <a:cubicBezTo>
                        <a:pt x="1190" y="682"/>
                        <a:pt x="266" y="1074"/>
                        <a:pt x="855" y="1778"/>
                      </a:cubicBezTo>
                      <a:cubicBezTo>
                        <a:pt x="800" y="1777"/>
                        <a:pt x="751" y="1776"/>
                        <a:pt x="706" y="1776"/>
                      </a:cubicBezTo>
                      <a:cubicBezTo>
                        <a:pt x="436" y="1776"/>
                        <a:pt x="307" y="1810"/>
                        <a:pt x="1" y="1928"/>
                      </a:cubicBezTo>
                      <a:cubicBezTo>
                        <a:pt x="451" y="2079"/>
                        <a:pt x="636" y="2275"/>
                        <a:pt x="636" y="2275"/>
                      </a:cubicBezTo>
                      <a:cubicBezTo>
                        <a:pt x="509" y="2309"/>
                        <a:pt x="335" y="2413"/>
                        <a:pt x="335" y="2413"/>
                      </a:cubicBezTo>
                      <a:cubicBezTo>
                        <a:pt x="959" y="2586"/>
                        <a:pt x="1478" y="2875"/>
                        <a:pt x="1836" y="3406"/>
                      </a:cubicBezTo>
                      <a:cubicBezTo>
                        <a:pt x="1790" y="3391"/>
                        <a:pt x="1739" y="3384"/>
                        <a:pt x="1688" y="3384"/>
                      </a:cubicBezTo>
                      <a:cubicBezTo>
                        <a:pt x="1535" y="3384"/>
                        <a:pt x="1377" y="3449"/>
                        <a:pt x="1317" y="3579"/>
                      </a:cubicBezTo>
                      <a:cubicBezTo>
                        <a:pt x="1213" y="3752"/>
                        <a:pt x="1270" y="4006"/>
                        <a:pt x="1432" y="4122"/>
                      </a:cubicBezTo>
                      <a:cubicBezTo>
                        <a:pt x="1363" y="3983"/>
                        <a:pt x="1455" y="3787"/>
                        <a:pt x="1605" y="3729"/>
                      </a:cubicBezTo>
                      <a:cubicBezTo>
                        <a:pt x="1645" y="3713"/>
                        <a:pt x="1687" y="3705"/>
                        <a:pt x="1729" y="3705"/>
                      </a:cubicBezTo>
                      <a:cubicBezTo>
                        <a:pt x="1834" y="3705"/>
                        <a:pt x="1942" y="3749"/>
                        <a:pt x="2032" y="3798"/>
                      </a:cubicBezTo>
                      <a:cubicBezTo>
                        <a:pt x="2413" y="4029"/>
                        <a:pt x="2321" y="4641"/>
                        <a:pt x="2263" y="4999"/>
                      </a:cubicBezTo>
                      <a:cubicBezTo>
                        <a:pt x="2138" y="5672"/>
                        <a:pt x="1685" y="6244"/>
                        <a:pt x="1150" y="6614"/>
                      </a:cubicBezTo>
                      <a:lnTo>
                        <a:pt x="1150" y="6614"/>
                      </a:lnTo>
                      <a:cubicBezTo>
                        <a:pt x="1411" y="6437"/>
                        <a:pt x="1715" y="6333"/>
                        <a:pt x="1963" y="6118"/>
                      </a:cubicBezTo>
                      <a:cubicBezTo>
                        <a:pt x="2113" y="6003"/>
                        <a:pt x="2228" y="5876"/>
                        <a:pt x="2344" y="5749"/>
                      </a:cubicBezTo>
                      <a:cubicBezTo>
                        <a:pt x="2863" y="5114"/>
                        <a:pt x="2979" y="4318"/>
                        <a:pt x="2806" y="3464"/>
                      </a:cubicBezTo>
                      <a:cubicBezTo>
                        <a:pt x="2598" y="2471"/>
                        <a:pt x="2436" y="1213"/>
                        <a:pt x="2956" y="289"/>
                      </a:cubicBezTo>
                      <a:lnTo>
                        <a:pt x="2956" y="289"/>
                      </a:lnTo>
                      <a:cubicBezTo>
                        <a:pt x="2632" y="509"/>
                        <a:pt x="2459" y="797"/>
                        <a:pt x="2309" y="1132"/>
                      </a:cubicBezTo>
                      <a:cubicBezTo>
                        <a:pt x="2355" y="543"/>
                        <a:pt x="1190" y="636"/>
                        <a:pt x="1190" y="1"/>
                      </a:cubicBezTo>
                      <a:close/>
                      <a:moveTo>
                        <a:pt x="1150" y="6614"/>
                      </a:moveTo>
                      <a:cubicBezTo>
                        <a:pt x="1144" y="6618"/>
                        <a:pt x="1138" y="6622"/>
                        <a:pt x="1132" y="6626"/>
                      </a:cubicBezTo>
                      <a:cubicBezTo>
                        <a:pt x="1138" y="6622"/>
                        <a:pt x="1144" y="6618"/>
                        <a:pt x="1150" y="6614"/>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3"/>
                <p:cNvSpPr/>
                <p:nvPr/>
              </p:nvSpPr>
              <p:spPr>
                <a:xfrm>
                  <a:off x="595796" y="264853"/>
                  <a:ext cx="13856" cy="78321"/>
                </a:xfrm>
                <a:custGeom>
                  <a:avLst/>
                  <a:gdLst/>
                  <a:ahLst/>
                  <a:cxnLst/>
                  <a:rect l="l" t="t" r="r" b="b"/>
                  <a:pathLst>
                    <a:path w="429" h="2425" extrusionOk="0">
                      <a:moveTo>
                        <a:pt x="428" y="1"/>
                      </a:moveTo>
                      <a:lnTo>
                        <a:pt x="428" y="1"/>
                      </a:lnTo>
                      <a:cubicBezTo>
                        <a:pt x="47" y="786"/>
                        <a:pt x="1" y="1617"/>
                        <a:pt x="301" y="2425"/>
                      </a:cubicBezTo>
                      <a:lnTo>
                        <a:pt x="42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3"/>
                <p:cNvSpPr/>
                <p:nvPr/>
              </p:nvSpPr>
              <p:spPr>
                <a:xfrm>
                  <a:off x="658453" y="406155"/>
                  <a:ext cx="77579" cy="101802"/>
                </a:xfrm>
                <a:custGeom>
                  <a:avLst/>
                  <a:gdLst/>
                  <a:ahLst/>
                  <a:cxnLst/>
                  <a:rect l="l" t="t" r="r" b="b"/>
                  <a:pathLst>
                    <a:path w="2402" h="3152" extrusionOk="0">
                      <a:moveTo>
                        <a:pt x="2020" y="728"/>
                      </a:moveTo>
                      <a:cubicBezTo>
                        <a:pt x="1905" y="889"/>
                        <a:pt x="1755" y="993"/>
                        <a:pt x="1593" y="1086"/>
                      </a:cubicBezTo>
                      <a:cubicBezTo>
                        <a:pt x="1443" y="1155"/>
                        <a:pt x="1304" y="1213"/>
                        <a:pt x="1154" y="1282"/>
                      </a:cubicBezTo>
                      <a:cubicBezTo>
                        <a:pt x="1189" y="1270"/>
                        <a:pt x="1235" y="1270"/>
                        <a:pt x="1258" y="1270"/>
                      </a:cubicBezTo>
                      <a:cubicBezTo>
                        <a:pt x="1285" y="1269"/>
                        <a:pt x="1311" y="1268"/>
                        <a:pt x="1337" y="1268"/>
                      </a:cubicBezTo>
                      <a:cubicBezTo>
                        <a:pt x="1483" y="1268"/>
                        <a:pt x="1627" y="1298"/>
                        <a:pt x="1755" y="1386"/>
                      </a:cubicBezTo>
                      <a:cubicBezTo>
                        <a:pt x="1629" y="1341"/>
                        <a:pt x="1504" y="1324"/>
                        <a:pt x="1379" y="1324"/>
                      </a:cubicBezTo>
                      <a:cubicBezTo>
                        <a:pt x="1342" y="1324"/>
                        <a:pt x="1306" y="1325"/>
                        <a:pt x="1270" y="1328"/>
                      </a:cubicBezTo>
                      <a:cubicBezTo>
                        <a:pt x="1154" y="1340"/>
                        <a:pt x="1039" y="1374"/>
                        <a:pt x="924" y="1409"/>
                      </a:cubicBezTo>
                      <a:cubicBezTo>
                        <a:pt x="843" y="1467"/>
                        <a:pt x="750" y="1547"/>
                        <a:pt x="681" y="1628"/>
                      </a:cubicBezTo>
                      <a:cubicBezTo>
                        <a:pt x="566" y="1755"/>
                        <a:pt x="485" y="1917"/>
                        <a:pt x="393" y="2078"/>
                      </a:cubicBezTo>
                      <a:cubicBezTo>
                        <a:pt x="450" y="1905"/>
                        <a:pt x="520" y="1732"/>
                        <a:pt x="635" y="1582"/>
                      </a:cubicBezTo>
                      <a:cubicBezTo>
                        <a:pt x="750" y="1443"/>
                        <a:pt x="912" y="1328"/>
                        <a:pt x="1074" y="1236"/>
                      </a:cubicBezTo>
                      <a:cubicBezTo>
                        <a:pt x="1224" y="1155"/>
                        <a:pt x="1408" y="1074"/>
                        <a:pt x="1558" y="1005"/>
                      </a:cubicBezTo>
                      <a:cubicBezTo>
                        <a:pt x="1720" y="936"/>
                        <a:pt x="1882" y="843"/>
                        <a:pt x="2020" y="728"/>
                      </a:cubicBezTo>
                      <a:close/>
                      <a:moveTo>
                        <a:pt x="2066" y="1"/>
                      </a:moveTo>
                      <a:cubicBezTo>
                        <a:pt x="2055" y="197"/>
                        <a:pt x="1928" y="405"/>
                        <a:pt x="1755" y="520"/>
                      </a:cubicBezTo>
                      <a:cubicBezTo>
                        <a:pt x="1582" y="647"/>
                        <a:pt x="1374" y="716"/>
                        <a:pt x="1189" y="820"/>
                      </a:cubicBezTo>
                      <a:cubicBezTo>
                        <a:pt x="693" y="1086"/>
                        <a:pt x="323" y="1524"/>
                        <a:pt x="150" y="2067"/>
                      </a:cubicBezTo>
                      <a:cubicBezTo>
                        <a:pt x="35" y="2413"/>
                        <a:pt x="0" y="2782"/>
                        <a:pt x="81" y="3152"/>
                      </a:cubicBezTo>
                      <a:cubicBezTo>
                        <a:pt x="93" y="3002"/>
                        <a:pt x="150" y="2840"/>
                        <a:pt x="219" y="2679"/>
                      </a:cubicBezTo>
                      <a:cubicBezTo>
                        <a:pt x="388" y="2329"/>
                        <a:pt x="766" y="2101"/>
                        <a:pt x="1149" y="2101"/>
                      </a:cubicBezTo>
                      <a:cubicBezTo>
                        <a:pt x="1159" y="2101"/>
                        <a:pt x="1168" y="2101"/>
                        <a:pt x="1178" y="2101"/>
                      </a:cubicBezTo>
                      <a:cubicBezTo>
                        <a:pt x="1558" y="2113"/>
                        <a:pt x="1962" y="2390"/>
                        <a:pt x="2112" y="2759"/>
                      </a:cubicBezTo>
                      <a:cubicBezTo>
                        <a:pt x="2251" y="2655"/>
                        <a:pt x="2332" y="2471"/>
                        <a:pt x="2286" y="2286"/>
                      </a:cubicBezTo>
                      <a:cubicBezTo>
                        <a:pt x="2251" y="2113"/>
                        <a:pt x="2101" y="1998"/>
                        <a:pt x="1928" y="1963"/>
                      </a:cubicBezTo>
                      <a:cubicBezTo>
                        <a:pt x="2043" y="1917"/>
                        <a:pt x="2170" y="1859"/>
                        <a:pt x="2251" y="1778"/>
                      </a:cubicBezTo>
                      <a:cubicBezTo>
                        <a:pt x="2343" y="1686"/>
                        <a:pt x="2389" y="1524"/>
                        <a:pt x="2332" y="1420"/>
                      </a:cubicBezTo>
                      <a:cubicBezTo>
                        <a:pt x="2296" y="1358"/>
                        <a:pt x="2192" y="1316"/>
                        <a:pt x="2109" y="1316"/>
                      </a:cubicBezTo>
                      <a:cubicBezTo>
                        <a:pt x="2085" y="1316"/>
                        <a:pt x="2062" y="1320"/>
                        <a:pt x="2043" y="1328"/>
                      </a:cubicBezTo>
                      <a:cubicBezTo>
                        <a:pt x="2228" y="1166"/>
                        <a:pt x="2343" y="936"/>
                        <a:pt x="2366" y="693"/>
                      </a:cubicBezTo>
                      <a:cubicBezTo>
                        <a:pt x="2401" y="416"/>
                        <a:pt x="2239" y="208"/>
                        <a:pt x="206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3"/>
                <p:cNvSpPr/>
                <p:nvPr/>
              </p:nvSpPr>
              <p:spPr>
                <a:xfrm>
                  <a:off x="635716" y="325540"/>
                  <a:ext cx="167043" cy="246172"/>
                </a:xfrm>
                <a:custGeom>
                  <a:avLst/>
                  <a:gdLst/>
                  <a:ahLst/>
                  <a:cxnLst/>
                  <a:rect l="l" t="t" r="r" b="b"/>
                  <a:pathLst>
                    <a:path w="5172" h="7622" extrusionOk="0">
                      <a:moveTo>
                        <a:pt x="3617" y="180"/>
                      </a:moveTo>
                      <a:cubicBezTo>
                        <a:pt x="3743" y="180"/>
                        <a:pt x="3870" y="191"/>
                        <a:pt x="3994" y="211"/>
                      </a:cubicBezTo>
                      <a:cubicBezTo>
                        <a:pt x="4282" y="257"/>
                        <a:pt x="4559" y="338"/>
                        <a:pt x="4813" y="477"/>
                      </a:cubicBezTo>
                      <a:cubicBezTo>
                        <a:pt x="4548" y="373"/>
                        <a:pt x="4271" y="292"/>
                        <a:pt x="3982" y="257"/>
                      </a:cubicBezTo>
                      <a:cubicBezTo>
                        <a:pt x="3873" y="244"/>
                        <a:pt x="3761" y="235"/>
                        <a:pt x="3650" y="235"/>
                      </a:cubicBezTo>
                      <a:cubicBezTo>
                        <a:pt x="3481" y="235"/>
                        <a:pt x="3312" y="255"/>
                        <a:pt x="3151" y="304"/>
                      </a:cubicBezTo>
                      <a:cubicBezTo>
                        <a:pt x="2874" y="361"/>
                        <a:pt x="2609" y="477"/>
                        <a:pt x="2355" y="604"/>
                      </a:cubicBezTo>
                      <a:cubicBezTo>
                        <a:pt x="2112" y="731"/>
                        <a:pt x="1858" y="892"/>
                        <a:pt x="1662" y="1088"/>
                      </a:cubicBezTo>
                      <a:cubicBezTo>
                        <a:pt x="1847" y="881"/>
                        <a:pt x="2078" y="708"/>
                        <a:pt x="2332" y="557"/>
                      </a:cubicBezTo>
                      <a:cubicBezTo>
                        <a:pt x="2586" y="419"/>
                        <a:pt x="2851" y="315"/>
                        <a:pt x="3128" y="246"/>
                      </a:cubicBezTo>
                      <a:cubicBezTo>
                        <a:pt x="3286" y="200"/>
                        <a:pt x="3451" y="180"/>
                        <a:pt x="3617" y="180"/>
                      </a:cubicBezTo>
                      <a:close/>
                      <a:moveTo>
                        <a:pt x="3586" y="1"/>
                      </a:moveTo>
                      <a:cubicBezTo>
                        <a:pt x="3134" y="1"/>
                        <a:pt x="2678" y="125"/>
                        <a:pt x="2251" y="384"/>
                      </a:cubicBezTo>
                      <a:cubicBezTo>
                        <a:pt x="1397" y="904"/>
                        <a:pt x="854" y="1816"/>
                        <a:pt x="543" y="2751"/>
                      </a:cubicBezTo>
                      <a:cubicBezTo>
                        <a:pt x="0" y="4447"/>
                        <a:pt x="69" y="6040"/>
                        <a:pt x="900" y="7622"/>
                      </a:cubicBezTo>
                      <a:cubicBezTo>
                        <a:pt x="381" y="6617"/>
                        <a:pt x="358" y="5313"/>
                        <a:pt x="670" y="4274"/>
                      </a:cubicBezTo>
                      <a:cubicBezTo>
                        <a:pt x="762" y="3905"/>
                        <a:pt x="912" y="3559"/>
                        <a:pt x="1097" y="3247"/>
                      </a:cubicBezTo>
                      <a:cubicBezTo>
                        <a:pt x="1189" y="3085"/>
                        <a:pt x="1304" y="2958"/>
                        <a:pt x="1397" y="2820"/>
                      </a:cubicBezTo>
                      <a:cubicBezTo>
                        <a:pt x="1512" y="2693"/>
                        <a:pt x="1628" y="2566"/>
                        <a:pt x="1731" y="2404"/>
                      </a:cubicBezTo>
                      <a:cubicBezTo>
                        <a:pt x="1835" y="2266"/>
                        <a:pt x="1882" y="2058"/>
                        <a:pt x="1801" y="1896"/>
                      </a:cubicBezTo>
                      <a:cubicBezTo>
                        <a:pt x="1752" y="1791"/>
                        <a:pt x="1652" y="1714"/>
                        <a:pt x="1548" y="1714"/>
                      </a:cubicBezTo>
                      <a:cubicBezTo>
                        <a:pt x="1513" y="1714"/>
                        <a:pt x="1477" y="1723"/>
                        <a:pt x="1443" y="1742"/>
                      </a:cubicBezTo>
                      <a:lnTo>
                        <a:pt x="1443" y="1742"/>
                      </a:lnTo>
                      <a:cubicBezTo>
                        <a:pt x="1861" y="1469"/>
                        <a:pt x="2319" y="1368"/>
                        <a:pt x="2786" y="1368"/>
                      </a:cubicBezTo>
                      <a:cubicBezTo>
                        <a:pt x="3061" y="1368"/>
                        <a:pt x="3338" y="1403"/>
                        <a:pt x="3613" y="1458"/>
                      </a:cubicBezTo>
                      <a:cubicBezTo>
                        <a:pt x="3719" y="1478"/>
                        <a:pt x="3824" y="1488"/>
                        <a:pt x="3925" y="1488"/>
                      </a:cubicBezTo>
                      <a:cubicBezTo>
                        <a:pt x="4507" y="1488"/>
                        <a:pt x="4952" y="1168"/>
                        <a:pt x="4617" y="765"/>
                      </a:cubicBezTo>
                      <a:cubicBezTo>
                        <a:pt x="4709" y="765"/>
                        <a:pt x="4790" y="823"/>
                        <a:pt x="4894" y="823"/>
                      </a:cubicBezTo>
                      <a:cubicBezTo>
                        <a:pt x="5056" y="823"/>
                        <a:pt x="5171" y="696"/>
                        <a:pt x="5079" y="534"/>
                      </a:cubicBezTo>
                      <a:cubicBezTo>
                        <a:pt x="5033" y="465"/>
                        <a:pt x="4963" y="407"/>
                        <a:pt x="4894" y="361"/>
                      </a:cubicBezTo>
                      <a:cubicBezTo>
                        <a:pt x="4484" y="125"/>
                        <a:pt x="4037" y="1"/>
                        <a:pt x="358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3"/>
                <p:cNvSpPr/>
                <p:nvPr/>
              </p:nvSpPr>
              <p:spPr>
                <a:xfrm>
                  <a:off x="657323" y="289722"/>
                  <a:ext cx="76836" cy="103417"/>
                </a:xfrm>
                <a:custGeom>
                  <a:avLst/>
                  <a:gdLst/>
                  <a:ahLst/>
                  <a:cxnLst/>
                  <a:rect l="l" t="t" r="r" b="b"/>
                  <a:pathLst>
                    <a:path w="2379" h="3202" extrusionOk="0">
                      <a:moveTo>
                        <a:pt x="727" y="597"/>
                      </a:moveTo>
                      <a:cubicBezTo>
                        <a:pt x="727" y="603"/>
                        <a:pt x="727" y="610"/>
                        <a:pt x="728" y="616"/>
                      </a:cubicBezTo>
                      <a:cubicBezTo>
                        <a:pt x="727" y="610"/>
                        <a:pt x="727" y="604"/>
                        <a:pt x="727" y="597"/>
                      </a:cubicBezTo>
                      <a:close/>
                      <a:moveTo>
                        <a:pt x="1214" y="0"/>
                      </a:moveTo>
                      <a:cubicBezTo>
                        <a:pt x="1146" y="0"/>
                        <a:pt x="1079" y="13"/>
                        <a:pt x="1016" y="39"/>
                      </a:cubicBezTo>
                      <a:cubicBezTo>
                        <a:pt x="814" y="129"/>
                        <a:pt x="721" y="372"/>
                        <a:pt x="727" y="597"/>
                      </a:cubicBezTo>
                      <a:lnTo>
                        <a:pt x="727" y="597"/>
                      </a:lnTo>
                      <a:cubicBezTo>
                        <a:pt x="729" y="485"/>
                        <a:pt x="837" y="396"/>
                        <a:pt x="961" y="396"/>
                      </a:cubicBezTo>
                      <a:cubicBezTo>
                        <a:pt x="968" y="396"/>
                        <a:pt x="975" y="396"/>
                        <a:pt x="982" y="397"/>
                      </a:cubicBezTo>
                      <a:cubicBezTo>
                        <a:pt x="1109" y="420"/>
                        <a:pt x="1189" y="535"/>
                        <a:pt x="1224" y="651"/>
                      </a:cubicBezTo>
                      <a:cubicBezTo>
                        <a:pt x="1236" y="778"/>
                        <a:pt x="1189" y="905"/>
                        <a:pt x="1132" y="1009"/>
                      </a:cubicBezTo>
                      <a:cubicBezTo>
                        <a:pt x="1074" y="1112"/>
                        <a:pt x="993" y="1205"/>
                        <a:pt x="901" y="1297"/>
                      </a:cubicBezTo>
                      <a:cubicBezTo>
                        <a:pt x="416" y="1840"/>
                        <a:pt x="151" y="2474"/>
                        <a:pt x="1" y="3202"/>
                      </a:cubicBezTo>
                      <a:cubicBezTo>
                        <a:pt x="162" y="2417"/>
                        <a:pt x="993" y="1666"/>
                        <a:pt x="1617" y="1251"/>
                      </a:cubicBezTo>
                      <a:cubicBezTo>
                        <a:pt x="1674" y="1193"/>
                        <a:pt x="2378" y="778"/>
                        <a:pt x="1940" y="743"/>
                      </a:cubicBezTo>
                      <a:cubicBezTo>
                        <a:pt x="1934" y="742"/>
                        <a:pt x="1927" y="742"/>
                        <a:pt x="1921" y="742"/>
                      </a:cubicBezTo>
                      <a:cubicBezTo>
                        <a:pt x="1853" y="742"/>
                        <a:pt x="1761" y="793"/>
                        <a:pt x="1709" y="835"/>
                      </a:cubicBezTo>
                      <a:cubicBezTo>
                        <a:pt x="1801" y="628"/>
                        <a:pt x="1801" y="385"/>
                        <a:pt x="1651" y="201"/>
                      </a:cubicBezTo>
                      <a:cubicBezTo>
                        <a:pt x="1552" y="77"/>
                        <a:pt x="1383" y="0"/>
                        <a:pt x="121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3"/>
                <p:cNvSpPr/>
                <p:nvPr/>
              </p:nvSpPr>
              <p:spPr>
                <a:xfrm>
                  <a:off x="525387" y="476240"/>
                  <a:ext cx="150991" cy="227439"/>
                </a:xfrm>
                <a:custGeom>
                  <a:avLst/>
                  <a:gdLst/>
                  <a:ahLst/>
                  <a:cxnLst/>
                  <a:rect l="l" t="t" r="r" b="b"/>
                  <a:pathLst>
                    <a:path w="4675" h="7042" extrusionOk="0">
                      <a:moveTo>
                        <a:pt x="288" y="670"/>
                      </a:moveTo>
                      <a:cubicBezTo>
                        <a:pt x="288" y="671"/>
                        <a:pt x="289" y="672"/>
                        <a:pt x="289" y="673"/>
                      </a:cubicBezTo>
                      <a:lnTo>
                        <a:pt x="289" y="673"/>
                      </a:lnTo>
                      <a:cubicBezTo>
                        <a:pt x="289" y="672"/>
                        <a:pt x="288" y="671"/>
                        <a:pt x="288" y="670"/>
                      </a:cubicBezTo>
                      <a:close/>
                      <a:moveTo>
                        <a:pt x="634" y="1166"/>
                      </a:moveTo>
                      <a:cubicBezTo>
                        <a:pt x="934" y="1559"/>
                        <a:pt x="1269" y="1928"/>
                        <a:pt x="1650" y="2228"/>
                      </a:cubicBezTo>
                      <a:cubicBezTo>
                        <a:pt x="2042" y="2517"/>
                        <a:pt x="2481" y="2759"/>
                        <a:pt x="2885" y="3048"/>
                      </a:cubicBezTo>
                      <a:cubicBezTo>
                        <a:pt x="3289" y="3336"/>
                        <a:pt x="3670" y="3660"/>
                        <a:pt x="3959" y="4087"/>
                      </a:cubicBezTo>
                      <a:cubicBezTo>
                        <a:pt x="4097" y="4306"/>
                        <a:pt x="4213" y="4525"/>
                        <a:pt x="4282" y="4768"/>
                      </a:cubicBezTo>
                      <a:cubicBezTo>
                        <a:pt x="4305" y="4883"/>
                        <a:pt x="4339" y="5010"/>
                        <a:pt x="4339" y="5149"/>
                      </a:cubicBezTo>
                      <a:cubicBezTo>
                        <a:pt x="4339" y="5276"/>
                        <a:pt x="4339" y="5391"/>
                        <a:pt x="4316" y="5518"/>
                      </a:cubicBezTo>
                      <a:cubicBezTo>
                        <a:pt x="4328" y="5391"/>
                        <a:pt x="4328" y="5276"/>
                        <a:pt x="4316" y="5149"/>
                      </a:cubicBezTo>
                      <a:cubicBezTo>
                        <a:pt x="4293" y="5010"/>
                        <a:pt x="4270" y="4895"/>
                        <a:pt x="4236" y="4779"/>
                      </a:cubicBezTo>
                      <a:lnTo>
                        <a:pt x="4109" y="4433"/>
                      </a:lnTo>
                      <a:cubicBezTo>
                        <a:pt x="4051" y="4318"/>
                        <a:pt x="3993" y="4225"/>
                        <a:pt x="3924" y="4121"/>
                      </a:cubicBezTo>
                      <a:cubicBezTo>
                        <a:pt x="3647" y="3717"/>
                        <a:pt x="3254" y="3394"/>
                        <a:pt x="2850" y="3106"/>
                      </a:cubicBezTo>
                      <a:cubicBezTo>
                        <a:pt x="2446" y="2817"/>
                        <a:pt x="2019" y="2575"/>
                        <a:pt x="1627" y="2251"/>
                      </a:cubicBezTo>
                      <a:cubicBezTo>
                        <a:pt x="1419" y="2101"/>
                        <a:pt x="1246" y="1928"/>
                        <a:pt x="1073" y="1755"/>
                      </a:cubicBezTo>
                      <a:cubicBezTo>
                        <a:pt x="923" y="1559"/>
                        <a:pt x="761" y="1363"/>
                        <a:pt x="634" y="1166"/>
                      </a:cubicBezTo>
                      <a:close/>
                      <a:moveTo>
                        <a:pt x="2135" y="1"/>
                      </a:moveTo>
                      <a:cubicBezTo>
                        <a:pt x="1927" y="370"/>
                        <a:pt x="1916" y="739"/>
                        <a:pt x="1973" y="1132"/>
                      </a:cubicBezTo>
                      <a:cubicBezTo>
                        <a:pt x="1880" y="935"/>
                        <a:pt x="1700" y="886"/>
                        <a:pt x="1487" y="886"/>
                      </a:cubicBezTo>
                      <a:cubicBezTo>
                        <a:pt x="1283" y="886"/>
                        <a:pt x="1050" y="931"/>
                        <a:pt x="837" y="931"/>
                      </a:cubicBezTo>
                      <a:cubicBezTo>
                        <a:pt x="611" y="931"/>
                        <a:pt x="408" y="881"/>
                        <a:pt x="289" y="673"/>
                      </a:cubicBezTo>
                      <a:lnTo>
                        <a:pt x="289" y="673"/>
                      </a:lnTo>
                      <a:cubicBezTo>
                        <a:pt x="656" y="1319"/>
                        <a:pt x="1" y="2206"/>
                        <a:pt x="946" y="2552"/>
                      </a:cubicBezTo>
                      <a:cubicBezTo>
                        <a:pt x="577" y="2736"/>
                        <a:pt x="484" y="2840"/>
                        <a:pt x="219" y="3152"/>
                      </a:cubicBezTo>
                      <a:cubicBezTo>
                        <a:pt x="406" y="3114"/>
                        <a:pt x="560" y="3102"/>
                        <a:pt x="680" y="3102"/>
                      </a:cubicBezTo>
                      <a:cubicBezTo>
                        <a:pt x="895" y="3102"/>
                        <a:pt x="1004" y="3140"/>
                        <a:pt x="1004" y="3140"/>
                      </a:cubicBezTo>
                      <a:cubicBezTo>
                        <a:pt x="911" y="3256"/>
                        <a:pt x="807" y="3440"/>
                        <a:pt x="807" y="3440"/>
                      </a:cubicBezTo>
                      <a:cubicBezTo>
                        <a:pt x="1101" y="3366"/>
                        <a:pt x="1391" y="3323"/>
                        <a:pt x="1676" y="3323"/>
                      </a:cubicBezTo>
                      <a:cubicBezTo>
                        <a:pt x="2052" y="3323"/>
                        <a:pt x="2420" y="3397"/>
                        <a:pt x="2781" y="3567"/>
                      </a:cubicBezTo>
                      <a:cubicBezTo>
                        <a:pt x="2562" y="3613"/>
                        <a:pt x="2377" y="3798"/>
                        <a:pt x="2377" y="4017"/>
                      </a:cubicBezTo>
                      <a:cubicBezTo>
                        <a:pt x="2377" y="4237"/>
                        <a:pt x="2562" y="4433"/>
                        <a:pt x="2781" y="4468"/>
                      </a:cubicBezTo>
                      <a:cubicBezTo>
                        <a:pt x="2643" y="4375"/>
                        <a:pt x="2620" y="4133"/>
                        <a:pt x="2724" y="4006"/>
                      </a:cubicBezTo>
                      <a:cubicBezTo>
                        <a:pt x="2815" y="3884"/>
                        <a:pt x="2970" y="3842"/>
                        <a:pt x="3116" y="3842"/>
                      </a:cubicBezTo>
                      <a:cubicBezTo>
                        <a:pt x="3136" y="3842"/>
                        <a:pt x="3155" y="3843"/>
                        <a:pt x="3174" y="3844"/>
                      </a:cubicBezTo>
                      <a:cubicBezTo>
                        <a:pt x="3647" y="3856"/>
                        <a:pt x="3924" y="4491"/>
                        <a:pt x="4051" y="4872"/>
                      </a:cubicBezTo>
                      <a:cubicBezTo>
                        <a:pt x="4291" y="5570"/>
                        <a:pt x="4180" y="6370"/>
                        <a:pt x="3851" y="7025"/>
                      </a:cubicBezTo>
                      <a:lnTo>
                        <a:pt x="3851" y="7025"/>
                      </a:lnTo>
                      <a:cubicBezTo>
                        <a:pt x="4012" y="6709"/>
                        <a:pt x="4238" y="6447"/>
                        <a:pt x="4363" y="6107"/>
                      </a:cubicBezTo>
                      <a:cubicBezTo>
                        <a:pt x="4443" y="5922"/>
                        <a:pt x="4478" y="5737"/>
                        <a:pt x="4524" y="5541"/>
                      </a:cubicBezTo>
                      <a:cubicBezTo>
                        <a:pt x="4674" y="4664"/>
                        <a:pt x="4351" y="3833"/>
                        <a:pt x="3716" y="3117"/>
                      </a:cubicBezTo>
                      <a:cubicBezTo>
                        <a:pt x="2966" y="2286"/>
                        <a:pt x="2146" y="1178"/>
                        <a:pt x="2135" y="1"/>
                      </a:cubicBezTo>
                      <a:close/>
                      <a:moveTo>
                        <a:pt x="3851" y="7025"/>
                      </a:moveTo>
                      <a:cubicBezTo>
                        <a:pt x="3849" y="7031"/>
                        <a:pt x="3846" y="7036"/>
                        <a:pt x="3843" y="7042"/>
                      </a:cubicBezTo>
                      <a:cubicBezTo>
                        <a:pt x="3846" y="7036"/>
                        <a:pt x="3849" y="7031"/>
                        <a:pt x="3851" y="7025"/>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3"/>
                <p:cNvSpPr/>
                <p:nvPr/>
              </p:nvSpPr>
              <p:spPr>
                <a:xfrm>
                  <a:off x="594698" y="415489"/>
                  <a:ext cx="61527" cy="150636"/>
                </a:xfrm>
                <a:custGeom>
                  <a:avLst/>
                  <a:gdLst/>
                  <a:ahLst/>
                  <a:cxnLst/>
                  <a:rect l="l" t="t" r="r" b="b"/>
                  <a:pathLst>
                    <a:path w="1905" h="4664" extrusionOk="0">
                      <a:moveTo>
                        <a:pt x="1051" y="970"/>
                      </a:moveTo>
                      <a:lnTo>
                        <a:pt x="1051" y="970"/>
                      </a:lnTo>
                      <a:cubicBezTo>
                        <a:pt x="1039" y="1178"/>
                        <a:pt x="1016" y="1431"/>
                        <a:pt x="1016" y="1662"/>
                      </a:cubicBezTo>
                      <a:cubicBezTo>
                        <a:pt x="1016" y="1893"/>
                        <a:pt x="1016" y="2136"/>
                        <a:pt x="1039" y="2366"/>
                      </a:cubicBezTo>
                      <a:cubicBezTo>
                        <a:pt x="1062" y="2597"/>
                        <a:pt x="1108" y="2828"/>
                        <a:pt x="1166" y="3047"/>
                      </a:cubicBezTo>
                      <a:cubicBezTo>
                        <a:pt x="1224" y="3255"/>
                        <a:pt x="1305" y="3475"/>
                        <a:pt x="1385" y="3694"/>
                      </a:cubicBezTo>
                      <a:cubicBezTo>
                        <a:pt x="1282" y="3486"/>
                        <a:pt x="1201" y="3290"/>
                        <a:pt x="1120" y="3071"/>
                      </a:cubicBezTo>
                      <a:cubicBezTo>
                        <a:pt x="1051" y="2851"/>
                        <a:pt x="1005" y="2620"/>
                        <a:pt x="981" y="2390"/>
                      </a:cubicBezTo>
                      <a:cubicBezTo>
                        <a:pt x="947" y="2159"/>
                        <a:pt x="947" y="1916"/>
                        <a:pt x="970" y="1685"/>
                      </a:cubicBezTo>
                      <a:cubicBezTo>
                        <a:pt x="981" y="1443"/>
                        <a:pt x="1016" y="1212"/>
                        <a:pt x="1051" y="970"/>
                      </a:cubicBezTo>
                      <a:close/>
                      <a:moveTo>
                        <a:pt x="1305" y="0"/>
                      </a:moveTo>
                      <a:lnTo>
                        <a:pt x="1305" y="0"/>
                      </a:lnTo>
                      <a:cubicBezTo>
                        <a:pt x="878" y="323"/>
                        <a:pt x="612" y="1027"/>
                        <a:pt x="681" y="1558"/>
                      </a:cubicBezTo>
                      <a:cubicBezTo>
                        <a:pt x="531" y="1385"/>
                        <a:pt x="335" y="704"/>
                        <a:pt x="289" y="693"/>
                      </a:cubicBezTo>
                      <a:lnTo>
                        <a:pt x="289" y="693"/>
                      </a:lnTo>
                      <a:cubicBezTo>
                        <a:pt x="0" y="1789"/>
                        <a:pt x="1247" y="3890"/>
                        <a:pt x="1905" y="4663"/>
                      </a:cubicBezTo>
                      <a:cubicBezTo>
                        <a:pt x="1259" y="3198"/>
                        <a:pt x="1051" y="1570"/>
                        <a:pt x="130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3"/>
                <p:cNvSpPr/>
                <p:nvPr/>
              </p:nvSpPr>
              <p:spPr>
                <a:xfrm>
                  <a:off x="54877" y="680522"/>
                  <a:ext cx="264710" cy="194269"/>
                </a:xfrm>
                <a:custGeom>
                  <a:avLst/>
                  <a:gdLst/>
                  <a:ahLst/>
                  <a:cxnLst/>
                  <a:rect l="l" t="t" r="r" b="b"/>
                  <a:pathLst>
                    <a:path w="8196" h="6015" extrusionOk="0">
                      <a:moveTo>
                        <a:pt x="8196" y="1"/>
                      </a:moveTo>
                      <a:lnTo>
                        <a:pt x="8196" y="1"/>
                      </a:lnTo>
                      <a:cubicBezTo>
                        <a:pt x="8127" y="740"/>
                        <a:pt x="7134" y="2321"/>
                        <a:pt x="4352" y="2656"/>
                      </a:cubicBezTo>
                      <a:cubicBezTo>
                        <a:pt x="2634" y="2855"/>
                        <a:pt x="1872" y="3273"/>
                        <a:pt x="891" y="3273"/>
                      </a:cubicBezTo>
                      <a:cubicBezTo>
                        <a:pt x="619" y="3273"/>
                        <a:pt x="331" y="3241"/>
                        <a:pt x="1" y="3164"/>
                      </a:cubicBezTo>
                      <a:lnTo>
                        <a:pt x="1" y="3164"/>
                      </a:lnTo>
                      <a:cubicBezTo>
                        <a:pt x="301" y="3651"/>
                        <a:pt x="989" y="3994"/>
                        <a:pt x="1602" y="3994"/>
                      </a:cubicBezTo>
                      <a:cubicBezTo>
                        <a:pt x="1744" y="3994"/>
                        <a:pt x="1881" y="3976"/>
                        <a:pt x="2009" y="3937"/>
                      </a:cubicBezTo>
                      <a:lnTo>
                        <a:pt x="2009" y="3937"/>
                      </a:lnTo>
                      <a:cubicBezTo>
                        <a:pt x="1570" y="4526"/>
                        <a:pt x="1732" y="5484"/>
                        <a:pt x="2263" y="6015"/>
                      </a:cubicBezTo>
                      <a:cubicBezTo>
                        <a:pt x="2044" y="5484"/>
                        <a:pt x="2263" y="4849"/>
                        <a:pt x="2655" y="4445"/>
                      </a:cubicBezTo>
                      <a:cubicBezTo>
                        <a:pt x="3059" y="4041"/>
                        <a:pt x="3625" y="3810"/>
                        <a:pt x="4179" y="3660"/>
                      </a:cubicBezTo>
                      <a:cubicBezTo>
                        <a:pt x="4722" y="3521"/>
                        <a:pt x="5287" y="3418"/>
                        <a:pt x="5818" y="3198"/>
                      </a:cubicBezTo>
                      <a:cubicBezTo>
                        <a:pt x="7122" y="2667"/>
                        <a:pt x="8069" y="1386"/>
                        <a:pt x="819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3"/>
                <p:cNvSpPr/>
                <p:nvPr/>
              </p:nvSpPr>
              <p:spPr>
                <a:xfrm>
                  <a:off x="104454" y="652584"/>
                  <a:ext cx="213293" cy="97700"/>
                </a:xfrm>
                <a:custGeom>
                  <a:avLst/>
                  <a:gdLst/>
                  <a:ahLst/>
                  <a:cxnLst/>
                  <a:rect l="l" t="t" r="r" b="b"/>
                  <a:pathLst>
                    <a:path w="6604" h="3025" extrusionOk="0">
                      <a:moveTo>
                        <a:pt x="6603" y="716"/>
                      </a:moveTo>
                      <a:lnTo>
                        <a:pt x="6603" y="716"/>
                      </a:lnTo>
                      <a:cubicBezTo>
                        <a:pt x="6596" y="727"/>
                        <a:pt x="6590" y="739"/>
                        <a:pt x="6583" y="751"/>
                      </a:cubicBezTo>
                      <a:lnTo>
                        <a:pt x="6583" y="751"/>
                      </a:lnTo>
                      <a:cubicBezTo>
                        <a:pt x="6590" y="739"/>
                        <a:pt x="6597" y="728"/>
                        <a:pt x="6603" y="716"/>
                      </a:cubicBezTo>
                      <a:close/>
                      <a:moveTo>
                        <a:pt x="4" y="1316"/>
                      </a:moveTo>
                      <a:cubicBezTo>
                        <a:pt x="3" y="1316"/>
                        <a:pt x="2" y="1316"/>
                        <a:pt x="1" y="1316"/>
                      </a:cubicBezTo>
                      <a:cubicBezTo>
                        <a:pt x="2" y="1316"/>
                        <a:pt x="3" y="1316"/>
                        <a:pt x="4" y="1316"/>
                      </a:cubicBezTo>
                      <a:close/>
                      <a:moveTo>
                        <a:pt x="509" y="1328"/>
                      </a:moveTo>
                      <a:cubicBezTo>
                        <a:pt x="740" y="1328"/>
                        <a:pt x="959" y="1328"/>
                        <a:pt x="1190" y="1362"/>
                      </a:cubicBezTo>
                      <a:cubicBezTo>
                        <a:pt x="1421" y="1385"/>
                        <a:pt x="1628" y="1432"/>
                        <a:pt x="1848" y="1501"/>
                      </a:cubicBezTo>
                      <a:cubicBezTo>
                        <a:pt x="2286" y="1628"/>
                        <a:pt x="2690" y="1836"/>
                        <a:pt x="3106" y="1997"/>
                      </a:cubicBezTo>
                      <a:cubicBezTo>
                        <a:pt x="3521" y="2147"/>
                        <a:pt x="3960" y="2286"/>
                        <a:pt x="4399" y="2286"/>
                      </a:cubicBezTo>
                      <a:cubicBezTo>
                        <a:pt x="4836" y="2286"/>
                        <a:pt x="5284" y="2166"/>
                        <a:pt x="5616" y="1884"/>
                      </a:cubicBezTo>
                      <a:lnTo>
                        <a:pt x="5616" y="1884"/>
                      </a:lnTo>
                      <a:cubicBezTo>
                        <a:pt x="5536" y="1954"/>
                        <a:pt x="5462" y="2015"/>
                        <a:pt x="5380" y="2066"/>
                      </a:cubicBezTo>
                      <a:cubicBezTo>
                        <a:pt x="5287" y="2124"/>
                        <a:pt x="5183" y="2159"/>
                        <a:pt x="5080" y="2205"/>
                      </a:cubicBezTo>
                      <a:cubicBezTo>
                        <a:pt x="4860" y="2286"/>
                        <a:pt x="4629" y="2320"/>
                        <a:pt x="4422" y="2320"/>
                      </a:cubicBezTo>
                      <a:cubicBezTo>
                        <a:pt x="4387" y="2322"/>
                        <a:pt x="4353" y="2323"/>
                        <a:pt x="4319" y="2323"/>
                      </a:cubicBezTo>
                      <a:cubicBezTo>
                        <a:pt x="3894" y="2323"/>
                        <a:pt x="3479" y="2194"/>
                        <a:pt x="3094" y="2055"/>
                      </a:cubicBezTo>
                      <a:cubicBezTo>
                        <a:pt x="2667" y="1905"/>
                        <a:pt x="2252" y="1709"/>
                        <a:pt x="1836" y="1559"/>
                      </a:cubicBezTo>
                      <a:cubicBezTo>
                        <a:pt x="1421" y="1420"/>
                        <a:pt x="970" y="1339"/>
                        <a:pt x="509" y="1328"/>
                      </a:cubicBezTo>
                      <a:close/>
                      <a:moveTo>
                        <a:pt x="1813" y="0"/>
                      </a:moveTo>
                      <a:cubicBezTo>
                        <a:pt x="1721" y="370"/>
                        <a:pt x="1686" y="474"/>
                        <a:pt x="1744" y="854"/>
                      </a:cubicBezTo>
                      <a:cubicBezTo>
                        <a:pt x="1579" y="735"/>
                        <a:pt x="1435" y="689"/>
                        <a:pt x="1305" y="689"/>
                      </a:cubicBezTo>
                      <a:cubicBezTo>
                        <a:pt x="840" y="689"/>
                        <a:pt x="533" y="1278"/>
                        <a:pt x="4" y="1316"/>
                      </a:cubicBezTo>
                      <a:lnTo>
                        <a:pt x="4" y="1316"/>
                      </a:lnTo>
                      <a:cubicBezTo>
                        <a:pt x="15" y="1315"/>
                        <a:pt x="26" y="1315"/>
                        <a:pt x="37" y="1315"/>
                      </a:cubicBezTo>
                      <a:cubicBezTo>
                        <a:pt x="615" y="1315"/>
                        <a:pt x="635" y="2359"/>
                        <a:pt x="1156" y="2359"/>
                      </a:cubicBezTo>
                      <a:cubicBezTo>
                        <a:pt x="1174" y="2359"/>
                        <a:pt x="1193" y="2358"/>
                        <a:pt x="1213" y="2355"/>
                      </a:cubicBezTo>
                      <a:lnTo>
                        <a:pt x="1213" y="2355"/>
                      </a:lnTo>
                      <a:cubicBezTo>
                        <a:pt x="866" y="2517"/>
                        <a:pt x="578" y="2713"/>
                        <a:pt x="416" y="3024"/>
                      </a:cubicBezTo>
                      <a:cubicBezTo>
                        <a:pt x="989" y="2650"/>
                        <a:pt x="1706" y="2537"/>
                        <a:pt x="2410" y="2537"/>
                      </a:cubicBezTo>
                      <a:cubicBezTo>
                        <a:pt x="2814" y="2537"/>
                        <a:pt x="3213" y="2574"/>
                        <a:pt x="3579" y="2620"/>
                      </a:cubicBezTo>
                      <a:cubicBezTo>
                        <a:pt x="3739" y="2642"/>
                        <a:pt x="3897" y="2653"/>
                        <a:pt x="4052" y="2653"/>
                      </a:cubicBezTo>
                      <a:cubicBezTo>
                        <a:pt x="4721" y="2653"/>
                        <a:pt x="5331" y="2445"/>
                        <a:pt x="5818" y="1986"/>
                      </a:cubicBezTo>
                      <a:cubicBezTo>
                        <a:pt x="5934" y="1870"/>
                        <a:pt x="6049" y="1743"/>
                        <a:pt x="6165" y="1582"/>
                      </a:cubicBezTo>
                      <a:cubicBezTo>
                        <a:pt x="6342" y="1327"/>
                        <a:pt x="6434" y="1020"/>
                        <a:pt x="6583" y="751"/>
                      </a:cubicBezTo>
                      <a:lnTo>
                        <a:pt x="6583" y="751"/>
                      </a:lnTo>
                      <a:cubicBezTo>
                        <a:pt x="6258" y="1313"/>
                        <a:pt x="5713" y="1805"/>
                        <a:pt x="5068" y="1986"/>
                      </a:cubicBezTo>
                      <a:cubicBezTo>
                        <a:pt x="4897" y="2037"/>
                        <a:pt x="4659" y="2091"/>
                        <a:pt x="4432" y="2091"/>
                      </a:cubicBezTo>
                      <a:cubicBezTo>
                        <a:pt x="4199" y="2091"/>
                        <a:pt x="3979" y="2034"/>
                        <a:pt x="3856" y="1859"/>
                      </a:cubicBezTo>
                      <a:cubicBezTo>
                        <a:pt x="3764" y="1743"/>
                        <a:pt x="3706" y="1582"/>
                        <a:pt x="3752" y="1443"/>
                      </a:cubicBezTo>
                      <a:cubicBezTo>
                        <a:pt x="3790" y="1320"/>
                        <a:pt x="3921" y="1220"/>
                        <a:pt x="4043" y="1220"/>
                      </a:cubicBezTo>
                      <a:cubicBezTo>
                        <a:pt x="4070" y="1220"/>
                        <a:pt x="4097" y="1225"/>
                        <a:pt x="4122" y="1235"/>
                      </a:cubicBezTo>
                      <a:cubicBezTo>
                        <a:pt x="4045" y="1151"/>
                        <a:pt x="3925" y="1106"/>
                        <a:pt x="3805" y="1106"/>
                      </a:cubicBezTo>
                      <a:cubicBezTo>
                        <a:pt x="3726" y="1106"/>
                        <a:pt x="3647" y="1125"/>
                        <a:pt x="3579" y="1166"/>
                      </a:cubicBezTo>
                      <a:cubicBezTo>
                        <a:pt x="3406" y="1270"/>
                        <a:pt x="3371" y="1512"/>
                        <a:pt x="3452" y="1697"/>
                      </a:cubicBezTo>
                      <a:cubicBezTo>
                        <a:pt x="2898" y="1385"/>
                        <a:pt x="2552" y="878"/>
                        <a:pt x="2332" y="289"/>
                      </a:cubicBezTo>
                      <a:cubicBezTo>
                        <a:pt x="2332" y="289"/>
                        <a:pt x="2252" y="462"/>
                        <a:pt x="2205" y="601"/>
                      </a:cubicBezTo>
                      <a:cubicBezTo>
                        <a:pt x="2205" y="601"/>
                        <a:pt x="2009" y="427"/>
                        <a:pt x="181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3"/>
                <p:cNvSpPr/>
                <p:nvPr/>
              </p:nvSpPr>
              <p:spPr>
                <a:xfrm>
                  <a:off x="149186" y="747442"/>
                  <a:ext cx="77966" cy="14405"/>
                </a:xfrm>
                <a:custGeom>
                  <a:avLst/>
                  <a:gdLst/>
                  <a:ahLst/>
                  <a:cxnLst/>
                  <a:rect l="l" t="t" r="r" b="b"/>
                  <a:pathLst>
                    <a:path w="2414" h="446" extrusionOk="0">
                      <a:moveTo>
                        <a:pt x="1581" y="1"/>
                      </a:moveTo>
                      <a:cubicBezTo>
                        <a:pt x="1036" y="1"/>
                        <a:pt x="498" y="154"/>
                        <a:pt x="1" y="445"/>
                      </a:cubicBezTo>
                      <a:cubicBezTo>
                        <a:pt x="809" y="341"/>
                        <a:pt x="1605" y="226"/>
                        <a:pt x="2413" y="122"/>
                      </a:cubicBezTo>
                      <a:cubicBezTo>
                        <a:pt x="2137" y="40"/>
                        <a:pt x="1858" y="1"/>
                        <a:pt x="158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3"/>
                <p:cNvSpPr/>
                <p:nvPr/>
              </p:nvSpPr>
              <p:spPr>
                <a:xfrm>
                  <a:off x="298691" y="793369"/>
                  <a:ext cx="96957" cy="80970"/>
                </a:xfrm>
                <a:custGeom>
                  <a:avLst/>
                  <a:gdLst/>
                  <a:ahLst/>
                  <a:cxnLst/>
                  <a:rect l="l" t="t" r="r" b="b"/>
                  <a:pathLst>
                    <a:path w="3002" h="2507" extrusionOk="0">
                      <a:moveTo>
                        <a:pt x="1236" y="1251"/>
                      </a:moveTo>
                      <a:cubicBezTo>
                        <a:pt x="1228" y="1262"/>
                        <a:pt x="1223" y="1274"/>
                        <a:pt x="1220" y="1286"/>
                      </a:cubicBezTo>
                      <a:lnTo>
                        <a:pt x="1220" y="1286"/>
                      </a:lnTo>
                      <a:cubicBezTo>
                        <a:pt x="1225" y="1274"/>
                        <a:pt x="1230" y="1263"/>
                        <a:pt x="1236" y="1251"/>
                      </a:cubicBezTo>
                      <a:close/>
                      <a:moveTo>
                        <a:pt x="1963" y="431"/>
                      </a:moveTo>
                      <a:lnTo>
                        <a:pt x="1963" y="431"/>
                      </a:lnTo>
                      <a:cubicBezTo>
                        <a:pt x="1813" y="524"/>
                        <a:pt x="1663" y="616"/>
                        <a:pt x="1536" y="755"/>
                      </a:cubicBezTo>
                      <a:cubicBezTo>
                        <a:pt x="1466" y="824"/>
                        <a:pt x="1386" y="928"/>
                        <a:pt x="1351" y="1009"/>
                      </a:cubicBezTo>
                      <a:cubicBezTo>
                        <a:pt x="1305" y="1124"/>
                        <a:pt x="1293" y="1239"/>
                        <a:pt x="1293" y="1355"/>
                      </a:cubicBezTo>
                      <a:cubicBezTo>
                        <a:pt x="1293" y="1516"/>
                        <a:pt x="1316" y="1678"/>
                        <a:pt x="1374" y="1828"/>
                      </a:cubicBezTo>
                      <a:cubicBezTo>
                        <a:pt x="1259" y="1701"/>
                        <a:pt x="1212" y="1528"/>
                        <a:pt x="1212" y="1355"/>
                      </a:cubicBezTo>
                      <a:cubicBezTo>
                        <a:pt x="1212" y="1339"/>
                        <a:pt x="1212" y="1312"/>
                        <a:pt x="1220" y="1286"/>
                      </a:cubicBezTo>
                      <a:lnTo>
                        <a:pt x="1220" y="1286"/>
                      </a:lnTo>
                      <a:cubicBezTo>
                        <a:pt x="1159" y="1426"/>
                        <a:pt x="1115" y="1573"/>
                        <a:pt x="1051" y="1701"/>
                      </a:cubicBezTo>
                      <a:cubicBezTo>
                        <a:pt x="982" y="1863"/>
                        <a:pt x="901" y="2036"/>
                        <a:pt x="751" y="2151"/>
                      </a:cubicBezTo>
                      <a:cubicBezTo>
                        <a:pt x="866" y="2001"/>
                        <a:pt x="935" y="1851"/>
                        <a:pt x="1005" y="1678"/>
                      </a:cubicBezTo>
                      <a:cubicBezTo>
                        <a:pt x="1062" y="1505"/>
                        <a:pt x="1120" y="1332"/>
                        <a:pt x="1189" y="1170"/>
                      </a:cubicBezTo>
                      <a:cubicBezTo>
                        <a:pt x="1259" y="997"/>
                        <a:pt x="1363" y="835"/>
                        <a:pt x="1501" y="720"/>
                      </a:cubicBezTo>
                      <a:cubicBezTo>
                        <a:pt x="1640" y="593"/>
                        <a:pt x="1813" y="501"/>
                        <a:pt x="1963" y="431"/>
                      </a:cubicBezTo>
                      <a:close/>
                      <a:moveTo>
                        <a:pt x="2759" y="0"/>
                      </a:moveTo>
                      <a:cubicBezTo>
                        <a:pt x="2479" y="0"/>
                        <a:pt x="2196" y="61"/>
                        <a:pt x="1928" y="178"/>
                      </a:cubicBezTo>
                      <a:cubicBezTo>
                        <a:pt x="1420" y="385"/>
                        <a:pt x="1005" y="812"/>
                        <a:pt x="774" y="1309"/>
                      </a:cubicBezTo>
                      <a:cubicBezTo>
                        <a:pt x="682" y="1516"/>
                        <a:pt x="624" y="1713"/>
                        <a:pt x="508" y="1909"/>
                      </a:cubicBezTo>
                      <a:cubicBezTo>
                        <a:pt x="393" y="2082"/>
                        <a:pt x="220" y="2232"/>
                        <a:pt x="1" y="2232"/>
                      </a:cubicBezTo>
                      <a:cubicBezTo>
                        <a:pt x="192" y="2374"/>
                        <a:pt x="393" y="2506"/>
                        <a:pt x="618" y="2506"/>
                      </a:cubicBezTo>
                      <a:cubicBezTo>
                        <a:pt x="650" y="2506"/>
                        <a:pt x="683" y="2503"/>
                        <a:pt x="716" y="2498"/>
                      </a:cubicBezTo>
                      <a:cubicBezTo>
                        <a:pt x="959" y="2451"/>
                        <a:pt x="1178" y="2313"/>
                        <a:pt x="1316" y="2117"/>
                      </a:cubicBezTo>
                      <a:lnTo>
                        <a:pt x="1316" y="2117"/>
                      </a:lnTo>
                      <a:cubicBezTo>
                        <a:pt x="1293" y="2221"/>
                        <a:pt x="1351" y="2371"/>
                        <a:pt x="1432" y="2405"/>
                      </a:cubicBezTo>
                      <a:cubicBezTo>
                        <a:pt x="1464" y="2422"/>
                        <a:pt x="1500" y="2429"/>
                        <a:pt x="1535" y="2429"/>
                      </a:cubicBezTo>
                      <a:cubicBezTo>
                        <a:pt x="1626" y="2429"/>
                        <a:pt x="1720" y="2382"/>
                        <a:pt x="1778" y="2324"/>
                      </a:cubicBezTo>
                      <a:cubicBezTo>
                        <a:pt x="1870" y="2221"/>
                        <a:pt x="1905" y="2105"/>
                        <a:pt x="1951" y="1978"/>
                      </a:cubicBezTo>
                      <a:cubicBezTo>
                        <a:pt x="2009" y="2140"/>
                        <a:pt x="2136" y="2290"/>
                        <a:pt x="2309" y="2313"/>
                      </a:cubicBezTo>
                      <a:cubicBezTo>
                        <a:pt x="2319" y="2314"/>
                        <a:pt x="2329" y="2314"/>
                        <a:pt x="2339" y="2314"/>
                      </a:cubicBezTo>
                      <a:cubicBezTo>
                        <a:pt x="2504" y="2314"/>
                        <a:pt x="2683" y="2224"/>
                        <a:pt x="2759" y="2094"/>
                      </a:cubicBezTo>
                      <a:cubicBezTo>
                        <a:pt x="2390" y="1978"/>
                        <a:pt x="2078" y="1586"/>
                        <a:pt x="2044" y="1193"/>
                      </a:cubicBezTo>
                      <a:cubicBezTo>
                        <a:pt x="1997" y="812"/>
                        <a:pt x="2194" y="408"/>
                        <a:pt x="2540" y="201"/>
                      </a:cubicBezTo>
                      <a:cubicBezTo>
                        <a:pt x="2701" y="120"/>
                        <a:pt x="2852" y="39"/>
                        <a:pt x="3002" y="16"/>
                      </a:cubicBezTo>
                      <a:cubicBezTo>
                        <a:pt x="2921" y="6"/>
                        <a:pt x="2840" y="0"/>
                        <a:pt x="275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3"/>
                <p:cNvSpPr/>
                <p:nvPr/>
              </p:nvSpPr>
              <p:spPr>
                <a:xfrm>
                  <a:off x="215557" y="777027"/>
                  <a:ext cx="244977" cy="169982"/>
                </a:xfrm>
                <a:custGeom>
                  <a:avLst/>
                  <a:gdLst/>
                  <a:ahLst/>
                  <a:cxnLst/>
                  <a:rect l="l" t="t" r="r" b="b"/>
                  <a:pathLst>
                    <a:path w="7585" h="5263" extrusionOk="0">
                      <a:moveTo>
                        <a:pt x="1109" y="1757"/>
                      </a:moveTo>
                      <a:lnTo>
                        <a:pt x="1109" y="1757"/>
                      </a:lnTo>
                      <a:cubicBezTo>
                        <a:pt x="935" y="1988"/>
                        <a:pt x="785" y="2242"/>
                        <a:pt x="670" y="2496"/>
                      </a:cubicBezTo>
                      <a:cubicBezTo>
                        <a:pt x="555" y="2761"/>
                        <a:pt x="474" y="3027"/>
                        <a:pt x="428" y="3304"/>
                      </a:cubicBezTo>
                      <a:cubicBezTo>
                        <a:pt x="381" y="3581"/>
                        <a:pt x="381" y="3869"/>
                        <a:pt x="439" y="4146"/>
                      </a:cubicBezTo>
                      <a:cubicBezTo>
                        <a:pt x="497" y="4412"/>
                        <a:pt x="601" y="4689"/>
                        <a:pt x="716" y="4954"/>
                      </a:cubicBezTo>
                      <a:cubicBezTo>
                        <a:pt x="578" y="4700"/>
                        <a:pt x="474" y="4435"/>
                        <a:pt x="404" y="4158"/>
                      </a:cubicBezTo>
                      <a:cubicBezTo>
                        <a:pt x="347" y="3881"/>
                        <a:pt x="312" y="3581"/>
                        <a:pt x="370" y="3292"/>
                      </a:cubicBezTo>
                      <a:cubicBezTo>
                        <a:pt x="416" y="3004"/>
                        <a:pt x="497" y="2727"/>
                        <a:pt x="624" y="2473"/>
                      </a:cubicBezTo>
                      <a:cubicBezTo>
                        <a:pt x="762" y="2207"/>
                        <a:pt x="901" y="1965"/>
                        <a:pt x="1109" y="1757"/>
                      </a:cubicBezTo>
                      <a:close/>
                      <a:moveTo>
                        <a:pt x="5224" y="1"/>
                      </a:moveTo>
                      <a:cubicBezTo>
                        <a:pt x="4391" y="1"/>
                        <a:pt x="3557" y="183"/>
                        <a:pt x="2713" y="533"/>
                      </a:cubicBezTo>
                      <a:cubicBezTo>
                        <a:pt x="1790" y="903"/>
                        <a:pt x="935" y="1526"/>
                        <a:pt x="474" y="2403"/>
                      </a:cubicBezTo>
                      <a:cubicBezTo>
                        <a:pt x="0" y="3292"/>
                        <a:pt x="81" y="4262"/>
                        <a:pt x="635" y="5070"/>
                      </a:cubicBezTo>
                      <a:cubicBezTo>
                        <a:pt x="670" y="5139"/>
                        <a:pt x="728" y="5208"/>
                        <a:pt x="820" y="5243"/>
                      </a:cubicBezTo>
                      <a:cubicBezTo>
                        <a:pt x="851" y="5256"/>
                        <a:pt x="880" y="5262"/>
                        <a:pt x="907" y="5262"/>
                      </a:cubicBezTo>
                      <a:cubicBezTo>
                        <a:pt x="1022" y="5262"/>
                        <a:pt x="1097" y="5154"/>
                        <a:pt x="1097" y="5024"/>
                      </a:cubicBezTo>
                      <a:cubicBezTo>
                        <a:pt x="1097" y="4920"/>
                        <a:pt x="1016" y="4827"/>
                        <a:pt x="1016" y="4747"/>
                      </a:cubicBezTo>
                      <a:lnTo>
                        <a:pt x="1016" y="4747"/>
                      </a:lnTo>
                      <a:cubicBezTo>
                        <a:pt x="1108" y="4809"/>
                        <a:pt x="1193" y="4837"/>
                        <a:pt x="1270" y="4837"/>
                      </a:cubicBezTo>
                      <a:cubicBezTo>
                        <a:pt x="1617" y="4837"/>
                        <a:pt x="1791" y="4259"/>
                        <a:pt x="1640" y="3673"/>
                      </a:cubicBezTo>
                      <a:cubicBezTo>
                        <a:pt x="1435" y="2956"/>
                        <a:pt x="1387" y="2194"/>
                        <a:pt x="1751" y="1498"/>
                      </a:cubicBezTo>
                      <a:lnTo>
                        <a:pt x="1751" y="1498"/>
                      </a:lnTo>
                      <a:cubicBezTo>
                        <a:pt x="1687" y="1640"/>
                        <a:pt x="1778" y="1795"/>
                        <a:pt x="1940" y="1849"/>
                      </a:cubicBezTo>
                      <a:cubicBezTo>
                        <a:pt x="1986" y="1865"/>
                        <a:pt x="2034" y="1872"/>
                        <a:pt x="2082" y="1872"/>
                      </a:cubicBezTo>
                      <a:cubicBezTo>
                        <a:pt x="2214" y="1872"/>
                        <a:pt x="2346" y="1818"/>
                        <a:pt x="2448" y="1734"/>
                      </a:cubicBezTo>
                      <a:cubicBezTo>
                        <a:pt x="2598" y="1630"/>
                        <a:pt x="2713" y="1503"/>
                        <a:pt x="2840" y="1365"/>
                      </a:cubicBezTo>
                      <a:cubicBezTo>
                        <a:pt x="2955" y="1249"/>
                        <a:pt x="3082" y="1122"/>
                        <a:pt x="3232" y="1041"/>
                      </a:cubicBezTo>
                      <a:cubicBezTo>
                        <a:pt x="3533" y="834"/>
                        <a:pt x="3879" y="660"/>
                        <a:pt x="4225" y="533"/>
                      </a:cubicBezTo>
                      <a:cubicBezTo>
                        <a:pt x="4774" y="324"/>
                        <a:pt x="5399" y="203"/>
                        <a:pt x="6020" y="203"/>
                      </a:cubicBezTo>
                      <a:cubicBezTo>
                        <a:pt x="6562" y="203"/>
                        <a:pt x="7100" y="295"/>
                        <a:pt x="7584" y="499"/>
                      </a:cubicBezTo>
                      <a:cubicBezTo>
                        <a:pt x="6794" y="163"/>
                        <a:pt x="6010" y="1"/>
                        <a:pt x="5224"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13"/>
                <p:cNvSpPr/>
                <p:nvPr/>
              </p:nvSpPr>
              <p:spPr>
                <a:xfrm>
                  <a:off x="178641" y="799473"/>
                  <a:ext cx="102189" cy="73509"/>
                </a:xfrm>
                <a:custGeom>
                  <a:avLst/>
                  <a:gdLst/>
                  <a:ahLst/>
                  <a:cxnLst/>
                  <a:rect l="l" t="t" r="r" b="b"/>
                  <a:pathLst>
                    <a:path w="3164" h="2276" extrusionOk="0">
                      <a:moveTo>
                        <a:pt x="3163" y="0"/>
                      </a:moveTo>
                      <a:lnTo>
                        <a:pt x="3163" y="0"/>
                      </a:lnTo>
                      <a:cubicBezTo>
                        <a:pt x="2448" y="208"/>
                        <a:pt x="1836" y="519"/>
                        <a:pt x="1328" y="1050"/>
                      </a:cubicBezTo>
                      <a:cubicBezTo>
                        <a:pt x="1236" y="1143"/>
                        <a:pt x="1155" y="1235"/>
                        <a:pt x="1051" y="1316"/>
                      </a:cubicBezTo>
                      <a:cubicBezTo>
                        <a:pt x="966" y="1373"/>
                        <a:pt x="865" y="1414"/>
                        <a:pt x="767" y="1414"/>
                      </a:cubicBezTo>
                      <a:cubicBezTo>
                        <a:pt x="746" y="1414"/>
                        <a:pt x="725" y="1412"/>
                        <a:pt x="705" y="1408"/>
                      </a:cubicBezTo>
                      <a:cubicBezTo>
                        <a:pt x="578" y="1397"/>
                        <a:pt x="462" y="1316"/>
                        <a:pt x="428" y="1201"/>
                      </a:cubicBezTo>
                      <a:cubicBezTo>
                        <a:pt x="405" y="1085"/>
                        <a:pt x="509" y="935"/>
                        <a:pt x="636" y="935"/>
                      </a:cubicBezTo>
                      <a:cubicBezTo>
                        <a:pt x="405" y="935"/>
                        <a:pt x="139" y="1050"/>
                        <a:pt x="70" y="1270"/>
                      </a:cubicBezTo>
                      <a:cubicBezTo>
                        <a:pt x="1" y="1489"/>
                        <a:pt x="105" y="1755"/>
                        <a:pt x="289" y="1893"/>
                      </a:cubicBezTo>
                      <a:cubicBezTo>
                        <a:pt x="382" y="1957"/>
                        <a:pt x="488" y="1985"/>
                        <a:pt x="598" y="1985"/>
                      </a:cubicBezTo>
                      <a:cubicBezTo>
                        <a:pt x="708" y="1985"/>
                        <a:pt x="820" y="1957"/>
                        <a:pt x="924" y="1905"/>
                      </a:cubicBezTo>
                      <a:lnTo>
                        <a:pt x="924" y="1905"/>
                      </a:lnTo>
                      <a:cubicBezTo>
                        <a:pt x="878" y="1974"/>
                        <a:pt x="832" y="2066"/>
                        <a:pt x="855" y="2147"/>
                      </a:cubicBezTo>
                      <a:cubicBezTo>
                        <a:pt x="868" y="2239"/>
                        <a:pt x="896" y="2276"/>
                        <a:pt x="933" y="2276"/>
                      </a:cubicBezTo>
                      <a:cubicBezTo>
                        <a:pt x="1061" y="2276"/>
                        <a:pt x="1292" y="1831"/>
                        <a:pt x="1328" y="1778"/>
                      </a:cubicBezTo>
                      <a:cubicBezTo>
                        <a:pt x="1721" y="1097"/>
                        <a:pt x="2390" y="231"/>
                        <a:pt x="316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13"/>
                <p:cNvSpPr/>
                <p:nvPr/>
              </p:nvSpPr>
              <p:spPr>
                <a:xfrm>
                  <a:off x="359443" y="660045"/>
                  <a:ext cx="231186" cy="135811"/>
                </a:xfrm>
                <a:custGeom>
                  <a:avLst/>
                  <a:gdLst/>
                  <a:ahLst/>
                  <a:cxnLst/>
                  <a:rect l="l" t="t" r="r" b="b"/>
                  <a:pathLst>
                    <a:path w="7158" h="4205" extrusionOk="0">
                      <a:moveTo>
                        <a:pt x="520" y="266"/>
                      </a:moveTo>
                      <a:lnTo>
                        <a:pt x="520" y="266"/>
                      </a:lnTo>
                      <a:cubicBezTo>
                        <a:pt x="521" y="266"/>
                        <a:pt x="521" y="266"/>
                        <a:pt x="521" y="266"/>
                      </a:cubicBezTo>
                      <a:lnTo>
                        <a:pt x="521" y="266"/>
                      </a:lnTo>
                      <a:cubicBezTo>
                        <a:pt x="521" y="266"/>
                        <a:pt x="521" y="266"/>
                        <a:pt x="520" y="266"/>
                      </a:cubicBezTo>
                      <a:close/>
                      <a:moveTo>
                        <a:pt x="1017" y="589"/>
                      </a:moveTo>
                      <a:lnTo>
                        <a:pt x="1017" y="589"/>
                      </a:lnTo>
                      <a:cubicBezTo>
                        <a:pt x="1236" y="704"/>
                        <a:pt x="1455" y="854"/>
                        <a:pt x="1640" y="993"/>
                      </a:cubicBezTo>
                      <a:cubicBezTo>
                        <a:pt x="1848" y="1143"/>
                        <a:pt x="2021" y="1316"/>
                        <a:pt x="2194" y="1501"/>
                      </a:cubicBezTo>
                      <a:cubicBezTo>
                        <a:pt x="2517" y="1859"/>
                        <a:pt x="2806" y="2286"/>
                        <a:pt x="3129" y="2655"/>
                      </a:cubicBezTo>
                      <a:cubicBezTo>
                        <a:pt x="3441" y="3047"/>
                        <a:pt x="3787" y="3405"/>
                        <a:pt x="4214" y="3648"/>
                      </a:cubicBezTo>
                      <a:cubicBezTo>
                        <a:pt x="4306" y="3705"/>
                        <a:pt x="4422" y="3763"/>
                        <a:pt x="4537" y="3809"/>
                      </a:cubicBezTo>
                      <a:cubicBezTo>
                        <a:pt x="4653" y="3855"/>
                        <a:pt x="4768" y="3902"/>
                        <a:pt x="4883" y="3925"/>
                      </a:cubicBezTo>
                      <a:cubicBezTo>
                        <a:pt x="4999" y="3959"/>
                        <a:pt x="5137" y="3971"/>
                        <a:pt x="5253" y="3971"/>
                      </a:cubicBezTo>
                      <a:cubicBezTo>
                        <a:pt x="5380" y="3971"/>
                        <a:pt x="5495" y="3959"/>
                        <a:pt x="5622" y="3936"/>
                      </a:cubicBezTo>
                      <a:lnTo>
                        <a:pt x="5622" y="3936"/>
                      </a:lnTo>
                      <a:cubicBezTo>
                        <a:pt x="5507" y="3971"/>
                        <a:pt x="5380" y="3982"/>
                        <a:pt x="5253" y="3994"/>
                      </a:cubicBezTo>
                      <a:cubicBezTo>
                        <a:pt x="5114" y="3994"/>
                        <a:pt x="4999" y="3982"/>
                        <a:pt x="4872" y="3971"/>
                      </a:cubicBezTo>
                      <a:cubicBezTo>
                        <a:pt x="4630" y="3925"/>
                        <a:pt x="4399" y="3821"/>
                        <a:pt x="4168" y="3705"/>
                      </a:cubicBezTo>
                      <a:cubicBezTo>
                        <a:pt x="3718" y="3463"/>
                        <a:pt x="3371" y="3105"/>
                        <a:pt x="3060" y="2713"/>
                      </a:cubicBezTo>
                      <a:cubicBezTo>
                        <a:pt x="2771" y="2309"/>
                        <a:pt x="2494" y="1893"/>
                        <a:pt x="2159" y="1535"/>
                      </a:cubicBezTo>
                      <a:cubicBezTo>
                        <a:pt x="1848" y="1154"/>
                        <a:pt x="1444" y="854"/>
                        <a:pt x="1017" y="589"/>
                      </a:cubicBezTo>
                      <a:close/>
                      <a:moveTo>
                        <a:pt x="3002" y="0"/>
                      </a:moveTo>
                      <a:lnTo>
                        <a:pt x="3002" y="0"/>
                      </a:lnTo>
                      <a:cubicBezTo>
                        <a:pt x="2702" y="300"/>
                        <a:pt x="2621" y="393"/>
                        <a:pt x="2448" y="785"/>
                      </a:cubicBezTo>
                      <a:cubicBezTo>
                        <a:pt x="2263" y="385"/>
                        <a:pt x="2004" y="295"/>
                        <a:pt x="1715" y="295"/>
                      </a:cubicBezTo>
                      <a:cubicBezTo>
                        <a:pt x="1478" y="295"/>
                        <a:pt x="1220" y="355"/>
                        <a:pt x="965" y="355"/>
                      </a:cubicBezTo>
                      <a:cubicBezTo>
                        <a:pt x="815" y="355"/>
                        <a:pt x="665" y="334"/>
                        <a:pt x="521" y="266"/>
                      </a:cubicBezTo>
                      <a:lnTo>
                        <a:pt x="521" y="266"/>
                      </a:lnTo>
                      <a:cubicBezTo>
                        <a:pt x="1155" y="567"/>
                        <a:pt x="486" y="1674"/>
                        <a:pt x="1109" y="1905"/>
                      </a:cubicBezTo>
                      <a:cubicBezTo>
                        <a:pt x="717" y="1905"/>
                        <a:pt x="336" y="1928"/>
                        <a:pt x="1" y="2147"/>
                      </a:cubicBezTo>
                      <a:cubicBezTo>
                        <a:pt x="52" y="2144"/>
                        <a:pt x="103" y="2143"/>
                        <a:pt x="154" y="2143"/>
                      </a:cubicBezTo>
                      <a:cubicBezTo>
                        <a:pt x="1269" y="2143"/>
                        <a:pt x="2372" y="2847"/>
                        <a:pt x="3233" y="3509"/>
                      </a:cubicBezTo>
                      <a:cubicBezTo>
                        <a:pt x="3808" y="3952"/>
                        <a:pt x="4445" y="4204"/>
                        <a:pt x="5106" y="4204"/>
                      </a:cubicBezTo>
                      <a:cubicBezTo>
                        <a:pt x="5307" y="4204"/>
                        <a:pt x="5510" y="4181"/>
                        <a:pt x="5715" y="4132"/>
                      </a:cubicBezTo>
                      <a:cubicBezTo>
                        <a:pt x="5888" y="4086"/>
                        <a:pt x="6072" y="4017"/>
                        <a:pt x="6257" y="3936"/>
                      </a:cubicBezTo>
                      <a:cubicBezTo>
                        <a:pt x="6592" y="3786"/>
                        <a:pt x="6857" y="3532"/>
                        <a:pt x="7157" y="3347"/>
                      </a:cubicBezTo>
                      <a:lnTo>
                        <a:pt x="7157" y="3347"/>
                      </a:lnTo>
                      <a:cubicBezTo>
                        <a:pt x="6702" y="3621"/>
                        <a:pt x="6158" y="3787"/>
                        <a:pt x="5619" y="3787"/>
                      </a:cubicBezTo>
                      <a:cubicBezTo>
                        <a:pt x="5406" y="3787"/>
                        <a:pt x="5193" y="3761"/>
                        <a:pt x="4987" y="3705"/>
                      </a:cubicBezTo>
                      <a:cubicBezTo>
                        <a:pt x="4595" y="3613"/>
                        <a:pt x="3949" y="3394"/>
                        <a:pt x="3902" y="2920"/>
                      </a:cubicBezTo>
                      <a:cubicBezTo>
                        <a:pt x="3891" y="2759"/>
                        <a:pt x="3925" y="2574"/>
                        <a:pt x="4041" y="2459"/>
                      </a:cubicBezTo>
                      <a:cubicBezTo>
                        <a:pt x="4097" y="2402"/>
                        <a:pt x="4184" y="2374"/>
                        <a:pt x="4270" y="2374"/>
                      </a:cubicBezTo>
                      <a:cubicBezTo>
                        <a:pt x="4360" y="2374"/>
                        <a:pt x="4449" y="2405"/>
                        <a:pt x="4503" y="2470"/>
                      </a:cubicBezTo>
                      <a:cubicBezTo>
                        <a:pt x="4456" y="2251"/>
                        <a:pt x="4237" y="2089"/>
                        <a:pt x="4029" y="2089"/>
                      </a:cubicBezTo>
                      <a:cubicBezTo>
                        <a:pt x="3810" y="2112"/>
                        <a:pt x="3637" y="2309"/>
                        <a:pt x="3602" y="2528"/>
                      </a:cubicBezTo>
                      <a:cubicBezTo>
                        <a:pt x="3256" y="1916"/>
                        <a:pt x="3198" y="1258"/>
                        <a:pt x="3325" y="566"/>
                      </a:cubicBezTo>
                      <a:lnTo>
                        <a:pt x="3325" y="566"/>
                      </a:lnTo>
                      <a:cubicBezTo>
                        <a:pt x="3325" y="566"/>
                        <a:pt x="3152" y="681"/>
                        <a:pt x="3037" y="797"/>
                      </a:cubicBezTo>
                      <a:cubicBezTo>
                        <a:pt x="3037" y="797"/>
                        <a:pt x="2944" y="520"/>
                        <a:pt x="3002"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3"/>
                <p:cNvSpPr/>
                <p:nvPr/>
              </p:nvSpPr>
              <p:spPr>
                <a:xfrm>
                  <a:off x="300920" y="740983"/>
                  <a:ext cx="152154" cy="44344"/>
                </a:xfrm>
                <a:custGeom>
                  <a:avLst/>
                  <a:gdLst/>
                  <a:ahLst/>
                  <a:cxnLst/>
                  <a:rect l="l" t="t" r="r" b="b"/>
                  <a:pathLst>
                    <a:path w="4711" h="1373" extrusionOk="0">
                      <a:moveTo>
                        <a:pt x="2355" y="622"/>
                      </a:moveTo>
                      <a:cubicBezTo>
                        <a:pt x="2586" y="645"/>
                        <a:pt x="2817" y="668"/>
                        <a:pt x="3048" y="715"/>
                      </a:cubicBezTo>
                      <a:cubicBezTo>
                        <a:pt x="3279" y="761"/>
                        <a:pt x="3487" y="830"/>
                        <a:pt x="3706" y="911"/>
                      </a:cubicBezTo>
                      <a:cubicBezTo>
                        <a:pt x="3487" y="853"/>
                        <a:pt x="3267" y="795"/>
                        <a:pt x="3036" y="761"/>
                      </a:cubicBezTo>
                      <a:cubicBezTo>
                        <a:pt x="2806" y="715"/>
                        <a:pt x="2586" y="680"/>
                        <a:pt x="2355" y="680"/>
                      </a:cubicBezTo>
                      <a:cubicBezTo>
                        <a:pt x="2298" y="677"/>
                        <a:pt x="2240" y="676"/>
                        <a:pt x="2182" y="676"/>
                      </a:cubicBezTo>
                      <a:cubicBezTo>
                        <a:pt x="2008" y="676"/>
                        <a:pt x="1833" y="689"/>
                        <a:pt x="1651" y="715"/>
                      </a:cubicBezTo>
                      <a:cubicBezTo>
                        <a:pt x="1421" y="726"/>
                        <a:pt x="1190" y="772"/>
                        <a:pt x="947" y="818"/>
                      </a:cubicBezTo>
                      <a:cubicBezTo>
                        <a:pt x="1178" y="761"/>
                        <a:pt x="1421" y="703"/>
                        <a:pt x="1651" y="668"/>
                      </a:cubicBezTo>
                      <a:cubicBezTo>
                        <a:pt x="1882" y="645"/>
                        <a:pt x="2125" y="622"/>
                        <a:pt x="2355" y="622"/>
                      </a:cubicBezTo>
                      <a:close/>
                      <a:moveTo>
                        <a:pt x="1149" y="0"/>
                      </a:moveTo>
                      <a:cubicBezTo>
                        <a:pt x="956" y="0"/>
                        <a:pt x="778" y="25"/>
                        <a:pt x="624" y="80"/>
                      </a:cubicBezTo>
                      <a:cubicBezTo>
                        <a:pt x="659" y="126"/>
                        <a:pt x="1351" y="264"/>
                        <a:pt x="1524" y="391"/>
                      </a:cubicBezTo>
                      <a:cubicBezTo>
                        <a:pt x="1498" y="390"/>
                        <a:pt x="1472" y="389"/>
                        <a:pt x="1445" y="389"/>
                      </a:cubicBezTo>
                      <a:cubicBezTo>
                        <a:pt x="928" y="389"/>
                        <a:pt x="308" y="701"/>
                        <a:pt x="1" y="1119"/>
                      </a:cubicBezTo>
                      <a:cubicBezTo>
                        <a:pt x="628" y="973"/>
                        <a:pt x="1275" y="900"/>
                        <a:pt x="1922" y="900"/>
                      </a:cubicBezTo>
                      <a:cubicBezTo>
                        <a:pt x="2870" y="900"/>
                        <a:pt x="3818" y="1057"/>
                        <a:pt x="4710" y="1372"/>
                      </a:cubicBezTo>
                      <a:cubicBezTo>
                        <a:pt x="4008" y="868"/>
                        <a:pt x="2300" y="0"/>
                        <a:pt x="114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3"/>
                <p:cNvSpPr/>
                <p:nvPr/>
              </p:nvSpPr>
              <p:spPr>
                <a:xfrm>
                  <a:off x="597863" y="752481"/>
                  <a:ext cx="93404" cy="163942"/>
                </a:xfrm>
                <a:custGeom>
                  <a:avLst/>
                  <a:gdLst/>
                  <a:ahLst/>
                  <a:cxnLst/>
                  <a:rect l="l" t="t" r="r" b="b"/>
                  <a:pathLst>
                    <a:path w="2892" h="5076" extrusionOk="0">
                      <a:moveTo>
                        <a:pt x="410" y="1"/>
                      </a:moveTo>
                      <a:cubicBezTo>
                        <a:pt x="410" y="1"/>
                        <a:pt x="1" y="5075"/>
                        <a:pt x="1285" y="5075"/>
                      </a:cubicBezTo>
                      <a:cubicBezTo>
                        <a:pt x="1330" y="5075"/>
                        <a:pt x="1377" y="5069"/>
                        <a:pt x="1426" y="5056"/>
                      </a:cubicBezTo>
                      <a:cubicBezTo>
                        <a:pt x="2892" y="4675"/>
                        <a:pt x="410" y="1"/>
                        <a:pt x="41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3"/>
                <p:cNvSpPr/>
                <p:nvPr/>
              </p:nvSpPr>
              <p:spPr>
                <a:xfrm>
                  <a:off x="636814" y="750995"/>
                  <a:ext cx="139848" cy="103740"/>
                </a:xfrm>
                <a:custGeom>
                  <a:avLst/>
                  <a:gdLst/>
                  <a:ahLst/>
                  <a:cxnLst/>
                  <a:rect l="l" t="t" r="r" b="b"/>
                  <a:pathLst>
                    <a:path w="4330" h="3212" extrusionOk="0">
                      <a:moveTo>
                        <a:pt x="1" y="1"/>
                      </a:moveTo>
                      <a:lnTo>
                        <a:pt x="1" y="1"/>
                      </a:lnTo>
                      <a:cubicBezTo>
                        <a:pt x="1" y="1"/>
                        <a:pt x="1740" y="3212"/>
                        <a:pt x="2867" y="3212"/>
                      </a:cubicBezTo>
                      <a:cubicBezTo>
                        <a:pt x="3021" y="3212"/>
                        <a:pt x="3165" y="3151"/>
                        <a:pt x="3290" y="3013"/>
                      </a:cubicBezTo>
                      <a:cubicBezTo>
                        <a:pt x="4329" y="1870"/>
                        <a:pt x="1" y="1"/>
                        <a:pt x="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3"/>
                <p:cNvSpPr/>
                <p:nvPr/>
              </p:nvSpPr>
              <p:spPr>
                <a:xfrm>
                  <a:off x="635328" y="716566"/>
                  <a:ext cx="169594" cy="45184"/>
                </a:xfrm>
                <a:custGeom>
                  <a:avLst/>
                  <a:gdLst/>
                  <a:ahLst/>
                  <a:cxnLst/>
                  <a:rect l="l" t="t" r="r" b="b"/>
                  <a:pathLst>
                    <a:path w="5251" h="1399" extrusionOk="0">
                      <a:moveTo>
                        <a:pt x="3070" y="1"/>
                      </a:moveTo>
                      <a:cubicBezTo>
                        <a:pt x="1641" y="1"/>
                        <a:pt x="1" y="282"/>
                        <a:pt x="1" y="282"/>
                      </a:cubicBezTo>
                      <a:cubicBezTo>
                        <a:pt x="1" y="282"/>
                        <a:pt x="2633" y="1398"/>
                        <a:pt x="4133" y="1398"/>
                      </a:cubicBezTo>
                      <a:cubicBezTo>
                        <a:pt x="4673" y="1398"/>
                        <a:pt x="5067" y="1253"/>
                        <a:pt x="5137" y="859"/>
                      </a:cubicBezTo>
                      <a:cubicBezTo>
                        <a:pt x="5251" y="186"/>
                        <a:pt x="4230" y="1"/>
                        <a:pt x="307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1" name="Google Shape;921;p13"/>
              <p:cNvGrpSpPr/>
              <p:nvPr/>
            </p:nvGrpSpPr>
            <p:grpSpPr>
              <a:xfrm>
                <a:off x="76177" y="4248700"/>
                <a:ext cx="779177" cy="746654"/>
                <a:chOff x="39601" y="4212124"/>
                <a:chExt cx="779177" cy="746654"/>
              </a:xfrm>
            </p:grpSpPr>
            <p:sp>
              <p:nvSpPr>
                <p:cNvPr id="922" name="Google Shape;922;p13"/>
                <p:cNvSpPr/>
                <p:nvPr/>
              </p:nvSpPr>
              <p:spPr>
                <a:xfrm>
                  <a:off x="39601" y="4292577"/>
                  <a:ext cx="271428" cy="179348"/>
                </a:xfrm>
                <a:custGeom>
                  <a:avLst/>
                  <a:gdLst/>
                  <a:ahLst/>
                  <a:cxnLst/>
                  <a:rect l="l" t="t" r="r" b="b"/>
                  <a:pathLst>
                    <a:path w="8404" h="5553" extrusionOk="0">
                      <a:moveTo>
                        <a:pt x="2020" y="0"/>
                      </a:moveTo>
                      <a:lnTo>
                        <a:pt x="2020" y="0"/>
                      </a:lnTo>
                      <a:cubicBezTo>
                        <a:pt x="1547" y="577"/>
                        <a:pt x="1443" y="1524"/>
                        <a:pt x="1940" y="2089"/>
                      </a:cubicBezTo>
                      <a:cubicBezTo>
                        <a:pt x="1854" y="2072"/>
                        <a:pt x="1765" y="2064"/>
                        <a:pt x="1673" y="2064"/>
                      </a:cubicBezTo>
                      <a:cubicBezTo>
                        <a:pt x="1031" y="2064"/>
                        <a:pt x="273" y="2468"/>
                        <a:pt x="0" y="3013"/>
                      </a:cubicBezTo>
                      <a:cubicBezTo>
                        <a:pt x="440" y="2873"/>
                        <a:pt x="809" y="2822"/>
                        <a:pt x="1167" y="2822"/>
                      </a:cubicBezTo>
                      <a:cubicBezTo>
                        <a:pt x="2020" y="2822"/>
                        <a:pt x="2814" y="3113"/>
                        <a:pt x="4375" y="3186"/>
                      </a:cubicBezTo>
                      <a:cubicBezTo>
                        <a:pt x="7131" y="3333"/>
                        <a:pt x="8249" y="4785"/>
                        <a:pt x="8397" y="5514"/>
                      </a:cubicBezTo>
                      <a:lnTo>
                        <a:pt x="8397" y="5514"/>
                      </a:lnTo>
                      <a:cubicBezTo>
                        <a:pt x="8142" y="4156"/>
                        <a:pt x="7110" y="2963"/>
                        <a:pt x="5795" y="2540"/>
                      </a:cubicBezTo>
                      <a:cubicBezTo>
                        <a:pt x="5241" y="2366"/>
                        <a:pt x="4675" y="2309"/>
                        <a:pt x="4121" y="2193"/>
                      </a:cubicBezTo>
                      <a:cubicBezTo>
                        <a:pt x="3555" y="2078"/>
                        <a:pt x="2990" y="1905"/>
                        <a:pt x="2563" y="1524"/>
                      </a:cubicBezTo>
                      <a:cubicBezTo>
                        <a:pt x="2124" y="1154"/>
                        <a:pt x="1847" y="543"/>
                        <a:pt x="2020" y="0"/>
                      </a:cubicBezTo>
                      <a:close/>
                      <a:moveTo>
                        <a:pt x="8397" y="5514"/>
                      </a:moveTo>
                      <a:cubicBezTo>
                        <a:pt x="8399" y="5527"/>
                        <a:pt x="8401" y="5540"/>
                        <a:pt x="8403" y="5552"/>
                      </a:cubicBezTo>
                      <a:cubicBezTo>
                        <a:pt x="8401" y="5540"/>
                        <a:pt x="8399" y="5527"/>
                        <a:pt x="8397" y="5514"/>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3"/>
                <p:cNvSpPr/>
                <p:nvPr/>
              </p:nvSpPr>
              <p:spPr>
                <a:xfrm>
                  <a:off x="94765" y="4416697"/>
                  <a:ext cx="214036" cy="95859"/>
                </a:xfrm>
                <a:custGeom>
                  <a:avLst/>
                  <a:gdLst/>
                  <a:ahLst/>
                  <a:cxnLst/>
                  <a:rect l="l" t="t" r="r" b="b"/>
                  <a:pathLst>
                    <a:path w="6627" h="2968" extrusionOk="0">
                      <a:moveTo>
                        <a:pt x="4496" y="424"/>
                      </a:moveTo>
                      <a:cubicBezTo>
                        <a:pt x="4675" y="424"/>
                        <a:pt x="4852" y="441"/>
                        <a:pt x="5022" y="486"/>
                      </a:cubicBezTo>
                      <a:cubicBezTo>
                        <a:pt x="5137" y="509"/>
                        <a:pt x="5229" y="555"/>
                        <a:pt x="5333" y="601"/>
                      </a:cubicBezTo>
                      <a:cubicBezTo>
                        <a:pt x="5437" y="659"/>
                        <a:pt x="5541" y="717"/>
                        <a:pt x="5622" y="786"/>
                      </a:cubicBezTo>
                      <a:cubicBezTo>
                        <a:pt x="5315" y="548"/>
                        <a:pt x="4924" y="455"/>
                        <a:pt x="4542" y="455"/>
                      </a:cubicBezTo>
                      <a:cubicBezTo>
                        <a:pt x="4478" y="455"/>
                        <a:pt x="4415" y="458"/>
                        <a:pt x="4352" y="463"/>
                      </a:cubicBezTo>
                      <a:cubicBezTo>
                        <a:pt x="3914" y="497"/>
                        <a:pt x="3487" y="670"/>
                        <a:pt x="3083" y="855"/>
                      </a:cubicBezTo>
                      <a:cubicBezTo>
                        <a:pt x="2679" y="1040"/>
                        <a:pt x="2298" y="1271"/>
                        <a:pt x="1859" y="1432"/>
                      </a:cubicBezTo>
                      <a:cubicBezTo>
                        <a:pt x="1640" y="1525"/>
                        <a:pt x="1432" y="1582"/>
                        <a:pt x="1213" y="1640"/>
                      </a:cubicBezTo>
                      <a:cubicBezTo>
                        <a:pt x="993" y="1675"/>
                        <a:pt x="762" y="1709"/>
                        <a:pt x="532" y="1721"/>
                      </a:cubicBezTo>
                      <a:cubicBezTo>
                        <a:pt x="982" y="1663"/>
                        <a:pt x="1432" y="1582"/>
                        <a:pt x="1836" y="1386"/>
                      </a:cubicBezTo>
                      <a:cubicBezTo>
                        <a:pt x="2240" y="1224"/>
                        <a:pt x="2621" y="994"/>
                        <a:pt x="3048" y="797"/>
                      </a:cubicBezTo>
                      <a:cubicBezTo>
                        <a:pt x="3452" y="613"/>
                        <a:pt x="3879" y="451"/>
                        <a:pt x="4341" y="428"/>
                      </a:cubicBezTo>
                      <a:cubicBezTo>
                        <a:pt x="4393" y="425"/>
                        <a:pt x="4444" y="424"/>
                        <a:pt x="4496" y="424"/>
                      </a:cubicBezTo>
                      <a:close/>
                      <a:moveTo>
                        <a:pt x="6597" y="1795"/>
                      </a:moveTo>
                      <a:cubicBezTo>
                        <a:pt x="6606" y="1809"/>
                        <a:pt x="6616" y="1823"/>
                        <a:pt x="6626" y="1836"/>
                      </a:cubicBezTo>
                      <a:cubicBezTo>
                        <a:pt x="6617" y="1823"/>
                        <a:pt x="6607" y="1809"/>
                        <a:pt x="6597" y="1795"/>
                      </a:cubicBezTo>
                      <a:close/>
                      <a:moveTo>
                        <a:pt x="289" y="1"/>
                      </a:moveTo>
                      <a:lnTo>
                        <a:pt x="289" y="1"/>
                      </a:lnTo>
                      <a:cubicBezTo>
                        <a:pt x="485" y="336"/>
                        <a:pt x="786" y="509"/>
                        <a:pt x="1120" y="659"/>
                      </a:cubicBezTo>
                      <a:cubicBezTo>
                        <a:pt x="1109" y="658"/>
                        <a:pt x="1098" y="657"/>
                        <a:pt x="1087" y="657"/>
                      </a:cubicBezTo>
                      <a:cubicBezTo>
                        <a:pt x="535" y="657"/>
                        <a:pt x="623" y="1778"/>
                        <a:pt x="1" y="1778"/>
                      </a:cubicBezTo>
                      <a:cubicBezTo>
                        <a:pt x="517" y="1778"/>
                        <a:pt x="861" y="2309"/>
                        <a:pt x="1309" y="2309"/>
                      </a:cubicBezTo>
                      <a:cubicBezTo>
                        <a:pt x="1452" y="2309"/>
                        <a:pt x="1605" y="2255"/>
                        <a:pt x="1778" y="2113"/>
                      </a:cubicBezTo>
                      <a:lnTo>
                        <a:pt x="1778" y="2113"/>
                      </a:lnTo>
                      <a:cubicBezTo>
                        <a:pt x="1755" y="2494"/>
                        <a:pt x="1790" y="2598"/>
                        <a:pt x="1917" y="2967"/>
                      </a:cubicBezTo>
                      <a:cubicBezTo>
                        <a:pt x="2078" y="2517"/>
                        <a:pt x="2263" y="2332"/>
                        <a:pt x="2263" y="2332"/>
                      </a:cubicBezTo>
                      <a:cubicBezTo>
                        <a:pt x="2309" y="2459"/>
                        <a:pt x="2413" y="2633"/>
                        <a:pt x="2413" y="2633"/>
                      </a:cubicBezTo>
                      <a:cubicBezTo>
                        <a:pt x="2586" y="2009"/>
                        <a:pt x="2875" y="1490"/>
                        <a:pt x="3406" y="1132"/>
                      </a:cubicBezTo>
                      <a:lnTo>
                        <a:pt x="3406" y="1132"/>
                      </a:lnTo>
                      <a:cubicBezTo>
                        <a:pt x="3348" y="1317"/>
                        <a:pt x="3406" y="1571"/>
                        <a:pt x="3579" y="1651"/>
                      </a:cubicBezTo>
                      <a:cubicBezTo>
                        <a:pt x="3638" y="1687"/>
                        <a:pt x="3706" y="1704"/>
                        <a:pt x="3773" y="1704"/>
                      </a:cubicBezTo>
                      <a:cubicBezTo>
                        <a:pt x="3903" y="1704"/>
                        <a:pt x="4034" y="1642"/>
                        <a:pt x="4110" y="1536"/>
                      </a:cubicBezTo>
                      <a:lnTo>
                        <a:pt x="4110" y="1536"/>
                      </a:lnTo>
                      <a:cubicBezTo>
                        <a:pt x="4080" y="1552"/>
                        <a:pt x="4047" y="1559"/>
                        <a:pt x="4012" y="1559"/>
                      </a:cubicBezTo>
                      <a:cubicBezTo>
                        <a:pt x="3895" y="1559"/>
                        <a:pt x="3762" y="1478"/>
                        <a:pt x="3717" y="1363"/>
                      </a:cubicBezTo>
                      <a:cubicBezTo>
                        <a:pt x="3660" y="1224"/>
                        <a:pt x="3717" y="1063"/>
                        <a:pt x="3798" y="936"/>
                      </a:cubicBezTo>
                      <a:cubicBezTo>
                        <a:pt x="3934" y="712"/>
                        <a:pt x="4197" y="652"/>
                        <a:pt x="4464" y="652"/>
                      </a:cubicBezTo>
                      <a:cubicBezTo>
                        <a:pt x="4651" y="652"/>
                        <a:pt x="4840" y="681"/>
                        <a:pt x="4987" y="705"/>
                      </a:cubicBezTo>
                      <a:cubicBezTo>
                        <a:pt x="5651" y="829"/>
                        <a:pt x="6216" y="1271"/>
                        <a:pt x="6597" y="1795"/>
                      </a:cubicBezTo>
                      <a:lnTo>
                        <a:pt x="6597" y="1795"/>
                      </a:lnTo>
                      <a:cubicBezTo>
                        <a:pt x="6420" y="1539"/>
                        <a:pt x="6326" y="1246"/>
                        <a:pt x="6118" y="1005"/>
                      </a:cubicBezTo>
                      <a:cubicBezTo>
                        <a:pt x="6003" y="855"/>
                        <a:pt x="5876" y="740"/>
                        <a:pt x="5737" y="624"/>
                      </a:cubicBezTo>
                      <a:cubicBezTo>
                        <a:pt x="5283" y="252"/>
                        <a:pt x="4751" y="87"/>
                        <a:pt x="4172" y="87"/>
                      </a:cubicBezTo>
                      <a:cubicBezTo>
                        <a:pt x="3943" y="87"/>
                        <a:pt x="3706" y="113"/>
                        <a:pt x="3463" y="162"/>
                      </a:cubicBezTo>
                      <a:cubicBezTo>
                        <a:pt x="2971" y="266"/>
                        <a:pt x="2413" y="354"/>
                        <a:pt x="1864" y="354"/>
                      </a:cubicBezTo>
                      <a:cubicBezTo>
                        <a:pt x="1305" y="354"/>
                        <a:pt x="755" y="263"/>
                        <a:pt x="289"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3"/>
                <p:cNvSpPr/>
                <p:nvPr/>
              </p:nvSpPr>
              <p:spPr>
                <a:xfrm>
                  <a:off x="135395" y="4404391"/>
                  <a:ext cx="78321" cy="10367"/>
                </a:xfrm>
                <a:custGeom>
                  <a:avLst/>
                  <a:gdLst/>
                  <a:ahLst/>
                  <a:cxnLst/>
                  <a:rect l="l" t="t" r="r" b="b"/>
                  <a:pathLst>
                    <a:path w="2425" h="321" extrusionOk="0">
                      <a:moveTo>
                        <a:pt x="1" y="1"/>
                      </a:moveTo>
                      <a:lnTo>
                        <a:pt x="1" y="1"/>
                      </a:lnTo>
                      <a:cubicBezTo>
                        <a:pt x="434" y="211"/>
                        <a:pt x="897" y="320"/>
                        <a:pt x="1365" y="320"/>
                      </a:cubicBezTo>
                      <a:cubicBezTo>
                        <a:pt x="1719" y="320"/>
                        <a:pt x="2076" y="257"/>
                        <a:pt x="2425" y="128"/>
                      </a:cubicBezTo>
                      <a:lnTo>
                        <a:pt x="1"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3"/>
                <p:cNvSpPr/>
                <p:nvPr/>
              </p:nvSpPr>
              <p:spPr>
                <a:xfrm>
                  <a:off x="276309" y="4278980"/>
                  <a:ext cx="102189" cy="75447"/>
                </a:xfrm>
                <a:custGeom>
                  <a:avLst/>
                  <a:gdLst/>
                  <a:ahLst/>
                  <a:cxnLst/>
                  <a:rect l="l" t="t" r="r" b="b"/>
                  <a:pathLst>
                    <a:path w="3164" h="2336" extrusionOk="0">
                      <a:moveTo>
                        <a:pt x="1284" y="1199"/>
                      </a:moveTo>
                      <a:cubicBezTo>
                        <a:pt x="1286" y="1205"/>
                        <a:pt x="1290" y="1212"/>
                        <a:pt x="1294" y="1218"/>
                      </a:cubicBezTo>
                      <a:cubicBezTo>
                        <a:pt x="1290" y="1211"/>
                        <a:pt x="1287" y="1205"/>
                        <a:pt x="1284" y="1199"/>
                      </a:cubicBezTo>
                      <a:close/>
                      <a:moveTo>
                        <a:pt x="740" y="340"/>
                      </a:moveTo>
                      <a:lnTo>
                        <a:pt x="740" y="340"/>
                      </a:lnTo>
                      <a:cubicBezTo>
                        <a:pt x="901" y="467"/>
                        <a:pt x="1005" y="617"/>
                        <a:pt x="1086" y="779"/>
                      </a:cubicBezTo>
                      <a:cubicBezTo>
                        <a:pt x="1152" y="923"/>
                        <a:pt x="1208" y="1056"/>
                        <a:pt x="1284" y="1199"/>
                      </a:cubicBezTo>
                      <a:lnTo>
                        <a:pt x="1284" y="1199"/>
                      </a:lnTo>
                      <a:cubicBezTo>
                        <a:pt x="1271" y="1168"/>
                        <a:pt x="1271" y="1133"/>
                        <a:pt x="1271" y="1114"/>
                      </a:cubicBezTo>
                      <a:cubicBezTo>
                        <a:pt x="1259" y="941"/>
                        <a:pt x="1294" y="767"/>
                        <a:pt x="1386" y="617"/>
                      </a:cubicBezTo>
                      <a:lnTo>
                        <a:pt x="1386" y="617"/>
                      </a:lnTo>
                      <a:cubicBezTo>
                        <a:pt x="1328" y="779"/>
                        <a:pt x="1317" y="941"/>
                        <a:pt x="1328" y="1091"/>
                      </a:cubicBezTo>
                      <a:cubicBezTo>
                        <a:pt x="1340" y="1206"/>
                        <a:pt x="1375" y="1322"/>
                        <a:pt x="1421" y="1437"/>
                      </a:cubicBezTo>
                      <a:cubicBezTo>
                        <a:pt x="1478" y="1529"/>
                        <a:pt x="1548" y="1610"/>
                        <a:pt x="1628" y="1691"/>
                      </a:cubicBezTo>
                      <a:cubicBezTo>
                        <a:pt x="1767" y="1806"/>
                        <a:pt x="1929" y="1887"/>
                        <a:pt x="2079" y="1979"/>
                      </a:cubicBezTo>
                      <a:cubicBezTo>
                        <a:pt x="1905" y="1922"/>
                        <a:pt x="1732" y="1852"/>
                        <a:pt x="1594" y="1726"/>
                      </a:cubicBezTo>
                      <a:cubicBezTo>
                        <a:pt x="1444" y="1610"/>
                        <a:pt x="1328" y="1460"/>
                        <a:pt x="1248" y="1298"/>
                      </a:cubicBezTo>
                      <a:cubicBezTo>
                        <a:pt x="1155" y="1137"/>
                        <a:pt x="1086" y="964"/>
                        <a:pt x="1017" y="802"/>
                      </a:cubicBezTo>
                      <a:cubicBezTo>
                        <a:pt x="936" y="652"/>
                        <a:pt x="855" y="490"/>
                        <a:pt x="740" y="340"/>
                      </a:cubicBezTo>
                      <a:close/>
                      <a:moveTo>
                        <a:pt x="619" y="1"/>
                      </a:moveTo>
                      <a:cubicBezTo>
                        <a:pt x="380" y="1"/>
                        <a:pt x="200" y="149"/>
                        <a:pt x="1" y="306"/>
                      </a:cubicBezTo>
                      <a:cubicBezTo>
                        <a:pt x="209" y="306"/>
                        <a:pt x="393" y="444"/>
                        <a:pt x="520" y="617"/>
                      </a:cubicBezTo>
                      <a:cubicBezTo>
                        <a:pt x="659" y="791"/>
                        <a:pt x="728" y="998"/>
                        <a:pt x="832" y="1183"/>
                      </a:cubicBezTo>
                      <a:cubicBezTo>
                        <a:pt x="1086" y="1679"/>
                        <a:pt x="1536" y="2049"/>
                        <a:pt x="2067" y="2222"/>
                      </a:cubicBezTo>
                      <a:cubicBezTo>
                        <a:pt x="2285" y="2294"/>
                        <a:pt x="2517" y="2335"/>
                        <a:pt x="2751" y="2335"/>
                      </a:cubicBezTo>
                      <a:cubicBezTo>
                        <a:pt x="2888" y="2335"/>
                        <a:pt x="3027" y="2321"/>
                        <a:pt x="3164" y="2291"/>
                      </a:cubicBezTo>
                      <a:cubicBezTo>
                        <a:pt x="3002" y="2280"/>
                        <a:pt x="2840" y="2222"/>
                        <a:pt x="2690" y="2153"/>
                      </a:cubicBezTo>
                      <a:cubicBezTo>
                        <a:pt x="2333" y="1979"/>
                        <a:pt x="2102" y="1587"/>
                        <a:pt x="2113" y="1195"/>
                      </a:cubicBezTo>
                      <a:cubicBezTo>
                        <a:pt x="2125" y="814"/>
                        <a:pt x="2402" y="410"/>
                        <a:pt x="2760" y="260"/>
                      </a:cubicBezTo>
                      <a:cubicBezTo>
                        <a:pt x="2676" y="148"/>
                        <a:pt x="2539" y="73"/>
                        <a:pt x="2398" y="73"/>
                      </a:cubicBezTo>
                      <a:cubicBezTo>
                        <a:pt x="2365" y="73"/>
                        <a:pt x="2331" y="78"/>
                        <a:pt x="2298" y="86"/>
                      </a:cubicBezTo>
                      <a:cubicBezTo>
                        <a:pt x="2125" y="121"/>
                        <a:pt x="2009" y="271"/>
                        <a:pt x="1963" y="444"/>
                      </a:cubicBezTo>
                      <a:cubicBezTo>
                        <a:pt x="1929" y="329"/>
                        <a:pt x="1859" y="202"/>
                        <a:pt x="1779" y="121"/>
                      </a:cubicBezTo>
                      <a:cubicBezTo>
                        <a:pt x="1722" y="57"/>
                        <a:pt x="1627" y="15"/>
                        <a:pt x="1539" y="15"/>
                      </a:cubicBezTo>
                      <a:cubicBezTo>
                        <a:pt x="1501" y="15"/>
                        <a:pt x="1464" y="23"/>
                        <a:pt x="1432" y="40"/>
                      </a:cubicBezTo>
                      <a:cubicBezTo>
                        <a:pt x="1340" y="86"/>
                        <a:pt x="1305" y="248"/>
                        <a:pt x="1328" y="329"/>
                      </a:cubicBezTo>
                      <a:cubicBezTo>
                        <a:pt x="1167" y="144"/>
                        <a:pt x="936" y="29"/>
                        <a:pt x="694" y="6"/>
                      </a:cubicBezTo>
                      <a:cubicBezTo>
                        <a:pt x="668" y="2"/>
                        <a:pt x="643" y="1"/>
                        <a:pt x="619"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3"/>
                <p:cNvSpPr/>
                <p:nvPr/>
              </p:nvSpPr>
              <p:spPr>
                <a:xfrm>
                  <a:off x="191690" y="4213222"/>
                  <a:ext cx="250176" cy="158775"/>
                </a:xfrm>
                <a:custGeom>
                  <a:avLst/>
                  <a:gdLst/>
                  <a:ahLst/>
                  <a:cxnLst/>
                  <a:rect l="l" t="t" r="r" b="b"/>
                  <a:pathLst>
                    <a:path w="7746" h="4916" extrusionOk="0">
                      <a:moveTo>
                        <a:pt x="601" y="287"/>
                      </a:moveTo>
                      <a:lnTo>
                        <a:pt x="601" y="287"/>
                      </a:lnTo>
                      <a:cubicBezTo>
                        <a:pt x="486" y="564"/>
                        <a:pt x="416" y="841"/>
                        <a:pt x="393" y="1130"/>
                      </a:cubicBezTo>
                      <a:cubicBezTo>
                        <a:pt x="359" y="1407"/>
                        <a:pt x="359" y="1695"/>
                        <a:pt x="428" y="1961"/>
                      </a:cubicBezTo>
                      <a:cubicBezTo>
                        <a:pt x="486" y="2238"/>
                        <a:pt x="601" y="2503"/>
                        <a:pt x="739" y="2757"/>
                      </a:cubicBezTo>
                      <a:cubicBezTo>
                        <a:pt x="866" y="3000"/>
                        <a:pt x="1028" y="3254"/>
                        <a:pt x="1224" y="3450"/>
                      </a:cubicBezTo>
                      <a:cubicBezTo>
                        <a:pt x="1005" y="3265"/>
                        <a:pt x="832" y="3034"/>
                        <a:pt x="693" y="2769"/>
                      </a:cubicBezTo>
                      <a:cubicBezTo>
                        <a:pt x="543" y="2526"/>
                        <a:pt x="439" y="2249"/>
                        <a:pt x="370" y="1972"/>
                      </a:cubicBezTo>
                      <a:cubicBezTo>
                        <a:pt x="301" y="1707"/>
                        <a:pt x="301" y="1395"/>
                        <a:pt x="347" y="1107"/>
                      </a:cubicBezTo>
                      <a:cubicBezTo>
                        <a:pt x="382" y="818"/>
                        <a:pt x="474" y="553"/>
                        <a:pt x="601" y="287"/>
                      </a:cubicBezTo>
                      <a:close/>
                      <a:moveTo>
                        <a:pt x="770" y="0"/>
                      </a:moveTo>
                      <a:cubicBezTo>
                        <a:pt x="736" y="0"/>
                        <a:pt x="698" y="11"/>
                        <a:pt x="659" y="33"/>
                      </a:cubicBezTo>
                      <a:cubicBezTo>
                        <a:pt x="589" y="79"/>
                        <a:pt x="532" y="149"/>
                        <a:pt x="486" y="218"/>
                      </a:cubicBezTo>
                      <a:cubicBezTo>
                        <a:pt x="12" y="1037"/>
                        <a:pt x="1" y="2007"/>
                        <a:pt x="520" y="2861"/>
                      </a:cubicBezTo>
                      <a:cubicBezTo>
                        <a:pt x="1040" y="3715"/>
                        <a:pt x="1951" y="4258"/>
                        <a:pt x="2886" y="4558"/>
                      </a:cubicBezTo>
                      <a:cubicBezTo>
                        <a:pt x="3602" y="4793"/>
                        <a:pt x="4302" y="4916"/>
                        <a:pt x="4992" y="4916"/>
                      </a:cubicBezTo>
                      <a:cubicBezTo>
                        <a:pt x="5927" y="4916"/>
                        <a:pt x="6842" y="4690"/>
                        <a:pt x="7746" y="4212"/>
                      </a:cubicBezTo>
                      <a:lnTo>
                        <a:pt x="7746" y="4212"/>
                      </a:lnTo>
                      <a:cubicBezTo>
                        <a:pt x="7173" y="4512"/>
                        <a:pt x="6491" y="4646"/>
                        <a:pt x="5818" y="4646"/>
                      </a:cubicBezTo>
                      <a:cubicBezTo>
                        <a:pt x="5326" y="4646"/>
                        <a:pt x="4837" y="4574"/>
                        <a:pt x="4399" y="4443"/>
                      </a:cubicBezTo>
                      <a:cubicBezTo>
                        <a:pt x="4041" y="4350"/>
                        <a:pt x="3694" y="4200"/>
                        <a:pt x="3371" y="4015"/>
                      </a:cubicBezTo>
                      <a:cubicBezTo>
                        <a:pt x="3221" y="3923"/>
                        <a:pt x="3083" y="3808"/>
                        <a:pt x="2956" y="3715"/>
                      </a:cubicBezTo>
                      <a:cubicBezTo>
                        <a:pt x="2829" y="3600"/>
                        <a:pt x="2702" y="3484"/>
                        <a:pt x="2540" y="3381"/>
                      </a:cubicBezTo>
                      <a:cubicBezTo>
                        <a:pt x="2443" y="3313"/>
                        <a:pt x="2326" y="3270"/>
                        <a:pt x="2212" y="3270"/>
                      </a:cubicBezTo>
                      <a:cubicBezTo>
                        <a:pt x="2150" y="3270"/>
                        <a:pt x="2089" y="3283"/>
                        <a:pt x="2032" y="3311"/>
                      </a:cubicBezTo>
                      <a:cubicBezTo>
                        <a:pt x="1872" y="3380"/>
                        <a:pt x="1791" y="3551"/>
                        <a:pt x="1880" y="3688"/>
                      </a:cubicBezTo>
                      <a:lnTo>
                        <a:pt x="1880" y="3688"/>
                      </a:lnTo>
                      <a:cubicBezTo>
                        <a:pt x="1444" y="3020"/>
                        <a:pt x="1444" y="2248"/>
                        <a:pt x="1582" y="1499"/>
                      </a:cubicBezTo>
                      <a:cubicBezTo>
                        <a:pt x="1702" y="929"/>
                        <a:pt x="1491" y="380"/>
                        <a:pt x="1161" y="380"/>
                      </a:cubicBezTo>
                      <a:cubicBezTo>
                        <a:pt x="1077" y="380"/>
                        <a:pt x="985" y="415"/>
                        <a:pt x="890" y="495"/>
                      </a:cubicBezTo>
                      <a:cubicBezTo>
                        <a:pt x="890" y="403"/>
                        <a:pt x="947" y="322"/>
                        <a:pt x="947" y="218"/>
                      </a:cubicBezTo>
                      <a:cubicBezTo>
                        <a:pt x="947" y="96"/>
                        <a:pt x="875" y="0"/>
                        <a:pt x="770"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3"/>
                <p:cNvSpPr/>
                <p:nvPr/>
              </p:nvSpPr>
              <p:spPr>
                <a:xfrm>
                  <a:off x="158520" y="4289444"/>
                  <a:ext cx="104773" cy="67276"/>
                </a:xfrm>
                <a:custGeom>
                  <a:avLst/>
                  <a:gdLst/>
                  <a:ahLst/>
                  <a:cxnLst/>
                  <a:rect l="l" t="t" r="r" b="b"/>
                  <a:pathLst>
                    <a:path w="3244" h="2083" extrusionOk="0">
                      <a:moveTo>
                        <a:pt x="869" y="0"/>
                      </a:moveTo>
                      <a:cubicBezTo>
                        <a:pt x="829" y="0"/>
                        <a:pt x="802" y="40"/>
                        <a:pt x="797" y="143"/>
                      </a:cubicBezTo>
                      <a:cubicBezTo>
                        <a:pt x="774" y="213"/>
                        <a:pt x="843" y="317"/>
                        <a:pt x="878" y="374"/>
                      </a:cubicBezTo>
                      <a:cubicBezTo>
                        <a:pt x="791" y="334"/>
                        <a:pt x="694" y="311"/>
                        <a:pt x="596" y="311"/>
                      </a:cubicBezTo>
                      <a:cubicBezTo>
                        <a:pt x="472" y="311"/>
                        <a:pt x="346" y="348"/>
                        <a:pt x="243" y="432"/>
                      </a:cubicBezTo>
                      <a:cubicBezTo>
                        <a:pt x="70" y="570"/>
                        <a:pt x="0" y="847"/>
                        <a:pt x="81" y="1067"/>
                      </a:cubicBezTo>
                      <a:cubicBezTo>
                        <a:pt x="168" y="1263"/>
                        <a:pt x="400" y="1356"/>
                        <a:pt x="620" y="1356"/>
                      </a:cubicBezTo>
                      <a:cubicBezTo>
                        <a:pt x="626" y="1356"/>
                        <a:pt x="633" y="1356"/>
                        <a:pt x="640" y="1356"/>
                      </a:cubicBezTo>
                      <a:lnTo>
                        <a:pt x="640" y="1356"/>
                      </a:lnTo>
                      <a:cubicBezTo>
                        <a:pt x="640" y="1356"/>
                        <a:pt x="641" y="1356"/>
                        <a:pt x="642" y="1356"/>
                      </a:cubicBezTo>
                      <a:cubicBezTo>
                        <a:pt x="648" y="1356"/>
                        <a:pt x="653" y="1356"/>
                        <a:pt x="658" y="1355"/>
                      </a:cubicBezTo>
                      <a:lnTo>
                        <a:pt x="658" y="1355"/>
                      </a:lnTo>
                      <a:cubicBezTo>
                        <a:pt x="652" y="1356"/>
                        <a:pt x="646" y="1356"/>
                        <a:pt x="640" y="1356"/>
                      </a:cubicBezTo>
                      <a:lnTo>
                        <a:pt x="640" y="1356"/>
                      </a:lnTo>
                      <a:cubicBezTo>
                        <a:pt x="521" y="1354"/>
                        <a:pt x="429" y="1233"/>
                        <a:pt x="451" y="1101"/>
                      </a:cubicBezTo>
                      <a:cubicBezTo>
                        <a:pt x="462" y="974"/>
                        <a:pt x="578" y="894"/>
                        <a:pt x="693" y="859"/>
                      </a:cubicBezTo>
                      <a:cubicBezTo>
                        <a:pt x="706" y="858"/>
                        <a:pt x="720" y="857"/>
                        <a:pt x="733" y="857"/>
                      </a:cubicBezTo>
                      <a:cubicBezTo>
                        <a:pt x="846" y="857"/>
                        <a:pt x="958" y="900"/>
                        <a:pt x="1051" y="951"/>
                      </a:cubicBezTo>
                      <a:cubicBezTo>
                        <a:pt x="1155" y="1009"/>
                        <a:pt x="1259" y="1090"/>
                        <a:pt x="1339" y="1182"/>
                      </a:cubicBezTo>
                      <a:cubicBezTo>
                        <a:pt x="1893" y="1667"/>
                        <a:pt x="2528" y="1932"/>
                        <a:pt x="3244" y="2083"/>
                      </a:cubicBezTo>
                      <a:cubicBezTo>
                        <a:pt x="2471" y="1909"/>
                        <a:pt x="1709" y="1090"/>
                        <a:pt x="1293" y="467"/>
                      </a:cubicBezTo>
                      <a:cubicBezTo>
                        <a:pt x="1249" y="422"/>
                        <a:pt x="996" y="0"/>
                        <a:pt x="86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3"/>
                <p:cNvSpPr/>
                <p:nvPr/>
              </p:nvSpPr>
              <p:spPr>
                <a:xfrm>
                  <a:off x="346782" y="4341120"/>
                  <a:ext cx="227439" cy="140494"/>
                </a:xfrm>
                <a:custGeom>
                  <a:avLst/>
                  <a:gdLst/>
                  <a:ahLst/>
                  <a:cxnLst/>
                  <a:rect l="l" t="t" r="r" b="b"/>
                  <a:pathLst>
                    <a:path w="7042" h="4350" extrusionOk="0">
                      <a:moveTo>
                        <a:pt x="7025" y="706"/>
                      </a:moveTo>
                      <a:cubicBezTo>
                        <a:pt x="7031" y="708"/>
                        <a:pt x="7036" y="711"/>
                        <a:pt x="7042" y="713"/>
                      </a:cubicBezTo>
                      <a:cubicBezTo>
                        <a:pt x="7036" y="711"/>
                        <a:pt x="7031" y="708"/>
                        <a:pt x="7025" y="706"/>
                      </a:cubicBezTo>
                      <a:close/>
                      <a:moveTo>
                        <a:pt x="5137" y="229"/>
                      </a:moveTo>
                      <a:cubicBezTo>
                        <a:pt x="5264" y="229"/>
                        <a:pt x="5379" y="229"/>
                        <a:pt x="5518" y="252"/>
                      </a:cubicBezTo>
                      <a:cubicBezTo>
                        <a:pt x="5449" y="246"/>
                        <a:pt x="5385" y="243"/>
                        <a:pt x="5323" y="243"/>
                      </a:cubicBezTo>
                      <a:cubicBezTo>
                        <a:pt x="5261" y="243"/>
                        <a:pt x="5200" y="246"/>
                        <a:pt x="5137" y="252"/>
                      </a:cubicBezTo>
                      <a:cubicBezTo>
                        <a:pt x="5010" y="275"/>
                        <a:pt x="4895" y="298"/>
                        <a:pt x="4779" y="332"/>
                      </a:cubicBezTo>
                      <a:lnTo>
                        <a:pt x="4433" y="459"/>
                      </a:lnTo>
                      <a:cubicBezTo>
                        <a:pt x="4317" y="517"/>
                        <a:pt x="4214" y="575"/>
                        <a:pt x="4110" y="644"/>
                      </a:cubicBezTo>
                      <a:cubicBezTo>
                        <a:pt x="3706" y="921"/>
                        <a:pt x="3394" y="1314"/>
                        <a:pt x="3105" y="1706"/>
                      </a:cubicBezTo>
                      <a:cubicBezTo>
                        <a:pt x="2817" y="2110"/>
                        <a:pt x="2563" y="2549"/>
                        <a:pt x="2251" y="2941"/>
                      </a:cubicBezTo>
                      <a:cubicBezTo>
                        <a:pt x="2090" y="3137"/>
                        <a:pt x="1917" y="3310"/>
                        <a:pt x="1743" y="3484"/>
                      </a:cubicBezTo>
                      <a:cubicBezTo>
                        <a:pt x="1559" y="3645"/>
                        <a:pt x="1351" y="3807"/>
                        <a:pt x="1155" y="3934"/>
                      </a:cubicBezTo>
                      <a:cubicBezTo>
                        <a:pt x="1559" y="3634"/>
                        <a:pt x="1917" y="3299"/>
                        <a:pt x="2228" y="2906"/>
                      </a:cubicBezTo>
                      <a:cubicBezTo>
                        <a:pt x="2517" y="2526"/>
                        <a:pt x="2759" y="2087"/>
                        <a:pt x="3048" y="1683"/>
                      </a:cubicBezTo>
                      <a:cubicBezTo>
                        <a:pt x="3336" y="1279"/>
                        <a:pt x="3648" y="887"/>
                        <a:pt x="4087" y="598"/>
                      </a:cubicBezTo>
                      <a:cubicBezTo>
                        <a:pt x="4306" y="471"/>
                        <a:pt x="4514" y="356"/>
                        <a:pt x="4768" y="286"/>
                      </a:cubicBezTo>
                      <a:cubicBezTo>
                        <a:pt x="4883" y="252"/>
                        <a:pt x="5010" y="229"/>
                        <a:pt x="5137" y="229"/>
                      </a:cubicBezTo>
                      <a:close/>
                      <a:moveTo>
                        <a:pt x="5138" y="1"/>
                      </a:moveTo>
                      <a:cubicBezTo>
                        <a:pt x="4407" y="1"/>
                        <a:pt x="3713" y="313"/>
                        <a:pt x="3117" y="840"/>
                      </a:cubicBezTo>
                      <a:cubicBezTo>
                        <a:pt x="2274" y="1602"/>
                        <a:pt x="1166" y="2422"/>
                        <a:pt x="1" y="2433"/>
                      </a:cubicBezTo>
                      <a:cubicBezTo>
                        <a:pt x="244" y="2574"/>
                        <a:pt x="498" y="2620"/>
                        <a:pt x="758" y="2620"/>
                      </a:cubicBezTo>
                      <a:cubicBezTo>
                        <a:pt x="881" y="2620"/>
                        <a:pt x="1006" y="2610"/>
                        <a:pt x="1132" y="2595"/>
                      </a:cubicBezTo>
                      <a:lnTo>
                        <a:pt x="1132" y="2595"/>
                      </a:lnTo>
                      <a:cubicBezTo>
                        <a:pt x="531" y="2872"/>
                        <a:pt x="1270" y="3934"/>
                        <a:pt x="670" y="4280"/>
                      </a:cubicBezTo>
                      <a:cubicBezTo>
                        <a:pt x="851" y="4176"/>
                        <a:pt x="1051" y="4154"/>
                        <a:pt x="1252" y="4154"/>
                      </a:cubicBezTo>
                      <a:cubicBezTo>
                        <a:pt x="1409" y="4154"/>
                        <a:pt x="1567" y="4167"/>
                        <a:pt x="1717" y="4167"/>
                      </a:cubicBezTo>
                      <a:cubicBezTo>
                        <a:pt x="2061" y="4167"/>
                        <a:pt x="2367" y="4095"/>
                        <a:pt x="2540" y="3622"/>
                      </a:cubicBezTo>
                      <a:cubicBezTo>
                        <a:pt x="2725" y="3991"/>
                        <a:pt x="2828" y="4084"/>
                        <a:pt x="3152" y="4349"/>
                      </a:cubicBezTo>
                      <a:cubicBezTo>
                        <a:pt x="3048" y="3830"/>
                        <a:pt x="3129" y="3564"/>
                        <a:pt x="3129" y="3564"/>
                      </a:cubicBezTo>
                      <a:lnTo>
                        <a:pt x="3129" y="3564"/>
                      </a:lnTo>
                      <a:cubicBezTo>
                        <a:pt x="3244" y="3657"/>
                        <a:pt x="3440" y="3761"/>
                        <a:pt x="3440" y="3761"/>
                      </a:cubicBezTo>
                      <a:cubicBezTo>
                        <a:pt x="3267" y="3080"/>
                        <a:pt x="3267" y="2422"/>
                        <a:pt x="3567" y="1787"/>
                      </a:cubicBezTo>
                      <a:cubicBezTo>
                        <a:pt x="3613" y="2006"/>
                        <a:pt x="3798" y="2191"/>
                        <a:pt x="4017" y="2191"/>
                      </a:cubicBezTo>
                      <a:cubicBezTo>
                        <a:pt x="4225" y="2191"/>
                        <a:pt x="4433" y="2006"/>
                        <a:pt x="4456" y="1787"/>
                      </a:cubicBezTo>
                      <a:lnTo>
                        <a:pt x="4456" y="1787"/>
                      </a:lnTo>
                      <a:cubicBezTo>
                        <a:pt x="4409" y="1868"/>
                        <a:pt x="4307" y="1909"/>
                        <a:pt x="4202" y="1909"/>
                      </a:cubicBezTo>
                      <a:cubicBezTo>
                        <a:pt x="4128" y="1909"/>
                        <a:pt x="4052" y="1888"/>
                        <a:pt x="3994" y="1845"/>
                      </a:cubicBezTo>
                      <a:cubicBezTo>
                        <a:pt x="3867" y="1741"/>
                        <a:pt x="3821" y="1556"/>
                        <a:pt x="3844" y="1394"/>
                      </a:cubicBezTo>
                      <a:cubicBezTo>
                        <a:pt x="3856" y="921"/>
                        <a:pt x="4491" y="644"/>
                        <a:pt x="4860" y="517"/>
                      </a:cubicBezTo>
                      <a:cubicBezTo>
                        <a:pt x="5122" y="424"/>
                        <a:pt x="5396" y="382"/>
                        <a:pt x="5670" y="382"/>
                      </a:cubicBezTo>
                      <a:cubicBezTo>
                        <a:pt x="6141" y="382"/>
                        <a:pt x="6612" y="505"/>
                        <a:pt x="7025" y="706"/>
                      </a:cubicBezTo>
                      <a:lnTo>
                        <a:pt x="7025" y="706"/>
                      </a:lnTo>
                      <a:cubicBezTo>
                        <a:pt x="6699" y="544"/>
                        <a:pt x="6447" y="319"/>
                        <a:pt x="6107" y="194"/>
                      </a:cubicBezTo>
                      <a:cubicBezTo>
                        <a:pt x="5922" y="125"/>
                        <a:pt x="5726" y="79"/>
                        <a:pt x="5541" y="32"/>
                      </a:cubicBezTo>
                      <a:cubicBezTo>
                        <a:pt x="5406" y="11"/>
                        <a:pt x="5271" y="1"/>
                        <a:pt x="5138"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3"/>
                <p:cNvSpPr/>
                <p:nvPr/>
              </p:nvSpPr>
              <p:spPr>
                <a:xfrm>
                  <a:off x="285255" y="4357818"/>
                  <a:ext cx="150668" cy="53582"/>
                </a:xfrm>
                <a:custGeom>
                  <a:avLst/>
                  <a:gdLst/>
                  <a:ahLst/>
                  <a:cxnLst/>
                  <a:rect l="l" t="t" r="r" b="b"/>
                  <a:pathLst>
                    <a:path w="4665" h="1659" extrusionOk="0">
                      <a:moveTo>
                        <a:pt x="3706" y="520"/>
                      </a:moveTo>
                      <a:lnTo>
                        <a:pt x="3706" y="520"/>
                      </a:lnTo>
                      <a:cubicBezTo>
                        <a:pt x="3510" y="623"/>
                        <a:pt x="3302" y="704"/>
                        <a:pt x="3094" y="774"/>
                      </a:cubicBezTo>
                      <a:cubicBezTo>
                        <a:pt x="2875" y="854"/>
                        <a:pt x="2644" y="889"/>
                        <a:pt x="2413" y="924"/>
                      </a:cubicBezTo>
                      <a:cubicBezTo>
                        <a:pt x="2278" y="937"/>
                        <a:pt x="2139" y="943"/>
                        <a:pt x="2000" y="943"/>
                      </a:cubicBezTo>
                      <a:cubicBezTo>
                        <a:pt x="1903" y="943"/>
                        <a:pt x="1805" y="940"/>
                        <a:pt x="1709" y="935"/>
                      </a:cubicBezTo>
                      <a:cubicBezTo>
                        <a:pt x="1455" y="924"/>
                        <a:pt x="1224" y="889"/>
                        <a:pt x="982" y="854"/>
                      </a:cubicBezTo>
                      <a:lnTo>
                        <a:pt x="982" y="854"/>
                      </a:lnTo>
                      <a:cubicBezTo>
                        <a:pt x="1201" y="866"/>
                        <a:pt x="1444" y="877"/>
                        <a:pt x="1675" y="889"/>
                      </a:cubicBezTo>
                      <a:cubicBezTo>
                        <a:pt x="1906" y="889"/>
                        <a:pt x="2148" y="889"/>
                        <a:pt x="2379" y="866"/>
                      </a:cubicBezTo>
                      <a:cubicBezTo>
                        <a:pt x="2610" y="831"/>
                        <a:pt x="2840" y="797"/>
                        <a:pt x="3060" y="739"/>
                      </a:cubicBezTo>
                      <a:cubicBezTo>
                        <a:pt x="3279" y="681"/>
                        <a:pt x="3498" y="600"/>
                        <a:pt x="3706" y="520"/>
                      </a:cubicBezTo>
                      <a:close/>
                      <a:moveTo>
                        <a:pt x="4664" y="0"/>
                      </a:moveTo>
                      <a:lnTo>
                        <a:pt x="4664" y="0"/>
                      </a:lnTo>
                      <a:cubicBezTo>
                        <a:pt x="3613" y="468"/>
                        <a:pt x="2464" y="706"/>
                        <a:pt x="1316" y="706"/>
                      </a:cubicBezTo>
                      <a:cubicBezTo>
                        <a:pt x="876" y="706"/>
                        <a:pt x="436" y="671"/>
                        <a:pt x="1" y="600"/>
                      </a:cubicBezTo>
                      <a:lnTo>
                        <a:pt x="1" y="600"/>
                      </a:lnTo>
                      <a:cubicBezTo>
                        <a:pt x="310" y="982"/>
                        <a:pt x="896" y="1235"/>
                        <a:pt x="1388" y="1235"/>
                      </a:cubicBezTo>
                      <a:cubicBezTo>
                        <a:pt x="1447" y="1235"/>
                        <a:pt x="1504" y="1231"/>
                        <a:pt x="1559" y="1224"/>
                      </a:cubicBezTo>
                      <a:lnTo>
                        <a:pt x="1559" y="1224"/>
                      </a:lnTo>
                      <a:cubicBezTo>
                        <a:pt x="1386" y="1374"/>
                        <a:pt x="705" y="1570"/>
                        <a:pt x="694" y="1616"/>
                      </a:cubicBezTo>
                      <a:cubicBezTo>
                        <a:pt x="804" y="1645"/>
                        <a:pt x="926" y="1659"/>
                        <a:pt x="1055" y="1659"/>
                      </a:cubicBezTo>
                      <a:cubicBezTo>
                        <a:pt x="2203" y="1659"/>
                        <a:pt x="3979" y="592"/>
                        <a:pt x="466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3"/>
                <p:cNvSpPr/>
                <p:nvPr/>
              </p:nvSpPr>
              <p:spPr>
                <a:xfrm>
                  <a:off x="550709" y="4694068"/>
                  <a:ext cx="194625" cy="264710"/>
                </a:xfrm>
                <a:custGeom>
                  <a:avLst/>
                  <a:gdLst/>
                  <a:ahLst/>
                  <a:cxnLst/>
                  <a:rect l="l" t="t" r="r" b="b"/>
                  <a:pathLst>
                    <a:path w="6026" h="8196" extrusionOk="0">
                      <a:moveTo>
                        <a:pt x="0" y="1"/>
                      </a:moveTo>
                      <a:cubicBezTo>
                        <a:pt x="20" y="3"/>
                        <a:pt x="40" y="5"/>
                        <a:pt x="59" y="7"/>
                      </a:cubicBezTo>
                      <a:lnTo>
                        <a:pt x="59" y="7"/>
                      </a:lnTo>
                      <a:cubicBezTo>
                        <a:pt x="39" y="4"/>
                        <a:pt x="19" y="2"/>
                        <a:pt x="0" y="1"/>
                      </a:cubicBezTo>
                      <a:close/>
                      <a:moveTo>
                        <a:pt x="59" y="7"/>
                      </a:moveTo>
                      <a:cubicBezTo>
                        <a:pt x="819" y="111"/>
                        <a:pt x="2318" y="1135"/>
                        <a:pt x="2655" y="3856"/>
                      </a:cubicBezTo>
                      <a:cubicBezTo>
                        <a:pt x="2921" y="6049"/>
                        <a:pt x="3521" y="6684"/>
                        <a:pt x="3163" y="8196"/>
                      </a:cubicBezTo>
                      <a:cubicBezTo>
                        <a:pt x="3775" y="7838"/>
                        <a:pt x="4144" y="6868"/>
                        <a:pt x="3948" y="6199"/>
                      </a:cubicBezTo>
                      <a:lnTo>
                        <a:pt x="3948" y="6199"/>
                      </a:lnTo>
                      <a:cubicBezTo>
                        <a:pt x="4179" y="6371"/>
                        <a:pt x="4466" y="6449"/>
                        <a:pt x="4762" y="6449"/>
                      </a:cubicBezTo>
                      <a:cubicBezTo>
                        <a:pt x="5222" y="6449"/>
                        <a:pt x="5703" y="6261"/>
                        <a:pt x="6026" y="5945"/>
                      </a:cubicBezTo>
                      <a:lnTo>
                        <a:pt x="6026" y="5945"/>
                      </a:lnTo>
                      <a:cubicBezTo>
                        <a:pt x="5878" y="6005"/>
                        <a:pt x="5724" y="6032"/>
                        <a:pt x="5570" y="6032"/>
                      </a:cubicBezTo>
                      <a:cubicBezTo>
                        <a:pt x="5156" y="6032"/>
                        <a:pt x="4739" y="5835"/>
                        <a:pt x="4444" y="5541"/>
                      </a:cubicBezTo>
                      <a:cubicBezTo>
                        <a:pt x="4040" y="5137"/>
                        <a:pt x="3809" y="4583"/>
                        <a:pt x="3671" y="4029"/>
                      </a:cubicBezTo>
                      <a:cubicBezTo>
                        <a:pt x="3521" y="3486"/>
                        <a:pt x="3429" y="2921"/>
                        <a:pt x="3209" y="2390"/>
                      </a:cubicBezTo>
                      <a:cubicBezTo>
                        <a:pt x="2686" y="1104"/>
                        <a:pt x="1422" y="166"/>
                        <a:pt x="59" y="7"/>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3"/>
                <p:cNvSpPr/>
                <p:nvPr/>
              </p:nvSpPr>
              <p:spPr>
                <a:xfrm>
                  <a:off x="522739" y="4695941"/>
                  <a:ext cx="98088" cy="213648"/>
                </a:xfrm>
                <a:custGeom>
                  <a:avLst/>
                  <a:gdLst/>
                  <a:ahLst/>
                  <a:cxnLst/>
                  <a:rect l="l" t="t" r="r" b="b"/>
                  <a:pathLst>
                    <a:path w="3037" h="6615" extrusionOk="0">
                      <a:moveTo>
                        <a:pt x="728" y="0"/>
                      </a:moveTo>
                      <a:cubicBezTo>
                        <a:pt x="750" y="14"/>
                        <a:pt x="772" y="27"/>
                        <a:pt x="795" y="40"/>
                      </a:cubicBezTo>
                      <a:lnTo>
                        <a:pt x="795" y="40"/>
                      </a:lnTo>
                      <a:cubicBezTo>
                        <a:pt x="772" y="27"/>
                        <a:pt x="750" y="13"/>
                        <a:pt x="728" y="0"/>
                      </a:cubicBezTo>
                      <a:close/>
                      <a:moveTo>
                        <a:pt x="1998" y="1136"/>
                      </a:moveTo>
                      <a:cubicBezTo>
                        <a:pt x="2022" y="1168"/>
                        <a:pt x="2045" y="1201"/>
                        <a:pt x="2067" y="1235"/>
                      </a:cubicBezTo>
                      <a:cubicBezTo>
                        <a:pt x="2124" y="1328"/>
                        <a:pt x="2171" y="1432"/>
                        <a:pt x="2217" y="1535"/>
                      </a:cubicBezTo>
                      <a:cubicBezTo>
                        <a:pt x="2286" y="1755"/>
                        <a:pt x="2332" y="1986"/>
                        <a:pt x="2332" y="2193"/>
                      </a:cubicBezTo>
                      <a:cubicBezTo>
                        <a:pt x="2344" y="2655"/>
                        <a:pt x="2217" y="3105"/>
                        <a:pt x="2055" y="3521"/>
                      </a:cubicBezTo>
                      <a:cubicBezTo>
                        <a:pt x="1894" y="3948"/>
                        <a:pt x="1709" y="4352"/>
                        <a:pt x="1570" y="4779"/>
                      </a:cubicBezTo>
                      <a:cubicBezTo>
                        <a:pt x="1420" y="5194"/>
                        <a:pt x="1351" y="5645"/>
                        <a:pt x="1340" y="6106"/>
                      </a:cubicBezTo>
                      <a:cubicBezTo>
                        <a:pt x="1340" y="5875"/>
                        <a:pt x="1340" y="5656"/>
                        <a:pt x="1363" y="5425"/>
                      </a:cubicBezTo>
                      <a:cubicBezTo>
                        <a:pt x="1386" y="5194"/>
                        <a:pt x="1432" y="4987"/>
                        <a:pt x="1513" y="4767"/>
                      </a:cubicBezTo>
                      <a:cubicBezTo>
                        <a:pt x="1640" y="4329"/>
                        <a:pt x="1836" y="3925"/>
                        <a:pt x="1998" y="3509"/>
                      </a:cubicBezTo>
                      <a:cubicBezTo>
                        <a:pt x="2159" y="3094"/>
                        <a:pt x="2286" y="2655"/>
                        <a:pt x="2286" y="2216"/>
                      </a:cubicBezTo>
                      <a:cubicBezTo>
                        <a:pt x="2286" y="1837"/>
                        <a:pt x="2204" y="1449"/>
                        <a:pt x="1998" y="1136"/>
                      </a:cubicBezTo>
                      <a:close/>
                      <a:moveTo>
                        <a:pt x="795" y="40"/>
                      </a:moveTo>
                      <a:lnTo>
                        <a:pt x="795" y="40"/>
                      </a:lnTo>
                      <a:cubicBezTo>
                        <a:pt x="1344" y="378"/>
                        <a:pt x="1820" y="915"/>
                        <a:pt x="1998" y="1547"/>
                      </a:cubicBezTo>
                      <a:cubicBezTo>
                        <a:pt x="2101" y="1893"/>
                        <a:pt x="2217" y="2517"/>
                        <a:pt x="1871" y="2759"/>
                      </a:cubicBezTo>
                      <a:cubicBezTo>
                        <a:pt x="1783" y="2829"/>
                        <a:pt x="1669" y="2879"/>
                        <a:pt x="1553" y="2879"/>
                      </a:cubicBezTo>
                      <a:cubicBezTo>
                        <a:pt x="1517" y="2879"/>
                        <a:pt x="1480" y="2874"/>
                        <a:pt x="1443" y="2863"/>
                      </a:cubicBezTo>
                      <a:cubicBezTo>
                        <a:pt x="1305" y="2817"/>
                        <a:pt x="1190" y="2632"/>
                        <a:pt x="1247" y="2482"/>
                      </a:cubicBezTo>
                      <a:lnTo>
                        <a:pt x="1247" y="2482"/>
                      </a:lnTo>
                      <a:cubicBezTo>
                        <a:pt x="1097" y="2620"/>
                        <a:pt x="1074" y="2863"/>
                        <a:pt x="1178" y="3036"/>
                      </a:cubicBezTo>
                      <a:cubicBezTo>
                        <a:pt x="1239" y="3150"/>
                        <a:pt x="1371" y="3199"/>
                        <a:pt x="1506" y="3199"/>
                      </a:cubicBezTo>
                      <a:cubicBezTo>
                        <a:pt x="1576" y="3199"/>
                        <a:pt x="1646" y="3186"/>
                        <a:pt x="1709" y="3163"/>
                      </a:cubicBezTo>
                      <a:lnTo>
                        <a:pt x="1709" y="3163"/>
                      </a:lnTo>
                      <a:cubicBezTo>
                        <a:pt x="1386" y="3705"/>
                        <a:pt x="889" y="4063"/>
                        <a:pt x="289" y="4271"/>
                      </a:cubicBezTo>
                      <a:cubicBezTo>
                        <a:pt x="289" y="4271"/>
                        <a:pt x="462" y="4363"/>
                        <a:pt x="612" y="4410"/>
                      </a:cubicBezTo>
                      <a:cubicBezTo>
                        <a:pt x="612" y="4410"/>
                        <a:pt x="439" y="4606"/>
                        <a:pt x="1" y="4790"/>
                      </a:cubicBezTo>
                      <a:cubicBezTo>
                        <a:pt x="257" y="4861"/>
                        <a:pt x="388" y="4899"/>
                        <a:pt x="560" y="4899"/>
                      </a:cubicBezTo>
                      <a:cubicBezTo>
                        <a:pt x="642" y="4899"/>
                        <a:pt x="734" y="4890"/>
                        <a:pt x="855" y="4871"/>
                      </a:cubicBezTo>
                      <a:lnTo>
                        <a:pt x="855" y="4871"/>
                      </a:lnTo>
                      <a:cubicBezTo>
                        <a:pt x="325" y="5620"/>
                        <a:pt x="1268" y="5932"/>
                        <a:pt x="1316" y="6611"/>
                      </a:cubicBezTo>
                      <a:lnTo>
                        <a:pt x="1316" y="6611"/>
                      </a:lnTo>
                      <a:cubicBezTo>
                        <a:pt x="1274" y="5979"/>
                        <a:pt x="2448" y="5990"/>
                        <a:pt x="2355" y="5402"/>
                      </a:cubicBezTo>
                      <a:lnTo>
                        <a:pt x="2355" y="5402"/>
                      </a:lnTo>
                      <a:cubicBezTo>
                        <a:pt x="2517" y="5748"/>
                        <a:pt x="2725" y="6014"/>
                        <a:pt x="3036" y="6199"/>
                      </a:cubicBezTo>
                      <a:cubicBezTo>
                        <a:pt x="2448" y="5298"/>
                        <a:pt x="2505" y="4040"/>
                        <a:pt x="2632" y="3036"/>
                      </a:cubicBezTo>
                      <a:cubicBezTo>
                        <a:pt x="2748" y="2182"/>
                        <a:pt x="2563" y="1385"/>
                        <a:pt x="1998" y="797"/>
                      </a:cubicBezTo>
                      <a:cubicBezTo>
                        <a:pt x="1882" y="681"/>
                        <a:pt x="1755" y="566"/>
                        <a:pt x="1594" y="450"/>
                      </a:cubicBezTo>
                      <a:cubicBezTo>
                        <a:pt x="1339" y="280"/>
                        <a:pt x="1054" y="189"/>
                        <a:pt x="795" y="40"/>
                      </a:cubicBezTo>
                      <a:close/>
                      <a:moveTo>
                        <a:pt x="1316" y="6611"/>
                      </a:moveTo>
                      <a:cubicBezTo>
                        <a:pt x="1316" y="6612"/>
                        <a:pt x="1316" y="6613"/>
                        <a:pt x="1317" y="6614"/>
                      </a:cubicBezTo>
                      <a:cubicBezTo>
                        <a:pt x="1316" y="6613"/>
                        <a:pt x="1316" y="6612"/>
                        <a:pt x="1316" y="661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3"/>
                <p:cNvSpPr/>
                <p:nvPr/>
              </p:nvSpPr>
              <p:spPr>
                <a:xfrm>
                  <a:off x="613721" y="4786535"/>
                  <a:ext cx="18280" cy="77934"/>
                </a:xfrm>
                <a:custGeom>
                  <a:avLst/>
                  <a:gdLst/>
                  <a:ahLst/>
                  <a:cxnLst/>
                  <a:rect l="l" t="t" r="r" b="b"/>
                  <a:pathLst>
                    <a:path w="566" h="2413" extrusionOk="0">
                      <a:moveTo>
                        <a:pt x="254" y="0"/>
                      </a:moveTo>
                      <a:cubicBezTo>
                        <a:pt x="0" y="831"/>
                        <a:pt x="139" y="1674"/>
                        <a:pt x="566" y="2413"/>
                      </a:cubicBezTo>
                      <a:cubicBezTo>
                        <a:pt x="462" y="1605"/>
                        <a:pt x="346" y="808"/>
                        <a:pt x="25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3"/>
                <p:cNvSpPr/>
                <p:nvPr/>
              </p:nvSpPr>
              <p:spPr>
                <a:xfrm>
                  <a:off x="662910" y="4618394"/>
                  <a:ext cx="82811" cy="96957"/>
                </a:xfrm>
                <a:custGeom>
                  <a:avLst/>
                  <a:gdLst/>
                  <a:ahLst/>
                  <a:cxnLst/>
                  <a:rect l="l" t="t" r="r" b="b"/>
                  <a:pathLst>
                    <a:path w="2564" h="3002" extrusionOk="0">
                      <a:moveTo>
                        <a:pt x="1282" y="1755"/>
                      </a:moveTo>
                      <a:lnTo>
                        <a:pt x="1282" y="1755"/>
                      </a:lnTo>
                      <a:cubicBezTo>
                        <a:pt x="1284" y="1756"/>
                        <a:pt x="1287" y="1757"/>
                        <a:pt x="1289" y="1758"/>
                      </a:cubicBezTo>
                      <a:lnTo>
                        <a:pt x="1289" y="1758"/>
                      </a:lnTo>
                      <a:cubicBezTo>
                        <a:pt x="1287" y="1757"/>
                        <a:pt x="1284" y="1756"/>
                        <a:pt x="1282" y="1755"/>
                      </a:cubicBezTo>
                      <a:close/>
                      <a:moveTo>
                        <a:pt x="462" y="1016"/>
                      </a:moveTo>
                      <a:cubicBezTo>
                        <a:pt x="543" y="1178"/>
                        <a:pt x="647" y="1328"/>
                        <a:pt x="774" y="1455"/>
                      </a:cubicBezTo>
                      <a:cubicBezTo>
                        <a:pt x="843" y="1524"/>
                        <a:pt x="947" y="1593"/>
                        <a:pt x="1040" y="1639"/>
                      </a:cubicBezTo>
                      <a:cubicBezTo>
                        <a:pt x="1155" y="1686"/>
                        <a:pt x="1270" y="1697"/>
                        <a:pt x="1386" y="1697"/>
                      </a:cubicBezTo>
                      <a:cubicBezTo>
                        <a:pt x="1536" y="1697"/>
                        <a:pt x="1697" y="1663"/>
                        <a:pt x="1859" y="1605"/>
                      </a:cubicBezTo>
                      <a:lnTo>
                        <a:pt x="1859" y="1605"/>
                      </a:lnTo>
                      <a:cubicBezTo>
                        <a:pt x="1732" y="1720"/>
                        <a:pt x="1559" y="1766"/>
                        <a:pt x="1386" y="1766"/>
                      </a:cubicBezTo>
                      <a:cubicBezTo>
                        <a:pt x="1354" y="1766"/>
                        <a:pt x="1314" y="1766"/>
                        <a:pt x="1289" y="1758"/>
                      </a:cubicBezTo>
                      <a:lnTo>
                        <a:pt x="1289" y="1758"/>
                      </a:lnTo>
                      <a:cubicBezTo>
                        <a:pt x="1426" y="1815"/>
                        <a:pt x="1585" y="1871"/>
                        <a:pt x="1732" y="1928"/>
                      </a:cubicBezTo>
                      <a:cubicBezTo>
                        <a:pt x="1882" y="2020"/>
                        <a:pt x="2044" y="2101"/>
                        <a:pt x="2171" y="2228"/>
                      </a:cubicBezTo>
                      <a:cubicBezTo>
                        <a:pt x="2032" y="2113"/>
                        <a:pt x="1871" y="2043"/>
                        <a:pt x="1697" y="1986"/>
                      </a:cubicBezTo>
                      <a:cubicBezTo>
                        <a:pt x="1524" y="1928"/>
                        <a:pt x="1351" y="1870"/>
                        <a:pt x="1190" y="1801"/>
                      </a:cubicBezTo>
                      <a:cubicBezTo>
                        <a:pt x="1016" y="1732"/>
                        <a:pt x="855" y="1628"/>
                        <a:pt x="751" y="1478"/>
                      </a:cubicBezTo>
                      <a:cubicBezTo>
                        <a:pt x="612" y="1351"/>
                        <a:pt x="532" y="1178"/>
                        <a:pt x="462" y="1016"/>
                      </a:cubicBezTo>
                      <a:close/>
                      <a:moveTo>
                        <a:pt x="35" y="0"/>
                      </a:moveTo>
                      <a:cubicBezTo>
                        <a:pt x="1" y="358"/>
                        <a:pt x="58" y="728"/>
                        <a:pt x="197" y="1074"/>
                      </a:cubicBezTo>
                      <a:cubicBezTo>
                        <a:pt x="416" y="1582"/>
                        <a:pt x="832" y="1997"/>
                        <a:pt x="1340" y="2228"/>
                      </a:cubicBezTo>
                      <a:cubicBezTo>
                        <a:pt x="1536" y="2320"/>
                        <a:pt x="1744" y="2378"/>
                        <a:pt x="1928" y="2494"/>
                      </a:cubicBezTo>
                      <a:cubicBezTo>
                        <a:pt x="2101" y="2598"/>
                        <a:pt x="2263" y="2782"/>
                        <a:pt x="2263" y="3001"/>
                      </a:cubicBezTo>
                      <a:cubicBezTo>
                        <a:pt x="2425" y="2782"/>
                        <a:pt x="2563" y="2551"/>
                        <a:pt x="2517" y="2286"/>
                      </a:cubicBezTo>
                      <a:cubicBezTo>
                        <a:pt x="2482" y="2043"/>
                        <a:pt x="2332" y="1824"/>
                        <a:pt x="2148" y="1686"/>
                      </a:cubicBezTo>
                      <a:lnTo>
                        <a:pt x="2148" y="1686"/>
                      </a:lnTo>
                      <a:cubicBezTo>
                        <a:pt x="2163" y="1689"/>
                        <a:pt x="2180" y="1691"/>
                        <a:pt x="2197" y="1691"/>
                      </a:cubicBezTo>
                      <a:cubicBezTo>
                        <a:pt x="2291" y="1691"/>
                        <a:pt x="2397" y="1639"/>
                        <a:pt x="2436" y="1570"/>
                      </a:cubicBezTo>
                      <a:cubicBezTo>
                        <a:pt x="2494" y="1455"/>
                        <a:pt x="2436" y="1305"/>
                        <a:pt x="2344" y="1224"/>
                      </a:cubicBezTo>
                      <a:cubicBezTo>
                        <a:pt x="2251" y="1132"/>
                        <a:pt x="2136" y="1097"/>
                        <a:pt x="1998" y="1051"/>
                      </a:cubicBezTo>
                      <a:cubicBezTo>
                        <a:pt x="2159" y="993"/>
                        <a:pt x="2321" y="866"/>
                        <a:pt x="2332" y="693"/>
                      </a:cubicBezTo>
                      <a:cubicBezTo>
                        <a:pt x="2344" y="520"/>
                        <a:pt x="2263" y="324"/>
                        <a:pt x="2113" y="243"/>
                      </a:cubicBezTo>
                      <a:cubicBezTo>
                        <a:pt x="1998" y="612"/>
                        <a:pt x="1617" y="924"/>
                        <a:pt x="1224" y="958"/>
                      </a:cubicBezTo>
                      <a:cubicBezTo>
                        <a:pt x="1186" y="963"/>
                        <a:pt x="1148" y="965"/>
                        <a:pt x="1110" y="965"/>
                      </a:cubicBezTo>
                      <a:cubicBezTo>
                        <a:pt x="755" y="965"/>
                        <a:pt x="409" y="775"/>
                        <a:pt x="232" y="462"/>
                      </a:cubicBezTo>
                      <a:cubicBezTo>
                        <a:pt x="139" y="301"/>
                        <a:pt x="70" y="150"/>
                        <a:pt x="3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3"/>
                <p:cNvSpPr/>
                <p:nvPr/>
              </p:nvSpPr>
              <p:spPr>
                <a:xfrm>
                  <a:off x="641335" y="4553541"/>
                  <a:ext cx="177442" cy="239680"/>
                </a:xfrm>
                <a:custGeom>
                  <a:avLst/>
                  <a:gdLst/>
                  <a:ahLst/>
                  <a:cxnLst/>
                  <a:rect l="l" t="t" r="r" b="b"/>
                  <a:pathLst>
                    <a:path w="5494" h="7421" extrusionOk="0">
                      <a:moveTo>
                        <a:pt x="692" y="0"/>
                      </a:moveTo>
                      <a:cubicBezTo>
                        <a:pt x="681" y="24"/>
                        <a:pt x="671" y="49"/>
                        <a:pt x="661" y="73"/>
                      </a:cubicBezTo>
                      <a:lnTo>
                        <a:pt x="661" y="73"/>
                      </a:lnTo>
                      <a:cubicBezTo>
                        <a:pt x="671" y="49"/>
                        <a:pt x="681" y="24"/>
                        <a:pt x="692" y="0"/>
                      </a:cubicBezTo>
                      <a:close/>
                      <a:moveTo>
                        <a:pt x="1950" y="6475"/>
                      </a:moveTo>
                      <a:lnTo>
                        <a:pt x="1950" y="6475"/>
                      </a:lnTo>
                      <a:cubicBezTo>
                        <a:pt x="2181" y="6649"/>
                        <a:pt x="2423" y="6799"/>
                        <a:pt x="2689" y="6914"/>
                      </a:cubicBezTo>
                      <a:cubicBezTo>
                        <a:pt x="2943" y="7029"/>
                        <a:pt x="3220" y="7110"/>
                        <a:pt x="3497" y="7156"/>
                      </a:cubicBezTo>
                      <a:cubicBezTo>
                        <a:pt x="3622" y="7178"/>
                        <a:pt x="3752" y="7190"/>
                        <a:pt x="3884" y="7190"/>
                      </a:cubicBezTo>
                      <a:cubicBezTo>
                        <a:pt x="4032" y="7190"/>
                        <a:pt x="4181" y="7175"/>
                        <a:pt x="4328" y="7145"/>
                      </a:cubicBezTo>
                      <a:cubicBezTo>
                        <a:pt x="4605" y="7087"/>
                        <a:pt x="4882" y="6983"/>
                        <a:pt x="5136" y="6868"/>
                      </a:cubicBezTo>
                      <a:lnTo>
                        <a:pt x="5136" y="6868"/>
                      </a:lnTo>
                      <a:cubicBezTo>
                        <a:pt x="4893" y="7006"/>
                        <a:pt x="4616" y="7110"/>
                        <a:pt x="4339" y="7180"/>
                      </a:cubicBezTo>
                      <a:cubicBezTo>
                        <a:pt x="4170" y="7216"/>
                        <a:pt x="3981" y="7244"/>
                        <a:pt x="3792" y="7244"/>
                      </a:cubicBezTo>
                      <a:cubicBezTo>
                        <a:pt x="3685" y="7244"/>
                        <a:pt x="3578" y="7235"/>
                        <a:pt x="3474" y="7214"/>
                      </a:cubicBezTo>
                      <a:cubicBezTo>
                        <a:pt x="3185" y="7168"/>
                        <a:pt x="2919" y="7087"/>
                        <a:pt x="2654" y="6949"/>
                      </a:cubicBezTo>
                      <a:cubicBezTo>
                        <a:pt x="2400" y="6822"/>
                        <a:pt x="2146" y="6683"/>
                        <a:pt x="1950" y="6475"/>
                      </a:cubicBezTo>
                      <a:close/>
                      <a:moveTo>
                        <a:pt x="661" y="73"/>
                      </a:moveTo>
                      <a:cubicBezTo>
                        <a:pt x="1" y="1676"/>
                        <a:pt x="55" y="3257"/>
                        <a:pt x="715" y="4871"/>
                      </a:cubicBezTo>
                      <a:cubicBezTo>
                        <a:pt x="1096" y="5794"/>
                        <a:pt x="1719" y="6649"/>
                        <a:pt x="2596" y="7110"/>
                      </a:cubicBezTo>
                      <a:cubicBezTo>
                        <a:pt x="2983" y="7319"/>
                        <a:pt x="3389" y="7420"/>
                        <a:pt x="3790" y="7420"/>
                      </a:cubicBezTo>
                      <a:cubicBezTo>
                        <a:pt x="4298" y="7420"/>
                        <a:pt x="4800" y="7258"/>
                        <a:pt x="5251" y="6949"/>
                      </a:cubicBezTo>
                      <a:cubicBezTo>
                        <a:pt x="5320" y="6914"/>
                        <a:pt x="5401" y="6856"/>
                        <a:pt x="5424" y="6764"/>
                      </a:cubicBezTo>
                      <a:cubicBezTo>
                        <a:pt x="5494" y="6602"/>
                        <a:pt x="5367" y="6487"/>
                        <a:pt x="5205" y="6487"/>
                      </a:cubicBezTo>
                      <a:cubicBezTo>
                        <a:pt x="5113" y="6487"/>
                        <a:pt x="5020" y="6568"/>
                        <a:pt x="4939" y="6568"/>
                      </a:cubicBezTo>
                      <a:cubicBezTo>
                        <a:pt x="5216" y="6163"/>
                        <a:pt x="4816" y="5890"/>
                        <a:pt x="4286" y="5890"/>
                      </a:cubicBezTo>
                      <a:cubicBezTo>
                        <a:pt x="4151" y="5890"/>
                        <a:pt x="4008" y="5907"/>
                        <a:pt x="3866" y="5944"/>
                      </a:cubicBezTo>
                      <a:cubicBezTo>
                        <a:pt x="3519" y="6037"/>
                        <a:pt x="3167" y="6098"/>
                        <a:pt x="2819" y="6098"/>
                      </a:cubicBezTo>
                      <a:cubicBezTo>
                        <a:pt x="2439" y="6098"/>
                        <a:pt x="2064" y="6025"/>
                        <a:pt x="1703" y="5839"/>
                      </a:cubicBezTo>
                      <a:lnTo>
                        <a:pt x="1703" y="5839"/>
                      </a:lnTo>
                      <a:cubicBezTo>
                        <a:pt x="1728" y="5849"/>
                        <a:pt x="1753" y="5854"/>
                        <a:pt x="1778" y="5854"/>
                      </a:cubicBezTo>
                      <a:cubicBezTo>
                        <a:pt x="1885" y="5854"/>
                        <a:pt x="1989" y="5771"/>
                        <a:pt x="2031" y="5644"/>
                      </a:cubicBezTo>
                      <a:cubicBezTo>
                        <a:pt x="2088" y="5471"/>
                        <a:pt x="2031" y="5275"/>
                        <a:pt x="1915" y="5136"/>
                      </a:cubicBezTo>
                      <a:cubicBezTo>
                        <a:pt x="1811" y="4986"/>
                        <a:pt x="1684" y="4871"/>
                        <a:pt x="1557" y="4744"/>
                      </a:cubicBezTo>
                      <a:cubicBezTo>
                        <a:pt x="1442" y="4629"/>
                        <a:pt x="1315" y="4502"/>
                        <a:pt x="1223" y="4352"/>
                      </a:cubicBezTo>
                      <a:cubicBezTo>
                        <a:pt x="1026" y="4051"/>
                        <a:pt x="853" y="3705"/>
                        <a:pt x="715" y="3359"/>
                      </a:cubicBezTo>
                      <a:cubicBezTo>
                        <a:pt x="343" y="2356"/>
                        <a:pt x="246" y="1099"/>
                        <a:pt x="661" y="73"/>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3"/>
                <p:cNvSpPr/>
                <p:nvPr/>
              </p:nvSpPr>
              <p:spPr>
                <a:xfrm>
                  <a:off x="669240" y="4732857"/>
                  <a:ext cx="83166" cy="100607"/>
                </a:xfrm>
                <a:custGeom>
                  <a:avLst/>
                  <a:gdLst/>
                  <a:ahLst/>
                  <a:cxnLst/>
                  <a:rect l="l" t="t" r="r" b="b"/>
                  <a:pathLst>
                    <a:path w="2575" h="3115" extrusionOk="0">
                      <a:moveTo>
                        <a:pt x="1" y="0"/>
                      </a:moveTo>
                      <a:cubicBezTo>
                        <a:pt x="4" y="9"/>
                        <a:pt x="6" y="18"/>
                        <a:pt x="9" y="27"/>
                      </a:cubicBezTo>
                      <a:lnTo>
                        <a:pt x="9" y="27"/>
                      </a:lnTo>
                      <a:cubicBezTo>
                        <a:pt x="7" y="18"/>
                        <a:pt x="4" y="9"/>
                        <a:pt x="1" y="0"/>
                      </a:cubicBezTo>
                      <a:close/>
                      <a:moveTo>
                        <a:pt x="9" y="27"/>
                      </a:moveTo>
                      <a:lnTo>
                        <a:pt x="9" y="27"/>
                      </a:lnTo>
                      <a:cubicBezTo>
                        <a:pt x="228" y="720"/>
                        <a:pt x="527" y="1334"/>
                        <a:pt x="1051" y="1835"/>
                      </a:cubicBezTo>
                      <a:cubicBezTo>
                        <a:pt x="1144" y="1916"/>
                        <a:pt x="1248" y="2008"/>
                        <a:pt x="1317" y="2112"/>
                      </a:cubicBezTo>
                      <a:cubicBezTo>
                        <a:pt x="1386" y="2205"/>
                        <a:pt x="1432" y="2343"/>
                        <a:pt x="1421" y="2459"/>
                      </a:cubicBezTo>
                      <a:cubicBezTo>
                        <a:pt x="1398" y="2586"/>
                        <a:pt x="1317" y="2701"/>
                        <a:pt x="1201" y="2724"/>
                      </a:cubicBezTo>
                      <a:cubicBezTo>
                        <a:pt x="1186" y="2729"/>
                        <a:pt x="1170" y="2731"/>
                        <a:pt x="1154" y="2731"/>
                      </a:cubicBezTo>
                      <a:cubicBezTo>
                        <a:pt x="1049" y="2731"/>
                        <a:pt x="936" y="2638"/>
                        <a:pt x="936" y="2528"/>
                      </a:cubicBezTo>
                      <a:lnTo>
                        <a:pt x="936" y="2528"/>
                      </a:lnTo>
                      <a:cubicBezTo>
                        <a:pt x="936" y="2759"/>
                        <a:pt x="1051" y="3013"/>
                        <a:pt x="1271" y="3093"/>
                      </a:cubicBezTo>
                      <a:cubicBezTo>
                        <a:pt x="1317" y="3108"/>
                        <a:pt x="1366" y="3115"/>
                        <a:pt x="1416" y="3115"/>
                      </a:cubicBezTo>
                      <a:cubicBezTo>
                        <a:pt x="1601" y="3115"/>
                        <a:pt x="1794" y="3020"/>
                        <a:pt x="1894" y="2874"/>
                      </a:cubicBezTo>
                      <a:cubicBezTo>
                        <a:pt x="2021" y="2689"/>
                        <a:pt x="2009" y="2435"/>
                        <a:pt x="1905" y="2239"/>
                      </a:cubicBezTo>
                      <a:lnTo>
                        <a:pt x="1905" y="2239"/>
                      </a:lnTo>
                      <a:cubicBezTo>
                        <a:pt x="1966" y="2279"/>
                        <a:pt x="2043" y="2311"/>
                        <a:pt x="2115" y="2311"/>
                      </a:cubicBezTo>
                      <a:cubicBezTo>
                        <a:pt x="2126" y="2311"/>
                        <a:pt x="2137" y="2310"/>
                        <a:pt x="2148" y="2309"/>
                      </a:cubicBezTo>
                      <a:cubicBezTo>
                        <a:pt x="2575" y="2251"/>
                        <a:pt x="1848" y="1881"/>
                        <a:pt x="1778" y="1835"/>
                      </a:cubicBezTo>
                      <a:cubicBezTo>
                        <a:pt x="1117" y="1459"/>
                        <a:pt x="253" y="778"/>
                        <a:pt x="9" y="27"/>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3"/>
                <p:cNvSpPr/>
                <p:nvPr/>
              </p:nvSpPr>
              <p:spPr>
                <a:xfrm>
                  <a:off x="525872" y="4423414"/>
                  <a:ext cx="144919" cy="231186"/>
                </a:xfrm>
                <a:custGeom>
                  <a:avLst/>
                  <a:gdLst/>
                  <a:ahLst/>
                  <a:cxnLst/>
                  <a:rect l="l" t="t" r="r" b="b"/>
                  <a:pathLst>
                    <a:path w="4487" h="7158" extrusionOk="0">
                      <a:moveTo>
                        <a:pt x="4071" y="1536"/>
                      </a:moveTo>
                      <a:lnTo>
                        <a:pt x="4071" y="1536"/>
                      </a:lnTo>
                      <a:cubicBezTo>
                        <a:pt x="4094" y="1651"/>
                        <a:pt x="4105" y="1778"/>
                        <a:pt x="4128" y="1905"/>
                      </a:cubicBezTo>
                      <a:cubicBezTo>
                        <a:pt x="4128" y="2032"/>
                        <a:pt x="4105" y="2148"/>
                        <a:pt x="4094" y="2286"/>
                      </a:cubicBezTo>
                      <a:cubicBezTo>
                        <a:pt x="4047" y="2528"/>
                        <a:pt x="3955" y="2759"/>
                        <a:pt x="3840" y="2990"/>
                      </a:cubicBezTo>
                      <a:cubicBezTo>
                        <a:pt x="3586" y="3440"/>
                        <a:pt x="3228" y="3787"/>
                        <a:pt x="2835" y="4098"/>
                      </a:cubicBezTo>
                      <a:cubicBezTo>
                        <a:pt x="2431" y="4375"/>
                        <a:pt x="2027" y="4664"/>
                        <a:pt x="1658" y="4999"/>
                      </a:cubicBezTo>
                      <a:cubicBezTo>
                        <a:pt x="1277" y="5310"/>
                        <a:pt x="977" y="5714"/>
                        <a:pt x="723" y="6130"/>
                      </a:cubicBezTo>
                      <a:cubicBezTo>
                        <a:pt x="839" y="5922"/>
                        <a:pt x="977" y="5703"/>
                        <a:pt x="1127" y="5518"/>
                      </a:cubicBezTo>
                      <a:cubicBezTo>
                        <a:pt x="1266" y="5310"/>
                        <a:pt x="1439" y="5137"/>
                        <a:pt x="1623" y="4964"/>
                      </a:cubicBezTo>
                      <a:cubicBezTo>
                        <a:pt x="1993" y="4629"/>
                        <a:pt x="2408" y="4341"/>
                        <a:pt x="2778" y="4029"/>
                      </a:cubicBezTo>
                      <a:cubicBezTo>
                        <a:pt x="3170" y="3706"/>
                        <a:pt x="3528" y="3360"/>
                        <a:pt x="3782" y="2944"/>
                      </a:cubicBezTo>
                      <a:cubicBezTo>
                        <a:pt x="3840" y="2840"/>
                        <a:pt x="3897" y="2725"/>
                        <a:pt x="3932" y="2609"/>
                      </a:cubicBezTo>
                      <a:cubicBezTo>
                        <a:pt x="3978" y="2494"/>
                        <a:pt x="4024" y="2378"/>
                        <a:pt x="4047" y="2263"/>
                      </a:cubicBezTo>
                      <a:cubicBezTo>
                        <a:pt x="4082" y="2148"/>
                        <a:pt x="4094" y="2021"/>
                        <a:pt x="4094" y="1905"/>
                      </a:cubicBezTo>
                      <a:cubicBezTo>
                        <a:pt x="4094" y="1778"/>
                        <a:pt x="4082" y="1663"/>
                        <a:pt x="4071" y="1536"/>
                      </a:cubicBezTo>
                      <a:close/>
                      <a:moveTo>
                        <a:pt x="404" y="6628"/>
                      </a:moveTo>
                      <a:lnTo>
                        <a:pt x="404" y="6628"/>
                      </a:lnTo>
                      <a:cubicBezTo>
                        <a:pt x="403" y="6631"/>
                        <a:pt x="401" y="6635"/>
                        <a:pt x="400" y="6638"/>
                      </a:cubicBezTo>
                      <a:cubicBezTo>
                        <a:pt x="401" y="6635"/>
                        <a:pt x="403" y="6631"/>
                        <a:pt x="404" y="6628"/>
                      </a:cubicBezTo>
                      <a:close/>
                      <a:moveTo>
                        <a:pt x="3493" y="1"/>
                      </a:moveTo>
                      <a:cubicBezTo>
                        <a:pt x="3863" y="635"/>
                        <a:pt x="4036" y="1443"/>
                        <a:pt x="3851" y="2171"/>
                      </a:cubicBezTo>
                      <a:cubicBezTo>
                        <a:pt x="3747" y="2552"/>
                        <a:pt x="3528" y="3209"/>
                        <a:pt x="3055" y="3244"/>
                      </a:cubicBezTo>
                      <a:cubicBezTo>
                        <a:pt x="3024" y="3249"/>
                        <a:pt x="2992" y="3251"/>
                        <a:pt x="2960" y="3251"/>
                      </a:cubicBezTo>
                      <a:cubicBezTo>
                        <a:pt x="2825" y="3251"/>
                        <a:pt x="2686" y="3210"/>
                        <a:pt x="2593" y="3117"/>
                      </a:cubicBezTo>
                      <a:cubicBezTo>
                        <a:pt x="2478" y="3002"/>
                        <a:pt x="2478" y="2759"/>
                        <a:pt x="2605" y="2655"/>
                      </a:cubicBezTo>
                      <a:lnTo>
                        <a:pt x="2605" y="2655"/>
                      </a:lnTo>
                      <a:cubicBezTo>
                        <a:pt x="2397" y="2702"/>
                        <a:pt x="2235" y="2909"/>
                        <a:pt x="2235" y="3129"/>
                      </a:cubicBezTo>
                      <a:cubicBezTo>
                        <a:pt x="2247" y="3348"/>
                        <a:pt x="2455" y="3521"/>
                        <a:pt x="2662" y="3544"/>
                      </a:cubicBezTo>
                      <a:cubicBezTo>
                        <a:pt x="2252" y="3781"/>
                        <a:pt x="1808" y="3883"/>
                        <a:pt x="1348" y="3883"/>
                      </a:cubicBezTo>
                      <a:cubicBezTo>
                        <a:pt x="1135" y="3883"/>
                        <a:pt x="919" y="3861"/>
                        <a:pt x="700" y="3821"/>
                      </a:cubicBezTo>
                      <a:lnTo>
                        <a:pt x="700" y="3821"/>
                      </a:lnTo>
                      <a:cubicBezTo>
                        <a:pt x="700" y="3821"/>
                        <a:pt x="816" y="3994"/>
                        <a:pt x="931" y="4110"/>
                      </a:cubicBezTo>
                      <a:cubicBezTo>
                        <a:pt x="931" y="4110"/>
                        <a:pt x="768" y="4173"/>
                        <a:pt x="449" y="4173"/>
                      </a:cubicBezTo>
                      <a:cubicBezTo>
                        <a:pt x="360" y="4173"/>
                        <a:pt x="259" y="4169"/>
                        <a:pt x="146" y="4156"/>
                      </a:cubicBezTo>
                      <a:lnTo>
                        <a:pt x="146" y="4156"/>
                      </a:lnTo>
                      <a:cubicBezTo>
                        <a:pt x="446" y="4456"/>
                        <a:pt x="527" y="4525"/>
                        <a:pt x="919" y="4698"/>
                      </a:cubicBezTo>
                      <a:cubicBezTo>
                        <a:pt x="0" y="5135"/>
                        <a:pt x="728" y="5949"/>
                        <a:pt x="404" y="6628"/>
                      </a:cubicBezTo>
                      <a:lnTo>
                        <a:pt x="404" y="6628"/>
                      </a:lnTo>
                      <a:cubicBezTo>
                        <a:pt x="533" y="6369"/>
                        <a:pt x="803" y="6332"/>
                        <a:pt x="1090" y="6332"/>
                      </a:cubicBezTo>
                      <a:cubicBezTo>
                        <a:pt x="1203" y="6332"/>
                        <a:pt x="1319" y="6338"/>
                        <a:pt x="1430" y="6338"/>
                      </a:cubicBezTo>
                      <a:cubicBezTo>
                        <a:pt x="1708" y="6338"/>
                        <a:pt x="1955" y="6302"/>
                        <a:pt x="2051" y="6049"/>
                      </a:cubicBezTo>
                      <a:cubicBezTo>
                        <a:pt x="2051" y="6441"/>
                        <a:pt x="2074" y="6811"/>
                        <a:pt x="2293" y="7157"/>
                      </a:cubicBezTo>
                      <a:cubicBezTo>
                        <a:pt x="2212" y="5991"/>
                        <a:pt x="2951" y="4825"/>
                        <a:pt x="3643" y="3925"/>
                      </a:cubicBezTo>
                      <a:cubicBezTo>
                        <a:pt x="4221" y="3175"/>
                        <a:pt x="4486" y="2321"/>
                        <a:pt x="4267" y="1443"/>
                      </a:cubicBezTo>
                      <a:cubicBezTo>
                        <a:pt x="4221" y="1270"/>
                        <a:pt x="4151" y="1086"/>
                        <a:pt x="4082" y="901"/>
                      </a:cubicBezTo>
                      <a:cubicBezTo>
                        <a:pt x="3920" y="566"/>
                        <a:pt x="3678" y="301"/>
                        <a:pt x="349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3"/>
                <p:cNvSpPr/>
                <p:nvPr/>
              </p:nvSpPr>
              <p:spPr>
                <a:xfrm>
                  <a:off x="601416" y="4560614"/>
                  <a:ext cx="54066" cy="151766"/>
                </a:xfrm>
                <a:custGeom>
                  <a:avLst/>
                  <a:gdLst/>
                  <a:ahLst/>
                  <a:cxnLst/>
                  <a:rect l="l" t="t" r="r" b="b"/>
                  <a:pathLst>
                    <a:path w="1674" h="4699" extrusionOk="0">
                      <a:moveTo>
                        <a:pt x="1201" y="1005"/>
                      </a:moveTo>
                      <a:lnTo>
                        <a:pt x="1201" y="1005"/>
                      </a:lnTo>
                      <a:cubicBezTo>
                        <a:pt x="1143" y="1224"/>
                        <a:pt x="1085" y="1443"/>
                        <a:pt x="1051" y="1674"/>
                      </a:cubicBezTo>
                      <a:cubicBezTo>
                        <a:pt x="1004" y="1905"/>
                        <a:pt x="970" y="2113"/>
                        <a:pt x="970" y="2343"/>
                      </a:cubicBezTo>
                      <a:cubicBezTo>
                        <a:pt x="958" y="2574"/>
                        <a:pt x="970" y="2805"/>
                        <a:pt x="1004" y="3059"/>
                      </a:cubicBezTo>
                      <a:cubicBezTo>
                        <a:pt x="1027" y="3302"/>
                        <a:pt x="1074" y="3532"/>
                        <a:pt x="1108" y="3763"/>
                      </a:cubicBezTo>
                      <a:cubicBezTo>
                        <a:pt x="1051" y="3532"/>
                        <a:pt x="993" y="3290"/>
                        <a:pt x="958" y="3059"/>
                      </a:cubicBezTo>
                      <a:cubicBezTo>
                        <a:pt x="935" y="2828"/>
                        <a:pt x="912" y="2574"/>
                        <a:pt x="912" y="2343"/>
                      </a:cubicBezTo>
                      <a:cubicBezTo>
                        <a:pt x="935" y="2113"/>
                        <a:pt x="958" y="1882"/>
                        <a:pt x="1004" y="1651"/>
                      </a:cubicBezTo>
                      <a:cubicBezTo>
                        <a:pt x="1051" y="1420"/>
                        <a:pt x="1120" y="1224"/>
                        <a:pt x="1201" y="1005"/>
                      </a:cubicBezTo>
                      <a:close/>
                      <a:moveTo>
                        <a:pt x="1674" y="0"/>
                      </a:moveTo>
                      <a:lnTo>
                        <a:pt x="1674" y="0"/>
                      </a:lnTo>
                      <a:cubicBezTo>
                        <a:pt x="1074" y="820"/>
                        <a:pt x="0" y="3013"/>
                        <a:pt x="370" y="4075"/>
                      </a:cubicBezTo>
                      <a:cubicBezTo>
                        <a:pt x="416" y="4052"/>
                        <a:pt x="554" y="3359"/>
                        <a:pt x="693" y="3186"/>
                      </a:cubicBezTo>
                      <a:lnTo>
                        <a:pt x="693" y="3186"/>
                      </a:lnTo>
                      <a:cubicBezTo>
                        <a:pt x="658" y="3729"/>
                        <a:pt x="981" y="4398"/>
                        <a:pt x="1408" y="4698"/>
                      </a:cubicBezTo>
                      <a:cubicBezTo>
                        <a:pt x="1051" y="3151"/>
                        <a:pt x="1131" y="1501"/>
                        <a:pt x="167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3"/>
                <p:cNvSpPr/>
                <p:nvPr/>
              </p:nvSpPr>
              <p:spPr>
                <a:xfrm>
                  <a:off x="622280" y="4354589"/>
                  <a:ext cx="171338" cy="50061"/>
                </a:xfrm>
                <a:custGeom>
                  <a:avLst/>
                  <a:gdLst/>
                  <a:ahLst/>
                  <a:cxnLst/>
                  <a:rect l="l" t="t" r="r" b="b"/>
                  <a:pathLst>
                    <a:path w="5305" h="1550" extrusionOk="0">
                      <a:moveTo>
                        <a:pt x="4245" y="1"/>
                      </a:moveTo>
                      <a:cubicBezTo>
                        <a:pt x="2797" y="1"/>
                        <a:pt x="1" y="1485"/>
                        <a:pt x="1" y="1485"/>
                      </a:cubicBezTo>
                      <a:cubicBezTo>
                        <a:pt x="1" y="1485"/>
                        <a:pt x="782" y="1550"/>
                        <a:pt x="1732" y="1550"/>
                      </a:cubicBezTo>
                      <a:cubicBezTo>
                        <a:pt x="3291" y="1550"/>
                        <a:pt x="5304" y="1376"/>
                        <a:pt x="5068" y="458"/>
                      </a:cubicBezTo>
                      <a:cubicBezTo>
                        <a:pt x="4979" y="128"/>
                        <a:pt x="4670" y="1"/>
                        <a:pt x="4245"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3"/>
                <p:cNvSpPr/>
                <p:nvPr/>
              </p:nvSpPr>
              <p:spPr>
                <a:xfrm>
                  <a:off x="621149" y="4265383"/>
                  <a:ext cx="134261" cy="111459"/>
                </a:xfrm>
                <a:custGeom>
                  <a:avLst/>
                  <a:gdLst/>
                  <a:ahLst/>
                  <a:cxnLst/>
                  <a:rect l="l" t="t" r="r" b="b"/>
                  <a:pathLst>
                    <a:path w="4157" h="3451" extrusionOk="0">
                      <a:moveTo>
                        <a:pt x="2636" y="0"/>
                      </a:moveTo>
                      <a:cubicBezTo>
                        <a:pt x="1501" y="0"/>
                        <a:pt x="1" y="3451"/>
                        <a:pt x="1" y="3451"/>
                      </a:cubicBezTo>
                      <a:cubicBezTo>
                        <a:pt x="1" y="3451"/>
                        <a:pt x="4156" y="1200"/>
                        <a:pt x="3025" y="161"/>
                      </a:cubicBezTo>
                      <a:cubicBezTo>
                        <a:pt x="2903" y="50"/>
                        <a:pt x="2772" y="0"/>
                        <a:pt x="2636"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3"/>
                <p:cNvSpPr/>
                <p:nvPr/>
              </p:nvSpPr>
              <p:spPr>
                <a:xfrm>
                  <a:off x="567762" y="4212124"/>
                  <a:ext cx="94438" cy="166203"/>
                </a:xfrm>
                <a:custGeom>
                  <a:avLst/>
                  <a:gdLst/>
                  <a:ahLst/>
                  <a:cxnLst/>
                  <a:rect l="l" t="t" r="r" b="b"/>
                  <a:pathLst>
                    <a:path w="2924" h="5146" extrusionOk="0">
                      <a:moveTo>
                        <a:pt x="1343" y="0"/>
                      </a:moveTo>
                      <a:cubicBezTo>
                        <a:pt x="0" y="0"/>
                        <a:pt x="869" y="5146"/>
                        <a:pt x="869" y="5146"/>
                      </a:cubicBezTo>
                      <a:cubicBezTo>
                        <a:pt x="869" y="5146"/>
                        <a:pt x="2924" y="263"/>
                        <a:pt x="1446" y="10"/>
                      </a:cubicBezTo>
                      <a:cubicBezTo>
                        <a:pt x="1410" y="3"/>
                        <a:pt x="1376" y="0"/>
                        <a:pt x="134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1" name="Google Shape;941;p13"/>
              <p:cNvGrpSpPr/>
              <p:nvPr/>
            </p:nvGrpSpPr>
            <p:grpSpPr>
              <a:xfrm rot="10800000" flipH="1">
                <a:off x="1005226" y="4721208"/>
                <a:ext cx="8138847" cy="211872"/>
                <a:chOff x="1005226" y="199492"/>
                <a:chExt cx="8138847" cy="211872"/>
              </a:xfrm>
            </p:grpSpPr>
            <p:sp>
              <p:nvSpPr>
                <p:cNvPr id="942" name="Google Shape;942;p13"/>
                <p:cNvSpPr/>
                <p:nvPr/>
              </p:nvSpPr>
              <p:spPr>
                <a:xfrm>
                  <a:off x="4842450" y="199550"/>
                  <a:ext cx="4301622" cy="14950"/>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43" name="Google Shape;943;p13"/>
                <p:cNvGrpSpPr/>
                <p:nvPr/>
              </p:nvGrpSpPr>
              <p:grpSpPr>
                <a:xfrm>
                  <a:off x="1005226" y="199492"/>
                  <a:ext cx="3295960" cy="211872"/>
                  <a:chOff x="1018925" y="254356"/>
                  <a:chExt cx="3295960" cy="211872"/>
                </a:xfrm>
              </p:grpSpPr>
              <p:sp>
                <p:nvSpPr>
                  <p:cNvPr id="944" name="Google Shape;944;p13"/>
                  <p:cNvSpPr/>
                  <p:nvPr/>
                </p:nvSpPr>
                <p:spPr>
                  <a:xfrm>
                    <a:off x="1149795"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3"/>
                  <p:cNvSpPr/>
                  <p:nvPr/>
                </p:nvSpPr>
                <p:spPr>
                  <a:xfrm>
                    <a:off x="1018925" y="254356"/>
                    <a:ext cx="143950" cy="211872"/>
                  </a:xfrm>
                  <a:custGeom>
                    <a:avLst/>
                    <a:gdLst/>
                    <a:ahLst/>
                    <a:cxnLst/>
                    <a:rect l="l" t="t" r="r" b="b"/>
                    <a:pathLst>
                      <a:path w="4457" h="6560" extrusionOk="0">
                        <a:moveTo>
                          <a:pt x="3933" y="1"/>
                        </a:moveTo>
                        <a:cubicBezTo>
                          <a:pt x="2886" y="1"/>
                          <a:pt x="1831" y="436"/>
                          <a:pt x="1097" y="1215"/>
                        </a:cubicBezTo>
                        <a:cubicBezTo>
                          <a:pt x="705" y="1607"/>
                          <a:pt x="405" y="2104"/>
                          <a:pt x="209" y="2635"/>
                        </a:cubicBezTo>
                        <a:cubicBezTo>
                          <a:pt x="174" y="2761"/>
                          <a:pt x="139" y="2912"/>
                          <a:pt x="93" y="3039"/>
                        </a:cubicBezTo>
                        <a:lnTo>
                          <a:pt x="24" y="3454"/>
                        </a:lnTo>
                        <a:lnTo>
                          <a:pt x="1" y="3893"/>
                        </a:lnTo>
                        <a:cubicBezTo>
                          <a:pt x="1" y="4054"/>
                          <a:pt x="1" y="4193"/>
                          <a:pt x="24" y="4354"/>
                        </a:cubicBezTo>
                        <a:cubicBezTo>
                          <a:pt x="105" y="4955"/>
                          <a:pt x="440" y="5532"/>
                          <a:pt x="913" y="5936"/>
                        </a:cubicBezTo>
                        <a:cubicBezTo>
                          <a:pt x="1397" y="6330"/>
                          <a:pt x="1992" y="6559"/>
                          <a:pt x="2642" y="6559"/>
                        </a:cubicBezTo>
                        <a:cubicBezTo>
                          <a:pt x="2658" y="6559"/>
                          <a:pt x="2674" y="6559"/>
                          <a:pt x="2690" y="6559"/>
                        </a:cubicBezTo>
                        <a:cubicBezTo>
                          <a:pt x="3441" y="6524"/>
                          <a:pt x="4133" y="6005"/>
                          <a:pt x="4364" y="5278"/>
                        </a:cubicBezTo>
                        <a:cubicBezTo>
                          <a:pt x="4422" y="5105"/>
                          <a:pt x="4456" y="4908"/>
                          <a:pt x="4456" y="4712"/>
                        </a:cubicBezTo>
                        <a:cubicBezTo>
                          <a:pt x="4456" y="4481"/>
                          <a:pt x="4387" y="4239"/>
                          <a:pt x="4272" y="4031"/>
                        </a:cubicBezTo>
                        <a:cubicBezTo>
                          <a:pt x="4041" y="3627"/>
                          <a:pt x="3579" y="3339"/>
                          <a:pt x="3083" y="3339"/>
                        </a:cubicBezTo>
                        <a:lnTo>
                          <a:pt x="2898" y="3339"/>
                        </a:lnTo>
                        <a:cubicBezTo>
                          <a:pt x="2829" y="3339"/>
                          <a:pt x="2771" y="3350"/>
                          <a:pt x="2690" y="3373"/>
                        </a:cubicBezTo>
                        <a:cubicBezTo>
                          <a:pt x="2333" y="3489"/>
                          <a:pt x="2136" y="3858"/>
                          <a:pt x="2229" y="4216"/>
                        </a:cubicBezTo>
                        <a:cubicBezTo>
                          <a:pt x="2323" y="4519"/>
                          <a:pt x="2597" y="4705"/>
                          <a:pt x="2889" y="4705"/>
                        </a:cubicBezTo>
                        <a:cubicBezTo>
                          <a:pt x="2953" y="4705"/>
                          <a:pt x="3018" y="4696"/>
                          <a:pt x="3083" y="4678"/>
                        </a:cubicBezTo>
                        <a:cubicBezTo>
                          <a:pt x="3117" y="4678"/>
                          <a:pt x="3141" y="4678"/>
                          <a:pt x="3175" y="4712"/>
                        </a:cubicBezTo>
                        <a:cubicBezTo>
                          <a:pt x="3187" y="4712"/>
                          <a:pt x="3198" y="4735"/>
                          <a:pt x="3198" y="4758"/>
                        </a:cubicBezTo>
                        <a:cubicBezTo>
                          <a:pt x="3198" y="4816"/>
                          <a:pt x="3198" y="4885"/>
                          <a:pt x="3187" y="4943"/>
                        </a:cubicBezTo>
                        <a:cubicBezTo>
                          <a:pt x="3129" y="5197"/>
                          <a:pt x="2898" y="5428"/>
                          <a:pt x="2610" y="5462"/>
                        </a:cubicBezTo>
                        <a:cubicBezTo>
                          <a:pt x="2575" y="5465"/>
                          <a:pt x="2540" y="5466"/>
                          <a:pt x="2505" y="5466"/>
                        </a:cubicBezTo>
                        <a:cubicBezTo>
                          <a:pt x="2180" y="5466"/>
                          <a:pt x="1806" y="5370"/>
                          <a:pt x="1536" y="5162"/>
                        </a:cubicBezTo>
                        <a:cubicBezTo>
                          <a:pt x="1224" y="4931"/>
                          <a:pt x="970" y="4585"/>
                          <a:pt x="890" y="4193"/>
                        </a:cubicBezTo>
                        <a:cubicBezTo>
                          <a:pt x="855" y="4089"/>
                          <a:pt x="855" y="3985"/>
                          <a:pt x="844" y="3893"/>
                        </a:cubicBezTo>
                        <a:lnTo>
                          <a:pt x="844" y="3558"/>
                        </a:lnTo>
                        <a:lnTo>
                          <a:pt x="890" y="3223"/>
                        </a:lnTo>
                        <a:cubicBezTo>
                          <a:pt x="913" y="3108"/>
                          <a:pt x="936" y="3004"/>
                          <a:pt x="959" y="2900"/>
                        </a:cubicBezTo>
                        <a:cubicBezTo>
                          <a:pt x="1074" y="2450"/>
                          <a:pt x="1305" y="2046"/>
                          <a:pt x="1594" y="1688"/>
                        </a:cubicBezTo>
                        <a:cubicBezTo>
                          <a:pt x="2171" y="961"/>
                          <a:pt x="3083" y="499"/>
                          <a:pt x="4052" y="476"/>
                        </a:cubicBezTo>
                        <a:cubicBezTo>
                          <a:pt x="4179" y="476"/>
                          <a:pt x="4272" y="372"/>
                          <a:pt x="4272" y="234"/>
                        </a:cubicBezTo>
                        <a:cubicBezTo>
                          <a:pt x="4283" y="118"/>
                          <a:pt x="4179" y="3"/>
                          <a:pt x="4052" y="3"/>
                        </a:cubicBezTo>
                        <a:cubicBezTo>
                          <a:pt x="4013" y="2"/>
                          <a:pt x="3973" y="1"/>
                          <a:pt x="393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sp>
        <p:nvSpPr>
          <p:cNvPr id="946" name="Google Shape;946;p13"/>
          <p:cNvSpPr txBox="1">
            <a:spLocks noGrp="1"/>
          </p:cNvSpPr>
          <p:nvPr>
            <p:ph type="title"/>
          </p:nvPr>
        </p:nvSpPr>
        <p:spPr>
          <a:xfrm>
            <a:off x="1011700" y="593367"/>
            <a:ext cx="101684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sz="4000">
                <a:solidFill>
                  <a:schemeClr val="accent5"/>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47" name="Google Shape;947;p13"/>
          <p:cNvSpPr txBox="1">
            <a:spLocks noGrp="1"/>
          </p:cNvSpPr>
          <p:nvPr>
            <p:ph type="title" idx="2" hasCustomPrompt="1"/>
          </p:nvPr>
        </p:nvSpPr>
        <p:spPr>
          <a:xfrm>
            <a:off x="1428333" y="2048633"/>
            <a:ext cx="1102800" cy="70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5"/>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948" name="Google Shape;948;p13"/>
          <p:cNvSpPr txBox="1">
            <a:spLocks noGrp="1"/>
          </p:cNvSpPr>
          <p:nvPr>
            <p:ph type="title" idx="3"/>
          </p:nvPr>
        </p:nvSpPr>
        <p:spPr>
          <a:xfrm>
            <a:off x="2531233" y="2048633"/>
            <a:ext cx="36764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dk2"/>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949" name="Google Shape;949;p13"/>
          <p:cNvSpPr txBox="1">
            <a:spLocks noGrp="1"/>
          </p:cNvSpPr>
          <p:nvPr>
            <p:ph type="title" idx="4"/>
          </p:nvPr>
        </p:nvSpPr>
        <p:spPr>
          <a:xfrm>
            <a:off x="2531233" y="2655833"/>
            <a:ext cx="3453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000" b="0">
                <a:solidFill>
                  <a:schemeClr val="dk2"/>
                </a:solidFill>
                <a:latin typeface="Adamina"/>
                <a:ea typeface="Adamina"/>
                <a:cs typeface="Adamina"/>
                <a:sym typeface="Adamina"/>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950" name="Google Shape;950;p13"/>
          <p:cNvSpPr txBox="1">
            <a:spLocks noGrp="1"/>
          </p:cNvSpPr>
          <p:nvPr>
            <p:ph type="title" idx="5" hasCustomPrompt="1"/>
          </p:nvPr>
        </p:nvSpPr>
        <p:spPr>
          <a:xfrm>
            <a:off x="6289233" y="2048633"/>
            <a:ext cx="1102800" cy="70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5"/>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951" name="Google Shape;951;p13"/>
          <p:cNvSpPr txBox="1">
            <a:spLocks noGrp="1"/>
          </p:cNvSpPr>
          <p:nvPr>
            <p:ph type="title" idx="6"/>
          </p:nvPr>
        </p:nvSpPr>
        <p:spPr>
          <a:xfrm>
            <a:off x="7392133" y="2048633"/>
            <a:ext cx="36764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dk2"/>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952" name="Google Shape;952;p13"/>
          <p:cNvSpPr txBox="1">
            <a:spLocks noGrp="1"/>
          </p:cNvSpPr>
          <p:nvPr>
            <p:ph type="title" idx="7"/>
          </p:nvPr>
        </p:nvSpPr>
        <p:spPr>
          <a:xfrm>
            <a:off x="7392133" y="2655833"/>
            <a:ext cx="3453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000" b="0">
                <a:solidFill>
                  <a:schemeClr val="dk2"/>
                </a:solidFill>
                <a:latin typeface="Adamina"/>
                <a:ea typeface="Adamina"/>
                <a:cs typeface="Adamina"/>
                <a:sym typeface="Adamina"/>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953" name="Google Shape;953;p13"/>
          <p:cNvSpPr txBox="1">
            <a:spLocks noGrp="1"/>
          </p:cNvSpPr>
          <p:nvPr>
            <p:ph type="title" idx="8" hasCustomPrompt="1"/>
          </p:nvPr>
        </p:nvSpPr>
        <p:spPr>
          <a:xfrm>
            <a:off x="1428333" y="4066633"/>
            <a:ext cx="1102800" cy="70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5"/>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954" name="Google Shape;954;p13"/>
          <p:cNvSpPr txBox="1">
            <a:spLocks noGrp="1"/>
          </p:cNvSpPr>
          <p:nvPr>
            <p:ph type="title" idx="9"/>
          </p:nvPr>
        </p:nvSpPr>
        <p:spPr>
          <a:xfrm>
            <a:off x="2531233" y="4066633"/>
            <a:ext cx="36764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dk2"/>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955" name="Google Shape;955;p13"/>
          <p:cNvSpPr txBox="1">
            <a:spLocks noGrp="1"/>
          </p:cNvSpPr>
          <p:nvPr>
            <p:ph type="title" idx="13"/>
          </p:nvPr>
        </p:nvSpPr>
        <p:spPr>
          <a:xfrm>
            <a:off x="2531233" y="4673833"/>
            <a:ext cx="3453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000" b="0">
                <a:solidFill>
                  <a:schemeClr val="dk2"/>
                </a:solidFill>
                <a:latin typeface="Adamina"/>
                <a:ea typeface="Adamina"/>
                <a:cs typeface="Adamina"/>
                <a:sym typeface="Adamina"/>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956" name="Google Shape;956;p13"/>
          <p:cNvSpPr txBox="1">
            <a:spLocks noGrp="1"/>
          </p:cNvSpPr>
          <p:nvPr>
            <p:ph type="title" idx="14" hasCustomPrompt="1"/>
          </p:nvPr>
        </p:nvSpPr>
        <p:spPr>
          <a:xfrm>
            <a:off x="6289233" y="4066633"/>
            <a:ext cx="1102800" cy="70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5"/>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957" name="Google Shape;957;p13"/>
          <p:cNvSpPr txBox="1">
            <a:spLocks noGrp="1"/>
          </p:cNvSpPr>
          <p:nvPr>
            <p:ph type="title" idx="15"/>
          </p:nvPr>
        </p:nvSpPr>
        <p:spPr>
          <a:xfrm>
            <a:off x="7392133" y="4066633"/>
            <a:ext cx="36764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dk2"/>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958" name="Google Shape;958;p13"/>
          <p:cNvSpPr txBox="1">
            <a:spLocks noGrp="1"/>
          </p:cNvSpPr>
          <p:nvPr>
            <p:ph type="title" idx="16"/>
          </p:nvPr>
        </p:nvSpPr>
        <p:spPr>
          <a:xfrm>
            <a:off x="7392133" y="4673833"/>
            <a:ext cx="3453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000" b="0">
                <a:solidFill>
                  <a:schemeClr val="dk2"/>
                </a:solidFill>
                <a:latin typeface="Adamina"/>
                <a:ea typeface="Adamina"/>
                <a:cs typeface="Adamina"/>
                <a:sym typeface="Adamina"/>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Tree>
    <p:extLst>
      <p:ext uri="{BB962C8B-B14F-4D97-AF65-F5344CB8AC3E}">
        <p14:creationId xmlns:p14="http://schemas.microsoft.com/office/powerpoint/2010/main" val="3970613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4FE16-24CC-491F-A9EA-24B8395F8762}" type="datetime1">
              <a:rPr lang="en-US" smtClean="0"/>
              <a:t>7/19/2023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720C8318-0A5F-4F97-BC31-294887A11F83}"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12301921"/>
      </p:ext>
    </p:extLst>
  </p:cSld>
  <p:clrMapOvr>
    <a:masterClrMapping/>
  </p:clrMapOvr>
  <p:hf hd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4FE16-24CC-491F-A9EA-24B8395F8762}" type="datetime1">
              <a:rPr lang="en-US" smtClean="0"/>
              <a:t>7/19/2023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1543914946"/>
      </p:ext>
    </p:extLst>
  </p:cSld>
  <p:clrMapOvr>
    <a:masterClrMapping/>
  </p:clrMapOvr>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98D9CB-9538-4BAC-AB0B-551BCA8105E6}" type="datetime1">
              <a:rPr lang="en-US" smtClean="0"/>
              <a:t>7/19/2023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16383302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E39802-5C98-4877-9C7F-E22488D0D086}" type="datetime1">
              <a:rPr lang="en-US" smtClean="0"/>
              <a:t>7/19/2023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13471826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880B613-E2AB-410C-B3EB-02931CE5C6D0}" type="datetime1">
              <a:rPr lang="en-US" smtClean="0"/>
              <a:t>7/19/2023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26531917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5B022B-2E5A-4155-87F3-116DE501AEC7}" type="datetime1">
              <a:rPr lang="en-US" smtClean="0"/>
              <a:t>7/19/2023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1816993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BEA1C5-99C5-4F41-ABB0-D4CC079180AA}" type="datetime1">
              <a:rPr lang="en-US" smtClean="0"/>
              <a:t>7/19/2023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3133276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9E896E1-7E79-4E51-B9D2-B76074636AB2}" type="datetime1">
              <a:rPr lang="en-US" smtClean="0"/>
              <a:t>7/19/2023</a:t>
            </a:fld>
            <a:endParaRPr lang="en-US"/>
          </a:p>
        </p:txBody>
      </p:sp>
      <p:sp>
        <p:nvSpPr>
          <p:cNvPr id="6" name="Footer Placeholder 5"/>
          <p:cNvSpPr>
            <a:spLocks noGrp="1"/>
          </p:cNvSpPr>
          <p:nvPr>
            <p:ph type="ftr" sz="quarter" idx="11"/>
          </p:nvPr>
        </p:nvSpPr>
        <p:spPr/>
        <p:txBody>
          <a:bodyPr/>
          <a:lstStyle/>
          <a:p>
            <a:r>
              <a:rPr lang="en-US"/>
              <a:t>CANTEY TECHNOLOGY</a:t>
            </a:r>
          </a:p>
        </p:txBody>
      </p:sp>
      <p:sp>
        <p:nvSpPr>
          <p:cNvPr id="7" name="Slide Number Placeholder 6"/>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1865661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345B438-CA6E-4B9D-B8DE-61D9B0289FF6}" type="datetime1">
              <a:rPr lang="en-US" smtClean="0"/>
              <a:t>7/19/2023</a:t>
            </a:fld>
            <a:endParaRPr lang="en-US"/>
          </a:p>
        </p:txBody>
      </p:sp>
      <p:sp>
        <p:nvSpPr>
          <p:cNvPr id="8" name="Footer Placeholder 7"/>
          <p:cNvSpPr>
            <a:spLocks noGrp="1"/>
          </p:cNvSpPr>
          <p:nvPr>
            <p:ph type="ftr" sz="quarter" idx="11"/>
          </p:nvPr>
        </p:nvSpPr>
        <p:spPr/>
        <p:txBody>
          <a:bodyPr/>
          <a:lstStyle/>
          <a:p>
            <a:r>
              <a:rPr lang="en-US"/>
              <a:t>CANTEY TECHNOLOGY</a:t>
            </a:r>
          </a:p>
        </p:txBody>
      </p:sp>
      <p:sp>
        <p:nvSpPr>
          <p:cNvPr id="9" name="Slide Number Placeholder 8"/>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3541812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DCFC6E-89CD-4B86-AD02-902E566DC681}" type="datetime1">
              <a:rPr lang="en-US" smtClean="0"/>
              <a:t>7/19/2023</a:t>
            </a:fld>
            <a:endParaRPr lang="en-US"/>
          </a:p>
        </p:txBody>
      </p:sp>
      <p:sp>
        <p:nvSpPr>
          <p:cNvPr id="4" name="Footer Placeholder 3"/>
          <p:cNvSpPr>
            <a:spLocks noGrp="1"/>
          </p:cNvSpPr>
          <p:nvPr>
            <p:ph type="ftr" sz="quarter" idx="11"/>
          </p:nvPr>
        </p:nvSpPr>
        <p:spPr/>
        <p:txBody>
          <a:bodyPr/>
          <a:lstStyle/>
          <a:p>
            <a:r>
              <a:rPr lang="en-US"/>
              <a:t>CANTEY TECHNOLOGY</a:t>
            </a:r>
          </a:p>
        </p:txBody>
      </p:sp>
      <p:sp>
        <p:nvSpPr>
          <p:cNvPr id="5" name="Slide Number Placeholder 4"/>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2749310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959"/>
        <p:cNvGrpSpPr/>
        <p:nvPr/>
      </p:nvGrpSpPr>
      <p:grpSpPr>
        <a:xfrm>
          <a:off x="0" y="0"/>
          <a:ext cx="0" cy="0"/>
          <a:chOff x="0" y="0"/>
          <a:chExt cx="0" cy="0"/>
        </a:xfrm>
      </p:grpSpPr>
      <p:grpSp>
        <p:nvGrpSpPr>
          <p:cNvPr id="965" name="Google Shape;965;p14"/>
          <p:cNvGrpSpPr/>
          <p:nvPr/>
        </p:nvGrpSpPr>
        <p:grpSpPr>
          <a:xfrm>
            <a:off x="259075" y="1379595"/>
            <a:ext cx="284864" cy="4007861"/>
            <a:chOff x="194306" y="1034696"/>
            <a:chExt cx="213648" cy="3005896"/>
          </a:xfrm>
        </p:grpSpPr>
        <p:sp>
          <p:nvSpPr>
            <p:cNvPr id="966" name="Google Shape;966;p14"/>
            <p:cNvSpPr/>
            <p:nvPr/>
          </p:nvSpPr>
          <p:spPr>
            <a:xfrm>
              <a:off x="196179" y="1165533"/>
              <a:ext cx="14921" cy="1487494"/>
            </a:xfrm>
            <a:custGeom>
              <a:avLst/>
              <a:gdLst/>
              <a:ahLst/>
              <a:cxnLst/>
              <a:rect l="l" t="t" r="r" b="b"/>
              <a:pathLst>
                <a:path w="462" h="46056" extrusionOk="0">
                  <a:moveTo>
                    <a:pt x="0" y="1"/>
                  </a:moveTo>
                  <a:lnTo>
                    <a:pt x="0" y="46056"/>
                  </a:lnTo>
                  <a:lnTo>
                    <a:pt x="462" y="46056"/>
                  </a:lnTo>
                  <a:lnTo>
                    <a:pt x="462"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4"/>
            <p:cNvSpPr/>
            <p:nvPr/>
          </p:nvSpPr>
          <p:spPr>
            <a:xfrm>
              <a:off x="194306" y="1034696"/>
              <a:ext cx="213648" cy="143918"/>
            </a:xfrm>
            <a:custGeom>
              <a:avLst/>
              <a:gdLst/>
              <a:ahLst/>
              <a:cxnLst/>
              <a:rect l="l" t="t" r="r" b="b"/>
              <a:pathLst>
                <a:path w="6615" h="4456" extrusionOk="0">
                  <a:moveTo>
                    <a:pt x="3925" y="0"/>
                  </a:moveTo>
                  <a:lnTo>
                    <a:pt x="3498" y="35"/>
                  </a:lnTo>
                  <a:lnTo>
                    <a:pt x="3071" y="104"/>
                  </a:lnTo>
                  <a:cubicBezTo>
                    <a:pt x="2944" y="151"/>
                    <a:pt x="2805" y="174"/>
                    <a:pt x="2667" y="220"/>
                  </a:cubicBezTo>
                  <a:cubicBezTo>
                    <a:pt x="2136" y="404"/>
                    <a:pt x="1651" y="705"/>
                    <a:pt x="1259" y="1097"/>
                  </a:cubicBezTo>
                  <a:cubicBezTo>
                    <a:pt x="451" y="1859"/>
                    <a:pt x="1" y="2978"/>
                    <a:pt x="47" y="4052"/>
                  </a:cubicBezTo>
                  <a:cubicBezTo>
                    <a:pt x="47" y="4183"/>
                    <a:pt x="149" y="4272"/>
                    <a:pt x="258" y="4272"/>
                  </a:cubicBezTo>
                  <a:cubicBezTo>
                    <a:pt x="265" y="4272"/>
                    <a:pt x="271" y="4272"/>
                    <a:pt x="278" y="4271"/>
                  </a:cubicBezTo>
                  <a:cubicBezTo>
                    <a:pt x="405" y="4271"/>
                    <a:pt x="508" y="4167"/>
                    <a:pt x="508" y="4052"/>
                  </a:cubicBezTo>
                  <a:cubicBezTo>
                    <a:pt x="543" y="3094"/>
                    <a:pt x="1005" y="2182"/>
                    <a:pt x="1720" y="1605"/>
                  </a:cubicBezTo>
                  <a:cubicBezTo>
                    <a:pt x="2078" y="1316"/>
                    <a:pt x="2482" y="1085"/>
                    <a:pt x="2932" y="970"/>
                  </a:cubicBezTo>
                  <a:cubicBezTo>
                    <a:pt x="3048" y="935"/>
                    <a:pt x="3152" y="924"/>
                    <a:pt x="3267" y="901"/>
                  </a:cubicBezTo>
                  <a:lnTo>
                    <a:pt x="3590" y="855"/>
                  </a:lnTo>
                  <a:lnTo>
                    <a:pt x="3925" y="855"/>
                  </a:lnTo>
                  <a:cubicBezTo>
                    <a:pt x="4029" y="866"/>
                    <a:pt x="4133" y="866"/>
                    <a:pt x="4225" y="901"/>
                  </a:cubicBezTo>
                  <a:cubicBezTo>
                    <a:pt x="4618" y="982"/>
                    <a:pt x="4964" y="1224"/>
                    <a:pt x="5195" y="1547"/>
                  </a:cubicBezTo>
                  <a:cubicBezTo>
                    <a:pt x="5426" y="1847"/>
                    <a:pt x="5529" y="2263"/>
                    <a:pt x="5495" y="2609"/>
                  </a:cubicBezTo>
                  <a:cubicBezTo>
                    <a:pt x="5472" y="2898"/>
                    <a:pt x="5241" y="3128"/>
                    <a:pt x="4975" y="3186"/>
                  </a:cubicBezTo>
                  <a:cubicBezTo>
                    <a:pt x="4918" y="3209"/>
                    <a:pt x="4848" y="3209"/>
                    <a:pt x="4791" y="3209"/>
                  </a:cubicBezTo>
                  <a:cubicBezTo>
                    <a:pt x="4779" y="3209"/>
                    <a:pt x="4756" y="3186"/>
                    <a:pt x="4756" y="3175"/>
                  </a:cubicBezTo>
                  <a:cubicBezTo>
                    <a:pt x="4722" y="3152"/>
                    <a:pt x="4722" y="3117"/>
                    <a:pt x="4722" y="3094"/>
                  </a:cubicBezTo>
                  <a:cubicBezTo>
                    <a:pt x="4825" y="2725"/>
                    <a:pt x="4618" y="2355"/>
                    <a:pt x="4260" y="2240"/>
                  </a:cubicBezTo>
                  <a:cubicBezTo>
                    <a:pt x="4197" y="2222"/>
                    <a:pt x="4134" y="2213"/>
                    <a:pt x="4072" y="2213"/>
                  </a:cubicBezTo>
                  <a:cubicBezTo>
                    <a:pt x="3777" y="2213"/>
                    <a:pt x="3501" y="2406"/>
                    <a:pt x="3406" y="2701"/>
                  </a:cubicBezTo>
                  <a:cubicBezTo>
                    <a:pt x="3394" y="2771"/>
                    <a:pt x="3383" y="2828"/>
                    <a:pt x="3383" y="2898"/>
                  </a:cubicBezTo>
                  <a:lnTo>
                    <a:pt x="3383" y="3094"/>
                  </a:lnTo>
                  <a:cubicBezTo>
                    <a:pt x="3383" y="3579"/>
                    <a:pt x="3671" y="4040"/>
                    <a:pt x="4075" y="4271"/>
                  </a:cubicBezTo>
                  <a:cubicBezTo>
                    <a:pt x="4271" y="4387"/>
                    <a:pt x="4514" y="4456"/>
                    <a:pt x="4745" y="4456"/>
                  </a:cubicBezTo>
                  <a:cubicBezTo>
                    <a:pt x="4952" y="4456"/>
                    <a:pt x="5137" y="4433"/>
                    <a:pt x="5310" y="4375"/>
                  </a:cubicBezTo>
                  <a:cubicBezTo>
                    <a:pt x="6049" y="4144"/>
                    <a:pt x="6568" y="3452"/>
                    <a:pt x="6603" y="2701"/>
                  </a:cubicBezTo>
                  <a:cubicBezTo>
                    <a:pt x="6614" y="2020"/>
                    <a:pt x="6384" y="1420"/>
                    <a:pt x="5980" y="924"/>
                  </a:cubicBezTo>
                  <a:cubicBezTo>
                    <a:pt x="5576" y="451"/>
                    <a:pt x="4999" y="116"/>
                    <a:pt x="4387" y="35"/>
                  </a:cubicBezTo>
                  <a:cubicBezTo>
                    <a:pt x="4237" y="0"/>
                    <a:pt x="4087" y="0"/>
                    <a:pt x="392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14"/>
            <p:cNvSpPr/>
            <p:nvPr/>
          </p:nvSpPr>
          <p:spPr>
            <a:xfrm>
              <a:off x="196179" y="2421874"/>
              <a:ext cx="14921" cy="1487494"/>
            </a:xfrm>
            <a:custGeom>
              <a:avLst/>
              <a:gdLst/>
              <a:ahLst/>
              <a:cxnLst/>
              <a:rect l="l" t="t" r="r" b="b"/>
              <a:pathLst>
                <a:path w="462" h="46056" extrusionOk="0">
                  <a:moveTo>
                    <a:pt x="0" y="0"/>
                  </a:moveTo>
                  <a:lnTo>
                    <a:pt x="0" y="46055"/>
                  </a:lnTo>
                  <a:lnTo>
                    <a:pt x="462" y="46055"/>
                  </a:lnTo>
                  <a:lnTo>
                    <a:pt x="462" y="0"/>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14"/>
            <p:cNvSpPr/>
            <p:nvPr/>
          </p:nvSpPr>
          <p:spPr>
            <a:xfrm>
              <a:off x="194306" y="3896287"/>
              <a:ext cx="213648" cy="144305"/>
            </a:xfrm>
            <a:custGeom>
              <a:avLst/>
              <a:gdLst/>
              <a:ahLst/>
              <a:cxnLst/>
              <a:rect l="l" t="t" r="r" b="b"/>
              <a:pathLst>
                <a:path w="6615" h="4468" extrusionOk="0">
                  <a:moveTo>
                    <a:pt x="4745" y="0"/>
                  </a:moveTo>
                  <a:cubicBezTo>
                    <a:pt x="4514" y="0"/>
                    <a:pt x="4271" y="81"/>
                    <a:pt x="4075" y="197"/>
                  </a:cubicBezTo>
                  <a:cubicBezTo>
                    <a:pt x="3671" y="427"/>
                    <a:pt x="3383" y="889"/>
                    <a:pt x="3383" y="1374"/>
                  </a:cubicBezTo>
                  <a:lnTo>
                    <a:pt x="3383" y="1559"/>
                  </a:lnTo>
                  <a:cubicBezTo>
                    <a:pt x="3383" y="1639"/>
                    <a:pt x="3394" y="1697"/>
                    <a:pt x="3406" y="1766"/>
                  </a:cubicBezTo>
                  <a:cubicBezTo>
                    <a:pt x="3501" y="2062"/>
                    <a:pt x="3777" y="2255"/>
                    <a:pt x="4072" y="2255"/>
                  </a:cubicBezTo>
                  <a:cubicBezTo>
                    <a:pt x="4134" y="2255"/>
                    <a:pt x="4197" y="2246"/>
                    <a:pt x="4260" y="2228"/>
                  </a:cubicBezTo>
                  <a:cubicBezTo>
                    <a:pt x="4618" y="2113"/>
                    <a:pt x="4825" y="1732"/>
                    <a:pt x="4722" y="1374"/>
                  </a:cubicBezTo>
                  <a:cubicBezTo>
                    <a:pt x="4722" y="1351"/>
                    <a:pt x="4722" y="1316"/>
                    <a:pt x="4756" y="1293"/>
                  </a:cubicBezTo>
                  <a:cubicBezTo>
                    <a:pt x="4756" y="1270"/>
                    <a:pt x="4779" y="1259"/>
                    <a:pt x="4791" y="1259"/>
                  </a:cubicBezTo>
                  <a:cubicBezTo>
                    <a:pt x="4848" y="1259"/>
                    <a:pt x="4918" y="1259"/>
                    <a:pt x="4975" y="1270"/>
                  </a:cubicBezTo>
                  <a:cubicBezTo>
                    <a:pt x="5241" y="1328"/>
                    <a:pt x="5472" y="1559"/>
                    <a:pt x="5495" y="1847"/>
                  </a:cubicBezTo>
                  <a:cubicBezTo>
                    <a:pt x="5529" y="2194"/>
                    <a:pt x="5426" y="2621"/>
                    <a:pt x="5195" y="2921"/>
                  </a:cubicBezTo>
                  <a:cubicBezTo>
                    <a:pt x="4964" y="3232"/>
                    <a:pt x="4618" y="3486"/>
                    <a:pt x="4225" y="3567"/>
                  </a:cubicBezTo>
                  <a:cubicBezTo>
                    <a:pt x="4133" y="3602"/>
                    <a:pt x="4029" y="3602"/>
                    <a:pt x="3925" y="3613"/>
                  </a:cubicBezTo>
                  <a:lnTo>
                    <a:pt x="3590" y="3613"/>
                  </a:lnTo>
                  <a:lnTo>
                    <a:pt x="3267" y="3567"/>
                  </a:lnTo>
                  <a:cubicBezTo>
                    <a:pt x="3152" y="3544"/>
                    <a:pt x="3048" y="3521"/>
                    <a:pt x="2932" y="3498"/>
                  </a:cubicBezTo>
                  <a:cubicBezTo>
                    <a:pt x="2482" y="3382"/>
                    <a:pt x="2078" y="3152"/>
                    <a:pt x="1720" y="2863"/>
                  </a:cubicBezTo>
                  <a:cubicBezTo>
                    <a:pt x="1005" y="2286"/>
                    <a:pt x="543" y="1374"/>
                    <a:pt x="508" y="404"/>
                  </a:cubicBezTo>
                  <a:cubicBezTo>
                    <a:pt x="508" y="289"/>
                    <a:pt x="405" y="197"/>
                    <a:pt x="278" y="197"/>
                  </a:cubicBezTo>
                  <a:cubicBezTo>
                    <a:pt x="267" y="194"/>
                    <a:pt x="256" y="193"/>
                    <a:pt x="245" y="193"/>
                  </a:cubicBezTo>
                  <a:cubicBezTo>
                    <a:pt x="141" y="193"/>
                    <a:pt x="47" y="289"/>
                    <a:pt x="47" y="404"/>
                  </a:cubicBezTo>
                  <a:cubicBezTo>
                    <a:pt x="1" y="1489"/>
                    <a:pt x="451" y="2598"/>
                    <a:pt x="1259" y="3371"/>
                  </a:cubicBezTo>
                  <a:cubicBezTo>
                    <a:pt x="1651" y="3752"/>
                    <a:pt x="2136" y="4063"/>
                    <a:pt x="2667" y="4248"/>
                  </a:cubicBezTo>
                  <a:cubicBezTo>
                    <a:pt x="2805" y="4294"/>
                    <a:pt x="2944" y="4317"/>
                    <a:pt x="3071" y="4364"/>
                  </a:cubicBezTo>
                  <a:lnTo>
                    <a:pt x="3498" y="4433"/>
                  </a:lnTo>
                  <a:lnTo>
                    <a:pt x="3925" y="4467"/>
                  </a:lnTo>
                  <a:cubicBezTo>
                    <a:pt x="4087" y="4467"/>
                    <a:pt x="4237" y="4467"/>
                    <a:pt x="4387" y="4433"/>
                  </a:cubicBezTo>
                  <a:cubicBezTo>
                    <a:pt x="4999" y="4352"/>
                    <a:pt x="5576" y="4017"/>
                    <a:pt x="5980" y="3544"/>
                  </a:cubicBezTo>
                  <a:cubicBezTo>
                    <a:pt x="6384" y="3048"/>
                    <a:pt x="6614" y="2447"/>
                    <a:pt x="6603" y="1766"/>
                  </a:cubicBezTo>
                  <a:cubicBezTo>
                    <a:pt x="6568" y="1016"/>
                    <a:pt x="6049" y="324"/>
                    <a:pt x="5310" y="93"/>
                  </a:cubicBezTo>
                  <a:cubicBezTo>
                    <a:pt x="5137" y="35"/>
                    <a:pt x="4952" y="0"/>
                    <a:pt x="474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0" name="Google Shape;970;p14"/>
          <p:cNvGrpSpPr/>
          <p:nvPr/>
        </p:nvGrpSpPr>
        <p:grpSpPr>
          <a:xfrm>
            <a:off x="1358567" y="6291163"/>
            <a:ext cx="4394613" cy="282539"/>
            <a:chOff x="1018925" y="4669812"/>
            <a:chExt cx="3295960" cy="211904"/>
          </a:xfrm>
        </p:grpSpPr>
        <p:sp>
          <p:nvSpPr>
            <p:cNvPr id="971" name="Google Shape;971;p14"/>
            <p:cNvSpPr/>
            <p:nvPr/>
          </p:nvSpPr>
          <p:spPr>
            <a:xfrm>
              <a:off x="1149795" y="4866665"/>
              <a:ext cx="3165090" cy="14954"/>
            </a:xfrm>
            <a:custGeom>
              <a:avLst/>
              <a:gdLst/>
              <a:ahLst/>
              <a:cxnLst/>
              <a:rect l="l" t="t" r="r" b="b"/>
              <a:pathLst>
                <a:path w="97998" h="463" extrusionOk="0">
                  <a:moveTo>
                    <a:pt x="0" y="1"/>
                  </a:moveTo>
                  <a:lnTo>
                    <a:pt x="0" y="462"/>
                  </a:lnTo>
                  <a:lnTo>
                    <a:pt x="97998" y="462"/>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4"/>
            <p:cNvSpPr/>
            <p:nvPr/>
          </p:nvSpPr>
          <p:spPr>
            <a:xfrm>
              <a:off x="1018925" y="4669812"/>
              <a:ext cx="143950" cy="211904"/>
            </a:xfrm>
            <a:custGeom>
              <a:avLst/>
              <a:gdLst/>
              <a:ahLst/>
              <a:cxnLst/>
              <a:rect l="l" t="t" r="r" b="b"/>
              <a:pathLst>
                <a:path w="4457" h="6561" extrusionOk="0">
                  <a:moveTo>
                    <a:pt x="2642" y="1"/>
                  </a:moveTo>
                  <a:cubicBezTo>
                    <a:pt x="1992" y="1"/>
                    <a:pt x="1397" y="230"/>
                    <a:pt x="913" y="625"/>
                  </a:cubicBezTo>
                  <a:cubicBezTo>
                    <a:pt x="440" y="1029"/>
                    <a:pt x="105" y="1606"/>
                    <a:pt x="24" y="2217"/>
                  </a:cubicBezTo>
                  <a:cubicBezTo>
                    <a:pt x="1" y="2368"/>
                    <a:pt x="1" y="2518"/>
                    <a:pt x="1" y="2679"/>
                  </a:cubicBezTo>
                  <a:lnTo>
                    <a:pt x="24" y="3106"/>
                  </a:lnTo>
                  <a:lnTo>
                    <a:pt x="93" y="3522"/>
                  </a:lnTo>
                  <a:cubicBezTo>
                    <a:pt x="139" y="3660"/>
                    <a:pt x="174" y="3799"/>
                    <a:pt x="209" y="3926"/>
                  </a:cubicBezTo>
                  <a:cubicBezTo>
                    <a:pt x="405" y="4468"/>
                    <a:pt x="705" y="4953"/>
                    <a:pt x="1097" y="5346"/>
                  </a:cubicBezTo>
                  <a:cubicBezTo>
                    <a:pt x="1824" y="6116"/>
                    <a:pt x="2864" y="6561"/>
                    <a:pt x="3900" y="6561"/>
                  </a:cubicBezTo>
                  <a:cubicBezTo>
                    <a:pt x="3951" y="6561"/>
                    <a:pt x="4002" y="6560"/>
                    <a:pt x="4052" y="6557"/>
                  </a:cubicBezTo>
                  <a:cubicBezTo>
                    <a:pt x="4179" y="6557"/>
                    <a:pt x="4283" y="6442"/>
                    <a:pt x="4272" y="6327"/>
                  </a:cubicBezTo>
                  <a:cubicBezTo>
                    <a:pt x="4272" y="6177"/>
                    <a:pt x="4179" y="6096"/>
                    <a:pt x="4052" y="6096"/>
                  </a:cubicBezTo>
                  <a:cubicBezTo>
                    <a:pt x="3083" y="6061"/>
                    <a:pt x="2171" y="5599"/>
                    <a:pt x="1594" y="4884"/>
                  </a:cubicBezTo>
                  <a:cubicBezTo>
                    <a:pt x="1305" y="4514"/>
                    <a:pt x="1074" y="4122"/>
                    <a:pt x="959" y="3672"/>
                  </a:cubicBezTo>
                  <a:cubicBezTo>
                    <a:pt x="936" y="3556"/>
                    <a:pt x="913" y="3453"/>
                    <a:pt x="890" y="3337"/>
                  </a:cubicBezTo>
                  <a:lnTo>
                    <a:pt x="844" y="3002"/>
                  </a:lnTo>
                  <a:lnTo>
                    <a:pt x="844" y="2679"/>
                  </a:lnTo>
                  <a:cubicBezTo>
                    <a:pt x="855" y="2575"/>
                    <a:pt x="855" y="2471"/>
                    <a:pt x="890" y="2368"/>
                  </a:cubicBezTo>
                  <a:cubicBezTo>
                    <a:pt x="970" y="1987"/>
                    <a:pt x="1224" y="1640"/>
                    <a:pt x="1536" y="1409"/>
                  </a:cubicBezTo>
                  <a:cubicBezTo>
                    <a:pt x="1809" y="1200"/>
                    <a:pt x="2187" y="1095"/>
                    <a:pt x="2513" y="1095"/>
                  </a:cubicBezTo>
                  <a:cubicBezTo>
                    <a:pt x="2546" y="1095"/>
                    <a:pt x="2578" y="1096"/>
                    <a:pt x="2610" y="1098"/>
                  </a:cubicBezTo>
                  <a:cubicBezTo>
                    <a:pt x="2898" y="1132"/>
                    <a:pt x="3129" y="1363"/>
                    <a:pt x="3187" y="1617"/>
                  </a:cubicBezTo>
                  <a:cubicBezTo>
                    <a:pt x="3198" y="1675"/>
                    <a:pt x="3198" y="1756"/>
                    <a:pt x="3198" y="1813"/>
                  </a:cubicBezTo>
                  <a:cubicBezTo>
                    <a:pt x="3198" y="1825"/>
                    <a:pt x="3187" y="1848"/>
                    <a:pt x="3175" y="1848"/>
                  </a:cubicBezTo>
                  <a:cubicBezTo>
                    <a:pt x="3141" y="1883"/>
                    <a:pt x="3117" y="1883"/>
                    <a:pt x="3083" y="1883"/>
                  </a:cubicBezTo>
                  <a:cubicBezTo>
                    <a:pt x="3020" y="1865"/>
                    <a:pt x="2957" y="1856"/>
                    <a:pt x="2895" y="1856"/>
                  </a:cubicBezTo>
                  <a:cubicBezTo>
                    <a:pt x="2600" y="1856"/>
                    <a:pt x="2324" y="2049"/>
                    <a:pt x="2229" y="2344"/>
                  </a:cubicBezTo>
                  <a:cubicBezTo>
                    <a:pt x="2136" y="2702"/>
                    <a:pt x="2333" y="3083"/>
                    <a:pt x="2690" y="3199"/>
                  </a:cubicBezTo>
                  <a:cubicBezTo>
                    <a:pt x="2771" y="3210"/>
                    <a:pt x="2829" y="3222"/>
                    <a:pt x="2898" y="3222"/>
                  </a:cubicBezTo>
                  <a:lnTo>
                    <a:pt x="3083" y="3222"/>
                  </a:lnTo>
                  <a:cubicBezTo>
                    <a:pt x="3579" y="3222"/>
                    <a:pt x="4041" y="2933"/>
                    <a:pt x="4272" y="2529"/>
                  </a:cubicBezTo>
                  <a:cubicBezTo>
                    <a:pt x="4387" y="2333"/>
                    <a:pt x="4456" y="2079"/>
                    <a:pt x="4456" y="1848"/>
                  </a:cubicBezTo>
                  <a:cubicBezTo>
                    <a:pt x="4456" y="1652"/>
                    <a:pt x="4422" y="1467"/>
                    <a:pt x="4364" y="1294"/>
                  </a:cubicBezTo>
                  <a:cubicBezTo>
                    <a:pt x="4133" y="555"/>
                    <a:pt x="3441" y="36"/>
                    <a:pt x="2690" y="1"/>
                  </a:cubicBezTo>
                  <a:cubicBezTo>
                    <a:pt x="2674" y="1"/>
                    <a:pt x="2658" y="1"/>
                    <a:pt x="2642"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3" name="Google Shape;973;p14"/>
          <p:cNvGrpSpPr/>
          <p:nvPr/>
        </p:nvGrpSpPr>
        <p:grpSpPr>
          <a:xfrm>
            <a:off x="6474879" y="6291163"/>
            <a:ext cx="4395087" cy="282539"/>
            <a:chOff x="4856159" y="4669812"/>
            <a:chExt cx="3296315" cy="211904"/>
          </a:xfrm>
        </p:grpSpPr>
        <p:sp>
          <p:nvSpPr>
            <p:cNvPr id="974" name="Google Shape;974;p14"/>
            <p:cNvSpPr/>
            <p:nvPr/>
          </p:nvSpPr>
          <p:spPr>
            <a:xfrm>
              <a:off x="4856159" y="4866665"/>
              <a:ext cx="3165090" cy="14954"/>
            </a:xfrm>
            <a:custGeom>
              <a:avLst/>
              <a:gdLst/>
              <a:ahLst/>
              <a:cxnLst/>
              <a:rect l="l" t="t" r="r" b="b"/>
              <a:pathLst>
                <a:path w="97998" h="463" extrusionOk="0">
                  <a:moveTo>
                    <a:pt x="0" y="1"/>
                  </a:moveTo>
                  <a:lnTo>
                    <a:pt x="0" y="462"/>
                  </a:lnTo>
                  <a:lnTo>
                    <a:pt x="97998" y="462"/>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4"/>
            <p:cNvSpPr/>
            <p:nvPr/>
          </p:nvSpPr>
          <p:spPr>
            <a:xfrm>
              <a:off x="8008169" y="4669812"/>
              <a:ext cx="144305" cy="211904"/>
            </a:xfrm>
            <a:custGeom>
              <a:avLst/>
              <a:gdLst/>
              <a:ahLst/>
              <a:cxnLst/>
              <a:rect l="l" t="t" r="r" b="b"/>
              <a:pathLst>
                <a:path w="4468" h="6561" extrusionOk="0">
                  <a:moveTo>
                    <a:pt x="1815" y="1"/>
                  </a:moveTo>
                  <a:cubicBezTo>
                    <a:pt x="1799" y="1"/>
                    <a:pt x="1783" y="1"/>
                    <a:pt x="1767" y="1"/>
                  </a:cubicBezTo>
                  <a:cubicBezTo>
                    <a:pt x="1016" y="36"/>
                    <a:pt x="324" y="555"/>
                    <a:pt x="93" y="1294"/>
                  </a:cubicBezTo>
                  <a:cubicBezTo>
                    <a:pt x="35" y="1467"/>
                    <a:pt x="1" y="1652"/>
                    <a:pt x="1" y="1848"/>
                  </a:cubicBezTo>
                  <a:cubicBezTo>
                    <a:pt x="1" y="2079"/>
                    <a:pt x="81" y="2333"/>
                    <a:pt x="197" y="2529"/>
                  </a:cubicBezTo>
                  <a:cubicBezTo>
                    <a:pt x="428" y="2933"/>
                    <a:pt x="889" y="3222"/>
                    <a:pt x="1374" y="3222"/>
                  </a:cubicBezTo>
                  <a:lnTo>
                    <a:pt x="1559" y="3222"/>
                  </a:lnTo>
                  <a:cubicBezTo>
                    <a:pt x="1640" y="3222"/>
                    <a:pt x="1697" y="3210"/>
                    <a:pt x="1767" y="3199"/>
                  </a:cubicBezTo>
                  <a:cubicBezTo>
                    <a:pt x="2124" y="3083"/>
                    <a:pt x="2332" y="2702"/>
                    <a:pt x="2228" y="2344"/>
                  </a:cubicBezTo>
                  <a:cubicBezTo>
                    <a:pt x="2133" y="2049"/>
                    <a:pt x="1857" y="1856"/>
                    <a:pt x="1562" y="1856"/>
                  </a:cubicBezTo>
                  <a:cubicBezTo>
                    <a:pt x="1500" y="1856"/>
                    <a:pt x="1437" y="1865"/>
                    <a:pt x="1374" y="1883"/>
                  </a:cubicBezTo>
                  <a:cubicBezTo>
                    <a:pt x="1351" y="1883"/>
                    <a:pt x="1317" y="1883"/>
                    <a:pt x="1293" y="1848"/>
                  </a:cubicBezTo>
                  <a:cubicBezTo>
                    <a:pt x="1270" y="1848"/>
                    <a:pt x="1259" y="1825"/>
                    <a:pt x="1259" y="1813"/>
                  </a:cubicBezTo>
                  <a:cubicBezTo>
                    <a:pt x="1259" y="1756"/>
                    <a:pt x="1259" y="1675"/>
                    <a:pt x="1270" y="1617"/>
                  </a:cubicBezTo>
                  <a:cubicBezTo>
                    <a:pt x="1328" y="1363"/>
                    <a:pt x="1559" y="1132"/>
                    <a:pt x="1847" y="1098"/>
                  </a:cubicBezTo>
                  <a:cubicBezTo>
                    <a:pt x="1879" y="1096"/>
                    <a:pt x="1911" y="1095"/>
                    <a:pt x="1944" y="1095"/>
                  </a:cubicBezTo>
                  <a:cubicBezTo>
                    <a:pt x="2270" y="1095"/>
                    <a:pt x="2648" y="1200"/>
                    <a:pt x="2921" y="1409"/>
                  </a:cubicBezTo>
                  <a:cubicBezTo>
                    <a:pt x="3233" y="1640"/>
                    <a:pt x="3487" y="1987"/>
                    <a:pt x="3567" y="2368"/>
                  </a:cubicBezTo>
                  <a:cubicBezTo>
                    <a:pt x="3602" y="2471"/>
                    <a:pt x="3602" y="2575"/>
                    <a:pt x="3613" y="2679"/>
                  </a:cubicBezTo>
                  <a:lnTo>
                    <a:pt x="3613" y="3002"/>
                  </a:lnTo>
                  <a:lnTo>
                    <a:pt x="3567" y="3337"/>
                  </a:lnTo>
                  <a:cubicBezTo>
                    <a:pt x="3544" y="3453"/>
                    <a:pt x="3521" y="3556"/>
                    <a:pt x="3498" y="3672"/>
                  </a:cubicBezTo>
                  <a:cubicBezTo>
                    <a:pt x="3383" y="4122"/>
                    <a:pt x="3152" y="4514"/>
                    <a:pt x="2863" y="4884"/>
                  </a:cubicBezTo>
                  <a:cubicBezTo>
                    <a:pt x="2286" y="5599"/>
                    <a:pt x="1374" y="6061"/>
                    <a:pt x="405" y="6096"/>
                  </a:cubicBezTo>
                  <a:cubicBezTo>
                    <a:pt x="278" y="6096"/>
                    <a:pt x="197" y="6177"/>
                    <a:pt x="197" y="6327"/>
                  </a:cubicBezTo>
                  <a:cubicBezTo>
                    <a:pt x="174" y="6442"/>
                    <a:pt x="278" y="6557"/>
                    <a:pt x="405" y="6557"/>
                  </a:cubicBezTo>
                  <a:cubicBezTo>
                    <a:pt x="455" y="6560"/>
                    <a:pt x="506" y="6561"/>
                    <a:pt x="557" y="6561"/>
                  </a:cubicBezTo>
                  <a:cubicBezTo>
                    <a:pt x="1593" y="6561"/>
                    <a:pt x="2634" y="6116"/>
                    <a:pt x="3371" y="5346"/>
                  </a:cubicBezTo>
                  <a:cubicBezTo>
                    <a:pt x="3752" y="4953"/>
                    <a:pt x="4064" y="4468"/>
                    <a:pt x="4248" y="3926"/>
                  </a:cubicBezTo>
                  <a:cubicBezTo>
                    <a:pt x="4283" y="3799"/>
                    <a:pt x="4318" y="3660"/>
                    <a:pt x="4364" y="3522"/>
                  </a:cubicBezTo>
                  <a:lnTo>
                    <a:pt x="4433" y="3106"/>
                  </a:lnTo>
                  <a:lnTo>
                    <a:pt x="4468" y="2679"/>
                  </a:lnTo>
                  <a:cubicBezTo>
                    <a:pt x="4468" y="2518"/>
                    <a:pt x="4468" y="2368"/>
                    <a:pt x="4433" y="2217"/>
                  </a:cubicBezTo>
                  <a:cubicBezTo>
                    <a:pt x="4341" y="1606"/>
                    <a:pt x="4017" y="1029"/>
                    <a:pt x="3533" y="625"/>
                  </a:cubicBezTo>
                  <a:cubicBezTo>
                    <a:pt x="3059" y="230"/>
                    <a:pt x="2476" y="1"/>
                    <a:pt x="1815"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6" name="Google Shape;976;p14"/>
          <p:cNvGrpSpPr/>
          <p:nvPr/>
        </p:nvGrpSpPr>
        <p:grpSpPr>
          <a:xfrm>
            <a:off x="1340302" y="284277"/>
            <a:ext cx="9511399" cy="282496"/>
            <a:chOff x="1018925" y="199492"/>
            <a:chExt cx="7133549" cy="211872"/>
          </a:xfrm>
        </p:grpSpPr>
        <p:grpSp>
          <p:nvGrpSpPr>
            <p:cNvPr id="977" name="Google Shape;977;p14"/>
            <p:cNvGrpSpPr/>
            <p:nvPr/>
          </p:nvGrpSpPr>
          <p:grpSpPr>
            <a:xfrm>
              <a:off x="4856159" y="199492"/>
              <a:ext cx="3296315" cy="211872"/>
              <a:chOff x="4856159" y="254356"/>
              <a:chExt cx="3296315" cy="211872"/>
            </a:xfrm>
          </p:grpSpPr>
          <p:sp>
            <p:nvSpPr>
              <p:cNvPr id="978" name="Google Shape;978;p14"/>
              <p:cNvSpPr/>
              <p:nvPr/>
            </p:nvSpPr>
            <p:spPr>
              <a:xfrm>
                <a:off x="4856159"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4"/>
              <p:cNvSpPr/>
              <p:nvPr/>
            </p:nvSpPr>
            <p:spPr>
              <a:xfrm>
                <a:off x="8008169" y="254356"/>
                <a:ext cx="144305" cy="211872"/>
              </a:xfrm>
              <a:custGeom>
                <a:avLst/>
                <a:gdLst/>
                <a:ahLst/>
                <a:cxnLst/>
                <a:rect l="l" t="t" r="r" b="b"/>
                <a:pathLst>
                  <a:path w="4468" h="6560" extrusionOk="0">
                    <a:moveTo>
                      <a:pt x="524" y="1"/>
                    </a:moveTo>
                    <a:cubicBezTo>
                      <a:pt x="484" y="1"/>
                      <a:pt x="444" y="2"/>
                      <a:pt x="405" y="3"/>
                    </a:cubicBezTo>
                    <a:cubicBezTo>
                      <a:pt x="278" y="3"/>
                      <a:pt x="174" y="118"/>
                      <a:pt x="197" y="234"/>
                    </a:cubicBezTo>
                    <a:cubicBezTo>
                      <a:pt x="197" y="372"/>
                      <a:pt x="278" y="476"/>
                      <a:pt x="405" y="476"/>
                    </a:cubicBezTo>
                    <a:cubicBezTo>
                      <a:pt x="1374" y="499"/>
                      <a:pt x="2286" y="961"/>
                      <a:pt x="2863" y="1688"/>
                    </a:cubicBezTo>
                    <a:cubicBezTo>
                      <a:pt x="3152" y="2046"/>
                      <a:pt x="3383" y="2450"/>
                      <a:pt x="3498" y="2900"/>
                    </a:cubicBezTo>
                    <a:cubicBezTo>
                      <a:pt x="3521" y="3004"/>
                      <a:pt x="3544" y="3108"/>
                      <a:pt x="3567" y="3223"/>
                    </a:cubicBezTo>
                    <a:lnTo>
                      <a:pt x="3613" y="3558"/>
                    </a:lnTo>
                    <a:lnTo>
                      <a:pt x="3613" y="3893"/>
                    </a:lnTo>
                    <a:cubicBezTo>
                      <a:pt x="3602" y="3985"/>
                      <a:pt x="3602" y="4089"/>
                      <a:pt x="3567" y="4193"/>
                    </a:cubicBezTo>
                    <a:cubicBezTo>
                      <a:pt x="3487" y="4585"/>
                      <a:pt x="3233" y="4931"/>
                      <a:pt x="2921" y="5162"/>
                    </a:cubicBezTo>
                    <a:cubicBezTo>
                      <a:pt x="2651" y="5370"/>
                      <a:pt x="2277" y="5466"/>
                      <a:pt x="1953" y="5466"/>
                    </a:cubicBezTo>
                    <a:cubicBezTo>
                      <a:pt x="1917" y="5466"/>
                      <a:pt x="1882" y="5465"/>
                      <a:pt x="1847" y="5462"/>
                    </a:cubicBezTo>
                    <a:cubicBezTo>
                      <a:pt x="1559" y="5428"/>
                      <a:pt x="1328" y="5197"/>
                      <a:pt x="1270" y="4943"/>
                    </a:cubicBezTo>
                    <a:cubicBezTo>
                      <a:pt x="1259" y="4885"/>
                      <a:pt x="1259" y="4816"/>
                      <a:pt x="1259" y="4758"/>
                    </a:cubicBezTo>
                    <a:cubicBezTo>
                      <a:pt x="1259" y="4735"/>
                      <a:pt x="1270" y="4712"/>
                      <a:pt x="1293" y="4712"/>
                    </a:cubicBezTo>
                    <a:cubicBezTo>
                      <a:pt x="1317" y="4678"/>
                      <a:pt x="1351" y="4678"/>
                      <a:pt x="1374" y="4678"/>
                    </a:cubicBezTo>
                    <a:cubicBezTo>
                      <a:pt x="1439" y="4696"/>
                      <a:pt x="1504" y="4705"/>
                      <a:pt x="1568" y="4705"/>
                    </a:cubicBezTo>
                    <a:cubicBezTo>
                      <a:pt x="1861" y="4705"/>
                      <a:pt x="2134" y="4519"/>
                      <a:pt x="2228" y="4216"/>
                    </a:cubicBezTo>
                    <a:cubicBezTo>
                      <a:pt x="2332" y="3858"/>
                      <a:pt x="2124" y="3489"/>
                      <a:pt x="1767" y="3373"/>
                    </a:cubicBezTo>
                    <a:cubicBezTo>
                      <a:pt x="1697" y="3350"/>
                      <a:pt x="1640" y="3339"/>
                      <a:pt x="1559" y="3339"/>
                    </a:cubicBezTo>
                    <a:lnTo>
                      <a:pt x="1374" y="3339"/>
                    </a:lnTo>
                    <a:cubicBezTo>
                      <a:pt x="889" y="3339"/>
                      <a:pt x="428" y="3627"/>
                      <a:pt x="197" y="4031"/>
                    </a:cubicBezTo>
                    <a:cubicBezTo>
                      <a:pt x="81" y="4239"/>
                      <a:pt x="1" y="4481"/>
                      <a:pt x="1" y="4712"/>
                    </a:cubicBezTo>
                    <a:cubicBezTo>
                      <a:pt x="1" y="4908"/>
                      <a:pt x="35" y="5105"/>
                      <a:pt x="93" y="5278"/>
                    </a:cubicBezTo>
                    <a:cubicBezTo>
                      <a:pt x="324" y="6005"/>
                      <a:pt x="1016" y="6524"/>
                      <a:pt x="1767" y="6559"/>
                    </a:cubicBezTo>
                    <a:cubicBezTo>
                      <a:pt x="1783" y="6559"/>
                      <a:pt x="1799" y="6559"/>
                      <a:pt x="1815" y="6559"/>
                    </a:cubicBezTo>
                    <a:cubicBezTo>
                      <a:pt x="2476" y="6559"/>
                      <a:pt x="3059" y="6330"/>
                      <a:pt x="3533" y="5936"/>
                    </a:cubicBezTo>
                    <a:cubicBezTo>
                      <a:pt x="4017" y="5532"/>
                      <a:pt x="4341" y="4955"/>
                      <a:pt x="4433" y="4354"/>
                    </a:cubicBezTo>
                    <a:cubicBezTo>
                      <a:pt x="4468" y="4193"/>
                      <a:pt x="4468" y="4054"/>
                      <a:pt x="4468" y="3893"/>
                    </a:cubicBezTo>
                    <a:lnTo>
                      <a:pt x="4433" y="3454"/>
                    </a:lnTo>
                    <a:lnTo>
                      <a:pt x="4364" y="3039"/>
                    </a:lnTo>
                    <a:cubicBezTo>
                      <a:pt x="4318" y="2912"/>
                      <a:pt x="4283" y="2761"/>
                      <a:pt x="4248" y="2635"/>
                    </a:cubicBezTo>
                    <a:cubicBezTo>
                      <a:pt x="4064" y="2104"/>
                      <a:pt x="3752" y="1607"/>
                      <a:pt x="3371" y="1215"/>
                    </a:cubicBezTo>
                    <a:cubicBezTo>
                      <a:pt x="2626" y="436"/>
                      <a:pt x="1571" y="1"/>
                      <a:pt x="524"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0" name="Google Shape;980;p14"/>
            <p:cNvGrpSpPr/>
            <p:nvPr/>
          </p:nvGrpSpPr>
          <p:grpSpPr>
            <a:xfrm>
              <a:off x="1018925" y="199492"/>
              <a:ext cx="3295960" cy="211872"/>
              <a:chOff x="1018925" y="254356"/>
              <a:chExt cx="3295960" cy="211872"/>
            </a:xfrm>
          </p:grpSpPr>
          <p:sp>
            <p:nvSpPr>
              <p:cNvPr id="981" name="Google Shape;981;p14"/>
              <p:cNvSpPr/>
              <p:nvPr/>
            </p:nvSpPr>
            <p:spPr>
              <a:xfrm>
                <a:off x="1149795"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4"/>
              <p:cNvSpPr/>
              <p:nvPr/>
            </p:nvSpPr>
            <p:spPr>
              <a:xfrm>
                <a:off x="1018925" y="254356"/>
                <a:ext cx="143950" cy="211872"/>
              </a:xfrm>
              <a:custGeom>
                <a:avLst/>
                <a:gdLst/>
                <a:ahLst/>
                <a:cxnLst/>
                <a:rect l="l" t="t" r="r" b="b"/>
                <a:pathLst>
                  <a:path w="4457" h="6560" extrusionOk="0">
                    <a:moveTo>
                      <a:pt x="3933" y="1"/>
                    </a:moveTo>
                    <a:cubicBezTo>
                      <a:pt x="2886" y="1"/>
                      <a:pt x="1831" y="436"/>
                      <a:pt x="1097" y="1215"/>
                    </a:cubicBezTo>
                    <a:cubicBezTo>
                      <a:pt x="705" y="1607"/>
                      <a:pt x="405" y="2104"/>
                      <a:pt x="209" y="2635"/>
                    </a:cubicBezTo>
                    <a:cubicBezTo>
                      <a:pt x="174" y="2761"/>
                      <a:pt x="139" y="2912"/>
                      <a:pt x="93" y="3039"/>
                    </a:cubicBezTo>
                    <a:lnTo>
                      <a:pt x="24" y="3454"/>
                    </a:lnTo>
                    <a:lnTo>
                      <a:pt x="1" y="3893"/>
                    </a:lnTo>
                    <a:cubicBezTo>
                      <a:pt x="1" y="4054"/>
                      <a:pt x="1" y="4193"/>
                      <a:pt x="24" y="4354"/>
                    </a:cubicBezTo>
                    <a:cubicBezTo>
                      <a:pt x="105" y="4955"/>
                      <a:pt x="440" y="5532"/>
                      <a:pt x="913" y="5936"/>
                    </a:cubicBezTo>
                    <a:cubicBezTo>
                      <a:pt x="1397" y="6330"/>
                      <a:pt x="1992" y="6559"/>
                      <a:pt x="2642" y="6559"/>
                    </a:cubicBezTo>
                    <a:cubicBezTo>
                      <a:pt x="2658" y="6559"/>
                      <a:pt x="2674" y="6559"/>
                      <a:pt x="2690" y="6559"/>
                    </a:cubicBezTo>
                    <a:cubicBezTo>
                      <a:pt x="3441" y="6524"/>
                      <a:pt x="4133" y="6005"/>
                      <a:pt x="4364" y="5278"/>
                    </a:cubicBezTo>
                    <a:cubicBezTo>
                      <a:pt x="4422" y="5105"/>
                      <a:pt x="4456" y="4908"/>
                      <a:pt x="4456" y="4712"/>
                    </a:cubicBezTo>
                    <a:cubicBezTo>
                      <a:pt x="4456" y="4481"/>
                      <a:pt x="4387" y="4239"/>
                      <a:pt x="4272" y="4031"/>
                    </a:cubicBezTo>
                    <a:cubicBezTo>
                      <a:pt x="4041" y="3627"/>
                      <a:pt x="3579" y="3339"/>
                      <a:pt x="3083" y="3339"/>
                    </a:cubicBezTo>
                    <a:lnTo>
                      <a:pt x="2898" y="3339"/>
                    </a:lnTo>
                    <a:cubicBezTo>
                      <a:pt x="2829" y="3339"/>
                      <a:pt x="2771" y="3350"/>
                      <a:pt x="2690" y="3373"/>
                    </a:cubicBezTo>
                    <a:cubicBezTo>
                      <a:pt x="2333" y="3489"/>
                      <a:pt x="2136" y="3858"/>
                      <a:pt x="2229" y="4216"/>
                    </a:cubicBezTo>
                    <a:cubicBezTo>
                      <a:pt x="2323" y="4519"/>
                      <a:pt x="2597" y="4705"/>
                      <a:pt x="2889" y="4705"/>
                    </a:cubicBezTo>
                    <a:cubicBezTo>
                      <a:pt x="2953" y="4705"/>
                      <a:pt x="3018" y="4696"/>
                      <a:pt x="3083" y="4678"/>
                    </a:cubicBezTo>
                    <a:cubicBezTo>
                      <a:pt x="3117" y="4678"/>
                      <a:pt x="3141" y="4678"/>
                      <a:pt x="3175" y="4712"/>
                    </a:cubicBezTo>
                    <a:cubicBezTo>
                      <a:pt x="3187" y="4712"/>
                      <a:pt x="3198" y="4735"/>
                      <a:pt x="3198" y="4758"/>
                    </a:cubicBezTo>
                    <a:cubicBezTo>
                      <a:pt x="3198" y="4816"/>
                      <a:pt x="3198" y="4885"/>
                      <a:pt x="3187" y="4943"/>
                    </a:cubicBezTo>
                    <a:cubicBezTo>
                      <a:pt x="3129" y="5197"/>
                      <a:pt x="2898" y="5428"/>
                      <a:pt x="2610" y="5462"/>
                    </a:cubicBezTo>
                    <a:cubicBezTo>
                      <a:pt x="2575" y="5465"/>
                      <a:pt x="2540" y="5466"/>
                      <a:pt x="2505" y="5466"/>
                    </a:cubicBezTo>
                    <a:cubicBezTo>
                      <a:pt x="2180" y="5466"/>
                      <a:pt x="1806" y="5370"/>
                      <a:pt x="1536" y="5162"/>
                    </a:cubicBezTo>
                    <a:cubicBezTo>
                      <a:pt x="1224" y="4931"/>
                      <a:pt x="970" y="4585"/>
                      <a:pt x="890" y="4193"/>
                    </a:cubicBezTo>
                    <a:cubicBezTo>
                      <a:pt x="855" y="4089"/>
                      <a:pt x="855" y="3985"/>
                      <a:pt x="844" y="3893"/>
                    </a:cubicBezTo>
                    <a:lnTo>
                      <a:pt x="844" y="3558"/>
                    </a:lnTo>
                    <a:lnTo>
                      <a:pt x="890" y="3223"/>
                    </a:lnTo>
                    <a:cubicBezTo>
                      <a:pt x="913" y="3108"/>
                      <a:pt x="936" y="3004"/>
                      <a:pt x="959" y="2900"/>
                    </a:cubicBezTo>
                    <a:cubicBezTo>
                      <a:pt x="1074" y="2450"/>
                      <a:pt x="1305" y="2046"/>
                      <a:pt x="1594" y="1688"/>
                    </a:cubicBezTo>
                    <a:cubicBezTo>
                      <a:pt x="2171" y="961"/>
                      <a:pt x="3083" y="499"/>
                      <a:pt x="4052" y="476"/>
                    </a:cubicBezTo>
                    <a:cubicBezTo>
                      <a:pt x="4179" y="476"/>
                      <a:pt x="4272" y="372"/>
                      <a:pt x="4272" y="234"/>
                    </a:cubicBezTo>
                    <a:cubicBezTo>
                      <a:pt x="4283" y="118"/>
                      <a:pt x="4179" y="3"/>
                      <a:pt x="4052" y="3"/>
                    </a:cubicBezTo>
                    <a:cubicBezTo>
                      <a:pt x="4013" y="2"/>
                      <a:pt x="3973" y="1"/>
                      <a:pt x="393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83" name="Google Shape;983;p14"/>
          <p:cNvGrpSpPr/>
          <p:nvPr/>
        </p:nvGrpSpPr>
        <p:grpSpPr>
          <a:xfrm>
            <a:off x="121938" y="153250"/>
            <a:ext cx="1000060" cy="1036276"/>
            <a:chOff x="54877" y="169801"/>
            <a:chExt cx="750045" cy="777207"/>
          </a:xfrm>
        </p:grpSpPr>
        <p:sp>
          <p:nvSpPr>
            <p:cNvPr id="984" name="Google Shape;984;p14"/>
            <p:cNvSpPr/>
            <p:nvPr/>
          </p:nvSpPr>
          <p:spPr>
            <a:xfrm>
              <a:off x="541762" y="169801"/>
              <a:ext cx="179348" cy="271428"/>
            </a:xfrm>
            <a:custGeom>
              <a:avLst/>
              <a:gdLst/>
              <a:ahLst/>
              <a:cxnLst/>
              <a:rect l="l" t="t" r="r" b="b"/>
              <a:pathLst>
                <a:path w="5553" h="8404" extrusionOk="0">
                  <a:moveTo>
                    <a:pt x="2528" y="1"/>
                  </a:moveTo>
                  <a:cubicBezTo>
                    <a:pt x="3013" y="1490"/>
                    <a:pt x="2459" y="2148"/>
                    <a:pt x="2367" y="4375"/>
                  </a:cubicBezTo>
                  <a:cubicBezTo>
                    <a:pt x="2228" y="7157"/>
                    <a:pt x="728" y="8265"/>
                    <a:pt x="0" y="8404"/>
                  </a:cubicBezTo>
                  <a:cubicBezTo>
                    <a:pt x="1362" y="8150"/>
                    <a:pt x="2574" y="7111"/>
                    <a:pt x="3013" y="5783"/>
                  </a:cubicBezTo>
                  <a:cubicBezTo>
                    <a:pt x="3186" y="5241"/>
                    <a:pt x="3244" y="4675"/>
                    <a:pt x="3359" y="4110"/>
                  </a:cubicBezTo>
                  <a:cubicBezTo>
                    <a:pt x="3475" y="3544"/>
                    <a:pt x="3648" y="2990"/>
                    <a:pt x="4017" y="2552"/>
                  </a:cubicBezTo>
                  <a:cubicBezTo>
                    <a:pt x="4319" y="2213"/>
                    <a:pt x="4760" y="1968"/>
                    <a:pt x="5205" y="1968"/>
                  </a:cubicBezTo>
                  <a:cubicBezTo>
                    <a:pt x="5322" y="1968"/>
                    <a:pt x="5438" y="1985"/>
                    <a:pt x="5552" y="2021"/>
                  </a:cubicBezTo>
                  <a:cubicBezTo>
                    <a:pt x="5235" y="1760"/>
                    <a:pt x="4801" y="1611"/>
                    <a:pt x="4382" y="1611"/>
                  </a:cubicBezTo>
                  <a:cubicBezTo>
                    <a:pt x="4039" y="1611"/>
                    <a:pt x="3706" y="1710"/>
                    <a:pt x="3452" y="1928"/>
                  </a:cubicBezTo>
                  <a:cubicBezTo>
                    <a:pt x="3602" y="1259"/>
                    <a:pt x="3151" y="301"/>
                    <a:pt x="2528"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01487" y="224223"/>
              <a:ext cx="96214" cy="214036"/>
            </a:xfrm>
            <a:custGeom>
              <a:avLst/>
              <a:gdLst/>
              <a:ahLst/>
              <a:cxnLst/>
              <a:rect l="l" t="t" r="r" b="b"/>
              <a:pathLst>
                <a:path w="2979" h="6627" extrusionOk="0">
                  <a:moveTo>
                    <a:pt x="1236" y="543"/>
                  </a:moveTo>
                  <a:cubicBezTo>
                    <a:pt x="1293" y="982"/>
                    <a:pt x="1386" y="1432"/>
                    <a:pt x="1571" y="1836"/>
                  </a:cubicBezTo>
                  <a:cubicBezTo>
                    <a:pt x="1744" y="2252"/>
                    <a:pt x="1963" y="2644"/>
                    <a:pt x="2171" y="3048"/>
                  </a:cubicBezTo>
                  <a:cubicBezTo>
                    <a:pt x="2355" y="3452"/>
                    <a:pt x="2517" y="3891"/>
                    <a:pt x="2540" y="4352"/>
                  </a:cubicBezTo>
                  <a:cubicBezTo>
                    <a:pt x="2552" y="4583"/>
                    <a:pt x="2540" y="4814"/>
                    <a:pt x="2482" y="5022"/>
                  </a:cubicBezTo>
                  <a:cubicBezTo>
                    <a:pt x="2459" y="5137"/>
                    <a:pt x="2413" y="5241"/>
                    <a:pt x="2367" y="5345"/>
                  </a:cubicBezTo>
                  <a:cubicBezTo>
                    <a:pt x="2309" y="5449"/>
                    <a:pt x="2252" y="5541"/>
                    <a:pt x="2182" y="5634"/>
                  </a:cubicBezTo>
                  <a:cubicBezTo>
                    <a:pt x="2448" y="5276"/>
                    <a:pt x="2540" y="4791"/>
                    <a:pt x="2494" y="4364"/>
                  </a:cubicBezTo>
                  <a:cubicBezTo>
                    <a:pt x="2471" y="3914"/>
                    <a:pt x="2298" y="3498"/>
                    <a:pt x="2101" y="3094"/>
                  </a:cubicBezTo>
                  <a:cubicBezTo>
                    <a:pt x="1917" y="2690"/>
                    <a:pt x="1686" y="2298"/>
                    <a:pt x="1524" y="1871"/>
                  </a:cubicBezTo>
                  <a:cubicBezTo>
                    <a:pt x="1444" y="1651"/>
                    <a:pt x="1386" y="1432"/>
                    <a:pt x="1328" y="1213"/>
                  </a:cubicBezTo>
                  <a:cubicBezTo>
                    <a:pt x="1282" y="1005"/>
                    <a:pt x="1259" y="774"/>
                    <a:pt x="1236" y="543"/>
                  </a:cubicBezTo>
                  <a:close/>
                  <a:moveTo>
                    <a:pt x="1190" y="1"/>
                  </a:moveTo>
                  <a:cubicBezTo>
                    <a:pt x="1190" y="682"/>
                    <a:pt x="266" y="1074"/>
                    <a:pt x="855" y="1778"/>
                  </a:cubicBezTo>
                  <a:cubicBezTo>
                    <a:pt x="800" y="1777"/>
                    <a:pt x="751" y="1776"/>
                    <a:pt x="706" y="1776"/>
                  </a:cubicBezTo>
                  <a:cubicBezTo>
                    <a:pt x="436" y="1776"/>
                    <a:pt x="307" y="1810"/>
                    <a:pt x="1" y="1928"/>
                  </a:cubicBezTo>
                  <a:cubicBezTo>
                    <a:pt x="451" y="2079"/>
                    <a:pt x="636" y="2275"/>
                    <a:pt x="636" y="2275"/>
                  </a:cubicBezTo>
                  <a:cubicBezTo>
                    <a:pt x="509" y="2309"/>
                    <a:pt x="335" y="2413"/>
                    <a:pt x="335" y="2413"/>
                  </a:cubicBezTo>
                  <a:cubicBezTo>
                    <a:pt x="959" y="2586"/>
                    <a:pt x="1478" y="2875"/>
                    <a:pt x="1836" y="3406"/>
                  </a:cubicBezTo>
                  <a:cubicBezTo>
                    <a:pt x="1790" y="3391"/>
                    <a:pt x="1739" y="3384"/>
                    <a:pt x="1688" y="3384"/>
                  </a:cubicBezTo>
                  <a:cubicBezTo>
                    <a:pt x="1535" y="3384"/>
                    <a:pt x="1377" y="3449"/>
                    <a:pt x="1317" y="3579"/>
                  </a:cubicBezTo>
                  <a:cubicBezTo>
                    <a:pt x="1213" y="3752"/>
                    <a:pt x="1270" y="4006"/>
                    <a:pt x="1432" y="4122"/>
                  </a:cubicBezTo>
                  <a:cubicBezTo>
                    <a:pt x="1363" y="3983"/>
                    <a:pt x="1455" y="3787"/>
                    <a:pt x="1605" y="3729"/>
                  </a:cubicBezTo>
                  <a:cubicBezTo>
                    <a:pt x="1645" y="3713"/>
                    <a:pt x="1687" y="3705"/>
                    <a:pt x="1729" y="3705"/>
                  </a:cubicBezTo>
                  <a:cubicBezTo>
                    <a:pt x="1834" y="3705"/>
                    <a:pt x="1942" y="3749"/>
                    <a:pt x="2032" y="3798"/>
                  </a:cubicBezTo>
                  <a:cubicBezTo>
                    <a:pt x="2413" y="4029"/>
                    <a:pt x="2321" y="4641"/>
                    <a:pt x="2263" y="4999"/>
                  </a:cubicBezTo>
                  <a:cubicBezTo>
                    <a:pt x="2138" y="5672"/>
                    <a:pt x="1685" y="6244"/>
                    <a:pt x="1150" y="6614"/>
                  </a:cubicBezTo>
                  <a:lnTo>
                    <a:pt x="1150" y="6614"/>
                  </a:lnTo>
                  <a:cubicBezTo>
                    <a:pt x="1411" y="6437"/>
                    <a:pt x="1715" y="6333"/>
                    <a:pt x="1963" y="6118"/>
                  </a:cubicBezTo>
                  <a:cubicBezTo>
                    <a:pt x="2113" y="6003"/>
                    <a:pt x="2228" y="5876"/>
                    <a:pt x="2344" y="5749"/>
                  </a:cubicBezTo>
                  <a:cubicBezTo>
                    <a:pt x="2863" y="5114"/>
                    <a:pt x="2979" y="4318"/>
                    <a:pt x="2806" y="3464"/>
                  </a:cubicBezTo>
                  <a:cubicBezTo>
                    <a:pt x="2598" y="2471"/>
                    <a:pt x="2436" y="1213"/>
                    <a:pt x="2956" y="289"/>
                  </a:cubicBezTo>
                  <a:lnTo>
                    <a:pt x="2956" y="289"/>
                  </a:lnTo>
                  <a:cubicBezTo>
                    <a:pt x="2632" y="509"/>
                    <a:pt x="2459" y="797"/>
                    <a:pt x="2309" y="1132"/>
                  </a:cubicBezTo>
                  <a:cubicBezTo>
                    <a:pt x="2355" y="543"/>
                    <a:pt x="1190" y="636"/>
                    <a:pt x="1190" y="1"/>
                  </a:cubicBezTo>
                  <a:close/>
                  <a:moveTo>
                    <a:pt x="1150" y="6614"/>
                  </a:moveTo>
                  <a:cubicBezTo>
                    <a:pt x="1144" y="6618"/>
                    <a:pt x="1138" y="6622"/>
                    <a:pt x="1132" y="6626"/>
                  </a:cubicBezTo>
                  <a:cubicBezTo>
                    <a:pt x="1138" y="6622"/>
                    <a:pt x="1144" y="6618"/>
                    <a:pt x="1150" y="6614"/>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595796" y="264853"/>
              <a:ext cx="13856" cy="78321"/>
            </a:xfrm>
            <a:custGeom>
              <a:avLst/>
              <a:gdLst/>
              <a:ahLst/>
              <a:cxnLst/>
              <a:rect l="l" t="t" r="r" b="b"/>
              <a:pathLst>
                <a:path w="429" h="2425" extrusionOk="0">
                  <a:moveTo>
                    <a:pt x="428" y="1"/>
                  </a:moveTo>
                  <a:lnTo>
                    <a:pt x="428" y="1"/>
                  </a:lnTo>
                  <a:cubicBezTo>
                    <a:pt x="47" y="786"/>
                    <a:pt x="1" y="1617"/>
                    <a:pt x="301" y="2425"/>
                  </a:cubicBezTo>
                  <a:lnTo>
                    <a:pt x="42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658453" y="406155"/>
              <a:ext cx="77579" cy="101802"/>
            </a:xfrm>
            <a:custGeom>
              <a:avLst/>
              <a:gdLst/>
              <a:ahLst/>
              <a:cxnLst/>
              <a:rect l="l" t="t" r="r" b="b"/>
              <a:pathLst>
                <a:path w="2402" h="3152" extrusionOk="0">
                  <a:moveTo>
                    <a:pt x="2020" y="728"/>
                  </a:moveTo>
                  <a:cubicBezTo>
                    <a:pt x="1905" y="889"/>
                    <a:pt x="1755" y="993"/>
                    <a:pt x="1593" y="1086"/>
                  </a:cubicBezTo>
                  <a:cubicBezTo>
                    <a:pt x="1443" y="1155"/>
                    <a:pt x="1304" y="1213"/>
                    <a:pt x="1154" y="1282"/>
                  </a:cubicBezTo>
                  <a:cubicBezTo>
                    <a:pt x="1189" y="1270"/>
                    <a:pt x="1235" y="1270"/>
                    <a:pt x="1258" y="1270"/>
                  </a:cubicBezTo>
                  <a:cubicBezTo>
                    <a:pt x="1285" y="1269"/>
                    <a:pt x="1311" y="1268"/>
                    <a:pt x="1337" y="1268"/>
                  </a:cubicBezTo>
                  <a:cubicBezTo>
                    <a:pt x="1483" y="1268"/>
                    <a:pt x="1627" y="1298"/>
                    <a:pt x="1755" y="1386"/>
                  </a:cubicBezTo>
                  <a:cubicBezTo>
                    <a:pt x="1629" y="1341"/>
                    <a:pt x="1504" y="1324"/>
                    <a:pt x="1379" y="1324"/>
                  </a:cubicBezTo>
                  <a:cubicBezTo>
                    <a:pt x="1342" y="1324"/>
                    <a:pt x="1306" y="1325"/>
                    <a:pt x="1270" y="1328"/>
                  </a:cubicBezTo>
                  <a:cubicBezTo>
                    <a:pt x="1154" y="1340"/>
                    <a:pt x="1039" y="1374"/>
                    <a:pt x="924" y="1409"/>
                  </a:cubicBezTo>
                  <a:cubicBezTo>
                    <a:pt x="843" y="1467"/>
                    <a:pt x="750" y="1547"/>
                    <a:pt x="681" y="1628"/>
                  </a:cubicBezTo>
                  <a:cubicBezTo>
                    <a:pt x="566" y="1755"/>
                    <a:pt x="485" y="1917"/>
                    <a:pt x="393" y="2078"/>
                  </a:cubicBezTo>
                  <a:cubicBezTo>
                    <a:pt x="450" y="1905"/>
                    <a:pt x="520" y="1732"/>
                    <a:pt x="635" y="1582"/>
                  </a:cubicBezTo>
                  <a:cubicBezTo>
                    <a:pt x="750" y="1443"/>
                    <a:pt x="912" y="1328"/>
                    <a:pt x="1074" y="1236"/>
                  </a:cubicBezTo>
                  <a:cubicBezTo>
                    <a:pt x="1224" y="1155"/>
                    <a:pt x="1408" y="1074"/>
                    <a:pt x="1558" y="1005"/>
                  </a:cubicBezTo>
                  <a:cubicBezTo>
                    <a:pt x="1720" y="936"/>
                    <a:pt x="1882" y="843"/>
                    <a:pt x="2020" y="728"/>
                  </a:cubicBezTo>
                  <a:close/>
                  <a:moveTo>
                    <a:pt x="2066" y="1"/>
                  </a:moveTo>
                  <a:cubicBezTo>
                    <a:pt x="2055" y="197"/>
                    <a:pt x="1928" y="405"/>
                    <a:pt x="1755" y="520"/>
                  </a:cubicBezTo>
                  <a:cubicBezTo>
                    <a:pt x="1582" y="647"/>
                    <a:pt x="1374" y="716"/>
                    <a:pt x="1189" y="820"/>
                  </a:cubicBezTo>
                  <a:cubicBezTo>
                    <a:pt x="693" y="1086"/>
                    <a:pt x="323" y="1524"/>
                    <a:pt x="150" y="2067"/>
                  </a:cubicBezTo>
                  <a:cubicBezTo>
                    <a:pt x="35" y="2413"/>
                    <a:pt x="0" y="2782"/>
                    <a:pt x="81" y="3152"/>
                  </a:cubicBezTo>
                  <a:cubicBezTo>
                    <a:pt x="93" y="3002"/>
                    <a:pt x="150" y="2840"/>
                    <a:pt x="219" y="2679"/>
                  </a:cubicBezTo>
                  <a:cubicBezTo>
                    <a:pt x="388" y="2329"/>
                    <a:pt x="766" y="2101"/>
                    <a:pt x="1149" y="2101"/>
                  </a:cubicBezTo>
                  <a:cubicBezTo>
                    <a:pt x="1159" y="2101"/>
                    <a:pt x="1168" y="2101"/>
                    <a:pt x="1178" y="2101"/>
                  </a:cubicBezTo>
                  <a:cubicBezTo>
                    <a:pt x="1558" y="2113"/>
                    <a:pt x="1962" y="2390"/>
                    <a:pt x="2112" y="2759"/>
                  </a:cubicBezTo>
                  <a:cubicBezTo>
                    <a:pt x="2251" y="2655"/>
                    <a:pt x="2332" y="2471"/>
                    <a:pt x="2286" y="2286"/>
                  </a:cubicBezTo>
                  <a:cubicBezTo>
                    <a:pt x="2251" y="2113"/>
                    <a:pt x="2101" y="1998"/>
                    <a:pt x="1928" y="1963"/>
                  </a:cubicBezTo>
                  <a:cubicBezTo>
                    <a:pt x="2043" y="1917"/>
                    <a:pt x="2170" y="1859"/>
                    <a:pt x="2251" y="1778"/>
                  </a:cubicBezTo>
                  <a:cubicBezTo>
                    <a:pt x="2343" y="1686"/>
                    <a:pt x="2389" y="1524"/>
                    <a:pt x="2332" y="1420"/>
                  </a:cubicBezTo>
                  <a:cubicBezTo>
                    <a:pt x="2296" y="1358"/>
                    <a:pt x="2192" y="1316"/>
                    <a:pt x="2109" y="1316"/>
                  </a:cubicBezTo>
                  <a:cubicBezTo>
                    <a:pt x="2085" y="1316"/>
                    <a:pt x="2062" y="1320"/>
                    <a:pt x="2043" y="1328"/>
                  </a:cubicBezTo>
                  <a:cubicBezTo>
                    <a:pt x="2228" y="1166"/>
                    <a:pt x="2343" y="936"/>
                    <a:pt x="2366" y="693"/>
                  </a:cubicBezTo>
                  <a:cubicBezTo>
                    <a:pt x="2401" y="416"/>
                    <a:pt x="2239" y="208"/>
                    <a:pt x="206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4"/>
            <p:cNvSpPr/>
            <p:nvPr/>
          </p:nvSpPr>
          <p:spPr>
            <a:xfrm>
              <a:off x="635716" y="325540"/>
              <a:ext cx="167043" cy="246172"/>
            </a:xfrm>
            <a:custGeom>
              <a:avLst/>
              <a:gdLst/>
              <a:ahLst/>
              <a:cxnLst/>
              <a:rect l="l" t="t" r="r" b="b"/>
              <a:pathLst>
                <a:path w="5172" h="7622" extrusionOk="0">
                  <a:moveTo>
                    <a:pt x="3617" y="180"/>
                  </a:moveTo>
                  <a:cubicBezTo>
                    <a:pt x="3743" y="180"/>
                    <a:pt x="3870" y="191"/>
                    <a:pt x="3994" y="211"/>
                  </a:cubicBezTo>
                  <a:cubicBezTo>
                    <a:pt x="4282" y="257"/>
                    <a:pt x="4559" y="338"/>
                    <a:pt x="4813" y="477"/>
                  </a:cubicBezTo>
                  <a:cubicBezTo>
                    <a:pt x="4548" y="373"/>
                    <a:pt x="4271" y="292"/>
                    <a:pt x="3982" y="257"/>
                  </a:cubicBezTo>
                  <a:cubicBezTo>
                    <a:pt x="3873" y="244"/>
                    <a:pt x="3761" y="235"/>
                    <a:pt x="3650" y="235"/>
                  </a:cubicBezTo>
                  <a:cubicBezTo>
                    <a:pt x="3481" y="235"/>
                    <a:pt x="3312" y="255"/>
                    <a:pt x="3151" y="304"/>
                  </a:cubicBezTo>
                  <a:cubicBezTo>
                    <a:pt x="2874" y="361"/>
                    <a:pt x="2609" y="477"/>
                    <a:pt x="2355" y="604"/>
                  </a:cubicBezTo>
                  <a:cubicBezTo>
                    <a:pt x="2112" y="731"/>
                    <a:pt x="1858" y="892"/>
                    <a:pt x="1662" y="1088"/>
                  </a:cubicBezTo>
                  <a:cubicBezTo>
                    <a:pt x="1847" y="881"/>
                    <a:pt x="2078" y="708"/>
                    <a:pt x="2332" y="557"/>
                  </a:cubicBezTo>
                  <a:cubicBezTo>
                    <a:pt x="2586" y="419"/>
                    <a:pt x="2851" y="315"/>
                    <a:pt x="3128" y="246"/>
                  </a:cubicBezTo>
                  <a:cubicBezTo>
                    <a:pt x="3286" y="200"/>
                    <a:pt x="3451" y="180"/>
                    <a:pt x="3617" y="180"/>
                  </a:cubicBezTo>
                  <a:close/>
                  <a:moveTo>
                    <a:pt x="3586" y="1"/>
                  </a:moveTo>
                  <a:cubicBezTo>
                    <a:pt x="3134" y="1"/>
                    <a:pt x="2678" y="125"/>
                    <a:pt x="2251" y="384"/>
                  </a:cubicBezTo>
                  <a:cubicBezTo>
                    <a:pt x="1397" y="904"/>
                    <a:pt x="854" y="1816"/>
                    <a:pt x="543" y="2751"/>
                  </a:cubicBezTo>
                  <a:cubicBezTo>
                    <a:pt x="0" y="4447"/>
                    <a:pt x="69" y="6040"/>
                    <a:pt x="900" y="7622"/>
                  </a:cubicBezTo>
                  <a:cubicBezTo>
                    <a:pt x="381" y="6617"/>
                    <a:pt x="358" y="5313"/>
                    <a:pt x="670" y="4274"/>
                  </a:cubicBezTo>
                  <a:cubicBezTo>
                    <a:pt x="762" y="3905"/>
                    <a:pt x="912" y="3559"/>
                    <a:pt x="1097" y="3247"/>
                  </a:cubicBezTo>
                  <a:cubicBezTo>
                    <a:pt x="1189" y="3085"/>
                    <a:pt x="1304" y="2958"/>
                    <a:pt x="1397" y="2820"/>
                  </a:cubicBezTo>
                  <a:cubicBezTo>
                    <a:pt x="1512" y="2693"/>
                    <a:pt x="1628" y="2566"/>
                    <a:pt x="1731" y="2404"/>
                  </a:cubicBezTo>
                  <a:cubicBezTo>
                    <a:pt x="1835" y="2266"/>
                    <a:pt x="1882" y="2058"/>
                    <a:pt x="1801" y="1896"/>
                  </a:cubicBezTo>
                  <a:cubicBezTo>
                    <a:pt x="1752" y="1791"/>
                    <a:pt x="1652" y="1714"/>
                    <a:pt x="1548" y="1714"/>
                  </a:cubicBezTo>
                  <a:cubicBezTo>
                    <a:pt x="1513" y="1714"/>
                    <a:pt x="1477" y="1723"/>
                    <a:pt x="1443" y="1742"/>
                  </a:cubicBezTo>
                  <a:lnTo>
                    <a:pt x="1443" y="1742"/>
                  </a:lnTo>
                  <a:cubicBezTo>
                    <a:pt x="1861" y="1469"/>
                    <a:pt x="2319" y="1368"/>
                    <a:pt x="2786" y="1368"/>
                  </a:cubicBezTo>
                  <a:cubicBezTo>
                    <a:pt x="3061" y="1368"/>
                    <a:pt x="3338" y="1403"/>
                    <a:pt x="3613" y="1458"/>
                  </a:cubicBezTo>
                  <a:cubicBezTo>
                    <a:pt x="3719" y="1478"/>
                    <a:pt x="3824" y="1488"/>
                    <a:pt x="3925" y="1488"/>
                  </a:cubicBezTo>
                  <a:cubicBezTo>
                    <a:pt x="4507" y="1488"/>
                    <a:pt x="4952" y="1168"/>
                    <a:pt x="4617" y="765"/>
                  </a:cubicBezTo>
                  <a:cubicBezTo>
                    <a:pt x="4709" y="765"/>
                    <a:pt x="4790" y="823"/>
                    <a:pt x="4894" y="823"/>
                  </a:cubicBezTo>
                  <a:cubicBezTo>
                    <a:pt x="5056" y="823"/>
                    <a:pt x="5171" y="696"/>
                    <a:pt x="5079" y="534"/>
                  </a:cubicBezTo>
                  <a:cubicBezTo>
                    <a:pt x="5033" y="465"/>
                    <a:pt x="4963" y="407"/>
                    <a:pt x="4894" y="361"/>
                  </a:cubicBezTo>
                  <a:cubicBezTo>
                    <a:pt x="4484" y="125"/>
                    <a:pt x="4037" y="1"/>
                    <a:pt x="358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4"/>
            <p:cNvSpPr/>
            <p:nvPr/>
          </p:nvSpPr>
          <p:spPr>
            <a:xfrm>
              <a:off x="657323" y="289722"/>
              <a:ext cx="76836" cy="103417"/>
            </a:xfrm>
            <a:custGeom>
              <a:avLst/>
              <a:gdLst/>
              <a:ahLst/>
              <a:cxnLst/>
              <a:rect l="l" t="t" r="r" b="b"/>
              <a:pathLst>
                <a:path w="2379" h="3202" extrusionOk="0">
                  <a:moveTo>
                    <a:pt x="727" y="597"/>
                  </a:moveTo>
                  <a:cubicBezTo>
                    <a:pt x="727" y="603"/>
                    <a:pt x="727" y="610"/>
                    <a:pt x="728" y="616"/>
                  </a:cubicBezTo>
                  <a:cubicBezTo>
                    <a:pt x="727" y="610"/>
                    <a:pt x="727" y="604"/>
                    <a:pt x="727" y="597"/>
                  </a:cubicBezTo>
                  <a:close/>
                  <a:moveTo>
                    <a:pt x="1214" y="0"/>
                  </a:moveTo>
                  <a:cubicBezTo>
                    <a:pt x="1146" y="0"/>
                    <a:pt x="1079" y="13"/>
                    <a:pt x="1016" y="39"/>
                  </a:cubicBezTo>
                  <a:cubicBezTo>
                    <a:pt x="814" y="129"/>
                    <a:pt x="721" y="372"/>
                    <a:pt x="727" y="597"/>
                  </a:cubicBezTo>
                  <a:lnTo>
                    <a:pt x="727" y="597"/>
                  </a:lnTo>
                  <a:cubicBezTo>
                    <a:pt x="729" y="485"/>
                    <a:pt x="837" y="396"/>
                    <a:pt x="961" y="396"/>
                  </a:cubicBezTo>
                  <a:cubicBezTo>
                    <a:pt x="968" y="396"/>
                    <a:pt x="975" y="396"/>
                    <a:pt x="982" y="397"/>
                  </a:cubicBezTo>
                  <a:cubicBezTo>
                    <a:pt x="1109" y="420"/>
                    <a:pt x="1189" y="535"/>
                    <a:pt x="1224" y="651"/>
                  </a:cubicBezTo>
                  <a:cubicBezTo>
                    <a:pt x="1236" y="778"/>
                    <a:pt x="1189" y="905"/>
                    <a:pt x="1132" y="1009"/>
                  </a:cubicBezTo>
                  <a:cubicBezTo>
                    <a:pt x="1074" y="1112"/>
                    <a:pt x="993" y="1205"/>
                    <a:pt x="901" y="1297"/>
                  </a:cubicBezTo>
                  <a:cubicBezTo>
                    <a:pt x="416" y="1840"/>
                    <a:pt x="151" y="2474"/>
                    <a:pt x="1" y="3202"/>
                  </a:cubicBezTo>
                  <a:cubicBezTo>
                    <a:pt x="162" y="2417"/>
                    <a:pt x="993" y="1666"/>
                    <a:pt x="1617" y="1251"/>
                  </a:cubicBezTo>
                  <a:cubicBezTo>
                    <a:pt x="1674" y="1193"/>
                    <a:pt x="2378" y="778"/>
                    <a:pt x="1940" y="743"/>
                  </a:cubicBezTo>
                  <a:cubicBezTo>
                    <a:pt x="1934" y="742"/>
                    <a:pt x="1927" y="742"/>
                    <a:pt x="1921" y="742"/>
                  </a:cubicBezTo>
                  <a:cubicBezTo>
                    <a:pt x="1853" y="742"/>
                    <a:pt x="1761" y="793"/>
                    <a:pt x="1709" y="835"/>
                  </a:cubicBezTo>
                  <a:cubicBezTo>
                    <a:pt x="1801" y="628"/>
                    <a:pt x="1801" y="385"/>
                    <a:pt x="1651" y="201"/>
                  </a:cubicBezTo>
                  <a:cubicBezTo>
                    <a:pt x="1552" y="77"/>
                    <a:pt x="1383" y="0"/>
                    <a:pt x="121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4"/>
            <p:cNvSpPr/>
            <p:nvPr/>
          </p:nvSpPr>
          <p:spPr>
            <a:xfrm>
              <a:off x="525387" y="476240"/>
              <a:ext cx="150991" cy="227439"/>
            </a:xfrm>
            <a:custGeom>
              <a:avLst/>
              <a:gdLst/>
              <a:ahLst/>
              <a:cxnLst/>
              <a:rect l="l" t="t" r="r" b="b"/>
              <a:pathLst>
                <a:path w="4675" h="7042" extrusionOk="0">
                  <a:moveTo>
                    <a:pt x="288" y="670"/>
                  </a:moveTo>
                  <a:cubicBezTo>
                    <a:pt x="288" y="671"/>
                    <a:pt x="289" y="672"/>
                    <a:pt x="289" y="673"/>
                  </a:cubicBezTo>
                  <a:lnTo>
                    <a:pt x="289" y="673"/>
                  </a:lnTo>
                  <a:cubicBezTo>
                    <a:pt x="289" y="672"/>
                    <a:pt x="288" y="671"/>
                    <a:pt x="288" y="670"/>
                  </a:cubicBezTo>
                  <a:close/>
                  <a:moveTo>
                    <a:pt x="634" y="1166"/>
                  </a:moveTo>
                  <a:cubicBezTo>
                    <a:pt x="934" y="1559"/>
                    <a:pt x="1269" y="1928"/>
                    <a:pt x="1650" y="2228"/>
                  </a:cubicBezTo>
                  <a:cubicBezTo>
                    <a:pt x="2042" y="2517"/>
                    <a:pt x="2481" y="2759"/>
                    <a:pt x="2885" y="3048"/>
                  </a:cubicBezTo>
                  <a:cubicBezTo>
                    <a:pt x="3289" y="3336"/>
                    <a:pt x="3670" y="3660"/>
                    <a:pt x="3959" y="4087"/>
                  </a:cubicBezTo>
                  <a:cubicBezTo>
                    <a:pt x="4097" y="4306"/>
                    <a:pt x="4213" y="4525"/>
                    <a:pt x="4282" y="4768"/>
                  </a:cubicBezTo>
                  <a:cubicBezTo>
                    <a:pt x="4305" y="4883"/>
                    <a:pt x="4339" y="5010"/>
                    <a:pt x="4339" y="5149"/>
                  </a:cubicBezTo>
                  <a:cubicBezTo>
                    <a:pt x="4339" y="5276"/>
                    <a:pt x="4339" y="5391"/>
                    <a:pt x="4316" y="5518"/>
                  </a:cubicBezTo>
                  <a:cubicBezTo>
                    <a:pt x="4328" y="5391"/>
                    <a:pt x="4328" y="5276"/>
                    <a:pt x="4316" y="5149"/>
                  </a:cubicBezTo>
                  <a:cubicBezTo>
                    <a:pt x="4293" y="5010"/>
                    <a:pt x="4270" y="4895"/>
                    <a:pt x="4236" y="4779"/>
                  </a:cubicBezTo>
                  <a:lnTo>
                    <a:pt x="4109" y="4433"/>
                  </a:lnTo>
                  <a:cubicBezTo>
                    <a:pt x="4051" y="4318"/>
                    <a:pt x="3993" y="4225"/>
                    <a:pt x="3924" y="4121"/>
                  </a:cubicBezTo>
                  <a:cubicBezTo>
                    <a:pt x="3647" y="3717"/>
                    <a:pt x="3254" y="3394"/>
                    <a:pt x="2850" y="3106"/>
                  </a:cubicBezTo>
                  <a:cubicBezTo>
                    <a:pt x="2446" y="2817"/>
                    <a:pt x="2019" y="2575"/>
                    <a:pt x="1627" y="2251"/>
                  </a:cubicBezTo>
                  <a:cubicBezTo>
                    <a:pt x="1419" y="2101"/>
                    <a:pt x="1246" y="1928"/>
                    <a:pt x="1073" y="1755"/>
                  </a:cubicBezTo>
                  <a:cubicBezTo>
                    <a:pt x="923" y="1559"/>
                    <a:pt x="761" y="1363"/>
                    <a:pt x="634" y="1166"/>
                  </a:cubicBezTo>
                  <a:close/>
                  <a:moveTo>
                    <a:pt x="2135" y="1"/>
                  </a:moveTo>
                  <a:cubicBezTo>
                    <a:pt x="1927" y="370"/>
                    <a:pt x="1916" y="739"/>
                    <a:pt x="1973" y="1132"/>
                  </a:cubicBezTo>
                  <a:cubicBezTo>
                    <a:pt x="1880" y="935"/>
                    <a:pt x="1700" y="886"/>
                    <a:pt x="1487" y="886"/>
                  </a:cubicBezTo>
                  <a:cubicBezTo>
                    <a:pt x="1283" y="886"/>
                    <a:pt x="1050" y="931"/>
                    <a:pt x="837" y="931"/>
                  </a:cubicBezTo>
                  <a:cubicBezTo>
                    <a:pt x="611" y="931"/>
                    <a:pt x="408" y="881"/>
                    <a:pt x="289" y="673"/>
                  </a:cubicBezTo>
                  <a:lnTo>
                    <a:pt x="289" y="673"/>
                  </a:lnTo>
                  <a:cubicBezTo>
                    <a:pt x="656" y="1319"/>
                    <a:pt x="1" y="2206"/>
                    <a:pt x="946" y="2552"/>
                  </a:cubicBezTo>
                  <a:cubicBezTo>
                    <a:pt x="577" y="2736"/>
                    <a:pt x="484" y="2840"/>
                    <a:pt x="219" y="3152"/>
                  </a:cubicBezTo>
                  <a:cubicBezTo>
                    <a:pt x="406" y="3114"/>
                    <a:pt x="560" y="3102"/>
                    <a:pt x="680" y="3102"/>
                  </a:cubicBezTo>
                  <a:cubicBezTo>
                    <a:pt x="895" y="3102"/>
                    <a:pt x="1004" y="3140"/>
                    <a:pt x="1004" y="3140"/>
                  </a:cubicBezTo>
                  <a:cubicBezTo>
                    <a:pt x="911" y="3256"/>
                    <a:pt x="807" y="3440"/>
                    <a:pt x="807" y="3440"/>
                  </a:cubicBezTo>
                  <a:cubicBezTo>
                    <a:pt x="1101" y="3366"/>
                    <a:pt x="1391" y="3323"/>
                    <a:pt x="1676" y="3323"/>
                  </a:cubicBezTo>
                  <a:cubicBezTo>
                    <a:pt x="2052" y="3323"/>
                    <a:pt x="2420" y="3397"/>
                    <a:pt x="2781" y="3567"/>
                  </a:cubicBezTo>
                  <a:cubicBezTo>
                    <a:pt x="2562" y="3613"/>
                    <a:pt x="2377" y="3798"/>
                    <a:pt x="2377" y="4017"/>
                  </a:cubicBezTo>
                  <a:cubicBezTo>
                    <a:pt x="2377" y="4237"/>
                    <a:pt x="2562" y="4433"/>
                    <a:pt x="2781" y="4468"/>
                  </a:cubicBezTo>
                  <a:cubicBezTo>
                    <a:pt x="2643" y="4375"/>
                    <a:pt x="2620" y="4133"/>
                    <a:pt x="2724" y="4006"/>
                  </a:cubicBezTo>
                  <a:cubicBezTo>
                    <a:pt x="2815" y="3884"/>
                    <a:pt x="2970" y="3842"/>
                    <a:pt x="3116" y="3842"/>
                  </a:cubicBezTo>
                  <a:cubicBezTo>
                    <a:pt x="3136" y="3842"/>
                    <a:pt x="3155" y="3843"/>
                    <a:pt x="3174" y="3844"/>
                  </a:cubicBezTo>
                  <a:cubicBezTo>
                    <a:pt x="3647" y="3856"/>
                    <a:pt x="3924" y="4491"/>
                    <a:pt x="4051" y="4872"/>
                  </a:cubicBezTo>
                  <a:cubicBezTo>
                    <a:pt x="4291" y="5570"/>
                    <a:pt x="4180" y="6370"/>
                    <a:pt x="3851" y="7025"/>
                  </a:cubicBezTo>
                  <a:lnTo>
                    <a:pt x="3851" y="7025"/>
                  </a:lnTo>
                  <a:cubicBezTo>
                    <a:pt x="4012" y="6709"/>
                    <a:pt x="4238" y="6447"/>
                    <a:pt x="4363" y="6107"/>
                  </a:cubicBezTo>
                  <a:cubicBezTo>
                    <a:pt x="4443" y="5922"/>
                    <a:pt x="4478" y="5737"/>
                    <a:pt x="4524" y="5541"/>
                  </a:cubicBezTo>
                  <a:cubicBezTo>
                    <a:pt x="4674" y="4664"/>
                    <a:pt x="4351" y="3833"/>
                    <a:pt x="3716" y="3117"/>
                  </a:cubicBezTo>
                  <a:cubicBezTo>
                    <a:pt x="2966" y="2286"/>
                    <a:pt x="2146" y="1178"/>
                    <a:pt x="2135" y="1"/>
                  </a:cubicBezTo>
                  <a:close/>
                  <a:moveTo>
                    <a:pt x="3851" y="7025"/>
                  </a:moveTo>
                  <a:cubicBezTo>
                    <a:pt x="3849" y="7031"/>
                    <a:pt x="3846" y="7036"/>
                    <a:pt x="3843" y="7042"/>
                  </a:cubicBezTo>
                  <a:cubicBezTo>
                    <a:pt x="3846" y="7036"/>
                    <a:pt x="3849" y="7031"/>
                    <a:pt x="3851" y="7025"/>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4"/>
            <p:cNvSpPr/>
            <p:nvPr/>
          </p:nvSpPr>
          <p:spPr>
            <a:xfrm>
              <a:off x="594698" y="415489"/>
              <a:ext cx="61527" cy="150636"/>
            </a:xfrm>
            <a:custGeom>
              <a:avLst/>
              <a:gdLst/>
              <a:ahLst/>
              <a:cxnLst/>
              <a:rect l="l" t="t" r="r" b="b"/>
              <a:pathLst>
                <a:path w="1905" h="4664" extrusionOk="0">
                  <a:moveTo>
                    <a:pt x="1051" y="970"/>
                  </a:moveTo>
                  <a:lnTo>
                    <a:pt x="1051" y="970"/>
                  </a:lnTo>
                  <a:cubicBezTo>
                    <a:pt x="1039" y="1178"/>
                    <a:pt x="1016" y="1431"/>
                    <a:pt x="1016" y="1662"/>
                  </a:cubicBezTo>
                  <a:cubicBezTo>
                    <a:pt x="1016" y="1893"/>
                    <a:pt x="1016" y="2136"/>
                    <a:pt x="1039" y="2366"/>
                  </a:cubicBezTo>
                  <a:cubicBezTo>
                    <a:pt x="1062" y="2597"/>
                    <a:pt x="1108" y="2828"/>
                    <a:pt x="1166" y="3047"/>
                  </a:cubicBezTo>
                  <a:cubicBezTo>
                    <a:pt x="1224" y="3255"/>
                    <a:pt x="1305" y="3475"/>
                    <a:pt x="1385" y="3694"/>
                  </a:cubicBezTo>
                  <a:cubicBezTo>
                    <a:pt x="1282" y="3486"/>
                    <a:pt x="1201" y="3290"/>
                    <a:pt x="1120" y="3071"/>
                  </a:cubicBezTo>
                  <a:cubicBezTo>
                    <a:pt x="1051" y="2851"/>
                    <a:pt x="1005" y="2620"/>
                    <a:pt x="981" y="2390"/>
                  </a:cubicBezTo>
                  <a:cubicBezTo>
                    <a:pt x="947" y="2159"/>
                    <a:pt x="947" y="1916"/>
                    <a:pt x="970" y="1685"/>
                  </a:cubicBezTo>
                  <a:cubicBezTo>
                    <a:pt x="981" y="1443"/>
                    <a:pt x="1016" y="1212"/>
                    <a:pt x="1051" y="970"/>
                  </a:cubicBezTo>
                  <a:close/>
                  <a:moveTo>
                    <a:pt x="1305" y="0"/>
                  </a:moveTo>
                  <a:lnTo>
                    <a:pt x="1305" y="0"/>
                  </a:lnTo>
                  <a:cubicBezTo>
                    <a:pt x="878" y="323"/>
                    <a:pt x="612" y="1027"/>
                    <a:pt x="681" y="1558"/>
                  </a:cubicBezTo>
                  <a:cubicBezTo>
                    <a:pt x="531" y="1385"/>
                    <a:pt x="335" y="704"/>
                    <a:pt x="289" y="693"/>
                  </a:cubicBezTo>
                  <a:lnTo>
                    <a:pt x="289" y="693"/>
                  </a:lnTo>
                  <a:cubicBezTo>
                    <a:pt x="0" y="1789"/>
                    <a:pt x="1247" y="3890"/>
                    <a:pt x="1905" y="4663"/>
                  </a:cubicBezTo>
                  <a:cubicBezTo>
                    <a:pt x="1259" y="3198"/>
                    <a:pt x="1051" y="1570"/>
                    <a:pt x="130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14"/>
            <p:cNvSpPr/>
            <p:nvPr/>
          </p:nvSpPr>
          <p:spPr>
            <a:xfrm>
              <a:off x="54877" y="680522"/>
              <a:ext cx="264710" cy="194269"/>
            </a:xfrm>
            <a:custGeom>
              <a:avLst/>
              <a:gdLst/>
              <a:ahLst/>
              <a:cxnLst/>
              <a:rect l="l" t="t" r="r" b="b"/>
              <a:pathLst>
                <a:path w="8196" h="6015" extrusionOk="0">
                  <a:moveTo>
                    <a:pt x="8196" y="1"/>
                  </a:moveTo>
                  <a:lnTo>
                    <a:pt x="8196" y="1"/>
                  </a:lnTo>
                  <a:cubicBezTo>
                    <a:pt x="8127" y="740"/>
                    <a:pt x="7134" y="2321"/>
                    <a:pt x="4352" y="2656"/>
                  </a:cubicBezTo>
                  <a:cubicBezTo>
                    <a:pt x="2634" y="2855"/>
                    <a:pt x="1872" y="3273"/>
                    <a:pt x="891" y="3273"/>
                  </a:cubicBezTo>
                  <a:cubicBezTo>
                    <a:pt x="619" y="3273"/>
                    <a:pt x="331" y="3241"/>
                    <a:pt x="1" y="3164"/>
                  </a:cubicBezTo>
                  <a:lnTo>
                    <a:pt x="1" y="3164"/>
                  </a:lnTo>
                  <a:cubicBezTo>
                    <a:pt x="301" y="3651"/>
                    <a:pt x="989" y="3994"/>
                    <a:pt x="1602" y="3994"/>
                  </a:cubicBezTo>
                  <a:cubicBezTo>
                    <a:pt x="1744" y="3994"/>
                    <a:pt x="1881" y="3976"/>
                    <a:pt x="2009" y="3937"/>
                  </a:cubicBezTo>
                  <a:lnTo>
                    <a:pt x="2009" y="3937"/>
                  </a:lnTo>
                  <a:cubicBezTo>
                    <a:pt x="1570" y="4526"/>
                    <a:pt x="1732" y="5484"/>
                    <a:pt x="2263" y="6015"/>
                  </a:cubicBezTo>
                  <a:cubicBezTo>
                    <a:pt x="2044" y="5484"/>
                    <a:pt x="2263" y="4849"/>
                    <a:pt x="2655" y="4445"/>
                  </a:cubicBezTo>
                  <a:cubicBezTo>
                    <a:pt x="3059" y="4041"/>
                    <a:pt x="3625" y="3810"/>
                    <a:pt x="4179" y="3660"/>
                  </a:cubicBezTo>
                  <a:cubicBezTo>
                    <a:pt x="4722" y="3521"/>
                    <a:pt x="5287" y="3418"/>
                    <a:pt x="5818" y="3198"/>
                  </a:cubicBezTo>
                  <a:cubicBezTo>
                    <a:pt x="7122" y="2667"/>
                    <a:pt x="8069" y="1386"/>
                    <a:pt x="819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14"/>
            <p:cNvSpPr/>
            <p:nvPr/>
          </p:nvSpPr>
          <p:spPr>
            <a:xfrm>
              <a:off x="104454" y="652584"/>
              <a:ext cx="213293" cy="97700"/>
            </a:xfrm>
            <a:custGeom>
              <a:avLst/>
              <a:gdLst/>
              <a:ahLst/>
              <a:cxnLst/>
              <a:rect l="l" t="t" r="r" b="b"/>
              <a:pathLst>
                <a:path w="6604" h="3025" extrusionOk="0">
                  <a:moveTo>
                    <a:pt x="6603" y="716"/>
                  </a:moveTo>
                  <a:lnTo>
                    <a:pt x="6603" y="716"/>
                  </a:lnTo>
                  <a:cubicBezTo>
                    <a:pt x="6596" y="727"/>
                    <a:pt x="6590" y="739"/>
                    <a:pt x="6583" y="751"/>
                  </a:cubicBezTo>
                  <a:lnTo>
                    <a:pt x="6583" y="751"/>
                  </a:lnTo>
                  <a:cubicBezTo>
                    <a:pt x="6590" y="739"/>
                    <a:pt x="6597" y="728"/>
                    <a:pt x="6603" y="716"/>
                  </a:cubicBezTo>
                  <a:close/>
                  <a:moveTo>
                    <a:pt x="4" y="1316"/>
                  </a:moveTo>
                  <a:cubicBezTo>
                    <a:pt x="3" y="1316"/>
                    <a:pt x="2" y="1316"/>
                    <a:pt x="1" y="1316"/>
                  </a:cubicBezTo>
                  <a:cubicBezTo>
                    <a:pt x="2" y="1316"/>
                    <a:pt x="3" y="1316"/>
                    <a:pt x="4" y="1316"/>
                  </a:cubicBezTo>
                  <a:close/>
                  <a:moveTo>
                    <a:pt x="509" y="1328"/>
                  </a:moveTo>
                  <a:cubicBezTo>
                    <a:pt x="740" y="1328"/>
                    <a:pt x="959" y="1328"/>
                    <a:pt x="1190" y="1362"/>
                  </a:cubicBezTo>
                  <a:cubicBezTo>
                    <a:pt x="1421" y="1385"/>
                    <a:pt x="1628" y="1432"/>
                    <a:pt x="1848" y="1501"/>
                  </a:cubicBezTo>
                  <a:cubicBezTo>
                    <a:pt x="2286" y="1628"/>
                    <a:pt x="2690" y="1836"/>
                    <a:pt x="3106" y="1997"/>
                  </a:cubicBezTo>
                  <a:cubicBezTo>
                    <a:pt x="3521" y="2147"/>
                    <a:pt x="3960" y="2286"/>
                    <a:pt x="4399" y="2286"/>
                  </a:cubicBezTo>
                  <a:cubicBezTo>
                    <a:pt x="4836" y="2286"/>
                    <a:pt x="5284" y="2166"/>
                    <a:pt x="5616" y="1884"/>
                  </a:cubicBezTo>
                  <a:lnTo>
                    <a:pt x="5616" y="1884"/>
                  </a:lnTo>
                  <a:cubicBezTo>
                    <a:pt x="5536" y="1954"/>
                    <a:pt x="5462" y="2015"/>
                    <a:pt x="5380" y="2066"/>
                  </a:cubicBezTo>
                  <a:cubicBezTo>
                    <a:pt x="5287" y="2124"/>
                    <a:pt x="5183" y="2159"/>
                    <a:pt x="5080" y="2205"/>
                  </a:cubicBezTo>
                  <a:cubicBezTo>
                    <a:pt x="4860" y="2286"/>
                    <a:pt x="4629" y="2320"/>
                    <a:pt x="4422" y="2320"/>
                  </a:cubicBezTo>
                  <a:cubicBezTo>
                    <a:pt x="4387" y="2322"/>
                    <a:pt x="4353" y="2323"/>
                    <a:pt x="4319" y="2323"/>
                  </a:cubicBezTo>
                  <a:cubicBezTo>
                    <a:pt x="3894" y="2323"/>
                    <a:pt x="3479" y="2194"/>
                    <a:pt x="3094" y="2055"/>
                  </a:cubicBezTo>
                  <a:cubicBezTo>
                    <a:pt x="2667" y="1905"/>
                    <a:pt x="2252" y="1709"/>
                    <a:pt x="1836" y="1559"/>
                  </a:cubicBezTo>
                  <a:cubicBezTo>
                    <a:pt x="1421" y="1420"/>
                    <a:pt x="970" y="1339"/>
                    <a:pt x="509" y="1328"/>
                  </a:cubicBezTo>
                  <a:close/>
                  <a:moveTo>
                    <a:pt x="1813" y="0"/>
                  </a:moveTo>
                  <a:cubicBezTo>
                    <a:pt x="1721" y="370"/>
                    <a:pt x="1686" y="474"/>
                    <a:pt x="1744" y="854"/>
                  </a:cubicBezTo>
                  <a:cubicBezTo>
                    <a:pt x="1579" y="735"/>
                    <a:pt x="1435" y="689"/>
                    <a:pt x="1305" y="689"/>
                  </a:cubicBezTo>
                  <a:cubicBezTo>
                    <a:pt x="840" y="689"/>
                    <a:pt x="533" y="1278"/>
                    <a:pt x="4" y="1316"/>
                  </a:cubicBezTo>
                  <a:lnTo>
                    <a:pt x="4" y="1316"/>
                  </a:lnTo>
                  <a:cubicBezTo>
                    <a:pt x="15" y="1315"/>
                    <a:pt x="26" y="1315"/>
                    <a:pt x="37" y="1315"/>
                  </a:cubicBezTo>
                  <a:cubicBezTo>
                    <a:pt x="615" y="1315"/>
                    <a:pt x="635" y="2359"/>
                    <a:pt x="1156" y="2359"/>
                  </a:cubicBezTo>
                  <a:cubicBezTo>
                    <a:pt x="1174" y="2359"/>
                    <a:pt x="1193" y="2358"/>
                    <a:pt x="1213" y="2355"/>
                  </a:cubicBezTo>
                  <a:lnTo>
                    <a:pt x="1213" y="2355"/>
                  </a:lnTo>
                  <a:cubicBezTo>
                    <a:pt x="866" y="2517"/>
                    <a:pt x="578" y="2713"/>
                    <a:pt x="416" y="3024"/>
                  </a:cubicBezTo>
                  <a:cubicBezTo>
                    <a:pt x="989" y="2650"/>
                    <a:pt x="1706" y="2537"/>
                    <a:pt x="2410" y="2537"/>
                  </a:cubicBezTo>
                  <a:cubicBezTo>
                    <a:pt x="2814" y="2537"/>
                    <a:pt x="3213" y="2574"/>
                    <a:pt x="3579" y="2620"/>
                  </a:cubicBezTo>
                  <a:cubicBezTo>
                    <a:pt x="3739" y="2642"/>
                    <a:pt x="3897" y="2653"/>
                    <a:pt x="4052" y="2653"/>
                  </a:cubicBezTo>
                  <a:cubicBezTo>
                    <a:pt x="4721" y="2653"/>
                    <a:pt x="5331" y="2445"/>
                    <a:pt x="5818" y="1986"/>
                  </a:cubicBezTo>
                  <a:cubicBezTo>
                    <a:pt x="5934" y="1870"/>
                    <a:pt x="6049" y="1743"/>
                    <a:pt x="6165" y="1582"/>
                  </a:cubicBezTo>
                  <a:cubicBezTo>
                    <a:pt x="6342" y="1327"/>
                    <a:pt x="6434" y="1020"/>
                    <a:pt x="6583" y="751"/>
                  </a:cubicBezTo>
                  <a:lnTo>
                    <a:pt x="6583" y="751"/>
                  </a:lnTo>
                  <a:cubicBezTo>
                    <a:pt x="6258" y="1313"/>
                    <a:pt x="5713" y="1805"/>
                    <a:pt x="5068" y="1986"/>
                  </a:cubicBezTo>
                  <a:cubicBezTo>
                    <a:pt x="4897" y="2037"/>
                    <a:pt x="4659" y="2091"/>
                    <a:pt x="4432" y="2091"/>
                  </a:cubicBezTo>
                  <a:cubicBezTo>
                    <a:pt x="4199" y="2091"/>
                    <a:pt x="3979" y="2034"/>
                    <a:pt x="3856" y="1859"/>
                  </a:cubicBezTo>
                  <a:cubicBezTo>
                    <a:pt x="3764" y="1743"/>
                    <a:pt x="3706" y="1582"/>
                    <a:pt x="3752" y="1443"/>
                  </a:cubicBezTo>
                  <a:cubicBezTo>
                    <a:pt x="3790" y="1320"/>
                    <a:pt x="3921" y="1220"/>
                    <a:pt x="4043" y="1220"/>
                  </a:cubicBezTo>
                  <a:cubicBezTo>
                    <a:pt x="4070" y="1220"/>
                    <a:pt x="4097" y="1225"/>
                    <a:pt x="4122" y="1235"/>
                  </a:cubicBezTo>
                  <a:cubicBezTo>
                    <a:pt x="4045" y="1151"/>
                    <a:pt x="3925" y="1106"/>
                    <a:pt x="3805" y="1106"/>
                  </a:cubicBezTo>
                  <a:cubicBezTo>
                    <a:pt x="3726" y="1106"/>
                    <a:pt x="3647" y="1125"/>
                    <a:pt x="3579" y="1166"/>
                  </a:cubicBezTo>
                  <a:cubicBezTo>
                    <a:pt x="3406" y="1270"/>
                    <a:pt x="3371" y="1512"/>
                    <a:pt x="3452" y="1697"/>
                  </a:cubicBezTo>
                  <a:cubicBezTo>
                    <a:pt x="2898" y="1385"/>
                    <a:pt x="2552" y="878"/>
                    <a:pt x="2332" y="289"/>
                  </a:cubicBezTo>
                  <a:cubicBezTo>
                    <a:pt x="2332" y="289"/>
                    <a:pt x="2252" y="462"/>
                    <a:pt x="2205" y="601"/>
                  </a:cubicBezTo>
                  <a:cubicBezTo>
                    <a:pt x="2205" y="601"/>
                    <a:pt x="2009" y="427"/>
                    <a:pt x="181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4"/>
            <p:cNvSpPr/>
            <p:nvPr/>
          </p:nvSpPr>
          <p:spPr>
            <a:xfrm>
              <a:off x="149186" y="747442"/>
              <a:ext cx="77966" cy="14405"/>
            </a:xfrm>
            <a:custGeom>
              <a:avLst/>
              <a:gdLst/>
              <a:ahLst/>
              <a:cxnLst/>
              <a:rect l="l" t="t" r="r" b="b"/>
              <a:pathLst>
                <a:path w="2414" h="446" extrusionOk="0">
                  <a:moveTo>
                    <a:pt x="1581" y="1"/>
                  </a:moveTo>
                  <a:cubicBezTo>
                    <a:pt x="1036" y="1"/>
                    <a:pt x="498" y="154"/>
                    <a:pt x="1" y="445"/>
                  </a:cubicBezTo>
                  <a:cubicBezTo>
                    <a:pt x="809" y="341"/>
                    <a:pt x="1605" y="226"/>
                    <a:pt x="2413" y="122"/>
                  </a:cubicBezTo>
                  <a:cubicBezTo>
                    <a:pt x="2137" y="40"/>
                    <a:pt x="1858" y="1"/>
                    <a:pt x="158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4"/>
            <p:cNvSpPr/>
            <p:nvPr/>
          </p:nvSpPr>
          <p:spPr>
            <a:xfrm>
              <a:off x="298691" y="793369"/>
              <a:ext cx="96957" cy="80970"/>
            </a:xfrm>
            <a:custGeom>
              <a:avLst/>
              <a:gdLst/>
              <a:ahLst/>
              <a:cxnLst/>
              <a:rect l="l" t="t" r="r" b="b"/>
              <a:pathLst>
                <a:path w="3002" h="2507" extrusionOk="0">
                  <a:moveTo>
                    <a:pt x="1236" y="1251"/>
                  </a:moveTo>
                  <a:cubicBezTo>
                    <a:pt x="1228" y="1262"/>
                    <a:pt x="1223" y="1274"/>
                    <a:pt x="1220" y="1286"/>
                  </a:cubicBezTo>
                  <a:lnTo>
                    <a:pt x="1220" y="1286"/>
                  </a:lnTo>
                  <a:cubicBezTo>
                    <a:pt x="1225" y="1274"/>
                    <a:pt x="1230" y="1263"/>
                    <a:pt x="1236" y="1251"/>
                  </a:cubicBezTo>
                  <a:close/>
                  <a:moveTo>
                    <a:pt x="1963" y="431"/>
                  </a:moveTo>
                  <a:lnTo>
                    <a:pt x="1963" y="431"/>
                  </a:lnTo>
                  <a:cubicBezTo>
                    <a:pt x="1813" y="524"/>
                    <a:pt x="1663" y="616"/>
                    <a:pt x="1536" y="755"/>
                  </a:cubicBezTo>
                  <a:cubicBezTo>
                    <a:pt x="1466" y="824"/>
                    <a:pt x="1386" y="928"/>
                    <a:pt x="1351" y="1009"/>
                  </a:cubicBezTo>
                  <a:cubicBezTo>
                    <a:pt x="1305" y="1124"/>
                    <a:pt x="1293" y="1239"/>
                    <a:pt x="1293" y="1355"/>
                  </a:cubicBezTo>
                  <a:cubicBezTo>
                    <a:pt x="1293" y="1516"/>
                    <a:pt x="1316" y="1678"/>
                    <a:pt x="1374" y="1828"/>
                  </a:cubicBezTo>
                  <a:cubicBezTo>
                    <a:pt x="1259" y="1701"/>
                    <a:pt x="1212" y="1528"/>
                    <a:pt x="1212" y="1355"/>
                  </a:cubicBezTo>
                  <a:cubicBezTo>
                    <a:pt x="1212" y="1339"/>
                    <a:pt x="1212" y="1312"/>
                    <a:pt x="1220" y="1286"/>
                  </a:cubicBezTo>
                  <a:lnTo>
                    <a:pt x="1220" y="1286"/>
                  </a:lnTo>
                  <a:cubicBezTo>
                    <a:pt x="1159" y="1426"/>
                    <a:pt x="1115" y="1573"/>
                    <a:pt x="1051" y="1701"/>
                  </a:cubicBezTo>
                  <a:cubicBezTo>
                    <a:pt x="982" y="1863"/>
                    <a:pt x="901" y="2036"/>
                    <a:pt x="751" y="2151"/>
                  </a:cubicBezTo>
                  <a:cubicBezTo>
                    <a:pt x="866" y="2001"/>
                    <a:pt x="935" y="1851"/>
                    <a:pt x="1005" y="1678"/>
                  </a:cubicBezTo>
                  <a:cubicBezTo>
                    <a:pt x="1062" y="1505"/>
                    <a:pt x="1120" y="1332"/>
                    <a:pt x="1189" y="1170"/>
                  </a:cubicBezTo>
                  <a:cubicBezTo>
                    <a:pt x="1259" y="997"/>
                    <a:pt x="1363" y="835"/>
                    <a:pt x="1501" y="720"/>
                  </a:cubicBezTo>
                  <a:cubicBezTo>
                    <a:pt x="1640" y="593"/>
                    <a:pt x="1813" y="501"/>
                    <a:pt x="1963" y="431"/>
                  </a:cubicBezTo>
                  <a:close/>
                  <a:moveTo>
                    <a:pt x="2759" y="0"/>
                  </a:moveTo>
                  <a:cubicBezTo>
                    <a:pt x="2479" y="0"/>
                    <a:pt x="2196" y="61"/>
                    <a:pt x="1928" y="178"/>
                  </a:cubicBezTo>
                  <a:cubicBezTo>
                    <a:pt x="1420" y="385"/>
                    <a:pt x="1005" y="812"/>
                    <a:pt x="774" y="1309"/>
                  </a:cubicBezTo>
                  <a:cubicBezTo>
                    <a:pt x="682" y="1516"/>
                    <a:pt x="624" y="1713"/>
                    <a:pt x="508" y="1909"/>
                  </a:cubicBezTo>
                  <a:cubicBezTo>
                    <a:pt x="393" y="2082"/>
                    <a:pt x="220" y="2232"/>
                    <a:pt x="1" y="2232"/>
                  </a:cubicBezTo>
                  <a:cubicBezTo>
                    <a:pt x="192" y="2374"/>
                    <a:pt x="393" y="2506"/>
                    <a:pt x="618" y="2506"/>
                  </a:cubicBezTo>
                  <a:cubicBezTo>
                    <a:pt x="650" y="2506"/>
                    <a:pt x="683" y="2503"/>
                    <a:pt x="716" y="2498"/>
                  </a:cubicBezTo>
                  <a:cubicBezTo>
                    <a:pt x="959" y="2451"/>
                    <a:pt x="1178" y="2313"/>
                    <a:pt x="1316" y="2117"/>
                  </a:cubicBezTo>
                  <a:lnTo>
                    <a:pt x="1316" y="2117"/>
                  </a:lnTo>
                  <a:cubicBezTo>
                    <a:pt x="1293" y="2221"/>
                    <a:pt x="1351" y="2371"/>
                    <a:pt x="1432" y="2405"/>
                  </a:cubicBezTo>
                  <a:cubicBezTo>
                    <a:pt x="1464" y="2422"/>
                    <a:pt x="1500" y="2429"/>
                    <a:pt x="1535" y="2429"/>
                  </a:cubicBezTo>
                  <a:cubicBezTo>
                    <a:pt x="1626" y="2429"/>
                    <a:pt x="1720" y="2382"/>
                    <a:pt x="1778" y="2324"/>
                  </a:cubicBezTo>
                  <a:cubicBezTo>
                    <a:pt x="1870" y="2221"/>
                    <a:pt x="1905" y="2105"/>
                    <a:pt x="1951" y="1978"/>
                  </a:cubicBezTo>
                  <a:cubicBezTo>
                    <a:pt x="2009" y="2140"/>
                    <a:pt x="2136" y="2290"/>
                    <a:pt x="2309" y="2313"/>
                  </a:cubicBezTo>
                  <a:cubicBezTo>
                    <a:pt x="2319" y="2314"/>
                    <a:pt x="2329" y="2314"/>
                    <a:pt x="2339" y="2314"/>
                  </a:cubicBezTo>
                  <a:cubicBezTo>
                    <a:pt x="2504" y="2314"/>
                    <a:pt x="2683" y="2224"/>
                    <a:pt x="2759" y="2094"/>
                  </a:cubicBezTo>
                  <a:cubicBezTo>
                    <a:pt x="2390" y="1978"/>
                    <a:pt x="2078" y="1586"/>
                    <a:pt x="2044" y="1193"/>
                  </a:cubicBezTo>
                  <a:cubicBezTo>
                    <a:pt x="1997" y="812"/>
                    <a:pt x="2194" y="408"/>
                    <a:pt x="2540" y="201"/>
                  </a:cubicBezTo>
                  <a:cubicBezTo>
                    <a:pt x="2701" y="120"/>
                    <a:pt x="2852" y="39"/>
                    <a:pt x="3002" y="16"/>
                  </a:cubicBezTo>
                  <a:cubicBezTo>
                    <a:pt x="2921" y="6"/>
                    <a:pt x="2840" y="0"/>
                    <a:pt x="275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4"/>
            <p:cNvSpPr/>
            <p:nvPr/>
          </p:nvSpPr>
          <p:spPr>
            <a:xfrm>
              <a:off x="215557" y="777027"/>
              <a:ext cx="244977" cy="169982"/>
            </a:xfrm>
            <a:custGeom>
              <a:avLst/>
              <a:gdLst/>
              <a:ahLst/>
              <a:cxnLst/>
              <a:rect l="l" t="t" r="r" b="b"/>
              <a:pathLst>
                <a:path w="7585" h="5263" extrusionOk="0">
                  <a:moveTo>
                    <a:pt x="1109" y="1757"/>
                  </a:moveTo>
                  <a:lnTo>
                    <a:pt x="1109" y="1757"/>
                  </a:lnTo>
                  <a:cubicBezTo>
                    <a:pt x="935" y="1988"/>
                    <a:pt x="785" y="2242"/>
                    <a:pt x="670" y="2496"/>
                  </a:cubicBezTo>
                  <a:cubicBezTo>
                    <a:pt x="555" y="2761"/>
                    <a:pt x="474" y="3027"/>
                    <a:pt x="428" y="3304"/>
                  </a:cubicBezTo>
                  <a:cubicBezTo>
                    <a:pt x="381" y="3581"/>
                    <a:pt x="381" y="3869"/>
                    <a:pt x="439" y="4146"/>
                  </a:cubicBezTo>
                  <a:cubicBezTo>
                    <a:pt x="497" y="4412"/>
                    <a:pt x="601" y="4689"/>
                    <a:pt x="716" y="4954"/>
                  </a:cubicBezTo>
                  <a:cubicBezTo>
                    <a:pt x="578" y="4700"/>
                    <a:pt x="474" y="4435"/>
                    <a:pt x="404" y="4158"/>
                  </a:cubicBezTo>
                  <a:cubicBezTo>
                    <a:pt x="347" y="3881"/>
                    <a:pt x="312" y="3581"/>
                    <a:pt x="370" y="3292"/>
                  </a:cubicBezTo>
                  <a:cubicBezTo>
                    <a:pt x="416" y="3004"/>
                    <a:pt x="497" y="2727"/>
                    <a:pt x="624" y="2473"/>
                  </a:cubicBezTo>
                  <a:cubicBezTo>
                    <a:pt x="762" y="2207"/>
                    <a:pt x="901" y="1965"/>
                    <a:pt x="1109" y="1757"/>
                  </a:cubicBezTo>
                  <a:close/>
                  <a:moveTo>
                    <a:pt x="5224" y="1"/>
                  </a:moveTo>
                  <a:cubicBezTo>
                    <a:pt x="4391" y="1"/>
                    <a:pt x="3557" y="183"/>
                    <a:pt x="2713" y="533"/>
                  </a:cubicBezTo>
                  <a:cubicBezTo>
                    <a:pt x="1790" y="903"/>
                    <a:pt x="935" y="1526"/>
                    <a:pt x="474" y="2403"/>
                  </a:cubicBezTo>
                  <a:cubicBezTo>
                    <a:pt x="0" y="3292"/>
                    <a:pt x="81" y="4262"/>
                    <a:pt x="635" y="5070"/>
                  </a:cubicBezTo>
                  <a:cubicBezTo>
                    <a:pt x="670" y="5139"/>
                    <a:pt x="728" y="5208"/>
                    <a:pt x="820" y="5243"/>
                  </a:cubicBezTo>
                  <a:cubicBezTo>
                    <a:pt x="851" y="5256"/>
                    <a:pt x="880" y="5262"/>
                    <a:pt x="907" y="5262"/>
                  </a:cubicBezTo>
                  <a:cubicBezTo>
                    <a:pt x="1022" y="5262"/>
                    <a:pt x="1097" y="5154"/>
                    <a:pt x="1097" y="5024"/>
                  </a:cubicBezTo>
                  <a:cubicBezTo>
                    <a:pt x="1097" y="4920"/>
                    <a:pt x="1016" y="4827"/>
                    <a:pt x="1016" y="4747"/>
                  </a:cubicBezTo>
                  <a:lnTo>
                    <a:pt x="1016" y="4747"/>
                  </a:lnTo>
                  <a:cubicBezTo>
                    <a:pt x="1108" y="4809"/>
                    <a:pt x="1193" y="4837"/>
                    <a:pt x="1270" y="4837"/>
                  </a:cubicBezTo>
                  <a:cubicBezTo>
                    <a:pt x="1617" y="4837"/>
                    <a:pt x="1791" y="4259"/>
                    <a:pt x="1640" y="3673"/>
                  </a:cubicBezTo>
                  <a:cubicBezTo>
                    <a:pt x="1435" y="2956"/>
                    <a:pt x="1387" y="2194"/>
                    <a:pt x="1751" y="1498"/>
                  </a:cubicBezTo>
                  <a:lnTo>
                    <a:pt x="1751" y="1498"/>
                  </a:lnTo>
                  <a:cubicBezTo>
                    <a:pt x="1687" y="1640"/>
                    <a:pt x="1778" y="1795"/>
                    <a:pt x="1940" y="1849"/>
                  </a:cubicBezTo>
                  <a:cubicBezTo>
                    <a:pt x="1986" y="1865"/>
                    <a:pt x="2034" y="1872"/>
                    <a:pt x="2082" y="1872"/>
                  </a:cubicBezTo>
                  <a:cubicBezTo>
                    <a:pt x="2214" y="1872"/>
                    <a:pt x="2346" y="1818"/>
                    <a:pt x="2448" y="1734"/>
                  </a:cubicBezTo>
                  <a:cubicBezTo>
                    <a:pt x="2598" y="1630"/>
                    <a:pt x="2713" y="1503"/>
                    <a:pt x="2840" y="1365"/>
                  </a:cubicBezTo>
                  <a:cubicBezTo>
                    <a:pt x="2955" y="1249"/>
                    <a:pt x="3082" y="1122"/>
                    <a:pt x="3232" y="1041"/>
                  </a:cubicBezTo>
                  <a:cubicBezTo>
                    <a:pt x="3533" y="834"/>
                    <a:pt x="3879" y="660"/>
                    <a:pt x="4225" y="533"/>
                  </a:cubicBezTo>
                  <a:cubicBezTo>
                    <a:pt x="4774" y="324"/>
                    <a:pt x="5399" y="203"/>
                    <a:pt x="6020" y="203"/>
                  </a:cubicBezTo>
                  <a:cubicBezTo>
                    <a:pt x="6562" y="203"/>
                    <a:pt x="7100" y="295"/>
                    <a:pt x="7584" y="499"/>
                  </a:cubicBezTo>
                  <a:cubicBezTo>
                    <a:pt x="6794" y="163"/>
                    <a:pt x="6010" y="1"/>
                    <a:pt x="5224"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4"/>
            <p:cNvSpPr/>
            <p:nvPr/>
          </p:nvSpPr>
          <p:spPr>
            <a:xfrm>
              <a:off x="178641" y="799473"/>
              <a:ext cx="102189" cy="73509"/>
            </a:xfrm>
            <a:custGeom>
              <a:avLst/>
              <a:gdLst/>
              <a:ahLst/>
              <a:cxnLst/>
              <a:rect l="l" t="t" r="r" b="b"/>
              <a:pathLst>
                <a:path w="3164" h="2276" extrusionOk="0">
                  <a:moveTo>
                    <a:pt x="3163" y="0"/>
                  </a:moveTo>
                  <a:lnTo>
                    <a:pt x="3163" y="0"/>
                  </a:lnTo>
                  <a:cubicBezTo>
                    <a:pt x="2448" y="208"/>
                    <a:pt x="1836" y="519"/>
                    <a:pt x="1328" y="1050"/>
                  </a:cubicBezTo>
                  <a:cubicBezTo>
                    <a:pt x="1236" y="1143"/>
                    <a:pt x="1155" y="1235"/>
                    <a:pt x="1051" y="1316"/>
                  </a:cubicBezTo>
                  <a:cubicBezTo>
                    <a:pt x="966" y="1373"/>
                    <a:pt x="865" y="1414"/>
                    <a:pt x="767" y="1414"/>
                  </a:cubicBezTo>
                  <a:cubicBezTo>
                    <a:pt x="746" y="1414"/>
                    <a:pt x="725" y="1412"/>
                    <a:pt x="705" y="1408"/>
                  </a:cubicBezTo>
                  <a:cubicBezTo>
                    <a:pt x="578" y="1397"/>
                    <a:pt x="462" y="1316"/>
                    <a:pt x="428" y="1201"/>
                  </a:cubicBezTo>
                  <a:cubicBezTo>
                    <a:pt x="405" y="1085"/>
                    <a:pt x="509" y="935"/>
                    <a:pt x="636" y="935"/>
                  </a:cubicBezTo>
                  <a:cubicBezTo>
                    <a:pt x="405" y="935"/>
                    <a:pt x="139" y="1050"/>
                    <a:pt x="70" y="1270"/>
                  </a:cubicBezTo>
                  <a:cubicBezTo>
                    <a:pt x="1" y="1489"/>
                    <a:pt x="105" y="1755"/>
                    <a:pt x="289" y="1893"/>
                  </a:cubicBezTo>
                  <a:cubicBezTo>
                    <a:pt x="382" y="1957"/>
                    <a:pt x="488" y="1985"/>
                    <a:pt x="598" y="1985"/>
                  </a:cubicBezTo>
                  <a:cubicBezTo>
                    <a:pt x="708" y="1985"/>
                    <a:pt x="820" y="1957"/>
                    <a:pt x="924" y="1905"/>
                  </a:cubicBezTo>
                  <a:lnTo>
                    <a:pt x="924" y="1905"/>
                  </a:lnTo>
                  <a:cubicBezTo>
                    <a:pt x="878" y="1974"/>
                    <a:pt x="832" y="2066"/>
                    <a:pt x="855" y="2147"/>
                  </a:cubicBezTo>
                  <a:cubicBezTo>
                    <a:pt x="868" y="2239"/>
                    <a:pt x="896" y="2276"/>
                    <a:pt x="933" y="2276"/>
                  </a:cubicBezTo>
                  <a:cubicBezTo>
                    <a:pt x="1061" y="2276"/>
                    <a:pt x="1292" y="1831"/>
                    <a:pt x="1328" y="1778"/>
                  </a:cubicBezTo>
                  <a:cubicBezTo>
                    <a:pt x="1721" y="1097"/>
                    <a:pt x="2390" y="231"/>
                    <a:pt x="316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4"/>
            <p:cNvSpPr/>
            <p:nvPr/>
          </p:nvSpPr>
          <p:spPr>
            <a:xfrm>
              <a:off x="359443" y="660045"/>
              <a:ext cx="231186" cy="135811"/>
            </a:xfrm>
            <a:custGeom>
              <a:avLst/>
              <a:gdLst/>
              <a:ahLst/>
              <a:cxnLst/>
              <a:rect l="l" t="t" r="r" b="b"/>
              <a:pathLst>
                <a:path w="7158" h="4205" extrusionOk="0">
                  <a:moveTo>
                    <a:pt x="520" y="266"/>
                  </a:moveTo>
                  <a:lnTo>
                    <a:pt x="520" y="266"/>
                  </a:lnTo>
                  <a:cubicBezTo>
                    <a:pt x="521" y="266"/>
                    <a:pt x="521" y="266"/>
                    <a:pt x="521" y="266"/>
                  </a:cubicBezTo>
                  <a:lnTo>
                    <a:pt x="521" y="266"/>
                  </a:lnTo>
                  <a:cubicBezTo>
                    <a:pt x="521" y="266"/>
                    <a:pt x="521" y="266"/>
                    <a:pt x="520" y="266"/>
                  </a:cubicBezTo>
                  <a:close/>
                  <a:moveTo>
                    <a:pt x="1017" y="589"/>
                  </a:moveTo>
                  <a:lnTo>
                    <a:pt x="1017" y="589"/>
                  </a:lnTo>
                  <a:cubicBezTo>
                    <a:pt x="1236" y="704"/>
                    <a:pt x="1455" y="854"/>
                    <a:pt x="1640" y="993"/>
                  </a:cubicBezTo>
                  <a:cubicBezTo>
                    <a:pt x="1848" y="1143"/>
                    <a:pt x="2021" y="1316"/>
                    <a:pt x="2194" y="1501"/>
                  </a:cubicBezTo>
                  <a:cubicBezTo>
                    <a:pt x="2517" y="1859"/>
                    <a:pt x="2806" y="2286"/>
                    <a:pt x="3129" y="2655"/>
                  </a:cubicBezTo>
                  <a:cubicBezTo>
                    <a:pt x="3441" y="3047"/>
                    <a:pt x="3787" y="3405"/>
                    <a:pt x="4214" y="3648"/>
                  </a:cubicBezTo>
                  <a:cubicBezTo>
                    <a:pt x="4306" y="3705"/>
                    <a:pt x="4422" y="3763"/>
                    <a:pt x="4537" y="3809"/>
                  </a:cubicBezTo>
                  <a:cubicBezTo>
                    <a:pt x="4653" y="3855"/>
                    <a:pt x="4768" y="3902"/>
                    <a:pt x="4883" y="3925"/>
                  </a:cubicBezTo>
                  <a:cubicBezTo>
                    <a:pt x="4999" y="3959"/>
                    <a:pt x="5137" y="3971"/>
                    <a:pt x="5253" y="3971"/>
                  </a:cubicBezTo>
                  <a:cubicBezTo>
                    <a:pt x="5380" y="3971"/>
                    <a:pt x="5495" y="3959"/>
                    <a:pt x="5622" y="3936"/>
                  </a:cubicBezTo>
                  <a:lnTo>
                    <a:pt x="5622" y="3936"/>
                  </a:lnTo>
                  <a:cubicBezTo>
                    <a:pt x="5507" y="3971"/>
                    <a:pt x="5380" y="3982"/>
                    <a:pt x="5253" y="3994"/>
                  </a:cubicBezTo>
                  <a:cubicBezTo>
                    <a:pt x="5114" y="3994"/>
                    <a:pt x="4999" y="3982"/>
                    <a:pt x="4872" y="3971"/>
                  </a:cubicBezTo>
                  <a:cubicBezTo>
                    <a:pt x="4630" y="3925"/>
                    <a:pt x="4399" y="3821"/>
                    <a:pt x="4168" y="3705"/>
                  </a:cubicBezTo>
                  <a:cubicBezTo>
                    <a:pt x="3718" y="3463"/>
                    <a:pt x="3371" y="3105"/>
                    <a:pt x="3060" y="2713"/>
                  </a:cubicBezTo>
                  <a:cubicBezTo>
                    <a:pt x="2771" y="2309"/>
                    <a:pt x="2494" y="1893"/>
                    <a:pt x="2159" y="1535"/>
                  </a:cubicBezTo>
                  <a:cubicBezTo>
                    <a:pt x="1848" y="1154"/>
                    <a:pt x="1444" y="854"/>
                    <a:pt x="1017" y="589"/>
                  </a:cubicBezTo>
                  <a:close/>
                  <a:moveTo>
                    <a:pt x="3002" y="0"/>
                  </a:moveTo>
                  <a:lnTo>
                    <a:pt x="3002" y="0"/>
                  </a:lnTo>
                  <a:cubicBezTo>
                    <a:pt x="2702" y="300"/>
                    <a:pt x="2621" y="393"/>
                    <a:pt x="2448" y="785"/>
                  </a:cubicBezTo>
                  <a:cubicBezTo>
                    <a:pt x="2263" y="385"/>
                    <a:pt x="2004" y="295"/>
                    <a:pt x="1715" y="295"/>
                  </a:cubicBezTo>
                  <a:cubicBezTo>
                    <a:pt x="1478" y="295"/>
                    <a:pt x="1220" y="355"/>
                    <a:pt x="965" y="355"/>
                  </a:cubicBezTo>
                  <a:cubicBezTo>
                    <a:pt x="815" y="355"/>
                    <a:pt x="665" y="334"/>
                    <a:pt x="521" y="266"/>
                  </a:cubicBezTo>
                  <a:lnTo>
                    <a:pt x="521" y="266"/>
                  </a:lnTo>
                  <a:cubicBezTo>
                    <a:pt x="1155" y="567"/>
                    <a:pt x="486" y="1674"/>
                    <a:pt x="1109" y="1905"/>
                  </a:cubicBezTo>
                  <a:cubicBezTo>
                    <a:pt x="717" y="1905"/>
                    <a:pt x="336" y="1928"/>
                    <a:pt x="1" y="2147"/>
                  </a:cubicBezTo>
                  <a:cubicBezTo>
                    <a:pt x="52" y="2144"/>
                    <a:pt x="103" y="2143"/>
                    <a:pt x="154" y="2143"/>
                  </a:cubicBezTo>
                  <a:cubicBezTo>
                    <a:pt x="1269" y="2143"/>
                    <a:pt x="2372" y="2847"/>
                    <a:pt x="3233" y="3509"/>
                  </a:cubicBezTo>
                  <a:cubicBezTo>
                    <a:pt x="3808" y="3952"/>
                    <a:pt x="4445" y="4204"/>
                    <a:pt x="5106" y="4204"/>
                  </a:cubicBezTo>
                  <a:cubicBezTo>
                    <a:pt x="5307" y="4204"/>
                    <a:pt x="5510" y="4181"/>
                    <a:pt x="5715" y="4132"/>
                  </a:cubicBezTo>
                  <a:cubicBezTo>
                    <a:pt x="5888" y="4086"/>
                    <a:pt x="6072" y="4017"/>
                    <a:pt x="6257" y="3936"/>
                  </a:cubicBezTo>
                  <a:cubicBezTo>
                    <a:pt x="6592" y="3786"/>
                    <a:pt x="6857" y="3532"/>
                    <a:pt x="7157" y="3347"/>
                  </a:cubicBezTo>
                  <a:lnTo>
                    <a:pt x="7157" y="3347"/>
                  </a:lnTo>
                  <a:cubicBezTo>
                    <a:pt x="6702" y="3621"/>
                    <a:pt x="6158" y="3787"/>
                    <a:pt x="5619" y="3787"/>
                  </a:cubicBezTo>
                  <a:cubicBezTo>
                    <a:pt x="5406" y="3787"/>
                    <a:pt x="5193" y="3761"/>
                    <a:pt x="4987" y="3705"/>
                  </a:cubicBezTo>
                  <a:cubicBezTo>
                    <a:pt x="4595" y="3613"/>
                    <a:pt x="3949" y="3394"/>
                    <a:pt x="3902" y="2920"/>
                  </a:cubicBezTo>
                  <a:cubicBezTo>
                    <a:pt x="3891" y="2759"/>
                    <a:pt x="3925" y="2574"/>
                    <a:pt x="4041" y="2459"/>
                  </a:cubicBezTo>
                  <a:cubicBezTo>
                    <a:pt x="4097" y="2402"/>
                    <a:pt x="4184" y="2374"/>
                    <a:pt x="4270" y="2374"/>
                  </a:cubicBezTo>
                  <a:cubicBezTo>
                    <a:pt x="4360" y="2374"/>
                    <a:pt x="4449" y="2405"/>
                    <a:pt x="4503" y="2470"/>
                  </a:cubicBezTo>
                  <a:cubicBezTo>
                    <a:pt x="4456" y="2251"/>
                    <a:pt x="4237" y="2089"/>
                    <a:pt x="4029" y="2089"/>
                  </a:cubicBezTo>
                  <a:cubicBezTo>
                    <a:pt x="3810" y="2112"/>
                    <a:pt x="3637" y="2309"/>
                    <a:pt x="3602" y="2528"/>
                  </a:cubicBezTo>
                  <a:cubicBezTo>
                    <a:pt x="3256" y="1916"/>
                    <a:pt x="3198" y="1258"/>
                    <a:pt x="3325" y="566"/>
                  </a:cubicBezTo>
                  <a:lnTo>
                    <a:pt x="3325" y="566"/>
                  </a:lnTo>
                  <a:cubicBezTo>
                    <a:pt x="3325" y="566"/>
                    <a:pt x="3152" y="681"/>
                    <a:pt x="3037" y="797"/>
                  </a:cubicBezTo>
                  <a:cubicBezTo>
                    <a:pt x="3037" y="797"/>
                    <a:pt x="2944" y="520"/>
                    <a:pt x="3002"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4"/>
            <p:cNvSpPr/>
            <p:nvPr/>
          </p:nvSpPr>
          <p:spPr>
            <a:xfrm>
              <a:off x="300920" y="740983"/>
              <a:ext cx="152154" cy="44344"/>
            </a:xfrm>
            <a:custGeom>
              <a:avLst/>
              <a:gdLst/>
              <a:ahLst/>
              <a:cxnLst/>
              <a:rect l="l" t="t" r="r" b="b"/>
              <a:pathLst>
                <a:path w="4711" h="1373" extrusionOk="0">
                  <a:moveTo>
                    <a:pt x="2355" y="622"/>
                  </a:moveTo>
                  <a:cubicBezTo>
                    <a:pt x="2586" y="645"/>
                    <a:pt x="2817" y="668"/>
                    <a:pt x="3048" y="715"/>
                  </a:cubicBezTo>
                  <a:cubicBezTo>
                    <a:pt x="3279" y="761"/>
                    <a:pt x="3487" y="830"/>
                    <a:pt x="3706" y="911"/>
                  </a:cubicBezTo>
                  <a:cubicBezTo>
                    <a:pt x="3487" y="853"/>
                    <a:pt x="3267" y="795"/>
                    <a:pt x="3036" y="761"/>
                  </a:cubicBezTo>
                  <a:cubicBezTo>
                    <a:pt x="2806" y="715"/>
                    <a:pt x="2586" y="680"/>
                    <a:pt x="2355" y="680"/>
                  </a:cubicBezTo>
                  <a:cubicBezTo>
                    <a:pt x="2298" y="677"/>
                    <a:pt x="2240" y="676"/>
                    <a:pt x="2182" y="676"/>
                  </a:cubicBezTo>
                  <a:cubicBezTo>
                    <a:pt x="2008" y="676"/>
                    <a:pt x="1833" y="689"/>
                    <a:pt x="1651" y="715"/>
                  </a:cubicBezTo>
                  <a:cubicBezTo>
                    <a:pt x="1421" y="726"/>
                    <a:pt x="1190" y="772"/>
                    <a:pt x="947" y="818"/>
                  </a:cubicBezTo>
                  <a:cubicBezTo>
                    <a:pt x="1178" y="761"/>
                    <a:pt x="1421" y="703"/>
                    <a:pt x="1651" y="668"/>
                  </a:cubicBezTo>
                  <a:cubicBezTo>
                    <a:pt x="1882" y="645"/>
                    <a:pt x="2125" y="622"/>
                    <a:pt x="2355" y="622"/>
                  </a:cubicBezTo>
                  <a:close/>
                  <a:moveTo>
                    <a:pt x="1149" y="0"/>
                  </a:moveTo>
                  <a:cubicBezTo>
                    <a:pt x="956" y="0"/>
                    <a:pt x="778" y="25"/>
                    <a:pt x="624" y="80"/>
                  </a:cubicBezTo>
                  <a:cubicBezTo>
                    <a:pt x="659" y="126"/>
                    <a:pt x="1351" y="264"/>
                    <a:pt x="1524" y="391"/>
                  </a:cubicBezTo>
                  <a:cubicBezTo>
                    <a:pt x="1498" y="390"/>
                    <a:pt x="1472" y="389"/>
                    <a:pt x="1445" y="389"/>
                  </a:cubicBezTo>
                  <a:cubicBezTo>
                    <a:pt x="928" y="389"/>
                    <a:pt x="308" y="701"/>
                    <a:pt x="1" y="1119"/>
                  </a:cubicBezTo>
                  <a:cubicBezTo>
                    <a:pt x="628" y="973"/>
                    <a:pt x="1275" y="900"/>
                    <a:pt x="1922" y="900"/>
                  </a:cubicBezTo>
                  <a:cubicBezTo>
                    <a:pt x="2870" y="900"/>
                    <a:pt x="3818" y="1057"/>
                    <a:pt x="4710" y="1372"/>
                  </a:cubicBezTo>
                  <a:cubicBezTo>
                    <a:pt x="4008" y="868"/>
                    <a:pt x="2300" y="0"/>
                    <a:pt x="114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4"/>
            <p:cNvSpPr/>
            <p:nvPr/>
          </p:nvSpPr>
          <p:spPr>
            <a:xfrm>
              <a:off x="597863" y="752481"/>
              <a:ext cx="93404" cy="163942"/>
            </a:xfrm>
            <a:custGeom>
              <a:avLst/>
              <a:gdLst/>
              <a:ahLst/>
              <a:cxnLst/>
              <a:rect l="l" t="t" r="r" b="b"/>
              <a:pathLst>
                <a:path w="2892" h="5076" extrusionOk="0">
                  <a:moveTo>
                    <a:pt x="410" y="1"/>
                  </a:moveTo>
                  <a:cubicBezTo>
                    <a:pt x="410" y="1"/>
                    <a:pt x="1" y="5075"/>
                    <a:pt x="1285" y="5075"/>
                  </a:cubicBezTo>
                  <a:cubicBezTo>
                    <a:pt x="1330" y="5075"/>
                    <a:pt x="1377" y="5069"/>
                    <a:pt x="1426" y="5056"/>
                  </a:cubicBezTo>
                  <a:cubicBezTo>
                    <a:pt x="2892" y="4675"/>
                    <a:pt x="410" y="1"/>
                    <a:pt x="41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4"/>
            <p:cNvSpPr/>
            <p:nvPr/>
          </p:nvSpPr>
          <p:spPr>
            <a:xfrm>
              <a:off x="636814" y="750995"/>
              <a:ext cx="139848" cy="103740"/>
            </a:xfrm>
            <a:custGeom>
              <a:avLst/>
              <a:gdLst/>
              <a:ahLst/>
              <a:cxnLst/>
              <a:rect l="l" t="t" r="r" b="b"/>
              <a:pathLst>
                <a:path w="4330" h="3212" extrusionOk="0">
                  <a:moveTo>
                    <a:pt x="1" y="1"/>
                  </a:moveTo>
                  <a:lnTo>
                    <a:pt x="1" y="1"/>
                  </a:lnTo>
                  <a:cubicBezTo>
                    <a:pt x="1" y="1"/>
                    <a:pt x="1740" y="3212"/>
                    <a:pt x="2867" y="3212"/>
                  </a:cubicBezTo>
                  <a:cubicBezTo>
                    <a:pt x="3021" y="3212"/>
                    <a:pt x="3165" y="3151"/>
                    <a:pt x="3290" y="3013"/>
                  </a:cubicBezTo>
                  <a:cubicBezTo>
                    <a:pt x="4329" y="1870"/>
                    <a:pt x="1" y="1"/>
                    <a:pt x="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4"/>
            <p:cNvSpPr/>
            <p:nvPr/>
          </p:nvSpPr>
          <p:spPr>
            <a:xfrm>
              <a:off x="635328" y="716566"/>
              <a:ext cx="169594" cy="45184"/>
            </a:xfrm>
            <a:custGeom>
              <a:avLst/>
              <a:gdLst/>
              <a:ahLst/>
              <a:cxnLst/>
              <a:rect l="l" t="t" r="r" b="b"/>
              <a:pathLst>
                <a:path w="5251" h="1399" extrusionOk="0">
                  <a:moveTo>
                    <a:pt x="3070" y="1"/>
                  </a:moveTo>
                  <a:cubicBezTo>
                    <a:pt x="1641" y="1"/>
                    <a:pt x="1" y="282"/>
                    <a:pt x="1" y="282"/>
                  </a:cubicBezTo>
                  <a:cubicBezTo>
                    <a:pt x="1" y="282"/>
                    <a:pt x="2633" y="1398"/>
                    <a:pt x="4133" y="1398"/>
                  </a:cubicBezTo>
                  <a:cubicBezTo>
                    <a:pt x="4673" y="1398"/>
                    <a:pt x="5067" y="1253"/>
                    <a:pt x="5137" y="859"/>
                  </a:cubicBezTo>
                  <a:cubicBezTo>
                    <a:pt x="5251" y="186"/>
                    <a:pt x="4230" y="1"/>
                    <a:pt x="307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3" name="Google Shape;1003;p14"/>
          <p:cNvGrpSpPr/>
          <p:nvPr/>
        </p:nvGrpSpPr>
        <p:grpSpPr>
          <a:xfrm>
            <a:off x="101570" y="5664933"/>
            <a:ext cx="1038903" cy="995539"/>
            <a:chOff x="39601" y="4212124"/>
            <a:chExt cx="779177" cy="746654"/>
          </a:xfrm>
        </p:grpSpPr>
        <p:sp>
          <p:nvSpPr>
            <p:cNvPr id="1004" name="Google Shape;1004;p14"/>
            <p:cNvSpPr/>
            <p:nvPr/>
          </p:nvSpPr>
          <p:spPr>
            <a:xfrm>
              <a:off x="39601" y="4292577"/>
              <a:ext cx="271428" cy="179348"/>
            </a:xfrm>
            <a:custGeom>
              <a:avLst/>
              <a:gdLst/>
              <a:ahLst/>
              <a:cxnLst/>
              <a:rect l="l" t="t" r="r" b="b"/>
              <a:pathLst>
                <a:path w="8404" h="5553" extrusionOk="0">
                  <a:moveTo>
                    <a:pt x="2020" y="0"/>
                  </a:moveTo>
                  <a:lnTo>
                    <a:pt x="2020" y="0"/>
                  </a:lnTo>
                  <a:cubicBezTo>
                    <a:pt x="1547" y="577"/>
                    <a:pt x="1443" y="1524"/>
                    <a:pt x="1940" y="2089"/>
                  </a:cubicBezTo>
                  <a:cubicBezTo>
                    <a:pt x="1854" y="2072"/>
                    <a:pt x="1765" y="2064"/>
                    <a:pt x="1673" y="2064"/>
                  </a:cubicBezTo>
                  <a:cubicBezTo>
                    <a:pt x="1031" y="2064"/>
                    <a:pt x="273" y="2468"/>
                    <a:pt x="0" y="3013"/>
                  </a:cubicBezTo>
                  <a:cubicBezTo>
                    <a:pt x="440" y="2873"/>
                    <a:pt x="809" y="2822"/>
                    <a:pt x="1167" y="2822"/>
                  </a:cubicBezTo>
                  <a:cubicBezTo>
                    <a:pt x="2020" y="2822"/>
                    <a:pt x="2814" y="3113"/>
                    <a:pt x="4375" y="3186"/>
                  </a:cubicBezTo>
                  <a:cubicBezTo>
                    <a:pt x="7131" y="3333"/>
                    <a:pt x="8249" y="4785"/>
                    <a:pt x="8397" y="5514"/>
                  </a:cubicBezTo>
                  <a:lnTo>
                    <a:pt x="8397" y="5514"/>
                  </a:lnTo>
                  <a:cubicBezTo>
                    <a:pt x="8142" y="4156"/>
                    <a:pt x="7110" y="2963"/>
                    <a:pt x="5795" y="2540"/>
                  </a:cubicBezTo>
                  <a:cubicBezTo>
                    <a:pt x="5241" y="2366"/>
                    <a:pt x="4675" y="2309"/>
                    <a:pt x="4121" y="2193"/>
                  </a:cubicBezTo>
                  <a:cubicBezTo>
                    <a:pt x="3555" y="2078"/>
                    <a:pt x="2990" y="1905"/>
                    <a:pt x="2563" y="1524"/>
                  </a:cubicBezTo>
                  <a:cubicBezTo>
                    <a:pt x="2124" y="1154"/>
                    <a:pt x="1847" y="543"/>
                    <a:pt x="2020" y="0"/>
                  </a:cubicBezTo>
                  <a:close/>
                  <a:moveTo>
                    <a:pt x="8397" y="5514"/>
                  </a:moveTo>
                  <a:cubicBezTo>
                    <a:pt x="8399" y="5527"/>
                    <a:pt x="8401" y="5540"/>
                    <a:pt x="8403" y="5552"/>
                  </a:cubicBezTo>
                  <a:cubicBezTo>
                    <a:pt x="8401" y="5540"/>
                    <a:pt x="8399" y="5527"/>
                    <a:pt x="8397" y="5514"/>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4"/>
            <p:cNvSpPr/>
            <p:nvPr/>
          </p:nvSpPr>
          <p:spPr>
            <a:xfrm>
              <a:off x="94765" y="4416697"/>
              <a:ext cx="214036" cy="95859"/>
            </a:xfrm>
            <a:custGeom>
              <a:avLst/>
              <a:gdLst/>
              <a:ahLst/>
              <a:cxnLst/>
              <a:rect l="l" t="t" r="r" b="b"/>
              <a:pathLst>
                <a:path w="6627" h="2968" extrusionOk="0">
                  <a:moveTo>
                    <a:pt x="4496" y="424"/>
                  </a:moveTo>
                  <a:cubicBezTo>
                    <a:pt x="4675" y="424"/>
                    <a:pt x="4852" y="441"/>
                    <a:pt x="5022" y="486"/>
                  </a:cubicBezTo>
                  <a:cubicBezTo>
                    <a:pt x="5137" y="509"/>
                    <a:pt x="5229" y="555"/>
                    <a:pt x="5333" y="601"/>
                  </a:cubicBezTo>
                  <a:cubicBezTo>
                    <a:pt x="5437" y="659"/>
                    <a:pt x="5541" y="717"/>
                    <a:pt x="5622" y="786"/>
                  </a:cubicBezTo>
                  <a:cubicBezTo>
                    <a:pt x="5315" y="548"/>
                    <a:pt x="4924" y="455"/>
                    <a:pt x="4542" y="455"/>
                  </a:cubicBezTo>
                  <a:cubicBezTo>
                    <a:pt x="4478" y="455"/>
                    <a:pt x="4415" y="458"/>
                    <a:pt x="4352" y="463"/>
                  </a:cubicBezTo>
                  <a:cubicBezTo>
                    <a:pt x="3914" y="497"/>
                    <a:pt x="3487" y="670"/>
                    <a:pt x="3083" y="855"/>
                  </a:cubicBezTo>
                  <a:cubicBezTo>
                    <a:pt x="2679" y="1040"/>
                    <a:pt x="2298" y="1271"/>
                    <a:pt x="1859" y="1432"/>
                  </a:cubicBezTo>
                  <a:cubicBezTo>
                    <a:pt x="1640" y="1525"/>
                    <a:pt x="1432" y="1582"/>
                    <a:pt x="1213" y="1640"/>
                  </a:cubicBezTo>
                  <a:cubicBezTo>
                    <a:pt x="993" y="1675"/>
                    <a:pt x="762" y="1709"/>
                    <a:pt x="532" y="1721"/>
                  </a:cubicBezTo>
                  <a:cubicBezTo>
                    <a:pt x="982" y="1663"/>
                    <a:pt x="1432" y="1582"/>
                    <a:pt x="1836" y="1386"/>
                  </a:cubicBezTo>
                  <a:cubicBezTo>
                    <a:pt x="2240" y="1224"/>
                    <a:pt x="2621" y="994"/>
                    <a:pt x="3048" y="797"/>
                  </a:cubicBezTo>
                  <a:cubicBezTo>
                    <a:pt x="3452" y="613"/>
                    <a:pt x="3879" y="451"/>
                    <a:pt x="4341" y="428"/>
                  </a:cubicBezTo>
                  <a:cubicBezTo>
                    <a:pt x="4393" y="425"/>
                    <a:pt x="4444" y="424"/>
                    <a:pt x="4496" y="424"/>
                  </a:cubicBezTo>
                  <a:close/>
                  <a:moveTo>
                    <a:pt x="6597" y="1795"/>
                  </a:moveTo>
                  <a:cubicBezTo>
                    <a:pt x="6606" y="1809"/>
                    <a:pt x="6616" y="1823"/>
                    <a:pt x="6626" y="1836"/>
                  </a:cubicBezTo>
                  <a:cubicBezTo>
                    <a:pt x="6617" y="1823"/>
                    <a:pt x="6607" y="1809"/>
                    <a:pt x="6597" y="1795"/>
                  </a:cubicBezTo>
                  <a:close/>
                  <a:moveTo>
                    <a:pt x="289" y="1"/>
                  </a:moveTo>
                  <a:lnTo>
                    <a:pt x="289" y="1"/>
                  </a:lnTo>
                  <a:cubicBezTo>
                    <a:pt x="485" y="336"/>
                    <a:pt x="786" y="509"/>
                    <a:pt x="1120" y="659"/>
                  </a:cubicBezTo>
                  <a:cubicBezTo>
                    <a:pt x="1109" y="658"/>
                    <a:pt x="1098" y="657"/>
                    <a:pt x="1087" y="657"/>
                  </a:cubicBezTo>
                  <a:cubicBezTo>
                    <a:pt x="535" y="657"/>
                    <a:pt x="623" y="1778"/>
                    <a:pt x="1" y="1778"/>
                  </a:cubicBezTo>
                  <a:cubicBezTo>
                    <a:pt x="517" y="1778"/>
                    <a:pt x="861" y="2309"/>
                    <a:pt x="1309" y="2309"/>
                  </a:cubicBezTo>
                  <a:cubicBezTo>
                    <a:pt x="1452" y="2309"/>
                    <a:pt x="1605" y="2255"/>
                    <a:pt x="1778" y="2113"/>
                  </a:cubicBezTo>
                  <a:lnTo>
                    <a:pt x="1778" y="2113"/>
                  </a:lnTo>
                  <a:cubicBezTo>
                    <a:pt x="1755" y="2494"/>
                    <a:pt x="1790" y="2598"/>
                    <a:pt x="1917" y="2967"/>
                  </a:cubicBezTo>
                  <a:cubicBezTo>
                    <a:pt x="2078" y="2517"/>
                    <a:pt x="2263" y="2332"/>
                    <a:pt x="2263" y="2332"/>
                  </a:cubicBezTo>
                  <a:cubicBezTo>
                    <a:pt x="2309" y="2459"/>
                    <a:pt x="2413" y="2633"/>
                    <a:pt x="2413" y="2633"/>
                  </a:cubicBezTo>
                  <a:cubicBezTo>
                    <a:pt x="2586" y="2009"/>
                    <a:pt x="2875" y="1490"/>
                    <a:pt x="3406" y="1132"/>
                  </a:cubicBezTo>
                  <a:lnTo>
                    <a:pt x="3406" y="1132"/>
                  </a:lnTo>
                  <a:cubicBezTo>
                    <a:pt x="3348" y="1317"/>
                    <a:pt x="3406" y="1571"/>
                    <a:pt x="3579" y="1651"/>
                  </a:cubicBezTo>
                  <a:cubicBezTo>
                    <a:pt x="3638" y="1687"/>
                    <a:pt x="3706" y="1704"/>
                    <a:pt x="3773" y="1704"/>
                  </a:cubicBezTo>
                  <a:cubicBezTo>
                    <a:pt x="3903" y="1704"/>
                    <a:pt x="4034" y="1642"/>
                    <a:pt x="4110" y="1536"/>
                  </a:cubicBezTo>
                  <a:lnTo>
                    <a:pt x="4110" y="1536"/>
                  </a:lnTo>
                  <a:cubicBezTo>
                    <a:pt x="4080" y="1552"/>
                    <a:pt x="4047" y="1559"/>
                    <a:pt x="4012" y="1559"/>
                  </a:cubicBezTo>
                  <a:cubicBezTo>
                    <a:pt x="3895" y="1559"/>
                    <a:pt x="3762" y="1478"/>
                    <a:pt x="3717" y="1363"/>
                  </a:cubicBezTo>
                  <a:cubicBezTo>
                    <a:pt x="3660" y="1224"/>
                    <a:pt x="3717" y="1063"/>
                    <a:pt x="3798" y="936"/>
                  </a:cubicBezTo>
                  <a:cubicBezTo>
                    <a:pt x="3934" y="712"/>
                    <a:pt x="4197" y="652"/>
                    <a:pt x="4464" y="652"/>
                  </a:cubicBezTo>
                  <a:cubicBezTo>
                    <a:pt x="4651" y="652"/>
                    <a:pt x="4840" y="681"/>
                    <a:pt x="4987" y="705"/>
                  </a:cubicBezTo>
                  <a:cubicBezTo>
                    <a:pt x="5651" y="829"/>
                    <a:pt x="6216" y="1271"/>
                    <a:pt x="6597" y="1795"/>
                  </a:cubicBezTo>
                  <a:lnTo>
                    <a:pt x="6597" y="1795"/>
                  </a:lnTo>
                  <a:cubicBezTo>
                    <a:pt x="6420" y="1539"/>
                    <a:pt x="6326" y="1246"/>
                    <a:pt x="6118" y="1005"/>
                  </a:cubicBezTo>
                  <a:cubicBezTo>
                    <a:pt x="6003" y="855"/>
                    <a:pt x="5876" y="740"/>
                    <a:pt x="5737" y="624"/>
                  </a:cubicBezTo>
                  <a:cubicBezTo>
                    <a:pt x="5283" y="252"/>
                    <a:pt x="4751" y="87"/>
                    <a:pt x="4172" y="87"/>
                  </a:cubicBezTo>
                  <a:cubicBezTo>
                    <a:pt x="3943" y="87"/>
                    <a:pt x="3706" y="113"/>
                    <a:pt x="3463" y="162"/>
                  </a:cubicBezTo>
                  <a:cubicBezTo>
                    <a:pt x="2971" y="266"/>
                    <a:pt x="2413" y="354"/>
                    <a:pt x="1864" y="354"/>
                  </a:cubicBezTo>
                  <a:cubicBezTo>
                    <a:pt x="1305" y="354"/>
                    <a:pt x="755" y="263"/>
                    <a:pt x="289"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4"/>
            <p:cNvSpPr/>
            <p:nvPr/>
          </p:nvSpPr>
          <p:spPr>
            <a:xfrm>
              <a:off x="135395" y="4404391"/>
              <a:ext cx="78321" cy="10367"/>
            </a:xfrm>
            <a:custGeom>
              <a:avLst/>
              <a:gdLst/>
              <a:ahLst/>
              <a:cxnLst/>
              <a:rect l="l" t="t" r="r" b="b"/>
              <a:pathLst>
                <a:path w="2425" h="321" extrusionOk="0">
                  <a:moveTo>
                    <a:pt x="1" y="1"/>
                  </a:moveTo>
                  <a:lnTo>
                    <a:pt x="1" y="1"/>
                  </a:lnTo>
                  <a:cubicBezTo>
                    <a:pt x="434" y="211"/>
                    <a:pt x="897" y="320"/>
                    <a:pt x="1365" y="320"/>
                  </a:cubicBezTo>
                  <a:cubicBezTo>
                    <a:pt x="1719" y="320"/>
                    <a:pt x="2076" y="257"/>
                    <a:pt x="2425" y="128"/>
                  </a:cubicBezTo>
                  <a:lnTo>
                    <a:pt x="1"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4"/>
            <p:cNvSpPr/>
            <p:nvPr/>
          </p:nvSpPr>
          <p:spPr>
            <a:xfrm>
              <a:off x="276309" y="4278980"/>
              <a:ext cx="102189" cy="75447"/>
            </a:xfrm>
            <a:custGeom>
              <a:avLst/>
              <a:gdLst/>
              <a:ahLst/>
              <a:cxnLst/>
              <a:rect l="l" t="t" r="r" b="b"/>
              <a:pathLst>
                <a:path w="3164" h="2336" extrusionOk="0">
                  <a:moveTo>
                    <a:pt x="1284" y="1199"/>
                  </a:moveTo>
                  <a:cubicBezTo>
                    <a:pt x="1286" y="1205"/>
                    <a:pt x="1290" y="1212"/>
                    <a:pt x="1294" y="1218"/>
                  </a:cubicBezTo>
                  <a:cubicBezTo>
                    <a:pt x="1290" y="1211"/>
                    <a:pt x="1287" y="1205"/>
                    <a:pt x="1284" y="1199"/>
                  </a:cubicBezTo>
                  <a:close/>
                  <a:moveTo>
                    <a:pt x="740" y="340"/>
                  </a:moveTo>
                  <a:lnTo>
                    <a:pt x="740" y="340"/>
                  </a:lnTo>
                  <a:cubicBezTo>
                    <a:pt x="901" y="467"/>
                    <a:pt x="1005" y="617"/>
                    <a:pt x="1086" y="779"/>
                  </a:cubicBezTo>
                  <a:cubicBezTo>
                    <a:pt x="1152" y="923"/>
                    <a:pt x="1208" y="1056"/>
                    <a:pt x="1284" y="1199"/>
                  </a:cubicBezTo>
                  <a:lnTo>
                    <a:pt x="1284" y="1199"/>
                  </a:lnTo>
                  <a:cubicBezTo>
                    <a:pt x="1271" y="1168"/>
                    <a:pt x="1271" y="1133"/>
                    <a:pt x="1271" y="1114"/>
                  </a:cubicBezTo>
                  <a:cubicBezTo>
                    <a:pt x="1259" y="941"/>
                    <a:pt x="1294" y="767"/>
                    <a:pt x="1386" y="617"/>
                  </a:cubicBezTo>
                  <a:lnTo>
                    <a:pt x="1386" y="617"/>
                  </a:lnTo>
                  <a:cubicBezTo>
                    <a:pt x="1328" y="779"/>
                    <a:pt x="1317" y="941"/>
                    <a:pt x="1328" y="1091"/>
                  </a:cubicBezTo>
                  <a:cubicBezTo>
                    <a:pt x="1340" y="1206"/>
                    <a:pt x="1375" y="1322"/>
                    <a:pt x="1421" y="1437"/>
                  </a:cubicBezTo>
                  <a:cubicBezTo>
                    <a:pt x="1478" y="1529"/>
                    <a:pt x="1548" y="1610"/>
                    <a:pt x="1628" y="1691"/>
                  </a:cubicBezTo>
                  <a:cubicBezTo>
                    <a:pt x="1767" y="1806"/>
                    <a:pt x="1929" y="1887"/>
                    <a:pt x="2079" y="1979"/>
                  </a:cubicBezTo>
                  <a:cubicBezTo>
                    <a:pt x="1905" y="1922"/>
                    <a:pt x="1732" y="1852"/>
                    <a:pt x="1594" y="1726"/>
                  </a:cubicBezTo>
                  <a:cubicBezTo>
                    <a:pt x="1444" y="1610"/>
                    <a:pt x="1328" y="1460"/>
                    <a:pt x="1248" y="1298"/>
                  </a:cubicBezTo>
                  <a:cubicBezTo>
                    <a:pt x="1155" y="1137"/>
                    <a:pt x="1086" y="964"/>
                    <a:pt x="1017" y="802"/>
                  </a:cubicBezTo>
                  <a:cubicBezTo>
                    <a:pt x="936" y="652"/>
                    <a:pt x="855" y="490"/>
                    <a:pt x="740" y="340"/>
                  </a:cubicBezTo>
                  <a:close/>
                  <a:moveTo>
                    <a:pt x="619" y="1"/>
                  </a:moveTo>
                  <a:cubicBezTo>
                    <a:pt x="380" y="1"/>
                    <a:pt x="200" y="149"/>
                    <a:pt x="1" y="306"/>
                  </a:cubicBezTo>
                  <a:cubicBezTo>
                    <a:pt x="209" y="306"/>
                    <a:pt x="393" y="444"/>
                    <a:pt x="520" y="617"/>
                  </a:cubicBezTo>
                  <a:cubicBezTo>
                    <a:pt x="659" y="791"/>
                    <a:pt x="728" y="998"/>
                    <a:pt x="832" y="1183"/>
                  </a:cubicBezTo>
                  <a:cubicBezTo>
                    <a:pt x="1086" y="1679"/>
                    <a:pt x="1536" y="2049"/>
                    <a:pt x="2067" y="2222"/>
                  </a:cubicBezTo>
                  <a:cubicBezTo>
                    <a:pt x="2285" y="2294"/>
                    <a:pt x="2517" y="2335"/>
                    <a:pt x="2751" y="2335"/>
                  </a:cubicBezTo>
                  <a:cubicBezTo>
                    <a:pt x="2888" y="2335"/>
                    <a:pt x="3027" y="2321"/>
                    <a:pt x="3164" y="2291"/>
                  </a:cubicBezTo>
                  <a:cubicBezTo>
                    <a:pt x="3002" y="2280"/>
                    <a:pt x="2840" y="2222"/>
                    <a:pt x="2690" y="2153"/>
                  </a:cubicBezTo>
                  <a:cubicBezTo>
                    <a:pt x="2333" y="1979"/>
                    <a:pt x="2102" y="1587"/>
                    <a:pt x="2113" y="1195"/>
                  </a:cubicBezTo>
                  <a:cubicBezTo>
                    <a:pt x="2125" y="814"/>
                    <a:pt x="2402" y="410"/>
                    <a:pt x="2760" y="260"/>
                  </a:cubicBezTo>
                  <a:cubicBezTo>
                    <a:pt x="2676" y="148"/>
                    <a:pt x="2539" y="73"/>
                    <a:pt x="2398" y="73"/>
                  </a:cubicBezTo>
                  <a:cubicBezTo>
                    <a:pt x="2365" y="73"/>
                    <a:pt x="2331" y="78"/>
                    <a:pt x="2298" y="86"/>
                  </a:cubicBezTo>
                  <a:cubicBezTo>
                    <a:pt x="2125" y="121"/>
                    <a:pt x="2009" y="271"/>
                    <a:pt x="1963" y="444"/>
                  </a:cubicBezTo>
                  <a:cubicBezTo>
                    <a:pt x="1929" y="329"/>
                    <a:pt x="1859" y="202"/>
                    <a:pt x="1779" y="121"/>
                  </a:cubicBezTo>
                  <a:cubicBezTo>
                    <a:pt x="1722" y="57"/>
                    <a:pt x="1627" y="15"/>
                    <a:pt x="1539" y="15"/>
                  </a:cubicBezTo>
                  <a:cubicBezTo>
                    <a:pt x="1501" y="15"/>
                    <a:pt x="1464" y="23"/>
                    <a:pt x="1432" y="40"/>
                  </a:cubicBezTo>
                  <a:cubicBezTo>
                    <a:pt x="1340" y="86"/>
                    <a:pt x="1305" y="248"/>
                    <a:pt x="1328" y="329"/>
                  </a:cubicBezTo>
                  <a:cubicBezTo>
                    <a:pt x="1167" y="144"/>
                    <a:pt x="936" y="29"/>
                    <a:pt x="694" y="6"/>
                  </a:cubicBezTo>
                  <a:cubicBezTo>
                    <a:pt x="668" y="2"/>
                    <a:pt x="643" y="1"/>
                    <a:pt x="619"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4"/>
            <p:cNvSpPr/>
            <p:nvPr/>
          </p:nvSpPr>
          <p:spPr>
            <a:xfrm>
              <a:off x="191690" y="4213222"/>
              <a:ext cx="250176" cy="158775"/>
            </a:xfrm>
            <a:custGeom>
              <a:avLst/>
              <a:gdLst/>
              <a:ahLst/>
              <a:cxnLst/>
              <a:rect l="l" t="t" r="r" b="b"/>
              <a:pathLst>
                <a:path w="7746" h="4916" extrusionOk="0">
                  <a:moveTo>
                    <a:pt x="601" y="287"/>
                  </a:moveTo>
                  <a:lnTo>
                    <a:pt x="601" y="287"/>
                  </a:lnTo>
                  <a:cubicBezTo>
                    <a:pt x="486" y="564"/>
                    <a:pt x="416" y="841"/>
                    <a:pt x="393" y="1130"/>
                  </a:cubicBezTo>
                  <a:cubicBezTo>
                    <a:pt x="359" y="1407"/>
                    <a:pt x="359" y="1695"/>
                    <a:pt x="428" y="1961"/>
                  </a:cubicBezTo>
                  <a:cubicBezTo>
                    <a:pt x="486" y="2238"/>
                    <a:pt x="601" y="2503"/>
                    <a:pt x="739" y="2757"/>
                  </a:cubicBezTo>
                  <a:cubicBezTo>
                    <a:pt x="866" y="3000"/>
                    <a:pt x="1028" y="3254"/>
                    <a:pt x="1224" y="3450"/>
                  </a:cubicBezTo>
                  <a:cubicBezTo>
                    <a:pt x="1005" y="3265"/>
                    <a:pt x="832" y="3034"/>
                    <a:pt x="693" y="2769"/>
                  </a:cubicBezTo>
                  <a:cubicBezTo>
                    <a:pt x="543" y="2526"/>
                    <a:pt x="439" y="2249"/>
                    <a:pt x="370" y="1972"/>
                  </a:cubicBezTo>
                  <a:cubicBezTo>
                    <a:pt x="301" y="1707"/>
                    <a:pt x="301" y="1395"/>
                    <a:pt x="347" y="1107"/>
                  </a:cubicBezTo>
                  <a:cubicBezTo>
                    <a:pt x="382" y="818"/>
                    <a:pt x="474" y="553"/>
                    <a:pt x="601" y="287"/>
                  </a:cubicBezTo>
                  <a:close/>
                  <a:moveTo>
                    <a:pt x="770" y="0"/>
                  </a:moveTo>
                  <a:cubicBezTo>
                    <a:pt x="736" y="0"/>
                    <a:pt x="698" y="11"/>
                    <a:pt x="659" y="33"/>
                  </a:cubicBezTo>
                  <a:cubicBezTo>
                    <a:pt x="589" y="79"/>
                    <a:pt x="532" y="149"/>
                    <a:pt x="486" y="218"/>
                  </a:cubicBezTo>
                  <a:cubicBezTo>
                    <a:pt x="12" y="1037"/>
                    <a:pt x="1" y="2007"/>
                    <a:pt x="520" y="2861"/>
                  </a:cubicBezTo>
                  <a:cubicBezTo>
                    <a:pt x="1040" y="3715"/>
                    <a:pt x="1951" y="4258"/>
                    <a:pt x="2886" y="4558"/>
                  </a:cubicBezTo>
                  <a:cubicBezTo>
                    <a:pt x="3602" y="4793"/>
                    <a:pt x="4302" y="4916"/>
                    <a:pt x="4992" y="4916"/>
                  </a:cubicBezTo>
                  <a:cubicBezTo>
                    <a:pt x="5927" y="4916"/>
                    <a:pt x="6842" y="4690"/>
                    <a:pt x="7746" y="4212"/>
                  </a:cubicBezTo>
                  <a:lnTo>
                    <a:pt x="7746" y="4212"/>
                  </a:lnTo>
                  <a:cubicBezTo>
                    <a:pt x="7173" y="4512"/>
                    <a:pt x="6491" y="4646"/>
                    <a:pt x="5818" y="4646"/>
                  </a:cubicBezTo>
                  <a:cubicBezTo>
                    <a:pt x="5326" y="4646"/>
                    <a:pt x="4837" y="4574"/>
                    <a:pt x="4399" y="4443"/>
                  </a:cubicBezTo>
                  <a:cubicBezTo>
                    <a:pt x="4041" y="4350"/>
                    <a:pt x="3694" y="4200"/>
                    <a:pt x="3371" y="4015"/>
                  </a:cubicBezTo>
                  <a:cubicBezTo>
                    <a:pt x="3221" y="3923"/>
                    <a:pt x="3083" y="3808"/>
                    <a:pt x="2956" y="3715"/>
                  </a:cubicBezTo>
                  <a:cubicBezTo>
                    <a:pt x="2829" y="3600"/>
                    <a:pt x="2702" y="3484"/>
                    <a:pt x="2540" y="3381"/>
                  </a:cubicBezTo>
                  <a:cubicBezTo>
                    <a:pt x="2443" y="3313"/>
                    <a:pt x="2326" y="3270"/>
                    <a:pt x="2212" y="3270"/>
                  </a:cubicBezTo>
                  <a:cubicBezTo>
                    <a:pt x="2150" y="3270"/>
                    <a:pt x="2089" y="3283"/>
                    <a:pt x="2032" y="3311"/>
                  </a:cubicBezTo>
                  <a:cubicBezTo>
                    <a:pt x="1872" y="3380"/>
                    <a:pt x="1791" y="3551"/>
                    <a:pt x="1880" y="3688"/>
                  </a:cubicBezTo>
                  <a:lnTo>
                    <a:pt x="1880" y="3688"/>
                  </a:lnTo>
                  <a:cubicBezTo>
                    <a:pt x="1444" y="3020"/>
                    <a:pt x="1444" y="2248"/>
                    <a:pt x="1582" y="1499"/>
                  </a:cubicBezTo>
                  <a:cubicBezTo>
                    <a:pt x="1702" y="929"/>
                    <a:pt x="1491" y="380"/>
                    <a:pt x="1161" y="380"/>
                  </a:cubicBezTo>
                  <a:cubicBezTo>
                    <a:pt x="1077" y="380"/>
                    <a:pt x="985" y="415"/>
                    <a:pt x="890" y="495"/>
                  </a:cubicBezTo>
                  <a:cubicBezTo>
                    <a:pt x="890" y="403"/>
                    <a:pt x="947" y="322"/>
                    <a:pt x="947" y="218"/>
                  </a:cubicBezTo>
                  <a:cubicBezTo>
                    <a:pt x="947" y="96"/>
                    <a:pt x="875" y="0"/>
                    <a:pt x="770"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4"/>
            <p:cNvSpPr/>
            <p:nvPr/>
          </p:nvSpPr>
          <p:spPr>
            <a:xfrm>
              <a:off x="158520" y="4289444"/>
              <a:ext cx="104773" cy="67276"/>
            </a:xfrm>
            <a:custGeom>
              <a:avLst/>
              <a:gdLst/>
              <a:ahLst/>
              <a:cxnLst/>
              <a:rect l="l" t="t" r="r" b="b"/>
              <a:pathLst>
                <a:path w="3244" h="2083" extrusionOk="0">
                  <a:moveTo>
                    <a:pt x="869" y="0"/>
                  </a:moveTo>
                  <a:cubicBezTo>
                    <a:pt x="829" y="0"/>
                    <a:pt x="802" y="40"/>
                    <a:pt x="797" y="143"/>
                  </a:cubicBezTo>
                  <a:cubicBezTo>
                    <a:pt x="774" y="213"/>
                    <a:pt x="843" y="317"/>
                    <a:pt x="878" y="374"/>
                  </a:cubicBezTo>
                  <a:cubicBezTo>
                    <a:pt x="791" y="334"/>
                    <a:pt x="694" y="311"/>
                    <a:pt x="596" y="311"/>
                  </a:cubicBezTo>
                  <a:cubicBezTo>
                    <a:pt x="472" y="311"/>
                    <a:pt x="346" y="348"/>
                    <a:pt x="243" y="432"/>
                  </a:cubicBezTo>
                  <a:cubicBezTo>
                    <a:pt x="70" y="570"/>
                    <a:pt x="0" y="847"/>
                    <a:pt x="81" y="1067"/>
                  </a:cubicBezTo>
                  <a:cubicBezTo>
                    <a:pt x="168" y="1263"/>
                    <a:pt x="400" y="1356"/>
                    <a:pt x="620" y="1356"/>
                  </a:cubicBezTo>
                  <a:cubicBezTo>
                    <a:pt x="626" y="1356"/>
                    <a:pt x="633" y="1356"/>
                    <a:pt x="640" y="1356"/>
                  </a:cubicBezTo>
                  <a:lnTo>
                    <a:pt x="640" y="1356"/>
                  </a:lnTo>
                  <a:cubicBezTo>
                    <a:pt x="640" y="1356"/>
                    <a:pt x="641" y="1356"/>
                    <a:pt x="642" y="1356"/>
                  </a:cubicBezTo>
                  <a:cubicBezTo>
                    <a:pt x="648" y="1356"/>
                    <a:pt x="653" y="1356"/>
                    <a:pt x="658" y="1355"/>
                  </a:cubicBezTo>
                  <a:lnTo>
                    <a:pt x="658" y="1355"/>
                  </a:lnTo>
                  <a:cubicBezTo>
                    <a:pt x="652" y="1356"/>
                    <a:pt x="646" y="1356"/>
                    <a:pt x="640" y="1356"/>
                  </a:cubicBezTo>
                  <a:lnTo>
                    <a:pt x="640" y="1356"/>
                  </a:lnTo>
                  <a:cubicBezTo>
                    <a:pt x="521" y="1354"/>
                    <a:pt x="429" y="1233"/>
                    <a:pt x="451" y="1101"/>
                  </a:cubicBezTo>
                  <a:cubicBezTo>
                    <a:pt x="462" y="974"/>
                    <a:pt x="578" y="894"/>
                    <a:pt x="693" y="859"/>
                  </a:cubicBezTo>
                  <a:cubicBezTo>
                    <a:pt x="706" y="858"/>
                    <a:pt x="720" y="857"/>
                    <a:pt x="733" y="857"/>
                  </a:cubicBezTo>
                  <a:cubicBezTo>
                    <a:pt x="846" y="857"/>
                    <a:pt x="958" y="900"/>
                    <a:pt x="1051" y="951"/>
                  </a:cubicBezTo>
                  <a:cubicBezTo>
                    <a:pt x="1155" y="1009"/>
                    <a:pt x="1259" y="1090"/>
                    <a:pt x="1339" y="1182"/>
                  </a:cubicBezTo>
                  <a:cubicBezTo>
                    <a:pt x="1893" y="1667"/>
                    <a:pt x="2528" y="1932"/>
                    <a:pt x="3244" y="2083"/>
                  </a:cubicBezTo>
                  <a:cubicBezTo>
                    <a:pt x="2471" y="1909"/>
                    <a:pt x="1709" y="1090"/>
                    <a:pt x="1293" y="467"/>
                  </a:cubicBezTo>
                  <a:cubicBezTo>
                    <a:pt x="1249" y="422"/>
                    <a:pt x="996" y="0"/>
                    <a:pt x="86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4"/>
            <p:cNvSpPr/>
            <p:nvPr/>
          </p:nvSpPr>
          <p:spPr>
            <a:xfrm>
              <a:off x="346782" y="4341120"/>
              <a:ext cx="227439" cy="140494"/>
            </a:xfrm>
            <a:custGeom>
              <a:avLst/>
              <a:gdLst/>
              <a:ahLst/>
              <a:cxnLst/>
              <a:rect l="l" t="t" r="r" b="b"/>
              <a:pathLst>
                <a:path w="7042" h="4350" extrusionOk="0">
                  <a:moveTo>
                    <a:pt x="7025" y="706"/>
                  </a:moveTo>
                  <a:cubicBezTo>
                    <a:pt x="7031" y="708"/>
                    <a:pt x="7036" y="711"/>
                    <a:pt x="7042" y="713"/>
                  </a:cubicBezTo>
                  <a:cubicBezTo>
                    <a:pt x="7036" y="711"/>
                    <a:pt x="7031" y="708"/>
                    <a:pt x="7025" y="706"/>
                  </a:cubicBezTo>
                  <a:close/>
                  <a:moveTo>
                    <a:pt x="5137" y="229"/>
                  </a:moveTo>
                  <a:cubicBezTo>
                    <a:pt x="5264" y="229"/>
                    <a:pt x="5379" y="229"/>
                    <a:pt x="5518" y="252"/>
                  </a:cubicBezTo>
                  <a:cubicBezTo>
                    <a:pt x="5449" y="246"/>
                    <a:pt x="5385" y="243"/>
                    <a:pt x="5323" y="243"/>
                  </a:cubicBezTo>
                  <a:cubicBezTo>
                    <a:pt x="5261" y="243"/>
                    <a:pt x="5200" y="246"/>
                    <a:pt x="5137" y="252"/>
                  </a:cubicBezTo>
                  <a:cubicBezTo>
                    <a:pt x="5010" y="275"/>
                    <a:pt x="4895" y="298"/>
                    <a:pt x="4779" y="332"/>
                  </a:cubicBezTo>
                  <a:lnTo>
                    <a:pt x="4433" y="459"/>
                  </a:lnTo>
                  <a:cubicBezTo>
                    <a:pt x="4317" y="517"/>
                    <a:pt x="4214" y="575"/>
                    <a:pt x="4110" y="644"/>
                  </a:cubicBezTo>
                  <a:cubicBezTo>
                    <a:pt x="3706" y="921"/>
                    <a:pt x="3394" y="1314"/>
                    <a:pt x="3105" y="1706"/>
                  </a:cubicBezTo>
                  <a:cubicBezTo>
                    <a:pt x="2817" y="2110"/>
                    <a:pt x="2563" y="2549"/>
                    <a:pt x="2251" y="2941"/>
                  </a:cubicBezTo>
                  <a:cubicBezTo>
                    <a:pt x="2090" y="3137"/>
                    <a:pt x="1917" y="3310"/>
                    <a:pt x="1743" y="3484"/>
                  </a:cubicBezTo>
                  <a:cubicBezTo>
                    <a:pt x="1559" y="3645"/>
                    <a:pt x="1351" y="3807"/>
                    <a:pt x="1155" y="3934"/>
                  </a:cubicBezTo>
                  <a:cubicBezTo>
                    <a:pt x="1559" y="3634"/>
                    <a:pt x="1917" y="3299"/>
                    <a:pt x="2228" y="2906"/>
                  </a:cubicBezTo>
                  <a:cubicBezTo>
                    <a:pt x="2517" y="2526"/>
                    <a:pt x="2759" y="2087"/>
                    <a:pt x="3048" y="1683"/>
                  </a:cubicBezTo>
                  <a:cubicBezTo>
                    <a:pt x="3336" y="1279"/>
                    <a:pt x="3648" y="887"/>
                    <a:pt x="4087" y="598"/>
                  </a:cubicBezTo>
                  <a:cubicBezTo>
                    <a:pt x="4306" y="471"/>
                    <a:pt x="4514" y="356"/>
                    <a:pt x="4768" y="286"/>
                  </a:cubicBezTo>
                  <a:cubicBezTo>
                    <a:pt x="4883" y="252"/>
                    <a:pt x="5010" y="229"/>
                    <a:pt x="5137" y="229"/>
                  </a:cubicBezTo>
                  <a:close/>
                  <a:moveTo>
                    <a:pt x="5138" y="1"/>
                  </a:moveTo>
                  <a:cubicBezTo>
                    <a:pt x="4407" y="1"/>
                    <a:pt x="3713" y="313"/>
                    <a:pt x="3117" y="840"/>
                  </a:cubicBezTo>
                  <a:cubicBezTo>
                    <a:pt x="2274" y="1602"/>
                    <a:pt x="1166" y="2422"/>
                    <a:pt x="1" y="2433"/>
                  </a:cubicBezTo>
                  <a:cubicBezTo>
                    <a:pt x="244" y="2574"/>
                    <a:pt x="498" y="2620"/>
                    <a:pt x="758" y="2620"/>
                  </a:cubicBezTo>
                  <a:cubicBezTo>
                    <a:pt x="881" y="2620"/>
                    <a:pt x="1006" y="2610"/>
                    <a:pt x="1132" y="2595"/>
                  </a:cubicBezTo>
                  <a:lnTo>
                    <a:pt x="1132" y="2595"/>
                  </a:lnTo>
                  <a:cubicBezTo>
                    <a:pt x="531" y="2872"/>
                    <a:pt x="1270" y="3934"/>
                    <a:pt x="670" y="4280"/>
                  </a:cubicBezTo>
                  <a:cubicBezTo>
                    <a:pt x="851" y="4176"/>
                    <a:pt x="1051" y="4154"/>
                    <a:pt x="1252" y="4154"/>
                  </a:cubicBezTo>
                  <a:cubicBezTo>
                    <a:pt x="1409" y="4154"/>
                    <a:pt x="1567" y="4167"/>
                    <a:pt x="1717" y="4167"/>
                  </a:cubicBezTo>
                  <a:cubicBezTo>
                    <a:pt x="2061" y="4167"/>
                    <a:pt x="2367" y="4095"/>
                    <a:pt x="2540" y="3622"/>
                  </a:cubicBezTo>
                  <a:cubicBezTo>
                    <a:pt x="2725" y="3991"/>
                    <a:pt x="2828" y="4084"/>
                    <a:pt x="3152" y="4349"/>
                  </a:cubicBezTo>
                  <a:cubicBezTo>
                    <a:pt x="3048" y="3830"/>
                    <a:pt x="3129" y="3564"/>
                    <a:pt x="3129" y="3564"/>
                  </a:cubicBezTo>
                  <a:lnTo>
                    <a:pt x="3129" y="3564"/>
                  </a:lnTo>
                  <a:cubicBezTo>
                    <a:pt x="3244" y="3657"/>
                    <a:pt x="3440" y="3761"/>
                    <a:pt x="3440" y="3761"/>
                  </a:cubicBezTo>
                  <a:cubicBezTo>
                    <a:pt x="3267" y="3080"/>
                    <a:pt x="3267" y="2422"/>
                    <a:pt x="3567" y="1787"/>
                  </a:cubicBezTo>
                  <a:cubicBezTo>
                    <a:pt x="3613" y="2006"/>
                    <a:pt x="3798" y="2191"/>
                    <a:pt x="4017" y="2191"/>
                  </a:cubicBezTo>
                  <a:cubicBezTo>
                    <a:pt x="4225" y="2191"/>
                    <a:pt x="4433" y="2006"/>
                    <a:pt x="4456" y="1787"/>
                  </a:cubicBezTo>
                  <a:lnTo>
                    <a:pt x="4456" y="1787"/>
                  </a:lnTo>
                  <a:cubicBezTo>
                    <a:pt x="4409" y="1868"/>
                    <a:pt x="4307" y="1909"/>
                    <a:pt x="4202" y="1909"/>
                  </a:cubicBezTo>
                  <a:cubicBezTo>
                    <a:pt x="4128" y="1909"/>
                    <a:pt x="4052" y="1888"/>
                    <a:pt x="3994" y="1845"/>
                  </a:cubicBezTo>
                  <a:cubicBezTo>
                    <a:pt x="3867" y="1741"/>
                    <a:pt x="3821" y="1556"/>
                    <a:pt x="3844" y="1394"/>
                  </a:cubicBezTo>
                  <a:cubicBezTo>
                    <a:pt x="3856" y="921"/>
                    <a:pt x="4491" y="644"/>
                    <a:pt x="4860" y="517"/>
                  </a:cubicBezTo>
                  <a:cubicBezTo>
                    <a:pt x="5122" y="424"/>
                    <a:pt x="5396" y="382"/>
                    <a:pt x="5670" y="382"/>
                  </a:cubicBezTo>
                  <a:cubicBezTo>
                    <a:pt x="6141" y="382"/>
                    <a:pt x="6612" y="505"/>
                    <a:pt x="7025" y="706"/>
                  </a:cubicBezTo>
                  <a:lnTo>
                    <a:pt x="7025" y="706"/>
                  </a:lnTo>
                  <a:cubicBezTo>
                    <a:pt x="6699" y="544"/>
                    <a:pt x="6447" y="319"/>
                    <a:pt x="6107" y="194"/>
                  </a:cubicBezTo>
                  <a:cubicBezTo>
                    <a:pt x="5922" y="125"/>
                    <a:pt x="5726" y="79"/>
                    <a:pt x="5541" y="32"/>
                  </a:cubicBezTo>
                  <a:cubicBezTo>
                    <a:pt x="5406" y="11"/>
                    <a:pt x="5271" y="1"/>
                    <a:pt x="5138"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4"/>
            <p:cNvSpPr/>
            <p:nvPr/>
          </p:nvSpPr>
          <p:spPr>
            <a:xfrm>
              <a:off x="285255" y="4357818"/>
              <a:ext cx="150668" cy="53582"/>
            </a:xfrm>
            <a:custGeom>
              <a:avLst/>
              <a:gdLst/>
              <a:ahLst/>
              <a:cxnLst/>
              <a:rect l="l" t="t" r="r" b="b"/>
              <a:pathLst>
                <a:path w="4665" h="1659" extrusionOk="0">
                  <a:moveTo>
                    <a:pt x="3706" y="520"/>
                  </a:moveTo>
                  <a:lnTo>
                    <a:pt x="3706" y="520"/>
                  </a:lnTo>
                  <a:cubicBezTo>
                    <a:pt x="3510" y="623"/>
                    <a:pt x="3302" y="704"/>
                    <a:pt x="3094" y="774"/>
                  </a:cubicBezTo>
                  <a:cubicBezTo>
                    <a:pt x="2875" y="854"/>
                    <a:pt x="2644" y="889"/>
                    <a:pt x="2413" y="924"/>
                  </a:cubicBezTo>
                  <a:cubicBezTo>
                    <a:pt x="2278" y="937"/>
                    <a:pt x="2139" y="943"/>
                    <a:pt x="2000" y="943"/>
                  </a:cubicBezTo>
                  <a:cubicBezTo>
                    <a:pt x="1903" y="943"/>
                    <a:pt x="1805" y="940"/>
                    <a:pt x="1709" y="935"/>
                  </a:cubicBezTo>
                  <a:cubicBezTo>
                    <a:pt x="1455" y="924"/>
                    <a:pt x="1224" y="889"/>
                    <a:pt x="982" y="854"/>
                  </a:cubicBezTo>
                  <a:lnTo>
                    <a:pt x="982" y="854"/>
                  </a:lnTo>
                  <a:cubicBezTo>
                    <a:pt x="1201" y="866"/>
                    <a:pt x="1444" y="877"/>
                    <a:pt x="1675" y="889"/>
                  </a:cubicBezTo>
                  <a:cubicBezTo>
                    <a:pt x="1906" y="889"/>
                    <a:pt x="2148" y="889"/>
                    <a:pt x="2379" y="866"/>
                  </a:cubicBezTo>
                  <a:cubicBezTo>
                    <a:pt x="2610" y="831"/>
                    <a:pt x="2840" y="797"/>
                    <a:pt x="3060" y="739"/>
                  </a:cubicBezTo>
                  <a:cubicBezTo>
                    <a:pt x="3279" y="681"/>
                    <a:pt x="3498" y="600"/>
                    <a:pt x="3706" y="520"/>
                  </a:cubicBezTo>
                  <a:close/>
                  <a:moveTo>
                    <a:pt x="4664" y="0"/>
                  </a:moveTo>
                  <a:lnTo>
                    <a:pt x="4664" y="0"/>
                  </a:lnTo>
                  <a:cubicBezTo>
                    <a:pt x="3613" y="468"/>
                    <a:pt x="2464" y="706"/>
                    <a:pt x="1316" y="706"/>
                  </a:cubicBezTo>
                  <a:cubicBezTo>
                    <a:pt x="876" y="706"/>
                    <a:pt x="436" y="671"/>
                    <a:pt x="1" y="600"/>
                  </a:cubicBezTo>
                  <a:lnTo>
                    <a:pt x="1" y="600"/>
                  </a:lnTo>
                  <a:cubicBezTo>
                    <a:pt x="310" y="982"/>
                    <a:pt x="896" y="1235"/>
                    <a:pt x="1388" y="1235"/>
                  </a:cubicBezTo>
                  <a:cubicBezTo>
                    <a:pt x="1447" y="1235"/>
                    <a:pt x="1504" y="1231"/>
                    <a:pt x="1559" y="1224"/>
                  </a:cubicBezTo>
                  <a:lnTo>
                    <a:pt x="1559" y="1224"/>
                  </a:lnTo>
                  <a:cubicBezTo>
                    <a:pt x="1386" y="1374"/>
                    <a:pt x="705" y="1570"/>
                    <a:pt x="694" y="1616"/>
                  </a:cubicBezTo>
                  <a:cubicBezTo>
                    <a:pt x="804" y="1645"/>
                    <a:pt x="926" y="1659"/>
                    <a:pt x="1055" y="1659"/>
                  </a:cubicBezTo>
                  <a:cubicBezTo>
                    <a:pt x="2203" y="1659"/>
                    <a:pt x="3979" y="592"/>
                    <a:pt x="466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4"/>
            <p:cNvSpPr/>
            <p:nvPr/>
          </p:nvSpPr>
          <p:spPr>
            <a:xfrm>
              <a:off x="550709" y="4694068"/>
              <a:ext cx="194625" cy="264710"/>
            </a:xfrm>
            <a:custGeom>
              <a:avLst/>
              <a:gdLst/>
              <a:ahLst/>
              <a:cxnLst/>
              <a:rect l="l" t="t" r="r" b="b"/>
              <a:pathLst>
                <a:path w="6026" h="8196" extrusionOk="0">
                  <a:moveTo>
                    <a:pt x="0" y="1"/>
                  </a:moveTo>
                  <a:cubicBezTo>
                    <a:pt x="20" y="3"/>
                    <a:pt x="40" y="5"/>
                    <a:pt x="59" y="7"/>
                  </a:cubicBezTo>
                  <a:lnTo>
                    <a:pt x="59" y="7"/>
                  </a:lnTo>
                  <a:cubicBezTo>
                    <a:pt x="39" y="4"/>
                    <a:pt x="19" y="2"/>
                    <a:pt x="0" y="1"/>
                  </a:cubicBezTo>
                  <a:close/>
                  <a:moveTo>
                    <a:pt x="59" y="7"/>
                  </a:moveTo>
                  <a:cubicBezTo>
                    <a:pt x="819" y="111"/>
                    <a:pt x="2318" y="1135"/>
                    <a:pt x="2655" y="3856"/>
                  </a:cubicBezTo>
                  <a:cubicBezTo>
                    <a:pt x="2921" y="6049"/>
                    <a:pt x="3521" y="6684"/>
                    <a:pt x="3163" y="8196"/>
                  </a:cubicBezTo>
                  <a:cubicBezTo>
                    <a:pt x="3775" y="7838"/>
                    <a:pt x="4144" y="6868"/>
                    <a:pt x="3948" y="6199"/>
                  </a:cubicBezTo>
                  <a:lnTo>
                    <a:pt x="3948" y="6199"/>
                  </a:lnTo>
                  <a:cubicBezTo>
                    <a:pt x="4179" y="6371"/>
                    <a:pt x="4466" y="6449"/>
                    <a:pt x="4762" y="6449"/>
                  </a:cubicBezTo>
                  <a:cubicBezTo>
                    <a:pt x="5222" y="6449"/>
                    <a:pt x="5703" y="6261"/>
                    <a:pt x="6026" y="5945"/>
                  </a:cubicBezTo>
                  <a:lnTo>
                    <a:pt x="6026" y="5945"/>
                  </a:lnTo>
                  <a:cubicBezTo>
                    <a:pt x="5878" y="6005"/>
                    <a:pt x="5724" y="6032"/>
                    <a:pt x="5570" y="6032"/>
                  </a:cubicBezTo>
                  <a:cubicBezTo>
                    <a:pt x="5156" y="6032"/>
                    <a:pt x="4739" y="5835"/>
                    <a:pt x="4444" y="5541"/>
                  </a:cubicBezTo>
                  <a:cubicBezTo>
                    <a:pt x="4040" y="5137"/>
                    <a:pt x="3809" y="4583"/>
                    <a:pt x="3671" y="4029"/>
                  </a:cubicBezTo>
                  <a:cubicBezTo>
                    <a:pt x="3521" y="3486"/>
                    <a:pt x="3429" y="2921"/>
                    <a:pt x="3209" y="2390"/>
                  </a:cubicBezTo>
                  <a:cubicBezTo>
                    <a:pt x="2686" y="1104"/>
                    <a:pt x="1422" y="166"/>
                    <a:pt x="59" y="7"/>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4"/>
            <p:cNvSpPr/>
            <p:nvPr/>
          </p:nvSpPr>
          <p:spPr>
            <a:xfrm>
              <a:off x="522739" y="4695941"/>
              <a:ext cx="98088" cy="213648"/>
            </a:xfrm>
            <a:custGeom>
              <a:avLst/>
              <a:gdLst/>
              <a:ahLst/>
              <a:cxnLst/>
              <a:rect l="l" t="t" r="r" b="b"/>
              <a:pathLst>
                <a:path w="3037" h="6615" extrusionOk="0">
                  <a:moveTo>
                    <a:pt x="728" y="0"/>
                  </a:moveTo>
                  <a:cubicBezTo>
                    <a:pt x="750" y="14"/>
                    <a:pt x="772" y="27"/>
                    <a:pt x="795" y="40"/>
                  </a:cubicBezTo>
                  <a:lnTo>
                    <a:pt x="795" y="40"/>
                  </a:lnTo>
                  <a:cubicBezTo>
                    <a:pt x="772" y="27"/>
                    <a:pt x="750" y="13"/>
                    <a:pt x="728" y="0"/>
                  </a:cubicBezTo>
                  <a:close/>
                  <a:moveTo>
                    <a:pt x="1998" y="1136"/>
                  </a:moveTo>
                  <a:cubicBezTo>
                    <a:pt x="2022" y="1168"/>
                    <a:pt x="2045" y="1201"/>
                    <a:pt x="2067" y="1235"/>
                  </a:cubicBezTo>
                  <a:cubicBezTo>
                    <a:pt x="2124" y="1328"/>
                    <a:pt x="2171" y="1432"/>
                    <a:pt x="2217" y="1535"/>
                  </a:cubicBezTo>
                  <a:cubicBezTo>
                    <a:pt x="2286" y="1755"/>
                    <a:pt x="2332" y="1986"/>
                    <a:pt x="2332" y="2193"/>
                  </a:cubicBezTo>
                  <a:cubicBezTo>
                    <a:pt x="2344" y="2655"/>
                    <a:pt x="2217" y="3105"/>
                    <a:pt x="2055" y="3521"/>
                  </a:cubicBezTo>
                  <a:cubicBezTo>
                    <a:pt x="1894" y="3948"/>
                    <a:pt x="1709" y="4352"/>
                    <a:pt x="1570" y="4779"/>
                  </a:cubicBezTo>
                  <a:cubicBezTo>
                    <a:pt x="1420" y="5194"/>
                    <a:pt x="1351" y="5645"/>
                    <a:pt x="1340" y="6106"/>
                  </a:cubicBezTo>
                  <a:cubicBezTo>
                    <a:pt x="1340" y="5875"/>
                    <a:pt x="1340" y="5656"/>
                    <a:pt x="1363" y="5425"/>
                  </a:cubicBezTo>
                  <a:cubicBezTo>
                    <a:pt x="1386" y="5194"/>
                    <a:pt x="1432" y="4987"/>
                    <a:pt x="1513" y="4767"/>
                  </a:cubicBezTo>
                  <a:cubicBezTo>
                    <a:pt x="1640" y="4329"/>
                    <a:pt x="1836" y="3925"/>
                    <a:pt x="1998" y="3509"/>
                  </a:cubicBezTo>
                  <a:cubicBezTo>
                    <a:pt x="2159" y="3094"/>
                    <a:pt x="2286" y="2655"/>
                    <a:pt x="2286" y="2216"/>
                  </a:cubicBezTo>
                  <a:cubicBezTo>
                    <a:pt x="2286" y="1837"/>
                    <a:pt x="2204" y="1449"/>
                    <a:pt x="1998" y="1136"/>
                  </a:cubicBezTo>
                  <a:close/>
                  <a:moveTo>
                    <a:pt x="795" y="40"/>
                  </a:moveTo>
                  <a:lnTo>
                    <a:pt x="795" y="40"/>
                  </a:lnTo>
                  <a:cubicBezTo>
                    <a:pt x="1344" y="378"/>
                    <a:pt x="1820" y="915"/>
                    <a:pt x="1998" y="1547"/>
                  </a:cubicBezTo>
                  <a:cubicBezTo>
                    <a:pt x="2101" y="1893"/>
                    <a:pt x="2217" y="2517"/>
                    <a:pt x="1871" y="2759"/>
                  </a:cubicBezTo>
                  <a:cubicBezTo>
                    <a:pt x="1783" y="2829"/>
                    <a:pt x="1669" y="2879"/>
                    <a:pt x="1553" y="2879"/>
                  </a:cubicBezTo>
                  <a:cubicBezTo>
                    <a:pt x="1517" y="2879"/>
                    <a:pt x="1480" y="2874"/>
                    <a:pt x="1443" y="2863"/>
                  </a:cubicBezTo>
                  <a:cubicBezTo>
                    <a:pt x="1305" y="2817"/>
                    <a:pt x="1190" y="2632"/>
                    <a:pt x="1247" y="2482"/>
                  </a:cubicBezTo>
                  <a:lnTo>
                    <a:pt x="1247" y="2482"/>
                  </a:lnTo>
                  <a:cubicBezTo>
                    <a:pt x="1097" y="2620"/>
                    <a:pt x="1074" y="2863"/>
                    <a:pt x="1178" y="3036"/>
                  </a:cubicBezTo>
                  <a:cubicBezTo>
                    <a:pt x="1239" y="3150"/>
                    <a:pt x="1371" y="3199"/>
                    <a:pt x="1506" y="3199"/>
                  </a:cubicBezTo>
                  <a:cubicBezTo>
                    <a:pt x="1576" y="3199"/>
                    <a:pt x="1646" y="3186"/>
                    <a:pt x="1709" y="3163"/>
                  </a:cubicBezTo>
                  <a:lnTo>
                    <a:pt x="1709" y="3163"/>
                  </a:lnTo>
                  <a:cubicBezTo>
                    <a:pt x="1386" y="3705"/>
                    <a:pt x="889" y="4063"/>
                    <a:pt x="289" y="4271"/>
                  </a:cubicBezTo>
                  <a:cubicBezTo>
                    <a:pt x="289" y="4271"/>
                    <a:pt x="462" y="4363"/>
                    <a:pt x="612" y="4410"/>
                  </a:cubicBezTo>
                  <a:cubicBezTo>
                    <a:pt x="612" y="4410"/>
                    <a:pt x="439" y="4606"/>
                    <a:pt x="1" y="4790"/>
                  </a:cubicBezTo>
                  <a:cubicBezTo>
                    <a:pt x="257" y="4861"/>
                    <a:pt x="388" y="4899"/>
                    <a:pt x="560" y="4899"/>
                  </a:cubicBezTo>
                  <a:cubicBezTo>
                    <a:pt x="642" y="4899"/>
                    <a:pt x="734" y="4890"/>
                    <a:pt x="855" y="4871"/>
                  </a:cubicBezTo>
                  <a:lnTo>
                    <a:pt x="855" y="4871"/>
                  </a:lnTo>
                  <a:cubicBezTo>
                    <a:pt x="325" y="5620"/>
                    <a:pt x="1268" y="5932"/>
                    <a:pt x="1316" y="6611"/>
                  </a:cubicBezTo>
                  <a:lnTo>
                    <a:pt x="1316" y="6611"/>
                  </a:lnTo>
                  <a:cubicBezTo>
                    <a:pt x="1274" y="5979"/>
                    <a:pt x="2448" y="5990"/>
                    <a:pt x="2355" y="5402"/>
                  </a:cubicBezTo>
                  <a:lnTo>
                    <a:pt x="2355" y="5402"/>
                  </a:lnTo>
                  <a:cubicBezTo>
                    <a:pt x="2517" y="5748"/>
                    <a:pt x="2725" y="6014"/>
                    <a:pt x="3036" y="6199"/>
                  </a:cubicBezTo>
                  <a:cubicBezTo>
                    <a:pt x="2448" y="5298"/>
                    <a:pt x="2505" y="4040"/>
                    <a:pt x="2632" y="3036"/>
                  </a:cubicBezTo>
                  <a:cubicBezTo>
                    <a:pt x="2748" y="2182"/>
                    <a:pt x="2563" y="1385"/>
                    <a:pt x="1998" y="797"/>
                  </a:cubicBezTo>
                  <a:cubicBezTo>
                    <a:pt x="1882" y="681"/>
                    <a:pt x="1755" y="566"/>
                    <a:pt x="1594" y="450"/>
                  </a:cubicBezTo>
                  <a:cubicBezTo>
                    <a:pt x="1339" y="280"/>
                    <a:pt x="1054" y="189"/>
                    <a:pt x="795" y="40"/>
                  </a:cubicBezTo>
                  <a:close/>
                  <a:moveTo>
                    <a:pt x="1316" y="6611"/>
                  </a:moveTo>
                  <a:cubicBezTo>
                    <a:pt x="1316" y="6612"/>
                    <a:pt x="1316" y="6613"/>
                    <a:pt x="1317" y="6614"/>
                  </a:cubicBezTo>
                  <a:cubicBezTo>
                    <a:pt x="1316" y="6613"/>
                    <a:pt x="1316" y="6612"/>
                    <a:pt x="1316" y="661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4"/>
            <p:cNvSpPr/>
            <p:nvPr/>
          </p:nvSpPr>
          <p:spPr>
            <a:xfrm>
              <a:off x="613721" y="4786535"/>
              <a:ext cx="18280" cy="77934"/>
            </a:xfrm>
            <a:custGeom>
              <a:avLst/>
              <a:gdLst/>
              <a:ahLst/>
              <a:cxnLst/>
              <a:rect l="l" t="t" r="r" b="b"/>
              <a:pathLst>
                <a:path w="566" h="2413" extrusionOk="0">
                  <a:moveTo>
                    <a:pt x="254" y="0"/>
                  </a:moveTo>
                  <a:cubicBezTo>
                    <a:pt x="0" y="831"/>
                    <a:pt x="139" y="1674"/>
                    <a:pt x="566" y="2413"/>
                  </a:cubicBezTo>
                  <a:cubicBezTo>
                    <a:pt x="462" y="1605"/>
                    <a:pt x="346" y="808"/>
                    <a:pt x="25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4"/>
            <p:cNvSpPr/>
            <p:nvPr/>
          </p:nvSpPr>
          <p:spPr>
            <a:xfrm>
              <a:off x="662910" y="4618394"/>
              <a:ext cx="82811" cy="96957"/>
            </a:xfrm>
            <a:custGeom>
              <a:avLst/>
              <a:gdLst/>
              <a:ahLst/>
              <a:cxnLst/>
              <a:rect l="l" t="t" r="r" b="b"/>
              <a:pathLst>
                <a:path w="2564" h="3002" extrusionOk="0">
                  <a:moveTo>
                    <a:pt x="1282" y="1755"/>
                  </a:moveTo>
                  <a:lnTo>
                    <a:pt x="1282" y="1755"/>
                  </a:lnTo>
                  <a:cubicBezTo>
                    <a:pt x="1284" y="1756"/>
                    <a:pt x="1287" y="1757"/>
                    <a:pt x="1289" y="1758"/>
                  </a:cubicBezTo>
                  <a:lnTo>
                    <a:pt x="1289" y="1758"/>
                  </a:lnTo>
                  <a:cubicBezTo>
                    <a:pt x="1287" y="1757"/>
                    <a:pt x="1284" y="1756"/>
                    <a:pt x="1282" y="1755"/>
                  </a:cubicBezTo>
                  <a:close/>
                  <a:moveTo>
                    <a:pt x="462" y="1016"/>
                  </a:moveTo>
                  <a:cubicBezTo>
                    <a:pt x="543" y="1178"/>
                    <a:pt x="647" y="1328"/>
                    <a:pt x="774" y="1455"/>
                  </a:cubicBezTo>
                  <a:cubicBezTo>
                    <a:pt x="843" y="1524"/>
                    <a:pt x="947" y="1593"/>
                    <a:pt x="1040" y="1639"/>
                  </a:cubicBezTo>
                  <a:cubicBezTo>
                    <a:pt x="1155" y="1686"/>
                    <a:pt x="1270" y="1697"/>
                    <a:pt x="1386" y="1697"/>
                  </a:cubicBezTo>
                  <a:cubicBezTo>
                    <a:pt x="1536" y="1697"/>
                    <a:pt x="1697" y="1663"/>
                    <a:pt x="1859" y="1605"/>
                  </a:cubicBezTo>
                  <a:lnTo>
                    <a:pt x="1859" y="1605"/>
                  </a:lnTo>
                  <a:cubicBezTo>
                    <a:pt x="1732" y="1720"/>
                    <a:pt x="1559" y="1766"/>
                    <a:pt x="1386" y="1766"/>
                  </a:cubicBezTo>
                  <a:cubicBezTo>
                    <a:pt x="1354" y="1766"/>
                    <a:pt x="1314" y="1766"/>
                    <a:pt x="1289" y="1758"/>
                  </a:cubicBezTo>
                  <a:lnTo>
                    <a:pt x="1289" y="1758"/>
                  </a:lnTo>
                  <a:cubicBezTo>
                    <a:pt x="1426" y="1815"/>
                    <a:pt x="1585" y="1871"/>
                    <a:pt x="1732" y="1928"/>
                  </a:cubicBezTo>
                  <a:cubicBezTo>
                    <a:pt x="1882" y="2020"/>
                    <a:pt x="2044" y="2101"/>
                    <a:pt x="2171" y="2228"/>
                  </a:cubicBezTo>
                  <a:cubicBezTo>
                    <a:pt x="2032" y="2113"/>
                    <a:pt x="1871" y="2043"/>
                    <a:pt x="1697" y="1986"/>
                  </a:cubicBezTo>
                  <a:cubicBezTo>
                    <a:pt x="1524" y="1928"/>
                    <a:pt x="1351" y="1870"/>
                    <a:pt x="1190" y="1801"/>
                  </a:cubicBezTo>
                  <a:cubicBezTo>
                    <a:pt x="1016" y="1732"/>
                    <a:pt x="855" y="1628"/>
                    <a:pt x="751" y="1478"/>
                  </a:cubicBezTo>
                  <a:cubicBezTo>
                    <a:pt x="612" y="1351"/>
                    <a:pt x="532" y="1178"/>
                    <a:pt x="462" y="1016"/>
                  </a:cubicBezTo>
                  <a:close/>
                  <a:moveTo>
                    <a:pt x="35" y="0"/>
                  </a:moveTo>
                  <a:cubicBezTo>
                    <a:pt x="1" y="358"/>
                    <a:pt x="58" y="728"/>
                    <a:pt x="197" y="1074"/>
                  </a:cubicBezTo>
                  <a:cubicBezTo>
                    <a:pt x="416" y="1582"/>
                    <a:pt x="832" y="1997"/>
                    <a:pt x="1340" y="2228"/>
                  </a:cubicBezTo>
                  <a:cubicBezTo>
                    <a:pt x="1536" y="2320"/>
                    <a:pt x="1744" y="2378"/>
                    <a:pt x="1928" y="2494"/>
                  </a:cubicBezTo>
                  <a:cubicBezTo>
                    <a:pt x="2101" y="2598"/>
                    <a:pt x="2263" y="2782"/>
                    <a:pt x="2263" y="3001"/>
                  </a:cubicBezTo>
                  <a:cubicBezTo>
                    <a:pt x="2425" y="2782"/>
                    <a:pt x="2563" y="2551"/>
                    <a:pt x="2517" y="2286"/>
                  </a:cubicBezTo>
                  <a:cubicBezTo>
                    <a:pt x="2482" y="2043"/>
                    <a:pt x="2332" y="1824"/>
                    <a:pt x="2148" y="1686"/>
                  </a:cubicBezTo>
                  <a:lnTo>
                    <a:pt x="2148" y="1686"/>
                  </a:lnTo>
                  <a:cubicBezTo>
                    <a:pt x="2163" y="1689"/>
                    <a:pt x="2180" y="1691"/>
                    <a:pt x="2197" y="1691"/>
                  </a:cubicBezTo>
                  <a:cubicBezTo>
                    <a:pt x="2291" y="1691"/>
                    <a:pt x="2397" y="1639"/>
                    <a:pt x="2436" y="1570"/>
                  </a:cubicBezTo>
                  <a:cubicBezTo>
                    <a:pt x="2494" y="1455"/>
                    <a:pt x="2436" y="1305"/>
                    <a:pt x="2344" y="1224"/>
                  </a:cubicBezTo>
                  <a:cubicBezTo>
                    <a:pt x="2251" y="1132"/>
                    <a:pt x="2136" y="1097"/>
                    <a:pt x="1998" y="1051"/>
                  </a:cubicBezTo>
                  <a:cubicBezTo>
                    <a:pt x="2159" y="993"/>
                    <a:pt x="2321" y="866"/>
                    <a:pt x="2332" y="693"/>
                  </a:cubicBezTo>
                  <a:cubicBezTo>
                    <a:pt x="2344" y="520"/>
                    <a:pt x="2263" y="324"/>
                    <a:pt x="2113" y="243"/>
                  </a:cubicBezTo>
                  <a:cubicBezTo>
                    <a:pt x="1998" y="612"/>
                    <a:pt x="1617" y="924"/>
                    <a:pt x="1224" y="958"/>
                  </a:cubicBezTo>
                  <a:cubicBezTo>
                    <a:pt x="1186" y="963"/>
                    <a:pt x="1148" y="965"/>
                    <a:pt x="1110" y="965"/>
                  </a:cubicBezTo>
                  <a:cubicBezTo>
                    <a:pt x="755" y="965"/>
                    <a:pt x="409" y="775"/>
                    <a:pt x="232" y="462"/>
                  </a:cubicBezTo>
                  <a:cubicBezTo>
                    <a:pt x="139" y="301"/>
                    <a:pt x="70" y="150"/>
                    <a:pt x="3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4"/>
            <p:cNvSpPr/>
            <p:nvPr/>
          </p:nvSpPr>
          <p:spPr>
            <a:xfrm>
              <a:off x="641335" y="4553541"/>
              <a:ext cx="177442" cy="239680"/>
            </a:xfrm>
            <a:custGeom>
              <a:avLst/>
              <a:gdLst/>
              <a:ahLst/>
              <a:cxnLst/>
              <a:rect l="l" t="t" r="r" b="b"/>
              <a:pathLst>
                <a:path w="5494" h="7421" extrusionOk="0">
                  <a:moveTo>
                    <a:pt x="692" y="0"/>
                  </a:moveTo>
                  <a:cubicBezTo>
                    <a:pt x="681" y="24"/>
                    <a:pt x="671" y="49"/>
                    <a:pt x="661" y="73"/>
                  </a:cubicBezTo>
                  <a:lnTo>
                    <a:pt x="661" y="73"/>
                  </a:lnTo>
                  <a:cubicBezTo>
                    <a:pt x="671" y="49"/>
                    <a:pt x="681" y="24"/>
                    <a:pt x="692" y="0"/>
                  </a:cubicBezTo>
                  <a:close/>
                  <a:moveTo>
                    <a:pt x="1950" y="6475"/>
                  </a:moveTo>
                  <a:lnTo>
                    <a:pt x="1950" y="6475"/>
                  </a:lnTo>
                  <a:cubicBezTo>
                    <a:pt x="2181" y="6649"/>
                    <a:pt x="2423" y="6799"/>
                    <a:pt x="2689" y="6914"/>
                  </a:cubicBezTo>
                  <a:cubicBezTo>
                    <a:pt x="2943" y="7029"/>
                    <a:pt x="3220" y="7110"/>
                    <a:pt x="3497" y="7156"/>
                  </a:cubicBezTo>
                  <a:cubicBezTo>
                    <a:pt x="3622" y="7178"/>
                    <a:pt x="3752" y="7190"/>
                    <a:pt x="3884" y="7190"/>
                  </a:cubicBezTo>
                  <a:cubicBezTo>
                    <a:pt x="4032" y="7190"/>
                    <a:pt x="4181" y="7175"/>
                    <a:pt x="4328" y="7145"/>
                  </a:cubicBezTo>
                  <a:cubicBezTo>
                    <a:pt x="4605" y="7087"/>
                    <a:pt x="4882" y="6983"/>
                    <a:pt x="5136" y="6868"/>
                  </a:cubicBezTo>
                  <a:lnTo>
                    <a:pt x="5136" y="6868"/>
                  </a:lnTo>
                  <a:cubicBezTo>
                    <a:pt x="4893" y="7006"/>
                    <a:pt x="4616" y="7110"/>
                    <a:pt x="4339" y="7180"/>
                  </a:cubicBezTo>
                  <a:cubicBezTo>
                    <a:pt x="4170" y="7216"/>
                    <a:pt x="3981" y="7244"/>
                    <a:pt x="3792" y="7244"/>
                  </a:cubicBezTo>
                  <a:cubicBezTo>
                    <a:pt x="3685" y="7244"/>
                    <a:pt x="3578" y="7235"/>
                    <a:pt x="3474" y="7214"/>
                  </a:cubicBezTo>
                  <a:cubicBezTo>
                    <a:pt x="3185" y="7168"/>
                    <a:pt x="2919" y="7087"/>
                    <a:pt x="2654" y="6949"/>
                  </a:cubicBezTo>
                  <a:cubicBezTo>
                    <a:pt x="2400" y="6822"/>
                    <a:pt x="2146" y="6683"/>
                    <a:pt x="1950" y="6475"/>
                  </a:cubicBezTo>
                  <a:close/>
                  <a:moveTo>
                    <a:pt x="661" y="73"/>
                  </a:moveTo>
                  <a:cubicBezTo>
                    <a:pt x="1" y="1676"/>
                    <a:pt x="55" y="3257"/>
                    <a:pt x="715" y="4871"/>
                  </a:cubicBezTo>
                  <a:cubicBezTo>
                    <a:pt x="1096" y="5794"/>
                    <a:pt x="1719" y="6649"/>
                    <a:pt x="2596" y="7110"/>
                  </a:cubicBezTo>
                  <a:cubicBezTo>
                    <a:pt x="2983" y="7319"/>
                    <a:pt x="3389" y="7420"/>
                    <a:pt x="3790" y="7420"/>
                  </a:cubicBezTo>
                  <a:cubicBezTo>
                    <a:pt x="4298" y="7420"/>
                    <a:pt x="4800" y="7258"/>
                    <a:pt x="5251" y="6949"/>
                  </a:cubicBezTo>
                  <a:cubicBezTo>
                    <a:pt x="5320" y="6914"/>
                    <a:pt x="5401" y="6856"/>
                    <a:pt x="5424" y="6764"/>
                  </a:cubicBezTo>
                  <a:cubicBezTo>
                    <a:pt x="5494" y="6602"/>
                    <a:pt x="5367" y="6487"/>
                    <a:pt x="5205" y="6487"/>
                  </a:cubicBezTo>
                  <a:cubicBezTo>
                    <a:pt x="5113" y="6487"/>
                    <a:pt x="5020" y="6568"/>
                    <a:pt x="4939" y="6568"/>
                  </a:cubicBezTo>
                  <a:cubicBezTo>
                    <a:pt x="5216" y="6163"/>
                    <a:pt x="4816" y="5890"/>
                    <a:pt x="4286" y="5890"/>
                  </a:cubicBezTo>
                  <a:cubicBezTo>
                    <a:pt x="4151" y="5890"/>
                    <a:pt x="4008" y="5907"/>
                    <a:pt x="3866" y="5944"/>
                  </a:cubicBezTo>
                  <a:cubicBezTo>
                    <a:pt x="3519" y="6037"/>
                    <a:pt x="3167" y="6098"/>
                    <a:pt x="2819" y="6098"/>
                  </a:cubicBezTo>
                  <a:cubicBezTo>
                    <a:pt x="2439" y="6098"/>
                    <a:pt x="2064" y="6025"/>
                    <a:pt x="1703" y="5839"/>
                  </a:cubicBezTo>
                  <a:lnTo>
                    <a:pt x="1703" y="5839"/>
                  </a:lnTo>
                  <a:cubicBezTo>
                    <a:pt x="1728" y="5849"/>
                    <a:pt x="1753" y="5854"/>
                    <a:pt x="1778" y="5854"/>
                  </a:cubicBezTo>
                  <a:cubicBezTo>
                    <a:pt x="1885" y="5854"/>
                    <a:pt x="1989" y="5771"/>
                    <a:pt x="2031" y="5644"/>
                  </a:cubicBezTo>
                  <a:cubicBezTo>
                    <a:pt x="2088" y="5471"/>
                    <a:pt x="2031" y="5275"/>
                    <a:pt x="1915" y="5136"/>
                  </a:cubicBezTo>
                  <a:cubicBezTo>
                    <a:pt x="1811" y="4986"/>
                    <a:pt x="1684" y="4871"/>
                    <a:pt x="1557" y="4744"/>
                  </a:cubicBezTo>
                  <a:cubicBezTo>
                    <a:pt x="1442" y="4629"/>
                    <a:pt x="1315" y="4502"/>
                    <a:pt x="1223" y="4352"/>
                  </a:cubicBezTo>
                  <a:cubicBezTo>
                    <a:pt x="1026" y="4051"/>
                    <a:pt x="853" y="3705"/>
                    <a:pt x="715" y="3359"/>
                  </a:cubicBezTo>
                  <a:cubicBezTo>
                    <a:pt x="343" y="2356"/>
                    <a:pt x="246" y="1099"/>
                    <a:pt x="661" y="73"/>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4"/>
            <p:cNvSpPr/>
            <p:nvPr/>
          </p:nvSpPr>
          <p:spPr>
            <a:xfrm>
              <a:off x="669240" y="4732857"/>
              <a:ext cx="83166" cy="100607"/>
            </a:xfrm>
            <a:custGeom>
              <a:avLst/>
              <a:gdLst/>
              <a:ahLst/>
              <a:cxnLst/>
              <a:rect l="l" t="t" r="r" b="b"/>
              <a:pathLst>
                <a:path w="2575" h="3115" extrusionOk="0">
                  <a:moveTo>
                    <a:pt x="1" y="0"/>
                  </a:moveTo>
                  <a:cubicBezTo>
                    <a:pt x="4" y="9"/>
                    <a:pt x="6" y="18"/>
                    <a:pt x="9" y="27"/>
                  </a:cubicBezTo>
                  <a:lnTo>
                    <a:pt x="9" y="27"/>
                  </a:lnTo>
                  <a:cubicBezTo>
                    <a:pt x="7" y="18"/>
                    <a:pt x="4" y="9"/>
                    <a:pt x="1" y="0"/>
                  </a:cubicBezTo>
                  <a:close/>
                  <a:moveTo>
                    <a:pt x="9" y="27"/>
                  </a:moveTo>
                  <a:lnTo>
                    <a:pt x="9" y="27"/>
                  </a:lnTo>
                  <a:cubicBezTo>
                    <a:pt x="228" y="720"/>
                    <a:pt x="527" y="1334"/>
                    <a:pt x="1051" y="1835"/>
                  </a:cubicBezTo>
                  <a:cubicBezTo>
                    <a:pt x="1144" y="1916"/>
                    <a:pt x="1248" y="2008"/>
                    <a:pt x="1317" y="2112"/>
                  </a:cubicBezTo>
                  <a:cubicBezTo>
                    <a:pt x="1386" y="2205"/>
                    <a:pt x="1432" y="2343"/>
                    <a:pt x="1421" y="2459"/>
                  </a:cubicBezTo>
                  <a:cubicBezTo>
                    <a:pt x="1398" y="2586"/>
                    <a:pt x="1317" y="2701"/>
                    <a:pt x="1201" y="2724"/>
                  </a:cubicBezTo>
                  <a:cubicBezTo>
                    <a:pt x="1186" y="2729"/>
                    <a:pt x="1170" y="2731"/>
                    <a:pt x="1154" y="2731"/>
                  </a:cubicBezTo>
                  <a:cubicBezTo>
                    <a:pt x="1049" y="2731"/>
                    <a:pt x="936" y="2638"/>
                    <a:pt x="936" y="2528"/>
                  </a:cubicBezTo>
                  <a:lnTo>
                    <a:pt x="936" y="2528"/>
                  </a:lnTo>
                  <a:cubicBezTo>
                    <a:pt x="936" y="2759"/>
                    <a:pt x="1051" y="3013"/>
                    <a:pt x="1271" y="3093"/>
                  </a:cubicBezTo>
                  <a:cubicBezTo>
                    <a:pt x="1317" y="3108"/>
                    <a:pt x="1366" y="3115"/>
                    <a:pt x="1416" y="3115"/>
                  </a:cubicBezTo>
                  <a:cubicBezTo>
                    <a:pt x="1601" y="3115"/>
                    <a:pt x="1794" y="3020"/>
                    <a:pt x="1894" y="2874"/>
                  </a:cubicBezTo>
                  <a:cubicBezTo>
                    <a:pt x="2021" y="2689"/>
                    <a:pt x="2009" y="2435"/>
                    <a:pt x="1905" y="2239"/>
                  </a:cubicBezTo>
                  <a:lnTo>
                    <a:pt x="1905" y="2239"/>
                  </a:lnTo>
                  <a:cubicBezTo>
                    <a:pt x="1966" y="2279"/>
                    <a:pt x="2043" y="2311"/>
                    <a:pt x="2115" y="2311"/>
                  </a:cubicBezTo>
                  <a:cubicBezTo>
                    <a:pt x="2126" y="2311"/>
                    <a:pt x="2137" y="2310"/>
                    <a:pt x="2148" y="2309"/>
                  </a:cubicBezTo>
                  <a:cubicBezTo>
                    <a:pt x="2575" y="2251"/>
                    <a:pt x="1848" y="1881"/>
                    <a:pt x="1778" y="1835"/>
                  </a:cubicBezTo>
                  <a:cubicBezTo>
                    <a:pt x="1117" y="1459"/>
                    <a:pt x="253" y="778"/>
                    <a:pt x="9" y="27"/>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4"/>
            <p:cNvSpPr/>
            <p:nvPr/>
          </p:nvSpPr>
          <p:spPr>
            <a:xfrm>
              <a:off x="525872" y="4423414"/>
              <a:ext cx="144919" cy="231186"/>
            </a:xfrm>
            <a:custGeom>
              <a:avLst/>
              <a:gdLst/>
              <a:ahLst/>
              <a:cxnLst/>
              <a:rect l="l" t="t" r="r" b="b"/>
              <a:pathLst>
                <a:path w="4487" h="7158" extrusionOk="0">
                  <a:moveTo>
                    <a:pt x="4071" y="1536"/>
                  </a:moveTo>
                  <a:lnTo>
                    <a:pt x="4071" y="1536"/>
                  </a:lnTo>
                  <a:cubicBezTo>
                    <a:pt x="4094" y="1651"/>
                    <a:pt x="4105" y="1778"/>
                    <a:pt x="4128" y="1905"/>
                  </a:cubicBezTo>
                  <a:cubicBezTo>
                    <a:pt x="4128" y="2032"/>
                    <a:pt x="4105" y="2148"/>
                    <a:pt x="4094" y="2286"/>
                  </a:cubicBezTo>
                  <a:cubicBezTo>
                    <a:pt x="4047" y="2528"/>
                    <a:pt x="3955" y="2759"/>
                    <a:pt x="3840" y="2990"/>
                  </a:cubicBezTo>
                  <a:cubicBezTo>
                    <a:pt x="3586" y="3440"/>
                    <a:pt x="3228" y="3787"/>
                    <a:pt x="2835" y="4098"/>
                  </a:cubicBezTo>
                  <a:cubicBezTo>
                    <a:pt x="2431" y="4375"/>
                    <a:pt x="2027" y="4664"/>
                    <a:pt x="1658" y="4999"/>
                  </a:cubicBezTo>
                  <a:cubicBezTo>
                    <a:pt x="1277" y="5310"/>
                    <a:pt x="977" y="5714"/>
                    <a:pt x="723" y="6130"/>
                  </a:cubicBezTo>
                  <a:cubicBezTo>
                    <a:pt x="839" y="5922"/>
                    <a:pt x="977" y="5703"/>
                    <a:pt x="1127" y="5518"/>
                  </a:cubicBezTo>
                  <a:cubicBezTo>
                    <a:pt x="1266" y="5310"/>
                    <a:pt x="1439" y="5137"/>
                    <a:pt x="1623" y="4964"/>
                  </a:cubicBezTo>
                  <a:cubicBezTo>
                    <a:pt x="1993" y="4629"/>
                    <a:pt x="2408" y="4341"/>
                    <a:pt x="2778" y="4029"/>
                  </a:cubicBezTo>
                  <a:cubicBezTo>
                    <a:pt x="3170" y="3706"/>
                    <a:pt x="3528" y="3360"/>
                    <a:pt x="3782" y="2944"/>
                  </a:cubicBezTo>
                  <a:cubicBezTo>
                    <a:pt x="3840" y="2840"/>
                    <a:pt x="3897" y="2725"/>
                    <a:pt x="3932" y="2609"/>
                  </a:cubicBezTo>
                  <a:cubicBezTo>
                    <a:pt x="3978" y="2494"/>
                    <a:pt x="4024" y="2378"/>
                    <a:pt x="4047" y="2263"/>
                  </a:cubicBezTo>
                  <a:cubicBezTo>
                    <a:pt x="4082" y="2148"/>
                    <a:pt x="4094" y="2021"/>
                    <a:pt x="4094" y="1905"/>
                  </a:cubicBezTo>
                  <a:cubicBezTo>
                    <a:pt x="4094" y="1778"/>
                    <a:pt x="4082" y="1663"/>
                    <a:pt x="4071" y="1536"/>
                  </a:cubicBezTo>
                  <a:close/>
                  <a:moveTo>
                    <a:pt x="404" y="6628"/>
                  </a:moveTo>
                  <a:lnTo>
                    <a:pt x="404" y="6628"/>
                  </a:lnTo>
                  <a:cubicBezTo>
                    <a:pt x="403" y="6631"/>
                    <a:pt x="401" y="6635"/>
                    <a:pt x="400" y="6638"/>
                  </a:cubicBezTo>
                  <a:cubicBezTo>
                    <a:pt x="401" y="6635"/>
                    <a:pt x="403" y="6631"/>
                    <a:pt x="404" y="6628"/>
                  </a:cubicBezTo>
                  <a:close/>
                  <a:moveTo>
                    <a:pt x="3493" y="1"/>
                  </a:moveTo>
                  <a:cubicBezTo>
                    <a:pt x="3863" y="635"/>
                    <a:pt x="4036" y="1443"/>
                    <a:pt x="3851" y="2171"/>
                  </a:cubicBezTo>
                  <a:cubicBezTo>
                    <a:pt x="3747" y="2552"/>
                    <a:pt x="3528" y="3209"/>
                    <a:pt x="3055" y="3244"/>
                  </a:cubicBezTo>
                  <a:cubicBezTo>
                    <a:pt x="3024" y="3249"/>
                    <a:pt x="2992" y="3251"/>
                    <a:pt x="2960" y="3251"/>
                  </a:cubicBezTo>
                  <a:cubicBezTo>
                    <a:pt x="2825" y="3251"/>
                    <a:pt x="2686" y="3210"/>
                    <a:pt x="2593" y="3117"/>
                  </a:cubicBezTo>
                  <a:cubicBezTo>
                    <a:pt x="2478" y="3002"/>
                    <a:pt x="2478" y="2759"/>
                    <a:pt x="2605" y="2655"/>
                  </a:cubicBezTo>
                  <a:lnTo>
                    <a:pt x="2605" y="2655"/>
                  </a:lnTo>
                  <a:cubicBezTo>
                    <a:pt x="2397" y="2702"/>
                    <a:pt x="2235" y="2909"/>
                    <a:pt x="2235" y="3129"/>
                  </a:cubicBezTo>
                  <a:cubicBezTo>
                    <a:pt x="2247" y="3348"/>
                    <a:pt x="2455" y="3521"/>
                    <a:pt x="2662" y="3544"/>
                  </a:cubicBezTo>
                  <a:cubicBezTo>
                    <a:pt x="2252" y="3781"/>
                    <a:pt x="1808" y="3883"/>
                    <a:pt x="1348" y="3883"/>
                  </a:cubicBezTo>
                  <a:cubicBezTo>
                    <a:pt x="1135" y="3883"/>
                    <a:pt x="919" y="3861"/>
                    <a:pt x="700" y="3821"/>
                  </a:cubicBezTo>
                  <a:lnTo>
                    <a:pt x="700" y="3821"/>
                  </a:lnTo>
                  <a:cubicBezTo>
                    <a:pt x="700" y="3821"/>
                    <a:pt x="816" y="3994"/>
                    <a:pt x="931" y="4110"/>
                  </a:cubicBezTo>
                  <a:cubicBezTo>
                    <a:pt x="931" y="4110"/>
                    <a:pt x="768" y="4173"/>
                    <a:pt x="449" y="4173"/>
                  </a:cubicBezTo>
                  <a:cubicBezTo>
                    <a:pt x="360" y="4173"/>
                    <a:pt x="259" y="4169"/>
                    <a:pt x="146" y="4156"/>
                  </a:cubicBezTo>
                  <a:lnTo>
                    <a:pt x="146" y="4156"/>
                  </a:lnTo>
                  <a:cubicBezTo>
                    <a:pt x="446" y="4456"/>
                    <a:pt x="527" y="4525"/>
                    <a:pt x="919" y="4698"/>
                  </a:cubicBezTo>
                  <a:cubicBezTo>
                    <a:pt x="0" y="5135"/>
                    <a:pt x="728" y="5949"/>
                    <a:pt x="404" y="6628"/>
                  </a:cubicBezTo>
                  <a:lnTo>
                    <a:pt x="404" y="6628"/>
                  </a:lnTo>
                  <a:cubicBezTo>
                    <a:pt x="533" y="6369"/>
                    <a:pt x="803" y="6332"/>
                    <a:pt x="1090" y="6332"/>
                  </a:cubicBezTo>
                  <a:cubicBezTo>
                    <a:pt x="1203" y="6332"/>
                    <a:pt x="1319" y="6338"/>
                    <a:pt x="1430" y="6338"/>
                  </a:cubicBezTo>
                  <a:cubicBezTo>
                    <a:pt x="1708" y="6338"/>
                    <a:pt x="1955" y="6302"/>
                    <a:pt x="2051" y="6049"/>
                  </a:cubicBezTo>
                  <a:cubicBezTo>
                    <a:pt x="2051" y="6441"/>
                    <a:pt x="2074" y="6811"/>
                    <a:pt x="2293" y="7157"/>
                  </a:cubicBezTo>
                  <a:cubicBezTo>
                    <a:pt x="2212" y="5991"/>
                    <a:pt x="2951" y="4825"/>
                    <a:pt x="3643" y="3925"/>
                  </a:cubicBezTo>
                  <a:cubicBezTo>
                    <a:pt x="4221" y="3175"/>
                    <a:pt x="4486" y="2321"/>
                    <a:pt x="4267" y="1443"/>
                  </a:cubicBezTo>
                  <a:cubicBezTo>
                    <a:pt x="4221" y="1270"/>
                    <a:pt x="4151" y="1086"/>
                    <a:pt x="4082" y="901"/>
                  </a:cubicBezTo>
                  <a:cubicBezTo>
                    <a:pt x="3920" y="566"/>
                    <a:pt x="3678" y="301"/>
                    <a:pt x="349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4"/>
            <p:cNvSpPr/>
            <p:nvPr/>
          </p:nvSpPr>
          <p:spPr>
            <a:xfrm>
              <a:off x="601416" y="4560614"/>
              <a:ext cx="54066" cy="151766"/>
            </a:xfrm>
            <a:custGeom>
              <a:avLst/>
              <a:gdLst/>
              <a:ahLst/>
              <a:cxnLst/>
              <a:rect l="l" t="t" r="r" b="b"/>
              <a:pathLst>
                <a:path w="1674" h="4699" extrusionOk="0">
                  <a:moveTo>
                    <a:pt x="1201" y="1005"/>
                  </a:moveTo>
                  <a:lnTo>
                    <a:pt x="1201" y="1005"/>
                  </a:lnTo>
                  <a:cubicBezTo>
                    <a:pt x="1143" y="1224"/>
                    <a:pt x="1085" y="1443"/>
                    <a:pt x="1051" y="1674"/>
                  </a:cubicBezTo>
                  <a:cubicBezTo>
                    <a:pt x="1004" y="1905"/>
                    <a:pt x="970" y="2113"/>
                    <a:pt x="970" y="2343"/>
                  </a:cubicBezTo>
                  <a:cubicBezTo>
                    <a:pt x="958" y="2574"/>
                    <a:pt x="970" y="2805"/>
                    <a:pt x="1004" y="3059"/>
                  </a:cubicBezTo>
                  <a:cubicBezTo>
                    <a:pt x="1027" y="3302"/>
                    <a:pt x="1074" y="3532"/>
                    <a:pt x="1108" y="3763"/>
                  </a:cubicBezTo>
                  <a:cubicBezTo>
                    <a:pt x="1051" y="3532"/>
                    <a:pt x="993" y="3290"/>
                    <a:pt x="958" y="3059"/>
                  </a:cubicBezTo>
                  <a:cubicBezTo>
                    <a:pt x="935" y="2828"/>
                    <a:pt x="912" y="2574"/>
                    <a:pt x="912" y="2343"/>
                  </a:cubicBezTo>
                  <a:cubicBezTo>
                    <a:pt x="935" y="2113"/>
                    <a:pt x="958" y="1882"/>
                    <a:pt x="1004" y="1651"/>
                  </a:cubicBezTo>
                  <a:cubicBezTo>
                    <a:pt x="1051" y="1420"/>
                    <a:pt x="1120" y="1224"/>
                    <a:pt x="1201" y="1005"/>
                  </a:cubicBezTo>
                  <a:close/>
                  <a:moveTo>
                    <a:pt x="1674" y="0"/>
                  </a:moveTo>
                  <a:lnTo>
                    <a:pt x="1674" y="0"/>
                  </a:lnTo>
                  <a:cubicBezTo>
                    <a:pt x="1074" y="820"/>
                    <a:pt x="0" y="3013"/>
                    <a:pt x="370" y="4075"/>
                  </a:cubicBezTo>
                  <a:cubicBezTo>
                    <a:pt x="416" y="4052"/>
                    <a:pt x="554" y="3359"/>
                    <a:pt x="693" y="3186"/>
                  </a:cubicBezTo>
                  <a:lnTo>
                    <a:pt x="693" y="3186"/>
                  </a:lnTo>
                  <a:cubicBezTo>
                    <a:pt x="658" y="3729"/>
                    <a:pt x="981" y="4398"/>
                    <a:pt x="1408" y="4698"/>
                  </a:cubicBezTo>
                  <a:cubicBezTo>
                    <a:pt x="1051" y="3151"/>
                    <a:pt x="1131" y="1501"/>
                    <a:pt x="167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4"/>
            <p:cNvSpPr/>
            <p:nvPr/>
          </p:nvSpPr>
          <p:spPr>
            <a:xfrm>
              <a:off x="622280" y="4354589"/>
              <a:ext cx="171338" cy="50061"/>
            </a:xfrm>
            <a:custGeom>
              <a:avLst/>
              <a:gdLst/>
              <a:ahLst/>
              <a:cxnLst/>
              <a:rect l="l" t="t" r="r" b="b"/>
              <a:pathLst>
                <a:path w="5305" h="1550" extrusionOk="0">
                  <a:moveTo>
                    <a:pt x="4245" y="1"/>
                  </a:moveTo>
                  <a:cubicBezTo>
                    <a:pt x="2797" y="1"/>
                    <a:pt x="1" y="1485"/>
                    <a:pt x="1" y="1485"/>
                  </a:cubicBezTo>
                  <a:cubicBezTo>
                    <a:pt x="1" y="1485"/>
                    <a:pt x="782" y="1550"/>
                    <a:pt x="1732" y="1550"/>
                  </a:cubicBezTo>
                  <a:cubicBezTo>
                    <a:pt x="3291" y="1550"/>
                    <a:pt x="5304" y="1376"/>
                    <a:pt x="5068" y="458"/>
                  </a:cubicBezTo>
                  <a:cubicBezTo>
                    <a:pt x="4979" y="128"/>
                    <a:pt x="4670" y="1"/>
                    <a:pt x="4245"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4"/>
            <p:cNvSpPr/>
            <p:nvPr/>
          </p:nvSpPr>
          <p:spPr>
            <a:xfrm>
              <a:off x="621149" y="4265383"/>
              <a:ext cx="134261" cy="111459"/>
            </a:xfrm>
            <a:custGeom>
              <a:avLst/>
              <a:gdLst/>
              <a:ahLst/>
              <a:cxnLst/>
              <a:rect l="l" t="t" r="r" b="b"/>
              <a:pathLst>
                <a:path w="4157" h="3451" extrusionOk="0">
                  <a:moveTo>
                    <a:pt x="2636" y="0"/>
                  </a:moveTo>
                  <a:cubicBezTo>
                    <a:pt x="1501" y="0"/>
                    <a:pt x="1" y="3451"/>
                    <a:pt x="1" y="3451"/>
                  </a:cubicBezTo>
                  <a:cubicBezTo>
                    <a:pt x="1" y="3451"/>
                    <a:pt x="4156" y="1200"/>
                    <a:pt x="3025" y="161"/>
                  </a:cubicBezTo>
                  <a:cubicBezTo>
                    <a:pt x="2903" y="50"/>
                    <a:pt x="2772" y="0"/>
                    <a:pt x="2636"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4"/>
            <p:cNvSpPr/>
            <p:nvPr/>
          </p:nvSpPr>
          <p:spPr>
            <a:xfrm>
              <a:off x="567762" y="4212124"/>
              <a:ext cx="94438" cy="166203"/>
            </a:xfrm>
            <a:custGeom>
              <a:avLst/>
              <a:gdLst/>
              <a:ahLst/>
              <a:cxnLst/>
              <a:rect l="l" t="t" r="r" b="b"/>
              <a:pathLst>
                <a:path w="2924" h="5146" extrusionOk="0">
                  <a:moveTo>
                    <a:pt x="1343" y="0"/>
                  </a:moveTo>
                  <a:cubicBezTo>
                    <a:pt x="0" y="0"/>
                    <a:pt x="869" y="5146"/>
                    <a:pt x="869" y="5146"/>
                  </a:cubicBezTo>
                  <a:cubicBezTo>
                    <a:pt x="869" y="5146"/>
                    <a:pt x="2924" y="263"/>
                    <a:pt x="1446" y="10"/>
                  </a:cubicBezTo>
                  <a:cubicBezTo>
                    <a:pt x="1410" y="3"/>
                    <a:pt x="1376" y="0"/>
                    <a:pt x="134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3" name="Google Shape;1023;p14"/>
          <p:cNvGrpSpPr/>
          <p:nvPr/>
        </p:nvGrpSpPr>
        <p:grpSpPr>
          <a:xfrm>
            <a:off x="11647819" y="1379595"/>
            <a:ext cx="284391" cy="4007861"/>
            <a:chOff x="8735864" y="1034696"/>
            <a:chExt cx="213293" cy="3005896"/>
          </a:xfrm>
        </p:grpSpPr>
        <p:sp>
          <p:nvSpPr>
            <p:cNvPr id="1024" name="Google Shape;1024;p14"/>
            <p:cNvSpPr/>
            <p:nvPr/>
          </p:nvSpPr>
          <p:spPr>
            <a:xfrm>
              <a:off x="8932717" y="1165533"/>
              <a:ext cx="14954" cy="1487494"/>
            </a:xfrm>
            <a:custGeom>
              <a:avLst/>
              <a:gdLst/>
              <a:ahLst/>
              <a:cxnLst/>
              <a:rect l="l" t="t" r="r" b="b"/>
              <a:pathLst>
                <a:path w="463" h="46056" extrusionOk="0">
                  <a:moveTo>
                    <a:pt x="0" y="1"/>
                  </a:moveTo>
                  <a:lnTo>
                    <a:pt x="0" y="46056"/>
                  </a:lnTo>
                  <a:lnTo>
                    <a:pt x="462" y="46056"/>
                  </a:lnTo>
                  <a:lnTo>
                    <a:pt x="462"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14"/>
            <p:cNvSpPr/>
            <p:nvPr/>
          </p:nvSpPr>
          <p:spPr>
            <a:xfrm>
              <a:off x="8735864" y="1034696"/>
              <a:ext cx="213293" cy="143918"/>
            </a:xfrm>
            <a:custGeom>
              <a:avLst/>
              <a:gdLst/>
              <a:ahLst/>
              <a:cxnLst/>
              <a:rect l="l" t="t" r="r" b="b"/>
              <a:pathLst>
                <a:path w="6604" h="4456" extrusionOk="0">
                  <a:moveTo>
                    <a:pt x="2679" y="0"/>
                  </a:moveTo>
                  <a:cubicBezTo>
                    <a:pt x="2517" y="0"/>
                    <a:pt x="2379" y="0"/>
                    <a:pt x="2217" y="35"/>
                  </a:cubicBezTo>
                  <a:cubicBezTo>
                    <a:pt x="1617" y="116"/>
                    <a:pt x="1040" y="451"/>
                    <a:pt x="636" y="924"/>
                  </a:cubicBezTo>
                  <a:cubicBezTo>
                    <a:pt x="232" y="1420"/>
                    <a:pt x="1" y="2020"/>
                    <a:pt x="12" y="2701"/>
                  </a:cubicBezTo>
                  <a:cubicBezTo>
                    <a:pt x="36" y="3452"/>
                    <a:pt x="555" y="4144"/>
                    <a:pt x="1294" y="4375"/>
                  </a:cubicBezTo>
                  <a:cubicBezTo>
                    <a:pt x="1467" y="4433"/>
                    <a:pt x="1652" y="4456"/>
                    <a:pt x="1859" y="4456"/>
                  </a:cubicBezTo>
                  <a:cubicBezTo>
                    <a:pt x="2090" y="4456"/>
                    <a:pt x="2333" y="4387"/>
                    <a:pt x="2540" y="4271"/>
                  </a:cubicBezTo>
                  <a:cubicBezTo>
                    <a:pt x="2944" y="4040"/>
                    <a:pt x="3233" y="3579"/>
                    <a:pt x="3233" y="3094"/>
                  </a:cubicBezTo>
                  <a:lnTo>
                    <a:pt x="3233" y="2898"/>
                  </a:lnTo>
                  <a:cubicBezTo>
                    <a:pt x="3233" y="2828"/>
                    <a:pt x="3210" y="2771"/>
                    <a:pt x="3198" y="2701"/>
                  </a:cubicBezTo>
                  <a:cubicBezTo>
                    <a:pt x="3103" y="2406"/>
                    <a:pt x="2835" y="2213"/>
                    <a:pt x="2536" y="2213"/>
                  </a:cubicBezTo>
                  <a:cubicBezTo>
                    <a:pt x="2473" y="2213"/>
                    <a:pt x="2409" y="2222"/>
                    <a:pt x="2344" y="2240"/>
                  </a:cubicBezTo>
                  <a:cubicBezTo>
                    <a:pt x="1986" y="2355"/>
                    <a:pt x="1790" y="2725"/>
                    <a:pt x="1882" y="3094"/>
                  </a:cubicBezTo>
                  <a:cubicBezTo>
                    <a:pt x="1882" y="3117"/>
                    <a:pt x="1882" y="3152"/>
                    <a:pt x="1859" y="3175"/>
                  </a:cubicBezTo>
                  <a:cubicBezTo>
                    <a:pt x="1859" y="3186"/>
                    <a:pt x="1825" y="3209"/>
                    <a:pt x="1813" y="3209"/>
                  </a:cubicBezTo>
                  <a:cubicBezTo>
                    <a:pt x="1755" y="3209"/>
                    <a:pt x="1686" y="3209"/>
                    <a:pt x="1628" y="3186"/>
                  </a:cubicBezTo>
                  <a:cubicBezTo>
                    <a:pt x="1363" y="3128"/>
                    <a:pt x="1132" y="2898"/>
                    <a:pt x="1109" y="2609"/>
                  </a:cubicBezTo>
                  <a:cubicBezTo>
                    <a:pt x="1074" y="2263"/>
                    <a:pt x="1178" y="1847"/>
                    <a:pt x="1409" y="1547"/>
                  </a:cubicBezTo>
                  <a:cubicBezTo>
                    <a:pt x="1640" y="1224"/>
                    <a:pt x="1986" y="982"/>
                    <a:pt x="2379" y="901"/>
                  </a:cubicBezTo>
                  <a:cubicBezTo>
                    <a:pt x="2483" y="866"/>
                    <a:pt x="2575" y="866"/>
                    <a:pt x="2679" y="855"/>
                  </a:cubicBezTo>
                  <a:lnTo>
                    <a:pt x="3014" y="855"/>
                  </a:lnTo>
                  <a:lnTo>
                    <a:pt x="3348" y="901"/>
                  </a:lnTo>
                  <a:cubicBezTo>
                    <a:pt x="3464" y="924"/>
                    <a:pt x="3556" y="935"/>
                    <a:pt x="3671" y="970"/>
                  </a:cubicBezTo>
                  <a:cubicBezTo>
                    <a:pt x="4122" y="1085"/>
                    <a:pt x="4526" y="1316"/>
                    <a:pt x="4883" y="1605"/>
                  </a:cubicBezTo>
                  <a:cubicBezTo>
                    <a:pt x="5611" y="2182"/>
                    <a:pt x="6072" y="3094"/>
                    <a:pt x="6095" y="4052"/>
                  </a:cubicBezTo>
                  <a:cubicBezTo>
                    <a:pt x="6119" y="4167"/>
                    <a:pt x="6199" y="4271"/>
                    <a:pt x="6326" y="4271"/>
                  </a:cubicBezTo>
                  <a:cubicBezTo>
                    <a:pt x="6333" y="4272"/>
                    <a:pt x="6339" y="4272"/>
                    <a:pt x="6346" y="4272"/>
                  </a:cubicBezTo>
                  <a:cubicBezTo>
                    <a:pt x="6454" y="4272"/>
                    <a:pt x="6557" y="4183"/>
                    <a:pt x="6557" y="4052"/>
                  </a:cubicBezTo>
                  <a:cubicBezTo>
                    <a:pt x="6603" y="2978"/>
                    <a:pt x="6153" y="1859"/>
                    <a:pt x="5345" y="1097"/>
                  </a:cubicBezTo>
                  <a:cubicBezTo>
                    <a:pt x="4964" y="705"/>
                    <a:pt x="4468" y="404"/>
                    <a:pt x="3937" y="220"/>
                  </a:cubicBezTo>
                  <a:cubicBezTo>
                    <a:pt x="3810" y="174"/>
                    <a:pt x="3660" y="151"/>
                    <a:pt x="3533" y="104"/>
                  </a:cubicBezTo>
                  <a:lnTo>
                    <a:pt x="3117" y="35"/>
                  </a:lnTo>
                  <a:lnTo>
                    <a:pt x="2679" y="0"/>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4"/>
            <p:cNvSpPr/>
            <p:nvPr/>
          </p:nvSpPr>
          <p:spPr>
            <a:xfrm>
              <a:off x="8932717" y="2421874"/>
              <a:ext cx="14954" cy="1487494"/>
            </a:xfrm>
            <a:custGeom>
              <a:avLst/>
              <a:gdLst/>
              <a:ahLst/>
              <a:cxnLst/>
              <a:rect l="l" t="t" r="r" b="b"/>
              <a:pathLst>
                <a:path w="463" h="46056" extrusionOk="0">
                  <a:moveTo>
                    <a:pt x="0" y="0"/>
                  </a:moveTo>
                  <a:lnTo>
                    <a:pt x="0" y="46055"/>
                  </a:lnTo>
                  <a:lnTo>
                    <a:pt x="462" y="46055"/>
                  </a:lnTo>
                  <a:lnTo>
                    <a:pt x="462" y="0"/>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14"/>
            <p:cNvSpPr/>
            <p:nvPr/>
          </p:nvSpPr>
          <p:spPr>
            <a:xfrm>
              <a:off x="8735864" y="3896287"/>
              <a:ext cx="213293" cy="144305"/>
            </a:xfrm>
            <a:custGeom>
              <a:avLst/>
              <a:gdLst/>
              <a:ahLst/>
              <a:cxnLst/>
              <a:rect l="l" t="t" r="r" b="b"/>
              <a:pathLst>
                <a:path w="6604" h="4468" extrusionOk="0">
                  <a:moveTo>
                    <a:pt x="1859" y="0"/>
                  </a:moveTo>
                  <a:cubicBezTo>
                    <a:pt x="1652" y="0"/>
                    <a:pt x="1467" y="35"/>
                    <a:pt x="1294" y="93"/>
                  </a:cubicBezTo>
                  <a:cubicBezTo>
                    <a:pt x="555" y="324"/>
                    <a:pt x="36" y="1016"/>
                    <a:pt x="12" y="1766"/>
                  </a:cubicBezTo>
                  <a:cubicBezTo>
                    <a:pt x="1" y="2447"/>
                    <a:pt x="232" y="3048"/>
                    <a:pt x="636" y="3544"/>
                  </a:cubicBezTo>
                  <a:cubicBezTo>
                    <a:pt x="1040" y="4017"/>
                    <a:pt x="1617" y="4352"/>
                    <a:pt x="2217" y="4433"/>
                  </a:cubicBezTo>
                  <a:cubicBezTo>
                    <a:pt x="2379" y="4467"/>
                    <a:pt x="2517" y="4467"/>
                    <a:pt x="2679" y="4467"/>
                  </a:cubicBezTo>
                  <a:lnTo>
                    <a:pt x="3117" y="4433"/>
                  </a:lnTo>
                  <a:lnTo>
                    <a:pt x="3533" y="4364"/>
                  </a:lnTo>
                  <a:cubicBezTo>
                    <a:pt x="3660" y="4317"/>
                    <a:pt x="3810" y="4294"/>
                    <a:pt x="3937" y="4248"/>
                  </a:cubicBezTo>
                  <a:cubicBezTo>
                    <a:pt x="4468" y="4063"/>
                    <a:pt x="4964" y="3752"/>
                    <a:pt x="5345" y="3371"/>
                  </a:cubicBezTo>
                  <a:cubicBezTo>
                    <a:pt x="6153" y="2598"/>
                    <a:pt x="6603" y="1489"/>
                    <a:pt x="6557" y="404"/>
                  </a:cubicBezTo>
                  <a:cubicBezTo>
                    <a:pt x="6557" y="289"/>
                    <a:pt x="6463" y="193"/>
                    <a:pt x="6359" y="193"/>
                  </a:cubicBezTo>
                  <a:cubicBezTo>
                    <a:pt x="6348" y="193"/>
                    <a:pt x="6337" y="194"/>
                    <a:pt x="6326" y="197"/>
                  </a:cubicBezTo>
                  <a:cubicBezTo>
                    <a:pt x="6199" y="197"/>
                    <a:pt x="6119" y="289"/>
                    <a:pt x="6095" y="404"/>
                  </a:cubicBezTo>
                  <a:cubicBezTo>
                    <a:pt x="6072" y="1374"/>
                    <a:pt x="5611" y="2286"/>
                    <a:pt x="4883" y="2863"/>
                  </a:cubicBezTo>
                  <a:cubicBezTo>
                    <a:pt x="4526" y="3152"/>
                    <a:pt x="4122" y="3382"/>
                    <a:pt x="3671" y="3498"/>
                  </a:cubicBezTo>
                  <a:cubicBezTo>
                    <a:pt x="3556" y="3521"/>
                    <a:pt x="3464" y="3544"/>
                    <a:pt x="3348" y="3567"/>
                  </a:cubicBezTo>
                  <a:lnTo>
                    <a:pt x="3014" y="3613"/>
                  </a:lnTo>
                  <a:lnTo>
                    <a:pt x="2679" y="3613"/>
                  </a:lnTo>
                  <a:cubicBezTo>
                    <a:pt x="2575" y="3602"/>
                    <a:pt x="2483" y="3602"/>
                    <a:pt x="2379" y="3567"/>
                  </a:cubicBezTo>
                  <a:cubicBezTo>
                    <a:pt x="1986" y="3486"/>
                    <a:pt x="1640" y="3232"/>
                    <a:pt x="1409" y="2921"/>
                  </a:cubicBezTo>
                  <a:cubicBezTo>
                    <a:pt x="1178" y="2621"/>
                    <a:pt x="1074" y="2194"/>
                    <a:pt x="1109" y="1847"/>
                  </a:cubicBezTo>
                  <a:cubicBezTo>
                    <a:pt x="1132" y="1559"/>
                    <a:pt x="1363" y="1328"/>
                    <a:pt x="1628" y="1270"/>
                  </a:cubicBezTo>
                  <a:cubicBezTo>
                    <a:pt x="1686" y="1259"/>
                    <a:pt x="1755" y="1259"/>
                    <a:pt x="1813" y="1259"/>
                  </a:cubicBezTo>
                  <a:cubicBezTo>
                    <a:pt x="1825" y="1259"/>
                    <a:pt x="1859" y="1270"/>
                    <a:pt x="1859" y="1293"/>
                  </a:cubicBezTo>
                  <a:cubicBezTo>
                    <a:pt x="1882" y="1316"/>
                    <a:pt x="1882" y="1351"/>
                    <a:pt x="1882" y="1374"/>
                  </a:cubicBezTo>
                  <a:cubicBezTo>
                    <a:pt x="1790" y="1732"/>
                    <a:pt x="1986" y="2113"/>
                    <a:pt x="2344" y="2228"/>
                  </a:cubicBezTo>
                  <a:cubicBezTo>
                    <a:pt x="2409" y="2246"/>
                    <a:pt x="2473" y="2255"/>
                    <a:pt x="2536" y="2255"/>
                  </a:cubicBezTo>
                  <a:cubicBezTo>
                    <a:pt x="2835" y="2255"/>
                    <a:pt x="3103" y="2062"/>
                    <a:pt x="3198" y="1766"/>
                  </a:cubicBezTo>
                  <a:cubicBezTo>
                    <a:pt x="3210" y="1697"/>
                    <a:pt x="3233" y="1639"/>
                    <a:pt x="3233" y="1559"/>
                  </a:cubicBezTo>
                  <a:lnTo>
                    <a:pt x="3233" y="1374"/>
                  </a:lnTo>
                  <a:cubicBezTo>
                    <a:pt x="3233" y="889"/>
                    <a:pt x="2944" y="427"/>
                    <a:pt x="2540" y="197"/>
                  </a:cubicBezTo>
                  <a:cubicBezTo>
                    <a:pt x="2333" y="81"/>
                    <a:pt x="2090" y="0"/>
                    <a:pt x="185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8" name="Google Shape;1028;p14"/>
          <p:cNvGrpSpPr/>
          <p:nvPr/>
        </p:nvGrpSpPr>
        <p:grpSpPr>
          <a:xfrm>
            <a:off x="11069759" y="153250"/>
            <a:ext cx="1000060" cy="1036061"/>
            <a:chOff x="8338895" y="169801"/>
            <a:chExt cx="750045" cy="777046"/>
          </a:xfrm>
        </p:grpSpPr>
        <p:sp>
          <p:nvSpPr>
            <p:cNvPr id="1029" name="Google Shape;1029;p14"/>
            <p:cNvSpPr/>
            <p:nvPr/>
          </p:nvSpPr>
          <p:spPr>
            <a:xfrm>
              <a:off x="8423095" y="169801"/>
              <a:ext cx="179348" cy="271428"/>
            </a:xfrm>
            <a:custGeom>
              <a:avLst/>
              <a:gdLst/>
              <a:ahLst/>
              <a:cxnLst/>
              <a:rect l="l" t="t" r="r" b="b"/>
              <a:pathLst>
                <a:path w="5553" h="8404" extrusionOk="0">
                  <a:moveTo>
                    <a:pt x="3013" y="1"/>
                  </a:moveTo>
                  <a:lnTo>
                    <a:pt x="3013" y="1"/>
                  </a:lnTo>
                  <a:cubicBezTo>
                    <a:pt x="2390" y="301"/>
                    <a:pt x="1951" y="1259"/>
                    <a:pt x="2090" y="1928"/>
                  </a:cubicBezTo>
                  <a:cubicBezTo>
                    <a:pt x="1836" y="1710"/>
                    <a:pt x="1505" y="1611"/>
                    <a:pt x="1165" y="1611"/>
                  </a:cubicBezTo>
                  <a:cubicBezTo>
                    <a:pt x="748" y="1611"/>
                    <a:pt x="318" y="1760"/>
                    <a:pt x="1" y="2021"/>
                  </a:cubicBezTo>
                  <a:cubicBezTo>
                    <a:pt x="113" y="1985"/>
                    <a:pt x="228" y="1968"/>
                    <a:pt x="343" y="1968"/>
                  </a:cubicBezTo>
                  <a:cubicBezTo>
                    <a:pt x="785" y="1968"/>
                    <a:pt x="1231" y="2213"/>
                    <a:pt x="1524" y="2552"/>
                  </a:cubicBezTo>
                  <a:cubicBezTo>
                    <a:pt x="1905" y="2990"/>
                    <a:pt x="2078" y="3544"/>
                    <a:pt x="2194" y="4110"/>
                  </a:cubicBezTo>
                  <a:cubicBezTo>
                    <a:pt x="2309" y="4675"/>
                    <a:pt x="2367" y="5241"/>
                    <a:pt x="2540" y="5783"/>
                  </a:cubicBezTo>
                  <a:cubicBezTo>
                    <a:pt x="2967" y="7111"/>
                    <a:pt x="4179" y="8150"/>
                    <a:pt x="5553" y="8404"/>
                  </a:cubicBezTo>
                  <a:cubicBezTo>
                    <a:pt x="4814" y="8265"/>
                    <a:pt x="3313" y="7157"/>
                    <a:pt x="3186" y="4375"/>
                  </a:cubicBezTo>
                  <a:cubicBezTo>
                    <a:pt x="3083" y="2148"/>
                    <a:pt x="2540" y="1490"/>
                    <a:pt x="301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14"/>
            <p:cNvSpPr/>
            <p:nvPr/>
          </p:nvSpPr>
          <p:spPr>
            <a:xfrm>
              <a:off x="8547247" y="224966"/>
              <a:ext cx="96214" cy="213648"/>
            </a:xfrm>
            <a:custGeom>
              <a:avLst/>
              <a:gdLst/>
              <a:ahLst/>
              <a:cxnLst/>
              <a:rect l="l" t="t" r="r" b="b"/>
              <a:pathLst>
                <a:path w="2979" h="6615" extrusionOk="0">
                  <a:moveTo>
                    <a:pt x="1709" y="520"/>
                  </a:moveTo>
                  <a:cubicBezTo>
                    <a:pt x="1697" y="751"/>
                    <a:pt x="1662" y="959"/>
                    <a:pt x="1628" y="1190"/>
                  </a:cubicBezTo>
                  <a:cubicBezTo>
                    <a:pt x="1582" y="1409"/>
                    <a:pt x="1512" y="1628"/>
                    <a:pt x="1420" y="1848"/>
                  </a:cubicBezTo>
                  <a:cubicBezTo>
                    <a:pt x="1247" y="2263"/>
                    <a:pt x="1028" y="2656"/>
                    <a:pt x="843" y="3071"/>
                  </a:cubicBezTo>
                  <a:cubicBezTo>
                    <a:pt x="658" y="3475"/>
                    <a:pt x="497" y="3891"/>
                    <a:pt x="450" y="4341"/>
                  </a:cubicBezTo>
                  <a:cubicBezTo>
                    <a:pt x="419" y="4742"/>
                    <a:pt x="484" y="5172"/>
                    <a:pt x="707" y="5517"/>
                  </a:cubicBezTo>
                  <a:lnTo>
                    <a:pt x="707" y="5517"/>
                  </a:lnTo>
                  <a:cubicBezTo>
                    <a:pt x="665" y="5455"/>
                    <a:pt x="627" y="5391"/>
                    <a:pt x="589" y="5322"/>
                  </a:cubicBezTo>
                  <a:cubicBezTo>
                    <a:pt x="543" y="5218"/>
                    <a:pt x="497" y="5114"/>
                    <a:pt x="474" y="4999"/>
                  </a:cubicBezTo>
                  <a:cubicBezTo>
                    <a:pt x="416" y="4780"/>
                    <a:pt x="393" y="4560"/>
                    <a:pt x="416" y="4318"/>
                  </a:cubicBezTo>
                  <a:cubicBezTo>
                    <a:pt x="439" y="3856"/>
                    <a:pt x="601" y="3429"/>
                    <a:pt x="785" y="3025"/>
                  </a:cubicBezTo>
                  <a:cubicBezTo>
                    <a:pt x="970" y="2621"/>
                    <a:pt x="1201" y="2229"/>
                    <a:pt x="1374" y="1813"/>
                  </a:cubicBezTo>
                  <a:cubicBezTo>
                    <a:pt x="1547" y="1409"/>
                    <a:pt x="1651" y="959"/>
                    <a:pt x="1709" y="520"/>
                  </a:cubicBezTo>
                  <a:close/>
                  <a:moveTo>
                    <a:pt x="1801" y="1"/>
                  </a:moveTo>
                  <a:cubicBezTo>
                    <a:pt x="1801" y="636"/>
                    <a:pt x="624" y="532"/>
                    <a:pt x="670" y="1121"/>
                  </a:cubicBezTo>
                  <a:cubicBezTo>
                    <a:pt x="497" y="774"/>
                    <a:pt x="324" y="486"/>
                    <a:pt x="23" y="290"/>
                  </a:cubicBezTo>
                  <a:lnTo>
                    <a:pt x="23" y="290"/>
                  </a:lnTo>
                  <a:cubicBezTo>
                    <a:pt x="543" y="1224"/>
                    <a:pt x="393" y="2460"/>
                    <a:pt x="185" y="3464"/>
                  </a:cubicBezTo>
                  <a:cubicBezTo>
                    <a:pt x="0" y="4306"/>
                    <a:pt x="116" y="5103"/>
                    <a:pt x="647" y="5738"/>
                  </a:cubicBezTo>
                  <a:cubicBezTo>
                    <a:pt x="739" y="5865"/>
                    <a:pt x="866" y="6003"/>
                    <a:pt x="1016" y="6119"/>
                  </a:cubicBezTo>
                  <a:cubicBezTo>
                    <a:pt x="1264" y="6322"/>
                    <a:pt x="1568" y="6426"/>
                    <a:pt x="1830" y="6603"/>
                  </a:cubicBezTo>
                  <a:lnTo>
                    <a:pt x="1830" y="6603"/>
                  </a:lnTo>
                  <a:cubicBezTo>
                    <a:pt x="1295" y="6233"/>
                    <a:pt x="842" y="5638"/>
                    <a:pt x="716" y="4987"/>
                  </a:cubicBezTo>
                  <a:cubicBezTo>
                    <a:pt x="635" y="4630"/>
                    <a:pt x="566" y="4006"/>
                    <a:pt x="947" y="3787"/>
                  </a:cubicBezTo>
                  <a:cubicBezTo>
                    <a:pt x="1037" y="3738"/>
                    <a:pt x="1145" y="3694"/>
                    <a:pt x="1250" y="3694"/>
                  </a:cubicBezTo>
                  <a:cubicBezTo>
                    <a:pt x="1292" y="3694"/>
                    <a:pt x="1334" y="3701"/>
                    <a:pt x="1374" y="3718"/>
                  </a:cubicBezTo>
                  <a:cubicBezTo>
                    <a:pt x="1524" y="3775"/>
                    <a:pt x="1605" y="3983"/>
                    <a:pt x="1547" y="4110"/>
                  </a:cubicBezTo>
                  <a:cubicBezTo>
                    <a:pt x="1709" y="3995"/>
                    <a:pt x="1755" y="3752"/>
                    <a:pt x="1662" y="3579"/>
                  </a:cubicBezTo>
                  <a:cubicBezTo>
                    <a:pt x="1585" y="3449"/>
                    <a:pt x="1435" y="3384"/>
                    <a:pt x="1288" y="3384"/>
                  </a:cubicBezTo>
                  <a:cubicBezTo>
                    <a:pt x="1238" y="3384"/>
                    <a:pt x="1189" y="3392"/>
                    <a:pt x="1143" y="3406"/>
                  </a:cubicBezTo>
                  <a:cubicBezTo>
                    <a:pt x="1501" y="2887"/>
                    <a:pt x="2020" y="2575"/>
                    <a:pt x="2644" y="2402"/>
                  </a:cubicBezTo>
                  <a:cubicBezTo>
                    <a:pt x="2644" y="2402"/>
                    <a:pt x="2494" y="2309"/>
                    <a:pt x="2343" y="2263"/>
                  </a:cubicBezTo>
                  <a:cubicBezTo>
                    <a:pt x="2343" y="2263"/>
                    <a:pt x="2528" y="2079"/>
                    <a:pt x="2978" y="1917"/>
                  </a:cubicBezTo>
                  <a:cubicBezTo>
                    <a:pt x="2663" y="1805"/>
                    <a:pt x="2545" y="1765"/>
                    <a:pt x="2252" y="1765"/>
                  </a:cubicBezTo>
                  <a:cubicBezTo>
                    <a:pt x="2213" y="1765"/>
                    <a:pt x="2171" y="1766"/>
                    <a:pt x="2124" y="1767"/>
                  </a:cubicBezTo>
                  <a:cubicBezTo>
                    <a:pt x="2713" y="1063"/>
                    <a:pt x="1801" y="670"/>
                    <a:pt x="1801" y="1"/>
                  </a:cubicBezTo>
                  <a:close/>
                  <a:moveTo>
                    <a:pt x="1830" y="6603"/>
                  </a:moveTo>
                  <a:lnTo>
                    <a:pt x="1830" y="6603"/>
                  </a:lnTo>
                  <a:cubicBezTo>
                    <a:pt x="1835" y="6607"/>
                    <a:pt x="1841" y="6611"/>
                    <a:pt x="1847" y="6615"/>
                  </a:cubicBezTo>
                  <a:cubicBezTo>
                    <a:pt x="1841" y="6611"/>
                    <a:pt x="1836" y="6607"/>
                    <a:pt x="1830" y="6603"/>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14"/>
            <p:cNvSpPr/>
            <p:nvPr/>
          </p:nvSpPr>
          <p:spPr>
            <a:xfrm>
              <a:off x="8534554" y="264853"/>
              <a:ext cx="13823" cy="78321"/>
            </a:xfrm>
            <a:custGeom>
              <a:avLst/>
              <a:gdLst/>
              <a:ahLst/>
              <a:cxnLst/>
              <a:rect l="l" t="t" r="r" b="b"/>
              <a:pathLst>
                <a:path w="428" h="2425" extrusionOk="0">
                  <a:moveTo>
                    <a:pt x="1" y="1"/>
                  </a:moveTo>
                  <a:lnTo>
                    <a:pt x="128" y="2425"/>
                  </a:lnTo>
                  <a:cubicBezTo>
                    <a:pt x="428" y="1617"/>
                    <a:pt x="370" y="786"/>
                    <a:pt x="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4"/>
            <p:cNvSpPr/>
            <p:nvPr/>
          </p:nvSpPr>
          <p:spPr>
            <a:xfrm>
              <a:off x="8408174" y="405799"/>
              <a:ext cx="77223" cy="101802"/>
            </a:xfrm>
            <a:custGeom>
              <a:avLst/>
              <a:gdLst/>
              <a:ahLst/>
              <a:cxnLst/>
              <a:rect l="l" t="t" r="r" b="b"/>
              <a:pathLst>
                <a:path w="2391" h="3152" extrusionOk="0">
                  <a:moveTo>
                    <a:pt x="370" y="762"/>
                  </a:moveTo>
                  <a:cubicBezTo>
                    <a:pt x="509" y="877"/>
                    <a:pt x="659" y="958"/>
                    <a:pt x="832" y="1039"/>
                  </a:cubicBezTo>
                  <a:cubicBezTo>
                    <a:pt x="994" y="1108"/>
                    <a:pt x="1167" y="1177"/>
                    <a:pt x="1328" y="1270"/>
                  </a:cubicBezTo>
                  <a:cubicBezTo>
                    <a:pt x="1490" y="1351"/>
                    <a:pt x="1640" y="1466"/>
                    <a:pt x="1755" y="1616"/>
                  </a:cubicBezTo>
                  <a:cubicBezTo>
                    <a:pt x="1871" y="1755"/>
                    <a:pt x="1952" y="1928"/>
                    <a:pt x="2009" y="2101"/>
                  </a:cubicBezTo>
                  <a:cubicBezTo>
                    <a:pt x="1929" y="1939"/>
                    <a:pt x="1836" y="1789"/>
                    <a:pt x="1721" y="1651"/>
                  </a:cubicBezTo>
                  <a:cubicBezTo>
                    <a:pt x="1640" y="1570"/>
                    <a:pt x="1559" y="1512"/>
                    <a:pt x="1467" y="1443"/>
                  </a:cubicBezTo>
                  <a:cubicBezTo>
                    <a:pt x="1351" y="1397"/>
                    <a:pt x="1236" y="1362"/>
                    <a:pt x="1121" y="1351"/>
                  </a:cubicBezTo>
                  <a:cubicBezTo>
                    <a:pt x="1087" y="1348"/>
                    <a:pt x="1053" y="1347"/>
                    <a:pt x="1018" y="1347"/>
                  </a:cubicBezTo>
                  <a:cubicBezTo>
                    <a:pt x="898" y="1347"/>
                    <a:pt x="773" y="1364"/>
                    <a:pt x="647" y="1408"/>
                  </a:cubicBezTo>
                  <a:cubicBezTo>
                    <a:pt x="749" y="1325"/>
                    <a:pt x="896" y="1286"/>
                    <a:pt x="1040" y="1286"/>
                  </a:cubicBezTo>
                  <a:cubicBezTo>
                    <a:pt x="1075" y="1286"/>
                    <a:pt x="1110" y="1288"/>
                    <a:pt x="1144" y="1293"/>
                  </a:cubicBezTo>
                  <a:cubicBezTo>
                    <a:pt x="1167" y="1293"/>
                    <a:pt x="1213" y="1304"/>
                    <a:pt x="1236" y="1304"/>
                  </a:cubicBezTo>
                  <a:cubicBezTo>
                    <a:pt x="1097" y="1235"/>
                    <a:pt x="947" y="1177"/>
                    <a:pt x="809" y="1108"/>
                  </a:cubicBezTo>
                  <a:cubicBezTo>
                    <a:pt x="647" y="1004"/>
                    <a:pt x="486" y="900"/>
                    <a:pt x="370" y="762"/>
                  </a:cubicBezTo>
                  <a:close/>
                  <a:moveTo>
                    <a:pt x="347" y="0"/>
                  </a:moveTo>
                  <a:lnTo>
                    <a:pt x="347" y="0"/>
                  </a:lnTo>
                  <a:cubicBezTo>
                    <a:pt x="174" y="208"/>
                    <a:pt x="1" y="416"/>
                    <a:pt x="47" y="693"/>
                  </a:cubicBezTo>
                  <a:cubicBezTo>
                    <a:pt x="70" y="935"/>
                    <a:pt x="197" y="1166"/>
                    <a:pt x="370" y="1327"/>
                  </a:cubicBezTo>
                  <a:cubicBezTo>
                    <a:pt x="349" y="1320"/>
                    <a:pt x="325" y="1316"/>
                    <a:pt x="300" y="1316"/>
                  </a:cubicBezTo>
                  <a:cubicBezTo>
                    <a:pt x="215" y="1316"/>
                    <a:pt x="117" y="1358"/>
                    <a:pt x="82" y="1420"/>
                  </a:cubicBezTo>
                  <a:cubicBezTo>
                    <a:pt x="12" y="1535"/>
                    <a:pt x="59" y="1685"/>
                    <a:pt x="163" y="1766"/>
                  </a:cubicBezTo>
                  <a:cubicBezTo>
                    <a:pt x="243" y="1858"/>
                    <a:pt x="370" y="1916"/>
                    <a:pt x="486" y="1962"/>
                  </a:cubicBezTo>
                  <a:cubicBezTo>
                    <a:pt x="313" y="1997"/>
                    <a:pt x="163" y="2112"/>
                    <a:pt x="128" y="2286"/>
                  </a:cubicBezTo>
                  <a:cubicBezTo>
                    <a:pt x="105" y="2459"/>
                    <a:pt x="174" y="2655"/>
                    <a:pt x="301" y="2747"/>
                  </a:cubicBezTo>
                  <a:cubicBezTo>
                    <a:pt x="451" y="2389"/>
                    <a:pt x="855" y="2101"/>
                    <a:pt x="1236" y="2101"/>
                  </a:cubicBezTo>
                  <a:cubicBezTo>
                    <a:pt x="1245" y="2101"/>
                    <a:pt x="1254" y="2100"/>
                    <a:pt x="1263" y="2100"/>
                  </a:cubicBezTo>
                  <a:cubicBezTo>
                    <a:pt x="1646" y="2100"/>
                    <a:pt x="2025" y="2340"/>
                    <a:pt x="2194" y="2678"/>
                  </a:cubicBezTo>
                  <a:cubicBezTo>
                    <a:pt x="2263" y="2840"/>
                    <a:pt x="2321" y="3001"/>
                    <a:pt x="2333" y="3151"/>
                  </a:cubicBezTo>
                  <a:cubicBezTo>
                    <a:pt x="2390" y="2793"/>
                    <a:pt x="2379" y="2424"/>
                    <a:pt x="2263" y="2055"/>
                  </a:cubicBezTo>
                  <a:cubicBezTo>
                    <a:pt x="2090" y="1535"/>
                    <a:pt x="1698" y="1074"/>
                    <a:pt x="1224" y="820"/>
                  </a:cubicBezTo>
                  <a:cubicBezTo>
                    <a:pt x="1040" y="716"/>
                    <a:pt x="832" y="646"/>
                    <a:pt x="659" y="520"/>
                  </a:cubicBezTo>
                  <a:cubicBezTo>
                    <a:pt x="474" y="416"/>
                    <a:pt x="336" y="208"/>
                    <a:pt x="347"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4"/>
            <p:cNvSpPr/>
            <p:nvPr/>
          </p:nvSpPr>
          <p:spPr>
            <a:xfrm>
              <a:off x="8341092" y="325669"/>
              <a:ext cx="166268" cy="246430"/>
            </a:xfrm>
            <a:custGeom>
              <a:avLst/>
              <a:gdLst/>
              <a:ahLst/>
              <a:cxnLst/>
              <a:rect l="l" t="t" r="r" b="b"/>
              <a:pathLst>
                <a:path w="5148" h="7630" extrusionOk="0">
                  <a:moveTo>
                    <a:pt x="1550" y="164"/>
                  </a:moveTo>
                  <a:cubicBezTo>
                    <a:pt x="1715" y="164"/>
                    <a:pt x="1879" y="184"/>
                    <a:pt x="2043" y="230"/>
                  </a:cubicBezTo>
                  <a:cubicBezTo>
                    <a:pt x="2320" y="300"/>
                    <a:pt x="2597" y="403"/>
                    <a:pt x="2840" y="542"/>
                  </a:cubicBezTo>
                  <a:cubicBezTo>
                    <a:pt x="3082" y="692"/>
                    <a:pt x="3313" y="865"/>
                    <a:pt x="3521" y="1073"/>
                  </a:cubicBezTo>
                  <a:cubicBezTo>
                    <a:pt x="3301" y="888"/>
                    <a:pt x="3071" y="715"/>
                    <a:pt x="2828" y="588"/>
                  </a:cubicBezTo>
                  <a:cubicBezTo>
                    <a:pt x="2586" y="461"/>
                    <a:pt x="2309" y="357"/>
                    <a:pt x="2032" y="288"/>
                  </a:cubicBezTo>
                  <a:cubicBezTo>
                    <a:pt x="1861" y="238"/>
                    <a:pt x="1687" y="215"/>
                    <a:pt x="1516" y="215"/>
                  </a:cubicBezTo>
                  <a:cubicBezTo>
                    <a:pt x="1409" y="215"/>
                    <a:pt x="1303" y="224"/>
                    <a:pt x="1201" y="242"/>
                  </a:cubicBezTo>
                  <a:cubicBezTo>
                    <a:pt x="912" y="288"/>
                    <a:pt x="635" y="369"/>
                    <a:pt x="358" y="461"/>
                  </a:cubicBezTo>
                  <a:cubicBezTo>
                    <a:pt x="624" y="346"/>
                    <a:pt x="889" y="242"/>
                    <a:pt x="1178" y="196"/>
                  </a:cubicBezTo>
                  <a:cubicBezTo>
                    <a:pt x="1302" y="176"/>
                    <a:pt x="1426" y="164"/>
                    <a:pt x="1550" y="164"/>
                  </a:cubicBezTo>
                  <a:close/>
                  <a:moveTo>
                    <a:pt x="1581" y="1"/>
                  </a:moveTo>
                  <a:cubicBezTo>
                    <a:pt x="1132" y="1"/>
                    <a:pt x="679" y="128"/>
                    <a:pt x="254" y="369"/>
                  </a:cubicBezTo>
                  <a:cubicBezTo>
                    <a:pt x="185" y="415"/>
                    <a:pt x="116" y="473"/>
                    <a:pt x="69" y="542"/>
                  </a:cubicBezTo>
                  <a:cubicBezTo>
                    <a:pt x="0" y="692"/>
                    <a:pt x="116" y="831"/>
                    <a:pt x="254" y="831"/>
                  </a:cubicBezTo>
                  <a:cubicBezTo>
                    <a:pt x="358" y="831"/>
                    <a:pt x="450" y="773"/>
                    <a:pt x="531" y="773"/>
                  </a:cubicBezTo>
                  <a:cubicBezTo>
                    <a:pt x="219" y="1173"/>
                    <a:pt x="650" y="1499"/>
                    <a:pt x="1223" y="1499"/>
                  </a:cubicBezTo>
                  <a:cubicBezTo>
                    <a:pt x="1328" y="1499"/>
                    <a:pt x="1437" y="1488"/>
                    <a:pt x="1547" y="1465"/>
                  </a:cubicBezTo>
                  <a:cubicBezTo>
                    <a:pt x="1817" y="1416"/>
                    <a:pt x="2088" y="1384"/>
                    <a:pt x="2357" y="1384"/>
                  </a:cubicBezTo>
                  <a:cubicBezTo>
                    <a:pt x="2828" y="1384"/>
                    <a:pt x="3290" y="1482"/>
                    <a:pt x="3721" y="1753"/>
                  </a:cubicBezTo>
                  <a:lnTo>
                    <a:pt x="3721" y="1753"/>
                  </a:lnTo>
                  <a:cubicBezTo>
                    <a:pt x="3681" y="1730"/>
                    <a:pt x="3640" y="1719"/>
                    <a:pt x="3600" y="1719"/>
                  </a:cubicBezTo>
                  <a:cubicBezTo>
                    <a:pt x="3494" y="1719"/>
                    <a:pt x="3396" y="1795"/>
                    <a:pt x="3348" y="1916"/>
                  </a:cubicBezTo>
                  <a:cubicBezTo>
                    <a:pt x="3278" y="2089"/>
                    <a:pt x="3313" y="2273"/>
                    <a:pt x="3417" y="2423"/>
                  </a:cubicBezTo>
                  <a:cubicBezTo>
                    <a:pt x="3521" y="2562"/>
                    <a:pt x="3636" y="2712"/>
                    <a:pt x="3752" y="2839"/>
                  </a:cubicBezTo>
                  <a:cubicBezTo>
                    <a:pt x="3867" y="2966"/>
                    <a:pt x="3971" y="3093"/>
                    <a:pt x="4052" y="3254"/>
                  </a:cubicBezTo>
                  <a:cubicBezTo>
                    <a:pt x="4236" y="3578"/>
                    <a:pt x="4375" y="3935"/>
                    <a:pt x="4490" y="4282"/>
                  </a:cubicBezTo>
                  <a:cubicBezTo>
                    <a:pt x="4801" y="5329"/>
                    <a:pt x="4779" y="6628"/>
                    <a:pt x="4265" y="7619"/>
                  </a:cubicBezTo>
                  <a:lnTo>
                    <a:pt x="4265" y="7619"/>
                  </a:lnTo>
                  <a:cubicBezTo>
                    <a:pt x="5079" y="6052"/>
                    <a:pt x="5147" y="4451"/>
                    <a:pt x="4606" y="2770"/>
                  </a:cubicBezTo>
                  <a:cubicBezTo>
                    <a:pt x="4294" y="1823"/>
                    <a:pt x="3752" y="923"/>
                    <a:pt x="2897" y="403"/>
                  </a:cubicBezTo>
                  <a:cubicBezTo>
                    <a:pt x="2485" y="131"/>
                    <a:pt x="2035" y="1"/>
                    <a:pt x="1581" y="1"/>
                  </a:cubicBezTo>
                  <a:close/>
                  <a:moveTo>
                    <a:pt x="4265" y="7619"/>
                  </a:moveTo>
                  <a:cubicBezTo>
                    <a:pt x="4263" y="7622"/>
                    <a:pt x="4261" y="7626"/>
                    <a:pt x="4259" y="7629"/>
                  </a:cubicBezTo>
                  <a:cubicBezTo>
                    <a:pt x="4261" y="7626"/>
                    <a:pt x="4263" y="7622"/>
                    <a:pt x="4265" y="7619"/>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4"/>
            <p:cNvSpPr/>
            <p:nvPr/>
          </p:nvSpPr>
          <p:spPr>
            <a:xfrm>
              <a:off x="8410047" y="289722"/>
              <a:ext cx="76836" cy="103417"/>
            </a:xfrm>
            <a:custGeom>
              <a:avLst/>
              <a:gdLst/>
              <a:ahLst/>
              <a:cxnLst/>
              <a:rect l="l" t="t" r="r" b="b"/>
              <a:pathLst>
                <a:path w="2379" h="3202" extrusionOk="0">
                  <a:moveTo>
                    <a:pt x="1642" y="584"/>
                  </a:moveTo>
                  <a:cubicBezTo>
                    <a:pt x="1642" y="595"/>
                    <a:pt x="1641" y="605"/>
                    <a:pt x="1640" y="616"/>
                  </a:cubicBezTo>
                  <a:cubicBezTo>
                    <a:pt x="1642" y="605"/>
                    <a:pt x="1642" y="594"/>
                    <a:pt x="1642" y="584"/>
                  </a:cubicBezTo>
                  <a:close/>
                  <a:moveTo>
                    <a:pt x="1161" y="0"/>
                  </a:moveTo>
                  <a:cubicBezTo>
                    <a:pt x="995" y="0"/>
                    <a:pt x="823" y="77"/>
                    <a:pt x="716" y="201"/>
                  </a:cubicBezTo>
                  <a:cubicBezTo>
                    <a:pt x="578" y="385"/>
                    <a:pt x="578" y="628"/>
                    <a:pt x="659" y="835"/>
                  </a:cubicBezTo>
                  <a:cubicBezTo>
                    <a:pt x="606" y="793"/>
                    <a:pt x="524" y="742"/>
                    <a:pt x="449" y="742"/>
                  </a:cubicBezTo>
                  <a:cubicBezTo>
                    <a:pt x="442" y="742"/>
                    <a:pt x="435" y="742"/>
                    <a:pt x="428" y="743"/>
                  </a:cubicBezTo>
                  <a:cubicBezTo>
                    <a:pt x="1" y="778"/>
                    <a:pt x="705" y="1193"/>
                    <a:pt x="762" y="1251"/>
                  </a:cubicBezTo>
                  <a:cubicBezTo>
                    <a:pt x="1384" y="1666"/>
                    <a:pt x="2201" y="2413"/>
                    <a:pt x="2377" y="3196"/>
                  </a:cubicBezTo>
                  <a:lnTo>
                    <a:pt x="2377" y="3196"/>
                  </a:lnTo>
                  <a:cubicBezTo>
                    <a:pt x="2216" y="2471"/>
                    <a:pt x="1962" y="1838"/>
                    <a:pt x="1467" y="1297"/>
                  </a:cubicBezTo>
                  <a:cubicBezTo>
                    <a:pt x="1386" y="1205"/>
                    <a:pt x="1293" y="1112"/>
                    <a:pt x="1236" y="1009"/>
                  </a:cubicBezTo>
                  <a:cubicBezTo>
                    <a:pt x="1178" y="905"/>
                    <a:pt x="1143" y="778"/>
                    <a:pt x="1155" y="651"/>
                  </a:cubicBezTo>
                  <a:cubicBezTo>
                    <a:pt x="1178" y="535"/>
                    <a:pt x="1270" y="420"/>
                    <a:pt x="1397" y="397"/>
                  </a:cubicBezTo>
                  <a:cubicBezTo>
                    <a:pt x="1404" y="396"/>
                    <a:pt x="1410" y="396"/>
                    <a:pt x="1417" y="396"/>
                  </a:cubicBezTo>
                  <a:cubicBezTo>
                    <a:pt x="1527" y="396"/>
                    <a:pt x="1639" y="478"/>
                    <a:pt x="1642" y="584"/>
                  </a:cubicBezTo>
                  <a:lnTo>
                    <a:pt x="1642" y="584"/>
                  </a:lnTo>
                  <a:cubicBezTo>
                    <a:pt x="1654" y="362"/>
                    <a:pt x="1560" y="127"/>
                    <a:pt x="1351" y="39"/>
                  </a:cubicBezTo>
                  <a:cubicBezTo>
                    <a:pt x="1292" y="13"/>
                    <a:pt x="1227" y="0"/>
                    <a:pt x="1161" y="0"/>
                  </a:cubicBezTo>
                  <a:close/>
                  <a:moveTo>
                    <a:pt x="2377" y="3196"/>
                  </a:moveTo>
                  <a:lnTo>
                    <a:pt x="2377" y="3196"/>
                  </a:lnTo>
                  <a:cubicBezTo>
                    <a:pt x="2378" y="3198"/>
                    <a:pt x="2378" y="3200"/>
                    <a:pt x="2378" y="3202"/>
                  </a:cubicBezTo>
                  <a:cubicBezTo>
                    <a:pt x="2378" y="3200"/>
                    <a:pt x="2378" y="3198"/>
                    <a:pt x="2377" y="3196"/>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4"/>
            <p:cNvSpPr/>
            <p:nvPr/>
          </p:nvSpPr>
          <p:spPr>
            <a:xfrm>
              <a:off x="8468570" y="476983"/>
              <a:ext cx="150926" cy="227439"/>
            </a:xfrm>
            <a:custGeom>
              <a:avLst/>
              <a:gdLst/>
              <a:ahLst/>
              <a:cxnLst/>
              <a:rect l="l" t="t" r="r" b="b"/>
              <a:pathLst>
                <a:path w="4673" h="7042" extrusionOk="0">
                  <a:moveTo>
                    <a:pt x="4387" y="659"/>
                  </a:moveTo>
                  <a:lnTo>
                    <a:pt x="4387" y="659"/>
                  </a:lnTo>
                  <a:cubicBezTo>
                    <a:pt x="4386" y="661"/>
                    <a:pt x="4384" y="663"/>
                    <a:pt x="4383" y="666"/>
                  </a:cubicBezTo>
                  <a:lnTo>
                    <a:pt x="4383" y="666"/>
                  </a:lnTo>
                  <a:cubicBezTo>
                    <a:pt x="4384" y="663"/>
                    <a:pt x="4386" y="661"/>
                    <a:pt x="4387" y="659"/>
                  </a:cubicBezTo>
                  <a:close/>
                  <a:moveTo>
                    <a:pt x="3980" y="1173"/>
                  </a:moveTo>
                  <a:cubicBezTo>
                    <a:pt x="3844" y="1362"/>
                    <a:pt x="3715" y="1541"/>
                    <a:pt x="3568" y="1721"/>
                  </a:cubicBezTo>
                  <a:cubicBezTo>
                    <a:pt x="3406" y="1905"/>
                    <a:pt x="3221" y="2078"/>
                    <a:pt x="3025" y="2217"/>
                  </a:cubicBezTo>
                  <a:cubicBezTo>
                    <a:pt x="2633" y="2517"/>
                    <a:pt x="2194" y="2782"/>
                    <a:pt x="1790" y="3071"/>
                  </a:cubicBezTo>
                  <a:cubicBezTo>
                    <a:pt x="1386" y="3348"/>
                    <a:pt x="1005" y="3660"/>
                    <a:pt x="728" y="4087"/>
                  </a:cubicBezTo>
                  <a:cubicBezTo>
                    <a:pt x="659" y="4179"/>
                    <a:pt x="601" y="4283"/>
                    <a:pt x="543" y="4398"/>
                  </a:cubicBezTo>
                  <a:cubicBezTo>
                    <a:pt x="486" y="4514"/>
                    <a:pt x="439" y="4629"/>
                    <a:pt x="405" y="4745"/>
                  </a:cubicBezTo>
                  <a:cubicBezTo>
                    <a:pt x="382" y="4860"/>
                    <a:pt x="347" y="4987"/>
                    <a:pt x="336" y="5103"/>
                  </a:cubicBezTo>
                  <a:cubicBezTo>
                    <a:pt x="324" y="5241"/>
                    <a:pt x="324" y="5356"/>
                    <a:pt x="336" y="5483"/>
                  </a:cubicBezTo>
                  <a:cubicBezTo>
                    <a:pt x="324" y="5368"/>
                    <a:pt x="312" y="5241"/>
                    <a:pt x="312" y="5103"/>
                  </a:cubicBezTo>
                  <a:cubicBezTo>
                    <a:pt x="324" y="4976"/>
                    <a:pt x="336" y="4860"/>
                    <a:pt x="370" y="4733"/>
                  </a:cubicBezTo>
                  <a:cubicBezTo>
                    <a:pt x="439" y="4491"/>
                    <a:pt x="543" y="4260"/>
                    <a:pt x="682" y="4052"/>
                  </a:cubicBezTo>
                  <a:cubicBezTo>
                    <a:pt x="959" y="3637"/>
                    <a:pt x="1351" y="3302"/>
                    <a:pt x="1767" y="3013"/>
                  </a:cubicBezTo>
                  <a:cubicBezTo>
                    <a:pt x="2171" y="2736"/>
                    <a:pt x="2598" y="2494"/>
                    <a:pt x="2990" y="2194"/>
                  </a:cubicBezTo>
                  <a:cubicBezTo>
                    <a:pt x="3377" y="1918"/>
                    <a:pt x="3700" y="1558"/>
                    <a:pt x="3980" y="1173"/>
                  </a:cubicBezTo>
                  <a:close/>
                  <a:moveTo>
                    <a:pt x="2540" y="1"/>
                  </a:moveTo>
                  <a:cubicBezTo>
                    <a:pt x="2529" y="1167"/>
                    <a:pt x="1709" y="2275"/>
                    <a:pt x="959" y="3117"/>
                  </a:cubicBezTo>
                  <a:cubicBezTo>
                    <a:pt x="324" y="3821"/>
                    <a:pt x="1" y="4641"/>
                    <a:pt x="151" y="5541"/>
                  </a:cubicBezTo>
                  <a:cubicBezTo>
                    <a:pt x="174" y="5726"/>
                    <a:pt x="232" y="5911"/>
                    <a:pt x="312" y="6107"/>
                  </a:cubicBezTo>
                  <a:cubicBezTo>
                    <a:pt x="439" y="6453"/>
                    <a:pt x="670" y="6719"/>
                    <a:pt x="832" y="7042"/>
                  </a:cubicBezTo>
                  <a:cubicBezTo>
                    <a:pt x="509" y="6372"/>
                    <a:pt x="382" y="5564"/>
                    <a:pt x="624" y="4860"/>
                  </a:cubicBezTo>
                  <a:cubicBezTo>
                    <a:pt x="751" y="4491"/>
                    <a:pt x="1028" y="3856"/>
                    <a:pt x="1501" y="3833"/>
                  </a:cubicBezTo>
                  <a:cubicBezTo>
                    <a:pt x="1663" y="3833"/>
                    <a:pt x="1848" y="3879"/>
                    <a:pt x="1952" y="3994"/>
                  </a:cubicBezTo>
                  <a:cubicBezTo>
                    <a:pt x="2055" y="4121"/>
                    <a:pt x="2032" y="4375"/>
                    <a:pt x="1894" y="4456"/>
                  </a:cubicBezTo>
                  <a:cubicBezTo>
                    <a:pt x="2113" y="4433"/>
                    <a:pt x="2298" y="4225"/>
                    <a:pt x="2298" y="4006"/>
                  </a:cubicBezTo>
                  <a:cubicBezTo>
                    <a:pt x="2298" y="3798"/>
                    <a:pt x="2113" y="3602"/>
                    <a:pt x="1894" y="3567"/>
                  </a:cubicBezTo>
                  <a:cubicBezTo>
                    <a:pt x="2258" y="3389"/>
                    <a:pt x="2629" y="3313"/>
                    <a:pt x="3008" y="3313"/>
                  </a:cubicBezTo>
                  <a:cubicBezTo>
                    <a:pt x="3290" y="3313"/>
                    <a:pt x="3577" y="3355"/>
                    <a:pt x="3868" y="3429"/>
                  </a:cubicBezTo>
                  <a:cubicBezTo>
                    <a:pt x="3868" y="3429"/>
                    <a:pt x="3764" y="3244"/>
                    <a:pt x="3671" y="3129"/>
                  </a:cubicBezTo>
                  <a:cubicBezTo>
                    <a:pt x="3671" y="3129"/>
                    <a:pt x="3777" y="3101"/>
                    <a:pt x="3986" y="3101"/>
                  </a:cubicBezTo>
                  <a:cubicBezTo>
                    <a:pt x="4108" y="3101"/>
                    <a:pt x="4265" y="3111"/>
                    <a:pt x="4456" y="3140"/>
                  </a:cubicBezTo>
                  <a:cubicBezTo>
                    <a:pt x="4191" y="2829"/>
                    <a:pt x="4098" y="2736"/>
                    <a:pt x="3729" y="2540"/>
                  </a:cubicBezTo>
                  <a:cubicBezTo>
                    <a:pt x="4672" y="2184"/>
                    <a:pt x="4022" y="1300"/>
                    <a:pt x="4383" y="666"/>
                  </a:cubicBezTo>
                  <a:lnTo>
                    <a:pt x="4383" y="666"/>
                  </a:lnTo>
                  <a:cubicBezTo>
                    <a:pt x="4264" y="870"/>
                    <a:pt x="4062" y="920"/>
                    <a:pt x="3838" y="920"/>
                  </a:cubicBezTo>
                  <a:cubicBezTo>
                    <a:pt x="3625" y="920"/>
                    <a:pt x="3392" y="875"/>
                    <a:pt x="3188" y="875"/>
                  </a:cubicBezTo>
                  <a:cubicBezTo>
                    <a:pt x="2975" y="875"/>
                    <a:pt x="2795" y="923"/>
                    <a:pt x="2702" y="1120"/>
                  </a:cubicBezTo>
                  <a:cubicBezTo>
                    <a:pt x="2736" y="716"/>
                    <a:pt x="2713" y="347"/>
                    <a:pt x="254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4"/>
            <p:cNvSpPr/>
            <p:nvPr/>
          </p:nvSpPr>
          <p:spPr>
            <a:xfrm>
              <a:off x="8488336" y="415101"/>
              <a:ext cx="61559" cy="150280"/>
            </a:xfrm>
            <a:custGeom>
              <a:avLst/>
              <a:gdLst/>
              <a:ahLst/>
              <a:cxnLst/>
              <a:rect l="l" t="t" r="r" b="b"/>
              <a:pathLst>
                <a:path w="1906" h="4653" extrusionOk="0">
                  <a:moveTo>
                    <a:pt x="832" y="959"/>
                  </a:moveTo>
                  <a:lnTo>
                    <a:pt x="832" y="959"/>
                  </a:lnTo>
                  <a:cubicBezTo>
                    <a:pt x="878" y="1190"/>
                    <a:pt x="912" y="1443"/>
                    <a:pt x="924" y="1686"/>
                  </a:cubicBezTo>
                  <a:cubicBezTo>
                    <a:pt x="936" y="1928"/>
                    <a:pt x="924" y="2159"/>
                    <a:pt x="912" y="2390"/>
                  </a:cubicBezTo>
                  <a:cubicBezTo>
                    <a:pt x="878" y="2621"/>
                    <a:pt x="832" y="2852"/>
                    <a:pt x="762" y="3071"/>
                  </a:cubicBezTo>
                  <a:cubicBezTo>
                    <a:pt x="693" y="3290"/>
                    <a:pt x="601" y="3498"/>
                    <a:pt x="508" y="3694"/>
                  </a:cubicBezTo>
                  <a:cubicBezTo>
                    <a:pt x="589" y="3475"/>
                    <a:pt x="659" y="3267"/>
                    <a:pt x="716" y="3036"/>
                  </a:cubicBezTo>
                  <a:cubicBezTo>
                    <a:pt x="774" y="2829"/>
                    <a:pt x="820" y="2598"/>
                    <a:pt x="855" y="2367"/>
                  </a:cubicBezTo>
                  <a:cubicBezTo>
                    <a:pt x="878" y="2136"/>
                    <a:pt x="878" y="1905"/>
                    <a:pt x="878" y="1651"/>
                  </a:cubicBezTo>
                  <a:cubicBezTo>
                    <a:pt x="866" y="1443"/>
                    <a:pt x="855" y="1190"/>
                    <a:pt x="832" y="959"/>
                  </a:cubicBezTo>
                  <a:close/>
                  <a:moveTo>
                    <a:pt x="601" y="1"/>
                  </a:moveTo>
                  <a:lnTo>
                    <a:pt x="601" y="1"/>
                  </a:lnTo>
                  <a:cubicBezTo>
                    <a:pt x="855" y="1570"/>
                    <a:pt x="635" y="3210"/>
                    <a:pt x="1" y="4652"/>
                  </a:cubicBezTo>
                  <a:cubicBezTo>
                    <a:pt x="659" y="3891"/>
                    <a:pt x="1905" y="1790"/>
                    <a:pt x="1617" y="693"/>
                  </a:cubicBezTo>
                  <a:lnTo>
                    <a:pt x="1617" y="693"/>
                  </a:lnTo>
                  <a:cubicBezTo>
                    <a:pt x="1570" y="705"/>
                    <a:pt x="1374" y="1397"/>
                    <a:pt x="1224" y="1559"/>
                  </a:cubicBezTo>
                  <a:cubicBezTo>
                    <a:pt x="1282" y="1039"/>
                    <a:pt x="1005" y="335"/>
                    <a:pt x="60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14"/>
            <p:cNvSpPr/>
            <p:nvPr/>
          </p:nvSpPr>
          <p:spPr>
            <a:xfrm>
              <a:off x="8824230" y="680554"/>
              <a:ext cx="264710" cy="194237"/>
            </a:xfrm>
            <a:custGeom>
              <a:avLst/>
              <a:gdLst/>
              <a:ahLst/>
              <a:cxnLst/>
              <a:rect l="l" t="t" r="r" b="b"/>
              <a:pathLst>
                <a:path w="8196" h="6014" extrusionOk="0">
                  <a:moveTo>
                    <a:pt x="1" y="0"/>
                  </a:moveTo>
                  <a:cubicBezTo>
                    <a:pt x="127" y="1385"/>
                    <a:pt x="1086" y="2666"/>
                    <a:pt x="2378" y="3197"/>
                  </a:cubicBezTo>
                  <a:cubicBezTo>
                    <a:pt x="2921" y="3417"/>
                    <a:pt x="3475" y="3520"/>
                    <a:pt x="4029" y="3659"/>
                  </a:cubicBezTo>
                  <a:cubicBezTo>
                    <a:pt x="4571" y="3809"/>
                    <a:pt x="5137" y="4040"/>
                    <a:pt x="5541" y="4444"/>
                  </a:cubicBezTo>
                  <a:cubicBezTo>
                    <a:pt x="5945" y="4848"/>
                    <a:pt x="6164" y="5483"/>
                    <a:pt x="5945" y="6014"/>
                  </a:cubicBezTo>
                  <a:cubicBezTo>
                    <a:pt x="6464" y="5483"/>
                    <a:pt x="6638" y="4525"/>
                    <a:pt x="6187" y="3936"/>
                  </a:cubicBezTo>
                  <a:lnTo>
                    <a:pt x="6187" y="3936"/>
                  </a:lnTo>
                  <a:cubicBezTo>
                    <a:pt x="6315" y="3975"/>
                    <a:pt x="6453" y="3993"/>
                    <a:pt x="6595" y="3993"/>
                  </a:cubicBezTo>
                  <a:cubicBezTo>
                    <a:pt x="7210" y="3993"/>
                    <a:pt x="7905" y="3650"/>
                    <a:pt x="8196" y="3163"/>
                  </a:cubicBezTo>
                  <a:lnTo>
                    <a:pt x="8196" y="3163"/>
                  </a:lnTo>
                  <a:cubicBezTo>
                    <a:pt x="7868" y="3240"/>
                    <a:pt x="7582" y="3272"/>
                    <a:pt x="7312" y="3272"/>
                  </a:cubicBezTo>
                  <a:cubicBezTo>
                    <a:pt x="6335" y="3272"/>
                    <a:pt x="5574" y="2854"/>
                    <a:pt x="3856" y="2655"/>
                  </a:cubicBezTo>
                  <a:cubicBezTo>
                    <a:pt x="1051" y="2320"/>
                    <a:pt x="70" y="739"/>
                    <a:pt x="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14"/>
            <p:cNvSpPr/>
            <p:nvPr/>
          </p:nvSpPr>
          <p:spPr>
            <a:xfrm>
              <a:off x="8826846" y="652584"/>
              <a:ext cx="213648" cy="98055"/>
            </a:xfrm>
            <a:custGeom>
              <a:avLst/>
              <a:gdLst/>
              <a:ahLst/>
              <a:cxnLst/>
              <a:rect l="l" t="t" r="r" b="b"/>
              <a:pathLst>
                <a:path w="6615" h="3036" extrusionOk="0">
                  <a:moveTo>
                    <a:pt x="6611" y="1316"/>
                  </a:moveTo>
                  <a:cubicBezTo>
                    <a:pt x="6612" y="1316"/>
                    <a:pt x="6613" y="1316"/>
                    <a:pt x="6614" y="1316"/>
                  </a:cubicBezTo>
                  <a:cubicBezTo>
                    <a:pt x="6613" y="1316"/>
                    <a:pt x="6612" y="1316"/>
                    <a:pt x="6611" y="1316"/>
                  </a:cubicBezTo>
                  <a:close/>
                  <a:moveTo>
                    <a:pt x="5912" y="1335"/>
                  </a:moveTo>
                  <a:cubicBezTo>
                    <a:pt x="5969" y="1335"/>
                    <a:pt x="6026" y="1336"/>
                    <a:pt x="6083" y="1339"/>
                  </a:cubicBezTo>
                  <a:cubicBezTo>
                    <a:pt x="5633" y="1362"/>
                    <a:pt x="5183" y="1432"/>
                    <a:pt x="4756" y="1570"/>
                  </a:cubicBezTo>
                  <a:cubicBezTo>
                    <a:pt x="4317" y="1709"/>
                    <a:pt x="3913" y="1905"/>
                    <a:pt x="3498" y="2066"/>
                  </a:cubicBezTo>
                  <a:cubicBezTo>
                    <a:pt x="3100" y="2221"/>
                    <a:pt x="2670" y="2344"/>
                    <a:pt x="2229" y="2344"/>
                  </a:cubicBezTo>
                  <a:cubicBezTo>
                    <a:pt x="2209" y="2344"/>
                    <a:pt x="2190" y="2344"/>
                    <a:pt x="2170" y="2343"/>
                  </a:cubicBezTo>
                  <a:cubicBezTo>
                    <a:pt x="1939" y="2343"/>
                    <a:pt x="1709" y="2297"/>
                    <a:pt x="1512" y="2228"/>
                  </a:cubicBezTo>
                  <a:cubicBezTo>
                    <a:pt x="1409" y="2182"/>
                    <a:pt x="1293" y="2136"/>
                    <a:pt x="1201" y="2078"/>
                  </a:cubicBezTo>
                  <a:cubicBezTo>
                    <a:pt x="1108" y="2020"/>
                    <a:pt x="1016" y="1951"/>
                    <a:pt x="947" y="1870"/>
                  </a:cubicBezTo>
                  <a:lnTo>
                    <a:pt x="947" y="1870"/>
                  </a:lnTo>
                  <a:cubicBezTo>
                    <a:pt x="1293" y="2182"/>
                    <a:pt x="1755" y="2297"/>
                    <a:pt x="2182" y="2297"/>
                  </a:cubicBezTo>
                  <a:cubicBezTo>
                    <a:pt x="2632" y="2297"/>
                    <a:pt x="3071" y="2159"/>
                    <a:pt x="3486" y="2009"/>
                  </a:cubicBezTo>
                  <a:cubicBezTo>
                    <a:pt x="3902" y="1847"/>
                    <a:pt x="4306" y="1662"/>
                    <a:pt x="4744" y="1512"/>
                  </a:cubicBezTo>
                  <a:cubicBezTo>
                    <a:pt x="4952" y="1443"/>
                    <a:pt x="5171" y="1397"/>
                    <a:pt x="5402" y="1374"/>
                  </a:cubicBezTo>
                  <a:cubicBezTo>
                    <a:pt x="5575" y="1348"/>
                    <a:pt x="5742" y="1335"/>
                    <a:pt x="5912" y="1335"/>
                  </a:cubicBezTo>
                  <a:close/>
                  <a:moveTo>
                    <a:pt x="4802" y="0"/>
                  </a:moveTo>
                  <a:cubicBezTo>
                    <a:pt x="4606" y="439"/>
                    <a:pt x="4410" y="612"/>
                    <a:pt x="4410" y="612"/>
                  </a:cubicBezTo>
                  <a:cubicBezTo>
                    <a:pt x="4375" y="462"/>
                    <a:pt x="4283" y="289"/>
                    <a:pt x="4283" y="289"/>
                  </a:cubicBezTo>
                  <a:cubicBezTo>
                    <a:pt x="4063" y="901"/>
                    <a:pt x="3729" y="1385"/>
                    <a:pt x="3163" y="1709"/>
                  </a:cubicBezTo>
                  <a:cubicBezTo>
                    <a:pt x="3244" y="1512"/>
                    <a:pt x="3209" y="1282"/>
                    <a:pt x="3036" y="1166"/>
                  </a:cubicBezTo>
                  <a:cubicBezTo>
                    <a:pt x="2968" y="1130"/>
                    <a:pt x="2891" y="1111"/>
                    <a:pt x="2815" y="1111"/>
                  </a:cubicBezTo>
                  <a:cubicBezTo>
                    <a:pt x="2696" y="1111"/>
                    <a:pt x="2578" y="1156"/>
                    <a:pt x="2494" y="1247"/>
                  </a:cubicBezTo>
                  <a:cubicBezTo>
                    <a:pt x="2516" y="1236"/>
                    <a:pt x="2542" y="1232"/>
                    <a:pt x="2568" y="1232"/>
                  </a:cubicBezTo>
                  <a:cubicBezTo>
                    <a:pt x="2687" y="1232"/>
                    <a:pt x="2825" y="1330"/>
                    <a:pt x="2863" y="1443"/>
                  </a:cubicBezTo>
                  <a:cubicBezTo>
                    <a:pt x="2909" y="1593"/>
                    <a:pt x="2851" y="1743"/>
                    <a:pt x="2759" y="1859"/>
                  </a:cubicBezTo>
                  <a:cubicBezTo>
                    <a:pt x="2629" y="2036"/>
                    <a:pt x="2404" y="2093"/>
                    <a:pt x="2169" y="2093"/>
                  </a:cubicBezTo>
                  <a:cubicBezTo>
                    <a:pt x="1947" y="2093"/>
                    <a:pt x="1716" y="2042"/>
                    <a:pt x="1547" y="1997"/>
                  </a:cubicBezTo>
                  <a:cubicBezTo>
                    <a:pt x="889" y="1824"/>
                    <a:pt x="347" y="1316"/>
                    <a:pt x="0" y="727"/>
                  </a:cubicBezTo>
                  <a:lnTo>
                    <a:pt x="0" y="727"/>
                  </a:lnTo>
                  <a:cubicBezTo>
                    <a:pt x="162" y="1016"/>
                    <a:pt x="254" y="1316"/>
                    <a:pt x="450" y="1593"/>
                  </a:cubicBezTo>
                  <a:cubicBezTo>
                    <a:pt x="554" y="1732"/>
                    <a:pt x="670" y="1882"/>
                    <a:pt x="797" y="1997"/>
                  </a:cubicBezTo>
                  <a:cubicBezTo>
                    <a:pt x="1287" y="2458"/>
                    <a:pt x="1912" y="2656"/>
                    <a:pt x="2608" y="2656"/>
                  </a:cubicBezTo>
                  <a:cubicBezTo>
                    <a:pt x="2748" y="2656"/>
                    <a:pt x="2891" y="2647"/>
                    <a:pt x="3036" y="2632"/>
                  </a:cubicBezTo>
                  <a:cubicBezTo>
                    <a:pt x="3407" y="2581"/>
                    <a:pt x="3813" y="2541"/>
                    <a:pt x="4222" y="2541"/>
                  </a:cubicBezTo>
                  <a:cubicBezTo>
                    <a:pt x="4921" y="2541"/>
                    <a:pt x="5631" y="2658"/>
                    <a:pt x="6199" y="3036"/>
                  </a:cubicBezTo>
                  <a:cubicBezTo>
                    <a:pt x="6014" y="2713"/>
                    <a:pt x="5725" y="2517"/>
                    <a:pt x="5402" y="2355"/>
                  </a:cubicBezTo>
                  <a:lnTo>
                    <a:pt x="5402" y="2355"/>
                  </a:lnTo>
                  <a:cubicBezTo>
                    <a:pt x="5425" y="2358"/>
                    <a:pt x="5446" y="2360"/>
                    <a:pt x="5466" y="2360"/>
                  </a:cubicBezTo>
                  <a:cubicBezTo>
                    <a:pt x="5981" y="2360"/>
                    <a:pt x="6003" y="1315"/>
                    <a:pt x="6578" y="1315"/>
                  </a:cubicBezTo>
                  <a:cubicBezTo>
                    <a:pt x="6589" y="1315"/>
                    <a:pt x="6600" y="1315"/>
                    <a:pt x="6611" y="1316"/>
                  </a:cubicBezTo>
                  <a:lnTo>
                    <a:pt x="6611" y="1316"/>
                  </a:lnTo>
                  <a:cubicBezTo>
                    <a:pt x="6080" y="1278"/>
                    <a:pt x="5774" y="693"/>
                    <a:pt x="5308" y="693"/>
                  </a:cubicBezTo>
                  <a:cubicBezTo>
                    <a:pt x="5177" y="693"/>
                    <a:pt x="5035" y="739"/>
                    <a:pt x="4871" y="854"/>
                  </a:cubicBezTo>
                  <a:cubicBezTo>
                    <a:pt x="4917" y="474"/>
                    <a:pt x="4894" y="358"/>
                    <a:pt x="4802"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14"/>
            <p:cNvSpPr/>
            <p:nvPr/>
          </p:nvSpPr>
          <p:spPr>
            <a:xfrm>
              <a:off x="8917053" y="747442"/>
              <a:ext cx="77966" cy="14405"/>
            </a:xfrm>
            <a:custGeom>
              <a:avLst/>
              <a:gdLst/>
              <a:ahLst/>
              <a:cxnLst/>
              <a:rect l="l" t="t" r="r" b="b"/>
              <a:pathLst>
                <a:path w="2414" h="446" extrusionOk="0">
                  <a:moveTo>
                    <a:pt x="833" y="1"/>
                  </a:moveTo>
                  <a:cubicBezTo>
                    <a:pt x="556" y="1"/>
                    <a:pt x="277" y="40"/>
                    <a:pt x="1" y="122"/>
                  </a:cubicBezTo>
                  <a:cubicBezTo>
                    <a:pt x="809" y="226"/>
                    <a:pt x="1605" y="341"/>
                    <a:pt x="2413" y="445"/>
                  </a:cubicBezTo>
                  <a:cubicBezTo>
                    <a:pt x="1916" y="154"/>
                    <a:pt x="1378" y="1"/>
                    <a:pt x="83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14"/>
            <p:cNvSpPr/>
            <p:nvPr/>
          </p:nvSpPr>
          <p:spPr>
            <a:xfrm>
              <a:off x="8748169" y="792982"/>
              <a:ext cx="96957" cy="81099"/>
            </a:xfrm>
            <a:custGeom>
              <a:avLst/>
              <a:gdLst/>
              <a:ahLst/>
              <a:cxnLst/>
              <a:rect l="l" t="t" r="r" b="b"/>
              <a:pathLst>
                <a:path w="3002" h="2511" extrusionOk="0">
                  <a:moveTo>
                    <a:pt x="1040" y="443"/>
                  </a:moveTo>
                  <a:lnTo>
                    <a:pt x="1040" y="443"/>
                  </a:lnTo>
                  <a:cubicBezTo>
                    <a:pt x="1213" y="501"/>
                    <a:pt x="1374" y="605"/>
                    <a:pt x="1501" y="732"/>
                  </a:cubicBezTo>
                  <a:cubicBezTo>
                    <a:pt x="1640" y="859"/>
                    <a:pt x="1732" y="1021"/>
                    <a:pt x="1825" y="1182"/>
                  </a:cubicBezTo>
                  <a:cubicBezTo>
                    <a:pt x="1894" y="1355"/>
                    <a:pt x="1952" y="1528"/>
                    <a:pt x="2009" y="1679"/>
                  </a:cubicBezTo>
                  <a:cubicBezTo>
                    <a:pt x="2067" y="1852"/>
                    <a:pt x="2136" y="2013"/>
                    <a:pt x="2252" y="2163"/>
                  </a:cubicBezTo>
                  <a:cubicBezTo>
                    <a:pt x="2113" y="2048"/>
                    <a:pt x="2021" y="1875"/>
                    <a:pt x="1952" y="1713"/>
                  </a:cubicBezTo>
                  <a:cubicBezTo>
                    <a:pt x="1894" y="1575"/>
                    <a:pt x="1836" y="1413"/>
                    <a:pt x="1778" y="1263"/>
                  </a:cubicBezTo>
                  <a:lnTo>
                    <a:pt x="1778" y="1263"/>
                  </a:lnTo>
                  <a:cubicBezTo>
                    <a:pt x="1778" y="1298"/>
                    <a:pt x="1790" y="1344"/>
                    <a:pt x="1790" y="1367"/>
                  </a:cubicBezTo>
                  <a:cubicBezTo>
                    <a:pt x="1790" y="1540"/>
                    <a:pt x="1755" y="1713"/>
                    <a:pt x="1640" y="1840"/>
                  </a:cubicBezTo>
                  <a:cubicBezTo>
                    <a:pt x="1698" y="1690"/>
                    <a:pt x="1721" y="1528"/>
                    <a:pt x="1721" y="1367"/>
                  </a:cubicBezTo>
                  <a:cubicBezTo>
                    <a:pt x="1721" y="1251"/>
                    <a:pt x="1686" y="1136"/>
                    <a:pt x="1663" y="1021"/>
                  </a:cubicBezTo>
                  <a:cubicBezTo>
                    <a:pt x="1605" y="940"/>
                    <a:pt x="1548" y="836"/>
                    <a:pt x="1478" y="755"/>
                  </a:cubicBezTo>
                  <a:cubicBezTo>
                    <a:pt x="1363" y="628"/>
                    <a:pt x="1201" y="524"/>
                    <a:pt x="1040" y="443"/>
                  </a:cubicBezTo>
                  <a:close/>
                  <a:moveTo>
                    <a:pt x="255" y="1"/>
                  </a:moveTo>
                  <a:cubicBezTo>
                    <a:pt x="170" y="1"/>
                    <a:pt x="85" y="6"/>
                    <a:pt x="1" y="16"/>
                  </a:cubicBezTo>
                  <a:cubicBezTo>
                    <a:pt x="162" y="39"/>
                    <a:pt x="312" y="109"/>
                    <a:pt x="463" y="201"/>
                  </a:cubicBezTo>
                  <a:cubicBezTo>
                    <a:pt x="809" y="397"/>
                    <a:pt x="1017" y="801"/>
                    <a:pt x="970" y="1194"/>
                  </a:cubicBezTo>
                  <a:cubicBezTo>
                    <a:pt x="924" y="1586"/>
                    <a:pt x="624" y="1979"/>
                    <a:pt x="255" y="2094"/>
                  </a:cubicBezTo>
                  <a:cubicBezTo>
                    <a:pt x="338" y="2218"/>
                    <a:pt x="485" y="2305"/>
                    <a:pt x="640" y="2305"/>
                  </a:cubicBezTo>
                  <a:cubicBezTo>
                    <a:pt x="658" y="2305"/>
                    <a:pt x="676" y="2304"/>
                    <a:pt x="693" y="2302"/>
                  </a:cubicBezTo>
                  <a:cubicBezTo>
                    <a:pt x="867" y="2290"/>
                    <a:pt x="993" y="2129"/>
                    <a:pt x="1063" y="1979"/>
                  </a:cubicBezTo>
                  <a:cubicBezTo>
                    <a:pt x="1097" y="2094"/>
                    <a:pt x="1144" y="2221"/>
                    <a:pt x="1236" y="2325"/>
                  </a:cubicBezTo>
                  <a:cubicBezTo>
                    <a:pt x="1292" y="2389"/>
                    <a:pt x="1382" y="2431"/>
                    <a:pt x="1470" y="2431"/>
                  </a:cubicBezTo>
                  <a:cubicBezTo>
                    <a:pt x="1509" y="2431"/>
                    <a:pt x="1547" y="2423"/>
                    <a:pt x="1582" y="2406"/>
                  </a:cubicBezTo>
                  <a:cubicBezTo>
                    <a:pt x="1663" y="2360"/>
                    <a:pt x="1721" y="2221"/>
                    <a:pt x="1698" y="2117"/>
                  </a:cubicBezTo>
                  <a:lnTo>
                    <a:pt x="1698" y="2117"/>
                  </a:lnTo>
                  <a:cubicBezTo>
                    <a:pt x="1836" y="2302"/>
                    <a:pt x="2055" y="2452"/>
                    <a:pt x="2298" y="2498"/>
                  </a:cubicBezTo>
                  <a:cubicBezTo>
                    <a:pt x="2339" y="2507"/>
                    <a:pt x="2379" y="2511"/>
                    <a:pt x="2418" y="2511"/>
                  </a:cubicBezTo>
                  <a:cubicBezTo>
                    <a:pt x="2640" y="2511"/>
                    <a:pt x="2825" y="2380"/>
                    <a:pt x="3002" y="2233"/>
                  </a:cubicBezTo>
                  <a:lnTo>
                    <a:pt x="3002" y="2233"/>
                  </a:lnTo>
                  <a:cubicBezTo>
                    <a:pt x="2994" y="2233"/>
                    <a:pt x="2987" y="2233"/>
                    <a:pt x="2979" y="2233"/>
                  </a:cubicBezTo>
                  <a:cubicBezTo>
                    <a:pt x="2782" y="2233"/>
                    <a:pt x="2617" y="2087"/>
                    <a:pt x="2506" y="1898"/>
                  </a:cubicBezTo>
                  <a:cubicBezTo>
                    <a:pt x="2390" y="1713"/>
                    <a:pt x="2332" y="1517"/>
                    <a:pt x="2240" y="1309"/>
                  </a:cubicBezTo>
                  <a:cubicBezTo>
                    <a:pt x="2021" y="801"/>
                    <a:pt x="1594" y="386"/>
                    <a:pt x="1086" y="166"/>
                  </a:cubicBezTo>
                  <a:cubicBezTo>
                    <a:pt x="827" y="60"/>
                    <a:pt x="541" y="1"/>
                    <a:pt x="255"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14"/>
            <p:cNvSpPr/>
            <p:nvPr/>
          </p:nvSpPr>
          <p:spPr>
            <a:xfrm>
              <a:off x="8684446" y="777221"/>
              <a:ext cx="244201" cy="169626"/>
            </a:xfrm>
            <a:custGeom>
              <a:avLst/>
              <a:gdLst/>
              <a:ahLst/>
              <a:cxnLst/>
              <a:rect l="l" t="t" r="r" b="b"/>
              <a:pathLst>
                <a:path w="7561" h="5252" extrusionOk="0">
                  <a:moveTo>
                    <a:pt x="13" y="499"/>
                  </a:moveTo>
                  <a:cubicBezTo>
                    <a:pt x="9" y="501"/>
                    <a:pt x="4" y="503"/>
                    <a:pt x="0" y="504"/>
                  </a:cubicBezTo>
                  <a:cubicBezTo>
                    <a:pt x="4" y="503"/>
                    <a:pt x="9" y="501"/>
                    <a:pt x="13" y="499"/>
                  </a:cubicBezTo>
                  <a:close/>
                  <a:moveTo>
                    <a:pt x="6429" y="1751"/>
                  </a:moveTo>
                  <a:lnTo>
                    <a:pt x="6429" y="1751"/>
                  </a:lnTo>
                  <a:cubicBezTo>
                    <a:pt x="6637" y="1959"/>
                    <a:pt x="6799" y="2201"/>
                    <a:pt x="6914" y="2467"/>
                  </a:cubicBezTo>
                  <a:cubicBezTo>
                    <a:pt x="7041" y="2721"/>
                    <a:pt x="7122" y="2998"/>
                    <a:pt x="7168" y="3286"/>
                  </a:cubicBezTo>
                  <a:cubicBezTo>
                    <a:pt x="7226" y="3575"/>
                    <a:pt x="7203" y="3863"/>
                    <a:pt x="7145" y="4152"/>
                  </a:cubicBezTo>
                  <a:cubicBezTo>
                    <a:pt x="7064" y="4429"/>
                    <a:pt x="6972" y="4694"/>
                    <a:pt x="6822" y="4948"/>
                  </a:cubicBezTo>
                  <a:cubicBezTo>
                    <a:pt x="6960" y="4683"/>
                    <a:pt x="7053" y="4406"/>
                    <a:pt x="7099" y="4140"/>
                  </a:cubicBezTo>
                  <a:cubicBezTo>
                    <a:pt x="7156" y="3863"/>
                    <a:pt x="7168" y="3575"/>
                    <a:pt x="7110" y="3298"/>
                  </a:cubicBezTo>
                  <a:cubicBezTo>
                    <a:pt x="7076" y="3021"/>
                    <a:pt x="6983" y="2744"/>
                    <a:pt x="6868" y="2490"/>
                  </a:cubicBezTo>
                  <a:cubicBezTo>
                    <a:pt x="6752" y="2224"/>
                    <a:pt x="6614" y="1982"/>
                    <a:pt x="6429" y="1751"/>
                  </a:cubicBezTo>
                  <a:close/>
                  <a:moveTo>
                    <a:pt x="2382" y="1"/>
                  </a:moveTo>
                  <a:cubicBezTo>
                    <a:pt x="1592" y="1"/>
                    <a:pt x="805" y="164"/>
                    <a:pt x="13" y="499"/>
                  </a:cubicBezTo>
                  <a:lnTo>
                    <a:pt x="13" y="499"/>
                  </a:lnTo>
                  <a:cubicBezTo>
                    <a:pt x="495" y="296"/>
                    <a:pt x="1040" y="203"/>
                    <a:pt x="1587" y="203"/>
                  </a:cubicBezTo>
                  <a:cubicBezTo>
                    <a:pt x="2204" y="203"/>
                    <a:pt x="2823" y="320"/>
                    <a:pt x="3359" y="527"/>
                  </a:cubicBezTo>
                  <a:cubicBezTo>
                    <a:pt x="3705" y="654"/>
                    <a:pt x="4040" y="828"/>
                    <a:pt x="4363" y="1035"/>
                  </a:cubicBezTo>
                  <a:cubicBezTo>
                    <a:pt x="4502" y="1128"/>
                    <a:pt x="4629" y="1255"/>
                    <a:pt x="4744" y="1370"/>
                  </a:cubicBezTo>
                  <a:cubicBezTo>
                    <a:pt x="4883" y="1497"/>
                    <a:pt x="4998" y="1624"/>
                    <a:pt x="5137" y="1728"/>
                  </a:cubicBezTo>
                  <a:cubicBezTo>
                    <a:pt x="5249" y="1806"/>
                    <a:pt x="5381" y="1864"/>
                    <a:pt x="5513" y="1864"/>
                  </a:cubicBezTo>
                  <a:cubicBezTo>
                    <a:pt x="5557" y="1864"/>
                    <a:pt x="5601" y="1858"/>
                    <a:pt x="5644" y="1843"/>
                  </a:cubicBezTo>
                  <a:cubicBezTo>
                    <a:pt x="5818" y="1786"/>
                    <a:pt x="5898" y="1624"/>
                    <a:pt x="5818" y="1462"/>
                  </a:cubicBezTo>
                  <a:lnTo>
                    <a:pt x="5818" y="1462"/>
                  </a:lnTo>
                  <a:cubicBezTo>
                    <a:pt x="6210" y="2190"/>
                    <a:pt x="6152" y="2940"/>
                    <a:pt x="5944" y="3679"/>
                  </a:cubicBezTo>
                  <a:cubicBezTo>
                    <a:pt x="5793" y="4257"/>
                    <a:pt x="5968" y="4827"/>
                    <a:pt x="6317" y="4827"/>
                  </a:cubicBezTo>
                  <a:cubicBezTo>
                    <a:pt x="6393" y="4827"/>
                    <a:pt x="6477" y="4800"/>
                    <a:pt x="6568" y="4741"/>
                  </a:cubicBezTo>
                  <a:lnTo>
                    <a:pt x="6568" y="4741"/>
                  </a:lnTo>
                  <a:cubicBezTo>
                    <a:pt x="6568" y="4833"/>
                    <a:pt x="6499" y="4914"/>
                    <a:pt x="6499" y="5018"/>
                  </a:cubicBezTo>
                  <a:cubicBezTo>
                    <a:pt x="6480" y="5150"/>
                    <a:pt x="6570" y="5252"/>
                    <a:pt x="6686" y="5252"/>
                  </a:cubicBezTo>
                  <a:cubicBezTo>
                    <a:pt x="6711" y="5252"/>
                    <a:pt x="6737" y="5247"/>
                    <a:pt x="6764" y="5237"/>
                  </a:cubicBezTo>
                  <a:cubicBezTo>
                    <a:pt x="6856" y="5202"/>
                    <a:pt x="6903" y="5133"/>
                    <a:pt x="6960" y="5064"/>
                  </a:cubicBezTo>
                  <a:cubicBezTo>
                    <a:pt x="7480" y="4256"/>
                    <a:pt x="7560" y="3286"/>
                    <a:pt x="7110" y="2409"/>
                  </a:cubicBezTo>
                  <a:cubicBezTo>
                    <a:pt x="6672" y="1520"/>
                    <a:pt x="5806" y="897"/>
                    <a:pt x="4883" y="527"/>
                  </a:cubicBezTo>
                  <a:cubicBezTo>
                    <a:pt x="4040" y="180"/>
                    <a:pt x="3209" y="1"/>
                    <a:pt x="2382"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14"/>
            <p:cNvSpPr/>
            <p:nvPr/>
          </p:nvSpPr>
          <p:spPr>
            <a:xfrm>
              <a:off x="8863375" y="799473"/>
              <a:ext cx="102189" cy="73509"/>
            </a:xfrm>
            <a:custGeom>
              <a:avLst/>
              <a:gdLst/>
              <a:ahLst/>
              <a:cxnLst/>
              <a:rect l="l" t="t" r="r" b="b"/>
              <a:pathLst>
                <a:path w="3164" h="2276" extrusionOk="0">
                  <a:moveTo>
                    <a:pt x="1" y="0"/>
                  </a:moveTo>
                  <a:cubicBezTo>
                    <a:pt x="762" y="231"/>
                    <a:pt x="1443" y="1097"/>
                    <a:pt x="1836" y="1778"/>
                  </a:cubicBezTo>
                  <a:cubicBezTo>
                    <a:pt x="1872" y="1831"/>
                    <a:pt x="2103" y="2276"/>
                    <a:pt x="2231" y="2276"/>
                  </a:cubicBezTo>
                  <a:cubicBezTo>
                    <a:pt x="2268" y="2276"/>
                    <a:pt x="2296" y="2239"/>
                    <a:pt x="2309" y="2147"/>
                  </a:cubicBezTo>
                  <a:cubicBezTo>
                    <a:pt x="2321" y="2066"/>
                    <a:pt x="2286" y="1974"/>
                    <a:pt x="2240" y="1905"/>
                  </a:cubicBezTo>
                  <a:lnTo>
                    <a:pt x="2240" y="1905"/>
                  </a:lnTo>
                  <a:cubicBezTo>
                    <a:pt x="2338" y="1957"/>
                    <a:pt x="2450" y="1985"/>
                    <a:pt x="2562" y="1985"/>
                  </a:cubicBezTo>
                  <a:cubicBezTo>
                    <a:pt x="2673" y="1985"/>
                    <a:pt x="2782" y="1957"/>
                    <a:pt x="2875" y="1893"/>
                  </a:cubicBezTo>
                  <a:cubicBezTo>
                    <a:pt x="3059" y="1755"/>
                    <a:pt x="3163" y="1489"/>
                    <a:pt x="3094" y="1270"/>
                  </a:cubicBezTo>
                  <a:cubicBezTo>
                    <a:pt x="3013" y="1050"/>
                    <a:pt x="2759" y="935"/>
                    <a:pt x="2528" y="935"/>
                  </a:cubicBezTo>
                  <a:cubicBezTo>
                    <a:pt x="2655" y="935"/>
                    <a:pt x="2759" y="1085"/>
                    <a:pt x="2725" y="1201"/>
                  </a:cubicBezTo>
                  <a:cubicBezTo>
                    <a:pt x="2701" y="1316"/>
                    <a:pt x="2586" y="1397"/>
                    <a:pt x="2459" y="1408"/>
                  </a:cubicBezTo>
                  <a:cubicBezTo>
                    <a:pt x="2439" y="1412"/>
                    <a:pt x="2417" y="1414"/>
                    <a:pt x="2396" y="1414"/>
                  </a:cubicBezTo>
                  <a:cubicBezTo>
                    <a:pt x="2296" y="1414"/>
                    <a:pt x="2189" y="1373"/>
                    <a:pt x="2113" y="1316"/>
                  </a:cubicBezTo>
                  <a:cubicBezTo>
                    <a:pt x="2009" y="1235"/>
                    <a:pt x="1917" y="1143"/>
                    <a:pt x="1836" y="1050"/>
                  </a:cubicBezTo>
                  <a:cubicBezTo>
                    <a:pt x="1328" y="519"/>
                    <a:pt x="705" y="208"/>
                    <a:pt x="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4"/>
            <p:cNvSpPr/>
            <p:nvPr/>
          </p:nvSpPr>
          <p:spPr>
            <a:xfrm>
              <a:off x="8553577" y="660400"/>
              <a:ext cx="231153" cy="135811"/>
            </a:xfrm>
            <a:custGeom>
              <a:avLst/>
              <a:gdLst/>
              <a:ahLst/>
              <a:cxnLst/>
              <a:rect l="l" t="t" r="r" b="b"/>
              <a:pathLst>
                <a:path w="7157" h="4205" extrusionOk="0">
                  <a:moveTo>
                    <a:pt x="6638" y="266"/>
                  </a:moveTo>
                  <a:cubicBezTo>
                    <a:pt x="6634" y="268"/>
                    <a:pt x="6631" y="269"/>
                    <a:pt x="6628" y="271"/>
                  </a:cubicBezTo>
                  <a:lnTo>
                    <a:pt x="6628" y="271"/>
                  </a:lnTo>
                  <a:cubicBezTo>
                    <a:pt x="6631" y="269"/>
                    <a:pt x="6634" y="268"/>
                    <a:pt x="6638" y="266"/>
                  </a:cubicBezTo>
                  <a:close/>
                  <a:moveTo>
                    <a:pt x="1" y="3348"/>
                  </a:moveTo>
                  <a:cubicBezTo>
                    <a:pt x="18" y="3358"/>
                    <a:pt x="35" y="3368"/>
                    <a:pt x="52" y="3378"/>
                  </a:cubicBezTo>
                  <a:lnTo>
                    <a:pt x="52" y="3378"/>
                  </a:lnTo>
                  <a:cubicBezTo>
                    <a:pt x="35" y="3368"/>
                    <a:pt x="18" y="3358"/>
                    <a:pt x="1" y="3348"/>
                  </a:cubicBezTo>
                  <a:close/>
                  <a:moveTo>
                    <a:pt x="6107" y="555"/>
                  </a:moveTo>
                  <a:lnTo>
                    <a:pt x="6107" y="555"/>
                  </a:lnTo>
                  <a:cubicBezTo>
                    <a:pt x="5680" y="809"/>
                    <a:pt x="5299" y="1132"/>
                    <a:pt x="4964" y="1490"/>
                  </a:cubicBezTo>
                  <a:cubicBezTo>
                    <a:pt x="4664" y="1882"/>
                    <a:pt x="4387" y="2298"/>
                    <a:pt x="4064" y="2679"/>
                  </a:cubicBezTo>
                  <a:cubicBezTo>
                    <a:pt x="3752" y="3048"/>
                    <a:pt x="3406" y="3429"/>
                    <a:pt x="2955" y="3671"/>
                  </a:cubicBezTo>
                  <a:cubicBezTo>
                    <a:pt x="2736" y="3787"/>
                    <a:pt x="2494" y="3891"/>
                    <a:pt x="2251" y="3925"/>
                  </a:cubicBezTo>
                  <a:cubicBezTo>
                    <a:pt x="2113" y="3948"/>
                    <a:pt x="2009" y="3960"/>
                    <a:pt x="1870" y="3960"/>
                  </a:cubicBezTo>
                  <a:cubicBezTo>
                    <a:pt x="1743" y="3960"/>
                    <a:pt x="1628" y="3948"/>
                    <a:pt x="1501" y="3902"/>
                  </a:cubicBezTo>
                  <a:lnTo>
                    <a:pt x="1501" y="3902"/>
                  </a:lnTo>
                  <a:cubicBezTo>
                    <a:pt x="1617" y="3925"/>
                    <a:pt x="1743" y="3925"/>
                    <a:pt x="1870" y="3925"/>
                  </a:cubicBezTo>
                  <a:cubicBezTo>
                    <a:pt x="2009" y="3925"/>
                    <a:pt x="2124" y="3914"/>
                    <a:pt x="2240" y="3879"/>
                  </a:cubicBezTo>
                  <a:cubicBezTo>
                    <a:pt x="2355" y="3856"/>
                    <a:pt x="2471" y="3821"/>
                    <a:pt x="2586" y="3764"/>
                  </a:cubicBezTo>
                  <a:cubicBezTo>
                    <a:pt x="2702" y="3729"/>
                    <a:pt x="2817" y="3671"/>
                    <a:pt x="2909" y="3614"/>
                  </a:cubicBezTo>
                  <a:cubicBezTo>
                    <a:pt x="3348" y="3360"/>
                    <a:pt x="3694" y="3002"/>
                    <a:pt x="3994" y="2609"/>
                  </a:cubicBezTo>
                  <a:cubicBezTo>
                    <a:pt x="4318" y="2240"/>
                    <a:pt x="4583" y="1824"/>
                    <a:pt x="4929" y="1455"/>
                  </a:cubicBezTo>
                  <a:cubicBezTo>
                    <a:pt x="5102" y="1270"/>
                    <a:pt x="5276" y="1109"/>
                    <a:pt x="5483" y="959"/>
                  </a:cubicBezTo>
                  <a:cubicBezTo>
                    <a:pt x="5680" y="809"/>
                    <a:pt x="5887" y="670"/>
                    <a:pt x="6107" y="555"/>
                  </a:cubicBezTo>
                  <a:close/>
                  <a:moveTo>
                    <a:pt x="4156" y="1"/>
                  </a:moveTo>
                  <a:lnTo>
                    <a:pt x="4156" y="1"/>
                  </a:lnTo>
                  <a:cubicBezTo>
                    <a:pt x="4214" y="520"/>
                    <a:pt x="4110" y="797"/>
                    <a:pt x="4110" y="797"/>
                  </a:cubicBezTo>
                  <a:cubicBezTo>
                    <a:pt x="3994" y="682"/>
                    <a:pt x="3821" y="566"/>
                    <a:pt x="3821" y="566"/>
                  </a:cubicBezTo>
                  <a:lnTo>
                    <a:pt x="3821" y="566"/>
                  </a:lnTo>
                  <a:cubicBezTo>
                    <a:pt x="3948" y="1259"/>
                    <a:pt x="3890" y="1917"/>
                    <a:pt x="3544" y="2529"/>
                  </a:cubicBezTo>
                  <a:cubicBezTo>
                    <a:pt x="3521" y="2309"/>
                    <a:pt x="3348" y="2113"/>
                    <a:pt x="3129" y="2090"/>
                  </a:cubicBezTo>
                  <a:cubicBezTo>
                    <a:pt x="3122" y="2090"/>
                    <a:pt x="3115" y="2089"/>
                    <a:pt x="3108" y="2089"/>
                  </a:cubicBezTo>
                  <a:cubicBezTo>
                    <a:pt x="2896" y="2089"/>
                    <a:pt x="2689" y="2258"/>
                    <a:pt x="2655" y="2471"/>
                  </a:cubicBezTo>
                  <a:cubicBezTo>
                    <a:pt x="2709" y="2406"/>
                    <a:pt x="2798" y="2374"/>
                    <a:pt x="2888" y="2374"/>
                  </a:cubicBezTo>
                  <a:cubicBezTo>
                    <a:pt x="2974" y="2374"/>
                    <a:pt x="3061" y="2403"/>
                    <a:pt x="3117" y="2459"/>
                  </a:cubicBezTo>
                  <a:cubicBezTo>
                    <a:pt x="3232" y="2575"/>
                    <a:pt x="3256" y="2748"/>
                    <a:pt x="3244" y="2921"/>
                  </a:cubicBezTo>
                  <a:cubicBezTo>
                    <a:pt x="3198" y="3394"/>
                    <a:pt x="2551" y="3614"/>
                    <a:pt x="2159" y="3706"/>
                  </a:cubicBezTo>
                  <a:cubicBezTo>
                    <a:pt x="1956" y="3761"/>
                    <a:pt x="1747" y="3787"/>
                    <a:pt x="1537" y="3787"/>
                  </a:cubicBezTo>
                  <a:cubicBezTo>
                    <a:pt x="1024" y="3787"/>
                    <a:pt x="504" y="3633"/>
                    <a:pt x="52" y="3378"/>
                  </a:cubicBezTo>
                  <a:lnTo>
                    <a:pt x="52" y="3378"/>
                  </a:lnTo>
                  <a:cubicBezTo>
                    <a:pt x="341" y="3551"/>
                    <a:pt x="584" y="3795"/>
                    <a:pt x="889" y="3937"/>
                  </a:cubicBezTo>
                  <a:cubicBezTo>
                    <a:pt x="1086" y="4029"/>
                    <a:pt x="1259" y="4087"/>
                    <a:pt x="1443" y="4133"/>
                  </a:cubicBezTo>
                  <a:cubicBezTo>
                    <a:pt x="1648" y="4181"/>
                    <a:pt x="1851" y="4205"/>
                    <a:pt x="2051" y="4205"/>
                  </a:cubicBezTo>
                  <a:cubicBezTo>
                    <a:pt x="2709" y="4205"/>
                    <a:pt x="3341" y="3952"/>
                    <a:pt x="3925" y="3510"/>
                  </a:cubicBezTo>
                  <a:cubicBezTo>
                    <a:pt x="4775" y="2858"/>
                    <a:pt x="5890" y="2143"/>
                    <a:pt x="7006" y="2143"/>
                  </a:cubicBezTo>
                  <a:cubicBezTo>
                    <a:pt x="7056" y="2143"/>
                    <a:pt x="7107" y="2145"/>
                    <a:pt x="7157" y="2148"/>
                  </a:cubicBezTo>
                  <a:cubicBezTo>
                    <a:pt x="6865" y="1946"/>
                    <a:pt x="6528" y="1903"/>
                    <a:pt x="6194" y="1903"/>
                  </a:cubicBezTo>
                  <a:cubicBezTo>
                    <a:pt x="6146" y="1903"/>
                    <a:pt x="6097" y="1904"/>
                    <a:pt x="6049" y="1905"/>
                  </a:cubicBezTo>
                  <a:cubicBezTo>
                    <a:pt x="6658" y="1676"/>
                    <a:pt x="6009" y="577"/>
                    <a:pt x="6628" y="271"/>
                  </a:cubicBezTo>
                  <a:lnTo>
                    <a:pt x="6628" y="271"/>
                  </a:lnTo>
                  <a:cubicBezTo>
                    <a:pt x="6485" y="339"/>
                    <a:pt x="6336" y="360"/>
                    <a:pt x="6185" y="360"/>
                  </a:cubicBezTo>
                  <a:cubicBezTo>
                    <a:pt x="5930" y="360"/>
                    <a:pt x="5672" y="299"/>
                    <a:pt x="5434" y="299"/>
                  </a:cubicBezTo>
                  <a:cubicBezTo>
                    <a:pt x="5146" y="299"/>
                    <a:pt x="4887" y="389"/>
                    <a:pt x="4698" y="786"/>
                  </a:cubicBezTo>
                  <a:cubicBezTo>
                    <a:pt x="4548" y="393"/>
                    <a:pt x="4456" y="301"/>
                    <a:pt x="415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4"/>
            <p:cNvSpPr/>
            <p:nvPr/>
          </p:nvSpPr>
          <p:spPr>
            <a:xfrm>
              <a:off x="8691132" y="740595"/>
              <a:ext cx="151766" cy="44344"/>
            </a:xfrm>
            <a:custGeom>
              <a:avLst/>
              <a:gdLst/>
              <a:ahLst/>
              <a:cxnLst/>
              <a:rect l="l" t="t" r="r" b="b"/>
              <a:pathLst>
                <a:path w="4699" h="1373" extrusionOk="0">
                  <a:moveTo>
                    <a:pt x="2344" y="634"/>
                  </a:moveTo>
                  <a:cubicBezTo>
                    <a:pt x="2575" y="634"/>
                    <a:pt x="2829" y="634"/>
                    <a:pt x="3060" y="680"/>
                  </a:cubicBezTo>
                  <a:cubicBezTo>
                    <a:pt x="3290" y="715"/>
                    <a:pt x="3533" y="750"/>
                    <a:pt x="3764" y="830"/>
                  </a:cubicBezTo>
                  <a:cubicBezTo>
                    <a:pt x="3521" y="784"/>
                    <a:pt x="3290" y="738"/>
                    <a:pt x="3060" y="727"/>
                  </a:cubicBezTo>
                  <a:cubicBezTo>
                    <a:pt x="2829" y="715"/>
                    <a:pt x="2575" y="692"/>
                    <a:pt x="2344" y="692"/>
                  </a:cubicBezTo>
                  <a:cubicBezTo>
                    <a:pt x="2113" y="692"/>
                    <a:pt x="1882" y="727"/>
                    <a:pt x="1674" y="773"/>
                  </a:cubicBezTo>
                  <a:cubicBezTo>
                    <a:pt x="1444" y="807"/>
                    <a:pt x="1224" y="865"/>
                    <a:pt x="1005" y="923"/>
                  </a:cubicBezTo>
                  <a:cubicBezTo>
                    <a:pt x="1213" y="842"/>
                    <a:pt x="1421" y="773"/>
                    <a:pt x="1651" y="727"/>
                  </a:cubicBezTo>
                  <a:cubicBezTo>
                    <a:pt x="1882" y="680"/>
                    <a:pt x="2113" y="657"/>
                    <a:pt x="2344" y="634"/>
                  </a:cubicBezTo>
                  <a:close/>
                  <a:moveTo>
                    <a:pt x="3555" y="1"/>
                  </a:moveTo>
                  <a:cubicBezTo>
                    <a:pt x="2411" y="1"/>
                    <a:pt x="703" y="869"/>
                    <a:pt x="1" y="1373"/>
                  </a:cubicBezTo>
                  <a:cubicBezTo>
                    <a:pt x="895" y="1057"/>
                    <a:pt x="1838" y="896"/>
                    <a:pt x="2785" y="896"/>
                  </a:cubicBezTo>
                  <a:cubicBezTo>
                    <a:pt x="3426" y="896"/>
                    <a:pt x="4069" y="970"/>
                    <a:pt x="4699" y="1119"/>
                  </a:cubicBezTo>
                  <a:cubicBezTo>
                    <a:pt x="4398" y="706"/>
                    <a:pt x="3762" y="391"/>
                    <a:pt x="3241" y="391"/>
                  </a:cubicBezTo>
                  <a:cubicBezTo>
                    <a:pt x="3223" y="391"/>
                    <a:pt x="3204" y="391"/>
                    <a:pt x="3187" y="392"/>
                  </a:cubicBezTo>
                  <a:cubicBezTo>
                    <a:pt x="3360" y="265"/>
                    <a:pt x="4052" y="103"/>
                    <a:pt x="4075" y="80"/>
                  </a:cubicBezTo>
                  <a:cubicBezTo>
                    <a:pt x="3923" y="25"/>
                    <a:pt x="3747" y="1"/>
                    <a:pt x="3555"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4"/>
            <p:cNvSpPr/>
            <p:nvPr/>
          </p:nvSpPr>
          <p:spPr>
            <a:xfrm>
              <a:off x="8452938" y="752481"/>
              <a:ext cx="93049" cy="163942"/>
            </a:xfrm>
            <a:custGeom>
              <a:avLst/>
              <a:gdLst/>
              <a:ahLst/>
              <a:cxnLst/>
              <a:rect l="l" t="t" r="r" b="b"/>
              <a:pathLst>
                <a:path w="2881" h="5076" extrusionOk="0">
                  <a:moveTo>
                    <a:pt x="2482" y="1"/>
                  </a:moveTo>
                  <a:cubicBezTo>
                    <a:pt x="2481" y="1"/>
                    <a:pt x="0" y="4675"/>
                    <a:pt x="1454" y="5056"/>
                  </a:cubicBezTo>
                  <a:cubicBezTo>
                    <a:pt x="1504" y="5069"/>
                    <a:pt x="1551" y="5075"/>
                    <a:pt x="1596" y="5075"/>
                  </a:cubicBezTo>
                  <a:cubicBezTo>
                    <a:pt x="2880" y="5075"/>
                    <a:pt x="2482" y="1"/>
                    <a:pt x="2482"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4"/>
            <p:cNvSpPr/>
            <p:nvPr/>
          </p:nvSpPr>
          <p:spPr>
            <a:xfrm>
              <a:off x="8367188" y="750995"/>
              <a:ext cx="140203" cy="103740"/>
            </a:xfrm>
            <a:custGeom>
              <a:avLst/>
              <a:gdLst/>
              <a:ahLst/>
              <a:cxnLst/>
              <a:rect l="l" t="t" r="r" b="b"/>
              <a:pathLst>
                <a:path w="4341" h="3212" extrusionOk="0">
                  <a:moveTo>
                    <a:pt x="4340" y="1"/>
                  </a:moveTo>
                  <a:cubicBezTo>
                    <a:pt x="4340" y="1"/>
                    <a:pt x="0" y="1870"/>
                    <a:pt x="1051" y="3013"/>
                  </a:cubicBezTo>
                  <a:cubicBezTo>
                    <a:pt x="1176" y="3151"/>
                    <a:pt x="1319" y="3212"/>
                    <a:pt x="1474" y="3212"/>
                  </a:cubicBezTo>
                  <a:cubicBezTo>
                    <a:pt x="2601" y="3212"/>
                    <a:pt x="4340" y="1"/>
                    <a:pt x="434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4"/>
            <p:cNvSpPr/>
            <p:nvPr/>
          </p:nvSpPr>
          <p:spPr>
            <a:xfrm>
              <a:off x="8338895" y="716566"/>
              <a:ext cx="169594" cy="45184"/>
            </a:xfrm>
            <a:custGeom>
              <a:avLst/>
              <a:gdLst/>
              <a:ahLst/>
              <a:cxnLst/>
              <a:rect l="l" t="t" r="r" b="b"/>
              <a:pathLst>
                <a:path w="5251" h="1399" extrusionOk="0">
                  <a:moveTo>
                    <a:pt x="2182" y="1"/>
                  </a:moveTo>
                  <a:cubicBezTo>
                    <a:pt x="1021" y="1"/>
                    <a:pt x="1" y="186"/>
                    <a:pt x="114" y="859"/>
                  </a:cubicBezTo>
                  <a:cubicBezTo>
                    <a:pt x="182" y="1253"/>
                    <a:pt x="574" y="1398"/>
                    <a:pt x="1114" y="1398"/>
                  </a:cubicBezTo>
                  <a:cubicBezTo>
                    <a:pt x="2612" y="1398"/>
                    <a:pt x="5251" y="282"/>
                    <a:pt x="5251" y="282"/>
                  </a:cubicBezTo>
                  <a:cubicBezTo>
                    <a:pt x="5251" y="282"/>
                    <a:pt x="3610" y="1"/>
                    <a:pt x="2182"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8" name="Google Shape;1048;p14"/>
          <p:cNvGrpSpPr/>
          <p:nvPr/>
        </p:nvGrpSpPr>
        <p:grpSpPr>
          <a:xfrm>
            <a:off x="11051889" y="5664933"/>
            <a:ext cx="1038343" cy="995539"/>
            <a:chOff x="8325492" y="4212124"/>
            <a:chExt cx="778757" cy="746654"/>
          </a:xfrm>
        </p:grpSpPr>
        <p:sp>
          <p:nvSpPr>
            <p:cNvPr id="1049" name="Google Shape;1049;p14"/>
            <p:cNvSpPr/>
            <p:nvPr/>
          </p:nvSpPr>
          <p:spPr>
            <a:xfrm>
              <a:off x="8833176" y="4292577"/>
              <a:ext cx="271073" cy="179348"/>
            </a:xfrm>
            <a:custGeom>
              <a:avLst/>
              <a:gdLst/>
              <a:ahLst/>
              <a:cxnLst/>
              <a:rect l="l" t="t" r="r" b="b"/>
              <a:pathLst>
                <a:path w="8393" h="5553" extrusionOk="0">
                  <a:moveTo>
                    <a:pt x="6372" y="0"/>
                  </a:moveTo>
                  <a:lnTo>
                    <a:pt x="6372" y="0"/>
                  </a:lnTo>
                  <a:cubicBezTo>
                    <a:pt x="6545" y="543"/>
                    <a:pt x="6268" y="1154"/>
                    <a:pt x="5841" y="1524"/>
                  </a:cubicBezTo>
                  <a:cubicBezTo>
                    <a:pt x="5403" y="1905"/>
                    <a:pt x="4848" y="2078"/>
                    <a:pt x="4283" y="2193"/>
                  </a:cubicBezTo>
                  <a:cubicBezTo>
                    <a:pt x="3717" y="2309"/>
                    <a:pt x="3163" y="2366"/>
                    <a:pt x="2609" y="2540"/>
                  </a:cubicBezTo>
                  <a:cubicBezTo>
                    <a:pt x="1294" y="2963"/>
                    <a:pt x="262" y="4156"/>
                    <a:pt x="7" y="5514"/>
                  </a:cubicBezTo>
                  <a:lnTo>
                    <a:pt x="7" y="5514"/>
                  </a:lnTo>
                  <a:cubicBezTo>
                    <a:pt x="155" y="4785"/>
                    <a:pt x="1273" y="3333"/>
                    <a:pt x="4029" y="3186"/>
                  </a:cubicBezTo>
                  <a:cubicBezTo>
                    <a:pt x="5590" y="3113"/>
                    <a:pt x="6384" y="2822"/>
                    <a:pt x="7233" y="2822"/>
                  </a:cubicBezTo>
                  <a:cubicBezTo>
                    <a:pt x="7590" y="2822"/>
                    <a:pt x="7956" y="2873"/>
                    <a:pt x="8392" y="3013"/>
                  </a:cubicBezTo>
                  <a:cubicBezTo>
                    <a:pt x="8130" y="2468"/>
                    <a:pt x="7364" y="2064"/>
                    <a:pt x="6728" y="2064"/>
                  </a:cubicBezTo>
                  <a:cubicBezTo>
                    <a:pt x="6637" y="2064"/>
                    <a:pt x="6548" y="2072"/>
                    <a:pt x="6464" y="2089"/>
                  </a:cubicBezTo>
                  <a:cubicBezTo>
                    <a:pt x="6949" y="1524"/>
                    <a:pt x="6845" y="577"/>
                    <a:pt x="6372" y="0"/>
                  </a:cubicBezTo>
                  <a:close/>
                  <a:moveTo>
                    <a:pt x="7" y="5514"/>
                  </a:moveTo>
                  <a:lnTo>
                    <a:pt x="7" y="5514"/>
                  </a:lnTo>
                  <a:cubicBezTo>
                    <a:pt x="5" y="5527"/>
                    <a:pt x="3" y="5540"/>
                    <a:pt x="1" y="5552"/>
                  </a:cubicBezTo>
                  <a:cubicBezTo>
                    <a:pt x="3" y="5540"/>
                    <a:pt x="5" y="5527"/>
                    <a:pt x="7" y="5514"/>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4"/>
            <p:cNvSpPr/>
            <p:nvPr/>
          </p:nvSpPr>
          <p:spPr>
            <a:xfrm>
              <a:off x="8835050" y="4417827"/>
              <a:ext cx="214003" cy="95471"/>
            </a:xfrm>
            <a:custGeom>
              <a:avLst/>
              <a:gdLst/>
              <a:ahLst/>
              <a:cxnLst/>
              <a:rect l="l" t="t" r="r" b="b"/>
              <a:pathLst>
                <a:path w="6626" h="2956" extrusionOk="0">
                  <a:moveTo>
                    <a:pt x="2142" y="389"/>
                  </a:moveTo>
                  <a:cubicBezTo>
                    <a:pt x="2193" y="389"/>
                    <a:pt x="2245" y="390"/>
                    <a:pt x="2297" y="393"/>
                  </a:cubicBezTo>
                  <a:cubicBezTo>
                    <a:pt x="2759" y="416"/>
                    <a:pt x="3186" y="578"/>
                    <a:pt x="3590" y="762"/>
                  </a:cubicBezTo>
                  <a:cubicBezTo>
                    <a:pt x="3994" y="959"/>
                    <a:pt x="4398" y="1189"/>
                    <a:pt x="4802" y="1363"/>
                  </a:cubicBezTo>
                  <a:cubicBezTo>
                    <a:pt x="5206" y="1536"/>
                    <a:pt x="5656" y="1628"/>
                    <a:pt x="6106" y="1686"/>
                  </a:cubicBezTo>
                  <a:cubicBezTo>
                    <a:pt x="5875" y="1674"/>
                    <a:pt x="5656" y="1651"/>
                    <a:pt x="5425" y="1605"/>
                  </a:cubicBezTo>
                  <a:cubicBezTo>
                    <a:pt x="5206" y="1559"/>
                    <a:pt x="4987" y="1490"/>
                    <a:pt x="4779" y="1397"/>
                  </a:cubicBezTo>
                  <a:cubicBezTo>
                    <a:pt x="4352" y="1224"/>
                    <a:pt x="3971" y="1016"/>
                    <a:pt x="3544" y="820"/>
                  </a:cubicBezTo>
                  <a:cubicBezTo>
                    <a:pt x="3140" y="635"/>
                    <a:pt x="2724" y="474"/>
                    <a:pt x="2274" y="439"/>
                  </a:cubicBezTo>
                  <a:cubicBezTo>
                    <a:pt x="2198" y="431"/>
                    <a:pt x="2121" y="427"/>
                    <a:pt x="2044" y="427"/>
                  </a:cubicBezTo>
                  <a:cubicBezTo>
                    <a:pt x="1719" y="427"/>
                    <a:pt x="1392" y="502"/>
                    <a:pt x="1109" y="679"/>
                  </a:cubicBezTo>
                  <a:lnTo>
                    <a:pt x="1109" y="679"/>
                  </a:lnTo>
                  <a:cubicBezTo>
                    <a:pt x="1171" y="639"/>
                    <a:pt x="1234" y="603"/>
                    <a:pt x="1293" y="566"/>
                  </a:cubicBezTo>
                  <a:cubicBezTo>
                    <a:pt x="1397" y="520"/>
                    <a:pt x="1501" y="474"/>
                    <a:pt x="1616" y="451"/>
                  </a:cubicBezTo>
                  <a:cubicBezTo>
                    <a:pt x="1786" y="406"/>
                    <a:pt x="1963" y="389"/>
                    <a:pt x="2142" y="389"/>
                  </a:cubicBezTo>
                  <a:close/>
                  <a:moveTo>
                    <a:pt x="6337" y="1"/>
                  </a:moveTo>
                  <a:cubicBezTo>
                    <a:pt x="5856" y="264"/>
                    <a:pt x="5301" y="358"/>
                    <a:pt x="4741" y="358"/>
                  </a:cubicBezTo>
                  <a:cubicBezTo>
                    <a:pt x="4199" y="358"/>
                    <a:pt x="3651" y="270"/>
                    <a:pt x="3163" y="162"/>
                  </a:cubicBezTo>
                  <a:cubicBezTo>
                    <a:pt x="2920" y="113"/>
                    <a:pt x="2683" y="87"/>
                    <a:pt x="2452" y="87"/>
                  </a:cubicBezTo>
                  <a:cubicBezTo>
                    <a:pt x="1870" y="87"/>
                    <a:pt x="1332" y="252"/>
                    <a:pt x="878" y="624"/>
                  </a:cubicBezTo>
                  <a:cubicBezTo>
                    <a:pt x="751" y="728"/>
                    <a:pt x="624" y="855"/>
                    <a:pt x="508" y="993"/>
                  </a:cubicBezTo>
                  <a:cubicBezTo>
                    <a:pt x="289" y="1259"/>
                    <a:pt x="185" y="1559"/>
                    <a:pt x="0" y="1836"/>
                  </a:cubicBezTo>
                  <a:cubicBezTo>
                    <a:pt x="370" y="1282"/>
                    <a:pt x="970" y="820"/>
                    <a:pt x="1628" y="693"/>
                  </a:cubicBezTo>
                  <a:cubicBezTo>
                    <a:pt x="1770" y="666"/>
                    <a:pt x="1954" y="638"/>
                    <a:pt x="2138" y="638"/>
                  </a:cubicBezTo>
                  <a:cubicBezTo>
                    <a:pt x="2417" y="638"/>
                    <a:pt x="2696" y="701"/>
                    <a:pt x="2828" y="924"/>
                  </a:cubicBezTo>
                  <a:cubicBezTo>
                    <a:pt x="2897" y="1051"/>
                    <a:pt x="2955" y="1212"/>
                    <a:pt x="2897" y="1363"/>
                  </a:cubicBezTo>
                  <a:cubicBezTo>
                    <a:pt x="2852" y="1472"/>
                    <a:pt x="2719" y="1553"/>
                    <a:pt x="2597" y="1553"/>
                  </a:cubicBezTo>
                  <a:cubicBezTo>
                    <a:pt x="2565" y="1553"/>
                    <a:pt x="2534" y="1548"/>
                    <a:pt x="2505" y="1536"/>
                  </a:cubicBezTo>
                  <a:lnTo>
                    <a:pt x="2505" y="1536"/>
                  </a:lnTo>
                  <a:cubicBezTo>
                    <a:pt x="2583" y="1637"/>
                    <a:pt x="2723" y="1690"/>
                    <a:pt x="2859" y="1690"/>
                  </a:cubicBezTo>
                  <a:cubicBezTo>
                    <a:pt x="2925" y="1690"/>
                    <a:pt x="2991" y="1678"/>
                    <a:pt x="3048" y="1651"/>
                  </a:cubicBezTo>
                  <a:cubicBezTo>
                    <a:pt x="3221" y="1547"/>
                    <a:pt x="3278" y="1316"/>
                    <a:pt x="3221" y="1132"/>
                  </a:cubicBezTo>
                  <a:lnTo>
                    <a:pt x="3221" y="1132"/>
                  </a:lnTo>
                  <a:cubicBezTo>
                    <a:pt x="3740" y="1490"/>
                    <a:pt x="4040" y="2009"/>
                    <a:pt x="4213" y="2632"/>
                  </a:cubicBezTo>
                  <a:cubicBezTo>
                    <a:pt x="4213" y="2632"/>
                    <a:pt x="4317" y="2471"/>
                    <a:pt x="4352" y="2321"/>
                  </a:cubicBezTo>
                  <a:cubicBezTo>
                    <a:pt x="4352" y="2321"/>
                    <a:pt x="4548" y="2517"/>
                    <a:pt x="4698" y="2955"/>
                  </a:cubicBezTo>
                  <a:cubicBezTo>
                    <a:pt x="4837" y="2598"/>
                    <a:pt x="4860" y="2494"/>
                    <a:pt x="4848" y="2113"/>
                  </a:cubicBezTo>
                  <a:lnTo>
                    <a:pt x="4848" y="2113"/>
                  </a:lnTo>
                  <a:cubicBezTo>
                    <a:pt x="5018" y="2255"/>
                    <a:pt x="5170" y="2309"/>
                    <a:pt x="5313" y="2309"/>
                  </a:cubicBezTo>
                  <a:cubicBezTo>
                    <a:pt x="5759" y="2309"/>
                    <a:pt x="6109" y="1778"/>
                    <a:pt x="6626" y="1778"/>
                  </a:cubicBezTo>
                  <a:cubicBezTo>
                    <a:pt x="6000" y="1778"/>
                    <a:pt x="6081" y="646"/>
                    <a:pt x="5520" y="646"/>
                  </a:cubicBezTo>
                  <a:cubicBezTo>
                    <a:pt x="5512" y="646"/>
                    <a:pt x="5503" y="646"/>
                    <a:pt x="5495" y="647"/>
                  </a:cubicBezTo>
                  <a:cubicBezTo>
                    <a:pt x="5841" y="474"/>
                    <a:pt x="6141" y="301"/>
                    <a:pt x="6337"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4"/>
            <p:cNvSpPr/>
            <p:nvPr/>
          </p:nvSpPr>
          <p:spPr>
            <a:xfrm>
              <a:off x="8930489" y="4404391"/>
              <a:ext cx="78321" cy="10367"/>
            </a:xfrm>
            <a:custGeom>
              <a:avLst/>
              <a:gdLst/>
              <a:ahLst/>
              <a:cxnLst/>
              <a:rect l="l" t="t" r="r" b="b"/>
              <a:pathLst>
                <a:path w="2425" h="321" extrusionOk="0">
                  <a:moveTo>
                    <a:pt x="2424" y="1"/>
                  </a:moveTo>
                  <a:lnTo>
                    <a:pt x="0" y="128"/>
                  </a:lnTo>
                  <a:cubicBezTo>
                    <a:pt x="349" y="257"/>
                    <a:pt x="704" y="320"/>
                    <a:pt x="1057" y="320"/>
                  </a:cubicBezTo>
                  <a:cubicBezTo>
                    <a:pt x="1522" y="320"/>
                    <a:pt x="1984" y="211"/>
                    <a:pt x="2424"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4"/>
            <p:cNvSpPr/>
            <p:nvPr/>
          </p:nvSpPr>
          <p:spPr>
            <a:xfrm>
              <a:off x="8766062" y="4279271"/>
              <a:ext cx="102189" cy="75447"/>
            </a:xfrm>
            <a:custGeom>
              <a:avLst/>
              <a:gdLst/>
              <a:ahLst/>
              <a:cxnLst/>
              <a:rect l="l" t="t" r="r" b="b"/>
              <a:pathLst>
                <a:path w="3164" h="2336" extrusionOk="0">
                  <a:moveTo>
                    <a:pt x="2390" y="343"/>
                  </a:moveTo>
                  <a:lnTo>
                    <a:pt x="2390" y="343"/>
                  </a:lnTo>
                  <a:cubicBezTo>
                    <a:pt x="2275" y="470"/>
                    <a:pt x="2194" y="632"/>
                    <a:pt x="2125" y="805"/>
                  </a:cubicBezTo>
                  <a:cubicBezTo>
                    <a:pt x="2044" y="955"/>
                    <a:pt x="1975" y="1128"/>
                    <a:pt x="1894" y="1289"/>
                  </a:cubicBezTo>
                  <a:cubicBezTo>
                    <a:pt x="1802" y="1451"/>
                    <a:pt x="1686" y="1613"/>
                    <a:pt x="1548" y="1728"/>
                  </a:cubicBezTo>
                  <a:cubicBezTo>
                    <a:pt x="1398" y="1843"/>
                    <a:pt x="1224" y="1913"/>
                    <a:pt x="1051" y="1970"/>
                  </a:cubicBezTo>
                  <a:cubicBezTo>
                    <a:pt x="1213" y="1901"/>
                    <a:pt x="1374" y="1797"/>
                    <a:pt x="1501" y="1682"/>
                  </a:cubicBezTo>
                  <a:cubicBezTo>
                    <a:pt x="1582" y="1613"/>
                    <a:pt x="1640" y="1520"/>
                    <a:pt x="1709" y="1439"/>
                  </a:cubicBezTo>
                  <a:cubicBezTo>
                    <a:pt x="1755" y="1324"/>
                    <a:pt x="1790" y="1209"/>
                    <a:pt x="1802" y="1093"/>
                  </a:cubicBezTo>
                  <a:cubicBezTo>
                    <a:pt x="1813" y="932"/>
                    <a:pt x="1802" y="770"/>
                    <a:pt x="1744" y="608"/>
                  </a:cubicBezTo>
                  <a:lnTo>
                    <a:pt x="1744" y="608"/>
                  </a:lnTo>
                  <a:cubicBezTo>
                    <a:pt x="1848" y="747"/>
                    <a:pt x="1882" y="932"/>
                    <a:pt x="1859" y="1105"/>
                  </a:cubicBezTo>
                  <a:cubicBezTo>
                    <a:pt x="1859" y="1128"/>
                    <a:pt x="1848" y="1174"/>
                    <a:pt x="1848" y="1209"/>
                  </a:cubicBezTo>
                  <a:cubicBezTo>
                    <a:pt x="1917" y="1059"/>
                    <a:pt x="1975" y="920"/>
                    <a:pt x="2044" y="770"/>
                  </a:cubicBezTo>
                  <a:cubicBezTo>
                    <a:pt x="2148" y="608"/>
                    <a:pt x="2252" y="458"/>
                    <a:pt x="2390" y="343"/>
                  </a:cubicBezTo>
                  <a:close/>
                  <a:moveTo>
                    <a:pt x="2558" y="1"/>
                  </a:moveTo>
                  <a:cubicBezTo>
                    <a:pt x="2529" y="1"/>
                    <a:pt x="2501" y="3"/>
                    <a:pt x="2471" y="8"/>
                  </a:cubicBezTo>
                  <a:cubicBezTo>
                    <a:pt x="2217" y="31"/>
                    <a:pt x="1986" y="170"/>
                    <a:pt x="1836" y="343"/>
                  </a:cubicBezTo>
                  <a:cubicBezTo>
                    <a:pt x="1859" y="239"/>
                    <a:pt x="1813" y="89"/>
                    <a:pt x="1732" y="54"/>
                  </a:cubicBezTo>
                  <a:cubicBezTo>
                    <a:pt x="1692" y="26"/>
                    <a:pt x="1647" y="13"/>
                    <a:pt x="1602" y="13"/>
                  </a:cubicBezTo>
                  <a:cubicBezTo>
                    <a:pt x="1520" y="13"/>
                    <a:pt x="1438" y="56"/>
                    <a:pt x="1386" y="124"/>
                  </a:cubicBezTo>
                  <a:cubicBezTo>
                    <a:pt x="1294" y="204"/>
                    <a:pt x="1236" y="343"/>
                    <a:pt x="1201" y="447"/>
                  </a:cubicBezTo>
                  <a:cubicBezTo>
                    <a:pt x="1155" y="274"/>
                    <a:pt x="1040" y="124"/>
                    <a:pt x="867" y="89"/>
                  </a:cubicBezTo>
                  <a:cubicBezTo>
                    <a:pt x="844" y="86"/>
                    <a:pt x="822" y="85"/>
                    <a:pt x="800" y="85"/>
                  </a:cubicBezTo>
                  <a:cubicBezTo>
                    <a:pt x="647" y="85"/>
                    <a:pt x="495" y="151"/>
                    <a:pt x="405" y="262"/>
                  </a:cubicBezTo>
                  <a:cubicBezTo>
                    <a:pt x="763" y="412"/>
                    <a:pt x="1051" y="816"/>
                    <a:pt x="1051" y="1209"/>
                  </a:cubicBezTo>
                  <a:cubicBezTo>
                    <a:pt x="1063" y="1590"/>
                    <a:pt x="820" y="1982"/>
                    <a:pt x="474" y="2155"/>
                  </a:cubicBezTo>
                  <a:cubicBezTo>
                    <a:pt x="313" y="2224"/>
                    <a:pt x="151" y="2282"/>
                    <a:pt x="1" y="2305"/>
                  </a:cubicBezTo>
                  <a:cubicBezTo>
                    <a:pt x="126" y="2325"/>
                    <a:pt x="252" y="2336"/>
                    <a:pt x="379" y="2336"/>
                  </a:cubicBezTo>
                  <a:cubicBezTo>
                    <a:pt x="616" y="2336"/>
                    <a:pt x="857" y="2300"/>
                    <a:pt x="1097" y="2224"/>
                  </a:cubicBezTo>
                  <a:cubicBezTo>
                    <a:pt x="1617" y="2051"/>
                    <a:pt x="2079" y="1670"/>
                    <a:pt x="2332" y="1186"/>
                  </a:cubicBezTo>
                  <a:cubicBezTo>
                    <a:pt x="2436" y="1001"/>
                    <a:pt x="2506" y="793"/>
                    <a:pt x="2633" y="632"/>
                  </a:cubicBezTo>
                  <a:cubicBezTo>
                    <a:pt x="2732" y="443"/>
                    <a:pt x="2928" y="308"/>
                    <a:pt x="3138" y="308"/>
                  </a:cubicBezTo>
                  <a:cubicBezTo>
                    <a:pt x="3146" y="308"/>
                    <a:pt x="3155" y="308"/>
                    <a:pt x="3164" y="308"/>
                  </a:cubicBezTo>
                  <a:cubicBezTo>
                    <a:pt x="2969" y="154"/>
                    <a:pt x="2783" y="1"/>
                    <a:pt x="2558"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4"/>
            <p:cNvSpPr/>
            <p:nvPr/>
          </p:nvSpPr>
          <p:spPr>
            <a:xfrm>
              <a:off x="8701596" y="4212512"/>
              <a:ext cx="250919" cy="158484"/>
            </a:xfrm>
            <a:custGeom>
              <a:avLst/>
              <a:gdLst/>
              <a:ahLst/>
              <a:cxnLst/>
              <a:rect l="l" t="t" r="r" b="b"/>
              <a:pathLst>
                <a:path w="7769" h="4907" extrusionOk="0">
                  <a:moveTo>
                    <a:pt x="7180" y="309"/>
                  </a:moveTo>
                  <a:cubicBezTo>
                    <a:pt x="7295" y="575"/>
                    <a:pt x="7387" y="852"/>
                    <a:pt x="7433" y="1140"/>
                  </a:cubicBezTo>
                  <a:cubicBezTo>
                    <a:pt x="7480" y="1429"/>
                    <a:pt x="7480" y="1717"/>
                    <a:pt x="7410" y="2006"/>
                  </a:cubicBezTo>
                  <a:cubicBezTo>
                    <a:pt x="7330" y="2271"/>
                    <a:pt x="7237" y="2548"/>
                    <a:pt x="7087" y="2791"/>
                  </a:cubicBezTo>
                  <a:cubicBezTo>
                    <a:pt x="6949" y="3045"/>
                    <a:pt x="6764" y="3276"/>
                    <a:pt x="6556" y="3472"/>
                  </a:cubicBezTo>
                  <a:cubicBezTo>
                    <a:pt x="6741" y="3253"/>
                    <a:pt x="6914" y="3022"/>
                    <a:pt x="7041" y="2779"/>
                  </a:cubicBezTo>
                  <a:cubicBezTo>
                    <a:pt x="7180" y="2537"/>
                    <a:pt x="7272" y="2260"/>
                    <a:pt x="7341" y="1983"/>
                  </a:cubicBezTo>
                  <a:cubicBezTo>
                    <a:pt x="7422" y="1717"/>
                    <a:pt x="7433" y="1429"/>
                    <a:pt x="7387" y="1152"/>
                  </a:cubicBezTo>
                  <a:cubicBezTo>
                    <a:pt x="7353" y="863"/>
                    <a:pt x="7272" y="586"/>
                    <a:pt x="7180" y="309"/>
                  </a:cubicBezTo>
                  <a:close/>
                  <a:moveTo>
                    <a:pt x="7002" y="0"/>
                  </a:moveTo>
                  <a:cubicBezTo>
                    <a:pt x="6894" y="0"/>
                    <a:pt x="6799" y="97"/>
                    <a:pt x="6799" y="217"/>
                  </a:cubicBezTo>
                  <a:cubicBezTo>
                    <a:pt x="6799" y="309"/>
                    <a:pt x="6856" y="402"/>
                    <a:pt x="6856" y="482"/>
                  </a:cubicBezTo>
                  <a:cubicBezTo>
                    <a:pt x="6764" y="411"/>
                    <a:pt x="6677" y="378"/>
                    <a:pt x="6596" y="378"/>
                  </a:cubicBezTo>
                  <a:cubicBezTo>
                    <a:pt x="6263" y="378"/>
                    <a:pt x="6052" y="931"/>
                    <a:pt x="6164" y="1498"/>
                  </a:cubicBezTo>
                  <a:cubicBezTo>
                    <a:pt x="6313" y="2244"/>
                    <a:pt x="6314" y="3001"/>
                    <a:pt x="5872" y="3679"/>
                  </a:cubicBezTo>
                  <a:lnTo>
                    <a:pt x="5872" y="3679"/>
                  </a:lnTo>
                  <a:cubicBezTo>
                    <a:pt x="5963" y="3532"/>
                    <a:pt x="5882" y="3366"/>
                    <a:pt x="5714" y="3299"/>
                  </a:cubicBezTo>
                  <a:cubicBezTo>
                    <a:pt x="5664" y="3276"/>
                    <a:pt x="5607" y="3265"/>
                    <a:pt x="5549" y="3265"/>
                  </a:cubicBezTo>
                  <a:cubicBezTo>
                    <a:pt x="5433" y="3265"/>
                    <a:pt x="5310" y="3306"/>
                    <a:pt x="5217" y="3368"/>
                  </a:cubicBezTo>
                  <a:cubicBezTo>
                    <a:pt x="5067" y="3472"/>
                    <a:pt x="4929" y="3587"/>
                    <a:pt x="4790" y="3703"/>
                  </a:cubicBezTo>
                  <a:cubicBezTo>
                    <a:pt x="4663" y="3818"/>
                    <a:pt x="4536" y="3922"/>
                    <a:pt x="4375" y="4003"/>
                  </a:cubicBezTo>
                  <a:cubicBezTo>
                    <a:pt x="4063" y="4199"/>
                    <a:pt x="3694" y="4326"/>
                    <a:pt x="3347" y="4441"/>
                  </a:cubicBezTo>
                  <a:cubicBezTo>
                    <a:pt x="2904" y="4573"/>
                    <a:pt x="2417" y="4645"/>
                    <a:pt x="1926" y="4645"/>
                  </a:cubicBezTo>
                  <a:cubicBezTo>
                    <a:pt x="1256" y="4645"/>
                    <a:pt x="580" y="4511"/>
                    <a:pt x="0" y="4211"/>
                  </a:cubicBezTo>
                  <a:lnTo>
                    <a:pt x="0" y="4211"/>
                  </a:lnTo>
                  <a:cubicBezTo>
                    <a:pt x="912" y="4683"/>
                    <a:pt x="1828" y="4906"/>
                    <a:pt x="2766" y="4906"/>
                  </a:cubicBezTo>
                  <a:cubicBezTo>
                    <a:pt x="3454" y="4906"/>
                    <a:pt x="4153" y="4786"/>
                    <a:pt x="4871" y="4557"/>
                  </a:cubicBezTo>
                  <a:cubicBezTo>
                    <a:pt x="5806" y="4245"/>
                    <a:pt x="6718" y="3703"/>
                    <a:pt x="7237" y="2849"/>
                  </a:cubicBezTo>
                  <a:cubicBezTo>
                    <a:pt x="7768" y="2029"/>
                    <a:pt x="7757" y="1059"/>
                    <a:pt x="7260" y="217"/>
                  </a:cubicBezTo>
                  <a:cubicBezTo>
                    <a:pt x="7214" y="136"/>
                    <a:pt x="7156" y="67"/>
                    <a:pt x="7087" y="21"/>
                  </a:cubicBezTo>
                  <a:cubicBezTo>
                    <a:pt x="7059" y="6"/>
                    <a:pt x="7030" y="0"/>
                    <a:pt x="7002"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4"/>
            <p:cNvSpPr/>
            <p:nvPr/>
          </p:nvSpPr>
          <p:spPr>
            <a:xfrm>
              <a:off x="8880525" y="4289444"/>
              <a:ext cx="105161" cy="67276"/>
            </a:xfrm>
            <a:custGeom>
              <a:avLst/>
              <a:gdLst/>
              <a:ahLst/>
              <a:cxnLst/>
              <a:rect l="l" t="t" r="r" b="b"/>
              <a:pathLst>
                <a:path w="3256" h="2083" extrusionOk="0">
                  <a:moveTo>
                    <a:pt x="2381" y="0"/>
                  </a:moveTo>
                  <a:cubicBezTo>
                    <a:pt x="2249" y="0"/>
                    <a:pt x="1995" y="422"/>
                    <a:pt x="1951" y="467"/>
                  </a:cubicBezTo>
                  <a:cubicBezTo>
                    <a:pt x="1547" y="1090"/>
                    <a:pt x="785" y="1909"/>
                    <a:pt x="0" y="2083"/>
                  </a:cubicBezTo>
                  <a:cubicBezTo>
                    <a:pt x="728" y="1932"/>
                    <a:pt x="1362" y="1667"/>
                    <a:pt x="1905" y="1182"/>
                  </a:cubicBezTo>
                  <a:cubicBezTo>
                    <a:pt x="1997" y="1090"/>
                    <a:pt x="2101" y="1009"/>
                    <a:pt x="2194" y="951"/>
                  </a:cubicBezTo>
                  <a:cubicBezTo>
                    <a:pt x="2287" y="900"/>
                    <a:pt x="2398" y="857"/>
                    <a:pt x="2520" y="857"/>
                  </a:cubicBezTo>
                  <a:cubicBezTo>
                    <a:pt x="2534" y="857"/>
                    <a:pt x="2548" y="858"/>
                    <a:pt x="2563" y="859"/>
                  </a:cubicBezTo>
                  <a:cubicBezTo>
                    <a:pt x="2678" y="894"/>
                    <a:pt x="2794" y="974"/>
                    <a:pt x="2805" y="1101"/>
                  </a:cubicBezTo>
                  <a:cubicBezTo>
                    <a:pt x="2816" y="1233"/>
                    <a:pt x="2723" y="1354"/>
                    <a:pt x="2605" y="1356"/>
                  </a:cubicBezTo>
                  <a:lnTo>
                    <a:pt x="2605" y="1356"/>
                  </a:lnTo>
                  <a:cubicBezTo>
                    <a:pt x="2599" y="1356"/>
                    <a:pt x="2592" y="1356"/>
                    <a:pt x="2586" y="1355"/>
                  </a:cubicBezTo>
                  <a:lnTo>
                    <a:pt x="2586" y="1355"/>
                  </a:lnTo>
                  <a:cubicBezTo>
                    <a:pt x="2591" y="1356"/>
                    <a:pt x="2597" y="1356"/>
                    <a:pt x="2602" y="1356"/>
                  </a:cubicBezTo>
                  <a:cubicBezTo>
                    <a:pt x="2603" y="1356"/>
                    <a:pt x="2604" y="1356"/>
                    <a:pt x="2605" y="1356"/>
                  </a:cubicBezTo>
                  <a:lnTo>
                    <a:pt x="2605" y="1356"/>
                  </a:lnTo>
                  <a:cubicBezTo>
                    <a:pt x="2611" y="1356"/>
                    <a:pt x="2618" y="1356"/>
                    <a:pt x="2625" y="1356"/>
                  </a:cubicBezTo>
                  <a:cubicBezTo>
                    <a:pt x="2846" y="1356"/>
                    <a:pt x="3087" y="1263"/>
                    <a:pt x="3163" y="1067"/>
                  </a:cubicBezTo>
                  <a:cubicBezTo>
                    <a:pt x="3255" y="847"/>
                    <a:pt x="3175" y="570"/>
                    <a:pt x="3002" y="432"/>
                  </a:cubicBezTo>
                  <a:cubicBezTo>
                    <a:pt x="2898" y="348"/>
                    <a:pt x="2776" y="311"/>
                    <a:pt x="2653" y="311"/>
                  </a:cubicBezTo>
                  <a:cubicBezTo>
                    <a:pt x="2556" y="311"/>
                    <a:pt x="2458" y="334"/>
                    <a:pt x="2367" y="374"/>
                  </a:cubicBezTo>
                  <a:cubicBezTo>
                    <a:pt x="2413" y="317"/>
                    <a:pt x="2471" y="213"/>
                    <a:pt x="2459" y="143"/>
                  </a:cubicBezTo>
                  <a:cubicBezTo>
                    <a:pt x="2451" y="40"/>
                    <a:pt x="2422" y="0"/>
                    <a:pt x="238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4"/>
            <p:cNvSpPr/>
            <p:nvPr/>
          </p:nvSpPr>
          <p:spPr>
            <a:xfrm>
              <a:off x="8569241" y="4341734"/>
              <a:ext cx="227439" cy="140623"/>
            </a:xfrm>
            <a:custGeom>
              <a:avLst/>
              <a:gdLst/>
              <a:ahLst/>
              <a:cxnLst/>
              <a:rect l="l" t="t" r="r" b="b"/>
              <a:pathLst>
                <a:path w="7042" h="4354" extrusionOk="0">
                  <a:moveTo>
                    <a:pt x="1940" y="210"/>
                  </a:moveTo>
                  <a:cubicBezTo>
                    <a:pt x="2066" y="221"/>
                    <a:pt x="2182" y="233"/>
                    <a:pt x="2309" y="267"/>
                  </a:cubicBezTo>
                  <a:cubicBezTo>
                    <a:pt x="2563" y="337"/>
                    <a:pt x="2782" y="440"/>
                    <a:pt x="2990" y="579"/>
                  </a:cubicBezTo>
                  <a:cubicBezTo>
                    <a:pt x="3405" y="856"/>
                    <a:pt x="3740" y="1248"/>
                    <a:pt x="4029" y="1664"/>
                  </a:cubicBezTo>
                  <a:cubicBezTo>
                    <a:pt x="4306" y="2068"/>
                    <a:pt x="4548" y="2507"/>
                    <a:pt x="4848" y="2887"/>
                  </a:cubicBezTo>
                  <a:cubicBezTo>
                    <a:pt x="5137" y="3291"/>
                    <a:pt x="5518" y="3626"/>
                    <a:pt x="5922" y="3915"/>
                  </a:cubicBezTo>
                  <a:cubicBezTo>
                    <a:pt x="5714" y="3776"/>
                    <a:pt x="5518" y="3626"/>
                    <a:pt x="5333" y="3465"/>
                  </a:cubicBezTo>
                  <a:cubicBezTo>
                    <a:pt x="5137" y="3315"/>
                    <a:pt x="4964" y="3118"/>
                    <a:pt x="4825" y="2922"/>
                  </a:cubicBezTo>
                  <a:cubicBezTo>
                    <a:pt x="4525" y="2530"/>
                    <a:pt x="4260" y="2103"/>
                    <a:pt x="3971" y="1699"/>
                  </a:cubicBezTo>
                  <a:cubicBezTo>
                    <a:pt x="3694" y="1295"/>
                    <a:pt x="3382" y="902"/>
                    <a:pt x="2967" y="625"/>
                  </a:cubicBezTo>
                  <a:cubicBezTo>
                    <a:pt x="2863" y="556"/>
                    <a:pt x="2759" y="498"/>
                    <a:pt x="2644" y="440"/>
                  </a:cubicBezTo>
                  <a:cubicBezTo>
                    <a:pt x="2528" y="383"/>
                    <a:pt x="2413" y="337"/>
                    <a:pt x="2297" y="313"/>
                  </a:cubicBezTo>
                  <a:cubicBezTo>
                    <a:pt x="2182" y="279"/>
                    <a:pt x="2055" y="256"/>
                    <a:pt x="1940" y="233"/>
                  </a:cubicBezTo>
                  <a:cubicBezTo>
                    <a:pt x="1876" y="227"/>
                    <a:pt x="1815" y="224"/>
                    <a:pt x="1753" y="224"/>
                  </a:cubicBezTo>
                  <a:cubicBezTo>
                    <a:pt x="1691" y="224"/>
                    <a:pt x="1628" y="227"/>
                    <a:pt x="1559" y="233"/>
                  </a:cubicBezTo>
                  <a:cubicBezTo>
                    <a:pt x="1674" y="221"/>
                    <a:pt x="1813" y="210"/>
                    <a:pt x="1940" y="210"/>
                  </a:cubicBezTo>
                  <a:close/>
                  <a:moveTo>
                    <a:pt x="6377" y="4269"/>
                  </a:moveTo>
                  <a:cubicBezTo>
                    <a:pt x="6379" y="4270"/>
                    <a:pt x="6381" y="4271"/>
                    <a:pt x="6383" y="4273"/>
                  </a:cubicBezTo>
                  <a:cubicBezTo>
                    <a:pt x="6381" y="4271"/>
                    <a:pt x="6379" y="4270"/>
                    <a:pt x="6377" y="4269"/>
                  </a:cubicBezTo>
                  <a:close/>
                  <a:moveTo>
                    <a:pt x="1935" y="0"/>
                  </a:moveTo>
                  <a:cubicBezTo>
                    <a:pt x="1792" y="0"/>
                    <a:pt x="1648" y="12"/>
                    <a:pt x="1501" y="36"/>
                  </a:cubicBezTo>
                  <a:cubicBezTo>
                    <a:pt x="1316" y="60"/>
                    <a:pt x="1132" y="117"/>
                    <a:pt x="947" y="198"/>
                  </a:cubicBezTo>
                  <a:cubicBezTo>
                    <a:pt x="601" y="325"/>
                    <a:pt x="324" y="556"/>
                    <a:pt x="0" y="717"/>
                  </a:cubicBezTo>
                  <a:cubicBezTo>
                    <a:pt x="430" y="510"/>
                    <a:pt x="917" y="383"/>
                    <a:pt x="1396" y="383"/>
                  </a:cubicBezTo>
                  <a:cubicBezTo>
                    <a:pt x="1664" y="383"/>
                    <a:pt x="1930" y="423"/>
                    <a:pt x="2182" y="510"/>
                  </a:cubicBezTo>
                  <a:cubicBezTo>
                    <a:pt x="2563" y="637"/>
                    <a:pt x="3198" y="914"/>
                    <a:pt x="3209" y="1387"/>
                  </a:cubicBezTo>
                  <a:cubicBezTo>
                    <a:pt x="3209" y="1549"/>
                    <a:pt x="3163" y="1733"/>
                    <a:pt x="3048" y="1837"/>
                  </a:cubicBezTo>
                  <a:cubicBezTo>
                    <a:pt x="2993" y="1882"/>
                    <a:pt x="2917" y="1905"/>
                    <a:pt x="2840" y="1905"/>
                  </a:cubicBezTo>
                  <a:cubicBezTo>
                    <a:pt x="2739" y="1905"/>
                    <a:pt x="2638" y="1865"/>
                    <a:pt x="2586" y="1779"/>
                  </a:cubicBezTo>
                  <a:lnTo>
                    <a:pt x="2586" y="1779"/>
                  </a:lnTo>
                  <a:cubicBezTo>
                    <a:pt x="2621" y="1999"/>
                    <a:pt x="2817" y="2183"/>
                    <a:pt x="3036" y="2183"/>
                  </a:cubicBezTo>
                  <a:cubicBezTo>
                    <a:pt x="3255" y="2183"/>
                    <a:pt x="3440" y="1999"/>
                    <a:pt x="3475" y="1779"/>
                  </a:cubicBezTo>
                  <a:cubicBezTo>
                    <a:pt x="3786" y="2414"/>
                    <a:pt x="3786" y="3084"/>
                    <a:pt x="3613" y="3753"/>
                  </a:cubicBezTo>
                  <a:cubicBezTo>
                    <a:pt x="3613" y="3753"/>
                    <a:pt x="3798" y="3661"/>
                    <a:pt x="3913" y="3557"/>
                  </a:cubicBezTo>
                  <a:lnTo>
                    <a:pt x="3913" y="3557"/>
                  </a:lnTo>
                  <a:cubicBezTo>
                    <a:pt x="3913" y="3557"/>
                    <a:pt x="3983" y="3834"/>
                    <a:pt x="3902" y="4353"/>
                  </a:cubicBezTo>
                  <a:cubicBezTo>
                    <a:pt x="4213" y="4076"/>
                    <a:pt x="4306" y="3984"/>
                    <a:pt x="4502" y="3615"/>
                  </a:cubicBezTo>
                  <a:cubicBezTo>
                    <a:pt x="4687" y="4088"/>
                    <a:pt x="4998" y="4160"/>
                    <a:pt x="5343" y="4160"/>
                  </a:cubicBezTo>
                  <a:cubicBezTo>
                    <a:pt x="5494" y="4160"/>
                    <a:pt x="5652" y="4146"/>
                    <a:pt x="5808" y="4146"/>
                  </a:cubicBezTo>
                  <a:cubicBezTo>
                    <a:pt x="6005" y="4146"/>
                    <a:pt x="6200" y="4168"/>
                    <a:pt x="6377" y="4269"/>
                  </a:cubicBezTo>
                  <a:lnTo>
                    <a:pt x="6377" y="4269"/>
                  </a:lnTo>
                  <a:cubicBezTo>
                    <a:pt x="5777" y="3918"/>
                    <a:pt x="6508" y="2863"/>
                    <a:pt x="5922" y="2587"/>
                  </a:cubicBezTo>
                  <a:lnTo>
                    <a:pt x="5922" y="2587"/>
                  </a:lnTo>
                  <a:cubicBezTo>
                    <a:pt x="6041" y="2598"/>
                    <a:pt x="6158" y="2605"/>
                    <a:pt x="6271" y="2605"/>
                  </a:cubicBezTo>
                  <a:cubicBezTo>
                    <a:pt x="6542" y="2605"/>
                    <a:pt x="6798" y="2564"/>
                    <a:pt x="7041" y="2426"/>
                  </a:cubicBezTo>
                  <a:cubicBezTo>
                    <a:pt x="5876" y="2414"/>
                    <a:pt x="4767" y="1595"/>
                    <a:pt x="3925" y="844"/>
                  </a:cubicBezTo>
                  <a:cubicBezTo>
                    <a:pt x="3336" y="313"/>
                    <a:pt x="2665" y="0"/>
                    <a:pt x="193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4"/>
            <p:cNvSpPr/>
            <p:nvPr/>
          </p:nvSpPr>
          <p:spPr>
            <a:xfrm>
              <a:off x="8708282" y="4358174"/>
              <a:ext cx="150636" cy="53614"/>
            </a:xfrm>
            <a:custGeom>
              <a:avLst/>
              <a:gdLst/>
              <a:ahLst/>
              <a:cxnLst/>
              <a:rect l="l" t="t" r="r" b="b"/>
              <a:pathLst>
                <a:path w="4664" h="1660" extrusionOk="0">
                  <a:moveTo>
                    <a:pt x="970" y="509"/>
                  </a:moveTo>
                  <a:lnTo>
                    <a:pt x="970" y="509"/>
                  </a:lnTo>
                  <a:cubicBezTo>
                    <a:pt x="1178" y="589"/>
                    <a:pt x="1386" y="670"/>
                    <a:pt x="1617" y="728"/>
                  </a:cubicBezTo>
                  <a:cubicBezTo>
                    <a:pt x="1836" y="786"/>
                    <a:pt x="2055" y="820"/>
                    <a:pt x="2298" y="855"/>
                  </a:cubicBezTo>
                  <a:cubicBezTo>
                    <a:pt x="2517" y="878"/>
                    <a:pt x="2759" y="878"/>
                    <a:pt x="3002" y="878"/>
                  </a:cubicBezTo>
                  <a:cubicBezTo>
                    <a:pt x="3221" y="866"/>
                    <a:pt x="3464" y="855"/>
                    <a:pt x="3694" y="843"/>
                  </a:cubicBezTo>
                  <a:lnTo>
                    <a:pt x="3694" y="843"/>
                  </a:lnTo>
                  <a:cubicBezTo>
                    <a:pt x="3464" y="878"/>
                    <a:pt x="3221" y="913"/>
                    <a:pt x="2967" y="924"/>
                  </a:cubicBezTo>
                  <a:cubicBezTo>
                    <a:pt x="2896" y="927"/>
                    <a:pt x="2826" y="929"/>
                    <a:pt x="2757" y="929"/>
                  </a:cubicBezTo>
                  <a:cubicBezTo>
                    <a:pt x="2590" y="929"/>
                    <a:pt x="2426" y="921"/>
                    <a:pt x="2263" y="913"/>
                  </a:cubicBezTo>
                  <a:cubicBezTo>
                    <a:pt x="2032" y="878"/>
                    <a:pt x="1801" y="843"/>
                    <a:pt x="1582" y="763"/>
                  </a:cubicBezTo>
                  <a:cubicBezTo>
                    <a:pt x="1363" y="693"/>
                    <a:pt x="1155" y="612"/>
                    <a:pt x="970" y="509"/>
                  </a:cubicBezTo>
                  <a:close/>
                  <a:moveTo>
                    <a:pt x="1" y="1"/>
                  </a:moveTo>
                  <a:cubicBezTo>
                    <a:pt x="685" y="602"/>
                    <a:pt x="2459" y="1660"/>
                    <a:pt x="3607" y="1660"/>
                  </a:cubicBezTo>
                  <a:cubicBezTo>
                    <a:pt x="3738" y="1660"/>
                    <a:pt x="3860" y="1646"/>
                    <a:pt x="3971" y="1617"/>
                  </a:cubicBezTo>
                  <a:cubicBezTo>
                    <a:pt x="3948" y="1570"/>
                    <a:pt x="3256" y="1374"/>
                    <a:pt x="3106" y="1224"/>
                  </a:cubicBezTo>
                  <a:lnTo>
                    <a:pt x="3106" y="1224"/>
                  </a:lnTo>
                  <a:cubicBezTo>
                    <a:pt x="3153" y="1229"/>
                    <a:pt x="3202" y="1232"/>
                    <a:pt x="3253" y="1232"/>
                  </a:cubicBezTo>
                  <a:cubicBezTo>
                    <a:pt x="3749" y="1232"/>
                    <a:pt x="4349" y="979"/>
                    <a:pt x="4664" y="612"/>
                  </a:cubicBezTo>
                  <a:lnTo>
                    <a:pt x="4664" y="612"/>
                  </a:lnTo>
                  <a:cubicBezTo>
                    <a:pt x="4243" y="677"/>
                    <a:pt x="3819" y="709"/>
                    <a:pt x="3394" y="709"/>
                  </a:cubicBezTo>
                  <a:cubicBezTo>
                    <a:pt x="2224" y="709"/>
                    <a:pt x="1060" y="467"/>
                    <a:pt x="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4"/>
            <p:cNvSpPr/>
            <p:nvPr/>
          </p:nvSpPr>
          <p:spPr>
            <a:xfrm>
              <a:off x="8398872" y="4694068"/>
              <a:ext cx="194269" cy="264710"/>
            </a:xfrm>
            <a:custGeom>
              <a:avLst/>
              <a:gdLst/>
              <a:ahLst/>
              <a:cxnLst/>
              <a:rect l="l" t="t" r="r" b="b"/>
              <a:pathLst>
                <a:path w="6015" h="8196" extrusionOk="0">
                  <a:moveTo>
                    <a:pt x="6014" y="1"/>
                  </a:moveTo>
                  <a:cubicBezTo>
                    <a:pt x="5995" y="2"/>
                    <a:pt x="5975" y="4"/>
                    <a:pt x="5955" y="7"/>
                  </a:cubicBezTo>
                  <a:lnTo>
                    <a:pt x="5955" y="7"/>
                  </a:lnTo>
                  <a:cubicBezTo>
                    <a:pt x="5975" y="5"/>
                    <a:pt x="5994" y="3"/>
                    <a:pt x="6014" y="1"/>
                  </a:cubicBezTo>
                  <a:close/>
                  <a:moveTo>
                    <a:pt x="5955" y="7"/>
                  </a:moveTo>
                  <a:cubicBezTo>
                    <a:pt x="4593" y="166"/>
                    <a:pt x="3340" y="1104"/>
                    <a:pt x="2817" y="2390"/>
                  </a:cubicBezTo>
                  <a:cubicBezTo>
                    <a:pt x="2597" y="2921"/>
                    <a:pt x="2494" y="3486"/>
                    <a:pt x="2355" y="4029"/>
                  </a:cubicBezTo>
                  <a:cubicBezTo>
                    <a:pt x="2205" y="4583"/>
                    <a:pt x="1974" y="5137"/>
                    <a:pt x="1570" y="5541"/>
                  </a:cubicBezTo>
                  <a:cubicBezTo>
                    <a:pt x="1276" y="5835"/>
                    <a:pt x="859" y="6032"/>
                    <a:pt x="449" y="6032"/>
                  </a:cubicBezTo>
                  <a:cubicBezTo>
                    <a:pt x="296" y="6032"/>
                    <a:pt x="144" y="6005"/>
                    <a:pt x="0" y="5945"/>
                  </a:cubicBezTo>
                  <a:lnTo>
                    <a:pt x="0" y="5945"/>
                  </a:lnTo>
                  <a:cubicBezTo>
                    <a:pt x="323" y="6261"/>
                    <a:pt x="800" y="6449"/>
                    <a:pt x="1259" y="6449"/>
                  </a:cubicBezTo>
                  <a:cubicBezTo>
                    <a:pt x="1555" y="6449"/>
                    <a:pt x="1843" y="6371"/>
                    <a:pt x="2078" y="6199"/>
                  </a:cubicBezTo>
                  <a:lnTo>
                    <a:pt x="2078" y="6199"/>
                  </a:lnTo>
                  <a:cubicBezTo>
                    <a:pt x="1870" y="6868"/>
                    <a:pt x="2251" y="7838"/>
                    <a:pt x="2851" y="8196"/>
                  </a:cubicBezTo>
                  <a:cubicBezTo>
                    <a:pt x="2494" y="6684"/>
                    <a:pt x="3105" y="6049"/>
                    <a:pt x="3359" y="3856"/>
                  </a:cubicBezTo>
                  <a:cubicBezTo>
                    <a:pt x="3697" y="1135"/>
                    <a:pt x="5195" y="111"/>
                    <a:pt x="5955" y="7"/>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4"/>
            <p:cNvSpPr/>
            <p:nvPr/>
          </p:nvSpPr>
          <p:spPr>
            <a:xfrm>
              <a:off x="8523379" y="4697039"/>
              <a:ext cx="97700" cy="213293"/>
            </a:xfrm>
            <a:custGeom>
              <a:avLst/>
              <a:gdLst/>
              <a:ahLst/>
              <a:cxnLst/>
              <a:rect l="l" t="t" r="r" b="b"/>
              <a:pathLst>
                <a:path w="3025" h="6604" extrusionOk="0">
                  <a:moveTo>
                    <a:pt x="1155" y="936"/>
                  </a:moveTo>
                  <a:lnTo>
                    <a:pt x="1155" y="936"/>
                  </a:lnTo>
                  <a:cubicBezTo>
                    <a:pt x="843" y="1282"/>
                    <a:pt x="728" y="1744"/>
                    <a:pt x="728" y="2182"/>
                  </a:cubicBezTo>
                  <a:cubicBezTo>
                    <a:pt x="728" y="2621"/>
                    <a:pt x="866" y="3060"/>
                    <a:pt x="1016" y="3475"/>
                  </a:cubicBezTo>
                  <a:cubicBezTo>
                    <a:pt x="1178" y="3891"/>
                    <a:pt x="1363" y="4295"/>
                    <a:pt x="1513" y="4733"/>
                  </a:cubicBezTo>
                  <a:cubicBezTo>
                    <a:pt x="1582" y="4941"/>
                    <a:pt x="1628" y="5160"/>
                    <a:pt x="1651" y="5391"/>
                  </a:cubicBezTo>
                  <a:cubicBezTo>
                    <a:pt x="1686" y="5622"/>
                    <a:pt x="1697" y="5841"/>
                    <a:pt x="1686" y="6072"/>
                  </a:cubicBezTo>
                  <a:cubicBezTo>
                    <a:pt x="1674" y="5622"/>
                    <a:pt x="1593" y="5172"/>
                    <a:pt x="1455" y="4745"/>
                  </a:cubicBezTo>
                  <a:cubicBezTo>
                    <a:pt x="1328" y="4318"/>
                    <a:pt x="1120" y="3914"/>
                    <a:pt x="959" y="3487"/>
                  </a:cubicBezTo>
                  <a:cubicBezTo>
                    <a:pt x="809" y="3071"/>
                    <a:pt x="670" y="2621"/>
                    <a:pt x="693" y="2159"/>
                  </a:cubicBezTo>
                  <a:cubicBezTo>
                    <a:pt x="693" y="1929"/>
                    <a:pt x="728" y="1698"/>
                    <a:pt x="809" y="1501"/>
                  </a:cubicBezTo>
                  <a:cubicBezTo>
                    <a:pt x="843" y="1398"/>
                    <a:pt x="889" y="1282"/>
                    <a:pt x="947" y="1190"/>
                  </a:cubicBezTo>
                  <a:cubicBezTo>
                    <a:pt x="1005" y="1097"/>
                    <a:pt x="1074" y="1005"/>
                    <a:pt x="1155" y="936"/>
                  </a:cubicBezTo>
                  <a:close/>
                  <a:moveTo>
                    <a:pt x="2309" y="1"/>
                  </a:moveTo>
                  <a:cubicBezTo>
                    <a:pt x="2021" y="163"/>
                    <a:pt x="1709" y="243"/>
                    <a:pt x="1443" y="451"/>
                  </a:cubicBezTo>
                  <a:cubicBezTo>
                    <a:pt x="1293" y="543"/>
                    <a:pt x="1155" y="659"/>
                    <a:pt x="1039" y="797"/>
                  </a:cubicBezTo>
                  <a:cubicBezTo>
                    <a:pt x="474" y="1386"/>
                    <a:pt x="301" y="2159"/>
                    <a:pt x="405" y="3025"/>
                  </a:cubicBezTo>
                  <a:cubicBezTo>
                    <a:pt x="532" y="4041"/>
                    <a:pt x="589" y="5299"/>
                    <a:pt x="1" y="6188"/>
                  </a:cubicBezTo>
                  <a:cubicBezTo>
                    <a:pt x="312" y="5980"/>
                    <a:pt x="520" y="5714"/>
                    <a:pt x="670" y="5391"/>
                  </a:cubicBezTo>
                  <a:lnTo>
                    <a:pt x="670" y="5391"/>
                  </a:lnTo>
                  <a:cubicBezTo>
                    <a:pt x="578" y="5979"/>
                    <a:pt x="1752" y="5968"/>
                    <a:pt x="1709" y="6601"/>
                  </a:cubicBezTo>
                  <a:lnTo>
                    <a:pt x="1709" y="6601"/>
                  </a:lnTo>
                  <a:cubicBezTo>
                    <a:pt x="1757" y="5933"/>
                    <a:pt x="2713" y="5610"/>
                    <a:pt x="2171" y="4860"/>
                  </a:cubicBezTo>
                  <a:lnTo>
                    <a:pt x="2171" y="4860"/>
                  </a:lnTo>
                  <a:cubicBezTo>
                    <a:pt x="2308" y="4877"/>
                    <a:pt x="2411" y="4886"/>
                    <a:pt x="2503" y="4886"/>
                  </a:cubicBezTo>
                  <a:cubicBezTo>
                    <a:pt x="2666" y="4886"/>
                    <a:pt x="2796" y="4857"/>
                    <a:pt x="3025" y="4791"/>
                  </a:cubicBezTo>
                  <a:cubicBezTo>
                    <a:pt x="2598" y="4606"/>
                    <a:pt x="2425" y="4399"/>
                    <a:pt x="2425" y="4399"/>
                  </a:cubicBezTo>
                  <a:cubicBezTo>
                    <a:pt x="2563" y="4376"/>
                    <a:pt x="2736" y="4272"/>
                    <a:pt x="2736" y="4272"/>
                  </a:cubicBezTo>
                  <a:cubicBezTo>
                    <a:pt x="2136" y="4052"/>
                    <a:pt x="1640" y="3718"/>
                    <a:pt x="1328" y="3164"/>
                  </a:cubicBezTo>
                  <a:lnTo>
                    <a:pt x="1328" y="3164"/>
                  </a:lnTo>
                  <a:cubicBezTo>
                    <a:pt x="1386" y="3186"/>
                    <a:pt x="1450" y="3197"/>
                    <a:pt x="1512" y="3197"/>
                  </a:cubicBezTo>
                  <a:cubicBezTo>
                    <a:pt x="1647" y="3197"/>
                    <a:pt x="1780" y="3143"/>
                    <a:pt x="1859" y="3025"/>
                  </a:cubicBezTo>
                  <a:cubicBezTo>
                    <a:pt x="1963" y="2852"/>
                    <a:pt x="1928" y="2621"/>
                    <a:pt x="1790" y="2483"/>
                  </a:cubicBezTo>
                  <a:lnTo>
                    <a:pt x="1790" y="2483"/>
                  </a:lnTo>
                  <a:cubicBezTo>
                    <a:pt x="1847" y="2610"/>
                    <a:pt x="1732" y="2817"/>
                    <a:pt x="1582" y="2852"/>
                  </a:cubicBezTo>
                  <a:cubicBezTo>
                    <a:pt x="1548" y="2863"/>
                    <a:pt x="1512" y="2868"/>
                    <a:pt x="1477" y="2868"/>
                  </a:cubicBezTo>
                  <a:cubicBezTo>
                    <a:pt x="1367" y="2868"/>
                    <a:pt x="1253" y="2821"/>
                    <a:pt x="1166" y="2760"/>
                  </a:cubicBezTo>
                  <a:cubicBezTo>
                    <a:pt x="820" y="2494"/>
                    <a:pt x="936" y="1894"/>
                    <a:pt x="1039" y="1548"/>
                  </a:cubicBezTo>
                  <a:cubicBezTo>
                    <a:pt x="1213" y="878"/>
                    <a:pt x="1709" y="347"/>
                    <a:pt x="2309" y="1"/>
                  </a:cubicBezTo>
                  <a:close/>
                  <a:moveTo>
                    <a:pt x="1709" y="6601"/>
                  </a:moveTo>
                  <a:cubicBezTo>
                    <a:pt x="1709" y="6602"/>
                    <a:pt x="1709" y="6603"/>
                    <a:pt x="1709" y="6603"/>
                  </a:cubicBezTo>
                  <a:cubicBezTo>
                    <a:pt x="1709" y="6603"/>
                    <a:pt x="1709" y="6602"/>
                    <a:pt x="1709" y="660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4"/>
            <p:cNvSpPr/>
            <p:nvPr/>
          </p:nvSpPr>
          <p:spPr>
            <a:xfrm>
              <a:off x="8512204" y="4786535"/>
              <a:ext cx="17925" cy="77934"/>
            </a:xfrm>
            <a:custGeom>
              <a:avLst/>
              <a:gdLst/>
              <a:ahLst/>
              <a:cxnLst/>
              <a:rect l="l" t="t" r="r" b="b"/>
              <a:pathLst>
                <a:path w="555" h="2413" extrusionOk="0">
                  <a:moveTo>
                    <a:pt x="312" y="0"/>
                  </a:moveTo>
                  <a:lnTo>
                    <a:pt x="312" y="0"/>
                  </a:lnTo>
                  <a:cubicBezTo>
                    <a:pt x="208" y="808"/>
                    <a:pt x="93" y="1605"/>
                    <a:pt x="0" y="2413"/>
                  </a:cubicBezTo>
                  <a:cubicBezTo>
                    <a:pt x="427" y="1674"/>
                    <a:pt x="554" y="831"/>
                    <a:pt x="312"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4"/>
            <p:cNvSpPr/>
            <p:nvPr/>
          </p:nvSpPr>
          <p:spPr>
            <a:xfrm>
              <a:off x="8398129" y="4618394"/>
              <a:ext cx="83521" cy="96957"/>
            </a:xfrm>
            <a:custGeom>
              <a:avLst/>
              <a:gdLst/>
              <a:ahLst/>
              <a:cxnLst/>
              <a:rect l="l" t="t" r="r" b="b"/>
              <a:pathLst>
                <a:path w="2586" h="3002" extrusionOk="0">
                  <a:moveTo>
                    <a:pt x="2124" y="1039"/>
                  </a:moveTo>
                  <a:lnTo>
                    <a:pt x="2124" y="1039"/>
                  </a:lnTo>
                  <a:cubicBezTo>
                    <a:pt x="2066" y="1212"/>
                    <a:pt x="1974" y="1362"/>
                    <a:pt x="1836" y="1501"/>
                  </a:cubicBezTo>
                  <a:cubicBezTo>
                    <a:pt x="1709" y="1628"/>
                    <a:pt x="1547" y="1732"/>
                    <a:pt x="1397" y="1813"/>
                  </a:cubicBezTo>
                  <a:cubicBezTo>
                    <a:pt x="1224" y="1882"/>
                    <a:pt x="1051" y="1940"/>
                    <a:pt x="889" y="1997"/>
                  </a:cubicBezTo>
                  <a:cubicBezTo>
                    <a:pt x="716" y="2055"/>
                    <a:pt x="554" y="2136"/>
                    <a:pt x="416" y="2251"/>
                  </a:cubicBezTo>
                  <a:cubicBezTo>
                    <a:pt x="508" y="2101"/>
                    <a:pt x="681" y="2020"/>
                    <a:pt x="854" y="1940"/>
                  </a:cubicBezTo>
                  <a:cubicBezTo>
                    <a:pt x="1004" y="1882"/>
                    <a:pt x="1155" y="1824"/>
                    <a:pt x="1305" y="1766"/>
                  </a:cubicBezTo>
                  <a:cubicBezTo>
                    <a:pt x="1270" y="1766"/>
                    <a:pt x="1235" y="1790"/>
                    <a:pt x="1201" y="1790"/>
                  </a:cubicBezTo>
                  <a:cubicBezTo>
                    <a:pt x="1028" y="1790"/>
                    <a:pt x="854" y="1743"/>
                    <a:pt x="727" y="1628"/>
                  </a:cubicBezTo>
                  <a:lnTo>
                    <a:pt x="727" y="1628"/>
                  </a:lnTo>
                  <a:cubicBezTo>
                    <a:pt x="889" y="1686"/>
                    <a:pt x="1051" y="1709"/>
                    <a:pt x="1201" y="1709"/>
                  </a:cubicBezTo>
                  <a:cubicBezTo>
                    <a:pt x="1316" y="1709"/>
                    <a:pt x="1432" y="1686"/>
                    <a:pt x="1547" y="1651"/>
                  </a:cubicBezTo>
                  <a:cubicBezTo>
                    <a:pt x="1651" y="1593"/>
                    <a:pt x="1732" y="1536"/>
                    <a:pt x="1812" y="1466"/>
                  </a:cubicBezTo>
                  <a:cubicBezTo>
                    <a:pt x="1939" y="1351"/>
                    <a:pt x="2043" y="1189"/>
                    <a:pt x="2124" y="1039"/>
                  </a:cubicBezTo>
                  <a:close/>
                  <a:moveTo>
                    <a:pt x="2551" y="0"/>
                  </a:moveTo>
                  <a:lnTo>
                    <a:pt x="2551" y="0"/>
                  </a:lnTo>
                  <a:cubicBezTo>
                    <a:pt x="2517" y="150"/>
                    <a:pt x="2447" y="301"/>
                    <a:pt x="2355" y="462"/>
                  </a:cubicBezTo>
                  <a:cubicBezTo>
                    <a:pt x="2178" y="775"/>
                    <a:pt x="1831" y="965"/>
                    <a:pt x="1477" y="965"/>
                  </a:cubicBezTo>
                  <a:cubicBezTo>
                    <a:pt x="1439" y="965"/>
                    <a:pt x="1400" y="963"/>
                    <a:pt x="1362" y="958"/>
                  </a:cubicBezTo>
                  <a:cubicBezTo>
                    <a:pt x="970" y="924"/>
                    <a:pt x="577" y="612"/>
                    <a:pt x="474" y="243"/>
                  </a:cubicBezTo>
                  <a:cubicBezTo>
                    <a:pt x="323" y="347"/>
                    <a:pt x="243" y="520"/>
                    <a:pt x="254" y="693"/>
                  </a:cubicBezTo>
                  <a:cubicBezTo>
                    <a:pt x="266" y="866"/>
                    <a:pt x="427" y="993"/>
                    <a:pt x="577" y="1051"/>
                  </a:cubicBezTo>
                  <a:cubicBezTo>
                    <a:pt x="474" y="1097"/>
                    <a:pt x="335" y="1132"/>
                    <a:pt x="231" y="1224"/>
                  </a:cubicBezTo>
                  <a:cubicBezTo>
                    <a:pt x="139" y="1305"/>
                    <a:pt x="93" y="1455"/>
                    <a:pt x="150" y="1570"/>
                  </a:cubicBezTo>
                  <a:cubicBezTo>
                    <a:pt x="190" y="1639"/>
                    <a:pt x="295" y="1691"/>
                    <a:pt x="390" y="1691"/>
                  </a:cubicBezTo>
                  <a:cubicBezTo>
                    <a:pt x="407" y="1691"/>
                    <a:pt x="423" y="1689"/>
                    <a:pt x="439" y="1686"/>
                  </a:cubicBezTo>
                  <a:lnTo>
                    <a:pt x="439" y="1686"/>
                  </a:lnTo>
                  <a:cubicBezTo>
                    <a:pt x="254" y="1824"/>
                    <a:pt x="104" y="2043"/>
                    <a:pt x="70" y="2286"/>
                  </a:cubicBezTo>
                  <a:cubicBezTo>
                    <a:pt x="0" y="2563"/>
                    <a:pt x="150" y="2782"/>
                    <a:pt x="323" y="3001"/>
                  </a:cubicBezTo>
                  <a:cubicBezTo>
                    <a:pt x="312" y="2782"/>
                    <a:pt x="474" y="2598"/>
                    <a:pt x="658" y="2494"/>
                  </a:cubicBezTo>
                  <a:cubicBezTo>
                    <a:pt x="843" y="2378"/>
                    <a:pt x="1051" y="2320"/>
                    <a:pt x="1247" y="2228"/>
                  </a:cubicBezTo>
                  <a:cubicBezTo>
                    <a:pt x="1755" y="2020"/>
                    <a:pt x="2170" y="1582"/>
                    <a:pt x="2390" y="1074"/>
                  </a:cubicBezTo>
                  <a:cubicBezTo>
                    <a:pt x="2528" y="751"/>
                    <a:pt x="2586" y="358"/>
                    <a:pt x="255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4"/>
            <p:cNvSpPr/>
            <p:nvPr/>
          </p:nvSpPr>
          <p:spPr>
            <a:xfrm>
              <a:off x="8325492" y="4554284"/>
              <a:ext cx="177410" cy="239228"/>
            </a:xfrm>
            <a:custGeom>
              <a:avLst/>
              <a:gdLst/>
              <a:ahLst/>
              <a:cxnLst/>
              <a:rect l="l" t="t" r="r" b="b"/>
              <a:pathLst>
                <a:path w="5493" h="7407" extrusionOk="0">
                  <a:moveTo>
                    <a:pt x="3542" y="6441"/>
                  </a:moveTo>
                  <a:lnTo>
                    <a:pt x="3542" y="6441"/>
                  </a:lnTo>
                  <a:cubicBezTo>
                    <a:pt x="3334" y="6637"/>
                    <a:pt x="3092" y="6799"/>
                    <a:pt x="2826" y="6914"/>
                  </a:cubicBezTo>
                  <a:cubicBezTo>
                    <a:pt x="2572" y="7041"/>
                    <a:pt x="2295" y="7133"/>
                    <a:pt x="2007" y="7180"/>
                  </a:cubicBezTo>
                  <a:cubicBezTo>
                    <a:pt x="1901" y="7197"/>
                    <a:pt x="1795" y="7204"/>
                    <a:pt x="1689" y="7204"/>
                  </a:cubicBezTo>
                  <a:cubicBezTo>
                    <a:pt x="1506" y="7204"/>
                    <a:pt x="1324" y="7181"/>
                    <a:pt x="1141" y="7145"/>
                  </a:cubicBezTo>
                  <a:cubicBezTo>
                    <a:pt x="864" y="7076"/>
                    <a:pt x="599" y="6972"/>
                    <a:pt x="345" y="6822"/>
                  </a:cubicBezTo>
                  <a:lnTo>
                    <a:pt x="345" y="6822"/>
                  </a:lnTo>
                  <a:cubicBezTo>
                    <a:pt x="610" y="6960"/>
                    <a:pt x="887" y="7064"/>
                    <a:pt x="1164" y="7099"/>
                  </a:cubicBezTo>
                  <a:cubicBezTo>
                    <a:pt x="1323" y="7133"/>
                    <a:pt x="1489" y="7155"/>
                    <a:pt x="1656" y="7155"/>
                  </a:cubicBezTo>
                  <a:cubicBezTo>
                    <a:pt x="1770" y="7155"/>
                    <a:pt x="1883" y="7145"/>
                    <a:pt x="1995" y="7122"/>
                  </a:cubicBezTo>
                  <a:cubicBezTo>
                    <a:pt x="2272" y="7076"/>
                    <a:pt x="2538" y="6983"/>
                    <a:pt x="2803" y="6868"/>
                  </a:cubicBezTo>
                  <a:cubicBezTo>
                    <a:pt x="3057" y="6753"/>
                    <a:pt x="3311" y="6614"/>
                    <a:pt x="3542" y="6441"/>
                  </a:cubicBezTo>
                  <a:close/>
                  <a:moveTo>
                    <a:pt x="4800" y="0"/>
                  </a:moveTo>
                  <a:cubicBezTo>
                    <a:pt x="5227" y="1027"/>
                    <a:pt x="5158" y="2343"/>
                    <a:pt x="4766" y="3371"/>
                  </a:cubicBezTo>
                  <a:cubicBezTo>
                    <a:pt x="4639" y="3717"/>
                    <a:pt x="4465" y="4040"/>
                    <a:pt x="4258" y="4363"/>
                  </a:cubicBezTo>
                  <a:cubicBezTo>
                    <a:pt x="4165" y="4502"/>
                    <a:pt x="4050" y="4629"/>
                    <a:pt x="3934" y="4756"/>
                  </a:cubicBezTo>
                  <a:cubicBezTo>
                    <a:pt x="3796" y="4883"/>
                    <a:pt x="3669" y="4998"/>
                    <a:pt x="3565" y="5137"/>
                  </a:cubicBezTo>
                  <a:cubicBezTo>
                    <a:pt x="3473" y="5287"/>
                    <a:pt x="3392" y="5471"/>
                    <a:pt x="3450" y="5644"/>
                  </a:cubicBezTo>
                  <a:cubicBezTo>
                    <a:pt x="3492" y="5771"/>
                    <a:pt x="3589" y="5854"/>
                    <a:pt x="3701" y="5854"/>
                  </a:cubicBezTo>
                  <a:cubicBezTo>
                    <a:pt x="3738" y="5854"/>
                    <a:pt x="3777" y="5845"/>
                    <a:pt x="3815" y="5826"/>
                  </a:cubicBezTo>
                  <a:lnTo>
                    <a:pt x="3815" y="5826"/>
                  </a:lnTo>
                  <a:cubicBezTo>
                    <a:pt x="3435" y="6027"/>
                    <a:pt x="3049" y="6107"/>
                    <a:pt x="2663" y="6107"/>
                  </a:cubicBezTo>
                  <a:cubicBezTo>
                    <a:pt x="2316" y="6107"/>
                    <a:pt x="1968" y="6042"/>
                    <a:pt x="1626" y="5945"/>
                  </a:cubicBezTo>
                  <a:cubicBezTo>
                    <a:pt x="1481" y="5907"/>
                    <a:pt x="1338" y="5890"/>
                    <a:pt x="1203" y="5890"/>
                  </a:cubicBezTo>
                  <a:cubicBezTo>
                    <a:pt x="672" y="5890"/>
                    <a:pt x="285" y="6163"/>
                    <a:pt x="552" y="6568"/>
                  </a:cubicBezTo>
                  <a:cubicBezTo>
                    <a:pt x="472" y="6568"/>
                    <a:pt x="379" y="6499"/>
                    <a:pt x="275" y="6499"/>
                  </a:cubicBezTo>
                  <a:cubicBezTo>
                    <a:pt x="269" y="6498"/>
                    <a:pt x="263" y="6498"/>
                    <a:pt x="257" y="6498"/>
                  </a:cubicBezTo>
                  <a:cubicBezTo>
                    <a:pt x="115" y="6498"/>
                    <a:pt x="1" y="6621"/>
                    <a:pt x="56" y="6776"/>
                  </a:cubicBezTo>
                  <a:cubicBezTo>
                    <a:pt x="91" y="6856"/>
                    <a:pt x="160" y="6903"/>
                    <a:pt x="229" y="6960"/>
                  </a:cubicBezTo>
                  <a:cubicBezTo>
                    <a:pt x="691" y="7253"/>
                    <a:pt x="1196" y="7406"/>
                    <a:pt x="1708" y="7406"/>
                  </a:cubicBezTo>
                  <a:cubicBezTo>
                    <a:pt x="2105" y="7406"/>
                    <a:pt x="2507" y="7314"/>
                    <a:pt x="2896" y="7122"/>
                  </a:cubicBezTo>
                  <a:cubicBezTo>
                    <a:pt x="3773" y="6672"/>
                    <a:pt x="4396" y="5806"/>
                    <a:pt x="4766" y="4883"/>
                  </a:cubicBezTo>
                  <a:cubicBezTo>
                    <a:pt x="5447" y="3232"/>
                    <a:pt x="5493" y="1639"/>
                    <a:pt x="4800"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4"/>
            <p:cNvSpPr/>
            <p:nvPr/>
          </p:nvSpPr>
          <p:spPr>
            <a:xfrm>
              <a:off x="8391411" y="4732857"/>
              <a:ext cx="82778" cy="100607"/>
            </a:xfrm>
            <a:custGeom>
              <a:avLst/>
              <a:gdLst/>
              <a:ahLst/>
              <a:cxnLst/>
              <a:rect l="l" t="t" r="r" b="b"/>
              <a:pathLst>
                <a:path w="2563" h="3115" extrusionOk="0">
                  <a:moveTo>
                    <a:pt x="2563" y="0"/>
                  </a:moveTo>
                  <a:cubicBezTo>
                    <a:pt x="2332" y="762"/>
                    <a:pt x="1466" y="1454"/>
                    <a:pt x="797" y="1835"/>
                  </a:cubicBezTo>
                  <a:cubicBezTo>
                    <a:pt x="716" y="1881"/>
                    <a:pt x="0" y="2251"/>
                    <a:pt x="416" y="2309"/>
                  </a:cubicBezTo>
                  <a:cubicBezTo>
                    <a:pt x="428" y="2310"/>
                    <a:pt x="440" y="2311"/>
                    <a:pt x="452" y="2311"/>
                  </a:cubicBezTo>
                  <a:cubicBezTo>
                    <a:pt x="529" y="2311"/>
                    <a:pt x="598" y="2279"/>
                    <a:pt x="658" y="2239"/>
                  </a:cubicBezTo>
                  <a:lnTo>
                    <a:pt x="658" y="2239"/>
                  </a:lnTo>
                  <a:cubicBezTo>
                    <a:pt x="566" y="2435"/>
                    <a:pt x="543" y="2689"/>
                    <a:pt x="682" y="2874"/>
                  </a:cubicBezTo>
                  <a:cubicBezTo>
                    <a:pt x="782" y="3020"/>
                    <a:pt x="975" y="3115"/>
                    <a:pt x="1154" y="3115"/>
                  </a:cubicBezTo>
                  <a:cubicBezTo>
                    <a:pt x="1202" y="3115"/>
                    <a:pt x="1249" y="3108"/>
                    <a:pt x="1293" y="3093"/>
                  </a:cubicBezTo>
                  <a:cubicBezTo>
                    <a:pt x="1513" y="3013"/>
                    <a:pt x="1628" y="2759"/>
                    <a:pt x="1628" y="2528"/>
                  </a:cubicBezTo>
                  <a:lnTo>
                    <a:pt x="1628" y="2528"/>
                  </a:lnTo>
                  <a:cubicBezTo>
                    <a:pt x="1628" y="2638"/>
                    <a:pt x="1524" y="2731"/>
                    <a:pt x="1421" y="2731"/>
                  </a:cubicBezTo>
                  <a:cubicBezTo>
                    <a:pt x="1405" y="2731"/>
                    <a:pt x="1389" y="2729"/>
                    <a:pt x="1374" y="2724"/>
                  </a:cubicBezTo>
                  <a:cubicBezTo>
                    <a:pt x="1259" y="2701"/>
                    <a:pt x="1166" y="2586"/>
                    <a:pt x="1155" y="2459"/>
                  </a:cubicBezTo>
                  <a:cubicBezTo>
                    <a:pt x="1143" y="2343"/>
                    <a:pt x="1178" y="2205"/>
                    <a:pt x="1259" y="2112"/>
                  </a:cubicBezTo>
                  <a:cubicBezTo>
                    <a:pt x="1328" y="2008"/>
                    <a:pt x="1432" y="1916"/>
                    <a:pt x="1513" y="1835"/>
                  </a:cubicBezTo>
                  <a:cubicBezTo>
                    <a:pt x="2044" y="1327"/>
                    <a:pt x="2355" y="704"/>
                    <a:pt x="256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4"/>
            <p:cNvSpPr/>
            <p:nvPr/>
          </p:nvSpPr>
          <p:spPr>
            <a:xfrm>
              <a:off x="8473059" y="4423414"/>
              <a:ext cx="144661" cy="231186"/>
            </a:xfrm>
            <a:custGeom>
              <a:avLst/>
              <a:gdLst/>
              <a:ahLst/>
              <a:cxnLst/>
              <a:rect l="l" t="t" r="r" b="b"/>
              <a:pathLst>
                <a:path w="4479" h="7158" extrusionOk="0">
                  <a:moveTo>
                    <a:pt x="993" y="1"/>
                  </a:moveTo>
                  <a:cubicBezTo>
                    <a:pt x="977" y="28"/>
                    <a:pt x="962" y="55"/>
                    <a:pt x="946" y="83"/>
                  </a:cubicBezTo>
                  <a:lnTo>
                    <a:pt x="946" y="83"/>
                  </a:lnTo>
                  <a:cubicBezTo>
                    <a:pt x="962" y="56"/>
                    <a:pt x="978" y="28"/>
                    <a:pt x="993" y="1"/>
                  </a:cubicBezTo>
                  <a:close/>
                  <a:moveTo>
                    <a:pt x="439" y="1501"/>
                  </a:moveTo>
                  <a:lnTo>
                    <a:pt x="439" y="1501"/>
                  </a:lnTo>
                  <a:cubicBezTo>
                    <a:pt x="416" y="1617"/>
                    <a:pt x="416" y="1744"/>
                    <a:pt x="416" y="1882"/>
                  </a:cubicBezTo>
                  <a:cubicBezTo>
                    <a:pt x="416" y="2009"/>
                    <a:pt x="427" y="2124"/>
                    <a:pt x="462" y="2240"/>
                  </a:cubicBezTo>
                  <a:cubicBezTo>
                    <a:pt x="485" y="2355"/>
                    <a:pt x="520" y="2471"/>
                    <a:pt x="566" y="2586"/>
                  </a:cubicBezTo>
                  <a:cubicBezTo>
                    <a:pt x="612" y="2702"/>
                    <a:pt x="670" y="2817"/>
                    <a:pt x="728" y="2909"/>
                  </a:cubicBezTo>
                  <a:cubicBezTo>
                    <a:pt x="970" y="3348"/>
                    <a:pt x="1339" y="3694"/>
                    <a:pt x="1720" y="3994"/>
                  </a:cubicBezTo>
                  <a:cubicBezTo>
                    <a:pt x="2101" y="4318"/>
                    <a:pt x="2517" y="4595"/>
                    <a:pt x="2874" y="4929"/>
                  </a:cubicBezTo>
                  <a:cubicBezTo>
                    <a:pt x="3071" y="5114"/>
                    <a:pt x="3232" y="5276"/>
                    <a:pt x="3382" y="5483"/>
                  </a:cubicBezTo>
                  <a:cubicBezTo>
                    <a:pt x="3532" y="5680"/>
                    <a:pt x="3671" y="5887"/>
                    <a:pt x="3786" y="6107"/>
                  </a:cubicBezTo>
                  <a:cubicBezTo>
                    <a:pt x="3532" y="5680"/>
                    <a:pt x="3209" y="5299"/>
                    <a:pt x="2851" y="4964"/>
                  </a:cubicBezTo>
                  <a:cubicBezTo>
                    <a:pt x="2459" y="4664"/>
                    <a:pt x="2043" y="4375"/>
                    <a:pt x="1674" y="4075"/>
                  </a:cubicBezTo>
                  <a:cubicBezTo>
                    <a:pt x="1293" y="3752"/>
                    <a:pt x="924" y="3406"/>
                    <a:pt x="670" y="2956"/>
                  </a:cubicBezTo>
                  <a:cubicBezTo>
                    <a:pt x="554" y="2748"/>
                    <a:pt x="462" y="2494"/>
                    <a:pt x="416" y="2251"/>
                  </a:cubicBezTo>
                  <a:cubicBezTo>
                    <a:pt x="404" y="2124"/>
                    <a:pt x="381" y="2009"/>
                    <a:pt x="381" y="1882"/>
                  </a:cubicBezTo>
                  <a:cubicBezTo>
                    <a:pt x="381" y="1744"/>
                    <a:pt x="393" y="1628"/>
                    <a:pt x="439" y="1501"/>
                  </a:cubicBezTo>
                  <a:close/>
                  <a:moveTo>
                    <a:pt x="4075" y="6637"/>
                  </a:moveTo>
                  <a:cubicBezTo>
                    <a:pt x="4075" y="6637"/>
                    <a:pt x="4075" y="6637"/>
                    <a:pt x="4075" y="6638"/>
                  </a:cubicBezTo>
                  <a:cubicBezTo>
                    <a:pt x="4075" y="6637"/>
                    <a:pt x="4075" y="6637"/>
                    <a:pt x="4075" y="6637"/>
                  </a:cubicBezTo>
                  <a:close/>
                  <a:moveTo>
                    <a:pt x="946" y="83"/>
                  </a:moveTo>
                  <a:cubicBezTo>
                    <a:pt x="775" y="366"/>
                    <a:pt x="541" y="595"/>
                    <a:pt x="404" y="901"/>
                  </a:cubicBezTo>
                  <a:cubicBezTo>
                    <a:pt x="312" y="1086"/>
                    <a:pt x="254" y="1259"/>
                    <a:pt x="208" y="1443"/>
                  </a:cubicBezTo>
                  <a:cubicBezTo>
                    <a:pt x="0" y="2321"/>
                    <a:pt x="254" y="3163"/>
                    <a:pt x="831" y="3925"/>
                  </a:cubicBezTo>
                  <a:cubicBezTo>
                    <a:pt x="1512" y="4825"/>
                    <a:pt x="2263" y="5991"/>
                    <a:pt x="2193" y="7157"/>
                  </a:cubicBezTo>
                  <a:cubicBezTo>
                    <a:pt x="2424" y="6811"/>
                    <a:pt x="2447" y="6441"/>
                    <a:pt x="2436" y="6049"/>
                  </a:cubicBezTo>
                  <a:lnTo>
                    <a:pt x="2436" y="6049"/>
                  </a:lnTo>
                  <a:cubicBezTo>
                    <a:pt x="2531" y="6302"/>
                    <a:pt x="2776" y="6338"/>
                    <a:pt x="3052" y="6338"/>
                  </a:cubicBezTo>
                  <a:cubicBezTo>
                    <a:pt x="3162" y="6338"/>
                    <a:pt x="3277" y="6332"/>
                    <a:pt x="3390" y="6332"/>
                  </a:cubicBezTo>
                  <a:cubicBezTo>
                    <a:pt x="3677" y="6332"/>
                    <a:pt x="3948" y="6370"/>
                    <a:pt x="4075" y="6637"/>
                  </a:cubicBezTo>
                  <a:lnTo>
                    <a:pt x="4075" y="6637"/>
                  </a:lnTo>
                  <a:cubicBezTo>
                    <a:pt x="3752" y="5956"/>
                    <a:pt x="4479" y="5137"/>
                    <a:pt x="3555" y="4710"/>
                  </a:cubicBezTo>
                  <a:cubicBezTo>
                    <a:pt x="3948" y="4548"/>
                    <a:pt x="4040" y="4456"/>
                    <a:pt x="4340" y="4156"/>
                  </a:cubicBezTo>
                  <a:lnTo>
                    <a:pt x="4340" y="4156"/>
                  </a:lnTo>
                  <a:cubicBezTo>
                    <a:pt x="4227" y="4169"/>
                    <a:pt x="4126" y="4173"/>
                    <a:pt x="4036" y="4173"/>
                  </a:cubicBezTo>
                  <a:cubicBezTo>
                    <a:pt x="3714" y="4173"/>
                    <a:pt x="3544" y="4110"/>
                    <a:pt x="3544" y="4110"/>
                  </a:cubicBezTo>
                  <a:cubicBezTo>
                    <a:pt x="3659" y="3994"/>
                    <a:pt x="3775" y="3821"/>
                    <a:pt x="3775" y="3821"/>
                  </a:cubicBezTo>
                  <a:lnTo>
                    <a:pt x="3775" y="3821"/>
                  </a:lnTo>
                  <a:cubicBezTo>
                    <a:pt x="3548" y="3867"/>
                    <a:pt x="3325" y="3891"/>
                    <a:pt x="3106" y="3891"/>
                  </a:cubicBezTo>
                  <a:cubicBezTo>
                    <a:pt x="2656" y="3891"/>
                    <a:pt x="2224" y="3789"/>
                    <a:pt x="1813" y="3556"/>
                  </a:cubicBezTo>
                  <a:cubicBezTo>
                    <a:pt x="2032" y="3521"/>
                    <a:pt x="2228" y="3348"/>
                    <a:pt x="2251" y="3129"/>
                  </a:cubicBezTo>
                  <a:cubicBezTo>
                    <a:pt x="2263" y="2921"/>
                    <a:pt x="2090" y="2702"/>
                    <a:pt x="1870" y="2655"/>
                  </a:cubicBezTo>
                  <a:lnTo>
                    <a:pt x="1870" y="2655"/>
                  </a:lnTo>
                  <a:cubicBezTo>
                    <a:pt x="1997" y="2759"/>
                    <a:pt x="1997" y="3002"/>
                    <a:pt x="1882" y="3117"/>
                  </a:cubicBezTo>
                  <a:cubicBezTo>
                    <a:pt x="1789" y="3210"/>
                    <a:pt x="1658" y="3251"/>
                    <a:pt x="1520" y="3251"/>
                  </a:cubicBezTo>
                  <a:cubicBezTo>
                    <a:pt x="1487" y="3251"/>
                    <a:pt x="1453" y="3249"/>
                    <a:pt x="1420" y="3244"/>
                  </a:cubicBezTo>
                  <a:cubicBezTo>
                    <a:pt x="947" y="3209"/>
                    <a:pt x="728" y="2552"/>
                    <a:pt x="635" y="2171"/>
                  </a:cubicBezTo>
                  <a:cubicBezTo>
                    <a:pt x="447" y="1474"/>
                    <a:pt x="598" y="714"/>
                    <a:pt x="946" y="83"/>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4"/>
            <p:cNvSpPr/>
            <p:nvPr/>
          </p:nvSpPr>
          <p:spPr>
            <a:xfrm>
              <a:off x="8488724" y="4560970"/>
              <a:ext cx="54066" cy="151766"/>
            </a:xfrm>
            <a:custGeom>
              <a:avLst/>
              <a:gdLst/>
              <a:ahLst/>
              <a:cxnLst/>
              <a:rect l="l" t="t" r="r" b="b"/>
              <a:pathLst>
                <a:path w="1674" h="4699" extrusionOk="0">
                  <a:moveTo>
                    <a:pt x="450" y="994"/>
                  </a:moveTo>
                  <a:lnTo>
                    <a:pt x="450" y="994"/>
                  </a:lnTo>
                  <a:cubicBezTo>
                    <a:pt x="531" y="1201"/>
                    <a:pt x="612" y="1409"/>
                    <a:pt x="647" y="1640"/>
                  </a:cubicBezTo>
                  <a:cubicBezTo>
                    <a:pt x="693" y="1871"/>
                    <a:pt x="727" y="2102"/>
                    <a:pt x="739" y="2332"/>
                  </a:cubicBezTo>
                  <a:cubicBezTo>
                    <a:pt x="739" y="2563"/>
                    <a:pt x="739" y="2806"/>
                    <a:pt x="693" y="3037"/>
                  </a:cubicBezTo>
                  <a:cubicBezTo>
                    <a:pt x="670" y="3267"/>
                    <a:pt x="623" y="3521"/>
                    <a:pt x="554" y="3752"/>
                  </a:cubicBezTo>
                  <a:cubicBezTo>
                    <a:pt x="589" y="3521"/>
                    <a:pt x="635" y="3291"/>
                    <a:pt x="647" y="3048"/>
                  </a:cubicBezTo>
                  <a:cubicBezTo>
                    <a:pt x="658" y="2817"/>
                    <a:pt x="681" y="2563"/>
                    <a:pt x="681" y="2332"/>
                  </a:cubicBezTo>
                  <a:cubicBezTo>
                    <a:pt x="681" y="2102"/>
                    <a:pt x="647" y="1871"/>
                    <a:pt x="612" y="1663"/>
                  </a:cubicBezTo>
                  <a:cubicBezTo>
                    <a:pt x="566" y="1432"/>
                    <a:pt x="508" y="1213"/>
                    <a:pt x="450" y="994"/>
                  </a:cubicBezTo>
                  <a:close/>
                  <a:moveTo>
                    <a:pt x="0" y="1"/>
                  </a:moveTo>
                  <a:lnTo>
                    <a:pt x="0" y="1"/>
                  </a:lnTo>
                  <a:cubicBezTo>
                    <a:pt x="531" y="1501"/>
                    <a:pt x="623" y="3140"/>
                    <a:pt x="266" y="4699"/>
                  </a:cubicBezTo>
                  <a:cubicBezTo>
                    <a:pt x="693" y="4387"/>
                    <a:pt x="1016" y="3718"/>
                    <a:pt x="981" y="3187"/>
                  </a:cubicBezTo>
                  <a:lnTo>
                    <a:pt x="981" y="3187"/>
                  </a:lnTo>
                  <a:cubicBezTo>
                    <a:pt x="1108" y="3360"/>
                    <a:pt x="1270" y="4052"/>
                    <a:pt x="1304" y="4087"/>
                  </a:cubicBezTo>
                  <a:cubicBezTo>
                    <a:pt x="1674" y="3013"/>
                    <a:pt x="589" y="820"/>
                    <a:pt x="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14"/>
            <p:cNvSpPr/>
            <p:nvPr/>
          </p:nvSpPr>
          <p:spPr>
            <a:xfrm>
              <a:off x="8350361" y="4354589"/>
              <a:ext cx="171564" cy="50061"/>
            </a:xfrm>
            <a:custGeom>
              <a:avLst/>
              <a:gdLst/>
              <a:ahLst/>
              <a:cxnLst/>
              <a:rect l="l" t="t" r="r" b="b"/>
              <a:pathLst>
                <a:path w="5312" h="1550" extrusionOk="0">
                  <a:moveTo>
                    <a:pt x="1067" y="1"/>
                  </a:moveTo>
                  <a:cubicBezTo>
                    <a:pt x="642" y="1"/>
                    <a:pt x="333" y="128"/>
                    <a:pt x="244" y="458"/>
                  </a:cubicBezTo>
                  <a:cubicBezTo>
                    <a:pt x="0" y="1376"/>
                    <a:pt x="2016" y="1550"/>
                    <a:pt x="3577" y="1550"/>
                  </a:cubicBezTo>
                  <a:cubicBezTo>
                    <a:pt x="4529" y="1550"/>
                    <a:pt x="5311" y="1485"/>
                    <a:pt x="5311" y="1485"/>
                  </a:cubicBezTo>
                  <a:cubicBezTo>
                    <a:pt x="5311" y="1485"/>
                    <a:pt x="2515" y="1"/>
                    <a:pt x="1067"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14"/>
            <p:cNvSpPr/>
            <p:nvPr/>
          </p:nvSpPr>
          <p:spPr>
            <a:xfrm>
              <a:off x="8388440" y="4265383"/>
              <a:ext cx="134228" cy="111459"/>
            </a:xfrm>
            <a:custGeom>
              <a:avLst/>
              <a:gdLst/>
              <a:ahLst/>
              <a:cxnLst/>
              <a:rect l="l" t="t" r="r" b="b"/>
              <a:pathLst>
                <a:path w="4156" h="3451" extrusionOk="0">
                  <a:moveTo>
                    <a:pt x="1532" y="0"/>
                  </a:moveTo>
                  <a:cubicBezTo>
                    <a:pt x="1396" y="0"/>
                    <a:pt x="1265" y="50"/>
                    <a:pt x="1143" y="161"/>
                  </a:cubicBezTo>
                  <a:cubicBezTo>
                    <a:pt x="0" y="1200"/>
                    <a:pt x="4156" y="3451"/>
                    <a:pt x="4156" y="3451"/>
                  </a:cubicBezTo>
                  <a:cubicBezTo>
                    <a:pt x="4156" y="3451"/>
                    <a:pt x="2665" y="0"/>
                    <a:pt x="1532"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4"/>
            <p:cNvSpPr/>
            <p:nvPr/>
          </p:nvSpPr>
          <p:spPr>
            <a:xfrm>
              <a:off x="8481618" y="4212124"/>
              <a:ext cx="94825" cy="166203"/>
            </a:xfrm>
            <a:custGeom>
              <a:avLst/>
              <a:gdLst/>
              <a:ahLst/>
              <a:cxnLst/>
              <a:rect l="l" t="t" r="r" b="b"/>
              <a:pathLst>
                <a:path w="2936" h="5146" extrusionOk="0">
                  <a:moveTo>
                    <a:pt x="1593" y="0"/>
                  </a:moveTo>
                  <a:cubicBezTo>
                    <a:pt x="1560" y="0"/>
                    <a:pt x="1526" y="3"/>
                    <a:pt x="1490" y="10"/>
                  </a:cubicBezTo>
                  <a:cubicBezTo>
                    <a:pt x="1" y="263"/>
                    <a:pt x="2067" y="5146"/>
                    <a:pt x="2067" y="5146"/>
                  </a:cubicBezTo>
                  <a:cubicBezTo>
                    <a:pt x="2067" y="5146"/>
                    <a:pt x="2936" y="0"/>
                    <a:pt x="159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9" name="Google Shape;1069;p14"/>
          <p:cNvSpPr txBox="1">
            <a:spLocks noGrp="1"/>
          </p:cNvSpPr>
          <p:nvPr>
            <p:ph type="title"/>
          </p:nvPr>
        </p:nvSpPr>
        <p:spPr>
          <a:xfrm>
            <a:off x="3060200" y="2332317"/>
            <a:ext cx="6071600" cy="2594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133" b="1">
                <a:solidFill>
                  <a:schemeClr val="accent6"/>
                </a:solidFill>
              </a:defRPr>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070" name="Google Shape;1070;p14"/>
          <p:cNvSpPr txBox="1">
            <a:spLocks noGrp="1"/>
          </p:cNvSpPr>
          <p:nvPr>
            <p:ph type="subTitle" idx="1"/>
          </p:nvPr>
        </p:nvSpPr>
        <p:spPr>
          <a:xfrm>
            <a:off x="3417200" y="5112284"/>
            <a:ext cx="5357600" cy="69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71" name="Google Shape;1071;p14"/>
          <p:cNvSpPr txBox="1">
            <a:spLocks noGrp="1"/>
          </p:cNvSpPr>
          <p:nvPr>
            <p:ph type="title" idx="2" hasCustomPrompt="1"/>
          </p:nvPr>
        </p:nvSpPr>
        <p:spPr>
          <a:xfrm>
            <a:off x="5046733" y="1031084"/>
            <a:ext cx="2098400" cy="102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8000">
                <a:solidFill>
                  <a:schemeClr val="dk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pic>
        <p:nvPicPr>
          <p:cNvPr id="114" name="Imagen 113"/>
          <p:cNvPicPr>
            <a:picLocks noChangeAspect="1"/>
          </p:cNvPicPr>
          <p:nvPr userDrawn="1"/>
        </p:nvPicPr>
        <p:blipFill>
          <a:blip r:embed="rId3"/>
          <a:stretch>
            <a:fillRect/>
          </a:stretch>
        </p:blipFill>
        <p:spPr>
          <a:xfrm>
            <a:off x="0" y="4910666"/>
            <a:ext cx="12266203" cy="1947335"/>
          </a:xfrm>
          <a:prstGeom prst="rect">
            <a:avLst/>
          </a:prstGeom>
        </p:spPr>
      </p:pic>
    </p:spTree>
    <p:extLst>
      <p:ext uri="{BB962C8B-B14F-4D97-AF65-F5344CB8AC3E}">
        <p14:creationId xmlns:p14="http://schemas.microsoft.com/office/powerpoint/2010/main" val="29397997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4D275B-F4A9-4442-8919-DE9B23EE3A12}" type="datetime1">
              <a:rPr lang="en-US" smtClean="0"/>
              <a:t>7/19/2023</a:t>
            </a:fld>
            <a:endParaRPr lang="en-US"/>
          </a:p>
        </p:txBody>
      </p:sp>
      <p:sp>
        <p:nvSpPr>
          <p:cNvPr id="3" name="Footer Placeholder 2"/>
          <p:cNvSpPr>
            <a:spLocks noGrp="1"/>
          </p:cNvSpPr>
          <p:nvPr>
            <p:ph type="ftr" sz="quarter" idx="11"/>
          </p:nvPr>
        </p:nvSpPr>
        <p:spPr/>
        <p:txBody>
          <a:bodyPr/>
          <a:lstStyle/>
          <a:p>
            <a:r>
              <a:rPr lang="en-US"/>
              <a:t>CANTEY TECHNOLOGY</a:t>
            </a:r>
          </a:p>
        </p:txBody>
      </p:sp>
      <p:sp>
        <p:nvSpPr>
          <p:cNvPr id="4" name="Slide Number Placeholder 3"/>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20585574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DE81F9-381D-43A2-AAFB-6DE07F21FF4C}" type="datetime1">
              <a:rPr lang="en-US" smtClean="0"/>
              <a:t>7/19/2023</a:t>
            </a:fld>
            <a:endParaRPr lang="en-US"/>
          </a:p>
        </p:txBody>
      </p:sp>
      <p:sp>
        <p:nvSpPr>
          <p:cNvPr id="6" name="Footer Placeholder 5"/>
          <p:cNvSpPr>
            <a:spLocks noGrp="1"/>
          </p:cNvSpPr>
          <p:nvPr>
            <p:ph type="ftr" sz="quarter" idx="11"/>
          </p:nvPr>
        </p:nvSpPr>
        <p:spPr/>
        <p:txBody>
          <a:bodyPr/>
          <a:lstStyle/>
          <a:p>
            <a:r>
              <a:rPr lang="en-US"/>
              <a:t>CANTEY TECHNOLOGY</a:t>
            </a:r>
          </a:p>
        </p:txBody>
      </p:sp>
      <p:sp>
        <p:nvSpPr>
          <p:cNvPr id="7" name="Slide Number Placeholder 6"/>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223843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56F1C3-9BEC-4010-9440-4AE7775CAB89}" type="datetime1">
              <a:rPr lang="en-US" smtClean="0"/>
              <a:t>7/19/2023</a:t>
            </a:fld>
            <a:endParaRPr lang="en-US"/>
          </a:p>
        </p:txBody>
      </p:sp>
      <p:sp>
        <p:nvSpPr>
          <p:cNvPr id="6" name="Footer Placeholder 5"/>
          <p:cNvSpPr>
            <a:spLocks noGrp="1"/>
          </p:cNvSpPr>
          <p:nvPr>
            <p:ph type="ftr" sz="quarter" idx="11"/>
          </p:nvPr>
        </p:nvSpPr>
        <p:spPr/>
        <p:txBody>
          <a:bodyPr/>
          <a:lstStyle/>
          <a:p>
            <a:r>
              <a:rPr lang="en-US"/>
              <a:t>CANTEY TECHNOLOGY</a:t>
            </a:r>
          </a:p>
        </p:txBody>
      </p:sp>
      <p:sp>
        <p:nvSpPr>
          <p:cNvPr id="7" name="Slide Number Placeholder 6"/>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38428025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4FE16-24CC-491F-A9EA-24B8395F8762}" type="datetime1">
              <a:rPr lang="en-US" smtClean="0"/>
              <a:t>7/19/2023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141149326"/>
      </p:ext>
    </p:extLst>
  </p:cSld>
  <p:clrMapOvr>
    <a:masterClrMapping/>
  </p:clrMapOvr>
  <p:hf hd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4FE16-24CC-491F-A9EA-24B8395F8762}" type="datetime1">
              <a:rPr lang="en-US" smtClean="0"/>
              <a:t>7/19/2023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720C8318-0A5F-4F97-BC31-294887A11F83}"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718583696"/>
      </p:ext>
    </p:extLst>
  </p:cSld>
  <p:clrMapOvr>
    <a:masterClrMapping/>
  </p:clrMapOvr>
  <p:hf hd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4FE16-24CC-491F-A9EA-24B8395F8762}" type="datetime1">
              <a:rPr lang="en-US" smtClean="0"/>
              <a:t>7/19/2023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3589683925"/>
      </p:ext>
    </p:extLst>
  </p:cSld>
  <p:clrMapOvr>
    <a:masterClrMapping/>
  </p:clrMapOvr>
  <p:hf hd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4FE16-24CC-491F-A9EA-24B8395F8762}" type="datetime1">
              <a:rPr lang="en-US" smtClean="0"/>
              <a:t>7/19/2023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720C8318-0A5F-4F97-BC31-294887A11F83}"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02217355"/>
      </p:ext>
    </p:extLst>
  </p:cSld>
  <p:clrMapOvr>
    <a:masterClrMapping/>
  </p:clrMapOvr>
  <p:hf hd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4FE16-24CC-491F-A9EA-24B8395F8762}" type="datetime1">
              <a:rPr lang="en-US" smtClean="0"/>
              <a:t>7/19/2023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2406428132"/>
      </p:ext>
    </p:extLst>
  </p:cSld>
  <p:clrMapOvr>
    <a:masterClrMapping/>
  </p:clrMapOvr>
  <p:hf hd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98D9CB-9538-4BAC-AB0B-551BCA8105E6}" type="datetime1">
              <a:rPr lang="en-US" smtClean="0"/>
              <a:t>7/19/2023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12045688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E39802-5C98-4877-9C7F-E22488D0D086}" type="datetime1">
              <a:rPr lang="en-US" smtClean="0"/>
              <a:t>7/19/2023</a:t>
            </a:fld>
            <a:endParaRPr lang="en-US"/>
          </a:p>
        </p:txBody>
      </p:sp>
      <p:sp>
        <p:nvSpPr>
          <p:cNvPr id="5" name="Footer Placeholder 4"/>
          <p:cNvSpPr>
            <a:spLocks noGrp="1"/>
          </p:cNvSpPr>
          <p:nvPr>
            <p:ph type="ftr" sz="quarter" idx="11"/>
          </p:nvPr>
        </p:nvSpPr>
        <p:spPr/>
        <p:txBody>
          <a:bodyPr/>
          <a:lstStyle/>
          <a:p>
            <a:r>
              <a:rPr lang="en-US"/>
              <a:t>CANTEY TECHNOLOGY</a:t>
            </a:r>
          </a:p>
        </p:txBody>
      </p:sp>
      <p:sp>
        <p:nvSpPr>
          <p:cNvPr id="6" name="Slide Number Placeholder 5"/>
          <p:cNvSpPr>
            <a:spLocks noGrp="1"/>
          </p:cNvSpPr>
          <p:nvPr>
            <p:ph type="sldNum" sz="quarter" idx="12"/>
          </p:nvPr>
        </p:nvSpPr>
        <p:spPr/>
        <p:txBody>
          <a:bodyPr/>
          <a:lstStyle/>
          <a:p>
            <a:fld id="{720C8318-0A5F-4F97-BC31-294887A11F83}" type="slidenum">
              <a:rPr lang="en-US" smtClean="0"/>
              <a:t>‹#›</a:t>
            </a:fld>
            <a:endParaRPr lang="en-US"/>
          </a:p>
        </p:txBody>
      </p:sp>
    </p:spTree>
    <p:extLst>
      <p:ext uri="{BB962C8B-B14F-4D97-AF65-F5344CB8AC3E}">
        <p14:creationId xmlns:p14="http://schemas.microsoft.com/office/powerpoint/2010/main" val="4199489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1072"/>
        <p:cNvGrpSpPr/>
        <p:nvPr/>
      </p:nvGrpSpPr>
      <p:grpSpPr>
        <a:xfrm>
          <a:off x="0" y="0"/>
          <a:ext cx="0" cy="0"/>
          <a:chOff x="0" y="0"/>
          <a:chExt cx="0" cy="0"/>
        </a:xfrm>
      </p:grpSpPr>
      <p:sp>
        <p:nvSpPr>
          <p:cNvPr id="1074" name="Google Shape;1074;p15"/>
          <p:cNvSpPr/>
          <p:nvPr/>
        </p:nvSpPr>
        <p:spPr>
          <a:xfrm>
            <a:off x="4315023" y="5262196"/>
            <a:ext cx="676540" cy="392736"/>
          </a:xfrm>
          <a:custGeom>
            <a:avLst/>
            <a:gdLst/>
            <a:ahLst/>
            <a:cxnLst/>
            <a:rect l="l" t="t" r="r" b="b"/>
            <a:pathLst>
              <a:path w="16980" h="9857" extrusionOk="0">
                <a:moveTo>
                  <a:pt x="6454" y="4222"/>
                </a:moveTo>
                <a:lnTo>
                  <a:pt x="6454" y="4222"/>
                </a:lnTo>
                <a:cubicBezTo>
                  <a:pt x="6525" y="4996"/>
                  <a:pt x="6764" y="5699"/>
                  <a:pt x="7121" y="6330"/>
                </a:cubicBezTo>
                <a:cubicBezTo>
                  <a:pt x="7395" y="6806"/>
                  <a:pt x="7716" y="7247"/>
                  <a:pt x="8121" y="7616"/>
                </a:cubicBezTo>
                <a:cubicBezTo>
                  <a:pt x="8550" y="7878"/>
                  <a:pt x="9002" y="8104"/>
                  <a:pt x="9466" y="8259"/>
                </a:cubicBezTo>
                <a:cubicBezTo>
                  <a:pt x="10240" y="8509"/>
                  <a:pt x="11050" y="8592"/>
                  <a:pt x="11883" y="8616"/>
                </a:cubicBezTo>
                <a:cubicBezTo>
                  <a:pt x="11580" y="8651"/>
                  <a:pt x="11269" y="8672"/>
                  <a:pt x="10955" y="8672"/>
                </a:cubicBezTo>
                <a:cubicBezTo>
                  <a:pt x="10430" y="8672"/>
                  <a:pt x="9897" y="8614"/>
                  <a:pt x="9383" y="8473"/>
                </a:cubicBezTo>
                <a:cubicBezTo>
                  <a:pt x="8573" y="8271"/>
                  <a:pt x="7811" y="7842"/>
                  <a:pt x="7145" y="7318"/>
                </a:cubicBezTo>
                <a:cubicBezTo>
                  <a:pt x="6466" y="6794"/>
                  <a:pt x="5894" y="6199"/>
                  <a:pt x="5275" y="5651"/>
                </a:cubicBezTo>
                <a:cubicBezTo>
                  <a:pt x="4668" y="5103"/>
                  <a:pt x="4013" y="4591"/>
                  <a:pt x="3251" y="4246"/>
                </a:cubicBezTo>
                <a:lnTo>
                  <a:pt x="3251" y="4246"/>
                </a:lnTo>
                <a:cubicBezTo>
                  <a:pt x="4073" y="4484"/>
                  <a:pt x="4799" y="4961"/>
                  <a:pt x="5442" y="5484"/>
                </a:cubicBezTo>
                <a:cubicBezTo>
                  <a:pt x="6025" y="5949"/>
                  <a:pt x="6561" y="6449"/>
                  <a:pt x="7121" y="6913"/>
                </a:cubicBezTo>
                <a:cubicBezTo>
                  <a:pt x="7026" y="6782"/>
                  <a:pt x="6930" y="6651"/>
                  <a:pt x="6859" y="6496"/>
                </a:cubicBezTo>
                <a:cubicBezTo>
                  <a:pt x="6466" y="5818"/>
                  <a:pt x="6275" y="4984"/>
                  <a:pt x="6454" y="4222"/>
                </a:cubicBezTo>
                <a:close/>
                <a:moveTo>
                  <a:pt x="10460" y="0"/>
                </a:moveTo>
                <a:cubicBezTo>
                  <a:pt x="10023" y="0"/>
                  <a:pt x="9586" y="124"/>
                  <a:pt x="9228" y="365"/>
                </a:cubicBezTo>
                <a:cubicBezTo>
                  <a:pt x="8573" y="829"/>
                  <a:pt x="8371" y="1722"/>
                  <a:pt x="8490" y="2508"/>
                </a:cubicBezTo>
                <a:cubicBezTo>
                  <a:pt x="8061" y="2091"/>
                  <a:pt x="7633" y="1674"/>
                  <a:pt x="7061" y="1484"/>
                </a:cubicBezTo>
                <a:cubicBezTo>
                  <a:pt x="6883" y="1422"/>
                  <a:pt x="6688" y="1389"/>
                  <a:pt x="6493" y="1389"/>
                </a:cubicBezTo>
                <a:cubicBezTo>
                  <a:pt x="6088" y="1389"/>
                  <a:pt x="5687" y="1532"/>
                  <a:pt x="5454" y="1853"/>
                </a:cubicBezTo>
                <a:cubicBezTo>
                  <a:pt x="5204" y="2210"/>
                  <a:pt x="5299" y="2913"/>
                  <a:pt x="5597" y="3258"/>
                </a:cubicBezTo>
                <a:cubicBezTo>
                  <a:pt x="4984" y="2977"/>
                  <a:pt x="4306" y="2831"/>
                  <a:pt x="3628" y="2831"/>
                </a:cubicBezTo>
                <a:cubicBezTo>
                  <a:pt x="3187" y="2831"/>
                  <a:pt x="2745" y="2893"/>
                  <a:pt x="2323" y="3020"/>
                </a:cubicBezTo>
                <a:cubicBezTo>
                  <a:pt x="1108" y="3389"/>
                  <a:pt x="549" y="4449"/>
                  <a:pt x="1" y="5580"/>
                </a:cubicBezTo>
                <a:cubicBezTo>
                  <a:pt x="321" y="5413"/>
                  <a:pt x="672" y="5340"/>
                  <a:pt x="1030" y="5340"/>
                </a:cubicBezTo>
                <a:cubicBezTo>
                  <a:pt x="1643" y="5340"/>
                  <a:pt x="2277" y="5554"/>
                  <a:pt x="2811" y="5877"/>
                </a:cubicBezTo>
                <a:cubicBezTo>
                  <a:pt x="3656" y="6366"/>
                  <a:pt x="4347" y="7092"/>
                  <a:pt x="5121" y="7699"/>
                </a:cubicBezTo>
                <a:cubicBezTo>
                  <a:pt x="6881" y="9091"/>
                  <a:pt x="9128" y="9857"/>
                  <a:pt x="11372" y="9857"/>
                </a:cubicBezTo>
                <a:cubicBezTo>
                  <a:pt x="11662" y="9857"/>
                  <a:pt x="11952" y="9844"/>
                  <a:pt x="12240" y="9818"/>
                </a:cubicBezTo>
                <a:cubicBezTo>
                  <a:pt x="13931" y="9664"/>
                  <a:pt x="15562" y="9056"/>
                  <a:pt x="16979" y="8116"/>
                </a:cubicBezTo>
                <a:lnTo>
                  <a:pt x="16979" y="8116"/>
                </a:lnTo>
                <a:cubicBezTo>
                  <a:pt x="16402" y="8312"/>
                  <a:pt x="15735" y="8383"/>
                  <a:pt x="15033" y="8383"/>
                </a:cubicBezTo>
                <a:cubicBezTo>
                  <a:pt x="14924" y="8383"/>
                  <a:pt x="14815" y="8381"/>
                  <a:pt x="14705" y="8378"/>
                </a:cubicBezTo>
                <a:cubicBezTo>
                  <a:pt x="12883" y="8330"/>
                  <a:pt x="11169" y="7128"/>
                  <a:pt x="10490" y="5437"/>
                </a:cubicBezTo>
                <a:cubicBezTo>
                  <a:pt x="9800" y="3758"/>
                  <a:pt x="10240" y="1555"/>
                  <a:pt x="11502" y="258"/>
                </a:cubicBezTo>
                <a:cubicBezTo>
                  <a:pt x="11184" y="85"/>
                  <a:pt x="10822" y="0"/>
                  <a:pt x="104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5" name="Google Shape;1075;p15"/>
          <p:cNvSpPr/>
          <p:nvPr/>
        </p:nvSpPr>
        <p:spPr>
          <a:xfrm>
            <a:off x="3782317" y="5219406"/>
            <a:ext cx="1529904" cy="618767"/>
          </a:xfrm>
          <a:custGeom>
            <a:avLst/>
            <a:gdLst/>
            <a:ahLst/>
            <a:cxnLst/>
            <a:rect l="l" t="t" r="r" b="b"/>
            <a:pathLst>
              <a:path w="38398" h="15530" extrusionOk="0">
                <a:moveTo>
                  <a:pt x="38398" y="4892"/>
                </a:moveTo>
                <a:cubicBezTo>
                  <a:pt x="38377" y="4918"/>
                  <a:pt x="38356" y="4944"/>
                  <a:pt x="38335" y="4970"/>
                </a:cubicBezTo>
                <a:lnTo>
                  <a:pt x="38335" y="4970"/>
                </a:lnTo>
                <a:cubicBezTo>
                  <a:pt x="38356" y="4944"/>
                  <a:pt x="38377" y="4918"/>
                  <a:pt x="38398" y="4892"/>
                </a:cubicBezTo>
                <a:close/>
                <a:moveTo>
                  <a:pt x="1036" y="1748"/>
                </a:moveTo>
                <a:lnTo>
                  <a:pt x="1036" y="1748"/>
                </a:lnTo>
                <a:cubicBezTo>
                  <a:pt x="1131" y="3046"/>
                  <a:pt x="1322" y="4356"/>
                  <a:pt x="1715" y="5606"/>
                </a:cubicBezTo>
                <a:cubicBezTo>
                  <a:pt x="2084" y="6856"/>
                  <a:pt x="2667" y="8035"/>
                  <a:pt x="3465" y="9059"/>
                </a:cubicBezTo>
                <a:cubicBezTo>
                  <a:pt x="4251" y="10106"/>
                  <a:pt x="5191" y="11011"/>
                  <a:pt x="6203" y="11833"/>
                </a:cubicBezTo>
                <a:cubicBezTo>
                  <a:pt x="7227" y="12643"/>
                  <a:pt x="8346" y="13333"/>
                  <a:pt x="9549" y="13869"/>
                </a:cubicBezTo>
                <a:cubicBezTo>
                  <a:pt x="8299" y="13452"/>
                  <a:pt x="7132" y="12797"/>
                  <a:pt x="6072" y="12023"/>
                </a:cubicBezTo>
                <a:cubicBezTo>
                  <a:pt x="5001" y="11238"/>
                  <a:pt x="4048" y="10297"/>
                  <a:pt x="3227" y="9249"/>
                </a:cubicBezTo>
                <a:cubicBezTo>
                  <a:pt x="2393" y="8202"/>
                  <a:pt x="1834" y="6963"/>
                  <a:pt x="1488" y="5677"/>
                </a:cubicBezTo>
                <a:cubicBezTo>
                  <a:pt x="1143" y="4403"/>
                  <a:pt x="1012" y="3058"/>
                  <a:pt x="1036" y="1748"/>
                </a:cubicBezTo>
                <a:close/>
                <a:moveTo>
                  <a:pt x="1489" y="1"/>
                </a:moveTo>
                <a:cubicBezTo>
                  <a:pt x="1251" y="1"/>
                  <a:pt x="1012" y="106"/>
                  <a:pt x="822" y="343"/>
                </a:cubicBezTo>
                <a:cubicBezTo>
                  <a:pt x="572" y="653"/>
                  <a:pt x="488" y="1070"/>
                  <a:pt x="453" y="1451"/>
                </a:cubicBezTo>
                <a:cubicBezTo>
                  <a:pt x="0" y="5939"/>
                  <a:pt x="1703" y="10023"/>
                  <a:pt x="5477" y="12643"/>
                </a:cubicBezTo>
                <a:cubicBezTo>
                  <a:pt x="8468" y="14722"/>
                  <a:pt x="12141" y="15529"/>
                  <a:pt x="15801" y="15529"/>
                </a:cubicBezTo>
                <a:cubicBezTo>
                  <a:pt x="16730" y="15529"/>
                  <a:pt x="17658" y="15477"/>
                  <a:pt x="18574" y="15381"/>
                </a:cubicBezTo>
                <a:cubicBezTo>
                  <a:pt x="26684" y="14539"/>
                  <a:pt x="33236" y="11288"/>
                  <a:pt x="38335" y="4970"/>
                </a:cubicBezTo>
                <a:lnTo>
                  <a:pt x="38335" y="4970"/>
                </a:lnTo>
                <a:cubicBezTo>
                  <a:pt x="35112" y="8949"/>
                  <a:pt x="29674" y="11444"/>
                  <a:pt x="24706" y="12071"/>
                </a:cubicBezTo>
                <a:cubicBezTo>
                  <a:pt x="23642" y="12198"/>
                  <a:pt x="22570" y="12274"/>
                  <a:pt x="21493" y="12274"/>
                </a:cubicBezTo>
                <a:cubicBezTo>
                  <a:pt x="20858" y="12274"/>
                  <a:pt x="20222" y="12248"/>
                  <a:pt x="19586" y="12190"/>
                </a:cubicBezTo>
                <a:cubicBezTo>
                  <a:pt x="18788" y="12107"/>
                  <a:pt x="18026" y="11892"/>
                  <a:pt x="17276" y="11654"/>
                </a:cubicBezTo>
                <a:cubicBezTo>
                  <a:pt x="16490" y="11404"/>
                  <a:pt x="15716" y="11154"/>
                  <a:pt x="14919" y="11023"/>
                </a:cubicBezTo>
                <a:cubicBezTo>
                  <a:pt x="14754" y="10999"/>
                  <a:pt x="14585" y="10986"/>
                  <a:pt x="14415" y="10986"/>
                </a:cubicBezTo>
                <a:cubicBezTo>
                  <a:pt x="13755" y="10986"/>
                  <a:pt x="13092" y="11183"/>
                  <a:pt x="12656" y="11666"/>
                </a:cubicBezTo>
                <a:cubicBezTo>
                  <a:pt x="12140" y="12226"/>
                  <a:pt x="12060" y="12999"/>
                  <a:pt x="12611" y="13434"/>
                </a:cubicBezTo>
                <a:lnTo>
                  <a:pt x="12611" y="13434"/>
                </a:lnTo>
                <a:cubicBezTo>
                  <a:pt x="9598" y="11383"/>
                  <a:pt x="8214" y="8240"/>
                  <a:pt x="7442" y="4844"/>
                </a:cubicBezTo>
                <a:cubicBezTo>
                  <a:pt x="6917" y="2556"/>
                  <a:pt x="5411" y="809"/>
                  <a:pt x="4108" y="809"/>
                </a:cubicBezTo>
                <a:cubicBezTo>
                  <a:pt x="3546" y="809"/>
                  <a:pt x="3022" y="1133"/>
                  <a:pt x="2631" y="1879"/>
                </a:cubicBezTo>
                <a:cubicBezTo>
                  <a:pt x="2477" y="1534"/>
                  <a:pt x="2560" y="1034"/>
                  <a:pt x="2369" y="617"/>
                </a:cubicBezTo>
                <a:cubicBezTo>
                  <a:pt x="2198" y="238"/>
                  <a:pt x="1846" y="1"/>
                  <a:pt x="148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6" name="Google Shape;1076;p15"/>
          <p:cNvSpPr/>
          <p:nvPr/>
        </p:nvSpPr>
        <p:spPr>
          <a:xfrm>
            <a:off x="3758094" y="5690791"/>
            <a:ext cx="645223" cy="259061"/>
          </a:xfrm>
          <a:custGeom>
            <a:avLst/>
            <a:gdLst/>
            <a:ahLst/>
            <a:cxnLst/>
            <a:rect l="l" t="t" r="r" b="b"/>
            <a:pathLst>
              <a:path w="16194" h="6502" extrusionOk="0">
                <a:moveTo>
                  <a:pt x="16193" y="4360"/>
                </a:moveTo>
                <a:cubicBezTo>
                  <a:pt x="16183" y="4362"/>
                  <a:pt x="16173" y="4364"/>
                  <a:pt x="16162" y="4366"/>
                </a:cubicBezTo>
                <a:lnTo>
                  <a:pt x="16162" y="4366"/>
                </a:lnTo>
                <a:cubicBezTo>
                  <a:pt x="16173" y="4364"/>
                  <a:pt x="16183" y="4362"/>
                  <a:pt x="16193" y="4360"/>
                </a:cubicBezTo>
                <a:close/>
                <a:moveTo>
                  <a:pt x="3942" y="6098"/>
                </a:moveTo>
                <a:lnTo>
                  <a:pt x="3942" y="6098"/>
                </a:lnTo>
                <a:cubicBezTo>
                  <a:pt x="3912" y="6113"/>
                  <a:pt x="3882" y="6128"/>
                  <a:pt x="3851" y="6143"/>
                </a:cubicBezTo>
                <a:lnTo>
                  <a:pt x="3851" y="6143"/>
                </a:lnTo>
                <a:cubicBezTo>
                  <a:pt x="3882" y="6130"/>
                  <a:pt x="3912" y="6115"/>
                  <a:pt x="3942" y="6098"/>
                </a:cubicBezTo>
                <a:close/>
                <a:moveTo>
                  <a:pt x="2444" y="1"/>
                </a:moveTo>
                <a:cubicBezTo>
                  <a:pt x="2152" y="1"/>
                  <a:pt x="2022" y="196"/>
                  <a:pt x="2227" y="740"/>
                </a:cubicBezTo>
                <a:cubicBezTo>
                  <a:pt x="2370" y="1085"/>
                  <a:pt x="2727" y="1383"/>
                  <a:pt x="3049" y="1562"/>
                </a:cubicBezTo>
                <a:cubicBezTo>
                  <a:pt x="2013" y="1562"/>
                  <a:pt x="977" y="2026"/>
                  <a:pt x="489" y="2990"/>
                </a:cubicBezTo>
                <a:cubicBezTo>
                  <a:pt x="1" y="3955"/>
                  <a:pt x="203" y="5205"/>
                  <a:pt x="965" y="5967"/>
                </a:cubicBezTo>
                <a:cubicBezTo>
                  <a:pt x="1344" y="6346"/>
                  <a:pt x="1847" y="6501"/>
                  <a:pt x="2375" y="6501"/>
                </a:cubicBezTo>
                <a:cubicBezTo>
                  <a:pt x="2873" y="6501"/>
                  <a:pt x="3394" y="6362"/>
                  <a:pt x="3851" y="6143"/>
                </a:cubicBezTo>
                <a:lnTo>
                  <a:pt x="3851" y="6143"/>
                </a:lnTo>
                <a:cubicBezTo>
                  <a:pt x="3756" y="6182"/>
                  <a:pt x="3654" y="6201"/>
                  <a:pt x="3552" y="6201"/>
                </a:cubicBezTo>
                <a:cubicBezTo>
                  <a:pt x="3139" y="6201"/>
                  <a:pt x="2710" y="5903"/>
                  <a:pt x="2585" y="5491"/>
                </a:cubicBezTo>
                <a:cubicBezTo>
                  <a:pt x="2430" y="4943"/>
                  <a:pt x="2704" y="4324"/>
                  <a:pt x="3180" y="4002"/>
                </a:cubicBezTo>
                <a:cubicBezTo>
                  <a:pt x="3538" y="3745"/>
                  <a:pt x="3982" y="3644"/>
                  <a:pt x="4428" y="3644"/>
                </a:cubicBezTo>
                <a:cubicBezTo>
                  <a:pt x="4560" y="3644"/>
                  <a:pt x="4692" y="3653"/>
                  <a:pt x="4823" y="3669"/>
                </a:cubicBezTo>
                <a:cubicBezTo>
                  <a:pt x="5383" y="3729"/>
                  <a:pt x="5918" y="3931"/>
                  <a:pt x="6478" y="4110"/>
                </a:cubicBezTo>
                <a:cubicBezTo>
                  <a:pt x="8166" y="4639"/>
                  <a:pt x="9838" y="4865"/>
                  <a:pt x="11524" y="4865"/>
                </a:cubicBezTo>
                <a:cubicBezTo>
                  <a:pt x="13051" y="4865"/>
                  <a:pt x="14589" y="4680"/>
                  <a:pt x="16162" y="4366"/>
                </a:cubicBezTo>
                <a:lnTo>
                  <a:pt x="16162" y="4366"/>
                </a:lnTo>
                <a:cubicBezTo>
                  <a:pt x="15667" y="4464"/>
                  <a:pt x="15151" y="4509"/>
                  <a:pt x="14622" y="4509"/>
                </a:cubicBezTo>
                <a:cubicBezTo>
                  <a:pt x="11318" y="4509"/>
                  <a:pt x="7481" y="2763"/>
                  <a:pt x="4954" y="1228"/>
                </a:cubicBezTo>
                <a:cubicBezTo>
                  <a:pt x="4736" y="1094"/>
                  <a:pt x="3135" y="1"/>
                  <a:pt x="2444"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7" name="Google Shape;1077;p15"/>
          <p:cNvSpPr/>
          <p:nvPr/>
        </p:nvSpPr>
        <p:spPr>
          <a:xfrm>
            <a:off x="4982956" y="5173745"/>
            <a:ext cx="1051744" cy="1086887"/>
          </a:xfrm>
          <a:custGeom>
            <a:avLst/>
            <a:gdLst/>
            <a:ahLst/>
            <a:cxnLst/>
            <a:rect l="l" t="t" r="r" b="b"/>
            <a:pathLst>
              <a:path w="26397" h="27279" extrusionOk="0">
                <a:moveTo>
                  <a:pt x="26366" y="441"/>
                </a:moveTo>
                <a:lnTo>
                  <a:pt x="26366" y="441"/>
                </a:lnTo>
                <a:cubicBezTo>
                  <a:pt x="26376" y="441"/>
                  <a:pt x="26387" y="441"/>
                  <a:pt x="26397" y="442"/>
                </a:cubicBezTo>
                <a:cubicBezTo>
                  <a:pt x="26387" y="441"/>
                  <a:pt x="26376" y="441"/>
                  <a:pt x="26366" y="441"/>
                </a:cubicBezTo>
                <a:close/>
                <a:moveTo>
                  <a:pt x="19027" y="1347"/>
                </a:moveTo>
                <a:lnTo>
                  <a:pt x="19027" y="1347"/>
                </a:lnTo>
                <a:cubicBezTo>
                  <a:pt x="18467" y="1525"/>
                  <a:pt x="17955" y="1751"/>
                  <a:pt x="17455" y="2025"/>
                </a:cubicBezTo>
                <a:cubicBezTo>
                  <a:pt x="16967" y="2299"/>
                  <a:pt x="16515" y="2632"/>
                  <a:pt x="16074" y="3001"/>
                </a:cubicBezTo>
                <a:cubicBezTo>
                  <a:pt x="15646" y="3371"/>
                  <a:pt x="15265" y="3775"/>
                  <a:pt x="14884" y="4204"/>
                </a:cubicBezTo>
                <a:cubicBezTo>
                  <a:pt x="14526" y="4645"/>
                  <a:pt x="14205" y="5097"/>
                  <a:pt x="13907" y="5597"/>
                </a:cubicBezTo>
                <a:cubicBezTo>
                  <a:pt x="12717" y="7526"/>
                  <a:pt x="12086" y="9740"/>
                  <a:pt x="11657" y="11967"/>
                </a:cubicBezTo>
                <a:cubicBezTo>
                  <a:pt x="11193" y="14193"/>
                  <a:pt x="10955" y="16467"/>
                  <a:pt x="10371" y="18694"/>
                </a:cubicBezTo>
                <a:cubicBezTo>
                  <a:pt x="10074" y="19801"/>
                  <a:pt x="9704" y="20897"/>
                  <a:pt x="9228" y="21932"/>
                </a:cubicBezTo>
                <a:cubicBezTo>
                  <a:pt x="8752" y="22980"/>
                  <a:pt x="8192" y="23968"/>
                  <a:pt x="7573" y="24921"/>
                </a:cubicBezTo>
                <a:cubicBezTo>
                  <a:pt x="8692" y="22944"/>
                  <a:pt x="9633" y="20849"/>
                  <a:pt x="10133" y="18634"/>
                </a:cubicBezTo>
                <a:cubicBezTo>
                  <a:pt x="10657" y="16432"/>
                  <a:pt x="10919" y="14146"/>
                  <a:pt x="11347" y="11907"/>
                </a:cubicBezTo>
                <a:cubicBezTo>
                  <a:pt x="11812" y="9669"/>
                  <a:pt x="12431" y="7407"/>
                  <a:pt x="13693" y="5454"/>
                </a:cubicBezTo>
                <a:cubicBezTo>
                  <a:pt x="14324" y="4490"/>
                  <a:pt x="15074" y="3609"/>
                  <a:pt x="15967" y="2882"/>
                </a:cubicBezTo>
                <a:cubicBezTo>
                  <a:pt x="16420" y="2525"/>
                  <a:pt x="16908" y="2216"/>
                  <a:pt x="17420" y="1942"/>
                </a:cubicBezTo>
                <a:cubicBezTo>
                  <a:pt x="17944" y="1692"/>
                  <a:pt x="18479" y="1489"/>
                  <a:pt x="19027" y="1347"/>
                </a:cubicBezTo>
                <a:close/>
                <a:moveTo>
                  <a:pt x="21933" y="0"/>
                </a:moveTo>
                <a:cubicBezTo>
                  <a:pt x="21783" y="0"/>
                  <a:pt x="21632" y="4"/>
                  <a:pt x="21480" y="13"/>
                </a:cubicBezTo>
                <a:cubicBezTo>
                  <a:pt x="20563" y="49"/>
                  <a:pt x="19682" y="192"/>
                  <a:pt x="18860" y="394"/>
                </a:cubicBezTo>
                <a:cubicBezTo>
                  <a:pt x="14860" y="1430"/>
                  <a:pt x="12002" y="4323"/>
                  <a:pt x="10181" y="8312"/>
                </a:cubicBezTo>
                <a:cubicBezTo>
                  <a:pt x="8038" y="13015"/>
                  <a:pt x="4918" y="18575"/>
                  <a:pt x="1" y="20813"/>
                </a:cubicBezTo>
                <a:cubicBezTo>
                  <a:pt x="128" y="20821"/>
                  <a:pt x="254" y="20824"/>
                  <a:pt x="380" y="20824"/>
                </a:cubicBezTo>
                <a:cubicBezTo>
                  <a:pt x="2048" y="20824"/>
                  <a:pt x="3550" y="20177"/>
                  <a:pt x="4990" y="19313"/>
                </a:cubicBezTo>
                <a:lnTo>
                  <a:pt x="4990" y="19313"/>
                </a:lnTo>
                <a:cubicBezTo>
                  <a:pt x="3013" y="21587"/>
                  <a:pt x="8085" y="24683"/>
                  <a:pt x="6192" y="27278"/>
                </a:cubicBezTo>
                <a:cubicBezTo>
                  <a:pt x="8216" y="24504"/>
                  <a:pt x="13157" y="25683"/>
                  <a:pt x="12895" y="21016"/>
                </a:cubicBezTo>
                <a:lnTo>
                  <a:pt x="12895" y="21016"/>
                </a:lnTo>
                <a:cubicBezTo>
                  <a:pt x="14395" y="22230"/>
                  <a:pt x="14931" y="22409"/>
                  <a:pt x="16777" y="22956"/>
                </a:cubicBezTo>
                <a:cubicBezTo>
                  <a:pt x="15408" y="20980"/>
                  <a:pt x="15229" y="19658"/>
                  <a:pt x="15229" y="19658"/>
                </a:cubicBezTo>
                <a:lnTo>
                  <a:pt x="15229" y="19658"/>
                </a:lnTo>
                <a:cubicBezTo>
                  <a:pt x="15919" y="19885"/>
                  <a:pt x="16896" y="19968"/>
                  <a:pt x="16896" y="19968"/>
                </a:cubicBezTo>
                <a:cubicBezTo>
                  <a:pt x="14872" y="17444"/>
                  <a:pt x="13669" y="14658"/>
                  <a:pt x="13753" y="11431"/>
                </a:cubicBezTo>
                <a:lnTo>
                  <a:pt x="13753" y="11431"/>
                </a:lnTo>
                <a:cubicBezTo>
                  <a:pt x="14186" y="12032"/>
                  <a:pt x="14927" y="12449"/>
                  <a:pt x="15655" y="12449"/>
                </a:cubicBezTo>
                <a:cubicBezTo>
                  <a:pt x="15908" y="12449"/>
                  <a:pt x="16159" y="12399"/>
                  <a:pt x="16396" y="12288"/>
                </a:cubicBezTo>
                <a:cubicBezTo>
                  <a:pt x="17301" y="11860"/>
                  <a:pt x="17801" y="10729"/>
                  <a:pt x="17539" y="9764"/>
                </a:cubicBezTo>
                <a:lnTo>
                  <a:pt x="17539" y="9764"/>
                </a:lnTo>
                <a:cubicBezTo>
                  <a:pt x="17448" y="10392"/>
                  <a:pt x="16701" y="10883"/>
                  <a:pt x="16033" y="10883"/>
                </a:cubicBezTo>
                <a:cubicBezTo>
                  <a:pt x="15916" y="10883"/>
                  <a:pt x="15801" y="10868"/>
                  <a:pt x="15693" y="10836"/>
                </a:cubicBezTo>
                <a:cubicBezTo>
                  <a:pt x="14967" y="10621"/>
                  <a:pt x="14455" y="9955"/>
                  <a:pt x="14157" y="9252"/>
                </a:cubicBezTo>
                <a:cubicBezTo>
                  <a:pt x="13324" y="7228"/>
                  <a:pt x="15479" y="4918"/>
                  <a:pt x="16836" y="3668"/>
                </a:cubicBezTo>
                <a:cubicBezTo>
                  <a:pt x="19249" y="1437"/>
                  <a:pt x="22632" y="434"/>
                  <a:pt x="25897" y="434"/>
                </a:cubicBezTo>
                <a:cubicBezTo>
                  <a:pt x="26054" y="434"/>
                  <a:pt x="26210" y="436"/>
                  <a:pt x="26366" y="441"/>
                </a:cubicBezTo>
                <a:lnTo>
                  <a:pt x="26366" y="441"/>
                </a:lnTo>
                <a:cubicBezTo>
                  <a:pt x="24872" y="393"/>
                  <a:pt x="23435" y="0"/>
                  <a:pt x="2193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8" name="Google Shape;1078;p15"/>
          <p:cNvSpPr/>
          <p:nvPr/>
        </p:nvSpPr>
        <p:spPr>
          <a:xfrm>
            <a:off x="4566476" y="5474044"/>
            <a:ext cx="736265" cy="563624"/>
          </a:xfrm>
          <a:custGeom>
            <a:avLst/>
            <a:gdLst/>
            <a:ahLst/>
            <a:cxnLst/>
            <a:rect l="l" t="t" r="r" b="b"/>
            <a:pathLst>
              <a:path w="18479" h="14146" extrusionOk="0">
                <a:moveTo>
                  <a:pt x="15359" y="3977"/>
                </a:moveTo>
                <a:cubicBezTo>
                  <a:pt x="14716" y="4787"/>
                  <a:pt x="14002" y="5525"/>
                  <a:pt x="13192" y="6216"/>
                </a:cubicBezTo>
                <a:cubicBezTo>
                  <a:pt x="12395" y="6894"/>
                  <a:pt x="11513" y="7525"/>
                  <a:pt x="10597" y="8073"/>
                </a:cubicBezTo>
                <a:cubicBezTo>
                  <a:pt x="9656" y="8609"/>
                  <a:pt x="8656" y="9085"/>
                  <a:pt x="7632" y="9466"/>
                </a:cubicBezTo>
                <a:cubicBezTo>
                  <a:pt x="6608" y="9859"/>
                  <a:pt x="5537" y="10181"/>
                  <a:pt x="4465" y="10419"/>
                </a:cubicBezTo>
                <a:cubicBezTo>
                  <a:pt x="5489" y="10062"/>
                  <a:pt x="6525" y="9704"/>
                  <a:pt x="7525" y="9276"/>
                </a:cubicBezTo>
                <a:cubicBezTo>
                  <a:pt x="8525" y="8859"/>
                  <a:pt x="9501" y="8383"/>
                  <a:pt x="10418" y="7847"/>
                </a:cubicBezTo>
                <a:cubicBezTo>
                  <a:pt x="11335" y="7323"/>
                  <a:pt x="12216" y="6716"/>
                  <a:pt x="13037" y="6061"/>
                </a:cubicBezTo>
                <a:cubicBezTo>
                  <a:pt x="13847" y="5406"/>
                  <a:pt x="14621" y="4704"/>
                  <a:pt x="15359" y="3977"/>
                </a:cubicBezTo>
                <a:close/>
                <a:moveTo>
                  <a:pt x="18479" y="1"/>
                </a:moveTo>
                <a:lnTo>
                  <a:pt x="18479" y="1"/>
                </a:lnTo>
                <a:cubicBezTo>
                  <a:pt x="13549" y="5406"/>
                  <a:pt x="7049" y="9347"/>
                  <a:pt x="0" y="11228"/>
                </a:cubicBezTo>
                <a:cubicBezTo>
                  <a:pt x="979" y="11720"/>
                  <a:pt x="2207" y="11962"/>
                  <a:pt x="3452" y="11962"/>
                </a:cubicBezTo>
                <a:cubicBezTo>
                  <a:pt x="4979" y="11962"/>
                  <a:pt x="6532" y="11598"/>
                  <a:pt x="7680" y="10883"/>
                </a:cubicBezTo>
                <a:lnTo>
                  <a:pt x="7680" y="10883"/>
                </a:lnTo>
                <a:cubicBezTo>
                  <a:pt x="7239" y="11812"/>
                  <a:pt x="4775" y="13931"/>
                  <a:pt x="4763" y="14145"/>
                </a:cubicBezTo>
                <a:cubicBezTo>
                  <a:pt x="9894" y="13336"/>
                  <a:pt x="16455" y="4204"/>
                  <a:pt x="184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15"/>
          <p:cNvSpPr/>
          <p:nvPr/>
        </p:nvSpPr>
        <p:spPr>
          <a:xfrm>
            <a:off x="5704041" y="5281920"/>
            <a:ext cx="347275" cy="343609"/>
          </a:xfrm>
          <a:custGeom>
            <a:avLst/>
            <a:gdLst/>
            <a:ahLst/>
            <a:cxnLst/>
            <a:rect l="l" t="t" r="r" b="b"/>
            <a:pathLst>
              <a:path w="8716" h="8624" extrusionOk="0">
                <a:moveTo>
                  <a:pt x="8716" y="1"/>
                </a:moveTo>
                <a:lnTo>
                  <a:pt x="8716" y="1"/>
                </a:lnTo>
                <a:cubicBezTo>
                  <a:pt x="8715" y="1"/>
                  <a:pt x="0" y="6787"/>
                  <a:pt x="2560" y="8442"/>
                </a:cubicBezTo>
                <a:cubicBezTo>
                  <a:pt x="2755" y="8566"/>
                  <a:pt x="2955" y="8623"/>
                  <a:pt x="3159" y="8623"/>
                </a:cubicBezTo>
                <a:cubicBezTo>
                  <a:pt x="5662" y="8623"/>
                  <a:pt x="8716" y="1"/>
                  <a:pt x="871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15"/>
          <p:cNvSpPr/>
          <p:nvPr/>
        </p:nvSpPr>
        <p:spPr>
          <a:xfrm>
            <a:off x="5971590" y="5326981"/>
            <a:ext cx="249100" cy="360104"/>
          </a:xfrm>
          <a:custGeom>
            <a:avLst/>
            <a:gdLst/>
            <a:ahLst/>
            <a:cxnLst/>
            <a:rect l="l" t="t" r="r" b="b"/>
            <a:pathLst>
              <a:path w="6252" h="9038" extrusionOk="0">
                <a:moveTo>
                  <a:pt x="3132" y="1"/>
                </a:moveTo>
                <a:cubicBezTo>
                  <a:pt x="3132" y="1"/>
                  <a:pt x="0" y="9038"/>
                  <a:pt x="3132" y="9038"/>
                </a:cubicBezTo>
                <a:cubicBezTo>
                  <a:pt x="6251" y="9038"/>
                  <a:pt x="3132" y="1"/>
                  <a:pt x="313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15"/>
          <p:cNvSpPr/>
          <p:nvPr/>
        </p:nvSpPr>
        <p:spPr>
          <a:xfrm>
            <a:off x="7200238" y="5261679"/>
            <a:ext cx="676500" cy="393413"/>
          </a:xfrm>
          <a:custGeom>
            <a:avLst/>
            <a:gdLst/>
            <a:ahLst/>
            <a:cxnLst/>
            <a:rect l="l" t="t" r="r" b="b"/>
            <a:pathLst>
              <a:path w="16979" h="9874" extrusionOk="0">
                <a:moveTo>
                  <a:pt x="10538" y="4247"/>
                </a:moveTo>
                <a:lnTo>
                  <a:pt x="10538" y="4247"/>
                </a:lnTo>
                <a:cubicBezTo>
                  <a:pt x="10716" y="5009"/>
                  <a:pt x="10526" y="5843"/>
                  <a:pt x="10133" y="6521"/>
                </a:cubicBezTo>
                <a:cubicBezTo>
                  <a:pt x="10061" y="6676"/>
                  <a:pt x="9954" y="6807"/>
                  <a:pt x="9871" y="6938"/>
                </a:cubicBezTo>
                <a:cubicBezTo>
                  <a:pt x="10431" y="6474"/>
                  <a:pt x="10966" y="5974"/>
                  <a:pt x="11550" y="5509"/>
                </a:cubicBezTo>
                <a:cubicBezTo>
                  <a:pt x="12193" y="4974"/>
                  <a:pt x="12919" y="4497"/>
                  <a:pt x="13740" y="4283"/>
                </a:cubicBezTo>
                <a:lnTo>
                  <a:pt x="13740" y="4283"/>
                </a:lnTo>
                <a:cubicBezTo>
                  <a:pt x="12978" y="4616"/>
                  <a:pt x="12324" y="5128"/>
                  <a:pt x="11716" y="5676"/>
                </a:cubicBezTo>
                <a:cubicBezTo>
                  <a:pt x="11109" y="6224"/>
                  <a:pt x="10526" y="6819"/>
                  <a:pt x="9859" y="7343"/>
                </a:cubicBezTo>
                <a:cubicBezTo>
                  <a:pt x="9180" y="7867"/>
                  <a:pt x="8430" y="8295"/>
                  <a:pt x="7609" y="8510"/>
                </a:cubicBezTo>
                <a:cubicBezTo>
                  <a:pt x="7097" y="8643"/>
                  <a:pt x="6571" y="8703"/>
                  <a:pt x="6049" y="8703"/>
                </a:cubicBezTo>
                <a:cubicBezTo>
                  <a:pt x="5733" y="8703"/>
                  <a:pt x="5418" y="8681"/>
                  <a:pt x="5108" y="8641"/>
                </a:cubicBezTo>
                <a:cubicBezTo>
                  <a:pt x="5942" y="8605"/>
                  <a:pt x="6763" y="8534"/>
                  <a:pt x="7537" y="8284"/>
                </a:cubicBezTo>
                <a:cubicBezTo>
                  <a:pt x="8014" y="8117"/>
                  <a:pt x="8454" y="7891"/>
                  <a:pt x="8871" y="7641"/>
                </a:cubicBezTo>
                <a:cubicBezTo>
                  <a:pt x="9276" y="7260"/>
                  <a:pt x="9597" y="6819"/>
                  <a:pt x="9871" y="6367"/>
                </a:cubicBezTo>
                <a:cubicBezTo>
                  <a:pt x="10228" y="5724"/>
                  <a:pt x="10466" y="5009"/>
                  <a:pt x="10538" y="4247"/>
                </a:cubicBezTo>
                <a:close/>
                <a:moveTo>
                  <a:pt x="6533" y="0"/>
                </a:moveTo>
                <a:cubicBezTo>
                  <a:pt x="6166" y="0"/>
                  <a:pt x="5799" y="91"/>
                  <a:pt x="5478" y="271"/>
                </a:cubicBezTo>
                <a:cubicBezTo>
                  <a:pt x="6740" y="1568"/>
                  <a:pt x="7156" y="3783"/>
                  <a:pt x="6490" y="5450"/>
                </a:cubicBezTo>
                <a:cubicBezTo>
                  <a:pt x="5811" y="7129"/>
                  <a:pt x="4096" y="8319"/>
                  <a:pt x="2275" y="8391"/>
                </a:cubicBezTo>
                <a:cubicBezTo>
                  <a:pt x="2166" y="8394"/>
                  <a:pt x="2059" y="8396"/>
                  <a:pt x="1952" y="8396"/>
                </a:cubicBezTo>
                <a:cubicBezTo>
                  <a:pt x="1259" y="8396"/>
                  <a:pt x="599" y="8325"/>
                  <a:pt x="1" y="8129"/>
                </a:cubicBezTo>
                <a:lnTo>
                  <a:pt x="1" y="8129"/>
                </a:lnTo>
                <a:cubicBezTo>
                  <a:pt x="1406" y="9069"/>
                  <a:pt x="3037" y="9677"/>
                  <a:pt x="4739" y="9831"/>
                </a:cubicBezTo>
                <a:cubicBezTo>
                  <a:pt x="5040" y="9860"/>
                  <a:pt x="5342" y="9874"/>
                  <a:pt x="5643" y="9874"/>
                </a:cubicBezTo>
                <a:cubicBezTo>
                  <a:pt x="7876" y="9874"/>
                  <a:pt x="10108" y="9107"/>
                  <a:pt x="11859" y="7712"/>
                </a:cubicBezTo>
                <a:cubicBezTo>
                  <a:pt x="12633" y="7105"/>
                  <a:pt x="13324" y="6390"/>
                  <a:pt x="14169" y="5878"/>
                </a:cubicBezTo>
                <a:cubicBezTo>
                  <a:pt x="14717" y="5563"/>
                  <a:pt x="15349" y="5352"/>
                  <a:pt x="15957" y="5352"/>
                </a:cubicBezTo>
                <a:cubicBezTo>
                  <a:pt x="16313" y="5352"/>
                  <a:pt x="16662" y="5425"/>
                  <a:pt x="16979" y="5593"/>
                </a:cubicBezTo>
                <a:cubicBezTo>
                  <a:pt x="16431" y="4462"/>
                  <a:pt x="15872" y="3390"/>
                  <a:pt x="14657" y="3033"/>
                </a:cubicBezTo>
                <a:cubicBezTo>
                  <a:pt x="14231" y="2900"/>
                  <a:pt x="13786" y="2835"/>
                  <a:pt x="13341" y="2835"/>
                </a:cubicBezTo>
                <a:cubicBezTo>
                  <a:pt x="12667" y="2835"/>
                  <a:pt x="11993" y="2984"/>
                  <a:pt x="11383" y="3271"/>
                </a:cubicBezTo>
                <a:cubicBezTo>
                  <a:pt x="11704" y="2926"/>
                  <a:pt x="11776" y="2223"/>
                  <a:pt x="11526" y="1866"/>
                </a:cubicBezTo>
                <a:cubicBezTo>
                  <a:pt x="11293" y="1545"/>
                  <a:pt x="10892" y="1391"/>
                  <a:pt x="10488" y="1391"/>
                </a:cubicBezTo>
                <a:cubicBezTo>
                  <a:pt x="10293" y="1391"/>
                  <a:pt x="10097" y="1427"/>
                  <a:pt x="9919" y="1497"/>
                </a:cubicBezTo>
                <a:cubicBezTo>
                  <a:pt x="9359" y="1687"/>
                  <a:pt x="8918" y="2116"/>
                  <a:pt x="8490" y="2521"/>
                </a:cubicBezTo>
                <a:cubicBezTo>
                  <a:pt x="8609" y="1735"/>
                  <a:pt x="8406" y="842"/>
                  <a:pt x="7752" y="378"/>
                </a:cubicBezTo>
                <a:cubicBezTo>
                  <a:pt x="7397" y="126"/>
                  <a:pt x="6965" y="0"/>
                  <a:pt x="653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15"/>
          <p:cNvSpPr/>
          <p:nvPr/>
        </p:nvSpPr>
        <p:spPr>
          <a:xfrm>
            <a:off x="6879579" y="5219923"/>
            <a:ext cx="1530383" cy="619085"/>
          </a:xfrm>
          <a:custGeom>
            <a:avLst/>
            <a:gdLst/>
            <a:ahLst/>
            <a:cxnLst/>
            <a:rect l="l" t="t" r="r" b="b"/>
            <a:pathLst>
              <a:path w="38410" h="15538" extrusionOk="0">
                <a:moveTo>
                  <a:pt x="37386" y="1723"/>
                </a:moveTo>
                <a:lnTo>
                  <a:pt x="37386" y="1723"/>
                </a:lnTo>
                <a:cubicBezTo>
                  <a:pt x="37409" y="3033"/>
                  <a:pt x="37278" y="4379"/>
                  <a:pt x="36933" y="5652"/>
                </a:cubicBezTo>
                <a:cubicBezTo>
                  <a:pt x="36600" y="6938"/>
                  <a:pt x="36016" y="8165"/>
                  <a:pt x="35183" y="9224"/>
                </a:cubicBezTo>
                <a:cubicBezTo>
                  <a:pt x="34361" y="10272"/>
                  <a:pt x="33409" y="11201"/>
                  <a:pt x="32337" y="11998"/>
                </a:cubicBezTo>
                <a:cubicBezTo>
                  <a:pt x="31266" y="12784"/>
                  <a:pt x="30111" y="13439"/>
                  <a:pt x="28861" y="13844"/>
                </a:cubicBezTo>
                <a:cubicBezTo>
                  <a:pt x="30063" y="13320"/>
                  <a:pt x="31171" y="12618"/>
                  <a:pt x="32206" y="11796"/>
                </a:cubicBezTo>
                <a:cubicBezTo>
                  <a:pt x="33218" y="10986"/>
                  <a:pt x="34171" y="10070"/>
                  <a:pt x="34945" y="9034"/>
                </a:cubicBezTo>
                <a:cubicBezTo>
                  <a:pt x="35743" y="8010"/>
                  <a:pt x="36326" y="6831"/>
                  <a:pt x="36695" y="5581"/>
                </a:cubicBezTo>
                <a:cubicBezTo>
                  <a:pt x="37088" y="4343"/>
                  <a:pt x="37278" y="3033"/>
                  <a:pt x="37386" y="1723"/>
                </a:cubicBezTo>
                <a:close/>
                <a:moveTo>
                  <a:pt x="36912" y="1"/>
                </a:moveTo>
                <a:cubicBezTo>
                  <a:pt x="36554" y="1"/>
                  <a:pt x="36200" y="241"/>
                  <a:pt x="36028" y="628"/>
                </a:cubicBezTo>
                <a:cubicBezTo>
                  <a:pt x="35838" y="1033"/>
                  <a:pt x="35921" y="1533"/>
                  <a:pt x="35766" y="1890"/>
                </a:cubicBezTo>
                <a:cubicBezTo>
                  <a:pt x="35376" y="1141"/>
                  <a:pt x="34852" y="816"/>
                  <a:pt x="34289" y="816"/>
                </a:cubicBezTo>
                <a:cubicBezTo>
                  <a:pt x="32983" y="816"/>
                  <a:pt x="31472" y="2571"/>
                  <a:pt x="30956" y="4843"/>
                </a:cubicBezTo>
                <a:cubicBezTo>
                  <a:pt x="30185" y="8242"/>
                  <a:pt x="28807" y="11354"/>
                  <a:pt x="25799" y="13416"/>
                </a:cubicBezTo>
                <a:lnTo>
                  <a:pt x="25799" y="13416"/>
                </a:lnTo>
                <a:cubicBezTo>
                  <a:pt x="26326" y="12985"/>
                  <a:pt x="26250" y="12217"/>
                  <a:pt x="25741" y="11665"/>
                </a:cubicBezTo>
                <a:cubicBezTo>
                  <a:pt x="25305" y="11182"/>
                  <a:pt x="24643" y="10985"/>
                  <a:pt x="23982" y="10985"/>
                </a:cubicBezTo>
                <a:cubicBezTo>
                  <a:pt x="23813" y="10985"/>
                  <a:pt x="23644" y="10998"/>
                  <a:pt x="23479" y="11022"/>
                </a:cubicBezTo>
                <a:cubicBezTo>
                  <a:pt x="22658" y="11141"/>
                  <a:pt x="21884" y="11391"/>
                  <a:pt x="21110" y="11653"/>
                </a:cubicBezTo>
                <a:cubicBezTo>
                  <a:pt x="20372" y="11891"/>
                  <a:pt x="19610" y="12094"/>
                  <a:pt x="18812" y="12189"/>
                </a:cubicBezTo>
                <a:cubicBezTo>
                  <a:pt x="18184" y="12251"/>
                  <a:pt x="17552" y="12278"/>
                  <a:pt x="16920" y="12278"/>
                </a:cubicBezTo>
                <a:cubicBezTo>
                  <a:pt x="15840" y="12278"/>
                  <a:pt x="14759" y="12198"/>
                  <a:pt x="13692" y="12070"/>
                </a:cubicBezTo>
                <a:cubicBezTo>
                  <a:pt x="8692" y="11439"/>
                  <a:pt x="3227" y="8915"/>
                  <a:pt x="0" y="4890"/>
                </a:cubicBezTo>
                <a:lnTo>
                  <a:pt x="0" y="4890"/>
                </a:lnTo>
                <a:cubicBezTo>
                  <a:pt x="5096" y="11260"/>
                  <a:pt x="11680" y="14535"/>
                  <a:pt x="19824" y="15392"/>
                </a:cubicBezTo>
                <a:cubicBezTo>
                  <a:pt x="20730" y="15487"/>
                  <a:pt x="21648" y="15538"/>
                  <a:pt x="22566" y="15538"/>
                </a:cubicBezTo>
                <a:cubicBezTo>
                  <a:pt x="26244" y="15538"/>
                  <a:pt x="29929" y="14721"/>
                  <a:pt x="32921" y="12653"/>
                </a:cubicBezTo>
                <a:cubicBezTo>
                  <a:pt x="36719" y="10010"/>
                  <a:pt x="38410" y="5926"/>
                  <a:pt x="37945" y="1461"/>
                </a:cubicBezTo>
                <a:cubicBezTo>
                  <a:pt x="37910" y="1057"/>
                  <a:pt x="37826" y="652"/>
                  <a:pt x="37576" y="342"/>
                </a:cubicBezTo>
                <a:cubicBezTo>
                  <a:pt x="37387" y="105"/>
                  <a:pt x="37148" y="1"/>
                  <a:pt x="3691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15"/>
          <p:cNvSpPr/>
          <p:nvPr/>
        </p:nvSpPr>
        <p:spPr>
          <a:xfrm>
            <a:off x="7788963" y="5690791"/>
            <a:ext cx="645183" cy="259061"/>
          </a:xfrm>
          <a:custGeom>
            <a:avLst/>
            <a:gdLst/>
            <a:ahLst/>
            <a:cxnLst/>
            <a:rect l="l" t="t" r="r" b="b"/>
            <a:pathLst>
              <a:path w="16193" h="6502" extrusionOk="0">
                <a:moveTo>
                  <a:pt x="0" y="4360"/>
                </a:moveTo>
                <a:cubicBezTo>
                  <a:pt x="11" y="4362"/>
                  <a:pt x="21" y="4364"/>
                  <a:pt x="32" y="4366"/>
                </a:cubicBezTo>
                <a:lnTo>
                  <a:pt x="32" y="4366"/>
                </a:lnTo>
                <a:cubicBezTo>
                  <a:pt x="21" y="4364"/>
                  <a:pt x="11" y="4362"/>
                  <a:pt x="0" y="4360"/>
                </a:cubicBezTo>
                <a:close/>
                <a:moveTo>
                  <a:pt x="12252" y="6098"/>
                </a:moveTo>
                <a:lnTo>
                  <a:pt x="12252" y="6098"/>
                </a:lnTo>
                <a:cubicBezTo>
                  <a:pt x="12281" y="6115"/>
                  <a:pt x="12312" y="6130"/>
                  <a:pt x="12343" y="6143"/>
                </a:cubicBezTo>
                <a:lnTo>
                  <a:pt x="12343" y="6143"/>
                </a:lnTo>
                <a:cubicBezTo>
                  <a:pt x="12312" y="6128"/>
                  <a:pt x="12282" y="6113"/>
                  <a:pt x="12252" y="6098"/>
                </a:cubicBezTo>
                <a:close/>
                <a:moveTo>
                  <a:pt x="13755" y="1"/>
                </a:moveTo>
                <a:cubicBezTo>
                  <a:pt x="13064" y="1"/>
                  <a:pt x="11457" y="1094"/>
                  <a:pt x="11240" y="1228"/>
                </a:cubicBezTo>
                <a:cubicBezTo>
                  <a:pt x="8713" y="2763"/>
                  <a:pt x="4876" y="4509"/>
                  <a:pt x="1572" y="4509"/>
                </a:cubicBezTo>
                <a:cubicBezTo>
                  <a:pt x="1042" y="4509"/>
                  <a:pt x="526" y="4464"/>
                  <a:pt x="32" y="4366"/>
                </a:cubicBezTo>
                <a:lnTo>
                  <a:pt x="32" y="4366"/>
                </a:lnTo>
                <a:cubicBezTo>
                  <a:pt x="1604" y="4680"/>
                  <a:pt x="3143" y="4865"/>
                  <a:pt x="4671" y="4865"/>
                </a:cubicBezTo>
                <a:cubicBezTo>
                  <a:pt x="6358" y="4865"/>
                  <a:pt x="8033" y="4639"/>
                  <a:pt x="9728" y="4110"/>
                </a:cubicBezTo>
                <a:cubicBezTo>
                  <a:pt x="10275" y="3931"/>
                  <a:pt x="10811" y="3729"/>
                  <a:pt x="11371" y="3669"/>
                </a:cubicBezTo>
                <a:cubicBezTo>
                  <a:pt x="11501" y="3653"/>
                  <a:pt x="11634" y="3644"/>
                  <a:pt x="11766" y="3644"/>
                </a:cubicBezTo>
                <a:cubicBezTo>
                  <a:pt x="12212" y="3644"/>
                  <a:pt x="12655" y="3745"/>
                  <a:pt x="13014" y="4002"/>
                </a:cubicBezTo>
                <a:cubicBezTo>
                  <a:pt x="13490" y="4324"/>
                  <a:pt x="13764" y="4943"/>
                  <a:pt x="13609" y="5491"/>
                </a:cubicBezTo>
                <a:cubicBezTo>
                  <a:pt x="13484" y="5903"/>
                  <a:pt x="13054" y="6201"/>
                  <a:pt x="12642" y="6201"/>
                </a:cubicBezTo>
                <a:cubicBezTo>
                  <a:pt x="12539" y="6201"/>
                  <a:pt x="12438" y="6182"/>
                  <a:pt x="12343" y="6143"/>
                </a:cubicBezTo>
                <a:lnTo>
                  <a:pt x="12343" y="6143"/>
                </a:lnTo>
                <a:cubicBezTo>
                  <a:pt x="12800" y="6362"/>
                  <a:pt x="13320" y="6501"/>
                  <a:pt x="13819" y="6501"/>
                </a:cubicBezTo>
                <a:cubicBezTo>
                  <a:pt x="14346" y="6501"/>
                  <a:pt x="14849" y="6346"/>
                  <a:pt x="15228" y="5967"/>
                </a:cubicBezTo>
                <a:cubicBezTo>
                  <a:pt x="15990" y="5205"/>
                  <a:pt x="16193" y="3955"/>
                  <a:pt x="15705" y="2990"/>
                </a:cubicBezTo>
                <a:cubicBezTo>
                  <a:pt x="15216" y="2026"/>
                  <a:pt x="14193" y="1562"/>
                  <a:pt x="13145" y="1562"/>
                </a:cubicBezTo>
                <a:cubicBezTo>
                  <a:pt x="13478" y="1383"/>
                  <a:pt x="13835" y="1085"/>
                  <a:pt x="13966" y="740"/>
                </a:cubicBezTo>
                <a:cubicBezTo>
                  <a:pt x="14175" y="196"/>
                  <a:pt x="14047" y="1"/>
                  <a:pt x="1375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15"/>
          <p:cNvSpPr/>
          <p:nvPr/>
        </p:nvSpPr>
        <p:spPr>
          <a:xfrm>
            <a:off x="6157060" y="5173267"/>
            <a:ext cx="1051307" cy="1086887"/>
          </a:xfrm>
          <a:custGeom>
            <a:avLst/>
            <a:gdLst/>
            <a:ahLst/>
            <a:cxnLst/>
            <a:rect l="l" t="t" r="r" b="b"/>
            <a:pathLst>
              <a:path w="26386" h="27279" extrusionOk="0">
                <a:moveTo>
                  <a:pt x="33" y="441"/>
                </a:moveTo>
                <a:cubicBezTo>
                  <a:pt x="22" y="441"/>
                  <a:pt x="12" y="441"/>
                  <a:pt x="1" y="442"/>
                </a:cubicBezTo>
                <a:cubicBezTo>
                  <a:pt x="12" y="441"/>
                  <a:pt x="22" y="441"/>
                  <a:pt x="33" y="441"/>
                </a:cubicBezTo>
                <a:close/>
                <a:moveTo>
                  <a:pt x="7383" y="1382"/>
                </a:moveTo>
                <a:lnTo>
                  <a:pt x="7383" y="1382"/>
                </a:lnTo>
                <a:cubicBezTo>
                  <a:pt x="7942" y="1513"/>
                  <a:pt x="8478" y="1716"/>
                  <a:pt x="8990" y="1978"/>
                </a:cubicBezTo>
                <a:cubicBezTo>
                  <a:pt x="9502" y="2240"/>
                  <a:pt x="9990" y="2549"/>
                  <a:pt x="10443" y="2906"/>
                </a:cubicBezTo>
                <a:cubicBezTo>
                  <a:pt x="11336" y="3633"/>
                  <a:pt x="12086" y="4514"/>
                  <a:pt x="12717" y="5478"/>
                </a:cubicBezTo>
                <a:cubicBezTo>
                  <a:pt x="13979" y="7419"/>
                  <a:pt x="14610" y="9693"/>
                  <a:pt x="15062" y="11931"/>
                </a:cubicBezTo>
                <a:cubicBezTo>
                  <a:pt x="15503" y="14158"/>
                  <a:pt x="15753" y="16444"/>
                  <a:pt x="16265" y="18658"/>
                </a:cubicBezTo>
                <a:cubicBezTo>
                  <a:pt x="16777" y="20873"/>
                  <a:pt x="17717" y="22968"/>
                  <a:pt x="18836" y="24957"/>
                </a:cubicBezTo>
                <a:cubicBezTo>
                  <a:pt x="18217" y="23980"/>
                  <a:pt x="17658" y="22980"/>
                  <a:pt x="17182" y="21956"/>
                </a:cubicBezTo>
                <a:cubicBezTo>
                  <a:pt x="16705" y="20920"/>
                  <a:pt x="16336" y="19837"/>
                  <a:pt x="16039" y="18718"/>
                </a:cubicBezTo>
                <a:cubicBezTo>
                  <a:pt x="15467" y="16503"/>
                  <a:pt x="15217" y="14217"/>
                  <a:pt x="14753" y="11991"/>
                </a:cubicBezTo>
                <a:cubicBezTo>
                  <a:pt x="14324" y="9776"/>
                  <a:pt x="13717" y="7550"/>
                  <a:pt x="12502" y="5621"/>
                </a:cubicBezTo>
                <a:cubicBezTo>
                  <a:pt x="12205" y="5145"/>
                  <a:pt x="11883" y="4680"/>
                  <a:pt x="11526" y="4240"/>
                </a:cubicBezTo>
                <a:cubicBezTo>
                  <a:pt x="11169" y="3799"/>
                  <a:pt x="10764" y="3406"/>
                  <a:pt x="10335" y="3025"/>
                </a:cubicBezTo>
                <a:cubicBezTo>
                  <a:pt x="9907" y="2656"/>
                  <a:pt x="9442" y="2335"/>
                  <a:pt x="8954" y="2049"/>
                </a:cubicBezTo>
                <a:cubicBezTo>
                  <a:pt x="8454" y="1775"/>
                  <a:pt x="7918" y="1561"/>
                  <a:pt x="7383" y="1382"/>
                </a:cubicBezTo>
                <a:close/>
                <a:moveTo>
                  <a:pt x="4462" y="1"/>
                </a:moveTo>
                <a:cubicBezTo>
                  <a:pt x="2953" y="1"/>
                  <a:pt x="1526" y="393"/>
                  <a:pt x="33" y="441"/>
                </a:cubicBezTo>
                <a:lnTo>
                  <a:pt x="33" y="441"/>
                </a:lnTo>
                <a:cubicBezTo>
                  <a:pt x="190" y="436"/>
                  <a:pt x="347" y="434"/>
                  <a:pt x="504" y="434"/>
                </a:cubicBezTo>
                <a:cubicBezTo>
                  <a:pt x="3759" y="434"/>
                  <a:pt x="7150" y="1427"/>
                  <a:pt x="9562" y="3668"/>
                </a:cubicBezTo>
                <a:cubicBezTo>
                  <a:pt x="10907" y="4930"/>
                  <a:pt x="13074" y="7228"/>
                  <a:pt x="12240" y="9252"/>
                </a:cubicBezTo>
                <a:cubicBezTo>
                  <a:pt x="11955" y="9955"/>
                  <a:pt x="11431" y="10622"/>
                  <a:pt x="10705" y="10824"/>
                </a:cubicBezTo>
                <a:cubicBezTo>
                  <a:pt x="10595" y="10856"/>
                  <a:pt x="10479" y="10872"/>
                  <a:pt x="10361" y="10872"/>
                </a:cubicBezTo>
                <a:cubicBezTo>
                  <a:pt x="9696" y="10872"/>
                  <a:pt x="8960" y="10389"/>
                  <a:pt x="8859" y="9752"/>
                </a:cubicBezTo>
                <a:lnTo>
                  <a:pt x="8859" y="9752"/>
                </a:lnTo>
                <a:cubicBezTo>
                  <a:pt x="8573" y="10729"/>
                  <a:pt x="9097" y="11860"/>
                  <a:pt x="10002" y="12288"/>
                </a:cubicBezTo>
                <a:cubicBezTo>
                  <a:pt x="10237" y="12400"/>
                  <a:pt x="10489" y="12451"/>
                  <a:pt x="10743" y="12451"/>
                </a:cubicBezTo>
                <a:cubicBezTo>
                  <a:pt x="11468" y="12451"/>
                  <a:pt x="12210" y="12036"/>
                  <a:pt x="12633" y="11419"/>
                </a:cubicBezTo>
                <a:lnTo>
                  <a:pt x="12633" y="11419"/>
                </a:lnTo>
                <a:cubicBezTo>
                  <a:pt x="12729" y="14658"/>
                  <a:pt x="11526" y="17432"/>
                  <a:pt x="9502" y="19968"/>
                </a:cubicBezTo>
                <a:cubicBezTo>
                  <a:pt x="9502" y="19968"/>
                  <a:pt x="10478" y="19897"/>
                  <a:pt x="11169" y="19658"/>
                </a:cubicBezTo>
                <a:lnTo>
                  <a:pt x="11169" y="19658"/>
                </a:lnTo>
                <a:cubicBezTo>
                  <a:pt x="11169" y="19658"/>
                  <a:pt x="10978" y="20980"/>
                  <a:pt x="9621" y="22956"/>
                </a:cubicBezTo>
                <a:cubicBezTo>
                  <a:pt x="11467" y="22409"/>
                  <a:pt x="12002" y="22218"/>
                  <a:pt x="13502" y="21004"/>
                </a:cubicBezTo>
                <a:lnTo>
                  <a:pt x="13502" y="21004"/>
                </a:lnTo>
                <a:cubicBezTo>
                  <a:pt x="13229" y="25683"/>
                  <a:pt x="18170" y="24504"/>
                  <a:pt x="20194" y="27278"/>
                </a:cubicBezTo>
                <a:cubicBezTo>
                  <a:pt x="18313" y="24671"/>
                  <a:pt x="23385" y="21587"/>
                  <a:pt x="21408" y="19313"/>
                </a:cubicBezTo>
                <a:lnTo>
                  <a:pt x="21408" y="19313"/>
                </a:lnTo>
                <a:cubicBezTo>
                  <a:pt x="22848" y="20182"/>
                  <a:pt x="24339" y="20827"/>
                  <a:pt x="25975" y="20827"/>
                </a:cubicBezTo>
                <a:cubicBezTo>
                  <a:pt x="26111" y="20827"/>
                  <a:pt x="26247" y="20822"/>
                  <a:pt x="26385" y="20813"/>
                </a:cubicBezTo>
                <a:cubicBezTo>
                  <a:pt x="21480" y="18563"/>
                  <a:pt x="18336" y="13027"/>
                  <a:pt x="16205" y="8312"/>
                </a:cubicBezTo>
                <a:cubicBezTo>
                  <a:pt x="14407" y="4335"/>
                  <a:pt x="11538" y="1442"/>
                  <a:pt x="7537" y="394"/>
                </a:cubicBezTo>
                <a:cubicBezTo>
                  <a:pt x="6704" y="192"/>
                  <a:pt x="5835" y="49"/>
                  <a:pt x="4918" y="13"/>
                </a:cubicBezTo>
                <a:cubicBezTo>
                  <a:pt x="4765" y="4"/>
                  <a:pt x="4613" y="1"/>
                  <a:pt x="446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5" name="Google Shape;1085;p15"/>
          <p:cNvSpPr/>
          <p:nvPr/>
        </p:nvSpPr>
        <p:spPr>
          <a:xfrm>
            <a:off x="6889978" y="5474044"/>
            <a:ext cx="736783" cy="563624"/>
          </a:xfrm>
          <a:custGeom>
            <a:avLst/>
            <a:gdLst/>
            <a:ahLst/>
            <a:cxnLst/>
            <a:rect l="l" t="t" r="r" b="b"/>
            <a:pathLst>
              <a:path w="18492" h="14146" extrusionOk="0">
                <a:moveTo>
                  <a:pt x="3132" y="3977"/>
                </a:moveTo>
                <a:lnTo>
                  <a:pt x="3132" y="3977"/>
                </a:lnTo>
                <a:cubicBezTo>
                  <a:pt x="3870" y="4704"/>
                  <a:pt x="4632" y="5418"/>
                  <a:pt x="5454" y="6061"/>
                </a:cubicBezTo>
                <a:cubicBezTo>
                  <a:pt x="6264" y="6716"/>
                  <a:pt x="7133" y="7311"/>
                  <a:pt x="8073" y="7847"/>
                </a:cubicBezTo>
                <a:cubicBezTo>
                  <a:pt x="8990" y="8395"/>
                  <a:pt x="9955" y="8859"/>
                  <a:pt x="10955" y="9276"/>
                </a:cubicBezTo>
                <a:cubicBezTo>
                  <a:pt x="11943" y="9704"/>
                  <a:pt x="12979" y="10062"/>
                  <a:pt x="14027" y="10419"/>
                </a:cubicBezTo>
                <a:cubicBezTo>
                  <a:pt x="12943" y="10169"/>
                  <a:pt x="11883" y="9859"/>
                  <a:pt x="10859" y="9466"/>
                </a:cubicBezTo>
                <a:cubicBezTo>
                  <a:pt x="9824" y="9085"/>
                  <a:pt x="8835" y="8609"/>
                  <a:pt x="7895" y="8073"/>
                </a:cubicBezTo>
                <a:cubicBezTo>
                  <a:pt x="6966" y="7525"/>
                  <a:pt x="6073" y="6906"/>
                  <a:pt x="5287" y="6216"/>
                </a:cubicBezTo>
                <a:cubicBezTo>
                  <a:pt x="4478" y="5525"/>
                  <a:pt x="3763" y="4763"/>
                  <a:pt x="3132" y="3977"/>
                </a:cubicBezTo>
                <a:close/>
                <a:moveTo>
                  <a:pt x="1" y="1"/>
                </a:moveTo>
                <a:lnTo>
                  <a:pt x="1" y="1"/>
                </a:lnTo>
                <a:cubicBezTo>
                  <a:pt x="2013" y="4204"/>
                  <a:pt x="8573" y="13336"/>
                  <a:pt x="13729" y="14145"/>
                </a:cubicBezTo>
                <a:cubicBezTo>
                  <a:pt x="13717" y="13931"/>
                  <a:pt x="11240" y="11812"/>
                  <a:pt x="10812" y="10883"/>
                </a:cubicBezTo>
                <a:lnTo>
                  <a:pt x="10812" y="10883"/>
                </a:lnTo>
                <a:cubicBezTo>
                  <a:pt x="11953" y="11598"/>
                  <a:pt x="13499" y="11962"/>
                  <a:pt x="15026" y="11962"/>
                </a:cubicBezTo>
                <a:cubicBezTo>
                  <a:pt x="16270" y="11962"/>
                  <a:pt x="17502" y="11720"/>
                  <a:pt x="18491" y="11228"/>
                </a:cubicBezTo>
                <a:cubicBezTo>
                  <a:pt x="11419" y="9347"/>
                  <a:pt x="4918" y="5406"/>
                  <a:pt x="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6" name="Google Shape;1086;p15"/>
          <p:cNvSpPr/>
          <p:nvPr/>
        </p:nvSpPr>
        <p:spPr>
          <a:xfrm>
            <a:off x="6141402" y="5281920"/>
            <a:ext cx="346836" cy="343609"/>
          </a:xfrm>
          <a:custGeom>
            <a:avLst/>
            <a:gdLst/>
            <a:ahLst/>
            <a:cxnLst/>
            <a:rect l="l" t="t" r="r" b="b"/>
            <a:pathLst>
              <a:path w="8705" h="8624" extrusionOk="0">
                <a:moveTo>
                  <a:pt x="1" y="1"/>
                </a:moveTo>
                <a:cubicBezTo>
                  <a:pt x="1" y="1"/>
                  <a:pt x="3055" y="8623"/>
                  <a:pt x="5548" y="8623"/>
                </a:cubicBezTo>
                <a:cubicBezTo>
                  <a:pt x="5751" y="8623"/>
                  <a:pt x="5951" y="8566"/>
                  <a:pt x="6145" y="8442"/>
                </a:cubicBezTo>
                <a:cubicBezTo>
                  <a:pt x="8704" y="6787"/>
                  <a:pt x="1" y="1"/>
                  <a:pt x="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0" name="Google Shape;1100;p15"/>
          <p:cNvSpPr/>
          <p:nvPr/>
        </p:nvSpPr>
        <p:spPr>
          <a:xfrm>
            <a:off x="8574993" y="1495885"/>
            <a:ext cx="2095879" cy="3865760"/>
          </a:xfrm>
          <a:custGeom>
            <a:avLst/>
            <a:gdLst/>
            <a:ahLst/>
            <a:cxnLst/>
            <a:rect l="l" t="t" r="r" b="b"/>
            <a:pathLst>
              <a:path w="52603" h="97024" extrusionOk="0">
                <a:moveTo>
                  <a:pt x="1" y="0"/>
                </a:moveTo>
                <a:lnTo>
                  <a:pt x="1" y="2691"/>
                </a:lnTo>
                <a:lnTo>
                  <a:pt x="39327" y="2691"/>
                </a:lnTo>
                <a:cubicBezTo>
                  <a:pt x="39958" y="8227"/>
                  <a:pt x="44364" y="12633"/>
                  <a:pt x="49900" y="13264"/>
                </a:cubicBezTo>
                <a:lnTo>
                  <a:pt x="49900" y="83749"/>
                </a:lnTo>
                <a:cubicBezTo>
                  <a:pt x="44364" y="84368"/>
                  <a:pt x="39958" y="88773"/>
                  <a:pt x="39327" y="94309"/>
                </a:cubicBezTo>
                <a:lnTo>
                  <a:pt x="1" y="94309"/>
                </a:lnTo>
                <a:lnTo>
                  <a:pt x="1" y="97024"/>
                </a:lnTo>
                <a:lnTo>
                  <a:pt x="41970" y="97024"/>
                </a:lnTo>
                <a:lnTo>
                  <a:pt x="41970" y="95667"/>
                </a:lnTo>
                <a:cubicBezTo>
                  <a:pt x="41970" y="90547"/>
                  <a:pt x="46138" y="86380"/>
                  <a:pt x="51257" y="86380"/>
                </a:cubicBezTo>
                <a:lnTo>
                  <a:pt x="52603" y="86380"/>
                </a:lnTo>
                <a:lnTo>
                  <a:pt x="52603" y="10644"/>
                </a:lnTo>
                <a:lnTo>
                  <a:pt x="51257" y="10644"/>
                </a:lnTo>
                <a:cubicBezTo>
                  <a:pt x="46138" y="10644"/>
                  <a:pt x="41970" y="6477"/>
                  <a:pt x="41970" y="1357"/>
                </a:cubicBezTo>
                <a:lnTo>
                  <a:pt x="41970"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1" name="Google Shape;1101;p15"/>
          <p:cNvSpPr/>
          <p:nvPr/>
        </p:nvSpPr>
        <p:spPr>
          <a:xfrm>
            <a:off x="1521368" y="1495886"/>
            <a:ext cx="2096357" cy="3866716"/>
          </a:xfrm>
          <a:custGeom>
            <a:avLst/>
            <a:gdLst/>
            <a:ahLst/>
            <a:cxnLst/>
            <a:rect l="l" t="t" r="r" b="b"/>
            <a:pathLst>
              <a:path w="52615" h="97048" extrusionOk="0">
                <a:moveTo>
                  <a:pt x="10645" y="0"/>
                </a:moveTo>
                <a:lnTo>
                  <a:pt x="10645" y="1357"/>
                </a:lnTo>
                <a:cubicBezTo>
                  <a:pt x="10645" y="6477"/>
                  <a:pt x="6478" y="10644"/>
                  <a:pt x="1358" y="10644"/>
                </a:cubicBezTo>
                <a:lnTo>
                  <a:pt x="1" y="10644"/>
                </a:lnTo>
                <a:lnTo>
                  <a:pt x="1" y="86416"/>
                </a:lnTo>
                <a:lnTo>
                  <a:pt x="1358" y="86416"/>
                </a:lnTo>
                <a:cubicBezTo>
                  <a:pt x="6478" y="86416"/>
                  <a:pt x="10645" y="90583"/>
                  <a:pt x="10645" y="95702"/>
                </a:cubicBezTo>
                <a:lnTo>
                  <a:pt x="10645" y="97048"/>
                </a:lnTo>
                <a:lnTo>
                  <a:pt x="52615" y="97048"/>
                </a:lnTo>
                <a:lnTo>
                  <a:pt x="52615" y="94345"/>
                </a:lnTo>
                <a:lnTo>
                  <a:pt x="13288" y="94345"/>
                </a:lnTo>
                <a:cubicBezTo>
                  <a:pt x="12669" y="88809"/>
                  <a:pt x="8264" y="84403"/>
                  <a:pt x="2727" y="83772"/>
                </a:cubicBezTo>
                <a:lnTo>
                  <a:pt x="2727" y="13276"/>
                </a:lnTo>
                <a:cubicBezTo>
                  <a:pt x="8264" y="12656"/>
                  <a:pt x="12669" y="8239"/>
                  <a:pt x="13288" y="2715"/>
                </a:cubicBezTo>
                <a:lnTo>
                  <a:pt x="52615" y="2715"/>
                </a:lnTo>
                <a:lnTo>
                  <a:pt x="52615"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2" name="Google Shape;1102;p15"/>
          <p:cNvSpPr/>
          <p:nvPr/>
        </p:nvSpPr>
        <p:spPr>
          <a:xfrm>
            <a:off x="8574993" y="1373010"/>
            <a:ext cx="2218756" cy="4112469"/>
          </a:xfrm>
          <a:custGeom>
            <a:avLst/>
            <a:gdLst/>
            <a:ahLst/>
            <a:cxnLst/>
            <a:rect l="l" t="t" r="r" b="b"/>
            <a:pathLst>
              <a:path w="55687" h="103216" extrusionOk="0">
                <a:moveTo>
                  <a:pt x="1" y="0"/>
                </a:moveTo>
                <a:lnTo>
                  <a:pt x="1" y="691"/>
                </a:lnTo>
                <a:lnTo>
                  <a:pt x="44364" y="691"/>
                </a:lnTo>
                <a:lnTo>
                  <a:pt x="44364" y="4441"/>
                </a:lnTo>
                <a:cubicBezTo>
                  <a:pt x="44364" y="8240"/>
                  <a:pt x="47459" y="11323"/>
                  <a:pt x="51257" y="11323"/>
                </a:cubicBezTo>
                <a:lnTo>
                  <a:pt x="55008" y="11323"/>
                </a:lnTo>
                <a:lnTo>
                  <a:pt x="55008" y="91893"/>
                </a:lnTo>
                <a:lnTo>
                  <a:pt x="51257" y="91893"/>
                </a:lnTo>
                <a:cubicBezTo>
                  <a:pt x="47459" y="91893"/>
                  <a:pt x="44364" y="94988"/>
                  <a:pt x="44364" y="98774"/>
                </a:cubicBezTo>
                <a:lnTo>
                  <a:pt x="44364" y="102537"/>
                </a:lnTo>
                <a:lnTo>
                  <a:pt x="1" y="102537"/>
                </a:lnTo>
                <a:lnTo>
                  <a:pt x="1" y="103216"/>
                </a:lnTo>
                <a:lnTo>
                  <a:pt x="45042" y="103216"/>
                </a:lnTo>
                <a:lnTo>
                  <a:pt x="45042" y="98786"/>
                </a:lnTo>
                <a:cubicBezTo>
                  <a:pt x="45042" y="95357"/>
                  <a:pt x="47828" y="92571"/>
                  <a:pt x="51257" y="92571"/>
                </a:cubicBezTo>
                <a:lnTo>
                  <a:pt x="55686" y="92571"/>
                </a:lnTo>
                <a:lnTo>
                  <a:pt x="55686" y="10645"/>
                </a:lnTo>
                <a:lnTo>
                  <a:pt x="51257" y="10645"/>
                </a:lnTo>
                <a:cubicBezTo>
                  <a:pt x="47828" y="10645"/>
                  <a:pt x="45042" y="7859"/>
                  <a:pt x="45042" y="4441"/>
                </a:cubicBezTo>
                <a:lnTo>
                  <a:pt x="4504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3" name="Google Shape;1103;p15"/>
          <p:cNvSpPr/>
          <p:nvPr/>
        </p:nvSpPr>
        <p:spPr>
          <a:xfrm>
            <a:off x="1398532" y="1372531"/>
            <a:ext cx="2219193" cy="4112469"/>
          </a:xfrm>
          <a:custGeom>
            <a:avLst/>
            <a:gdLst/>
            <a:ahLst/>
            <a:cxnLst/>
            <a:rect l="l" t="t" r="r" b="b"/>
            <a:pathLst>
              <a:path w="55698" h="103216" extrusionOk="0">
                <a:moveTo>
                  <a:pt x="10644" y="1"/>
                </a:moveTo>
                <a:lnTo>
                  <a:pt x="10644" y="4442"/>
                </a:lnTo>
                <a:cubicBezTo>
                  <a:pt x="10644" y="7859"/>
                  <a:pt x="7858" y="10645"/>
                  <a:pt x="4441" y="10645"/>
                </a:cubicBezTo>
                <a:lnTo>
                  <a:pt x="0" y="10645"/>
                </a:lnTo>
                <a:lnTo>
                  <a:pt x="0" y="92571"/>
                </a:lnTo>
                <a:lnTo>
                  <a:pt x="4441" y="92571"/>
                </a:lnTo>
                <a:cubicBezTo>
                  <a:pt x="7858" y="92571"/>
                  <a:pt x="10644" y="95357"/>
                  <a:pt x="10644" y="98775"/>
                </a:cubicBezTo>
                <a:lnTo>
                  <a:pt x="10644" y="103216"/>
                </a:lnTo>
                <a:lnTo>
                  <a:pt x="55698" y="103216"/>
                </a:lnTo>
                <a:lnTo>
                  <a:pt x="55698" y="102525"/>
                </a:lnTo>
                <a:lnTo>
                  <a:pt x="11323" y="102525"/>
                </a:lnTo>
                <a:lnTo>
                  <a:pt x="11323" y="98775"/>
                </a:lnTo>
                <a:cubicBezTo>
                  <a:pt x="11323" y="94988"/>
                  <a:pt x="8227" y="91893"/>
                  <a:pt x="4441" y="91893"/>
                </a:cubicBezTo>
                <a:lnTo>
                  <a:pt x="691" y="91893"/>
                </a:lnTo>
                <a:lnTo>
                  <a:pt x="691" y="11323"/>
                </a:lnTo>
                <a:lnTo>
                  <a:pt x="4441" y="11323"/>
                </a:lnTo>
                <a:cubicBezTo>
                  <a:pt x="8227" y="11323"/>
                  <a:pt x="11323" y="8228"/>
                  <a:pt x="11323" y="4442"/>
                </a:cubicBezTo>
                <a:lnTo>
                  <a:pt x="11323" y="691"/>
                </a:lnTo>
                <a:lnTo>
                  <a:pt x="55698" y="691"/>
                </a:lnTo>
                <a:lnTo>
                  <a:pt x="55698"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4" name="Google Shape;1104;p15"/>
          <p:cNvSpPr txBox="1">
            <a:spLocks noGrp="1"/>
          </p:cNvSpPr>
          <p:nvPr>
            <p:ph type="title"/>
          </p:nvPr>
        </p:nvSpPr>
        <p:spPr>
          <a:xfrm>
            <a:off x="3316900" y="4003500"/>
            <a:ext cx="5558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3600">
                <a:solidFill>
                  <a:schemeClr val="accent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05" name="Google Shape;1105;p15"/>
          <p:cNvSpPr txBox="1">
            <a:spLocks noGrp="1"/>
          </p:cNvSpPr>
          <p:nvPr>
            <p:ph type="title" idx="2"/>
          </p:nvPr>
        </p:nvSpPr>
        <p:spPr>
          <a:xfrm>
            <a:off x="2016000" y="2165400"/>
            <a:ext cx="8160400" cy="21208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2800"/>
              <a:buNone/>
              <a:defRPr sz="2667" b="0">
                <a:solidFill>
                  <a:schemeClr val="dk2"/>
                </a:solidFill>
                <a:latin typeface="Adamina"/>
                <a:ea typeface="Adamina"/>
                <a:cs typeface="Adamina"/>
                <a:sym typeface="Adamin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5" name="Imagen 34"/>
          <p:cNvPicPr>
            <a:picLocks noChangeAspect="1"/>
          </p:cNvPicPr>
          <p:nvPr userDrawn="1"/>
        </p:nvPicPr>
        <p:blipFill>
          <a:blip r:embed="rId3"/>
          <a:stretch>
            <a:fillRect/>
          </a:stretch>
        </p:blipFill>
        <p:spPr>
          <a:xfrm>
            <a:off x="5494665" y="470311"/>
            <a:ext cx="1631000" cy="1491768"/>
          </a:xfrm>
          <a:prstGeom prst="rect">
            <a:avLst/>
          </a:prstGeom>
        </p:spPr>
      </p:pic>
    </p:spTree>
    <p:extLst>
      <p:ext uri="{BB962C8B-B14F-4D97-AF65-F5344CB8AC3E}">
        <p14:creationId xmlns:p14="http://schemas.microsoft.com/office/powerpoint/2010/main" val="14643608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
        <p:cNvGrpSpPr/>
        <p:nvPr/>
      </p:nvGrpSpPr>
      <p:grpSpPr>
        <a:xfrm>
          <a:off x="0" y="0"/>
          <a:ext cx="0" cy="0"/>
          <a:chOff x="0" y="0"/>
          <a:chExt cx="0" cy="0"/>
        </a:xfrm>
      </p:grpSpPr>
      <p:grpSp>
        <p:nvGrpSpPr>
          <p:cNvPr id="17" name="Google Shape;17;p2"/>
          <p:cNvGrpSpPr/>
          <p:nvPr/>
        </p:nvGrpSpPr>
        <p:grpSpPr>
          <a:xfrm>
            <a:off x="0" y="4340877"/>
            <a:ext cx="12215538" cy="2520411"/>
            <a:chOff x="0" y="4340877"/>
            <a:chExt cx="12215538" cy="2520411"/>
          </a:xfrm>
        </p:grpSpPr>
        <p:sp>
          <p:nvSpPr>
            <p:cNvPr id="18" name="Google Shape;18;p2"/>
            <p:cNvSpPr/>
            <p:nvPr/>
          </p:nvSpPr>
          <p:spPr>
            <a:xfrm>
              <a:off x="0" y="4402442"/>
              <a:ext cx="12215538" cy="2453909"/>
            </a:xfrm>
            <a:custGeom>
              <a:avLst/>
              <a:gdLst/>
              <a:ahLst/>
              <a:cxnLst/>
              <a:rect l="l" t="t" r="r" b="b"/>
              <a:pathLst>
                <a:path w="12215538" h="2549516" extrusionOk="0">
                  <a:moveTo>
                    <a:pt x="3136815" y="69735"/>
                  </a:moveTo>
                  <a:lnTo>
                    <a:pt x="12215538" y="0"/>
                  </a:lnTo>
                  <a:lnTo>
                    <a:pt x="12192000" y="2549516"/>
                  </a:lnTo>
                  <a:lnTo>
                    <a:pt x="0" y="2549516"/>
                  </a:lnTo>
                  <a:lnTo>
                    <a:pt x="3136815" y="69735"/>
                  </a:lnTo>
                  <a:close/>
                </a:path>
              </a:pathLst>
            </a:custGeom>
            <a:solidFill>
              <a:srgbClr val="DBD7B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19" name="Google Shape;19;p2"/>
            <p:cNvCxnSpPr/>
            <p:nvPr/>
          </p:nvCxnSpPr>
          <p:spPr>
            <a:xfrm flipH="1">
              <a:off x="3869690" y="4444832"/>
              <a:ext cx="1713600" cy="2337600"/>
            </a:xfrm>
            <a:prstGeom prst="straightConnector1">
              <a:avLst/>
            </a:prstGeom>
            <a:noFill/>
            <a:ln w="22225" cap="flat" cmpd="sng">
              <a:solidFill>
                <a:srgbClr val="881B17"/>
              </a:solidFill>
              <a:prstDash val="solid"/>
              <a:miter lim="800000"/>
              <a:headEnd type="none" w="sm" len="sm"/>
              <a:tailEnd type="none" w="sm" len="sm"/>
            </a:ln>
          </p:spPr>
        </p:cxnSp>
        <p:cxnSp>
          <p:nvCxnSpPr>
            <p:cNvPr id="20" name="Google Shape;20;p2"/>
            <p:cNvCxnSpPr/>
            <p:nvPr/>
          </p:nvCxnSpPr>
          <p:spPr>
            <a:xfrm flipH="1">
              <a:off x="5953728" y="4360053"/>
              <a:ext cx="961800" cy="2497800"/>
            </a:xfrm>
            <a:prstGeom prst="straightConnector1">
              <a:avLst/>
            </a:prstGeom>
            <a:noFill/>
            <a:ln w="22225" cap="flat" cmpd="sng">
              <a:solidFill>
                <a:srgbClr val="881B17"/>
              </a:solidFill>
              <a:prstDash val="solid"/>
              <a:miter lim="800000"/>
              <a:headEnd type="none" w="sm" len="sm"/>
              <a:tailEnd type="none" w="sm" len="sm"/>
            </a:ln>
          </p:spPr>
        </p:cxnSp>
        <p:cxnSp>
          <p:nvCxnSpPr>
            <p:cNvPr id="21" name="Google Shape;21;p2"/>
            <p:cNvCxnSpPr/>
            <p:nvPr/>
          </p:nvCxnSpPr>
          <p:spPr>
            <a:xfrm>
              <a:off x="8211433" y="4340877"/>
              <a:ext cx="226200" cy="2517000"/>
            </a:xfrm>
            <a:prstGeom prst="straightConnector1">
              <a:avLst/>
            </a:prstGeom>
            <a:noFill/>
            <a:ln w="22225" cap="flat" cmpd="sng">
              <a:solidFill>
                <a:srgbClr val="881B17"/>
              </a:solidFill>
              <a:prstDash val="solid"/>
              <a:miter lim="800000"/>
              <a:headEnd type="none" w="sm" len="sm"/>
              <a:tailEnd type="none" w="sm" len="sm"/>
            </a:ln>
          </p:spPr>
        </p:cxnSp>
        <p:cxnSp>
          <p:nvCxnSpPr>
            <p:cNvPr id="22" name="Google Shape;22;p2"/>
            <p:cNvCxnSpPr/>
            <p:nvPr/>
          </p:nvCxnSpPr>
          <p:spPr>
            <a:xfrm>
              <a:off x="9640562" y="4360053"/>
              <a:ext cx="1165800" cy="2408100"/>
            </a:xfrm>
            <a:prstGeom prst="straightConnector1">
              <a:avLst/>
            </a:prstGeom>
            <a:noFill/>
            <a:ln w="22225" cap="flat" cmpd="sng">
              <a:solidFill>
                <a:srgbClr val="881B17"/>
              </a:solidFill>
              <a:prstDash val="solid"/>
              <a:miter lim="800000"/>
              <a:headEnd type="none" w="sm" len="sm"/>
              <a:tailEnd type="none" w="sm" len="sm"/>
            </a:ln>
          </p:spPr>
        </p:cxnSp>
        <p:cxnSp>
          <p:nvCxnSpPr>
            <p:cNvPr id="23" name="Google Shape;23;p2"/>
            <p:cNvCxnSpPr/>
            <p:nvPr/>
          </p:nvCxnSpPr>
          <p:spPr>
            <a:xfrm flipH="1">
              <a:off x="1568474" y="4420609"/>
              <a:ext cx="2652300" cy="2437500"/>
            </a:xfrm>
            <a:prstGeom prst="straightConnector1">
              <a:avLst/>
            </a:prstGeom>
            <a:noFill/>
            <a:ln w="22225" cap="flat" cmpd="sng">
              <a:solidFill>
                <a:srgbClr val="881B17"/>
              </a:solidFill>
              <a:prstDash val="solid"/>
              <a:miter lim="800000"/>
              <a:headEnd type="none" w="sm" len="sm"/>
              <a:tailEnd type="none" w="sm" len="sm"/>
            </a:ln>
          </p:spPr>
        </p:cxnSp>
        <p:cxnSp>
          <p:nvCxnSpPr>
            <p:cNvPr id="24" name="Google Shape;24;p2"/>
            <p:cNvCxnSpPr/>
            <p:nvPr/>
          </p:nvCxnSpPr>
          <p:spPr>
            <a:xfrm rot="10800000">
              <a:off x="1277668" y="5855772"/>
              <a:ext cx="1592700" cy="944700"/>
            </a:xfrm>
            <a:prstGeom prst="straightConnector1">
              <a:avLst/>
            </a:prstGeom>
            <a:noFill/>
            <a:ln w="22225" cap="flat" cmpd="sng">
              <a:solidFill>
                <a:srgbClr val="881B17"/>
              </a:solidFill>
              <a:prstDash val="solid"/>
              <a:miter lim="800000"/>
              <a:headEnd type="none" w="sm" len="sm"/>
              <a:tailEnd type="none" w="sm" len="sm"/>
            </a:ln>
          </p:spPr>
        </p:cxnSp>
        <p:cxnSp>
          <p:nvCxnSpPr>
            <p:cNvPr id="25" name="Google Shape;25;p2"/>
            <p:cNvCxnSpPr/>
            <p:nvPr/>
          </p:nvCxnSpPr>
          <p:spPr>
            <a:xfrm rot="10800000">
              <a:off x="2046767" y="5256427"/>
              <a:ext cx="3457800" cy="1550100"/>
            </a:xfrm>
            <a:prstGeom prst="straightConnector1">
              <a:avLst/>
            </a:prstGeom>
            <a:noFill/>
            <a:ln w="22225" cap="flat" cmpd="sng">
              <a:solidFill>
                <a:srgbClr val="881B17"/>
              </a:solidFill>
              <a:prstDash val="solid"/>
              <a:miter lim="800000"/>
              <a:headEnd type="none" w="sm" len="sm"/>
              <a:tailEnd type="none" w="sm" len="sm"/>
            </a:ln>
          </p:spPr>
        </p:cxnSp>
        <p:cxnSp>
          <p:nvCxnSpPr>
            <p:cNvPr id="26" name="Google Shape;26;p2"/>
            <p:cNvCxnSpPr/>
            <p:nvPr/>
          </p:nvCxnSpPr>
          <p:spPr>
            <a:xfrm rot="10800000">
              <a:off x="3068064" y="4570083"/>
              <a:ext cx="6790500" cy="2242500"/>
            </a:xfrm>
            <a:prstGeom prst="straightConnector1">
              <a:avLst/>
            </a:prstGeom>
            <a:noFill/>
            <a:ln w="22225" cap="flat" cmpd="sng">
              <a:solidFill>
                <a:srgbClr val="881B17"/>
              </a:solidFill>
              <a:prstDash val="solid"/>
              <a:miter lim="800000"/>
              <a:headEnd type="none" w="sm" len="sm"/>
              <a:tailEnd type="none" w="sm" len="sm"/>
            </a:ln>
          </p:spPr>
        </p:cxnSp>
        <p:cxnSp>
          <p:nvCxnSpPr>
            <p:cNvPr id="27" name="Google Shape;27;p2"/>
            <p:cNvCxnSpPr/>
            <p:nvPr/>
          </p:nvCxnSpPr>
          <p:spPr>
            <a:xfrm rot="10800000">
              <a:off x="5135100" y="4444764"/>
              <a:ext cx="7056900" cy="1756200"/>
            </a:xfrm>
            <a:prstGeom prst="straightConnector1">
              <a:avLst/>
            </a:prstGeom>
            <a:noFill/>
            <a:ln w="22225" cap="flat" cmpd="sng">
              <a:solidFill>
                <a:srgbClr val="881B17"/>
              </a:solidFill>
              <a:prstDash val="solid"/>
              <a:miter lim="800000"/>
              <a:headEnd type="none" w="sm" len="sm"/>
              <a:tailEnd type="none" w="sm" len="sm"/>
            </a:ln>
          </p:spPr>
        </p:cxnSp>
        <p:sp>
          <p:nvSpPr>
            <p:cNvPr id="28" name="Google Shape;28;p2"/>
            <p:cNvSpPr/>
            <p:nvPr/>
          </p:nvSpPr>
          <p:spPr>
            <a:xfrm>
              <a:off x="0" y="6770193"/>
              <a:ext cx="12192000" cy="87900"/>
            </a:xfrm>
            <a:prstGeom prst="rect">
              <a:avLst/>
            </a:prstGeom>
            <a:solidFill>
              <a:srgbClr val="1F101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9" name="Google Shape;29;p2"/>
            <p:cNvSpPr/>
            <p:nvPr/>
          </p:nvSpPr>
          <p:spPr>
            <a:xfrm rot="-2272615">
              <a:off x="-348443" y="5553068"/>
              <a:ext cx="3915845" cy="118640"/>
            </a:xfrm>
            <a:prstGeom prst="rect">
              <a:avLst/>
            </a:prstGeom>
            <a:solidFill>
              <a:srgbClr val="1F101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30" name="Google Shape;30;p2"/>
            <p:cNvCxnSpPr/>
            <p:nvPr/>
          </p:nvCxnSpPr>
          <p:spPr>
            <a:xfrm rot="10800000">
              <a:off x="8945100" y="4445893"/>
              <a:ext cx="3246900" cy="441000"/>
            </a:xfrm>
            <a:prstGeom prst="straightConnector1">
              <a:avLst/>
            </a:prstGeom>
            <a:noFill/>
            <a:ln w="22225" cap="flat" cmpd="sng">
              <a:solidFill>
                <a:srgbClr val="881B17"/>
              </a:solidFill>
              <a:prstDash val="solid"/>
              <a:miter lim="800000"/>
              <a:headEnd type="none" w="sm" len="sm"/>
              <a:tailEnd type="none" w="sm" len="sm"/>
            </a:ln>
          </p:spPr>
        </p:cxnSp>
        <p:sp>
          <p:nvSpPr>
            <p:cNvPr id="31" name="Google Shape;31;p2"/>
            <p:cNvSpPr/>
            <p:nvPr/>
          </p:nvSpPr>
          <p:spPr>
            <a:xfrm>
              <a:off x="3136816" y="4372165"/>
              <a:ext cx="9072000" cy="121200"/>
            </a:xfrm>
            <a:prstGeom prst="rect">
              <a:avLst/>
            </a:prstGeom>
            <a:solidFill>
              <a:srgbClr val="1F101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32" name="Google Shape;32;p2"/>
          <p:cNvSpPr/>
          <p:nvPr/>
        </p:nvSpPr>
        <p:spPr>
          <a:xfrm>
            <a:off x="1235349" y="5764958"/>
            <a:ext cx="4420500" cy="738900"/>
          </a:xfrm>
          <a:prstGeom prst="ellipse">
            <a:avLst/>
          </a:prstGeom>
          <a:solidFill>
            <a:srgbClr val="262626">
              <a:alpha val="505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3" name="Google Shape;33;p2"/>
          <p:cNvSpPr/>
          <p:nvPr/>
        </p:nvSpPr>
        <p:spPr>
          <a:xfrm rot="10800000">
            <a:off x="4784909" y="-2"/>
            <a:ext cx="7429666" cy="6665952"/>
          </a:xfrm>
          <a:custGeom>
            <a:avLst/>
            <a:gdLst/>
            <a:ahLst/>
            <a:cxnLst/>
            <a:rect l="l" t="t" r="r" b="b"/>
            <a:pathLst>
              <a:path w="4936655" h="6665952" extrusionOk="0">
                <a:moveTo>
                  <a:pt x="3626362" y="6665952"/>
                </a:moveTo>
                <a:lnTo>
                  <a:pt x="14588" y="6665615"/>
                </a:lnTo>
                <a:cubicBezTo>
                  <a:pt x="8439" y="4526504"/>
                  <a:pt x="6149" y="2139111"/>
                  <a:pt x="0" y="0"/>
                </a:cubicBezTo>
                <a:cubicBezTo>
                  <a:pt x="2119969" y="2750478"/>
                  <a:pt x="4533875" y="259808"/>
                  <a:pt x="4339566" y="3641745"/>
                </a:cubicBezTo>
                <a:cubicBezTo>
                  <a:pt x="4269638" y="4858840"/>
                  <a:pt x="6124551" y="6208400"/>
                  <a:pt x="3626362" y="6665952"/>
                </a:cubicBezTo>
                <a:close/>
              </a:path>
            </a:pathLst>
          </a:custGeom>
          <a:solidFill>
            <a:srgbClr val="4C0C0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4" name="Google Shape;34;p2"/>
          <p:cNvSpPr/>
          <p:nvPr/>
        </p:nvSpPr>
        <p:spPr>
          <a:xfrm rot="3218761">
            <a:off x="5202491" y="2774052"/>
            <a:ext cx="60528" cy="2179025"/>
          </a:xfrm>
          <a:custGeom>
            <a:avLst/>
            <a:gdLst/>
            <a:ahLst/>
            <a:cxnLst/>
            <a:rect l="l" t="t" r="r" b="b"/>
            <a:pathLst>
              <a:path w="60556" h="2180027" extrusionOk="0">
                <a:moveTo>
                  <a:pt x="0" y="6056"/>
                </a:moveTo>
                <a:lnTo>
                  <a:pt x="18166" y="0"/>
                </a:lnTo>
                <a:lnTo>
                  <a:pt x="60556" y="2180027"/>
                </a:lnTo>
                <a:lnTo>
                  <a:pt x="0" y="2180027"/>
                </a:lnTo>
                <a:lnTo>
                  <a:pt x="0" y="6056"/>
                </a:lnTo>
                <a:close/>
              </a:path>
            </a:pathLst>
          </a:custGeom>
          <a:solidFill>
            <a:srgbClr val="29211E"/>
          </a:solidFill>
          <a:ln w="12700" cap="flat" cmpd="sng">
            <a:solidFill>
              <a:srgbClr val="29211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5" name="Google Shape;35;p2"/>
          <p:cNvSpPr/>
          <p:nvPr/>
        </p:nvSpPr>
        <p:spPr>
          <a:xfrm>
            <a:off x="6091965" y="3118649"/>
            <a:ext cx="72000" cy="72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6" name="Google Shape;36;p2"/>
          <p:cNvSpPr/>
          <p:nvPr/>
        </p:nvSpPr>
        <p:spPr>
          <a:xfrm rot="8290131" flipH="1">
            <a:off x="2946413" y="1622223"/>
            <a:ext cx="1466728" cy="1394146"/>
          </a:xfrm>
          <a:custGeom>
            <a:avLst/>
            <a:gdLst/>
            <a:ahLst/>
            <a:cxnLst/>
            <a:rect l="l" t="t" r="r" b="b"/>
            <a:pathLst>
              <a:path w="1433284" h="1348402" extrusionOk="0">
                <a:moveTo>
                  <a:pt x="1014256" y="581316"/>
                </a:moveTo>
                <a:lnTo>
                  <a:pt x="1012799" y="580451"/>
                </a:lnTo>
                <a:lnTo>
                  <a:pt x="1014190" y="580479"/>
                </a:lnTo>
                <a:close/>
                <a:moveTo>
                  <a:pt x="1216279" y="1137349"/>
                </a:moveTo>
                <a:cubicBezTo>
                  <a:pt x="1240201" y="1105315"/>
                  <a:pt x="1200627" y="1032950"/>
                  <a:pt x="1123744" y="957248"/>
                </a:cubicBezTo>
                <a:lnTo>
                  <a:pt x="1123221" y="956803"/>
                </a:lnTo>
                <a:lnTo>
                  <a:pt x="1151886" y="966678"/>
                </a:lnTo>
                <a:cubicBezTo>
                  <a:pt x="1244838" y="992485"/>
                  <a:pt x="1322343" y="995220"/>
                  <a:pt x="1354126" y="972594"/>
                </a:cubicBezTo>
                <a:cubicBezTo>
                  <a:pt x="1360179" y="968284"/>
                  <a:pt x="1364574" y="963054"/>
                  <a:pt x="1367100" y="956889"/>
                </a:cubicBezTo>
                <a:cubicBezTo>
                  <a:pt x="1377208" y="932226"/>
                  <a:pt x="1355511" y="897256"/>
                  <a:pt x="1312262" y="860655"/>
                </a:cubicBezTo>
                <a:lnTo>
                  <a:pt x="1253213" y="819906"/>
                </a:lnTo>
                <a:lnTo>
                  <a:pt x="1312020" y="814425"/>
                </a:lnTo>
                <a:cubicBezTo>
                  <a:pt x="1364540" y="805385"/>
                  <a:pt x="1403100" y="789552"/>
                  <a:pt x="1418925" y="768911"/>
                </a:cubicBezTo>
                <a:cubicBezTo>
                  <a:pt x="1423447" y="763013"/>
                  <a:pt x="1426112" y="756723"/>
                  <a:pt x="1426716" y="750087"/>
                </a:cubicBezTo>
                <a:cubicBezTo>
                  <a:pt x="1429136" y="723543"/>
                  <a:pt x="1398127" y="696486"/>
                  <a:pt x="1346037" y="674200"/>
                </a:cubicBezTo>
                <a:lnTo>
                  <a:pt x="1305457" y="661379"/>
                </a:lnTo>
                <a:lnTo>
                  <a:pt x="1380788" y="602769"/>
                </a:lnTo>
                <a:cubicBezTo>
                  <a:pt x="1421874" y="563757"/>
                  <a:pt x="1441538" y="527606"/>
                  <a:pt x="1430038" y="503559"/>
                </a:cubicBezTo>
                <a:cubicBezTo>
                  <a:pt x="1418539" y="479514"/>
                  <a:pt x="1378053" y="472127"/>
                  <a:pt x="1321894" y="479623"/>
                </a:cubicBezTo>
                <a:lnTo>
                  <a:pt x="1269502" y="491943"/>
                </a:lnTo>
                <a:lnTo>
                  <a:pt x="1319161" y="455584"/>
                </a:lnTo>
                <a:cubicBezTo>
                  <a:pt x="1350908" y="426921"/>
                  <a:pt x="1366389" y="399544"/>
                  <a:pt x="1358079" y="380249"/>
                </a:cubicBezTo>
                <a:cubicBezTo>
                  <a:pt x="1349769" y="360955"/>
                  <a:pt x="1319240" y="353394"/>
                  <a:pt x="1276601" y="356768"/>
                </a:cubicBezTo>
                <a:lnTo>
                  <a:pt x="1248604" y="361902"/>
                </a:lnTo>
                <a:lnTo>
                  <a:pt x="1257933" y="320123"/>
                </a:lnTo>
                <a:cubicBezTo>
                  <a:pt x="1257750" y="300173"/>
                  <a:pt x="1252485" y="281798"/>
                  <a:pt x="1241582" y="266290"/>
                </a:cubicBezTo>
                <a:cubicBezTo>
                  <a:pt x="1219776" y="235274"/>
                  <a:pt x="1179544" y="221600"/>
                  <a:pt x="1132125" y="224565"/>
                </a:cubicBezTo>
                <a:lnTo>
                  <a:pt x="1078242" y="236645"/>
                </a:lnTo>
                <a:lnTo>
                  <a:pt x="1094764" y="197925"/>
                </a:lnTo>
                <a:cubicBezTo>
                  <a:pt x="1106799" y="155084"/>
                  <a:pt x="1103489" y="119504"/>
                  <a:pt x="1081982" y="101342"/>
                </a:cubicBezTo>
                <a:cubicBezTo>
                  <a:pt x="1060476" y="83180"/>
                  <a:pt x="1024845" y="85874"/>
                  <a:pt x="984623" y="104911"/>
                </a:cubicBezTo>
                <a:lnTo>
                  <a:pt x="945348" y="130170"/>
                </a:lnTo>
                <a:lnTo>
                  <a:pt x="954826" y="84487"/>
                </a:lnTo>
                <a:cubicBezTo>
                  <a:pt x="959189" y="41936"/>
                  <a:pt x="952339" y="11241"/>
                  <a:pt x="933242" y="2485"/>
                </a:cubicBezTo>
                <a:cubicBezTo>
                  <a:pt x="895048" y="-15026"/>
                  <a:pt x="822329" y="61851"/>
                  <a:pt x="770820" y="174197"/>
                </a:cubicBezTo>
                <a:cubicBezTo>
                  <a:pt x="719310" y="286542"/>
                  <a:pt x="708516" y="391813"/>
                  <a:pt x="746710" y="409324"/>
                </a:cubicBezTo>
                <a:cubicBezTo>
                  <a:pt x="751484" y="411513"/>
                  <a:pt x="756798" y="412227"/>
                  <a:pt x="762542" y="411582"/>
                </a:cubicBezTo>
                <a:lnTo>
                  <a:pt x="775161" y="407538"/>
                </a:lnTo>
                <a:lnTo>
                  <a:pt x="780451" y="426556"/>
                </a:lnTo>
                <a:cubicBezTo>
                  <a:pt x="783598" y="433115"/>
                  <a:pt x="787838" y="438744"/>
                  <a:pt x="793214" y="443285"/>
                </a:cubicBezTo>
                <a:cubicBezTo>
                  <a:pt x="803967" y="452365"/>
                  <a:pt x="818252" y="456233"/>
                  <a:pt x="834875" y="455449"/>
                </a:cubicBezTo>
                <a:lnTo>
                  <a:pt x="864168" y="447175"/>
                </a:lnTo>
                <a:lnTo>
                  <a:pt x="859100" y="469868"/>
                </a:lnTo>
                <a:cubicBezTo>
                  <a:pt x="859285" y="489818"/>
                  <a:pt x="864549" y="508194"/>
                  <a:pt x="875452" y="523702"/>
                </a:cubicBezTo>
                <a:cubicBezTo>
                  <a:pt x="886355" y="539210"/>
                  <a:pt x="901865" y="550382"/>
                  <a:pt x="920576" y="557308"/>
                </a:cubicBezTo>
                <a:lnTo>
                  <a:pt x="950147" y="561039"/>
                </a:lnTo>
                <a:lnTo>
                  <a:pt x="957261" y="569573"/>
                </a:lnTo>
                <a:lnTo>
                  <a:pt x="972853" y="575148"/>
                </a:lnTo>
                <a:lnTo>
                  <a:pt x="967965" y="577322"/>
                </a:lnTo>
                <a:cubicBezTo>
                  <a:pt x="960819" y="583860"/>
                  <a:pt x="954124" y="593414"/>
                  <a:pt x="948052" y="605479"/>
                </a:cubicBezTo>
                <a:lnTo>
                  <a:pt x="937137" y="634653"/>
                </a:lnTo>
                <a:lnTo>
                  <a:pt x="926574" y="635972"/>
                </a:lnTo>
                <a:cubicBezTo>
                  <a:pt x="871313" y="648475"/>
                  <a:pt x="835924" y="669481"/>
                  <a:pt x="833505" y="696024"/>
                </a:cubicBezTo>
                <a:lnTo>
                  <a:pt x="838855" y="710884"/>
                </a:lnTo>
                <a:lnTo>
                  <a:pt x="828893" y="715310"/>
                </a:lnTo>
                <a:cubicBezTo>
                  <a:pt x="822838" y="719620"/>
                  <a:pt x="818444" y="724849"/>
                  <a:pt x="815916" y="731015"/>
                </a:cubicBezTo>
                <a:lnTo>
                  <a:pt x="815158" y="739675"/>
                </a:lnTo>
                <a:lnTo>
                  <a:pt x="811250" y="737051"/>
                </a:lnTo>
                <a:cubicBezTo>
                  <a:pt x="794371" y="728355"/>
                  <a:pt x="779332" y="726242"/>
                  <a:pt x="767281" y="731934"/>
                </a:cubicBezTo>
                <a:cubicBezTo>
                  <a:pt x="755231" y="737626"/>
                  <a:pt x="747311" y="750584"/>
                  <a:pt x="743305" y="769144"/>
                </a:cubicBezTo>
                <a:lnTo>
                  <a:pt x="742332" y="779150"/>
                </a:lnTo>
                <a:lnTo>
                  <a:pt x="739000" y="780940"/>
                </a:lnTo>
                <a:lnTo>
                  <a:pt x="734056" y="794927"/>
                </a:lnTo>
                <a:lnTo>
                  <a:pt x="727887" y="791022"/>
                </a:lnTo>
                <a:lnTo>
                  <a:pt x="716127" y="790731"/>
                </a:lnTo>
                <a:lnTo>
                  <a:pt x="710369" y="780840"/>
                </a:lnTo>
                <a:lnTo>
                  <a:pt x="704883" y="751574"/>
                </a:lnTo>
                <a:cubicBezTo>
                  <a:pt x="699257" y="733440"/>
                  <a:pt x="690225" y="721231"/>
                  <a:pt x="677719" y="716624"/>
                </a:cubicBezTo>
                <a:cubicBezTo>
                  <a:pt x="640203" y="702803"/>
                  <a:pt x="582085" y="761327"/>
                  <a:pt x="531383" y="856568"/>
                </a:cubicBezTo>
                <a:lnTo>
                  <a:pt x="522762" y="875960"/>
                </a:lnTo>
                <a:lnTo>
                  <a:pt x="502383" y="876361"/>
                </a:lnTo>
                <a:lnTo>
                  <a:pt x="500475" y="877515"/>
                </a:lnTo>
                <a:lnTo>
                  <a:pt x="507447" y="853170"/>
                </a:lnTo>
                <a:cubicBezTo>
                  <a:pt x="510687" y="830966"/>
                  <a:pt x="510244" y="810944"/>
                  <a:pt x="505926" y="794419"/>
                </a:cubicBezTo>
                <a:lnTo>
                  <a:pt x="486978" y="765523"/>
                </a:lnTo>
                <a:lnTo>
                  <a:pt x="486242" y="752354"/>
                </a:lnTo>
                <a:cubicBezTo>
                  <a:pt x="480382" y="743635"/>
                  <a:pt x="469603" y="738822"/>
                  <a:pt x="455127" y="737585"/>
                </a:cubicBezTo>
                <a:lnTo>
                  <a:pt x="419680" y="742028"/>
                </a:lnTo>
                <a:lnTo>
                  <a:pt x="426160" y="712435"/>
                </a:lnTo>
                <a:cubicBezTo>
                  <a:pt x="412929" y="672555"/>
                  <a:pt x="307110" y="671776"/>
                  <a:pt x="189806" y="710692"/>
                </a:cubicBezTo>
                <a:cubicBezTo>
                  <a:pt x="72503" y="749611"/>
                  <a:pt x="-11865" y="813489"/>
                  <a:pt x="1366" y="853369"/>
                </a:cubicBezTo>
                <a:cubicBezTo>
                  <a:pt x="11290" y="883278"/>
                  <a:pt x="73293" y="891195"/>
                  <a:pt x="153162" y="876865"/>
                </a:cubicBezTo>
                <a:lnTo>
                  <a:pt x="189075" y="867625"/>
                </a:lnTo>
                <a:lnTo>
                  <a:pt x="139170" y="920797"/>
                </a:lnTo>
                <a:cubicBezTo>
                  <a:pt x="113238" y="954813"/>
                  <a:pt x="103059" y="984570"/>
                  <a:pt x="114778" y="1002006"/>
                </a:cubicBezTo>
                <a:cubicBezTo>
                  <a:pt x="126496" y="1019443"/>
                  <a:pt x="157894" y="1021257"/>
                  <a:pt x="199185" y="1010094"/>
                </a:cubicBezTo>
                <a:lnTo>
                  <a:pt x="213532" y="1004589"/>
                </a:lnTo>
                <a:lnTo>
                  <a:pt x="205704" y="1031921"/>
                </a:lnTo>
                <a:cubicBezTo>
                  <a:pt x="199225" y="1076327"/>
                  <a:pt x="207476" y="1112009"/>
                  <a:pt x="231991" y="1128440"/>
                </a:cubicBezTo>
                <a:cubicBezTo>
                  <a:pt x="244250" y="1136655"/>
                  <a:pt x="259414" y="1139280"/>
                  <a:pt x="276339" y="1136991"/>
                </a:cubicBezTo>
                <a:lnTo>
                  <a:pt x="319698" y="1120470"/>
                </a:lnTo>
                <a:lnTo>
                  <a:pt x="301465" y="1181366"/>
                </a:lnTo>
                <a:cubicBezTo>
                  <a:pt x="293450" y="1223380"/>
                  <a:pt x="297627" y="1254552"/>
                  <a:pt x="315899" y="1264922"/>
                </a:cubicBezTo>
                <a:cubicBezTo>
                  <a:pt x="334170" y="1275292"/>
                  <a:pt x="363074" y="1262897"/>
                  <a:pt x="395037" y="1234474"/>
                </a:cubicBezTo>
                <a:lnTo>
                  <a:pt x="438280" y="1187262"/>
                </a:lnTo>
                <a:lnTo>
                  <a:pt x="438747" y="1209186"/>
                </a:lnTo>
                <a:cubicBezTo>
                  <a:pt x="442101" y="1244645"/>
                  <a:pt x="453045" y="1268660"/>
                  <a:pt x="471803" y="1275571"/>
                </a:cubicBezTo>
                <a:cubicBezTo>
                  <a:pt x="496814" y="1284784"/>
                  <a:pt x="530981" y="1261845"/>
                  <a:pt x="566003" y="1217309"/>
                </a:cubicBezTo>
                <a:lnTo>
                  <a:pt x="574686" y="1203706"/>
                </a:lnTo>
                <a:lnTo>
                  <a:pt x="590608" y="1262353"/>
                </a:lnTo>
                <a:cubicBezTo>
                  <a:pt x="611843" y="1315942"/>
                  <a:pt x="640573" y="1348858"/>
                  <a:pt x="671763" y="1348398"/>
                </a:cubicBezTo>
                <a:cubicBezTo>
                  <a:pt x="702954" y="1347938"/>
                  <a:pt x="730700" y="1314189"/>
                  <a:pt x="750345" y="1259995"/>
                </a:cubicBezTo>
                <a:lnTo>
                  <a:pt x="760689" y="1225146"/>
                </a:lnTo>
                <a:lnTo>
                  <a:pt x="781672" y="1281342"/>
                </a:lnTo>
                <a:cubicBezTo>
                  <a:pt x="797549" y="1313225"/>
                  <a:pt x="816395" y="1331700"/>
                  <a:pt x="836383" y="1331405"/>
                </a:cubicBezTo>
                <a:cubicBezTo>
                  <a:pt x="843046" y="1331307"/>
                  <a:pt x="849520" y="1329128"/>
                  <a:pt x="855744" y="1325068"/>
                </a:cubicBezTo>
                <a:cubicBezTo>
                  <a:pt x="872083" y="1314412"/>
                  <a:pt x="886697" y="1290798"/>
                  <a:pt x="898472" y="1257854"/>
                </a:cubicBezTo>
                <a:lnTo>
                  <a:pt x="912358" y="1207366"/>
                </a:lnTo>
                <a:lnTo>
                  <a:pt x="922719" y="1220816"/>
                </a:lnTo>
                <a:cubicBezTo>
                  <a:pt x="961532" y="1262090"/>
                  <a:pt x="997589" y="1281927"/>
                  <a:pt x="1021689" y="1270543"/>
                </a:cubicBezTo>
                <a:cubicBezTo>
                  <a:pt x="1045790" y="1259159"/>
                  <a:pt x="1053372" y="1218710"/>
                  <a:pt x="1046146" y="1162515"/>
                </a:cubicBezTo>
                <a:lnTo>
                  <a:pt x="1033389" y="1107070"/>
                </a:lnTo>
                <a:lnTo>
                  <a:pt x="1105546" y="1139841"/>
                </a:lnTo>
                <a:cubicBezTo>
                  <a:pt x="1159183" y="1158094"/>
                  <a:pt x="1200332" y="1158705"/>
                  <a:pt x="1216279" y="1137349"/>
                </a:cubicBezTo>
                <a:close/>
              </a:path>
            </a:pathLst>
          </a:custGeom>
          <a:solidFill>
            <a:srgbClr val="29211E"/>
          </a:solidFill>
          <a:ln w="12700" cap="flat" cmpd="sng">
            <a:solidFill>
              <a:srgbClr val="16121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37" name="Google Shape;37;p2"/>
          <p:cNvGrpSpPr/>
          <p:nvPr/>
        </p:nvGrpSpPr>
        <p:grpSpPr>
          <a:xfrm>
            <a:off x="3183505" y="1981737"/>
            <a:ext cx="972805" cy="1249311"/>
            <a:chOff x="803485" y="3465513"/>
            <a:chExt cx="2091154" cy="2685535"/>
          </a:xfrm>
        </p:grpSpPr>
        <p:sp>
          <p:nvSpPr>
            <p:cNvPr id="38" name="Google Shape;38;p2"/>
            <p:cNvSpPr/>
            <p:nvPr/>
          </p:nvSpPr>
          <p:spPr>
            <a:xfrm rot="10570873" flipH="1">
              <a:off x="817345" y="4552271"/>
              <a:ext cx="486480" cy="432660"/>
            </a:xfrm>
            <a:prstGeom prst="chord">
              <a:avLst>
                <a:gd name="adj1" fmla="val 5015227"/>
                <a:gd name="adj2" fmla="val 16200000"/>
              </a:avLst>
            </a:prstGeom>
            <a:solidFill>
              <a:srgbClr val="E6B49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9" name="Google Shape;39;p2"/>
            <p:cNvSpPr/>
            <p:nvPr/>
          </p:nvSpPr>
          <p:spPr>
            <a:xfrm rot="-10570873">
              <a:off x="2394299" y="4528342"/>
              <a:ext cx="486480" cy="432660"/>
            </a:xfrm>
            <a:prstGeom prst="chord">
              <a:avLst>
                <a:gd name="adj1" fmla="val 5015227"/>
                <a:gd name="adj2" fmla="val 16200000"/>
              </a:avLst>
            </a:prstGeom>
            <a:solidFill>
              <a:srgbClr val="E6B49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0" name="Google Shape;40;p2"/>
            <p:cNvSpPr/>
            <p:nvPr/>
          </p:nvSpPr>
          <p:spPr>
            <a:xfrm>
              <a:off x="954609" y="3465513"/>
              <a:ext cx="1787700" cy="2224500"/>
            </a:xfrm>
            <a:prstGeom prst="roundRect">
              <a:avLst>
                <a:gd name="adj" fmla="val 50000"/>
              </a:avLst>
            </a:prstGeom>
            <a:solidFill>
              <a:srgbClr val="F3C3A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1" name="Google Shape;41;p2"/>
            <p:cNvSpPr/>
            <p:nvPr/>
          </p:nvSpPr>
          <p:spPr>
            <a:xfrm>
              <a:off x="1346965" y="4558452"/>
              <a:ext cx="154800" cy="232200"/>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2" name="Google Shape;42;p2"/>
            <p:cNvSpPr/>
            <p:nvPr/>
          </p:nvSpPr>
          <p:spPr>
            <a:xfrm flipH="1">
              <a:off x="2206438" y="4561896"/>
              <a:ext cx="154800" cy="232200"/>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3" name="Google Shape;43;p2"/>
            <p:cNvSpPr/>
            <p:nvPr/>
          </p:nvSpPr>
          <p:spPr>
            <a:xfrm flipH="1">
              <a:off x="1713171" y="4727468"/>
              <a:ext cx="288000" cy="147600"/>
            </a:xfrm>
            <a:prstGeom prst="blockArc">
              <a:avLst>
                <a:gd name="adj1" fmla="val 10800000"/>
                <a:gd name="adj2" fmla="val 0"/>
                <a:gd name="adj3" fmla="val 25000"/>
              </a:avLst>
            </a:prstGeom>
            <a:solidFill>
              <a:srgbClr val="E1A58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4" name="Google Shape;44;p2"/>
            <p:cNvSpPr/>
            <p:nvPr/>
          </p:nvSpPr>
          <p:spPr>
            <a:xfrm>
              <a:off x="1646357" y="5641728"/>
              <a:ext cx="414972" cy="509320"/>
            </a:xfrm>
            <a:custGeom>
              <a:avLst/>
              <a:gdLst/>
              <a:ahLst/>
              <a:cxnLst/>
              <a:rect l="l" t="t" r="r" b="b"/>
              <a:pathLst>
                <a:path w="414972" h="780567" extrusionOk="0">
                  <a:moveTo>
                    <a:pt x="0" y="0"/>
                  </a:moveTo>
                  <a:lnTo>
                    <a:pt x="45025" y="13976"/>
                  </a:lnTo>
                  <a:cubicBezTo>
                    <a:pt x="103213" y="25883"/>
                    <a:pt x="163460" y="32136"/>
                    <a:pt x="225168" y="32136"/>
                  </a:cubicBezTo>
                  <a:lnTo>
                    <a:pt x="225167" y="32137"/>
                  </a:lnTo>
                  <a:cubicBezTo>
                    <a:pt x="286875" y="32137"/>
                    <a:pt x="347123" y="25884"/>
                    <a:pt x="405311" y="13977"/>
                  </a:cubicBezTo>
                  <a:lnTo>
                    <a:pt x="414972" y="10978"/>
                  </a:lnTo>
                  <a:lnTo>
                    <a:pt x="411932" y="128958"/>
                  </a:lnTo>
                  <a:cubicBezTo>
                    <a:pt x="392487" y="500831"/>
                    <a:pt x="308405" y="780567"/>
                    <a:pt x="207627" y="780567"/>
                  </a:cubicBezTo>
                  <a:cubicBezTo>
                    <a:pt x="106849" y="780567"/>
                    <a:pt x="22768" y="500831"/>
                    <a:pt x="3322" y="128958"/>
                  </a:cubicBezTo>
                  <a:close/>
                </a:path>
              </a:pathLst>
            </a:custGeom>
            <a:solidFill>
              <a:srgbClr val="E6B49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5" name="Google Shape;45;p2"/>
            <p:cNvSpPr/>
            <p:nvPr/>
          </p:nvSpPr>
          <p:spPr>
            <a:xfrm>
              <a:off x="1175634" y="4170593"/>
              <a:ext cx="400800" cy="232200"/>
            </a:xfrm>
            <a:prstGeom prst="blockArc">
              <a:avLst>
                <a:gd name="adj1" fmla="val 10800000"/>
                <a:gd name="adj2" fmla="val 0"/>
                <a:gd name="adj3" fmla="val 25000"/>
              </a:avLst>
            </a:prstGeom>
            <a:solidFill>
              <a:srgbClr val="3118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6" name="Google Shape;46;p2"/>
            <p:cNvSpPr/>
            <p:nvPr/>
          </p:nvSpPr>
          <p:spPr>
            <a:xfrm>
              <a:off x="2092512" y="4165695"/>
              <a:ext cx="400800" cy="232200"/>
            </a:xfrm>
            <a:prstGeom prst="blockArc">
              <a:avLst>
                <a:gd name="adj1" fmla="val 10800000"/>
                <a:gd name="adj2" fmla="val 0"/>
                <a:gd name="adj3" fmla="val 25000"/>
              </a:avLst>
            </a:prstGeom>
            <a:solidFill>
              <a:srgbClr val="31180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47" name="Google Shape;47;p2"/>
          <p:cNvGrpSpPr/>
          <p:nvPr/>
        </p:nvGrpSpPr>
        <p:grpSpPr>
          <a:xfrm>
            <a:off x="3244759" y="2349572"/>
            <a:ext cx="826488" cy="373950"/>
            <a:chOff x="8343629" y="3149720"/>
            <a:chExt cx="1989141" cy="900000"/>
          </a:xfrm>
        </p:grpSpPr>
        <p:sp>
          <p:nvSpPr>
            <p:cNvPr id="48" name="Google Shape;48;p2"/>
            <p:cNvSpPr/>
            <p:nvPr/>
          </p:nvSpPr>
          <p:spPr>
            <a:xfrm>
              <a:off x="8343629" y="3149720"/>
              <a:ext cx="900000" cy="900000"/>
            </a:xfrm>
            <a:prstGeom prst="donut">
              <a:avLst>
                <a:gd name="adj" fmla="val 5068"/>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9" name="Google Shape;49;p2"/>
            <p:cNvSpPr/>
            <p:nvPr/>
          </p:nvSpPr>
          <p:spPr>
            <a:xfrm>
              <a:off x="9432770" y="3149720"/>
              <a:ext cx="900000" cy="900000"/>
            </a:xfrm>
            <a:prstGeom prst="donut">
              <a:avLst>
                <a:gd name="adj" fmla="val 5068"/>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0" name="Google Shape;50;p2"/>
            <p:cNvSpPr/>
            <p:nvPr/>
          </p:nvSpPr>
          <p:spPr>
            <a:xfrm>
              <a:off x="9243629" y="3543010"/>
              <a:ext cx="189000" cy="567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51" name="Google Shape;51;p2"/>
          <p:cNvGrpSpPr/>
          <p:nvPr/>
        </p:nvGrpSpPr>
        <p:grpSpPr>
          <a:xfrm>
            <a:off x="1350370" y="2498525"/>
            <a:ext cx="3938041" cy="4006517"/>
            <a:chOff x="6182761" y="2534859"/>
            <a:chExt cx="3938041" cy="4006517"/>
          </a:xfrm>
        </p:grpSpPr>
        <p:sp>
          <p:nvSpPr>
            <p:cNvPr id="52" name="Google Shape;52;p2"/>
            <p:cNvSpPr/>
            <p:nvPr/>
          </p:nvSpPr>
          <p:spPr>
            <a:xfrm rot="-904748">
              <a:off x="8760071" y="3094336"/>
              <a:ext cx="435749" cy="1228806"/>
            </a:xfrm>
            <a:custGeom>
              <a:avLst/>
              <a:gdLst/>
              <a:ahLst/>
              <a:cxnLst/>
              <a:rect l="l" t="t" r="r" b="b"/>
              <a:pathLst>
                <a:path w="436005" h="2046803" extrusionOk="0">
                  <a:moveTo>
                    <a:pt x="0" y="0"/>
                  </a:moveTo>
                  <a:lnTo>
                    <a:pt x="205891" y="0"/>
                  </a:lnTo>
                  <a:cubicBezTo>
                    <a:pt x="282596" y="678231"/>
                    <a:pt x="389578" y="1071846"/>
                    <a:pt x="436005" y="2034692"/>
                  </a:cubicBezTo>
                  <a:lnTo>
                    <a:pt x="0" y="2046803"/>
                  </a:lnTo>
                  <a:cubicBezTo>
                    <a:pt x="163502" y="1225256"/>
                    <a:pt x="0" y="682268"/>
                    <a:pt x="0" y="0"/>
                  </a:cubicBezTo>
                  <a:close/>
                </a:path>
              </a:pathLst>
            </a:custGeom>
            <a:solidFill>
              <a:srgbClr val="E2A84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3" name="Google Shape;53;p2"/>
            <p:cNvSpPr/>
            <p:nvPr/>
          </p:nvSpPr>
          <p:spPr>
            <a:xfrm>
              <a:off x="7944986" y="2979369"/>
              <a:ext cx="684300" cy="587400"/>
            </a:xfrm>
            <a:prstGeom prst="triangle">
              <a:avLst>
                <a:gd name="adj" fmla="val 50000"/>
              </a:avLst>
            </a:prstGeom>
            <a:gradFill>
              <a:gsLst>
                <a:gs pos="0">
                  <a:srgbClr val="000000"/>
                </a:gs>
                <a:gs pos="50000">
                  <a:srgbClr val="262626"/>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4" name="Google Shape;54;p2"/>
            <p:cNvSpPr/>
            <p:nvPr/>
          </p:nvSpPr>
          <p:spPr>
            <a:xfrm rot="948463">
              <a:off x="6605808" y="3127619"/>
              <a:ext cx="1345489" cy="3292759"/>
            </a:xfrm>
            <a:custGeom>
              <a:avLst/>
              <a:gdLst/>
              <a:ahLst/>
              <a:cxnLst/>
              <a:rect l="l" t="t" r="r" b="b"/>
              <a:pathLst>
                <a:path w="1345044" h="3291669" extrusionOk="0">
                  <a:moveTo>
                    <a:pt x="0" y="3291669"/>
                  </a:moveTo>
                  <a:cubicBezTo>
                    <a:pt x="1268715" y="2239663"/>
                    <a:pt x="866989" y="1102125"/>
                    <a:pt x="993148" y="0"/>
                  </a:cubicBezTo>
                  <a:lnTo>
                    <a:pt x="1345044" y="2923683"/>
                  </a:lnTo>
                  <a:lnTo>
                    <a:pt x="0" y="3291669"/>
                  </a:lnTo>
                  <a:close/>
                </a:path>
              </a:pathLst>
            </a:custGeom>
            <a:gradFill>
              <a:gsLst>
                <a:gs pos="0">
                  <a:srgbClr val="000000"/>
                </a:gs>
                <a:gs pos="50000">
                  <a:srgbClr val="262626"/>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5" name="Google Shape;55;p2"/>
            <p:cNvSpPr/>
            <p:nvPr/>
          </p:nvSpPr>
          <p:spPr>
            <a:xfrm rot="552203">
              <a:off x="7343517" y="3134256"/>
              <a:ext cx="859964" cy="3227398"/>
            </a:xfrm>
            <a:custGeom>
              <a:avLst/>
              <a:gdLst/>
              <a:ahLst/>
              <a:cxnLst/>
              <a:rect l="l" t="t" r="r" b="b"/>
              <a:pathLst>
                <a:path w="859639" h="3226178" extrusionOk="0">
                  <a:moveTo>
                    <a:pt x="0" y="3112381"/>
                  </a:moveTo>
                  <a:cubicBezTo>
                    <a:pt x="248209" y="2021449"/>
                    <a:pt x="420475" y="1091395"/>
                    <a:pt x="580863" y="0"/>
                  </a:cubicBezTo>
                  <a:cubicBezTo>
                    <a:pt x="769442" y="1032765"/>
                    <a:pt x="766714" y="2096380"/>
                    <a:pt x="859639" y="3144570"/>
                  </a:cubicBezTo>
                  <a:cubicBezTo>
                    <a:pt x="573093" y="3133840"/>
                    <a:pt x="489418" y="3354151"/>
                    <a:pt x="0" y="3112381"/>
                  </a:cubicBezTo>
                  <a:close/>
                </a:path>
              </a:pathLst>
            </a:custGeom>
            <a:gradFill>
              <a:gsLst>
                <a:gs pos="0">
                  <a:srgbClr val="000000"/>
                </a:gs>
                <a:gs pos="50000">
                  <a:srgbClr val="262626"/>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 name="Google Shape;56;p2"/>
            <p:cNvSpPr/>
            <p:nvPr/>
          </p:nvSpPr>
          <p:spPr>
            <a:xfrm rot="-474430">
              <a:off x="8030382" y="3130221"/>
              <a:ext cx="756577" cy="3208193"/>
            </a:xfrm>
            <a:custGeom>
              <a:avLst/>
              <a:gdLst/>
              <a:ahLst/>
              <a:cxnLst/>
              <a:rect l="l" t="t" r="r" b="b"/>
              <a:pathLst>
                <a:path w="756953" h="3209788" extrusionOk="0">
                  <a:moveTo>
                    <a:pt x="0" y="3126849"/>
                  </a:moveTo>
                  <a:lnTo>
                    <a:pt x="323508" y="0"/>
                  </a:lnTo>
                  <a:cubicBezTo>
                    <a:pt x="795476" y="1189243"/>
                    <a:pt x="599683" y="2015525"/>
                    <a:pt x="756953" y="3126849"/>
                  </a:cubicBezTo>
                  <a:cubicBezTo>
                    <a:pt x="504635" y="3126849"/>
                    <a:pt x="538112" y="3313463"/>
                    <a:pt x="0" y="3126849"/>
                  </a:cubicBezTo>
                  <a:close/>
                </a:path>
              </a:pathLst>
            </a:custGeom>
            <a:gradFill>
              <a:gsLst>
                <a:gs pos="0">
                  <a:srgbClr val="000000"/>
                </a:gs>
                <a:gs pos="50000">
                  <a:srgbClr val="262626"/>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7" name="Google Shape;57;p2"/>
            <p:cNvSpPr/>
            <p:nvPr/>
          </p:nvSpPr>
          <p:spPr>
            <a:xfrm>
              <a:off x="7721806" y="3228421"/>
              <a:ext cx="769468" cy="3252615"/>
            </a:xfrm>
            <a:custGeom>
              <a:avLst/>
              <a:gdLst/>
              <a:ahLst/>
              <a:cxnLst/>
              <a:rect l="l" t="t" r="r" b="b"/>
              <a:pathLst>
                <a:path w="769468" h="3252615" extrusionOk="0">
                  <a:moveTo>
                    <a:pt x="5941" y="3153034"/>
                  </a:moveTo>
                  <a:cubicBezTo>
                    <a:pt x="-57138" y="2601972"/>
                    <a:pt x="402798" y="-691687"/>
                    <a:pt x="408641" y="131274"/>
                  </a:cubicBezTo>
                  <a:cubicBezTo>
                    <a:pt x="414484" y="954235"/>
                    <a:pt x="825973" y="2601972"/>
                    <a:pt x="762894" y="3153034"/>
                  </a:cubicBezTo>
                  <a:cubicBezTo>
                    <a:pt x="510576" y="3153034"/>
                    <a:pt x="506540" y="3377092"/>
                    <a:pt x="5941" y="3153034"/>
                  </a:cubicBezTo>
                  <a:close/>
                </a:path>
              </a:pathLst>
            </a:custGeom>
            <a:gradFill>
              <a:gsLst>
                <a:gs pos="0">
                  <a:srgbClr val="000000"/>
                </a:gs>
                <a:gs pos="50000">
                  <a:srgbClr val="262626"/>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8" name="Google Shape;58;p2"/>
            <p:cNvSpPr/>
            <p:nvPr/>
          </p:nvSpPr>
          <p:spPr>
            <a:xfrm rot="-877614" flipH="1">
              <a:off x="8564103" y="3146072"/>
              <a:ext cx="859558" cy="3217479"/>
            </a:xfrm>
            <a:custGeom>
              <a:avLst/>
              <a:gdLst/>
              <a:ahLst/>
              <a:cxnLst/>
              <a:rect l="l" t="t" r="r" b="b"/>
              <a:pathLst>
                <a:path w="859639" h="3217781" extrusionOk="0">
                  <a:moveTo>
                    <a:pt x="0" y="3103984"/>
                  </a:moveTo>
                  <a:cubicBezTo>
                    <a:pt x="248209" y="2013052"/>
                    <a:pt x="339953" y="1091395"/>
                    <a:pt x="500341" y="0"/>
                  </a:cubicBezTo>
                  <a:lnTo>
                    <a:pt x="859639" y="3136173"/>
                  </a:lnTo>
                  <a:cubicBezTo>
                    <a:pt x="573093" y="3125443"/>
                    <a:pt x="489418" y="3345754"/>
                    <a:pt x="0" y="3103984"/>
                  </a:cubicBezTo>
                  <a:close/>
                </a:path>
              </a:pathLst>
            </a:custGeom>
            <a:gradFill>
              <a:gsLst>
                <a:gs pos="0">
                  <a:srgbClr val="000000"/>
                </a:gs>
                <a:gs pos="50000">
                  <a:srgbClr val="262626"/>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9" name="Google Shape;59;p2"/>
            <p:cNvSpPr/>
            <p:nvPr/>
          </p:nvSpPr>
          <p:spPr>
            <a:xfrm rot="154594" flipH="1">
              <a:off x="7976185" y="3232200"/>
              <a:ext cx="757719" cy="3173833"/>
            </a:xfrm>
            <a:custGeom>
              <a:avLst/>
              <a:gdLst/>
              <a:ahLst/>
              <a:cxnLst/>
              <a:rect l="l" t="t" r="r" b="b"/>
              <a:pathLst>
                <a:path w="756953" h="3170624" extrusionOk="0">
                  <a:moveTo>
                    <a:pt x="0" y="3087685"/>
                  </a:moveTo>
                  <a:lnTo>
                    <a:pt x="371189" y="0"/>
                  </a:lnTo>
                  <a:cubicBezTo>
                    <a:pt x="843157" y="1189243"/>
                    <a:pt x="599683" y="1976361"/>
                    <a:pt x="756953" y="3087685"/>
                  </a:cubicBezTo>
                  <a:cubicBezTo>
                    <a:pt x="504635" y="3087685"/>
                    <a:pt x="538112" y="3274299"/>
                    <a:pt x="0" y="3087685"/>
                  </a:cubicBezTo>
                  <a:close/>
                </a:path>
              </a:pathLst>
            </a:custGeom>
            <a:gradFill>
              <a:gsLst>
                <a:gs pos="0">
                  <a:srgbClr val="000000"/>
                </a:gs>
                <a:gs pos="50000">
                  <a:srgbClr val="262626"/>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0" name="Google Shape;60;p2"/>
            <p:cNvSpPr/>
            <p:nvPr/>
          </p:nvSpPr>
          <p:spPr>
            <a:xfrm rot="-327235" flipH="1">
              <a:off x="8228470" y="3136299"/>
              <a:ext cx="769166" cy="3347742"/>
            </a:xfrm>
            <a:custGeom>
              <a:avLst/>
              <a:gdLst/>
              <a:ahLst/>
              <a:cxnLst/>
              <a:rect l="l" t="t" r="r" b="b"/>
              <a:pathLst>
                <a:path w="769532" h="3349333" extrusionOk="0">
                  <a:moveTo>
                    <a:pt x="5741" y="3249752"/>
                  </a:moveTo>
                  <a:cubicBezTo>
                    <a:pt x="-57338" y="2698690"/>
                    <a:pt x="420151" y="-694970"/>
                    <a:pt x="425994" y="127991"/>
                  </a:cubicBezTo>
                  <a:cubicBezTo>
                    <a:pt x="431837" y="950952"/>
                    <a:pt x="825773" y="2698690"/>
                    <a:pt x="762694" y="3249752"/>
                  </a:cubicBezTo>
                  <a:cubicBezTo>
                    <a:pt x="510376" y="3249752"/>
                    <a:pt x="506340" y="3473810"/>
                    <a:pt x="5741" y="3249752"/>
                  </a:cubicBezTo>
                  <a:close/>
                </a:path>
              </a:pathLst>
            </a:custGeom>
            <a:gradFill>
              <a:gsLst>
                <a:gs pos="0">
                  <a:srgbClr val="000000"/>
                </a:gs>
                <a:gs pos="50000">
                  <a:srgbClr val="262626"/>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61" name="Google Shape;61;p2"/>
            <p:cNvGrpSpPr/>
            <p:nvPr/>
          </p:nvGrpSpPr>
          <p:grpSpPr>
            <a:xfrm rot="-2696169" flipH="1">
              <a:off x="8534371" y="2631780"/>
              <a:ext cx="1066062" cy="1914476"/>
              <a:chOff x="6601334" y="2346187"/>
              <a:chExt cx="1400110" cy="3554518"/>
            </a:xfrm>
          </p:grpSpPr>
          <p:sp>
            <p:nvSpPr>
              <p:cNvPr id="62" name="Google Shape;62;p2"/>
              <p:cNvSpPr/>
              <p:nvPr/>
            </p:nvSpPr>
            <p:spPr>
              <a:xfrm rot="552203">
                <a:off x="6866837" y="2393143"/>
                <a:ext cx="859964" cy="3389263"/>
              </a:xfrm>
              <a:custGeom>
                <a:avLst/>
                <a:gdLst/>
                <a:ahLst/>
                <a:cxnLst/>
                <a:rect l="l" t="t" r="r" b="b"/>
                <a:pathLst>
                  <a:path w="859639" h="3387982" extrusionOk="0">
                    <a:moveTo>
                      <a:pt x="0" y="3274185"/>
                    </a:moveTo>
                    <a:cubicBezTo>
                      <a:pt x="248209" y="2183253"/>
                      <a:pt x="320775" y="1091395"/>
                      <a:pt x="481163" y="0"/>
                    </a:cubicBezTo>
                    <a:lnTo>
                      <a:pt x="859639" y="3306374"/>
                    </a:lnTo>
                    <a:cubicBezTo>
                      <a:pt x="573093" y="3295644"/>
                      <a:pt x="489418" y="3515955"/>
                      <a:pt x="0" y="3274185"/>
                    </a:cubicBezTo>
                    <a:close/>
                  </a:path>
                </a:pathLst>
              </a:custGeom>
              <a:gradFill>
                <a:gsLst>
                  <a:gs pos="0">
                    <a:srgbClr val="000000"/>
                  </a:gs>
                  <a:gs pos="50000">
                    <a:srgbClr val="262626"/>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3" name="Google Shape;63;p2"/>
              <p:cNvSpPr/>
              <p:nvPr/>
            </p:nvSpPr>
            <p:spPr>
              <a:xfrm>
                <a:off x="7232008" y="2372411"/>
                <a:ext cx="769436" cy="3528294"/>
              </a:xfrm>
              <a:custGeom>
                <a:avLst/>
                <a:gdLst/>
                <a:ahLst/>
                <a:cxnLst/>
                <a:rect l="l" t="t" r="r" b="b"/>
                <a:pathLst>
                  <a:path w="769436" h="3528294" extrusionOk="0">
                    <a:moveTo>
                      <a:pt x="6242" y="3428713"/>
                    </a:moveTo>
                    <a:cubicBezTo>
                      <a:pt x="-56837" y="2877651"/>
                      <a:pt x="378876" y="-700622"/>
                      <a:pt x="384719" y="122339"/>
                    </a:cubicBezTo>
                    <a:cubicBezTo>
                      <a:pt x="390562" y="945300"/>
                      <a:pt x="826274" y="2877651"/>
                      <a:pt x="763195" y="3428713"/>
                    </a:cubicBezTo>
                    <a:cubicBezTo>
                      <a:pt x="510877" y="3428713"/>
                      <a:pt x="506841" y="3652771"/>
                      <a:pt x="6242" y="3428713"/>
                    </a:cubicBezTo>
                    <a:close/>
                  </a:path>
                </a:pathLst>
              </a:custGeom>
              <a:gradFill>
                <a:gsLst>
                  <a:gs pos="0">
                    <a:srgbClr val="000000"/>
                  </a:gs>
                  <a:gs pos="50000">
                    <a:srgbClr val="262626"/>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64" name="Google Shape;64;p2"/>
            <p:cNvGrpSpPr/>
            <p:nvPr/>
          </p:nvGrpSpPr>
          <p:grpSpPr>
            <a:xfrm rot="1951527">
              <a:off x="7100061" y="2780133"/>
              <a:ext cx="1066083" cy="1876283"/>
              <a:chOff x="6601334" y="2346187"/>
              <a:chExt cx="1400110" cy="3483174"/>
            </a:xfrm>
          </p:grpSpPr>
          <p:sp>
            <p:nvSpPr>
              <p:cNvPr id="65" name="Google Shape;65;p2"/>
              <p:cNvSpPr/>
              <p:nvPr/>
            </p:nvSpPr>
            <p:spPr>
              <a:xfrm rot="552203">
                <a:off x="6866837" y="2393143"/>
                <a:ext cx="859964" cy="3389263"/>
              </a:xfrm>
              <a:custGeom>
                <a:avLst/>
                <a:gdLst/>
                <a:ahLst/>
                <a:cxnLst/>
                <a:rect l="l" t="t" r="r" b="b"/>
                <a:pathLst>
                  <a:path w="859639" h="3387982" extrusionOk="0">
                    <a:moveTo>
                      <a:pt x="0" y="3274185"/>
                    </a:moveTo>
                    <a:cubicBezTo>
                      <a:pt x="248209" y="2183253"/>
                      <a:pt x="320775" y="1091395"/>
                      <a:pt x="481163" y="0"/>
                    </a:cubicBezTo>
                    <a:lnTo>
                      <a:pt x="859639" y="3306374"/>
                    </a:lnTo>
                    <a:cubicBezTo>
                      <a:pt x="573093" y="3295644"/>
                      <a:pt x="489418" y="3515955"/>
                      <a:pt x="0" y="3274185"/>
                    </a:cubicBezTo>
                    <a:close/>
                  </a:path>
                </a:pathLst>
              </a:custGeom>
              <a:gradFill>
                <a:gsLst>
                  <a:gs pos="0">
                    <a:srgbClr val="000000"/>
                  </a:gs>
                  <a:gs pos="50000">
                    <a:srgbClr val="262626"/>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6" name="Google Shape;66;p2"/>
              <p:cNvSpPr/>
              <p:nvPr/>
            </p:nvSpPr>
            <p:spPr>
              <a:xfrm>
                <a:off x="7232008" y="2372412"/>
                <a:ext cx="769436" cy="3428714"/>
              </a:xfrm>
              <a:custGeom>
                <a:avLst/>
                <a:gdLst/>
                <a:ahLst/>
                <a:cxnLst/>
                <a:rect l="l" t="t" r="r" b="b"/>
                <a:pathLst>
                  <a:path w="769436" h="3428714" extrusionOk="0">
                    <a:moveTo>
                      <a:pt x="6242" y="3428713"/>
                    </a:moveTo>
                    <a:cubicBezTo>
                      <a:pt x="-56837" y="2877651"/>
                      <a:pt x="378876" y="-700622"/>
                      <a:pt x="384719" y="122339"/>
                    </a:cubicBezTo>
                    <a:cubicBezTo>
                      <a:pt x="390562" y="945300"/>
                      <a:pt x="826274" y="2877651"/>
                      <a:pt x="763195" y="3428713"/>
                    </a:cubicBezTo>
                    <a:cubicBezTo>
                      <a:pt x="294247" y="3303978"/>
                      <a:pt x="489538" y="3321686"/>
                      <a:pt x="6242" y="3428713"/>
                    </a:cubicBezTo>
                    <a:close/>
                  </a:path>
                </a:pathLst>
              </a:custGeom>
              <a:gradFill>
                <a:gsLst>
                  <a:gs pos="0">
                    <a:srgbClr val="000000"/>
                  </a:gs>
                  <a:gs pos="50000">
                    <a:srgbClr val="262626"/>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67" name="Google Shape;67;p2"/>
            <p:cNvSpPr/>
            <p:nvPr/>
          </p:nvSpPr>
          <p:spPr>
            <a:xfrm>
              <a:off x="8526326" y="3324540"/>
              <a:ext cx="436005" cy="2046803"/>
            </a:xfrm>
            <a:custGeom>
              <a:avLst/>
              <a:gdLst/>
              <a:ahLst/>
              <a:cxnLst/>
              <a:rect l="l" t="t" r="r" b="b"/>
              <a:pathLst>
                <a:path w="436005" h="2046803" extrusionOk="0">
                  <a:moveTo>
                    <a:pt x="0" y="0"/>
                  </a:moveTo>
                  <a:lnTo>
                    <a:pt x="205891" y="0"/>
                  </a:lnTo>
                  <a:cubicBezTo>
                    <a:pt x="282596" y="678231"/>
                    <a:pt x="389578" y="1071846"/>
                    <a:pt x="436005" y="2034692"/>
                  </a:cubicBezTo>
                  <a:lnTo>
                    <a:pt x="0" y="2046803"/>
                  </a:lnTo>
                  <a:cubicBezTo>
                    <a:pt x="163502" y="1225256"/>
                    <a:pt x="0" y="682268"/>
                    <a:pt x="0" y="0"/>
                  </a:cubicBezTo>
                  <a:close/>
                </a:path>
              </a:pathLst>
            </a:custGeom>
            <a:solidFill>
              <a:srgbClr val="AC14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8" name="Google Shape;68;p2"/>
            <p:cNvSpPr/>
            <p:nvPr/>
          </p:nvSpPr>
          <p:spPr>
            <a:xfrm>
              <a:off x="8527334" y="3355828"/>
              <a:ext cx="436005" cy="2046803"/>
            </a:xfrm>
            <a:custGeom>
              <a:avLst/>
              <a:gdLst/>
              <a:ahLst/>
              <a:cxnLst/>
              <a:rect l="l" t="t" r="r" b="b"/>
              <a:pathLst>
                <a:path w="436005" h="2046803" extrusionOk="0">
                  <a:moveTo>
                    <a:pt x="25054" y="1906513"/>
                  </a:moveTo>
                  <a:lnTo>
                    <a:pt x="428349" y="1906513"/>
                  </a:lnTo>
                  <a:lnTo>
                    <a:pt x="436005" y="2034692"/>
                  </a:lnTo>
                  <a:lnTo>
                    <a:pt x="0" y="2046803"/>
                  </a:lnTo>
                  <a:close/>
                  <a:moveTo>
                    <a:pt x="69538" y="1446287"/>
                  </a:moveTo>
                  <a:lnTo>
                    <a:pt x="394652" y="1446287"/>
                  </a:lnTo>
                  <a:lnTo>
                    <a:pt x="403844" y="1555286"/>
                  </a:lnTo>
                  <a:lnTo>
                    <a:pt x="62643" y="1555286"/>
                  </a:lnTo>
                  <a:lnTo>
                    <a:pt x="68977" y="1476344"/>
                  </a:lnTo>
                  <a:close/>
                  <a:moveTo>
                    <a:pt x="66539" y="1120292"/>
                  </a:moveTo>
                  <a:lnTo>
                    <a:pt x="359004" y="1120292"/>
                  </a:lnTo>
                  <a:lnTo>
                    <a:pt x="370350" y="1208863"/>
                  </a:lnTo>
                  <a:lnTo>
                    <a:pt x="380865" y="1308016"/>
                  </a:lnTo>
                  <a:lnTo>
                    <a:pt x="72117" y="1308016"/>
                  </a:lnTo>
                  <a:lnTo>
                    <a:pt x="72615" y="1281358"/>
                  </a:lnTo>
                  <a:close/>
                  <a:moveTo>
                    <a:pt x="50167" y="829620"/>
                  </a:moveTo>
                  <a:lnTo>
                    <a:pt x="320543" y="829620"/>
                  </a:lnTo>
                  <a:lnTo>
                    <a:pt x="330324" y="896413"/>
                  </a:lnTo>
                  <a:lnTo>
                    <a:pt x="341291" y="982021"/>
                  </a:lnTo>
                  <a:lnTo>
                    <a:pt x="61322" y="982021"/>
                  </a:lnTo>
                  <a:lnTo>
                    <a:pt x="60341" y="956010"/>
                  </a:lnTo>
                  <a:close/>
                  <a:moveTo>
                    <a:pt x="4350" y="164511"/>
                  </a:moveTo>
                  <a:lnTo>
                    <a:pt x="226209" y="164511"/>
                  </a:lnTo>
                  <a:lnTo>
                    <a:pt x="235412" y="239026"/>
                  </a:lnTo>
                  <a:cubicBezTo>
                    <a:pt x="245598" y="315452"/>
                    <a:pt x="256073" y="389160"/>
                    <a:pt x="266668" y="461740"/>
                  </a:cubicBezTo>
                  <a:lnTo>
                    <a:pt x="269107" y="478393"/>
                  </a:lnTo>
                  <a:lnTo>
                    <a:pt x="21980" y="478393"/>
                  </a:lnTo>
                  <a:lnTo>
                    <a:pt x="6513" y="246305"/>
                  </a:lnTo>
                  <a:close/>
                  <a:moveTo>
                    <a:pt x="0" y="0"/>
                  </a:moveTo>
                  <a:lnTo>
                    <a:pt x="205891" y="0"/>
                  </a:lnTo>
                  <a:lnTo>
                    <a:pt x="209132" y="26240"/>
                  </a:lnTo>
                  <a:lnTo>
                    <a:pt x="694" y="26240"/>
                  </a:lnTo>
                  <a:close/>
                </a:path>
              </a:pathLst>
            </a:custGeom>
            <a:solidFill>
              <a:srgbClr val="E2A84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9" name="Google Shape;69;p2"/>
            <p:cNvSpPr/>
            <p:nvPr/>
          </p:nvSpPr>
          <p:spPr>
            <a:xfrm rot="3548076">
              <a:off x="8055663" y="2873579"/>
              <a:ext cx="789594" cy="810355"/>
            </a:xfrm>
            <a:custGeom>
              <a:avLst/>
              <a:gdLst/>
              <a:ahLst/>
              <a:cxnLst/>
              <a:rect l="l" t="t" r="r" b="b"/>
              <a:pathLst>
                <a:path w="790400" h="811182" extrusionOk="0">
                  <a:moveTo>
                    <a:pt x="0" y="416087"/>
                  </a:moveTo>
                  <a:cubicBezTo>
                    <a:pt x="270814" y="233513"/>
                    <a:pt x="263467" y="138696"/>
                    <a:pt x="395200" y="0"/>
                  </a:cubicBezTo>
                  <a:lnTo>
                    <a:pt x="790400" y="0"/>
                  </a:lnTo>
                  <a:cubicBezTo>
                    <a:pt x="514654" y="561625"/>
                    <a:pt x="395704" y="553843"/>
                    <a:pt x="118353" y="811182"/>
                  </a:cubicBezTo>
                  <a:lnTo>
                    <a:pt x="0" y="416087"/>
                  </a:lnTo>
                  <a:close/>
                </a:path>
              </a:pathLst>
            </a:custGeom>
            <a:solidFill>
              <a:srgbClr val="AC142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0" name="Google Shape;70;p2"/>
            <p:cNvSpPr/>
            <p:nvPr/>
          </p:nvSpPr>
          <p:spPr>
            <a:xfrm rot="3548076">
              <a:off x="8045742" y="2859065"/>
              <a:ext cx="789594" cy="831225"/>
            </a:xfrm>
            <a:custGeom>
              <a:avLst/>
              <a:gdLst/>
              <a:ahLst/>
              <a:cxnLst/>
              <a:rect l="l" t="t" r="r" b="b"/>
              <a:pathLst>
                <a:path w="790400" h="811183" extrusionOk="0">
                  <a:moveTo>
                    <a:pt x="402129" y="0"/>
                  </a:moveTo>
                  <a:lnTo>
                    <a:pt x="790400" y="1"/>
                  </a:lnTo>
                  <a:cubicBezTo>
                    <a:pt x="764548" y="52654"/>
                    <a:pt x="740076" y="100301"/>
                    <a:pt x="716721" y="143632"/>
                  </a:cubicBezTo>
                  <a:lnTo>
                    <a:pt x="678273" y="211222"/>
                  </a:lnTo>
                  <a:close/>
                  <a:moveTo>
                    <a:pt x="245733" y="196483"/>
                  </a:moveTo>
                  <a:lnTo>
                    <a:pt x="249756" y="191590"/>
                  </a:lnTo>
                  <a:lnTo>
                    <a:pt x="291110" y="133035"/>
                  </a:lnTo>
                  <a:lnTo>
                    <a:pt x="586627" y="359074"/>
                  </a:lnTo>
                  <a:lnTo>
                    <a:pt x="529712" y="435619"/>
                  </a:lnTo>
                  <a:lnTo>
                    <a:pt x="484486" y="486501"/>
                  </a:lnTo>
                  <a:close/>
                  <a:moveTo>
                    <a:pt x="0" y="416088"/>
                  </a:moveTo>
                  <a:lnTo>
                    <a:pt x="74488" y="362215"/>
                  </a:lnTo>
                  <a:lnTo>
                    <a:pt x="309786" y="648036"/>
                  </a:lnTo>
                  <a:lnTo>
                    <a:pt x="301591" y="654849"/>
                  </a:lnTo>
                  <a:cubicBezTo>
                    <a:pt x="247128" y="699084"/>
                    <a:pt x="187690" y="746849"/>
                    <a:pt x="118353" y="811183"/>
                  </a:cubicBezTo>
                  <a:close/>
                </a:path>
              </a:pathLst>
            </a:custGeom>
            <a:solidFill>
              <a:srgbClr val="E2A84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71" name="Google Shape;71;p2"/>
          <p:cNvSpPr/>
          <p:nvPr/>
        </p:nvSpPr>
        <p:spPr>
          <a:xfrm rot="10800000">
            <a:off x="3527269" y="2745833"/>
            <a:ext cx="312000" cy="88200"/>
          </a:xfrm>
          <a:prstGeom prst="blockArc">
            <a:avLst>
              <a:gd name="adj1" fmla="val 10800000"/>
              <a:gd name="adj2" fmla="val 0"/>
              <a:gd name="adj3" fmla="val 25000"/>
            </a:avLst>
          </a:prstGeom>
          <a:solidFill>
            <a:srgbClr val="BA6B6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72" name="Google Shape;72;p2"/>
          <p:cNvSpPr/>
          <p:nvPr/>
        </p:nvSpPr>
        <p:spPr>
          <a:xfrm rot="7170831" flipH="1">
            <a:off x="3229785" y="1517314"/>
            <a:ext cx="917908" cy="1276034"/>
          </a:xfrm>
          <a:custGeom>
            <a:avLst/>
            <a:gdLst/>
            <a:ahLst/>
            <a:cxnLst/>
            <a:rect l="l" t="t" r="r" b="b"/>
            <a:pathLst>
              <a:path w="918158" h="1276381" extrusionOk="0">
                <a:moveTo>
                  <a:pt x="710092" y="1008060"/>
                </a:moveTo>
                <a:cubicBezTo>
                  <a:pt x="728014" y="983108"/>
                  <a:pt x="724466" y="928678"/>
                  <a:pt x="704369" y="866359"/>
                </a:cubicBezTo>
                <a:lnTo>
                  <a:pt x="701931" y="859720"/>
                </a:lnTo>
                <a:lnTo>
                  <a:pt x="721183" y="860661"/>
                </a:lnTo>
                <a:cubicBezTo>
                  <a:pt x="772381" y="859864"/>
                  <a:pt x="811450" y="842205"/>
                  <a:pt x="821476" y="810439"/>
                </a:cubicBezTo>
                <a:cubicBezTo>
                  <a:pt x="830499" y="781848"/>
                  <a:pt x="814075" y="747919"/>
                  <a:pt x="780988" y="717886"/>
                </a:cubicBezTo>
                <a:lnTo>
                  <a:pt x="761654" y="703562"/>
                </a:lnTo>
                <a:lnTo>
                  <a:pt x="762676" y="701179"/>
                </a:lnTo>
                <a:lnTo>
                  <a:pt x="766775" y="684679"/>
                </a:lnTo>
                <a:lnTo>
                  <a:pt x="806212" y="672197"/>
                </a:lnTo>
                <a:cubicBezTo>
                  <a:pt x="847654" y="655844"/>
                  <a:pt x="879332" y="633077"/>
                  <a:pt x="892906" y="608291"/>
                </a:cubicBezTo>
                <a:cubicBezTo>
                  <a:pt x="896355" y="601996"/>
                  <a:pt x="898634" y="595572"/>
                  <a:pt x="899610" y="589090"/>
                </a:cubicBezTo>
                <a:cubicBezTo>
                  <a:pt x="903511" y="563158"/>
                  <a:pt x="885805" y="541208"/>
                  <a:pt x="854023" y="526684"/>
                </a:cubicBezTo>
                <a:lnTo>
                  <a:pt x="853126" y="526437"/>
                </a:lnTo>
                <a:lnTo>
                  <a:pt x="863474" y="501338"/>
                </a:lnTo>
                <a:lnTo>
                  <a:pt x="879403" y="453692"/>
                </a:lnTo>
                <a:lnTo>
                  <a:pt x="890363" y="442074"/>
                </a:lnTo>
                <a:cubicBezTo>
                  <a:pt x="901278" y="427825"/>
                  <a:pt x="909081" y="414183"/>
                  <a:pt x="913088" y="401817"/>
                </a:cubicBezTo>
                <a:cubicBezTo>
                  <a:pt x="915379" y="394752"/>
                  <a:pt x="916430" y="388103"/>
                  <a:pt x="916117" y="381995"/>
                </a:cubicBezTo>
                <a:cubicBezTo>
                  <a:pt x="915803" y="375888"/>
                  <a:pt x="914137" y="370612"/>
                  <a:pt x="911254" y="366160"/>
                </a:cubicBezTo>
                <a:lnTo>
                  <a:pt x="904456" y="360078"/>
                </a:lnTo>
                <a:lnTo>
                  <a:pt x="906077" y="353703"/>
                </a:lnTo>
                <a:cubicBezTo>
                  <a:pt x="922350" y="274732"/>
                  <a:pt x="922648" y="215988"/>
                  <a:pt x="904139" y="210441"/>
                </a:cubicBezTo>
                <a:lnTo>
                  <a:pt x="888627" y="218483"/>
                </a:lnTo>
                <a:lnTo>
                  <a:pt x="893599" y="203839"/>
                </a:lnTo>
                <a:cubicBezTo>
                  <a:pt x="897360" y="185359"/>
                  <a:pt x="897080" y="171233"/>
                  <a:pt x="892095" y="162983"/>
                </a:cubicBezTo>
                <a:cubicBezTo>
                  <a:pt x="882125" y="146484"/>
                  <a:pt x="855225" y="156614"/>
                  <a:pt x="819796" y="186329"/>
                </a:cubicBezTo>
                <a:lnTo>
                  <a:pt x="786327" y="219732"/>
                </a:lnTo>
                <a:lnTo>
                  <a:pt x="780626" y="136675"/>
                </a:lnTo>
                <a:cubicBezTo>
                  <a:pt x="769077" y="56357"/>
                  <a:pt x="742039" y="0"/>
                  <a:pt x="710526" y="0"/>
                </a:cubicBezTo>
                <a:cubicBezTo>
                  <a:pt x="679013" y="0"/>
                  <a:pt x="651975" y="56357"/>
                  <a:pt x="640426" y="136675"/>
                </a:cubicBezTo>
                <a:lnTo>
                  <a:pt x="634572" y="221968"/>
                </a:lnTo>
                <a:lnTo>
                  <a:pt x="622578" y="196825"/>
                </a:lnTo>
                <a:cubicBezTo>
                  <a:pt x="582301" y="126382"/>
                  <a:pt x="536433" y="83917"/>
                  <a:pt x="507129" y="95505"/>
                </a:cubicBezTo>
                <a:cubicBezTo>
                  <a:pt x="468056" y="110956"/>
                  <a:pt x="473224" y="216652"/>
                  <a:pt x="518673" y="331583"/>
                </a:cubicBezTo>
                <a:cubicBezTo>
                  <a:pt x="530036" y="360316"/>
                  <a:pt x="542840" y="386905"/>
                  <a:pt x="556265" y="410387"/>
                </a:cubicBezTo>
                <a:lnTo>
                  <a:pt x="577124" y="440752"/>
                </a:lnTo>
                <a:lnTo>
                  <a:pt x="575679" y="460555"/>
                </a:lnTo>
                <a:lnTo>
                  <a:pt x="554800" y="434649"/>
                </a:lnTo>
                <a:cubicBezTo>
                  <a:pt x="527813" y="409089"/>
                  <a:pt x="503488" y="402369"/>
                  <a:pt x="488221" y="420549"/>
                </a:cubicBezTo>
                <a:cubicBezTo>
                  <a:pt x="469138" y="443272"/>
                  <a:pt x="468724" y="499522"/>
                  <a:pt x="483750" y="566435"/>
                </a:cubicBezTo>
                <a:lnTo>
                  <a:pt x="485636" y="573610"/>
                </a:lnTo>
                <a:lnTo>
                  <a:pt x="467095" y="569630"/>
                </a:lnTo>
                <a:cubicBezTo>
                  <a:pt x="417556" y="562424"/>
                  <a:pt x="378549" y="574371"/>
                  <a:pt x="366617" y="605305"/>
                </a:cubicBezTo>
                <a:cubicBezTo>
                  <a:pt x="355878" y="633145"/>
                  <a:pt x="369356" y="670434"/>
                  <a:pt x="399216" y="706347"/>
                </a:cubicBezTo>
                <a:lnTo>
                  <a:pt x="424975" y="732123"/>
                </a:lnTo>
                <a:lnTo>
                  <a:pt x="420983" y="741496"/>
                </a:lnTo>
                <a:lnTo>
                  <a:pt x="420922" y="741701"/>
                </a:lnTo>
                <a:lnTo>
                  <a:pt x="415503" y="741724"/>
                </a:lnTo>
                <a:cubicBezTo>
                  <a:pt x="353815" y="747706"/>
                  <a:pt x="303135" y="769972"/>
                  <a:pt x="283309" y="800950"/>
                </a:cubicBezTo>
                <a:cubicBezTo>
                  <a:pt x="279531" y="806850"/>
                  <a:pt x="276875" y="813067"/>
                  <a:pt x="275475" y="819547"/>
                </a:cubicBezTo>
                <a:lnTo>
                  <a:pt x="281221" y="852478"/>
                </a:lnTo>
                <a:lnTo>
                  <a:pt x="212599" y="856465"/>
                </a:lnTo>
                <a:cubicBezTo>
                  <a:pt x="89996" y="872064"/>
                  <a:pt x="-5093" y="918500"/>
                  <a:pt x="211" y="960180"/>
                </a:cubicBezTo>
                <a:cubicBezTo>
                  <a:pt x="4188" y="991441"/>
                  <a:pt x="63507" y="1011149"/>
                  <a:pt x="144641" y="1012469"/>
                </a:cubicBezTo>
                <a:lnTo>
                  <a:pt x="205240" y="1008948"/>
                </a:lnTo>
                <a:lnTo>
                  <a:pt x="147779" y="1060980"/>
                </a:lnTo>
                <a:cubicBezTo>
                  <a:pt x="91838" y="1119760"/>
                  <a:pt x="64304" y="1175876"/>
                  <a:pt x="83807" y="1200628"/>
                </a:cubicBezTo>
                <a:cubicBezTo>
                  <a:pt x="103310" y="1225381"/>
                  <a:pt x="164311" y="1211741"/>
                  <a:pt x="234547" y="1171105"/>
                </a:cubicBezTo>
                <a:lnTo>
                  <a:pt x="287907" y="1134694"/>
                </a:lnTo>
                <a:lnTo>
                  <a:pt x="287258" y="1138139"/>
                </a:lnTo>
                <a:lnTo>
                  <a:pt x="287177" y="1139070"/>
                </a:lnTo>
                <a:lnTo>
                  <a:pt x="280801" y="1149701"/>
                </a:lnTo>
                <a:cubicBezTo>
                  <a:pt x="255563" y="1198728"/>
                  <a:pt x="244188" y="1238274"/>
                  <a:pt x="252659" y="1256717"/>
                </a:cubicBezTo>
                <a:cubicBezTo>
                  <a:pt x="256895" y="1265940"/>
                  <a:pt x="265692" y="1269013"/>
                  <a:pt x="277971" y="1266675"/>
                </a:cubicBezTo>
                <a:lnTo>
                  <a:pt x="288541" y="1261525"/>
                </a:lnTo>
                <a:lnTo>
                  <a:pt x="299355" y="1276299"/>
                </a:lnTo>
                <a:cubicBezTo>
                  <a:pt x="305798" y="1277119"/>
                  <a:pt x="313352" y="1271822"/>
                  <a:pt x="321495" y="1261539"/>
                </a:cubicBezTo>
                <a:lnTo>
                  <a:pt x="338201" y="1232473"/>
                </a:lnTo>
                <a:lnTo>
                  <a:pt x="384842" y="1193587"/>
                </a:lnTo>
                <a:lnTo>
                  <a:pt x="402084" y="1174946"/>
                </a:lnTo>
                <a:lnTo>
                  <a:pt x="402525" y="1177536"/>
                </a:lnTo>
                <a:cubicBezTo>
                  <a:pt x="414998" y="1223547"/>
                  <a:pt x="432905" y="1248279"/>
                  <a:pt x="453290" y="1240830"/>
                </a:cubicBezTo>
                <a:cubicBezTo>
                  <a:pt x="473676" y="1233382"/>
                  <a:pt x="492681" y="1195161"/>
                  <a:pt x="506927" y="1139388"/>
                </a:cubicBezTo>
                <a:lnTo>
                  <a:pt x="516447" y="1087264"/>
                </a:lnTo>
                <a:lnTo>
                  <a:pt x="528135" y="1123028"/>
                </a:lnTo>
                <a:cubicBezTo>
                  <a:pt x="545606" y="1162867"/>
                  <a:pt x="564987" y="1181855"/>
                  <a:pt x="582137" y="1170547"/>
                </a:cubicBezTo>
                <a:cubicBezTo>
                  <a:pt x="586425" y="1167719"/>
                  <a:pt x="590370" y="1163132"/>
                  <a:pt x="593953" y="1156989"/>
                </a:cubicBezTo>
                <a:cubicBezTo>
                  <a:pt x="606497" y="1135485"/>
                  <a:pt x="614621" y="1094903"/>
                  <a:pt x="617526" y="1043927"/>
                </a:cubicBezTo>
                <a:lnTo>
                  <a:pt x="617780" y="983097"/>
                </a:lnTo>
                <a:lnTo>
                  <a:pt x="640972" y="1004864"/>
                </a:lnTo>
                <a:cubicBezTo>
                  <a:pt x="670390" y="1025340"/>
                  <a:pt x="695753" y="1028023"/>
                  <a:pt x="710092" y="1008060"/>
                </a:cubicBezTo>
                <a:close/>
              </a:path>
            </a:pathLst>
          </a:custGeom>
          <a:solidFill>
            <a:srgbClr val="29211E"/>
          </a:solidFill>
          <a:ln w="12700" cap="flat" cmpd="sng">
            <a:solidFill>
              <a:srgbClr val="16121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3" name="Google Shape;73;p2"/>
          <p:cNvSpPr/>
          <p:nvPr/>
        </p:nvSpPr>
        <p:spPr>
          <a:xfrm>
            <a:off x="5856805" y="2913767"/>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4" name="Google Shape;74;p2"/>
          <p:cNvSpPr/>
          <p:nvPr/>
        </p:nvSpPr>
        <p:spPr>
          <a:xfrm>
            <a:off x="6051595" y="2763385"/>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5" name="Google Shape;75;p2"/>
          <p:cNvSpPr/>
          <p:nvPr/>
        </p:nvSpPr>
        <p:spPr>
          <a:xfrm>
            <a:off x="5919381" y="2467668"/>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6" name="Google Shape;76;p2"/>
          <p:cNvSpPr/>
          <p:nvPr/>
        </p:nvSpPr>
        <p:spPr>
          <a:xfrm>
            <a:off x="5659998" y="2262786"/>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7" name="Google Shape;77;p2"/>
          <p:cNvSpPr/>
          <p:nvPr/>
        </p:nvSpPr>
        <p:spPr>
          <a:xfrm>
            <a:off x="5830565" y="2009459"/>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8" name="Google Shape;78;p2"/>
          <p:cNvSpPr/>
          <p:nvPr/>
        </p:nvSpPr>
        <p:spPr>
          <a:xfrm>
            <a:off x="6152523" y="1538129"/>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9" name="Google Shape;79;p2"/>
          <p:cNvSpPr/>
          <p:nvPr/>
        </p:nvSpPr>
        <p:spPr>
          <a:xfrm>
            <a:off x="5759917" y="848796"/>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0" name="Google Shape;80;p2"/>
          <p:cNvSpPr/>
          <p:nvPr/>
        </p:nvSpPr>
        <p:spPr>
          <a:xfrm>
            <a:off x="5924428" y="1176810"/>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1" name="Google Shape;81;p2"/>
          <p:cNvSpPr/>
          <p:nvPr/>
        </p:nvSpPr>
        <p:spPr>
          <a:xfrm>
            <a:off x="5725602" y="1432155"/>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2" name="Google Shape;82;p2"/>
          <p:cNvSpPr/>
          <p:nvPr/>
        </p:nvSpPr>
        <p:spPr>
          <a:xfrm>
            <a:off x="5966817" y="522802"/>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3" name="Google Shape;83;p2"/>
          <p:cNvSpPr/>
          <p:nvPr/>
        </p:nvSpPr>
        <p:spPr>
          <a:xfrm>
            <a:off x="5701379" y="396643"/>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4" name="Google Shape;84;p2"/>
          <p:cNvSpPr/>
          <p:nvPr/>
        </p:nvSpPr>
        <p:spPr>
          <a:xfrm>
            <a:off x="5464201" y="1122308"/>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5" name="Google Shape;85;p2"/>
          <p:cNvSpPr/>
          <p:nvPr/>
        </p:nvSpPr>
        <p:spPr>
          <a:xfrm>
            <a:off x="5356209" y="626755"/>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6" name="Google Shape;86;p2"/>
          <p:cNvSpPr/>
          <p:nvPr/>
        </p:nvSpPr>
        <p:spPr>
          <a:xfrm>
            <a:off x="6108117" y="131203"/>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7" name="Google Shape;87;p2"/>
          <p:cNvSpPr/>
          <p:nvPr/>
        </p:nvSpPr>
        <p:spPr>
          <a:xfrm>
            <a:off x="5600453" y="95878"/>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88" name="Google Shape;88;p2"/>
          <p:cNvGrpSpPr/>
          <p:nvPr/>
        </p:nvGrpSpPr>
        <p:grpSpPr>
          <a:xfrm>
            <a:off x="1973752" y="2621611"/>
            <a:ext cx="1052906" cy="1249321"/>
            <a:chOff x="879239" y="1133200"/>
            <a:chExt cx="3370378" cy="3999107"/>
          </a:xfrm>
        </p:grpSpPr>
        <p:grpSp>
          <p:nvGrpSpPr>
            <p:cNvPr id="89" name="Google Shape;89;p2"/>
            <p:cNvGrpSpPr/>
            <p:nvPr/>
          </p:nvGrpSpPr>
          <p:grpSpPr>
            <a:xfrm>
              <a:off x="879239" y="1133200"/>
              <a:ext cx="3370378" cy="3999107"/>
              <a:chOff x="8628480" y="-256823"/>
              <a:chExt cx="3288816" cy="3902329"/>
            </a:xfrm>
          </p:grpSpPr>
          <p:sp>
            <p:nvSpPr>
              <p:cNvPr id="90" name="Google Shape;90;p2"/>
              <p:cNvSpPr/>
              <p:nvPr/>
            </p:nvSpPr>
            <p:spPr>
              <a:xfrm rot="10800000">
                <a:off x="10336997" y="3241552"/>
                <a:ext cx="383700" cy="401700"/>
              </a:xfrm>
              <a:prstGeom prst="heart">
                <a:avLst/>
              </a:prstGeom>
              <a:solidFill>
                <a:srgbClr val="BC930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1" name="Google Shape;91;p2"/>
              <p:cNvSpPr/>
              <p:nvPr/>
            </p:nvSpPr>
            <p:spPr>
              <a:xfrm rot="10800000">
                <a:off x="9916207" y="3243806"/>
                <a:ext cx="383700" cy="401700"/>
              </a:xfrm>
              <a:prstGeom prst="heart">
                <a:avLst/>
              </a:prstGeom>
              <a:solidFill>
                <a:srgbClr val="BC930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2" name="Google Shape;92;p2"/>
              <p:cNvSpPr/>
              <p:nvPr/>
            </p:nvSpPr>
            <p:spPr>
              <a:xfrm rot="7050720" flipH="1">
                <a:off x="10883440" y="1703222"/>
                <a:ext cx="828040" cy="828040"/>
              </a:xfrm>
              <a:prstGeom prst="hear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3" name="Google Shape;93;p2"/>
              <p:cNvSpPr/>
              <p:nvPr/>
            </p:nvSpPr>
            <p:spPr>
              <a:xfrm rot="-7210186">
                <a:off x="8780453" y="1721176"/>
                <a:ext cx="827955" cy="827955"/>
              </a:xfrm>
              <a:prstGeom prst="hear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4" name="Google Shape;94;p2"/>
              <p:cNvSpPr/>
              <p:nvPr/>
            </p:nvSpPr>
            <p:spPr>
              <a:xfrm>
                <a:off x="9231084" y="1373848"/>
                <a:ext cx="2094900" cy="2055300"/>
              </a:xfrm>
              <a:prstGeom prst="ellipse">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5" name="Google Shape;95;p2"/>
              <p:cNvSpPr/>
              <p:nvPr/>
            </p:nvSpPr>
            <p:spPr>
              <a:xfrm>
                <a:off x="9435211" y="1409003"/>
                <a:ext cx="1663800" cy="2055300"/>
              </a:xfrm>
              <a:prstGeom prst="ellipse">
                <a:avLst/>
              </a:prstGeom>
              <a:solidFill>
                <a:srgbClr val="CFBFB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6" name="Google Shape;96;p2"/>
              <p:cNvSpPr/>
              <p:nvPr/>
            </p:nvSpPr>
            <p:spPr>
              <a:xfrm rot="1555494" flipH="1">
                <a:off x="9064019" y="179284"/>
                <a:ext cx="2499741" cy="2192685"/>
              </a:xfrm>
              <a:custGeom>
                <a:avLst/>
                <a:gdLst/>
                <a:ahLst/>
                <a:cxnLst/>
                <a:rect l="l" t="t" r="r" b="b"/>
                <a:pathLst>
                  <a:path w="2497985" h="2191145" extrusionOk="0">
                    <a:moveTo>
                      <a:pt x="774578" y="0"/>
                    </a:moveTo>
                    <a:lnTo>
                      <a:pt x="392185" y="366758"/>
                    </a:lnTo>
                    <a:lnTo>
                      <a:pt x="360789" y="378107"/>
                    </a:lnTo>
                    <a:lnTo>
                      <a:pt x="343617" y="389204"/>
                    </a:lnTo>
                    <a:lnTo>
                      <a:pt x="329165" y="395365"/>
                    </a:lnTo>
                    <a:cubicBezTo>
                      <a:pt x="216572" y="456872"/>
                      <a:pt x="122414" y="551231"/>
                      <a:pt x="63097" y="673240"/>
                    </a:cubicBezTo>
                    <a:cubicBezTo>
                      <a:pt x="-95084" y="998596"/>
                      <a:pt x="54391" y="1397362"/>
                      <a:pt x="396958" y="1563910"/>
                    </a:cubicBezTo>
                    <a:cubicBezTo>
                      <a:pt x="482599" y="1605547"/>
                      <a:pt x="572202" y="1628728"/>
                      <a:pt x="660903" y="1634996"/>
                    </a:cubicBezTo>
                    <a:lnTo>
                      <a:pt x="851769" y="1619176"/>
                    </a:lnTo>
                    <a:lnTo>
                      <a:pt x="919444" y="1604600"/>
                    </a:lnTo>
                    <a:cubicBezTo>
                      <a:pt x="960463" y="1591591"/>
                      <a:pt x="1000042" y="1574739"/>
                      <a:pt x="1037572" y="1554237"/>
                    </a:cubicBezTo>
                    <a:lnTo>
                      <a:pt x="1085203" y="1521716"/>
                    </a:lnTo>
                    <a:lnTo>
                      <a:pt x="1088845" y="1522570"/>
                    </a:lnTo>
                    <a:cubicBezTo>
                      <a:pt x="1097370" y="1526839"/>
                      <a:pt x="1105243" y="1533900"/>
                      <a:pt x="1112567" y="1543123"/>
                    </a:cubicBezTo>
                    <a:lnTo>
                      <a:pt x="1124853" y="1563279"/>
                    </a:lnTo>
                    <a:lnTo>
                      <a:pt x="1127874" y="1608516"/>
                    </a:lnTo>
                    <a:cubicBezTo>
                      <a:pt x="1163154" y="1819412"/>
                      <a:pt x="1301832" y="2014215"/>
                      <a:pt x="1515937" y="2118308"/>
                    </a:cubicBezTo>
                    <a:cubicBezTo>
                      <a:pt x="1858503" y="2284855"/>
                      <a:pt x="2264439" y="2156117"/>
                      <a:pt x="2422619" y="1830761"/>
                    </a:cubicBezTo>
                    <a:cubicBezTo>
                      <a:pt x="2481937" y="1708752"/>
                      <a:pt x="2497991" y="1576420"/>
                      <a:pt x="2476822" y="1449882"/>
                    </a:cubicBezTo>
                    <a:lnTo>
                      <a:pt x="2449966" y="1350031"/>
                    </a:lnTo>
                    <a:lnTo>
                      <a:pt x="2497985" y="865549"/>
                    </a:lnTo>
                    <a:lnTo>
                      <a:pt x="2048870" y="802019"/>
                    </a:lnTo>
                    <a:lnTo>
                      <a:pt x="2045220" y="798530"/>
                    </a:lnTo>
                    <a:cubicBezTo>
                      <a:pt x="1916681" y="686863"/>
                      <a:pt x="1761707" y="583962"/>
                      <a:pt x="1586571" y="498815"/>
                    </a:cubicBezTo>
                    <a:cubicBezTo>
                      <a:pt x="1508733" y="460972"/>
                      <a:pt x="1430596" y="428427"/>
                      <a:pt x="1353122" y="401126"/>
                    </a:cubicBezTo>
                    <a:lnTo>
                      <a:pt x="1123800" y="334945"/>
                    </a:lnTo>
                    <a:lnTo>
                      <a:pt x="774578" y="0"/>
                    </a:lnTo>
                    <a:close/>
                  </a:path>
                </a:pathLst>
              </a:cu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7" name="Google Shape;97;p2"/>
              <p:cNvSpPr/>
              <p:nvPr/>
            </p:nvSpPr>
            <p:spPr>
              <a:xfrm>
                <a:off x="10250802" y="901781"/>
                <a:ext cx="1080000" cy="10800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8" name="Google Shape;98;p2"/>
              <p:cNvSpPr/>
              <p:nvPr/>
            </p:nvSpPr>
            <p:spPr>
              <a:xfrm>
                <a:off x="9187694" y="901781"/>
                <a:ext cx="1080000" cy="10800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9" name="Google Shape;99;p2"/>
              <p:cNvSpPr/>
              <p:nvPr/>
            </p:nvSpPr>
            <p:spPr>
              <a:xfrm>
                <a:off x="9642536" y="1275233"/>
                <a:ext cx="540000" cy="540000"/>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0" name="Google Shape;100;p2"/>
              <p:cNvSpPr/>
              <p:nvPr/>
            </p:nvSpPr>
            <p:spPr>
              <a:xfrm>
                <a:off x="10350110" y="1286118"/>
                <a:ext cx="540000" cy="540000"/>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1" name="Google Shape;101;p2"/>
              <p:cNvSpPr/>
              <p:nvPr/>
            </p:nvSpPr>
            <p:spPr>
              <a:xfrm>
                <a:off x="9782215" y="1409123"/>
                <a:ext cx="288000" cy="288000"/>
              </a:xfrm>
              <a:prstGeom prst="ellipse">
                <a:avLst/>
              </a:prstGeom>
              <a:solidFill>
                <a:srgbClr val="201C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2" name="Google Shape;102;p2"/>
              <p:cNvSpPr/>
              <p:nvPr/>
            </p:nvSpPr>
            <p:spPr>
              <a:xfrm>
                <a:off x="10485232" y="1416747"/>
                <a:ext cx="288000" cy="288000"/>
              </a:xfrm>
              <a:prstGeom prst="ellipse">
                <a:avLst/>
              </a:prstGeom>
              <a:solidFill>
                <a:srgbClr val="201C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3" name="Google Shape;103;p2"/>
              <p:cNvSpPr/>
              <p:nvPr/>
            </p:nvSpPr>
            <p:spPr>
              <a:xfrm>
                <a:off x="9887331" y="1466119"/>
                <a:ext cx="108000" cy="1080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4" name="Google Shape;104;p2"/>
              <p:cNvSpPr/>
              <p:nvPr/>
            </p:nvSpPr>
            <p:spPr>
              <a:xfrm>
                <a:off x="10598699" y="1473899"/>
                <a:ext cx="108000" cy="1080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5" name="Google Shape;105;p2"/>
              <p:cNvSpPr/>
              <p:nvPr/>
            </p:nvSpPr>
            <p:spPr>
              <a:xfrm rot="10800000">
                <a:off x="10068732" y="1744386"/>
                <a:ext cx="373500" cy="310500"/>
              </a:xfrm>
              <a:prstGeom prst="triangle">
                <a:avLst>
                  <a:gd name="adj" fmla="val 50000"/>
                </a:avLst>
              </a:prstGeom>
              <a:solidFill>
                <a:srgbClr val="BC930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106" name="Google Shape;106;p2"/>
            <p:cNvSpPr/>
            <p:nvPr/>
          </p:nvSpPr>
          <p:spPr>
            <a:xfrm rot="-10360140" flipH="1">
              <a:off x="2798041" y="3409381"/>
              <a:ext cx="848738" cy="848738"/>
            </a:xfrm>
            <a:prstGeom prst="hear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7" name="Google Shape;107;p2"/>
            <p:cNvSpPr/>
            <p:nvPr/>
          </p:nvSpPr>
          <p:spPr>
            <a:xfrm rot="-10360140" flipH="1">
              <a:off x="2574993" y="3410390"/>
              <a:ext cx="848738" cy="848738"/>
            </a:xfrm>
            <a:prstGeom prst="hear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8" name="Google Shape;108;p2"/>
            <p:cNvSpPr/>
            <p:nvPr/>
          </p:nvSpPr>
          <p:spPr>
            <a:xfrm rot="-10360140" flipH="1">
              <a:off x="1364876" y="3381121"/>
              <a:ext cx="848738" cy="848738"/>
            </a:xfrm>
            <a:prstGeom prst="hear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 name="Google Shape;109;p2"/>
            <p:cNvSpPr/>
            <p:nvPr/>
          </p:nvSpPr>
          <p:spPr>
            <a:xfrm rot="-10360140" flipH="1">
              <a:off x="1668667" y="3412408"/>
              <a:ext cx="848738" cy="848738"/>
            </a:xfrm>
            <a:prstGeom prst="hear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110" name="Google Shape;110;p2"/>
          <p:cNvSpPr/>
          <p:nvPr/>
        </p:nvSpPr>
        <p:spPr>
          <a:xfrm>
            <a:off x="0" y="6770193"/>
            <a:ext cx="12192000" cy="87900"/>
          </a:xfrm>
          <a:prstGeom prst="rect">
            <a:avLst/>
          </a:prstGeom>
          <a:solidFill>
            <a:srgbClr val="1F101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1" name="Google Shape;111;p2"/>
          <p:cNvSpPr/>
          <p:nvPr/>
        </p:nvSpPr>
        <p:spPr>
          <a:xfrm>
            <a:off x="-790" y="5068563"/>
            <a:ext cx="1038678" cy="1789437"/>
          </a:xfrm>
          <a:custGeom>
            <a:avLst/>
            <a:gdLst/>
            <a:ahLst/>
            <a:cxnLst/>
            <a:rect l="l" t="t" r="r" b="b"/>
            <a:pathLst>
              <a:path w="1084781" h="1789437" extrusionOk="0">
                <a:moveTo>
                  <a:pt x="490253" y="0"/>
                </a:moveTo>
                <a:lnTo>
                  <a:pt x="505148" y="593840"/>
                </a:lnTo>
                <a:lnTo>
                  <a:pt x="1069709" y="275530"/>
                </a:lnTo>
                <a:lnTo>
                  <a:pt x="1084781" y="1038539"/>
                </a:lnTo>
                <a:lnTo>
                  <a:pt x="824" y="1789437"/>
                </a:lnTo>
                <a:cubicBezTo>
                  <a:pt x="2842" y="1213144"/>
                  <a:pt x="-1465" y="860908"/>
                  <a:pt x="553" y="284615"/>
                </a:cubicBezTo>
                <a:lnTo>
                  <a:pt x="490253" y="0"/>
                </a:lnTo>
                <a:close/>
              </a:path>
            </a:pathLst>
          </a:custGeom>
          <a:solidFill>
            <a:srgbClr val="1F101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2" name="Google Shape;112;p2"/>
          <p:cNvSpPr txBox="1">
            <a:spLocks noGrp="1"/>
          </p:cNvSpPr>
          <p:nvPr>
            <p:ph type="ctrTitle"/>
          </p:nvPr>
        </p:nvSpPr>
        <p:spPr>
          <a:xfrm>
            <a:off x="6309200" y="992775"/>
            <a:ext cx="5467500" cy="3540900"/>
          </a:xfrm>
          <a:prstGeom prst="rect">
            <a:avLst/>
          </a:prstGeom>
        </p:spPr>
        <p:txBody>
          <a:bodyPr spcFirstLastPara="1" wrap="square" lIns="121900" tIns="121900" rIns="121900" bIns="121900" anchor="ctr" anchorCtr="0">
            <a:noAutofit/>
          </a:bodyPr>
          <a:lstStyle>
            <a:lvl1pPr lvl="0" algn="ctr">
              <a:spcBef>
                <a:spcPts val="0"/>
              </a:spcBef>
              <a:spcAft>
                <a:spcPts val="0"/>
              </a:spcAft>
              <a:buClr>
                <a:srgbClr val="DBD7B8"/>
              </a:buClr>
              <a:buSzPts val="6900"/>
              <a:buNone/>
              <a:defRPr sz="6900">
                <a:solidFill>
                  <a:srgbClr val="DBD7B8"/>
                </a:solidFill>
              </a:defRPr>
            </a:lvl1pPr>
            <a:lvl2pPr lvl="1" algn="ctr">
              <a:spcBef>
                <a:spcPts val="0"/>
              </a:spcBef>
              <a:spcAft>
                <a:spcPts val="0"/>
              </a:spcAft>
              <a:buClr>
                <a:srgbClr val="DBD7B8"/>
              </a:buClr>
              <a:buSzPts val="6900"/>
              <a:buNone/>
              <a:defRPr sz="6900">
                <a:solidFill>
                  <a:srgbClr val="DBD7B8"/>
                </a:solidFill>
              </a:defRPr>
            </a:lvl2pPr>
            <a:lvl3pPr lvl="2" algn="ctr">
              <a:spcBef>
                <a:spcPts val="0"/>
              </a:spcBef>
              <a:spcAft>
                <a:spcPts val="0"/>
              </a:spcAft>
              <a:buClr>
                <a:srgbClr val="DBD7B8"/>
              </a:buClr>
              <a:buSzPts val="6900"/>
              <a:buNone/>
              <a:defRPr sz="6900">
                <a:solidFill>
                  <a:srgbClr val="DBD7B8"/>
                </a:solidFill>
              </a:defRPr>
            </a:lvl3pPr>
            <a:lvl4pPr lvl="3" algn="ctr">
              <a:spcBef>
                <a:spcPts val="0"/>
              </a:spcBef>
              <a:spcAft>
                <a:spcPts val="0"/>
              </a:spcAft>
              <a:buClr>
                <a:srgbClr val="DBD7B8"/>
              </a:buClr>
              <a:buSzPts val="6900"/>
              <a:buNone/>
              <a:defRPr sz="6900">
                <a:solidFill>
                  <a:srgbClr val="DBD7B8"/>
                </a:solidFill>
              </a:defRPr>
            </a:lvl4pPr>
            <a:lvl5pPr lvl="4" algn="ctr">
              <a:spcBef>
                <a:spcPts val="0"/>
              </a:spcBef>
              <a:spcAft>
                <a:spcPts val="0"/>
              </a:spcAft>
              <a:buClr>
                <a:srgbClr val="DBD7B8"/>
              </a:buClr>
              <a:buSzPts val="6900"/>
              <a:buNone/>
              <a:defRPr sz="6900">
                <a:solidFill>
                  <a:srgbClr val="DBD7B8"/>
                </a:solidFill>
              </a:defRPr>
            </a:lvl5pPr>
            <a:lvl6pPr lvl="5" algn="ctr">
              <a:spcBef>
                <a:spcPts val="0"/>
              </a:spcBef>
              <a:spcAft>
                <a:spcPts val="0"/>
              </a:spcAft>
              <a:buClr>
                <a:srgbClr val="DBD7B8"/>
              </a:buClr>
              <a:buSzPts val="6900"/>
              <a:buNone/>
              <a:defRPr sz="6900">
                <a:solidFill>
                  <a:srgbClr val="DBD7B8"/>
                </a:solidFill>
              </a:defRPr>
            </a:lvl6pPr>
            <a:lvl7pPr lvl="6" algn="ctr">
              <a:spcBef>
                <a:spcPts val="0"/>
              </a:spcBef>
              <a:spcAft>
                <a:spcPts val="0"/>
              </a:spcAft>
              <a:buClr>
                <a:srgbClr val="DBD7B8"/>
              </a:buClr>
              <a:buSzPts val="6900"/>
              <a:buNone/>
              <a:defRPr sz="6900">
                <a:solidFill>
                  <a:srgbClr val="DBD7B8"/>
                </a:solidFill>
              </a:defRPr>
            </a:lvl7pPr>
            <a:lvl8pPr lvl="7" algn="ctr">
              <a:spcBef>
                <a:spcPts val="0"/>
              </a:spcBef>
              <a:spcAft>
                <a:spcPts val="0"/>
              </a:spcAft>
              <a:buClr>
                <a:srgbClr val="DBD7B8"/>
              </a:buClr>
              <a:buSzPts val="6900"/>
              <a:buNone/>
              <a:defRPr sz="6900">
                <a:solidFill>
                  <a:srgbClr val="DBD7B8"/>
                </a:solidFill>
              </a:defRPr>
            </a:lvl8pPr>
            <a:lvl9pPr lvl="8" algn="ctr">
              <a:spcBef>
                <a:spcPts val="0"/>
              </a:spcBef>
              <a:spcAft>
                <a:spcPts val="0"/>
              </a:spcAft>
              <a:buClr>
                <a:srgbClr val="DBD7B8"/>
              </a:buClr>
              <a:buSzPts val="6900"/>
              <a:buNone/>
              <a:defRPr sz="6900">
                <a:solidFill>
                  <a:srgbClr val="DBD7B8"/>
                </a:solidFill>
              </a:defRPr>
            </a:lvl9pPr>
          </a:lstStyle>
          <a:p>
            <a:endParaRPr/>
          </a:p>
        </p:txBody>
      </p:sp>
      <p:sp>
        <p:nvSpPr>
          <p:cNvPr id="113" name="Google Shape;113;p2"/>
          <p:cNvSpPr txBox="1">
            <a:spLocks noGrp="1"/>
          </p:cNvSpPr>
          <p:nvPr>
            <p:ph type="sldNum" idx="12"/>
          </p:nvPr>
        </p:nvSpPr>
        <p:spPr>
          <a:xfrm>
            <a:off x="11296726"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150666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4"/>
        <p:cNvGrpSpPr/>
        <p:nvPr/>
      </p:nvGrpSpPr>
      <p:grpSpPr>
        <a:xfrm>
          <a:off x="0" y="0"/>
          <a:ext cx="0" cy="0"/>
          <a:chOff x="0" y="0"/>
          <a:chExt cx="0" cy="0"/>
        </a:xfrm>
      </p:grpSpPr>
      <p:grpSp>
        <p:nvGrpSpPr>
          <p:cNvPr id="115" name="Google Shape;115;p3"/>
          <p:cNvGrpSpPr/>
          <p:nvPr/>
        </p:nvGrpSpPr>
        <p:grpSpPr>
          <a:xfrm>
            <a:off x="1818612" y="631110"/>
            <a:ext cx="8185932" cy="5237834"/>
            <a:chOff x="4933090" y="1375489"/>
            <a:chExt cx="3375503" cy="3991947"/>
          </a:xfrm>
        </p:grpSpPr>
        <p:sp>
          <p:nvSpPr>
            <p:cNvPr id="116" name="Google Shape;116;p3"/>
            <p:cNvSpPr/>
            <p:nvPr/>
          </p:nvSpPr>
          <p:spPr>
            <a:xfrm rot="5400000">
              <a:off x="4624868" y="1683711"/>
              <a:ext cx="3991947" cy="3375503"/>
            </a:xfrm>
            <a:custGeom>
              <a:avLst/>
              <a:gdLst/>
              <a:ahLst/>
              <a:cxnLst/>
              <a:rect l="l" t="t" r="r" b="b"/>
              <a:pathLst>
                <a:path w="3991947" h="3375503" extrusionOk="0">
                  <a:moveTo>
                    <a:pt x="463426" y="1341256"/>
                  </a:moveTo>
                  <a:lnTo>
                    <a:pt x="467498" y="1340555"/>
                  </a:lnTo>
                  <a:cubicBezTo>
                    <a:pt x="505612" y="1336231"/>
                    <a:pt x="545076" y="1333960"/>
                    <a:pt x="585496" y="1333960"/>
                  </a:cubicBezTo>
                  <a:cubicBezTo>
                    <a:pt x="908857" y="1333960"/>
                    <a:pt x="1170992" y="1479300"/>
                    <a:pt x="1170992" y="1658587"/>
                  </a:cubicBezTo>
                  <a:cubicBezTo>
                    <a:pt x="1170992" y="1837874"/>
                    <a:pt x="908857" y="1983214"/>
                    <a:pt x="585496" y="1983214"/>
                  </a:cubicBezTo>
                  <a:lnTo>
                    <a:pt x="467891" y="1976640"/>
                  </a:lnTo>
                  <a:lnTo>
                    <a:pt x="473299" y="1990638"/>
                  </a:lnTo>
                  <a:cubicBezTo>
                    <a:pt x="507069" y="2096592"/>
                    <a:pt x="527956" y="2242966"/>
                    <a:pt x="527956" y="2404647"/>
                  </a:cubicBezTo>
                  <a:cubicBezTo>
                    <a:pt x="527956" y="2485487"/>
                    <a:pt x="522734" y="2562501"/>
                    <a:pt x="513291" y="2632549"/>
                  </a:cubicBezTo>
                  <a:lnTo>
                    <a:pt x="509558" y="2654131"/>
                  </a:lnTo>
                  <a:lnTo>
                    <a:pt x="547353" y="2664924"/>
                  </a:lnTo>
                  <a:cubicBezTo>
                    <a:pt x="603015" y="2691863"/>
                    <a:pt x="634527" y="2755264"/>
                    <a:pt x="640477" y="2835992"/>
                  </a:cubicBezTo>
                  <a:lnTo>
                    <a:pt x="639725" y="2845495"/>
                  </a:lnTo>
                  <a:lnTo>
                    <a:pt x="738745" y="2804050"/>
                  </a:lnTo>
                  <a:cubicBezTo>
                    <a:pt x="798628" y="2785988"/>
                    <a:pt x="865149" y="2772283"/>
                    <a:pt x="935703" y="2764437"/>
                  </a:cubicBezTo>
                  <a:cubicBezTo>
                    <a:pt x="1112088" y="2744817"/>
                    <a:pt x="1271929" y="2766444"/>
                    <a:pt x="1370344" y="2815431"/>
                  </a:cubicBezTo>
                  <a:lnTo>
                    <a:pt x="1419911" y="2846884"/>
                  </a:lnTo>
                  <a:lnTo>
                    <a:pt x="1430405" y="2757001"/>
                  </a:lnTo>
                  <a:cubicBezTo>
                    <a:pt x="1464400" y="2618021"/>
                    <a:pt x="1543985" y="2520503"/>
                    <a:pt x="1636741" y="2520503"/>
                  </a:cubicBezTo>
                  <a:cubicBezTo>
                    <a:pt x="1729499" y="2520503"/>
                    <a:pt x="1809084" y="2618021"/>
                    <a:pt x="1843079" y="2757001"/>
                  </a:cubicBezTo>
                  <a:lnTo>
                    <a:pt x="1851603" y="2830001"/>
                  </a:lnTo>
                  <a:lnTo>
                    <a:pt x="1857259" y="2825106"/>
                  </a:lnTo>
                  <a:cubicBezTo>
                    <a:pt x="1997269" y="2734779"/>
                    <a:pt x="2334201" y="2654763"/>
                    <a:pt x="2731469" y="2627075"/>
                  </a:cubicBezTo>
                  <a:cubicBezTo>
                    <a:pt x="2930102" y="2613232"/>
                    <a:pt x="3115612" y="2614435"/>
                    <a:pt x="3270363" y="2627853"/>
                  </a:cubicBezTo>
                  <a:lnTo>
                    <a:pt x="3398641" y="2643357"/>
                  </a:lnTo>
                  <a:lnTo>
                    <a:pt x="3400654" y="2589452"/>
                  </a:lnTo>
                  <a:cubicBezTo>
                    <a:pt x="3407994" y="2534984"/>
                    <a:pt x="3430936" y="2491116"/>
                    <a:pt x="3469880" y="2465932"/>
                  </a:cubicBezTo>
                  <a:lnTo>
                    <a:pt x="3477294" y="2462785"/>
                  </a:lnTo>
                  <a:lnTo>
                    <a:pt x="3474877" y="2387542"/>
                  </a:lnTo>
                  <a:cubicBezTo>
                    <a:pt x="3474877" y="2306702"/>
                    <a:pt x="3480099" y="2229688"/>
                    <a:pt x="3489542" y="2159641"/>
                  </a:cubicBezTo>
                  <a:lnTo>
                    <a:pt x="3528521" y="1978251"/>
                  </a:lnTo>
                  <a:lnTo>
                    <a:pt x="3524449" y="1978952"/>
                  </a:lnTo>
                  <a:cubicBezTo>
                    <a:pt x="3486335" y="1983276"/>
                    <a:pt x="3446871" y="1985547"/>
                    <a:pt x="3406451" y="1985547"/>
                  </a:cubicBezTo>
                  <a:cubicBezTo>
                    <a:pt x="3083090" y="1985547"/>
                    <a:pt x="2820955" y="1840207"/>
                    <a:pt x="2820955" y="1660920"/>
                  </a:cubicBezTo>
                  <a:cubicBezTo>
                    <a:pt x="2820955" y="1481633"/>
                    <a:pt x="3083090" y="1336293"/>
                    <a:pt x="3406451" y="1336293"/>
                  </a:cubicBezTo>
                  <a:lnTo>
                    <a:pt x="3524056" y="1342867"/>
                  </a:lnTo>
                  <a:lnTo>
                    <a:pt x="3518648" y="1328869"/>
                  </a:lnTo>
                  <a:cubicBezTo>
                    <a:pt x="3493320" y="1249404"/>
                    <a:pt x="3475239" y="1147202"/>
                    <a:pt x="3467782" y="1032859"/>
                  </a:cubicBezTo>
                  <a:lnTo>
                    <a:pt x="3464081" y="917672"/>
                  </a:lnTo>
                  <a:lnTo>
                    <a:pt x="3444998" y="909571"/>
                  </a:lnTo>
                  <a:cubicBezTo>
                    <a:pt x="3406054" y="884388"/>
                    <a:pt x="3383112" y="840520"/>
                    <a:pt x="3375772" y="786052"/>
                  </a:cubicBezTo>
                  <a:lnTo>
                    <a:pt x="3373759" y="732146"/>
                  </a:lnTo>
                  <a:lnTo>
                    <a:pt x="3245481" y="747650"/>
                  </a:lnTo>
                  <a:cubicBezTo>
                    <a:pt x="3090730" y="761068"/>
                    <a:pt x="2905220" y="762272"/>
                    <a:pt x="2706587" y="748428"/>
                  </a:cubicBezTo>
                  <a:cubicBezTo>
                    <a:pt x="2309319" y="720741"/>
                    <a:pt x="1972387" y="640725"/>
                    <a:pt x="1832377" y="550397"/>
                  </a:cubicBezTo>
                  <a:lnTo>
                    <a:pt x="1826721" y="545503"/>
                  </a:lnTo>
                  <a:lnTo>
                    <a:pt x="1818197" y="618503"/>
                  </a:lnTo>
                  <a:cubicBezTo>
                    <a:pt x="1784202" y="757482"/>
                    <a:pt x="1704617" y="855000"/>
                    <a:pt x="1611859" y="855000"/>
                  </a:cubicBezTo>
                  <a:cubicBezTo>
                    <a:pt x="1519103" y="855000"/>
                    <a:pt x="1439518" y="757482"/>
                    <a:pt x="1405523" y="618503"/>
                  </a:cubicBezTo>
                  <a:lnTo>
                    <a:pt x="1395029" y="528620"/>
                  </a:lnTo>
                  <a:lnTo>
                    <a:pt x="1345462" y="560073"/>
                  </a:lnTo>
                  <a:cubicBezTo>
                    <a:pt x="1247047" y="609060"/>
                    <a:pt x="1087206" y="630687"/>
                    <a:pt x="910821" y="611067"/>
                  </a:cubicBezTo>
                  <a:cubicBezTo>
                    <a:pt x="840267" y="603220"/>
                    <a:pt x="773746" y="589515"/>
                    <a:pt x="713864" y="571453"/>
                  </a:cubicBezTo>
                  <a:lnTo>
                    <a:pt x="614842" y="530008"/>
                  </a:lnTo>
                  <a:lnTo>
                    <a:pt x="615595" y="539512"/>
                  </a:lnTo>
                  <a:cubicBezTo>
                    <a:pt x="609645" y="620240"/>
                    <a:pt x="578133" y="683641"/>
                    <a:pt x="522471" y="710580"/>
                  </a:cubicBezTo>
                  <a:lnTo>
                    <a:pt x="503583" y="715973"/>
                  </a:lnTo>
                  <a:lnTo>
                    <a:pt x="513279" y="813967"/>
                  </a:lnTo>
                  <a:cubicBezTo>
                    <a:pt x="515765" y="852082"/>
                    <a:pt x="517070" y="891545"/>
                    <a:pt x="517070" y="931965"/>
                  </a:cubicBezTo>
                  <a:cubicBezTo>
                    <a:pt x="517070" y="1012805"/>
                    <a:pt x="511848" y="1089819"/>
                    <a:pt x="502405" y="1159866"/>
                  </a:cubicBezTo>
                  <a:close/>
                  <a:moveTo>
                    <a:pt x="0" y="1658587"/>
                  </a:moveTo>
                  <a:cubicBezTo>
                    <a:pt x="0" y="1568943"/>
                    <a:pt x="65534" y="1487786"/>
                    <a:pt x="171488" y="1429041"/>
                  </a:cubicBezTo>
                  <a:lnTo>
                    <a:pt x="221716" y="1406063"/>
                  </a:lnTo>
                  <a:lnTo>
                    <a:pt x="198503" y="1345973"/>
                  </a:lnTo>
                  <a:cubicBezTo>
                    <a:pt x="164733" y="1240019"/>
                    <a:pt x="143846" y="1093645"/>
                    <a:pt x="143846" y="931965"/>
                  </a:cubicBezTo>
                  <a:cubicBezTo>
                    <a:pt x="143846" y="810705"/>
                    <a:pt x="155595" y="698054"/>
                    <a:pt x="175716" y="604609"/>
                  </a:cubicBezTo>
                  <a:lnTo>
                    <a:pt x="194415" y="533504"/>
                  </a:lnTo>
                  <a:lnTo>
                    <a:pt x="190306" y="527850"/>
                  </a:lnTo>
                  <a:cubicBezTo>
                    <a:pt x="176640" y="506460"/>
                    <a:pt x="163860" y="483650"/>
                    <a:pt x="152215" y="459588"/>
                  </a:cubicBezTo>
                  <a:cubicBezTo>
                    <a:pt x="105633" y="363339"/>
                    <a:pt x="86023" y="265283"/>
                    <a:pt x="91973" y="184555"/>
                  </a:cubicBezTo>
                  <a:cubicBezTo>
                    <a:pt x="97922" y="103826"/>
                    <a:pt x="129434" y="40425"/>
                    <a:pt x="185096" y="13486"/>
                  </a:cubicBezTo>
                  <a:cubicBezTo>
                    <a:pt x="282505" y="-33657"/>
                    <a:pt x="421597" y="46487"/>
                    <a:pt x="517261" y="196217"/>
                  </a:cubicBezTo>
                  <a:lnTo>
                    <a:pt x="528259" y="215926"/>
                  </a:lnTo>
                  <a:lnTo>
                    <a:pt x="591752" y="190938"/>
                  </a:lnTo>
                  <a:cubicBezTo>
                    <a:pt x="688705" y="160948"/>
                    <a:pt x="819225" y="150247"/>
                    <a:pt x="960332" y="165941"/>
                  </a:cubicBezTo>
                  <a:cubicBezTo>
                    <a:pt x="1136717" y="185561"/>
                    <a:pt x="1287899" y="241782"/>
                    <a:pt x="1373144" y="311198"/>
                  </a:cubicBezTo>
                  <a:lnTo>
                    <a:pt x="1402740" y="340890"/>
                  </a:lnTo>
                  <a:lnTo>
                    <a:pt x="1405523" y="317055"/>
                  </a:lnTo>
                  <a:cubicBezTo>
                    <a:pt x="1439518" y="178075"/>
                    <a:pt x="1519103" y="80558"/>
                    <a:pt x="1611860" y="80558"/>
                  </a:cubicBezTo>
                  <a:cubicBezTo>
                    <a:pt x="1704617" y="80557"/>
                    <a:pt x="1784203" y="178076"/>
                    <a:pt x="1818197" y="317055"/>
                  </a:cubicBezTo>
                  <a:lnTo>
                    <a:pt x="1826496" y="388132"/>
                  </a:lnTo>
                  <a:lnTo>
                    <a:pt x="1844498" y="376488"/>
                  </a:lnTo>
                  <a:cubicBezTo>
                    <a:pt x="1995684" y="306456"/>
                    <a:pt x="2340458" y="273954"/>
                    <a:pt x="2737726" y="301641"/>
                  </a:cubicBezTo>
                  <a:cubicBezTo>
                    <a:pt x="3002571" y="320101"/>
                    <a:pt x="3240601" y="361816"/>
                    <a:pt x="3411344" y="414339"/>
                  </a:cubicBezTo>
                  <a:lnTo>
                    <a:pt x="3483700" y="440320"/>
                  </a:lnTo>
                  <a:lnTo>
                    <a:pt x="3513417" y="399753"/>
                  </a:lnTo>
                  <a:cubicBezTo>
                    <a:pt x="3626767" y="262921"/>
                    <a:pt x="3774659" y="200491"/>
                    <a:pt x="3865531" y="259254"/>
                  </a:cubicBezTo>
                  <a:cubicBezTo>
                    <a:pt x="3969385" y="326411"/>
                    <a:pt x="3959436" y="526433"/>
                    <a:pt x="3843309" y="706013"/>
                  </a:cubicBezTo>
                  <a:lnTo>
                    <a:pt x="3826681" y="728711"/>
                  </a:lnTo>
                  <a:lnTo>
                    <a:pt x="3833423" y="796862"/>
                  </a:lnTo>
                  <a:cubicBezTo>
                    <a:pt x="3835909" y="834977"/>
                    <a:pt x="3837215" y="874440"/>
                    <a:pt x="3837215" y="914860"/>
                  </a:cubicBezTo>
                  <a:cubicBezTo>
                    <a:pt x="3837215" y="1116961"/>
                    <a:pt x="3804579" y="1295145"/>
                    <a:pt x="3754939" y="1400363"/>
                  </a:cubicBezTo>
                  <a:lnTo>
                    <a:pt x="3754459" y="1401181"/>
                  </a:lnTo>
                  <a:lnTo>
                    <a:pt x="3820459" y="1431374"/>
                  </a:lnTo>
                  <a:cubicBezTo>
                    <a:pt x="3926413" y="1490120"/>
                    <a:pt x="3991947" y="1571277"/>
                    <a:pt x="3991947" y="1660920"/>
                  </a:cubicBezTo>
                  <a:cubicBezTo>
                    <a:pt x="3991947" y="1750564"/>
                    <a:pt x="3926413" y="1831721"/>
                    <a:pt x="3820459" y="1890466"/>
                  </a:cubicBezTo>
                  <a:lnTo>
                    <a:pt x="3770231" y="1913444"/>
                  </a:lnTo>
                  <a:lnTo>
                    <a:pt x="3793444" y="1973534"/>
                  </a:lnTo>
                  <a:cubicBezTo>
                    <a:pt x="3827214" y="2079488"/>
                    <a:pt x="3848101" y="2225862"/>
                    <a:pt x="3848101" y="2387542"/>
                  </a:cubicBezTo>
                  <a:cubicBezTo>
                    <a:pt x="3848101" y="2468382"/>
                    <a:pt x="3842879" y="2545396"/>
                    <a:pt x="3833436" y="2615444"/>
                  </a:cubicBezTo>
                  <a:lnTo>
                    <a:pt x="3832512" y="2620787"/>
                  </a:lnTo>
                  <a:lnTo>
                    <a:pt x="3868191" y="2669491"/>
                  </a:lnTo>
                  <a:cubicBezTo>
                    <a:pt x="3984317" y="2849071"/>
                    <a:pt x="3994267" y="3049092"/>
                    <a:pt x="3890413" y="3116249"/>
                  </a:cubicBezTo>
                  <a:cubicBezTo>
                    <a:pt x="3799540" y="3175012"/>
                    <a:pt x="3651648" y="3112582"/>
                    <a:pt x="3538299" y="2975750"/>
                  </a:cubicBezTo>
                  <a:lnTo>
                    <a:pt x="3508581" y="2935183"/>
                  </a:lnTo>
                  <a:lnTo>
                    <a:pt x="3436225" y="2961164"/>
                  </a:lnTo>
                  <a:cubicBezTo>
                    <a:pt x="3265483" y="3013688"/>
                    <a:pt x="3027453" y="3055402"/>
                    <a:pt x="2762608" y="3073862"/>
                  </a:cubicBezTo>
                  <a:cubicBezTo>
                    <a:pt x="2365340" y="3101549"/>
                    <a:pt x="2020566" y="3069047"/>
                    <a:pt x="1869380" y="2999015"/>
                  </a:cubicBezTo>
                  <a:lnTo>
                    <a:pt x="1851378" y="2987372"/>
                  </a:lnTo>
                  <a:lnTo>
                    <a:pt x="1843079" y="3058448"/>
                  </a:lnTo>
                  <a:cubicBezTo>
                    <a:pt x="1809085" y="3197427"/>
                    <a:pt x="1729499" y="3294946"/>
                    <a:pt x="1636742" y="3294945"/>
                  </a:cubicBezTo>
                  <a:cubicBezTo>
                    <a:pt x="1543985" y="3294945"/>
                    <a:pt x="1464400" y="3197428"/>
                    <a:pt x="1430405" y="3058448"/>
                  </a:cubicBezTo>
                  <a:lnTo>
                    <a:pt x="1427622" y="3034613"/>
                  </a:lnTo>
                  <a:lnTo>
                    <a:pt x="1398026" y="3064305"/>
                  </a:lnTo>
                  <a:cubicBezTo>
                    <a:pt x="1312781" y="3133721"/>
                    <a:pt x="1161599" y="3189942"/>
                    <a:pt x="985214" y="3209562"/>
                  </a:cubicBezTo>
                  <a:cubicBezTo>
                    <a:pt x="844107" y="3225256"/>
                    <a:pt x="713586" y="3214555"/>
                    <a:pt x="616634" y="3184565"/>
                  </a:cubicBezTo>
                  <a:lnTo>
                    <a:pt x="553141" y="3159577"/>
                  </a:lnTo>
                  <a:lnTo>
                    <a:pt x="542143" y="3179286"/>
                  </a:lnTo>
                  <a:cubicBezTo>
                    <a:pt x="446479" y="3329016"/>
                    <a:pt x="307386" y="3409160"/>
                    <a:pt x="209978" y="3362017"/>
                  </a:cubicBezTo>
                  <a:cubicBezTo>
                    <a:pt x="154316" y="3335078"/>
                    <a:pt x="122804" y="3271677"/>
                    <a:pt x="116855" y="3190948"/>
                  </a:cubicBezTo>
                  <a:cubicBezTo>
                    <a:pt x="110905" y="3110220"/>
                    <a:pt x="130515" y="3012164"/>
                    <a:pt x="177096" y="2915916"/>
                  </a:cubicBezTo>
                  <a:cubicBezTo>
                    <a:pt x="188742" y="2891854"/>
                    <a:pt x="201522" y="2869044"/>
                    <a:pt x="215188" y="2847654"/>
                  </a:cubicBezTo>
                  <a:lnTo>
                    <a:pt x="218716" y="2842799"/>
                  </a:lnTo>
                  <a:lnTo>
                    <a:pt x="209389" y="2818656"/>
                  </a:lnTo>
                  <a:cubicBezTo>
                    <a:pt x="175619" y="2712702"/>
                    <a:pt x="154732" y="2566328"/>
                    <a:pt x="154732" y="2404647"/>
                  </a:cubicBezTo>
                  <a:cubicBezTo>
                    <a:pt x="154732" y="2202546"/>
                    <a:pt x="187368" y="2024362"/>
                    <a:pt x="237008" y="1919144"/>
                  </a:cubicBezTo>
                  <a:lnTo>
                    <a:pt x="237488" y="1918326"/>
                  </a:lnTo>
                  <a:lnTo>
                    <a:pt x="171488" y="1888133"/>
                  </a:lnTo>
                  <a:cubicBezTo>
                    <a:pt x="65534" y="1829387"/>
                    <a:pt x="0" y="1748230"/>
                    <a:pt x="0" y="1658587"/>
                  </a:cubicBezTo>
                  <a:close/>
                </a:path>
              </a:pathLst>
            </a:custGeom>
            <a:solidFill>
              <a:srgbClr val="312723"/>
            </a:solidFill>
            <a:ln w="25400" cap="flat" cmpd="sng">
              <a:solidFill>
                <a:srgbClr val="2921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17" name="Google Shape;117;p3"/>
            <p:cNvSpPr/>
            <p:nvPr/>
          </p:nvSpPr>
          <p:spPr>
            <a:xfrm>
              <a:off x="5326615" y="1789969"/>
              <a:ext cx="2626847" cy="3217777"/>
            </a:xfrm>
            <a:custGeom>
              <a:avLst/>
              <a:gdLst/>
              <a:ahLst/>
              <a:cxnLst/>
              <a:rect l="l" t="t" r="r" b="b"/>
              <a:pathLst>
                <a:path w="2162014" h="2798067" fill="none" extrusionOk="0">
                  <a:moveTo>
                    <a:pt x="0" y="19243"/>
                  </a:moveTo>
                  <a:cubicBezTo>
                    <a:pt x="218466" y="7286"/>
                    <a:pt x="295769" y="23325"/>
                    <a:pt x="475643" y="15010"/>
                  </a:cubicBezTo>
                  <a:cubicBezTo>
                    <a:pt x="655517" y="6694"/>
                    <a:pt x="888109" y="19313"/>
                    <a:pt x="1016147" y="10199"/>
                  </a:cubicBezTo>
                  <a:cubicBezTo>
                    <a:pt x="1144185" y="1085"/>
                    <a:pt x="1304791" y="22468"/>
                    <a:pt x="1578270" y="5196"/>
                  </a:cubicBezTo>
                  <a:cubicBezTo>
                    <a:pt x="1851749" y="-12076"/>
                    <a:pt x="1904787" y="14594"/>
                    <a:pt x="2162014" y="0"/>
                  </a:cubicBezTo>
                  <a:cubicBezTo>
                    <a:pt x="2160767" y="162499"/>
                    <a:pt x="2138771" y="295063"/>
                    <a:pt x="2137862" y="559613"/>
                  </a:cubicBezTo>
                  <a:cubicBezTo>
                    <a:pt x="2136953" y="824163"/>
                    <a:pt x="2107738" y="930300"/>
                    <a:pt x="2113709" y="1119227"/>
                  </a:cubicBezTo>
                  <a:cubicBezTo>
                    <a:pt x="2119680" y="1308154"/>
                    <a:pt x="2117488" y="1427587"/>
                    <a:pt x="2090764" y="1650860"/>
                  </a:cubicBezTo>
                  <a:cubicBezTo>
                    <a:pt x="2064040" y="1874133"/>
                    <a:pt x="2093084" y="1934252"/>
                    <a:pt x="2067820" y="2182492"/>
                  </a:cubicBezTo>
                  <a:cubicBezTo>
                    <a:pt x="2042555" y="2430732"/>
                    <a:pt x="2036240" y="2548322"/>
                    <a:pt x="2041252" y="2798067"/>
                  </a:cubicBezTo>
                  <a:cubicBezTo>
                    <a:pt x="1907185" y="2813551"/>
                    <a:pt x="1726737" y="2804610"/>
                    <a:pt x="1424072" y="2796822"/>
                  </a:cubicBezTo>
                  <a:cubicBezTo>
                    <a:pt x="1121407" y="2789034"/>
                    <a:pt x="1132886" y="2785915"/>
                    <a:pt x="845068" y="2795655"/>
                  </a:cubicBezTo>
                  <a:cubicBezTo>
                    <a:pt x="557250" y="2805395"/>
                    <a:pt x="399574" y="2782135"/>
                    <a:pt x="132447" y="2794218"/>
                  </a:cubicBezTo>
                  <a:cubicBezTo>
                    <a:pt x="94801" y="2648887"/>
                    <a:pt x="106286" y="2375230"/>
                    <a:pt x="98011" y="2072725"/>
                  </a:cubicBezTo>
                  <a:cubicBezTo>
                    <a:pt x="89736" y="1770220"/>
                    <a:pt x="66762" y="1546916"/>
                    <a:pt x="66224" y="1406731"/>
                  </a:cubicBezTo>
                  <a:cubicBezTo>
                    <a:pt x="65686" y="1266546"/>
                    <a:pt x="30471" y="931901"/>
                    <a:pt x="34436" y="740737"/>
                  </a:cubicBezTo>
                  <a:cubicBezTo>
                    <a:pt x="38401" y="549573"/>
                    <a:pt x="-13510" y="293168"/>
                    <a:pt x="0" y="19243"/>
                  </a:cubicBezTo>
                  <a:close/>
                </a:path>
                <a:path w="2162014" h="2798067" extrusionOk="0">
                  <a:moveTo>
                    <a:pt x="0" y="19243"/>
                  </a:moveTo>
                  <a:cubicBezTo>
                    <a:pt x="127653" y="15410"/>
                    <a:pt x="416320" y="-8963"/>
                    <a:pt x="562124" y="14240"/>
                  </a:cubicBezTo>
                  <a:cubicBezTo>
                    <a:pt x="707928" y="37442"/>
                    <a:pt x="937352" y="20903"/>
                    <a:pt x="1037767" y="10006"/>
                  </a:cubicBezTo>
                  <a:cubicBezTo>
                    <a:pt x="1138182" y="-891"/>
                    <a:pt x="1336834" y="-13867"/>
                    <a:pt x="1578270" y="5196"/>
                  </a:cubicBezTo>
                  <a:cubicBezTo>
                    <a:pt x="1819706" y="24258"/>
                    <a:pt x="1939255" y="-11111"/>
                    <a:pt x="2162014" y="0"/>
                  </a:cubicBezTo>
                  <a:cubicBezTo>
                    <a:pt x="2169137" y="165402"/>
                    <a:pt x="2162822" y="288790"/>
                    <a:pt x="2141484" y="475671"/>
                  </a:cubicBezTo>
                  <a:cubicBezTo>
                    <a:pt x="2120146" y="662552"/>
                    <a:pt x="2134315" y="763267"/>
                    <a:pt x="2118540" y="1007304"/>
                  </a:cubicBezTo>
                  <a:cubicBezTo>
                    <a:pt x="2102765" y="1251341"/>
                    <a:pt x="2096867" y="1315133"/>
                    <a:pt x="2096803" y="1510956"/>
                  </a:cubicBezTo>
                  <a:cubicBezTo>
                    <a:pt x="2096739" y="1706779"/>
                    <a:pt x="2105529" y="1783633"/>
                    <a:pt x="2075065" y="2014608"/>
                  </a:cubicBezTo>
                  <a:cubicBezTo>
                    <a:pt x="2044602" y="2245583"/>
                    <a:pt x="2055848" y="2448552"/>
                    <a:pt x="2041252" y="2798067"/>
                  </a:cubicBezTo>
                  <a:cubicBezTo>
                    <a:pt x="1741812" y="2808219"/>
                    <a:pt x="1698229" y="2781080"/>
                    <a:pt x="1404984" y="2796784"/>
                  </a:cubicBezTo>
                  <a:cubicBezTo>
                    <a:pt x="1111739" y="2812488"/>
                    <a:pt x="1099640" y="2783215"/>
                    <a:pt x="825979" y="2795616"/>
                  </a:cubicBezTo>
                  <a:cubicBezTo>
                    <a:pt x="552318" y="2808018"/>
                    <a:pt x="341799" y="2760944"/>
                    <a:pt x="132447" y="2794218"/>
                  </a:cubicBezTo>
                  <a:cubicBezTo>
                    <a:pt x="147637" y="2645862"/>
                    <a:pt x="90737" y="2409759"/>
                    <a:pt x="100660" y="2128224"/>
                  </a:cubicBezTo>
                  <a:cubicBezTo>
                    <a:pt x="110583" y="1846689"/>
                    <a:pt x="96353" y="1754754"/>
                    <a:pt x="67548" y="1434480"/>
                  </a:cubicBezTo>
                  <a:cubicBezTo>
                    <a:pt x="38743" y="1114206"/>
                    <a:pt x="51696" y="1011044"/>
                    <a:pt x="34436" y="740737"/>
                  </a:cubicBezTo>
                  <a:cubicBezTo>
                    <a:pt x="17176" y="470430"/>
                    <a:pt x="-3037" y="178502"/>
                    <a:pt x="0" y="19243"/>
                  </a:cubicBezTo>
                  <a:close/>
                </a:path>
              </a:pathLst>
            </a:custGeom>
            <a:solidFill>
              <a:srgbClr val="FFF2CC"/>
            </a:solidFill>
            <a:ln w="25400" cap="flat" cmpd="sng">
              <a:solidFill>
                <a:srgbClr val="54040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sp>
        <p:nvSpPr>
          <p:cNvPr id="118" name="Google Shape;118;p3"/>
          <p:cNvSpPr txBox="1">
            <a:spLocks noGrp="1"/>
          </p:cNvSpPr>
          <p:nvPr>
            <p:ph type="title"/>
          </p:nvPr>
        </p:nvSpPr>
        <p:spPr>
          <a:xfrm>
            <a:off x="3605475" y="2714475"/>
            <a:ext cx="4796100" cy="1122300"/>
          </a:xfrm>
          <a:prstGeom prst="rect">
            <a:avLst/>
          </a:prstGeom>
        </p:spPr>
        <p:txBody>
          <a:bodyPr spcFirstLastPara="1" wrap="square" lIns="121900" tIns="121900" rIns="121900" bIns="121900" anchor="ctr" anchorCtr="0">
            <a:noAutofit/>
          </a:bodyPr>
          <a:lstStyle>
            <a:lvl1pPr lvl="0" algn="ctr">
              <a:spcBef>
                <a:spcPts val="0"/>
              </a:spcBef>
              <a:spcAft>
                <a:spcPts val="0"/>
              </a:spcAft>
              <a:buSzPts val="7200"/>
              <a:buNone/>
              <a:defRPr sz="7200" b="1"/>
            </a:lvl1pPr>
            <a:lvl2pPr lvl="1" algn="ctr">
              <a:spcBef>
                <a:spcPts val="0"/>
              </a:spcBef>
              <a:spcAft>
                <a:spcPts val="0"/>
              </a:spcAft>
              <a:buSzPts val="4800"/>
              <a:buNone/>
              <a:defRPr sz="4800" b="1"/>
            </a:lvl2pPr>
            <a:lvl3pPr lvl="2" algn="ctr">
              <a:spcBef>
                <a:spcPts val="0"/>
              </a:spcBef>
              <a:spcAft>
                <a:spcPts val="0"/>
              </a:spcAft>
              <a:buSzPts val="4800"/>
              <a:buNone/>
              <a:defRPr sz="4800" b="1"/>
            </a:lvl3pPr>
            <a:lvl4pPr lvl="3" algn="ctr">
              <a:spcBef>
                <a:spcPts val="0"/>
              </a:spcBef>
              <a:spcAft>
                <a:spcPts val="0"/>
              </a:spcAft>
              <a:buSzPts val="4800"/>
              <a:buNone/>
              <a:defRPr sz="4800" b="1"/>
            </a:lvl4pPr>
            <a:lvl5pPr lvl="4" algn="ctr">
              <a:spcBef>
                <a:spcPts val="0"/>
              </a:spcBef>
              <a:spcAft>
                <a:spcPts val="0"/>
              </a:spcAft>
              <a:buSzPts val="4800"/>
              <a:buNone/>
              <a:defRPr sz="4800" b="1"/>
            </a:lvl5pPr>
            <a:lvl6pPr lvl="5" algn="ctr">
              <a:spcBef>
                <a:spcPts val="0"/>
              </a:spcBef>
              <a:spcAft>
                <a:spcPts val="0"/>
              </a:spcAft>
              <a:buSzPts val="4800"/>
              <a:buNone/>
              <a:defRPr sz="4800" b="1"/>
            </a:lvl6pPr>
            <a:lvl7pPr lvl="6" algn="ctr">
              <a:spcBef>
                <a:spcPts val="0"/>
              </a:spcBef>
              <a:spcAft>
                <a:spcPts val="0"/>
              </a:spcAft>
              <a:buSzPts val="4800"/>
              <a:buNone/>
              <a:defRPr sz="4800" b="1"/>
            </a:lvl7pPr>
            <a:lvl8pPr lvl="7" algn="ctr">
              <a:spcBef>
                <a:spcPts val="0"/>
              </a:spcBef>
              <a:spcAft>
                <a:spcPts val="0"/>
              </a:spcAft>
              <a:buSzPts val="4800"/>
              <a:buNone/>
              <a:defRPr sz="4800" b="1"/>
            </a:lvl8pPr>
            <a:lvl9pPr lvl="8" algn="ctr">
              <a:spcBef>
                <a:spcPts val="0"/>
              </a:spcBef>
              <a:spcAft>
                <a:spcPts val="0"/>
              </a:spcAft>
              <a:buSzPts val="4800"/>
              <a:buNone/>
              <a:defRPr sz="4800" b="1"/>
            </a:lvl9pPr>
          </a:lstStyle>
          <a:p>
            <a:endParaRPr/>
          </a:p>
        </p:txBody>
      </p:sp>
      <p:sp>
        <p:nvSpPr>
          <p:cNvPr id="119" name="Google Shape;119;p3"/>
          <p:cNvSpPr txBox="1">
            <a:spLocks noGrp="1"/>
          </p:cNvSpPr>
          <p:nvPr>
            <p:ph type="sldNum" idx="12"/>
          </p:nvPr>
        </p:nvSpPr>
        <p:spPr>
          <a:xfrm>
            <a:off x="11296726"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319582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0"/>
        <p:cNvGrpSpPr/>
        <p:nvPr/>
      </p:nvGrpSpPr>
      <p:grpSpPr>
        <a:xfrm>
          <a:off x="0" y="0"/>
          <a:ext cx="0" cy="0"/>
          <a:chOff x="0" y="0"/>
          <a:chExt cx="0" cy="0"/>
        </a:xfrm>
      </p:grpSpPr>
      <p:grpSp>
        <p:nvGrpSpPr>
          <p:cNvPr id="121" name="Google Shape;121;p4"/>
          <p:cNvGrpSpPr/>
          <p:nvPr/>
        </p:nvGrpSpPr>
        <p:grpSpPr>
          <a:xfrm rot="-1823431">
            <a:off x="611448" y="1071325"/>
            <a:ext cx="1671318" cy="1073366"/>
            <a:chOff x="1635019" y="1202980"/>
            <a:chExt cx="7442823" cy="4779982"/>
          </a:xfrm>
        </p:grpSpPr>
        <p:sp>
          <p:nvSpPr>
            <p:cNvPr id="122" name="Google Shape;122;p4"/>
            <p:cNvSpPr/>
            <p:nvPr/>
          </p:nvSpPr>
          <p:spPr>
            <a:xfrm>
              <a:off x="1665298" y="1205071"/>
              <a:ext cx="7412544" cy="4777891"/>
            </a:xfrm>
            <a:custGeom>
              <a:avLst/>
              <a:gdLst/>
              <a:ahLst/>
              <a:cxnLst/>
              <a:rect l="l" t="t" r="r" b="b"/>
              <a:pathLst>
                <a:path w="10981546" h="4777891" extrusionOk="0">
                  <a:moveTo>
                    <a:pt x="0" y="0"/>
                  </a:moveTo>
                  <a:cubicBezTo>
                    <a:pt x="3766601" y="411783"/>
                    <a:pt x="7206199" y="0"/>
                    <a:pt x="10809298" y="0"/>
                  </a:cubicBezTo>
                  <a:cubicBezTo>
                    <a:pt x="11196858" y="2670532"/>
                    <a:pt x="10809298" y="3185261"/>
                    <a:pt x="10809298" y="4777891"/>
                  </a:cubicBezTo>
                  <a:cubicBezTo>
                    <a:pt x="6939751" y="4462998"/>
                    <a:pt x="3603099" y="4777891"/>
                    <a:pt x="0" y="4777891"/>
                  </a:cubicBezTo>
                  <a:cubicBezTo>
                    <a:pt x="0" y="3185261"/>
                    <a:pt x="339116" y="2482807"/>
                    <a:pt x="0" y="0"/>
                  </a:cubicBezTo>
                  <a:close/>
                </a:path>
              </a:pathLst>
            </a:custGeom>
            <a:solidFill>
              <a:srgbClr val="FFF2C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3" name="Google Shape;123;p4"/>
            <p:cNvSpPr/>
            <p:nvPr/>
          </p:nvSpPr>
          <p:spPr>
            <a:xfrm flipH="1">
              <a:off x="1666305" y="2943037"/>
              <a:ext cx="7333367" cy="3036868"/>
            </a:xfrm>
            <a:custGeom>
              <a:avLst/>
              <a:gdLst/>
              <a:ahLst/>
              <a:cxnLst/>
              <a:rect l="l" t="t" r="r" b="b"/>
              <a:pathLst>
                <a:path w="7333367" h="2434363" extrusionOk="0">
                  <a:moveTo>
                    <a:pt x="0" y="2434363"/>
                  </a:moveTo>
                  <a:cubicBezTo>
                    <a:pt x="1236358" y="1622909"/>
                    <a:pt x="2448492" y="611618"/>
                    <a:pt x="3709073" y="0"/>
                  </a:cubicBezTo>
                  <a:cubicBezTo>
                    <a:pt x="5080673" y="581341"/>
                    <a:pt x="6125269" y="1610797"/>
                    <a:pt x="7333367" y="2416196"/>
                  </a:cubicBezTo>
                  <a:cubicBezTo>
                    <a:pt x="4860652" y="2488864"/>
                    <a:pt x="2654384" y="2046803"/>
                    <a:pt x="0" y="2434363"/>
                  </a:cubicBezTo>
                  <a:close/>
                </a:path>
              </a:pathLst>
            </a:custGeom>
            <a:solidFill>
              <a:srgbClr val="FFF2CC"/>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4" name="Google Shape;124;p4"/>
            <p:cNvSpPr/>
            <p:nvPr/>
          </p:nvSpPr>
          <p:spPr>
            <a:xfrm rot="10800000" flipH="1">
              <a:off x="1635019" y="1202980"/>
              <a:ext cx="7333367" cy="2854291"/>
            </a:xfrm>
            <a:custGeom>
              <a:avLst/>
              <a:gdLst/>
              <a:ahLst/>
              <a:cxnLst/>
              <a:rect l="l" t="t" r="r" b="b"/>
              <a:pathLst>
                <a:path w="7333367" h="2434363" extrusionOk="0">
                  <a:moveTo>
                    <a:pt x="0" y="2434363"/>
                  </a:moveTo>
                  <a:cubicBezTo>
                    <a:pt x="1236358" y="1622909"/>
                    <a:pt x="2448492" y="611618"/>
                    <a:pt x="3709073" y="0"/>
                  </a:cubicBezTo>
                  <a:cubicBezTo>
                    <a:pt x="5080673" y="581341"/>
                    <a:pt x="6125269" y="1610797"/>
                    <a:pt x="7333367" y="2416196"/>
                  </a:cubicBezTo>
                  <a:cubicBezTo>
                    <a:pt x="4860652" y="2488864"/>
                    <a:pt x="2654384" y="2046803"/>
                    <a:pt x="0" y="2434363"/>
                  </a:cubicBezTo>
                  <a:close/>
                </a:path>
              </a:pathLst>
            </a:custGeom>
            <a:solidFill>
              <a:srgbClr val="FFF2C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5" name="Google Shape;125;p4"/>
            <p:cNvSpPr/>
            <p:nvPr/>
          </p:nvSpPr>
          <p:spPr>
            <a:xfrm>
              <a:off x="4572003" y="3143850"/>
              <a:ext cx="1313955" cy="1222149"/>
            </a:xfrm>
            <a:custGeom>
              <a:avLst/>
              <a:gdLst/>
              <a:ahLst/>
              <a:cxnLst/>
              <a:rect l="l" t="t" r="r" b="b"/>
              <a:pathLst>
                <a:path w="295105" h="274486" fill="none" extrusionOk="0">
                  <a:moveTo>
                    <a:pt x="0" y="104844"/>
                  </a:moveTo>
                  <a:cubicBezTo>
                    <a:pt x="50130" y="45960"/>
                    <a:pt x="95183" y="36558"/>
                    <a:pt x="145525" y="0"/>
                  </a:cubicBezTo>
                  <a:cubicBezTo>
                    <a:pt x="197818" y="675"/>
                    <a:pt x="221017" y="41946"/>
                    <a:pt x="291050" y="104844"/>
                  </a:cubicBezTo>
                  <a:cubicBezTo>
                    <a:pt x="296955" y="140054"/>
                    <a:pt x="280061" y="234195"/>
                    <a:pt x="235464" y="274486"/>
                  </a:cubicBezTo>
                  <a:cubicBezTo>
                    <a:pt x="185714" y="283119"/>
                    <a:pt x="136593" y="271360"/>
                    <a:pt x="55585" y="274486"/>
                  </a:cubicBezTo>
                  <a:cubicBezTo>
                    <a:pt x="23988" y="233178"/>
                    <a:pt x="22310" y="167216"/>
                    <a:pt x="0" y="104844"/>
                  </a:cubicBezTo>
                  <a:close/>
                </a:path>
                <a:path w="295105" h="274486" extrusionOk="0">
                  <a:moveTo>
                    <a:pt x="0" y="104844"/>
                  </a:moveTo>
                  <a:cubicBezTo>
                    <a:pt x="40328" y="43554"/>
                    <a:pt x="92496" y="36644"/>
                    <a:pt x="145525" y="0"/>
                  </a:cubicBezTo>
                  <a:cubicBezTo>
                    <a:pt x="202801" y="1846"/>
                    <a:pt x="213875" y="40843"/>
                    <a:pt x="291050" y="104844"/>
                  </a:cubicBezTo>
                  <a:cubicBezTo>
                    <a:pt x="301896" y="154638"/>
                    <a:pt x="274650" y="234427"/>
                    <a:pt x="235464" y="274486"/>
                  </a:cubicBezTo>
                  <a:cubicBezTo>
                    <a:pt x="194686" y="275294"/>
                    <a:pt x="103917" y="277758"/>
                    <a:pt x="55585" y="274486"/>
                  </a:cubicBezTo>
                  <a:cubicBezTo>
                    <a:pt x="24268" y="216274"/>
                    <a:pt x="13554" y="158129"/>
                    <a:pt x="0" y="104844"/>
                  </a:cubicBezTo>
                  <a:close/>
                </a:path>
              </a:pathLst>
            </a:custGeom>
            <a:solidFill>
              <a:srgbClr val="961D1A"/>
            </a:solidFill>
            <a:ln w="19050" cap="rnd" cmpd="sng">
              <a:solidFill>
                <a:srgbClr val="881B1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grpSp>
      <p:grpSp>
        <p:nvGrpSpPr>
          <p:cNvPr id="126" name="Google Shape;126;p4"/>
          <p:cNvGrpSpPr/>
          <p:nvPr/>
        </p:nvGrpSpPr>
        <p:grpSpPr>
          <a:xfrm rot="-340351">
            <a:off x="1720944" y="2246994"/>
            <a:ext cx="1671657" cy="1073583"/>
            <a:chOff x="1635019" y="1202980"/>
            <a:chExt cx="7442823" cy="4779982"/>
          </a:xfrm>
        </p:grpSpPr>
        <p:sp>
          <p:nvSpPr>
            <p:cNvPr id="127" name="Google Shape;127;p4"/>
            <p:cNvSpPr/>
            <p:nvPr/>
          </p:nvSpPr>
          <p:spPr>
            <a:xfrm>
              <a:off x="1665298" y="1205071"/>
              <a:ext cx="7412544" cy="4777891"/>
            </a:xfrm>
            <a:custGeom>
              <a:avLst/>
              <a:gdLst/>
              <a:ahLst/>
              <a:cxnLst/>
              <a:rect l="l" t="t" r="r" b="b"/>
              <a:pathLst>
                <a:path w="10981546" h="4777891" extrusionOk="0">
                  <a:moveTo>
                    <a:pt x="0" y="0"/>
                  </a:moveTo>
                  <a:cubicBezTo>
                    <a:pt x="3766601" y="411783"/>
                    <a:pt x="7206199" y="0"/>
                    <a:pt x="10809298" y="0"/>
                  </a:cubicBezTo>
                  <a:cubicBezTo>
                    <a:pt x="11196858" y="2670532"/>
                    <a:pt x="10809298" y="3185261"/>
                    <a:pt x="10809298" y="4777891"/>
                  </a:cubicBezTo>
                  <a:cubicBezTo>
                    <a:pt x="6939751" y="4462998"/>
                    <a:pt x="3603099" y="4777891"/>
                    <a:pt x="0" y="4777891"/>
                  </a:cubicBezTo>
                  <a:cubicBezTo>
                    <a:pt x="0" y="3185261"/>
                    <a:pt x="339116" y="2482807"/>
                    <a:pt x="0" y="0"/>
                  </a:cubicBezTo>
                  <a:close/>
                </a:path>
              </a:pathLst>
            </a:custGeom>
            <a:solidFill>
              <a:srgbClr val="FFF2C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8" name="Google Shape;128;p4"/>
            <p:cNvSpPr/>
            <p:nvPr/>
          </p:nvSpPr>
          <p:spPr>
            <a:xfrm flipH="1">
              <a:off x="1666305" y="2943037"/>
              <a:ext cx="7333367" cy="3036868"/>
            </a:xfrm>
            <a:custGeom>
              <a:avLst/>
              <a:gdLst/>
              <a:ahLst/>
              <a:cxnLst/>
              <a:rect l="l" t="t" r="r" b="b"/>
              <a:pathLst>
                <a:path w="7333367" h="2434363" extrusionOk="0">
                  <a:moveTo>
                    <a:pt x="0" y="2434363"/>
                  </a:moveTo>
                  <a:cubicBezTo>
                    <a:pt x="1236358" y="1622909"/>
                    <a:pt x="2448492" y="611618"/>
                    <a:pt x="3709073" y="0"/>
                  </a:cubicBezTo>
                  <a:cubicBezTo>
                    <a:pt x="5080673" y="581341"/>
                    <a:pt x="6125269" y="1610797"/>
                    <a:pt x="7333367" y="2416196"/>
                  </a:cubicBezTo>
                  <a:cubicBezTo>
                    <a:pt x="4860652" y="2488864"/>
                    <a:pt x="2654384" y="2046803"/>
                    <a:pt x="0" y="2434363"/>
                  </a:cubicBezTo>
                  <a:close/>
                </a:path>
              </a:pathLst>
            </a:custGeom>
            <a:solidFill>
              <a:srgbClr val="FFF2CC"/>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9" name="Google Shape;129;p4"/>
            <p:cNvSpPr/>
            <p:nvPr/>
          </p:nvSpPr>
          <p:spPr>
            <a:xfrm rot="10800000" flipH="1">
              <a:off x="1635019" y="1202980"/>
              <a:ext cx="7333367" cy="2854291"/>
            </a:xfrm>
            <a:custGeom>
              <a:avLst/>
              <a:gdLst/>
              <a:ahLst/>
              <a:cxnLst/>
              <a:rect l="l" t="t" r="r" b="b"/>
              <a:pathLst>
                <a:path w="7333367" h="2434363" extrusionOk="0">
                  <a:moveTo>
                    <a:pt x="0" y="2434363"/>
                  </a:moveTo>
                  <a:cubicBezTo>
                    <a:pt x="1236358" y="1622909"/>
                    <a:pt x="2448492" y="611618"/>
                    <a:pt x="3709073" y="0"/>
                  </a:cubicBezTo>
                  <a:cubicBezTo>
                    <a:pt x="5080673" y="581341"/>
                    <a:pt x="6125269" y="1610797"/>
                    <a:pt x="7333367" y="2416196"/>
                  </a:cubicBezTo>
                  <a:cubicBezTo>
                    <a:pt x="4860652" y="2488864"/>
                    <a:pt x="2654384" y="2046803"/>
                    <a:pt x="0" y="2434363"/>
                  </a:cubicBezTo>
                  <a:close/>
                </a:path>
              </a:pathLst>
            </a:custGeom>
            <a:solidFill>
              <a:srgbClr val="FFF2C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0" name="Google Shape;130;p4"/>
            <p:cNvSpPr/>
            <p:nvPr/>
          </p:nvSpPr>
          <p:spPr>
            <a:xfrm>
              <a:off x="4572003" y="3143850"/>
              <a:ext cx="1313955" cy="1222149"/>
            </a:xfrm>
            <a:custGeom>
              <a:avLst/>
              <a:gdLst/>
              <a:ahLst/>
              <a:cxnLst/>
              <a:rect l="l" t="t" r="r" b="b"/>
              <a:pathLst>
                <a:path w="295105" h="274486" fill="none" extrusionOk="0">
                  <a:moveTo>
                    <a:pt x="0" y="104844"/>
                  </a:moveTo>
                  <a:cubicBezTo>
                    <a:pt x="50130" y="45960"/>
                    <a:pt x="95183" y="36558"/>
                    <a:pt x="145525" y="0"/>
                  </a:cubicBezTo>
                  <a:cubicBezTo>
                    <a:pt x="197818" y="675"/>
                    <a:pt x="221017" y="41946"/>
                    <a:pt x="291050" y="104844"/>
                  </a:cubicBezTo>
                  <a:cubicBezTo>
                    <a:pt x="296955" y="140054"/>
                    <a:pt x="280061" y="234195"/>
                    <a:pt x="235464" y="274486"/>
                  </a:cubicBezTo>
                  <a:cubicBezTo>
                    <a:pt x="185714" y="283119"/>
                    <a:pt x="136593" y="271360"/>
                    <a:pt x="55585" y="274486"/>
                  </a:cubicBezTo>
                  <a:cubicBezTo>
                    <a:pt x="23988" y="233178"/>
                    <a:pt x="22310" y="167216"/>
                    <a:pt x="0" y="104844"/>
                  </a:cubicBezTo>
                  <a:close/>
                </a:path>
                <a:path w="295105" h="274486" extrusionOk="0">
                  <a:moveTo>
                    <a:pt x="0" y="104844"/>
                  </a:moveTo>
                  <a:cubicBezTo>
                    <a:pt x="40328" y="43554"/>
                    <a:pt x="92496" y="36644"/>
                    <a:pt x="145525" y="0"/>
                  </a:cubicBezTo>
                  <a:cubicBezTo>
                    <a:pt x="202801" y="1846"/>
                    <a:pt x="213875" y="40843"/>
                    <a:pt x="291050" y="104844"/>
                  </a:cubicBezTo>
                  <a:cubicBezTo>
                    <a:pt x="301896" y="154638"/>
                    <a:pt x="274650" y="234427"/>
                    <a:pt x="235464" y="274486"/>
                  </a:cubicBezTo>
                  <a:cubicBezTo>
                    <a:pt x="194686" y="275294"/>
                    <a:pt x="103917" y="277758"/>
                    <a:pt x="55585" y="274486"/>
                  </a:cubicBezTo>
                  <a:cubicBezTo>
                    <a:pt x="24268" y="216274"/>
                    <a:pt x="13554" y="158129"/>
                    <a:pt x="0" y="104844"/>
                  </a:cubicBezTo>
                  <a:close/>
                </a:path>
              </a:pathLst>
            </a:custGeom>
            <a:solidFill>
              <a:srgbClr val="961D1A"/>
            </a:solidFill>
            <a:ln w="19050" cap="rnd" cmpd="sng">
              <a:solidFill>
                <a:srgbClr val="881B1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grpSp>
      <p:grpSp>
        <p:nvGrpSpPr>
          <p:cNvPr id="131" name="Google Shape;131;p4"/>
          <p:cNvGrpSpPr/>
          <p:nvPr/>
        </p:nvGrpSpPr>
        <p:grpSpPr>
          <a:xfrm rot="-4100159">
            <a:off x="510299" y="3840807"/>
            <a:ext cx="1671375" cy="1073402"/>
            <a:chOff x="1635019" y="1202980"/>
            <a:chExt cx="7442823" cy="4779982"/>
          </a:xfrm>
        </p:grpSpPr>
        <p:sp>
          <p:nvSpPr>
            <p:cNvPr id="132" name="Google Shape;132;p4"/>
            <p:cNvSpPr/>
            <p:nvPr/>
          </p:nvSpPr>
          <p:spPr>
            <a:xfrm>
              <a:off x="1665298" y="1205071"/>
              <a:ext cx="7412544" cy="4777891"/>
            </a:xfrm>
            <a:custGeom>
              <a:avLst/>
              <a:gdLst/>
              <a:ahLst/>
              <a:cxnLst/>
              <a:rect l="l" t="t" r="r" b="b"/>
              <a:pathLst>
                <a:path w="10981546" h="4777891" extrusionOk="0">
                  <a:moveTo>
                    <a:pt x="0" y="0"/>
                  </a:moveTo>
                  <a:cubicBezTo>
                    <a:pt x="3766601" y="411783"/>
                    <a:pt x="7206199" y="0"/>
                    <a:pt x="10809298" y="0"/>
                  </a:cubicBezTo>
                  <a:cubicBezTo>
                    <a:pt x="11196858" y="2670532"/>
                    <a:pt x="10809298" y="3185261"/>
                    <a:pt x="10809298" y="4777891"/>
                  </a:cubicBezTo>
                  <a:cubicBezTo>
                    <a:pt x="6939751" y="4462998"/>
                    <a:pt x="3603099" y="4777891"/>
                    <a:pt x="0" y="4777891"/>
                  </a:cubicBezTo>
                  <a:cubicBezTo>
                    <a:pt x="0" y="3185261"/>
                    <a:pt x="339116" y="2482807"/>
                    <a:pt x="0" y="0"/>
                  </a:cubicBezTo>
                  <a:close/>
                </a:path>
              </a:pathLst>
            </a:custGeom>
            <a:solidFill>
              <a:srgbClr val="FFF2C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3" name="Google Shape;133;p4"/>
            <p:cNvSpPr/>
            <p:nvPr/>
          </p:nvSpPr>
          <p:spPr>
            <a:xfrm flipH="1">
              <a:off x="1666305" y="2943037"/>
              <a:ext cx="7333367" cy="3036868"/>
            </a:xfrm>
            <a:custGeom>
              <a:avLst/>
              <a:gdLst/>
              <a:ahLst/>
              <a:cxnLst/>
              <a:rect l="l" t="t" r="r" b="b"/>
              <a:pathLst>
                <a:path w="7333367" h="2434363" extrusionOk="0">
                  <a:moveTo>
                    <a:pt x="0" y="2434363"/>
                  </a:moveTo>
                  <a:cubicBezTo>
                    <a:pt x="1236358" y="1622909"/>
                    <a:pt x="2448492" y="611618"/>
                    <a:pt x="3709073" y="0"/>
                  </a:cubicBezTo>
                  <a:cubicBezTo>
                    <a:pt x="5080673" y="581341"/>
                    <a:pt x="6125269" y="1610797"/>
                    <a:pt x="7333367" y="2416196"/>
                  </a:cubicBezTo>
                  <a:cubicBezTo>
                    <a:pt x="4860652" y="2488864"/>
                    <a:pt x="2654384" y="2046803"/>
                    <a:pt x="0" y="2434363"/>
                  </a:cubicBezTo>
                  <a:close/>
                </a:path>
              </a:pathLst>
            </a:custGeom>
            <a:solidFill>
              <a:srgbClr val="FFF2CC"/>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4" name="Google Shape;134;p4"/>
            <p:cNvSpPr/>
            <p:nvPr/>
          </p:nvSpPr>
          <p:spPr>
            <a:xfrm rot="10800000" flipH="1">
              <a:off x="1635019" y="1202980"/>
              <a:ext cx="7333367" cy="2854291"/>
            </a:xfrm>
            <a:custGeom>
              <a:avLst/>
              <a:gdLst/>
              <a:ahLst/>
              <a:cxnLst/>
              <a:rect l="l" t="t" r="r" b="b"/>
              <a:pathLst>
                <a:path w="7333367" h="2434363" extrusionOk="0">
                  <a:moveTo>
                    <a:pt x="0" y="2434363"/>
                  </a:moveTo>
                  <a:cubicBezTo>
                    <a:pt x="1236358" y="1622909"/>
                    <a:pt x="2448492" y="611618"/>
                    <a:pt x="3709073" y="0"/>
                  </a:cubicBezTo>
                  <a:cubicBezTo>
                    <a:pt x="5080673" y="581341"/>
                    <a:pt x="6125269" y="1610797"/>
                    <a:pt x="7333367" y="2416196"/>
                  </a:cubicBezTo>
                  <a:cubicBezTo>
                    <a:pt x="4860652" y="2488864"/>
                    <a:pt x="2654384" y="2046803"/>
                    <a:pt x="0" y="2434363"/>
                  </a:cubicBezTo>
                  <a:close/>
                </a:path>
              </a:pathLst>
            </a:custGeom>
            <a:solidFill>
              <a:srgbClr val="FFF2C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5" name="Google Shape;135;p4"/>
            <p:cNvSpPr/>
            <p:nvPr/>
          </p:nvSpPr>
          <p:spPr>
            <a:xfrm>
              <a:off x="4572003" y="3143850"/>
              <a:ext cx="1313955" cy="1222149"/>
            </a:xfrm>
            <a:custGeom>
              <a:avLst/>
              <a:gdLst/>
              <a:ahLst/>
              <a:cxnLst/>
              <a:rect l="l" t="t" r="r" b="b"/>
              <a:pathLst>
                <a:path w="295105" h="274486" fill="none" extrusionOk="0">
                  <a:moveTo>
                    <a:pt x="0" y="104844"/>
                  </a:moveTo>
                  <a:cubicBezTo>
                    <a:pt x="50130" y="45960"/>
                    <a:pt x="95183" y="36558"/>
                    <a:pt x="145525" y="0"/>
                  </a:cubicBezTo>
                  <a:cubicBezTo>
                    <a:pt x="197818" y="675"/>
                    <a:pt x="221017" y="41946"/>
                    <a:pt x="291050" y="104844"/>
                  </a:cubicBezTo>
                  <a:cubicBezTo>
                    <a:pt x="296955" y="140054"/>
                    <a:pt x="280061" y="234195"/>
                    <a:pt x="235464" y="274486"/>
                  </a:cubicBezTo>
                  <a:cubicBezTo>
                    <a:pt x="185714" y="283119"/>
                    <a:pt x="136593" y="271360"/>
                    <a:pt x="55585" y="274486"/>
                  </a:cubicBezTo>
                  <a:cubicBezTo>
                    <a:pt x="23988" y="233178"/>
                    <a:pt x="22310" y="167216"/>
                    <a:pt x="0" y="104844"/>
                  </a:cubicBezTo>
                  <a:close/>
                </a:path>
                <a:path w="295105" h="274486" extrusionOk="0">
                  <a:moveTo>
                    <a:pt x="0" y="104844"/>
                  </a:moveTo>
                  <a:cubicBezTo>
                    <a:pt x="40328" y="43554"/>
                    <a:pt x="92496" y="36644"/>
                    <a:pt x="145525" y="0"/>
                  </a:cubicBezTo>
                  <a:cubicBezTo>
                    <a:pt x="202801" y="1846"/>
                    <a:pt x="213875" y="40843"/>
                    <a:pt x="291050" y="104844"/>
                  </a:cubicBezTo>
                  <a:cubicBezTo>
                    <a:pt x="301896" y="154638"/>
                    <a:pt x="274650" y="234427"/>
                    <a:pt x="235464" y="274486"/>
                  </a:cubicBezTo>
                  <a:cubicBezTo>
                    <a:pt x="194686" y="275294"/>
                    <a:pt x="103917" y="277758"/>
                    <a:pt x="55585" y="274486"/>
                  </a:cubicBezTo>
                  <a:cubicBezTo>
                    <a:pt x="24268" y="216274"/>
                    <a:pt x="13554" y="158129"/>
                    <a:pt x="0" y="104844"/>
                  </a:cubicBezTo>
                  <a:close/>
                </a:path>
              </a:pathLst>
            </a:custGeom>
            <a:solidFill>
              <a:srgbClr val="961D1A"/>
            </a:solidFill>
            <a:ln w="19050" cap="rnd" cmpd="sng">
              <a:solidFill>
                <a:srgbClr val="881B1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grpSp>
      <p:sp>
        <p:nvSpPr>
          <p:cNvPr id="136" name="Google Shape;136;p4"/>
          <p:cNvSpPr/>
          <p:nvPr/>
        </p:nvSpPr>
        <p:spPr>
          <a:xfrm>
            <a:off x="0" y="5515475"/>
            <a:ext cx="2153290" cy="1386814"/>
          </a:xfrm>
          <a:custGeom>
            <a:avLst/>
            <a:gdLst/>
            <a:ahLst/>
            <a:cxnLst/>
            <a:rect l="l" t="t" r="r" b="b"/>
            <a:pathLst>
              <a:path w="1084781" h="1789437" extrusionOk="0">
                <a:moveTo>
                  <a:pt x="490253" y="0"/>
                </a:moveTo>
                <a:lnTo>
                  <a:pt x="505148" y="593840"/>
                </a:lnTo>
                <a:lnTo>
                  <a:pt x="1069709" y="275530"/>
                </a:lnTo>
                <a:lnTo>
                  <a:pt x="1084781" y="1038539"/>
                </a:lnTo>
                <a:lnTo>
                  <a:pt x="824" y="1789437"/>
                </a:lnTo>
                <a:cubicBezTo>
                  <a:pt x="2842" y="1213144"/>
                  <a:pt x="-1465" y="860908"/>
                  <a:pt x="553" y="284615"/>
                </a:cubicBezTo>
                <a:lnTo>
                  <a:pt x="490253" y="0"/>
                </a:lnTo>
                <a:close/>
              </a:path>
            </a:pathLst>
          </a:custGeom>
          <a:solidFill>
            <a:srgbClr val="1F101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7" name="Google Shape;137;p4"/>
          <p:cNvSpPr txBox="1">
            <a:spLocks noGrp="1"/>
          </p:cNvSpPr>
          <p:nvPr>
            <p:ph type="title"/>
          </p:nvPr>
        </p:nvSpPr>
        <p:spPr>
          <a:xfrm>
            <a:off x="3834050" y="593375"/>
            <a:ext cx="7942500" cy="763500"/>
          </a:xfrm>
          <a:prstGeom prst="rect">
            <a:avLst/>
          </a:prstGeom>
        </p:spPr>
        <p:txBody>
          <a:bodyPr spcFirstLastPara="1" wrap="square" lIns="121900" tIns="121900" rIns="121900" bIns="121900" anchor="t" anchorCtr="0">
            <a:noAutofit/>
          </a:bodyPr>
          <a:lstStyle>
            <a:lvl1pPr lvl="0">
              <a:spcBef>
                <a:spcPts val="0"/>
              </a:spcBef>
              <a:spcAft>
                <a:spcPts val="0"/>
              </a:spcAft>
              <a:buClr>
                <a:srgbClr val="DBD7B8"/>
              </a:buClr>
              <a:buSzPts val="3700"/>
              <a:buNone/>
              <a:defRPr>
                <a:solidFill>
                  <a:srgbClr val="DBD7B8"/>
                </a:solidFill>
              </a:defRPr>
            </a:lvl1pPr>
            <a:lvl2pPr lvl="1">
              <a:spcBef>
                <a:spcPts val="0"/>
              </a:spcBef>
              <a:spcAft>
                <a:spcPts val="0"/>
              </a:spcAft>
              <a:buClr>
                <a:srgbClr val="DBD7B8"/>
              </a:buClr>
              <a:buSzPts val="3700"/>
              <a:buNone/>
              <a:defRPr>
                <a:solidFill>
                  <a:srgbClr val="DBD7B8"/>
                </a:solidFill>
              </a:defRPr>
            </a:lvl2pPr>
            <a:lvl3pPr lvl="2">
              <a:spcBef>
                <a:spcPts val="0"/>
              </a:spcBef>
              <a:spcAft>
                <a:spcPts val="0"/>
              </a:spcAft>
              <a:buClr>
                <a:srgbClr val="DBD7B8"/>
              </a:buClr>
              <a:buSzPts val="3700"/>
              <a:buNone/>
              <a:defRPr>
                <a:solidFill>
                  <a:srgbClr val="DBD7B8"/>
                </a:solidFill>
              </a:defRPr>
            </a:lvl3pPr>
            <a:lvl4pPr lvl="3">
              <a:spcBef>
                <a:spcPts val="0"/>
              </a:spcBef>
              <a:spcAft>
                <a:spcPts val="0"/>
              </a:spcAft>
              <a:buClr>
                <a:srgbClr val="DBD7B8"/>
              </a:buClr>
              <a:buSzPts val="3700"/>
              <a:buNone/>
              <a:defRPr>
                <a:solidFill>
                  <a:srgbClr val="DBD7B8"/>
                </a:solidFill>
              </a:defRPr>
            </a:lvl4pPr>
            <a:lvl5pPr lvl="4">
              <a:spcBef>
                <a:spcPts val="0"/>
              </a:spcBef>
              <a:spcAft>
                <a:spcPts val="0"/>
              </a:spcAft>
              <a:buClr>
                <a:srgbClr val="DBD7B8"/>
              </a:buClr>
              <a:buSzPts val="3700"/>
              <a:buNone/>
              <a:defRPr>
                <a:solidFill>
                  <a:srgbClr val="DBD7B8"/>
                </a:solidFill>
              </a:defRPr>
            </a:lvl5pPr>
            <a:lvl6pPr lvl="5">
              <a:spcBef>
                <a:spcPts val="0"/>
              </a:spcBef>
              <a:spcAft>
                <a:spcPts val="0"/>
              </a:spcAft>
              <a:buClr>
                <a:srgbClr val="DBD7B8"/>
              </a:buClr>
              <a:buSzPts val="3700"/>
              <a:buNone/>
              <a:defRPr>
                <a:solidFill>
                  <a:srgbClr val="DBD7B8"/>
                </a:solidFill>
              </a:defRPr>
            </a:lvl6pPr>
            <a:lvl7pPr lvl="6">
              <a:spcBef>
                <a:spcPts val="0"/>
              </a:spcBef>
              <a:spcAft>
                <a:spcPts val="0"/>
              </a:spcAft>
              <a:buClr>
                <a:srgbClr val="DBD7B8"/>
              </a:buClr>
              <a:buSzPts val="3700"/>
              <a:buNone/>
              <a:defRPr>
                <a:solidFill>
                  <a:srgbClr val="DBD7B8"/>
                </a:solidFill>
              </a:defRPr>
            </a:lvl7pPr>
            <a:lvl8pPr lvl="7">
              <a:spcBef>
                <a:spcPts val="0"/>
              </a:spcBef>
              <a:spcAft>
                <a:spcPts val="0"/>
              </a:spcAft>
              <a:buClr>
                <a:srgbClr val="DBD7B8"/>
              </a:buClr>
              <a:buSzPts val="3700"/>
              <a:buNone/>
              <a:defRPr>
                <a:solidFill>
                  <a:srgbClr val="DBD7B8"/>
                </a:solidFill>
              </a:defRPr>
            </a:lvl8pPr>
            <a:lvl9pPr lvl="8">
              <a:spcBef>
                <a:spcPts val="0"/>
              </a:spcBef>
              <a:spcAft>
                <a:spcPts val="0"/>
              </a:spcAft>
              <a:buClr>
                <a:srgbClr val="DBD7B8"/>
              </a:buClr>
              <a:buSzPts val="3700"/>
              <a:buNone/>
              <a:defRPr>
                <a:solidFill>
                  <a:srgbClr val="DBD7B8"/>
                </a:solidFill>
              </a:defRPr>
            </a:lvl9pPr>
          </a:lstStyle>
          <a:p>
            <a:endParaRPr/>
          </a:p>
        </p:txBody>
      </p:sp>
      <p:sp>
        <p:nvSpPr>
          <p:cNvPr id="138" name="Google Shape;138;p4"/>
          <p:cNvSpPr txBox="1">
            <a:spLocks noGrp="1"/>
          </p:cNvSpPr>
          <p:nvPr>
            <p:ph type="body" idx="1"/>
          </p:nvPr>
        </p:nvSpPr>
        <p:spPr>
          <a:xfrm>
            <a:off x="3834050" y="1536652"/>
            <a:ext cx="7942500" cy="3978900"/>
          </a:xfrm>
          <a:prstGeom prst="rect">
            <a:avLst/>
          </a:prstGeom>
        </p:spPr>
        <p:txBody>
          <a:bodyPr spcFirstLastPara="1" wrap="square" lIns="121900" tIns="121900" rIns="121900" bIns="121900" anchor="t" anchorCtr="0">
            <a:noAutofit/>
          </a:bodyPr>
          <a:lstStyle>
            <a:lvl1pPr marL="457200" lvl="0" indent="-381000">
              <a:spcBef>
                <a:spcPts val="0"/>
              </a:spcBef>
              <a:spcAft>
                <a:spcPts val="0"/>
              </a:spcAft>
              <a:buClr>
                <a:srgbClr val="DBD7B8"/>
              </a:buClr>
              <a:buSzPts val="2400"/>
              <a:buChar char="●"/>
              <a:defRPr>
                <a:solidFill>
                  <a:srgbClr val="DBD7B8"/>
                </a:solidFill>
              </a:defRPr>
            </a:lvl1pPr>
            <a:lvl2pPr marL="914400" lvl="1" indent="-381000">
              <a:spcBef>
                <a:spcPts val="2100"/>
              </a:spcBef>
              <a:spcAft>
                <a:spcPts val="0"/>
              </a:spcAft>
              <a:buClr>
                <a:srgbClr val="DBD7B8"/>
              </a:buClr>
              <a:buSzPts val="2400"/>
              <a:buChar char="○"/>
              <a:defRPr>
                <a:solidFill>
                  <a:srgbClr val="DBD7B8"/>
                </a:solidFill>
              </a:defRPr>
            </a:lvl2pPr>
            <a:lvl3pPr marL="1371600" lvl="2" indent="-381000">
              <a:spcBef>
                <a:spcPts val="2100"/>
              </a:spcBef>
              <a:spcAft>
                <a:spcPts val="0"/>
              </a:spcAft>
              <a:buClr>
                <a:srgbClr val="DBD7B8"/>
              </a:buClr>
              <a:buSzPts val="2400"/>
              <a:buChar char="■"/>
              <a:defRPr>
                <a:solidFill>
                  <a:srgbClr val="DBD7B8"/>
                </a:solidFill>
              </a:defRPr>
            </a:lvl3pPr>
            <a:lvl4pPr marL="1828800" lvl="3" indent="-381000">
              <a:spcBef>
                <a:spcPts val="2100"/>
              </a:spcBef>
              <a:spcAft>
                <a:spcPts val="0"/>
              </a:spcAft>
              <a:buClr>
                <a:srgbClr val="DBD7B8"/>
              </a:buClr>
              <a:buSzPts val="2400"/>
              <a:buChar char="●"/>
              <a:defRPr>
                <a:solidFill>
                  <a:srgbClr val="DBD7B8"/>
                </a:solidFill>
              </a:defRPr>
            </a:lvl4pPr>
            <a:lvl5pPr marL="2286000" lvl="4" indent="-381000">
              <a:spcBef>
                <a:spcPts val="2100"/>
              </a:spcBef>
              <a:spcAft>
                <a:spcPts val="0"/>
              </a:spcAft>
              <a:buClr>
                <a:srgbClr val="DBD7B8"/>
              </a:buClr>
              <a:buSzPts val="2400"/>
              <a:buChar char="○"/>
              <a:defRPr>
                <a:solidFill>
                  <a:srgbClr val="DBD7B8"/>
                </a:solidFill>
              </a:defRPr>
            </a:lvl5pPr>
            <a:lvl6pPr marL="2743200" lvl="5" indent="-381000">
              <a:spcBef>
                <a:spcPts val="2100"/>
              </a:spcBef>
              <a:spcAft>
                <a:spcPts val="0"/>
              </a:spcAft>
              <a:buClr>
                <a:srgbClr val="DBD7B8"/>
              </a:buClr>
              <a:buSzPts val="2400"/>
              <a:buChar char="■"/>
              <a:defRPr>
                <a:solidFill>
                  <a:srgbClr val="DBD7B8"/>
                </a:solidFill>
              </a:defRPr>
            </a:lvl6pPr>
            <a:lvl7pPr marL="3200400" lvl="6" indent="-381000">
              <a:spcBef>
                <a:spcPts val="2100"/>
              </a:spcBef>
              <a:spcAft>
                <a:spcPts val="0"/>
              </a:spcAft>
              <a:buClr>
                <a:srgbClr val="DBD7B8"/>
              </a:buClr>
              <a:buSzPts val="2400"/>
              <a:buChar char="●"/>
              <a:defRPr>
                <a:solidFill>
                  <a:srgbClr val="DBD7B8"/>
                </a:solidFill>
              </a:defRPr>
            </a:lvl7pPr>
            <a:lvl8pPr marL="3657600" lvl="7" indent="-381000">
              <a:spcBef>
                <a:spcPts val="2100"/>
              </a:spcBef>
              <a:spcAft>
                <a:spcPts val="0"/>
              </a:spcAft>
              <a:buClr>
                <a:srgbClr val="DBD7B8"/>
              </a:buClr>
              <a:buSzPts val="2400"/>
              <a:buChar char="○"/>
              <a:defRPr>
                <a:solidFill>
                  <a:srgbClr val="DBD7B8"/>
                </a:solidFill>
              </a:defRPr>
            </a:lvl8pPr>
            <a:lvl9pPr marL="4114800" lvl="8" indent="-381000">
              <a:spcBef>
                <a:spcPts val="2100"/>
              </a:spcBef>
              <a:spcAft>
                <a:spcPts val="2100"/>
              </a:spcAft>
              <a:buClr>
                <a:srgbClr val="DBD7B8"/>
              </a:buClr>
              <a:buSzPts val="2400"/>
              <a:buChar char="■"/>
              <a:defRPr>
                <a:solidFill>
                  <a:srgbClr val="DBD7B8"/>
                </a:solidFill>
              </a:defRPr>
            </a:lvl9pPr>
          </a:lstStyle>
          <a:p>
            <a:endParaRPr/>
          </a:p>
        </p:txBody>
      </p:sp>
      <p:sp>
        <p:nvSpPr>
          <p:cNvPr id="139" name="Google Shape;139;p4"/>
          <p:cNvSpPr txBox="1">
            <a:spLocks noGrp="1"/>
          </p:cNvSpPr>
          <p:nvPr>
            <p:ph type="sldNum" idx="12"/>
          </p:nvPr>
        </p:nvSpPr>
        <p:spPr>
          <a:xfrm>
            <a:off x="11296726"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140" name="Google Shape;140;p4"/>
          <p:cNvGrpSpPr/>
          <p:nvPr/>
        </p:nvGrpSpPr>
        <p:grpSpPr>
          <a:xfrm>
            <a:off x="0" y="6013586"/>
            <a:ext cx="12215538" cy="844531"/>
            <a:chOff x="0" y="4340877"/>
            <a:chExt cx="12215538" cy="2517232"/>
          </a:xfrm>
        </p:grpSpPr>
        <p:sp>
          <p:nvSpPr>
            <p:cNvPr id="141" name="Google Shape;141;p4"/>
            <p:cNvSpPr/>
            <p:nvPr/>
          </p:nvSpPr>
          <p:spPr>
            <a:xfrm>
              <a:off x="0" y="4402442"/>
              <a:ext cx="12215538" cy="2453909"/>
            </a:xfrm>
            <a:custGeom>
              <a:avLst/>
              <a:gdLst/>
              <a:ahLst/>
              <a:cxnLst/>
              <a:rect l="l" t="t" r="r" b="b"/>
              <a:pathLst>
                <a:path w="12215538" h="2549516" extrusionOk="0">
                  <a:moveTo>
                    <a:pt x="3136815" y="69735"/>
                  </a:moveTo>
                  <a:lnTo>
                    <a:pt x="12215538" y="0"/>
                  </a:lnTo>
                  <a:lnTo>
                    <a:pt x="12192000" y="2549516"/>
                  </a:lnTo>
                  <a:lnTo>
                    <a:pt x="0" y="2549516"/>
                  </a:lnTo>
                  <a:lnTo>
                    <a:pt x="3136815" y="69735"/>
                  </a:lnTo>
                  <a:close/>
                </a:path>
              </a:pathLst>
            </a:custGeom>
            <a:solidFill>
              <a:srgbClr val="DBD7B8"/>
            </a:solidFill>
            <a:ln w="76200" cap="flat" cmpd="sng">
              <a:solidFill>
                <a:srgbClr val="1F101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142" name="Google Shape;142;p4"/>
            <p:cNvCxnSpPr/>
            <p:nvPr/>
          </p:nvCxnSpPr>
          <p:spPr>
            <a:xfrm flipH="1">
              <a:off x="3869690" y="4444832"/>
              <a:ext cx="1713600" cy="2337600"/>
            </a:xfrm>
            <a:prstGeom prst="straightConnector1">
              <a:avLst/>
            </a:prstGeom>
            <a:noFill/>
            <a:ln w="22225" cap="flat" cmpd="sng">
              <a:solidFill>
                <a:srgbClr val="1F1012"/>
              </a:solidFill>
              <a:prstDash val="solid"/>
              <a:miter lim="800000"/>
              <a:headEnd type="none" w="sm" len="sm"/>
              <a:tailEnd type="none" w="sm" len="sm"/>
            </a:ln>
          </p:spPr>
        </p:cxnSp>
        <p:cxnSp>
          <p:nvCxnSpPr>
            <p:cNvPr id="143" name="Google Shape;143;p4"/>
            <p:cNvCxnSpPr/>
            <p:nvPr/>
          </p:nvCxnSpPr>
          <p:spPr>
            <a:xfrm flipH="1">
              <a:off x="5953728" y="4360053"/>
              <a:ext cx="961800" cy="2497800"/>
            </a:xfrm>
            <a:prstGeom prst="straightConnector1">
              <a:avLst/>
            </a:prstGeom>
            <a:noFill/>
            <a:ln w="22225" cap="flat" cmpd="sng">
              <a:solidFill>
                <a:srgbClr val="1F1012"/>
              </a:solidFill>
              <a:prstDash val="solid"/>
              <a:miter lim="800000"/>
              <a:headEnd type="none" w="sm" len="sm"/>
              <a:tailEnd type="none" w="sm" len="sm"/>
            </a:ln>
          </p:spPr>
        </p:cxnSp>
        <p:cxnSp>
          <p:nvCxnSpPr>
            <p:cNvPr id="144" name="Google Shape;144;p4"/>
            <p:cNvCxnSpPr/>
            <p:nvPr/>
          </p:nvCxnSpPr>
          <p:spPr>
            <a:xfrm>
              <a:off x="8211433" y="4340877"/>
              <a:ext cx="226200" cy="2517000"/>
            </a:xfrm>
            <a:prstGeom prst="straightConnector1">
              <a:avLst/>
            </a:prstGeom>
            <a:noFill/>
            <a:ln w="22225" cap="flat" cmpd="sng">
              <a:solidFill>
                <a:srgbClr val="1F1012"/>
              </a:solidFill>
              <a:prstDash val="solid"/>
              <a:miter lim="800000"/>
              <a:headEnd type="none" w="sm" len="sm"/>
              <a:tailEnd type="none" w="sm" len="sm"/>
            </a:ln>
          </p:spPr>
        </p:cxnSp>
        <p:cxnSp>
          <p:nvCxnSpPr>
            <p:cNvPr id="145" name="Google Shape;145;p4"/>
            <p:cNvCxnSpPr/>
            <p:nvPr/>
          </p:nvCxnSpPr>
          <p:spPr>
            <a:xfrm>
              <a:off x="9640562" y="4360053"/>
              <a:ext cx="1165800" cy="2408100"/>
            </a:xfrm>
            <a:prstGeom prst="straightConnector1">
              <a:avLst/>
            </a:prstGeom>
            <a:noFill/>
            <a:ln w="22225" cap="flat" cmpd="sng">
              <a:solidFill>
                <a:srgbClr val="1F1012"/>
              </a:solidFill>
              <a:prstDash val="solid"/>
              <a:miter lim="800000"/>
              <a:headEnd type="none" w="sm" len="sm"/>
              <a:tailEnd type="none" w="sm" len="sm"/>
            </a:ln>
          </p:spPr>
        </p:cxnSp>
        <p:cxnSp>
          <p:nvCxnSpPr>
            <p:cNvPr id="146" name="Google Shape;146;p4"/>
            <p:cNvCxnSpPr/>
            <p:nvPr/>
          </p:nvCxnSpPr>
          <p:spPr>
            <a:xfrm flipH="1">
              <a:off x="1568474" y="4420609"/>
              <a:ext cx="2652300" cy="2437500"/>
            </a:xfrm>
            <a:prstGeom prst="straightConnector1">
              <a:avLst/>
            </a:prstGeom>
            <a:noFill/>
            <a:ln w="22225" cap="flat" cmpd="sng">
              <a:solidFill>
                <a:srgbClr val="1F1012"/>
              </a:solidFill>
              <a:prstDash val="solid"/>
              <a:miter lim="800000"/>
              <a:headEnd type="none" w="sm" len="sm"/>
              <a:tailEnd type="none" w="sm" len="sm"/>
            </a:ln>
          </p:spPr>
        </p:cxnSp>
        <p:cxnSp>
          <p:nvCxnSpPr>
            <p:cNvPr id="147" name="Google Shape;147;p4"/>
            <p:cNvCxnSpPr/>
            <p:nvPr/>
          </p:nvCxnSpPr>
          <p:spPr>
            <a:xfrm rot="10800000">
              <a:off x="1277668" y="5855772"/>
              <a:ext cx="1592700" cy="944700"/>
            </a:xfrm>
            <a:prstGeom prst="straightConnector1">
              <a:avLst/>
            </a:prstGeom>
            <a:noFill/>
            <a:ln w="22225" cap="flat" cmpd="sng">
              <a:solidFill>
                <a:srgbClr val="1F1012"/>
              </a:solidFill>
              <a:prstDash val="solid"/>
              <a:miter lim="800000"/>
              <a:headEnd type="none" w="sm" len="sm"/>
              <a:tailEnd type="none" w="sm" len="sm"/>
            </a:ln>
          </p:spPr>
        </p:cxnSp>
        <p:cxnSp>
          <p:nvCxnSpPr>
            <p:cNvPr id="148" name="Google Shape;148;p4"/>
            <p:cNvCxnSpPr/>
            <p:nvPr/>
          </p:nvCxnSpPr>
          <p:spPr>
            <a:xfrm rot="10800000">
              <a:off x="2046767" y="5256427"/>
              <a:ext cx="3457800" cy="1550100"/>
            </a:xfrm>
            <a:prstGeom prst="straightConnector1">
              <a:avLst/>
            </a:prstGeom>
            <a:noFill/>
            <a:ln w="22225" cap="flat" cmpd="sng">
              <a:solidFill>
                <a:srgbClr val="1F1012"/>
              </a:solidFill>
              <a:prstDash val="solid"/>
              <a:miter lim="800000"/>
              <a:headEnd type="none" w="sm" len="sm"/>
              <a:tailEnd type="none" w="sm" len="sm"/>
            </a:ln>
          </p:spPr>
        </p:cxnSp>
        <p:cxnSp>
          <p:nvCxnSpPr>
            <p:cNvPr id="149" name="Google Shape;149;p4"/>
            <p:cNvCxnSpPr/>
            <p:nvPr/>
          </p:nvCxnSpPr>
          <p:spPr>
            <a:xfrm rot="10800000">
              <a:off x="3068064" y="4570083"/>
              <a:ext cx="6790500" cy="2242500"/>
            </a:xfrm>
            <a:prstGeom prst="straightConnector1">
              <a:avLst/>
            </a:prstGeom>
            <a:noFill/>
            <a:ln w="22225" cap="flat" cmpd="sng">
              <a:solidFill>
                <a:srgbClr val="1F1012"/>
              </a:solidFill>
              <a:prstDash val="solid"/>
              <a:miter lim="800000"/>
              <a:headEnd type="none" w="sm" len="sm"/>
              <a:tailEnd type="none" w="sm" len="sm"/>
            </a:ln>
          </p:spPr>
        </p:cxnSp>
        <p:cxnSp>
          <p:nvCxnSpPr>
            <p:cNvPr id="150" name="Google Shape;150;p4"/>
            <p:cNvCxnSpPr/>
            <p:nvPr/>
          </p:nvCxnSpPr>
          <p:spPr>
            <a:xfrm rot="10800000">
              <a:off x="5135100" y="4444764"/>
              <a:ext cx="7056900" cy="1756200"/>
            </a:xfrm>
            <a:prstGeom prst="straightConnector1">
              <a:avLst/>
            </a:prstGeom>
            <a:noFill/>
            <a:ln w="22225" cap="flat" cmpd="sng">
              <a:solidFill>
                <a:srgbClr val="1F1012"/>
              </a:solidFill>
              <a:prstDash val="solid"/>
              <a:miter lim="800000"/>
              <a:headEnd type="none" w="sm" len="sm"/>
              <a:tailEnd type="none" w="sm" len="sm"/>
            </a:ln>
          </p:spPr>
        </p:cxnSp>
        <p:cxnSp>
          <p:nvCxnSpPr>
            <p:cNvPr id="151" name="Google Shape;151;p4"/>
            <p:cNvCxnSpPr/>
            <p:nvPr/>
          </p:nvCxnSpPr>
          <p:spPr>
            <a:xfrm rot="10800000">
              <a:off x="8945100" y="4445893"/>
              <a:ext cx="3246900" cy="441000"/>
            </a:xfrm>
            <a:prstGeom prst="straightConnector1">
              <a:avLst/>
            </a:prstGeom>
            <a:noFill/>
            <a:ln w="22225" cap="flat" cmpd="sng">
              <a:solidFill>
                <a:srgbClr val="1F1012"/>
              </a:solidFill>
              <a:prstDash val="solid"/>
              <a:miter lim="800000"/>
              <a:headEnd type="none" w="sm" len="sm"/>
              <a:tailEnd type="none" w="sm" len="sm"/>
            </a:ln>
          </p:spPr>
        </p:cxnSp>
      </p:grpSp>
    </p:spTree>
    <p:extLst>
      <p:ext uri="{BB962C8B-B14F-4D97-AF65-F5344CB8AC3E}">
        <p14:creationId xmlns:p14="http://schemas.microsoft.com/office/powerpoint/2010/main" val="35198483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
        <p:cNvGrpSpPr/>
        <p:nvPr/>
      </p:nvGrpSpPr>
      <p:grpSpPr>
        <a:xfrm>
          <a:off x="0" y="0"/>
          <a:ext cx="0" cy="0"/>
          <a:chOff x="0" y="0"/>
          <a:chExt cx="0" cy="0"/>
        </a:xfrm>
      </p:grpSpPr>
      <p:grpSp>
        <p:nvGrpSpPr>
          <p:cNvPr id="164" name="Google Shape;164;p6"/>
          <p:cNvGrpSpPr/>
          <p:nvPr/>
        </p:nvGrpSpPr>
        <p:grpSpPr>
          <a:xfrm rot="279087">
            <a:off x="4136065" y="1627332"/>
            <a:ext cx="3394605" cy="4836402"/>
            <a:chOff x="4318036" y="662994"/>
            <a:chExt cx="3227227" cy="4653373"/>
          </a:xfrm>
        </p:grpSpPr>
        <p:sp>
          <p:nvSpPr>
            <p:cNvPr id="165" name="Google Shape;165;p6"/>
            <p:cNvSpPr/>
            <p:nvPr/>
          </p:nvSpPr>
          <p:spPr>
            <a:xfrm rot="154594">
              <a:off x="4418145" y="728747"/>
              <a:ext cx="3027009" cy="4521866"/>
            </a:xfrm>
            <a:custGeom>
              <a:avLst/>
              <a:gdLst/>
              <a:ahLst/>
              <a:cxnLst/>
              <a:rect l="l" t="t" r="r" b="b"/>
              <a:pathLst>
                <a:path w="3023949" h="4517295" extrusionOk="0">
                  <a:moveTo>
                    <a:pt x="1589046" y="709625"/>
                  </a:moveTo>
                  <a:lnTo>
                    <a:pt x="1583778" y="830620"/>
                  </a:lnTo>
                  <a:cubicBezTo>
                    <a:pt x="1555943" y="1145633"/>
                    <a:pt x="1435585" y="1382598"/>
                    <a:pt x="1291328" y="1382598"/>
                  </a:cubicBezTo>
                  <a:cubicBezTo>
                    <a:pt x="1167679" y="1382598"/>
                    <a:pt x="1061589" y="1208502"/>
                    <a:pt x="1016272" y="960384"/>
                  </a:cubicBezTo>
                  <a:lnTo>
                    <a:pt x="1012195" y="929972"/>
                  </a:lnTo>
                  <a:lnTo>
                    <a:pt x="969750" y="1028578"/>
                  </a:lnTo>
                  <a:cubicBezTo>
                    <a:pt x="928236" y="1114525"/>
                    <a:pt x="881163" y="1192770"/>
                    <a:pt x="831589" y="1260673"/>
                  </a:cubicBezTo>
                  <a:lnTo>
                    <a:pt x="758184" y="1351407"/>
                  </a:lnTo>
                  <a:lnTo>
                    <a:pt x="869870" y="1375516"/>
                  </a:lnTo>
                  <a:cubicBezTo>
                    <a:pt x="1175706" y="1455970"/>
                    <a:pt x="1389035" y="1614492"/>
                    <a:pt x="1364757" y="1756691"/>
                  </a:cubicBezTo>
                  <a:cubicBezTo>
                    <a:pt x="1337010" y="1919204"/>
                    <a:pt x="1009428" y="1998860"/>
                    <a:pt x="633080" y="1934605"/>
                  </a:cubicBezTo>
                  <a:lnTo>
                    <a:pt x="550060" y="1916684"/>
                  </a:lnTo>
                  <a:lnTo>
                    <a:pt x="577357" y="1983385"/>
                  </a:lnTo>
                  <a:cubicBezTo>
                    <a:pt x="614603" y="2092114"/>
                    <a:pt x="639517" y="2224112"/>
                    <a:pt x="646126" y="2367132"/>
                  </a:cubicBezTo>
                  <a:cubicBezTo>
                    <a:pt x="652735" y="2510152"/>
                    <a:pt x="640101" y="2643885"/>
                    <a:pt x="613041" y="2755585"/>
                  </a:cubicBezTo>
                  <a:lnTo>
                    <a:pt x="584731" y="2848388"/>
                  </a:lnTo>
                  <a:lnTo>
                    <a:pt x="686314" y="2816965"/>
                  </a:lnTo>
                  <a:cubicBezTo>
                    <a:pt x="778641" y="2792752"/>
                    <a:pt x="868715" y="2777764"/>
                    <a:pt x="952547" y="2771394"/>
                  </a:cubicBezTo>
                  <a:cubicBezTo>
                    <a:pt x="1204045" y="2752285"/>
                    <a:pt x="1399360" y="2810739"/>
                    <a:pt x="1430727" y="2930343"/>
                  </a:cubicBezTo>
                  <a:cubicBezTo>
                    <a:pt x="1467323" y="3069880"/>
                    <a:pt x="1268643" y="3246416"/>
                    <a:pt x="970996" y="3353255"/>
                  </a:cubicBezTo>
                  <a:lnTo>
                    <a:pt x="947212" y="3360611"/>
                  </a:lnTo>
                  <a:lnTo>
                    <a:pt x="1044742" y="3405143"/>
                  </a:lnTo>
                  <a:cubicBezTo>
                    <a:pt x="1119397" y="3443810"/>
                    <a:pt x="1196423" y="3492850"/>
                    <a:pt x="1271912" y="3551262"/>
                  </a:cubicBezTo>
                  <a:cubicBezTo>
                    <a:pt x="1347400" y="3609674"/>
                    <a:pt x="1414204" y="3671926"/>
                    <a:pt x="1470370" y="3734487"/>
                  </a:cubicBezTo>
                  <a:lnTo>
                    <a:pt x="1541455" y="3822029"/>
                  </a:lnTo>
                  <a:lnTo>
                    <a:pt x="1541132" y="3700920"/>
                  </a:lnTo>
                  <a:cubicBezTo>
                    <a:pt x="1554396" y="3384958"/>
                    <a:pt x="1663687" y="3142690"/>
                    <a:pt x="1807790" y="3136030"/>
                  </a:cubicBezTo>
                  <a:cubicBezTo>
                    <a:pt x="1910721" y="3131274"/>
                    <a:pt x="2007052" y="3247852"/>
                    <a:pt x="2069128" y="3429066"/>
                  </a:cubicBezTo>
                  <a:lnTo>
                    <a:pt x="2075690" y="3452197"/>
                  </a:lnTo>
                  <a:lnTo>
                    <a:pt x="2102848" y="3406855"/>
                  </a:lnTo>
                  <a:cubicBezTo>
                    <a:pt x="2127769" y="3369173"/>
                    <a:pt x="2153591" y="3333790"/>
                    <a:pt x="2179919" y="3301019"/>
                  </a:cubicBezTo>
                  <a:lnTo>
                    <a:pt x="2257434" y="3213770"/>
                  </a:lnTo>
                  <a:lnTo>
                    <a:pt x="2146980" y="3184531"/>
                  </a:lnTo>
                  <a:cubicBezTo>
                    <a:pt x="1845184" y="3090045"/>
                    <a:pt x="1639400" y="2921845"/>
                    <a:pt x="1670216" y="2780918"/>
                  </a:cubicBezTo>
                  <a:cubicBezTo>
                    <a:pt x="1705435" y="2619859"/>
                    <a:pt x="2036345" y="2555410"/>
                    <a:pt x="2409326" y="2636969"/>
                  </a:cubicBezTo>
                  <a:lnTo>
                    <a:pt x="2491430" y="2658703"/>
                  </a:lnTo>
                  <a:lnTo>
                    <a:pt x="2467241" y="2590813"/>
                  </a:lnTo>
                  <a:cubicBezTo>
                    <a:pt x="2435054" y="2480481"/>
                    <a:pt x="2416260" y="2347474"/>
                    <a:pt x="2416260" y="2204301"/>
                  </a:cubicBezTo>
                  <a:cubicBezTo>
                    <a:pt x="2416260" y="2061128"/>
                    <a:pt x="2435054" y="1928121"/>
                    <a:pt x="2467241" y="1817789"/>
                  </a:cubicBezTo>
                  <a:lnTo>
                    <a:pt x="2499805" y="1726392"/>
                  </a:lnTo>
                  <a:lnTo>
                    <a:pt x="2396880" y="1753092"/>
                  </a:lnTo>
                  <a:cubicBezTo>
                    <a:pt x="2303534" y="1773018"/>
                    <a:pt x="2212864" y="1783832"/>
                    <a:pt x="2128827" y="1786325"/>
                  </a:cubicBezTo>
                  <a:cubicBezTo>
                    <a:pt x="1876715" y="1793804"/>
                    <a:pt x="1684307" y="1726396"/>
                    <a:pt x="1658494" y="1605472"/>
                  </a:cubicBezTo>
                  <a:cubicBezTo>
                    <a:pt x="1628378" y="1464394"/>
                    <a:pt x="1834996" y="1297218"/>
                    <a:pt x="2137257" y="1204233"/>
                  </a:cubicBezTo>
                  <a:lnTo>
                    <a:pt x="2161355" y="1197982"/>
                  </a:lnTo>
                  <a:lnTo>
                    <a:pt x="2065985" y="1148996"/>
                  </a:lnTo>
                  <a:cubicBezTo>
                    <a:pt x="1993195" y="1106924"/>
                    <a:pt x="1918514" y="1054380"/>
                    <a:pt x="1845802" y="992546"/>
                  </a:cubicBezTo>
                  <a:cubicBezTo>
                    <a:pt x="1773091" y="930712"/>
                    <a:pt x="1709232" y="865442"/>
                    <a:pt x="1656014" y="800355"/>
                  </a:cubicBezTo>
                  <a:close/>
                  <a:moveTo>
                    <a:pt x="1291328" y="0"/>
                  </a:moveTo>
                  <a:cubicBezTo>
                    <a:pt x="1373761" y="0"/>
                    <a:pt x="1448390" y="77377"/>
                    <a:pt x="1502410" y="202477"/>
                  </a:cubicBezTo>
                  <a:lnTo>
                    <a:pt x="1536906" y="299300"/>
                  </a:lnTo>
                  <a:lnTo>
                    <a:pt x="1562238" y="280568"/>
                  </a:lnTo>
                  <a:cubicBezTo>
                    <a:pt x="1699466" y="218703"/>
                    <a:pt x="1978084" y="321317"/>
                    <a:pt x="2232574" y="537736"/>
                  </a:cubicBezTo>
                  <a:cubicBezTo>
                    <a:pt x="2450709" y="723238"/>
                    <a:pt x="2589165" y="939668"/>
                    <a:pt x="2599701" y="1089273"/>
                  </a:cubicBezTo>
                  <a:lnTo>
                    <a:pt x="2595798" y="1137089"/>
                  </a:lnTo>
                  <a:lnTo>
                    <a:pt x="2660881" y="1138385"/>
                  </a:lnTo>
                  <a:cubicBezTo>
                    <a:pt x="2851915" y="1152460"/>
                    <a:pt x="2989117" y="1216066"/>
                    <a:pt x="3010628" y="1316836"/>
                  </a:cubicBezTo>
                  <a:cubicBezTo>
                    <a:pt x="3027837" y="1397452"/>
                    <a:pt x="2967745" y="1486590"/>
                    <a:pt x="2856679" y="1565537"/>
                  </a:cubicBezTo>
                  <a:lnTo>
                    <a:pt x="2838475" y="1576762"/>
                  </a:lnTo>
                  <a:lnTo>
                    <a:pt x="2881677" y="1631065"/>
                  </a:lnTo>
                  <a:cubicBezTo>
                    <a:pt x="2961083" y="1755296"/>
                    <a:pt x="3013290" y="1965680"/>
                    <a:pt x="3013290" y="2204301"/>
                  </a:cubicBezTo>
                  <a:cubicBezTo>
                    <a:pt x="3013290" y="2442922"/>
                    <a:pt x="2961083" y="2653306"/>
                    <a:pt x="2881677" y="2777537"/>
                  </a:cubicBezTo>
                  <a:lnTo>
                    <a:pt x="2851005" y="2816092"/>
                  </a:lnTo>
                  <a:lnTo>
                    <a:pt x="2868188" y="2826806"/>
                  </a:lnTo>
                  <a:cubicBezTo>
                    <a:pt x="2978860" y="2906303"/>
                    <a:pt x="3038508" y="2995739"/>
                    <a:pt x="3020899" y="3076268"/>
                  </a:cubicBezTo>
                  <a:cubicBezTo>
                    <a:pt x="3001089" y="3166864"/>
                    <a:pt x="2887720" y="3226892"/>
                    <a:pt x="2725931" y="3247559"/>
                  </a:cubicBezTo>
                  <a:lnTo>
                    <a:pt x="2713312" y="3248604"/>
                  </a:lnTo>
                  <a:lnTo>
                    <a:pt x="2712044" y="3339206"/>
                  </a:lnTo>
                  <a:cubicBezTo>
                    <a:pt x="2699996" y="3474938"/>
                    <a:pt x="2647106" y="3642829"/>
                    <a:pt x="2556229" y="3810707"/>
                  </a:cubicBezTo>
                  <a:cubicBezTo>
                    <a:pt x="2417073" y="4067770"/>
                    <a:pt x="2229194" y="4250273"/>
                    <a:pt x="2083701" y="4286477"/>
                  </a:cubicBezTo>
                  <a:lnTo>
                    <a:pt x="2078655" y="4287016"/>
                  </a:lnTo>
                  <a:lnTo>
                    <a:pt x="2073123" y="4305150"/>
                  </a:lnTo>
                  <a:cubicBezTo>
                    <a:pt x="2024934" y="4432610"/>
                    <a:pt x="1953957" y="4513349"/>
                    <a:pt x="1871613" y="4517155"/>
                  </a:cubicBezTo>
                  <a:cubicBezTo>
                    <a:pt x="1789268" y="4520960"/>
                    <a:pt x="1711146" y="4447110"/>
                    <a:pt x="1651409" y="4324637"/>
                  </a:cubicBezTo>
                  <a:lnTo>
                    <a:pt x="1612480" y="4229510"/>
                  </a:lnTo>
                  <a:lnTo>
                    <a:pt x="1588040" y="4249391"/>
                  </a:lnTo>
                  <a:cubicBezTo>
                    <a:pt x="1453814" y="4317525"/>
                    <a:pt x="1170756" y="4227882"/>
                    <a:pt x="906547" y="4023441"/>
                  </a:cubicBezTo>
                  <a:cubicBezTo>
                    <a:pt x="680082" y="3848206"/>
                    <a:pt x="531783" y="3638398"/>
                    <a:pt x="514352" y="3489439"/>
                  </a:cubicBezTo>
                  <a:lnTo>
                    <a:pt x="516044" y="3441494"/>
                  </a:lnTo>
                  <a:lnTo>
                    <a:pt x="450970" y="3443204"/>
                  </a:lnTo>
                  <a:cubicBezTo>
                    <a:pt x="259490" y="3437962"/>
                    <a:pt x="119498" y="3380757"/>
                    <a:pt x="93358" y="3281088"/>
                  </a:cubicBezTo>
                  <a:cubicBezTo>
                    <a:pt x="72446" y="3201352"/>
                    <a:pt x="128360" y="3109535"/>
                    <a:pt x="235663" y="3025545"/>
                  </a:cubicBezTo>
                  <a:lnTo>
                    <a:pt x="253329" y="3013492"/>
                  </a:lnTo>
                  <a:lnTo>
                    <a:pt x="207667" y="2961241"/>
                  </a:lnTo>
                  <a:cubicBezTo>
                    <a:pt x="122611" y="2840808"/>
                    <a:pt x="60748" y="2633058"/>
                    <a:pt x="49732" y="2394692"/>
                  </a:cubicBezTo>
                  <a:cubicBezTo>
                    <a:pt x="38717" y="2156325"/>
                    <a:pt x="81157" y="1943755"/>
                    <a:pt x="154744" y="1815991"/>
                  </a:cubicBezTo>
                  <a:lnTo>
                    <a:pt x="183603" y="1776062"/>
                  </a:lnTo>
                  <a:lnTo>
                    <a:pt x="165944" y="1766152"/>
                  </a:lnTo>
                  <a:cubicBezTo>
                    <a:pt x="51720" y="1691849"/>
                    <a:pt x="-11993" y="1605262"/>
                    <a:pt x="1880" y="1524005"/>
                  </a:cubicBezTo>
                  <a:cubicBezTo>
                    <a:pt x="17487" y="1432592"/>
                    <a:pt x="127964" y="1367394"/>
                    <a:pt x="288627" y="1339281"/>
                  </a:cubicBezTo>
                  <a:lnTo>
                    <a:pt x="301184" y="1337655"/>
                  </a:lnTo>
                  <a:lnTo>
                    <a:pt x="298268" y="1247091"/>
                  </a:lnTo>
                  <a:cubicBezTo>
                    <a:pt x="304038" y="1110947"/>
                    <a:pt x="349121" y="940794"/>
                    <a:pt x="432152" y="768900"/>
                  </a:cubicBezTo>
                  <a:cubicBezTo>
                    <a:pt x="577456" y="468086"/>
                    <a:pt x="790826" y="261614"/>
                    <a:pt x="941352" y="262735"/>
                  </a:cubicBezTo>
                  <a:cubicBezTo>
                    <a:pt x="962855" y="262895"/>
                    <a:pt x="983075" y="267292"/>
                    <a:pt x="1001632" y="276255"/>
                  </a:cubicBezTo>
                  <a:lnTo>
                    <a:pt x="1042707" y="309426"/>
                  </a:lnTo>
                  <a:lnTo>
                    <a:pt x="1043795" y="304787"/>
                  </a:lnTo>
                  <a:cubicBezTo>
                    <a:pt x="1097440" y="120900"/>
                    <a:pt x="1188288" y="0"/>
                    <a:pt x="1291328" y="0"/>
                  </a:cubicBezTo>
                  <a:close/>
                </a:path>
              </a:pathLst>
            </a:custGeom>
            <a:solidFill>
              <a:srgbClr val="312723"/>
            </a:solidFill>
            <a:ln w="25400" cap="flat" cmpd="sng">
              <a:solidFill>
                <a:srgbClr val="2921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66" name="Google Shape;166;p6"/>
            <p:cNvSpPr/>
            <p:nvPr/>
          </p:nvSpPr>
          <p:spPr>
            <a:xfrm rot="-309066">
              <a:off x="4837339" y="1194111"/>
              <a:ext cx="2212237" cy="3575780"/>
            </a:xfrm>
            <a:custGeom>
              <a:avLst/>
              <a:gdLst/>
              <a:ahLst/>
              <a:cxnLst/>
              <a:rect l="l" t="t" r="r" b="b"/>
              <a:pathLst>
                <a:path w="1847633" h="2949097" fill="none" extrusionOk="0">
                  <a:moveTo>
                    <a:pt x="0" y="1474549"/>
                  </a:moveTo>
                  <a:cubicBezTo>
                    <a:pt x="9107" y="652942"/>
                    <a:pt x="406267" y="18505"/>
                    <a:pt x="923817" y="0"/>
                  </a:cubicBezTo>
                  <a:cubicBezTo>
                    <a:pt x="1460647" y="-77433"/>
                    <a:pt x="1847086" y="618936"/>
                    <a:pt x="1847634" y="1474549"/>
                  </a:cubicBezTo>
                  <a:cubicBezTo>
                    <a:pt x="1837655" y="2313787"/>
                    <a:pt x="1465640" y="3039536"/>
                    <a:pt x="923817" y="2949098"/>
                  </a:cubicBezTo>
                  <a:cubicBezTo>
                    <a:pt x="447279" y="2854436"/>
                    <a:pt x="16994" y="2286381"/>
                    <a:pt x="0" y="1474549"/>
                  </a:cubicBezTo>
                  <a:close/>
                </a:path>
                <a:path w="1847633" h="2949097" extrusionOk="0">
                  <a:moveTo>
                    <a:pt x="0" y="1474549"/>
                  </a:moveTo>
                  <a:cubicBezTo>
                    <a:pt x="-70699" y="651643"/>
                    <a:pt x="448601" y="65985"/>
                    <a:pt x="923817" y="0"/>
                  </a:cubicBezTo>
                  <a:cubicBezTo>
                    <a:pt x="1391581" y="-1868"/>
                    <a:pt x="1919287" y="558262"/>
                    <a:pt x="1847634" y="1474549"/>
                  </a:cubicBezTo>
                  <a:cubicBezTo>
                    <a:pt x="1853433" y="2257340"/>
                    <a:pt x="1421208" y="2953952"/>
                    <a:pt x="923817" y="2949098"/>
                  </a:cubicBezTo>
                  <a:cubicBezTo>
                    <a:pt x="474511" y="2917022"/>
                    <a:pt x="-22402" y="2268459"/>
                    <a:pt x="0" y="1474549"/>
                  </a:cubicBezTo>
                  <a:close/>
                </a:path>
              </a:pathLst>
            </a:custGeom>
            <a:solidFill>
              <a:srgbClr val="FFF2CC"/>
            </a:solidFill>
            <a:ln w="25400" cap="flat" cmpd="sng">
              <a:solidFill>
                <a:srgbClr val="2921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grpSp>
        <p:nvGrpSpPr>
          <p:cNvPr id="167" name="Google Shape;167;p6"/>
          <p:cNvGrpSpPr/>
          <p:nvPr/>
        </p:nvGrpSpPr>
        <p:grpSpPr>
          <a:xfrm>
            <a:off x="7502990" y="1213396"/>
            <a:ext cx="4603173" cy="5378350"/>
            <a:chOff x="4933090" y="1375489"/>
            <a:chExt cx="3375503" cy="3991947"/>
          </a:xfrm>
        </p:grpSpPr>
        <p:sp>
          <p:nvSpPr>
            <p:cNvPr id="168" name="Google Shape;168;p6"/>
            <p:cNvSpPr/>
            <p:nvPr/>
          </p:nvSpPr>
          <p:spPr>
            <a:xfrm rot="5400000">
              <a:off x="4624868" y="1683711"/>
              <a:ext cx="3991947" cy="3375503"/>
            </a:xfrm>
            <a:custGeom>
              <a:avLst/>
              <a:gdLst/>
              <a:ahLst/>
              <a:cxnLst/>
              <a:rect l="l" t="t" r="r" b="b"/>
              <a:pathLst>
                <a:path w="3991947" h="3375503" extrusionOk="0">
                  <a:moveTo>
                    <a:pt x="463426" y="1341256"/>
                  </a:moveTo>
                  <a:lnTo>
                    <a:pt x="467498" y="1340555"/>
                  </a:lnTo>
                  <a:cubicBezTo>
                    <a:pt x="505612" y="1336231"/>
                    <a:pt x="545076" y="1333960"/>
                    <a:pt x="585496" y="1333960"/>
                  </a:cubicBezTo>
                  <a:cubicBezTo>
                    <a:pt x="908857" y="1333960"/>
                    <a:pt x="1170992" y="1479300"/>
                    <a:pt x="1170992" y="1658587"/>
                  </a:cubicBezTo>
                  <a:cubicBezTo>
                    <a:pt x="1170992" y="1837874"/>
                    <a:pt x="908857" y="1983214"/>
                    <a:pt x="585496" y="1983214"/>
                  </a:cubicBezTo>
                  <a:lnTo>
                    <a:pt x="467891" y="1976640"/>
                  </a:lnTo>
                  <a:lnTo>
                    <a:pt x="473299" y="1990638"/>
                  </a:lnTo>
                  <a:cubicBezTo>
                    <a:pt x="507069" y="2096592"/>
                    <a:pt x="527956" y="2242966"/>
                    <a:pt x="527956" y="2404647"/>
                  </a:cubicBezTo>
                  <a:cubicBezTo>
                    <a:pt x="527956" y="2485487"/>
                    <a:pt x="522734" y="2562501"/>
                    <a:pt x="513291" y="2632549"/>
                  </a:cubicBezTo>
                  <a:lnTo>
                    <a:pt x="509558" y="2654131"/>
                  </a:lnTo>
                  <a:lnTo>
                    <a:pt x="547353" y="2664924"/>
                  </a:lnTo>
                  <a:cubicBezTo>
                    <a:pt x="603015" y="2691863"/>
                    <a:pt x="634527" y="2755264"/>
                    <a:pt x="640477" y="2835992"/>
                  </a:cubicBezTo>
                  <a:lnTo>
                    <a:pt x="639725" y="2845495"/>
                  </a:lnTo>
                  <a:lnTo>
                    <a:pt x="738745" y="2804050"/>
                  </a:lnTo>
                  <a:cubicBezTo>
                    <a:pt x="798628" y="2785988"/>
                    <a:pt x="865149" y="2772283"/>
                    <a:pt x="935703" y="2764437"/>
                  </a:cubicBezTo>
                  <a:cubicBezTo>
                    <a:pt x="1112088" y="2744817"/>
                    <a:pt x="1271929" y="2766444"/>
                    <a:pt x="1370344" y="2815431"/>
                  </a:cubicBezTo>
                  <a:lnTo>
                    <a:pt x="1419911" y="2846884"/>
                  </a:lnTo>
                  <a:lnTo>
                    <a:pt x="1430405" y="2757001"/>
                  </a:lnTo>
                  <a:cubicBezTo>
                    <a:pt x="1464400" y="2618021"/>
                    <a:pt x="1543985" y="2520503"/>
                    <a:pt x="1636741" y="2520503"/>
                  </a:cubicBezTo>
                  <a:cubicBezTo>
                    <a:pt x="1729499" y="2520503"/>
                    <a:pt x="1809084" y="2618021"/>
                    <a:pt x="1843079" y="2757001"/>
                  </a:cubicBezTo>
                  <a:lnTo>
                    <a:pt x="1851603" y="2830001"/>
                  </a:lnTo>
                  <a:lnTo>
                    <a:pt x="1857259" y="2825106"/>
                  </a:lnTo>
                  <a:cubicBezTo>
                    <a:pt x="1997269" y="2734779"/>
                    <a:pt x="2334201" y="2654763"/>
                    <a:pt x="2731469" y="2627075"/>
                  </a:cubicBezTo>
                  <a:cubicBezTo>
                    <a:pt x="2930102" y="2613232"/>
                    <a:pt x="3115612" y="2614435"/>
                    <a:pt x="3270363" y="2627853"/>
                  </a:cubicBezTo>
                  <a:lnTo>
                    <a:pt x="3398641" y="2643357"/>
                  </a:lnTo>
                  <a:lnTo>
                    <a:pt x="3400654" y="2589452"/>
                  </a:lnTo>
                  <a:cubicBezTo>
                    <a:pt x="3407994" y="2534984"/>
                    <a:pt x="3430936" y="2491116"/>
                    <a:pt x="3469880" y="2465932"/>
                  </a:cubicBezTo>
                  <a:lnTo>
                    <a:pt x="3477294" y="2462785"/>
                  </a:lnTo>
                  <a:lnTo>
                    <a:pt x="3474877" y="2387542"/>
                  </a:lnTo>
                  <a:cubicBezTo>
                    <a:pt x="3474877" y="2306702"/>
                    <a:pt x="3480099" y="2229688"/>
                    <a:pt x="3489542" y="2159641"/>
                  </a:cubicBezTo>
                  <a:lnTo>
                    <a:pt x="3528521" y="1978251"/>
                  </a:lnTo>
                  <a:lnTo>
                    <a:pt x="3524449" y="1978952"/>
                  </a:lnTo>
                  <a:cubicBezTo>
                    <a:pt x="3486335" y="1983276"/>
                    <a:pt x="3446871" y="1985547"/>
                    <a:pt x="3406451" y="1985547"/>
                  </a:cubicBezTo>
                  <a:cubicBezTo>
                    <a:pt x="3083090" y="1985547"/>
                    <a:pt x="2820955" y="1840207"/>
                    <a:pt x="2820955" y="1660920"/>
                  </a:cubicBezTo>
                  <a:cubicBezTo>
                    <a:pt x="2820955" y="1481633"/>
                    <a:pt x="3083090" y="1336293"/>
                    <a:pt x="3406451" y="1336293"/>
                  </a:cubicBezTo>
                  <a:lnTo>
                    <a:pt x="3524056" y="1342867"/>
                  </a:lnTo>
                  <a:lnTo>
                    <a:pt x="3518648" y="1328869"/>
                  </a:lnTo>
                  <a:cubicBezTo>
                    <a:pt x="3493320" y="1249404"/>
                    <a:pt x="3475239" y="1147202"/>
                    <a:pt x="3467782" y="1032859"/>
                  </a:cubicBezTo>
                  <a:lnTo>
                    <a:pt x="3464081" y="917672"/>
                  </a:lnTo>
                  <a:lnTo>
                    <a:pt x="3444998" y="909571"/>
                  </a:lnTo>
                  <a:cubicBezTo>
                    <a:pt x="3406054" y="884388"/>
                    <a:pt x="3383112" y="840520"/>
                    <a:pt x="3375772" y="786052"/>
                  </a:cubicBezTo>
                  <a:lnTo>
                    <a:pt x="3373759" y="732146"/>
                  </a:lnTo>
                  <a:lnTo>
                    <a:pt x="3245481" y="747650"/>
                  </a:lnTo>
                  <a:cubicBezTo>
                    <a:pt x="3090730" y="761068"/>
                    <a:pt x="2905220" y="762272"/>
                    <a:pt x="2706587" y="748428"/>
                  </a:cubicBezTo>
                  <a:cubicBezTo>
                    <a:pt x="2309319" y="720741"/>
                    <a:pt x="1972387" y="640725"/>
                    <a:pt x="1832377" y="550397"/>
                  </a:cubicBezTo>
                  <a:lnTo>
                    <a:pt x="1826721" y="545503"/>
                  </a:lnTo>
                  <a:lnTo>
                    <a:pt x="1818197" y="618503"/>
                  </a:lnTo>
                  <a:cubicBezTo>
                    <a:pt x="1784202" y="757482"/>
                    <a:pt x="1704617" y="855000"/>
                    <a:pt x="1611859" y="855000"/>
                  </a:cubicBezTo>
                  <a:cubicBezTo>
                    <a:pt x="1519103" y="855000"/>
                    <a:pt x="1439518" y="757482"/>
                    <a:pt x="1405523" y="618503"/>
                  </a:cubicBezTo>
                  <a:lnTo>
                    <a:pt x="1395029" y="528620"/>
                  </a:lnTo>
                  <a:lnTo>
                    <a:pt x="1345462" y="560073"/>
                  </a:lnTo>
                  <a:cubicBezTo>
                    <a:pt x="1247047" y="609060"/>
                    <a:pt x="1087206" y="630687"/>
                    <a:pt x="910821" y="611067"/>
                  </a:cubicBezTo>
                  <a:cubicBezTo>
                    <a:pt x="840267" y="603220"/>
                    <a:pt x="773746" y="589515"/>
                    <a:pt x="713864" y="571453"/>
                  </a:cubicBezTo>
                  <a:lnTo>
                    <a:pt x="614842" y="530008"/>
                  </a:lnTo>
                  <a:lnTo>
                    <a:pt x="615595" y="539512"/>
                  </a:lnTo>
                  <a:cubicBezTo>
                    <a:pt x="609645" y="620240"/>
                    <a:pt x="578133" y="683641"/>
                    <a:pt x="522471" y="710580"/>
                  </a:cubicBezTo>
                  <a:lnTo>
                    <a:pt x="503583" y="715973"/>
                  </a:lnTo>
                  <a:lnTo>
                    <a:pt x="513279" y="813967"/>
                  </a:lnTo>
                  <a:cubicBezTo>
                    <a:pt x="515765" y="852082"/>
                    <a:pt x="517070" y="891545"/>
                    <a:pt x="517070" y="931965"/>
                  </a:cubicBezTo>
                  <a:cubicBezTo>
                    <a:pt x="517070" y="1012805"/>
                    <a:pt x="511848" y="1089819"/>
                    <a:pt x="502405" y="1159866"/>
                  </a:cubicBezTo>
                  <a:close/>
                  <a:moveTo>
                    <a:pt x="0" y="1658587"/>
                  </a:moveTo>
                  <a:cubicBezTo>
                    <a:pt x="0" y="1568943"/>
                    <a:pt x="65534" y="1487786"/>
                    <a:pt x="171488" y="1429041"/>
                  </a:cubicBezTo>
                  <a:lnTo>
                    <a:pt x="221716" y="1406063"/>
                  </a:lnTo>
                  <a:lnTo>
                    <a:pt x="198503" y="1345973"/>
                  </a:lnTo>
                  <a:cubicBezTo>
                    <a:pt x="164733" y="1240019"/>
                    <a:pt x="143846" y="1093645"/>
                    <a:pt x="143846" y="931965"/>
                  </a:cubicBezTo>
                  <a:cubicBezTo>
                    <a:pt x="143846" y="810705"/>
                    <a:pt x="155595" y="698054"/>
                    <a:pt x="175716" y="604609"/>
                  </a:cubicBezTo>
                  <a:lnTo>
                    <a:pt x="194415" y="533504"/>
                  </a:lnTo>
                  <a:lnTo>
                    <a:pt x="190306" y="527850"/>
                  </a:lnTo>
                  <a:cubicBezTo>
                    <a:pt x="176640" y="506460"/>
                    <a:pt x="163860" y="483650"/>
                    <a:pt x="152215" y="459588"/>
                  </a:cubicBezTo>
                  <a:cubicBezTo>
                    <a:pt x="105633" y="363339"/>
                    <a:pt x="86023" y="265283"/>
                    <a:pt x="91973" y="184555"/>
                  </a:cubicBezTo>
                  <a:cubicBezTo>
                    <a:pt x="97922" y="103826"/>
                    <a:pt x="129434" y="40425"/>
                    <a:pt x="185096" y="13486"/>
                  </a:cubicBezTo>
                  <a:cubicBezTo>
                    <a:pt x="282505" y="-33657"/>
                    <a:pt x="421597" y="46487"/>
                    <a:pt x="517261" y="196217"/>
                  </a:cubicBezTo>
                  <a:lnTo>
                    <a:pt x="528259" y="215926"/>
                  </a:lnTo>
                  <a:lnTo>
                    <a:pt x="591752" y="190938"/>
                  </a:lnTo>
                  <a:cubicBezTo>
                    <a:pt x="688705" y="160948"/>
                    <a:pt x="819225" y="150247"/>
                    <a:pt x="960332" y="165941"/>
                  </a:cubicBezTo>
                  <a:cubicBezTo>
                    <a:pt x="1136717" y="185561"/>
                    <a:pt x="1287899" y="241782"/>
                    <a:pt x="1373144" y="311198"/>
                  </a:cubicBezTo>
                  <a:lnTo>
                    <a:pt x="1402740" y="340890"/>
                  </a:lnTo>
                  <a:lnTo>
                    <a:pt x="1405523" y="317055"/>
                  </a:lnTo>
                  <a:cubicBezTo>
                    <a:pt x="1439518" y="178075"/>
                    <a:pt x="1519103" y="80558"/>
                    <a:pt x="1611860" y="80558"/>
                  </a:cubicBezTo>
                  <a:cubicBezTo>
                    <a:pt x="1704617" y="80557"/>
                    <a:pt x="1784203" y="178076"/>
                    <a:pt x="1818197" y="317055"/>
                  </a:cubicBezTo>
                  <a:lnTo>
                    <a:pt x="1826496" y="388132"/>
                  </a:lnTo>
                  <a:lnTo>
                    <a:pt x="1844498" y="376488"/>
                  </a:lnTo>
                  <a:cubicBezTo>
                    <a:pt x="1995684" y="306456"/>
                    <a:pt x="2340458" y="273954"/>
                    <a:pt x="2737726" y="301641"/>
                  </a:cubicBezTo>
                  <a:cubicBezTo>
                    <a:pt x="3002571" y="320101"/>
                    <a:pt x="3240601" y="361816"/>
                    <a:pt x="3411344" y="414339"/>
                  </a:cubicBezTo>
                  <a:lnTo>
                    <a:pt x="3483700" y="440320"/>
                  </a:lnTo>
                  <a:lnTo>
                    <a:pt x="3513417" y="399753"/>
                  </a:lnTo>
                  <a:cubicBezTo>
                    <a:pt x="3626767" y="262921"/>
                    <a:pt x="3774659" y="200491"/>
                    <a:pt x="3865531" y="259254"/>
                  </a:cubicBezTo>
                  <a:cubicBezTo>
                    <a:pt x="3969385" y="326411"/>
                    <a:pt x="3959436" y="526433"/>
                    <a:pt x="3843309" y="706013"/>
                  </a:cubicBezTo>
                  <a:lnTo>
                    <a:pt x="3826681" y="728711"/>
                  </a:lnTo>
                  <a:lnTo>
                    <a:pt x="3833423" y="796862"/>
                  </a:lnTo>
                  <a:cubicBezTo>
                    <a:pt x="3835909" y="834977"/>
                    <a:pt x="3837215" y="874440"/>
                    <a:pt x="3837215" y="914860"/>
                  </a:cubicBezTo>
                  <a:cubicBezTo>
                    <a:pt x="3837215" y="1116961"/>
                    <a:pt x="3804579" y="1295145"/>
                    <a:pt x="3754939" y="1400363"/>
                  </a:cubicBezTo>
                  <a:lnTo>
                    <a:pt x="3754459" y="1401181"/>
                  </a:lnTo>
                  <a:lnTo>
                    <a:pt x="3820459" y="1431374"/>
                  </a:lnTo>
                  <a:cubicBezTo>
                    <a:pt x="3926413" y="1490120"/>
                    <a:pt x="3991947" y="1571277"/>
                    <a:pt x="3991947" y="1660920"/>
                  </a:cubicBezTo>
                  <a:cubicBezTo>
                    <a:pt x="3991947" y="1750564"/>
                    <a:pt x="3926413" y="1831721"/>
                    <a:pt x="3820459" y="1890466"/>
                  </a:cubicBezTo>
                  <a:lnTo>
                    <a:pt x="3770231" y="1913444"/>
                  </a:lnTo>
                  <a:lnTo>
                    <a:pt x="3793444" y="1973534"/>
                  </a:lnTo>
                  <a:cubicBezTo>
                    <a:pt x="3827214" y="2079488"/>
                    <a:pt x="3848101" y="2225862"/>
                    <a:pt x="3848101" y="2387542"/>
                  </a:cubicBezTo>
                  <a:cubicBezTo>
                    <a:pt x="3848101" y="2468382"/>
                    <a:pt x="3842879" y="2545396"/>
                    <a:pt x="3833436" y="2615444"/>
                  </a:cubicBezTo>
                  <a:lnTo>
                    <a:pt x="3832512" y="2620787"/>
                  </a:lnTo>
                  <a:lnTo>
                    <a:pt x="3868191" y="2669491"/>
                  </a:lnTo>
                  <a:cubicBezTo>
                    <a:pt x="3984317" y="2849071"/>
                    <a:pt x="3994267" y="3049092"/>
                    <a:pt x="3890413" y="3116249"/>
                  </a:cubicBezTo>
                  <a:cubicBezTo>
                    <a:pt x="3799540" y="3175012"/>
                    <a:pt x="3651648" y="3112582"/>
                    <a:pt x="3538299" y="2975750"/>
                  </a:cubicBezTo>
                  <a:lnTo>
                    <a:pt x="3508581" y="2935183"/>
                  </a:lnTo>
                  <a:lnTo>
                    <a:pt x="3436225" y="2961164"/>
                  </a:lnTo>
                  <a:cubicBezTo>
                    <a:pt x="3265483" y="3013688"/>
                    <a:pt x="3027453" y="3055402"/>
                    <a:pt x="2762608" y="3073862"/>
                  </a:cubicBezTo>
                  <a:cubicBezTo>
                    <a:pt x="2365340" y="3101549"/>
                    <a:pt x="2020566" y="3069047"/>
                    <a:pt x="1869380" y="2999015"/>
                  </a:cubicBezTo>
                  <a:lnTo>
                    <a:pt x="1851378" y="2987372"/>
                  </a:lnTo>
                  <a:lnTo>
                    <a:pt x="1843079" y="3058448"/>
                  </a:lnTo>
                  <a:cubicBezTo>
                    <a:pt x="1809085" y="3197427"/>
                    <a:pt x="1729499" y="3294946"/>
                    <a:pt x="1636742" y="3294945"/>
                  </a:cubicBezTo>
                  <a:cubicBezTo>
                    <a:pt x="1543985" y="3294945"/>
                    <a:pt x="1464400" y="3197428"/>
                    <a:pt x="1430405" y="3058448"/>
                  </a:cubicBezTo>
                  <a:lnTo>
                    <a:pt x="1427622" y="3034613"/>
                  </a:lnTo>
                  <a:lnTo>
                    <a:pt x="1398026" y="3064305"/>
                  </a:lnTo>
                  <a:cubicBezTo>
                    <a:pt x="1312781" y="3133721"/>
                    <a:pt x="1161599" y="3189942"/>
                    <a:pt x="985214" y="3209562"/>
                  </a:cubicBezTo>
                  <a:cubicBezTo>
                    <a:pt x="844107" y="3225256"/>
                    <a:pt x="713586" y="3214555"/>
                    <a:pt x="616634" y="3184565"/>
                  </a:cubicBezTo>
                  <a:lnTo>
                    <a:pt x="553141" y="3159577"/>
                  </a:lnTo>
                  <a:lnTo>
                    <a:pt x="542143" y="3179286"/>
                  </a:lnTo>
                  <a:cubicBezTo>
                    <a:pt x="446479" y="3329016"/>
                    <a:pt x="307386" y="3409160"/>
                    <a:pt x="209978" y="3362017"/>
                  </a:cubicBezTo>
                  <a:cubicBezTo>
                    <a:pt x="154316" y="3335078"/>
                    <a:pt x="122804" y="3271677"/>
                    <a:pt x="116855" y="3190948"/>
                  </a:cubicBezTo>
                  <a:cubicBezTo>
                    <a:pt x="110905" y="3110220"/>
                    <a:pt x="130515" y="3012164"/>
                    <a:pt x="177096" y="2915916"/>
                  </a:cubicBezTo>
                  <a:cubicBezTo>
                    <a:pt x="188742" y="2891854"/>
                    <a:pt x="201522" y="2869044"/>
                    <a:pt x="215188" y="2847654"/>
                  </a:cubicBezTo>
                  <a:lnTo>
                    <a:pt x="218716" y="2842799"/>
                  </a:lnTo>
                  <a:lnTo>
                    <a:pt x="209389" y="2818656"/>
                  </a:lnTo>
                  <a:cubicBezTo>
                    <a:pt x="175619" y="2712702"/>
                    <a:pt x="154732" y="2566328"/>
                    <a:pt x="154732" y="2404647"/>
                  </a:cubicBezTo>
                  <a:cubicBezTo>
                    <a:pt x="154732" y="2202546"/>
                    <a:pt x="187368" y="2024362"/>
                    <a:pt x="237008" y="1919144"/>
                  </a:cubicBezTo>
                  <a:lnTo>
                    <a:pt x="237488" y="1918326"/>
                  </a:lnTo>
                  <a:lnTo>
                    <a:pt x="171488" y="1888133"/>
                  </a:lnTo>
                  <a:cubicBezTo>
                    <a:pt x="65534" y="1829387"/>
                    <a:pt x="0" y="1748230"/>
                    <a:pt x="0" y="1658587"/>
                  </a:cubicBezTo>
                  <a:close/>
                </a:path>
              </a:pathLst>
            </a:custGeom>
            <a:solidFill>
              <a:srgbClr val="312723"/>
            </a:solidFill>
            <a:ln w="25400" cap="flat" cmpd="sng">
              <a:solidFill>
                <a:srgbClr val="2921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69" name="Google Shape;169;p6"/>
            <p:cNvSpPr/>
            <p:nvPr/>
          </p:nvSpPr>
          <p:spPr>
            <a:xfrm>
              <a:off x="5379097" y="1789972"/>
              <a:ext cx="2459291" cy="3217777"/>
            </a:xfrm>
            <a:custGeom>
              <a:avLst/>
              <a:gdLst/>
              <a:ahLst/>
              <a:cxnLst/>
              <a:rect l="l" t="t" r="r" b="b"/>
              <a:pathLst>
                <a:path w="2162014" h="2798067" fill="none" extrusionOk="0">
                  <a:moveTo>
                    <a:pt x="0" y="19243"/>
                  </a:moveTo>
                  <a:cubicBezTo>
                    <a:pt x="218466" y="7286"/>
                    <a:pt x="295769" y="23325"/>
                    <a:pt x="475643" y="15010"/>
                  </a:cubicBezTo>
                  <a:cubicBezTo>
                    <a:pt x="655517" y="6694"/>
                    <a:pt x="888109" y="19313"/>
                    <a:pt x="1016147" y="10199"/>
                  </a:cubicBezTo>
                  <a:cubicBezTo>
                    <a:pt x="1144185" y="1085"/>
                    <a:pt x="1304791" y="22468"/>
                    <a:pt x="1578270" y="5196"/>
                  </a:cubicBezTo>
                  <a:cubicBezTo>
                    <a:pt x="1851749" y="-12076"/>
                    <a:pt x="1904787" y="14594"/>
                    <a:pt x="2162014" y="0"/>
                  </a:cubicBezTo>
                  <a:cubicBezTo>
                    <a:pt x="2160767" y="162499"/>
                    <a:pt x="2138771" y="295063"/>
                    <a:pt x="2137862" y="559613"/>
                  </a:cubicBezTo>
                  <a:cubicBezTo>
                    <a:pt x="2136953" y="824163"/>
                    <a:pt x="2107738" y="930300"/>
                    <a:pt x="2113709" y="1119227"/>
                  </a:cubicBezTo>
                  <a:cubicBezTo>
                    <a:pt x="2119680" y="1308154"/>
                    <a:pt x="2117488" y="1427587"/>
                    <a:pt x="2090764" y="1650860"/>
                  </a:cubicBezTo>
                  <a:cubicBezTo>
                    <a:pt x="2064040" y="1874133"/>
                    <a:pt x="2093084" y="1934252"/>
                    <a:pt x="2067820" y="2182492"/>
                  </a:cubicBezTo>
                  <a:cubicBezTo>
                    <a:pt x="2042555" y="2430732"/>
                    <a:pt x="2036240" y="2548322"/>
                    <a:pt x="2041252" y="2798067"/>
                  </a:cubicBezTo>
                  <a:cubicBezTo>
                    <a:pt x="1907185" y="2813551"/>
                    <a:pt x="1726737" y="2804610"/>
                    <a:pt x="1424072" y="2796822"/>
                  </a:cubicBezTo>
                  <a:cubicBezTo>
                    <a:pt x="1121407" y="2789034"/>
                    <a:pt x="1132886" y="2785915"/>
                    <a:pt x="845068" y="2795655"/>
                  </a:cubicBezTo>
                  <a:cubicBezTo>
                    <a:pt x="557250" y="2805395"/>
                    <a:pt x="399574" y="2782135"/>
                    <a:pt x="132447" y="2794218"/>
                  </a:cubicBezTo>
                  <a:cubicBezTo>
                    <a:pt x="94801" y="2648887"/>
                    <a:pt x="106286" y="2375230"/>
                    <a:pt x="98011" y="2072725"/>
                  </a:cubicBezTo>
                  <a:cubicBezTo>
                    <a:pt x="89736" y="1770220"/>
                    <a:pt x="66762" y="1546916"/>
                    <a:pt x="66224" y="1406731"/>
                  </a:cubicBezTo>
                  <a:cubicBezTo>
                    <a:pt x="65686" y="1266546"/>
                    <a:pt x="30471" y="931901"/>
                    <a:pt x="34436" y="740737"/>
                  </a:cubicBezTo>
                  <a:cubicBezTo>
                    <a:pt x="38401" y="549573"/>
                    <a:pt x="-13510" y="293168"/>
                    <a:pt x="0" y="19243"/>
                  </a:cubicBezTo>
                  <a:close/>
                </a:path>
                <a:path w="2162014" h="2798067" extrusionOk="0">
                  <a:moveTo>
                    <a:pt x="0" y="19243"/>
                  </a:moveTo>
                  <a:cubicBezTo>
                    <a:pt x="127653" y="15410"/>
                    <a:pt x="416320" y="-8963"/>
                    <a:pt x="562124" y="14240"/>
                  </a:cubicBezTo>
                  <a:cubicBezTo>
                    <a:pt x="707928" y="37442"/>
                    <a:pt x="937352" y="20903"/>
                    <a:pt x="1037767" y="10006"/>
                  </a:cubicBezTo>
                  <a:cubicBezTo>
                    <a:pt x="1138182" y="-891"/>
                    <a:pt x="1336834" y="-13867"/>
                    <a:pt x="1578270" y="5196"/>
                  </a:cubicBezTo>
                  <a:cubicBezTo>
                    <a:pt x="1819706" y="24258"/>
                    <a:pt x="1939255" y="-11111"/>
                    <a:pt x="2162014" y="0"/>
                  </a:cubicBezTo>
                  <a:cubicBezTo>
                    <a:pt x="2169137" y="165402"/>
                    <a:pt x="2162822" y="288790"/>
                    <a:pt x="2141484" y="475671"/>
                  </a:cubicBezTo>
                  <a:cubicBezTo>
                    <a:pt x="2120146" y="662552"/>
                    <a:pt x="2134315" y="763267"/>
                    <a:pt x="2118540" y="1007304"/>
                  </a:cubicBezTo>
                  <a:cubicBezTo>
                    <a:pt x="2102765" y="1251341"/>
                    <a:pt x="2096867" y="1315133"/>
                    <a:pt x="2096803" y="1510956"/>
                  </a:cubicBezTo>
                  <a:cubicBezTo>
                    <a:pt x="2096739" y="1706779"/>
                    <a:pt x="2105529" y="1783633"/>
                    <a:pt x="2075065" y="2014608"/>
                  </a:cubicBezTo>
                  <a:cubicBezTo>
                    <a:pt x="2044602" y="2245583"/>
                    <a:pt x="2055848" y="2448552"/>
                    <a:pt x="2041252" y="2798067"/>
                  </a:cubicBezTo>
                  <a:cubicBezTo>
                    <a:pt x="1741812" y="2808219"/>
                    <a:pt x="1698229" y="2781080"/>
                    <a:pt x="1404984" y="2796784"/>
                  </a:cubicBezTo>
                  <a:cubicBezTo>
                    <a:pt x="1111739" y="2812488"/>
                    <a:pt x="1099640" y="2783215"/>
                    <a:pt x="825979" y="2795616"/>
                  </a:cubicBezTo>
                  <a:cubicBezTo>
                    <a:pt x="552318" y="2808018"/>
                    <a:pt x="341799" y="2760944"/>
                    <a:pt x="132447" y="2794218"/>
                  </a:cubicBezTo>
                  <a:cubicBezTo>
                    <a:pt x="147637" y="2645862"/>
                    <a:pt x="90737" y="2409759"/>
                    <a:pt x="100660" y="2128224"/>
                  </a:cubicBezTo>
                  <a:cubicBezTo>
                    <a:pt x="110583" y="1846689"/>
                    <a:pt x="96353" y="1754754"/>
                    <a:pt x="67548" y="1434480"/>
                  </a:cubicBezTo>
                  <a:cubicBezTo>
                    <a:pt x="38743" y="1114206"/>
                    <a:pt x="51696" y="1011044"/>
                    <a:pt x="34436" y="740737"/>
                  </a:cubicBezTo>
                  <a:cubicBezTo>
                    <a:pt x="17176" y="470430"/>
                    <a:pt x="-3037" y="178502"/>
                    <a:pt x="0" y="19243"/>
                  </a:cubicBezTo>
                  <a:close/>
                </a:path>
              </a:pathLst>
            </a:custGeom>
            <a:solidFill>
              <a:srgbClr val="FFF2CC"/>
            </a:solidFill>
            <a:ln w="25400" cap="flat" cmpd="sng">
              <a:solidFill>
                <a:srgbClr val="54040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grpSp>
        <p:nvGrpSpPr>
          <p:cNvPr id="170" name="Google Shape;170;p6"/>
          <p:cNvGrpSpPr/>
          <p:nvPr/>
        </p:nvGrpSpPr>
        <p:grpSpPr>
          <a:xfrm>
            <a:off x="69024" y="1371680"/>
            <a:ext cx="4332458" cy="5061789"/>
            <a:chOff x="4933090" y="1375489"/>
            <a:chExt cx="3375503" cy="3991947"/>
          </a:xfrm>
        </p:grpSpPr>
        <p:sp>
          <p:nvSpPr>
            <p:cNvPr id="171" name="Google Shape;171;p6"/>
            <p:cNvSpPr/>
            <p:nvPr/>
          </p:nvSpPr>
          <p:spPr>
            <a:xfrm rot="5400000">
              <a:off x="4624868" y="1683711"/>
              <a:ext cx="3991947" cy="3375503"/>
            </a:xfrm>
            <a:custGeom>
              <a:avLst/>
              <a:gdLst/>
              <a:ahLst/>
              <a:cxnLst/>
              <a:rect l="l" t="t" r="r" b="b"/>
              <a:pathLst>
                <a:path w="3991947" h="3375503" extrusionOk="0">
                  <a:moveTo>
                    <a:pt x="463426" y="1341256"/>
                  </a:moveTo>
                  <a:lnTo>
                    <a:pt x="467498" y="1340555"/>
                  </a:lnTo>
                  <a:cubicBezTo>
                    <a:pt x="505612" y="1336231"/>
                    <a:pt x="545076" y="1333960"/>
                    <a:pt x="585496" y="1333960"/>
                  </a:cubicBezTo>
                  <a:cubicBezTo>
                    <a:pt x="908857" y="1333960"/>
                    <a:pt x="1170992" y="1479300"/>
                    <a:pt x="1170992" y="1658587"/>
                  </a:cubicBezTo>
                  <a:cubicBezTo>
                    <a:pt x="1170992" y="1837874"/>
                    <a:pt x="908857" y="1983214"/>
                    <a:pt x="585496" y="1983214"/>
                  </a:cubicBezTo>
                  <a:lnTo>
                    <a:pt x="467891" y="1976640"/>
                  </a:lnTo>
                  <a:lnTo>
                    <a:pt x="473299" y="1990638"/>
                  </a:lnTo>
                  <a:cubicBezTo>
                    <a:pt x="507069" y="2096592"/>
                    <a:pt x="527956" y="2242966"/>
                    <a:pt x="527956" y="2404647"/>
                  </a:cubicBezTo>
                  <a:cubicBezTo>
                    <a:pt x="527956" y="2485487"/>
                    <a:pt x="522734" y="2562501"/>
                    <a:pt x="513291" y="2632549"/>
                  </a:cubicBezTo>
                  <a:lnTo>
                    <a:pt x="509558" y="2654131"/>
                  </a:lnTo>
                  <a:lnTo>
                    <a:pt x="547353" y="2664924"/>
                  </a:lnTo>
                  <a:cubicBezTo>
                    <a:pt x="603015" y="2691863"/>
                    <a:pt x="634527" y="2755264"/>
                    <a:pt x="640477" y="2835992"/>
                  </a:cubicBezTo>
                  <a:lnTo>
                    <a:pt x="639725" y="2845495"/>
                  </a:lnTo>
                  <a:lnTo>
                    <a:pt x="738745" y="2804050"/>
                  </a:lnTo>
                  <a:cubicBezTo>
                    <a:pt x="798628" y="2785988"/>
                    <a:pt x="865149" y="2772283"/>
                    <a:pt x="935703" y="2764437"/>
                  </a:cubicBezTo>
                  <a:cubicBezTo>
                    <a:pt x="1112088" y="2744817"/>
                    <a:pt x="1271929" y="2766444"/>
                    <a:pt x="1370344" y="2815431"/>
                  </a:cubicBezTo>
                  <a:lnTo>
                    <a:pt x="1419911" y="2846884"/>
                  </a:lnTo>
                  <a:lnTo>
                    <a:pt x="1430405" y="2757001"/>
                  </a:lnTo>
                  <a:cubicBezTo>
                    <a:pt x="1464400" y="2618021"/>
                    <a:pt x="1543985" y="2520503"/>
                    <a:pt x="1636741" y="2520503"/>
                  </a:cubicBezTo>
                  <a:cubicBezTo>
                    <a:pt x="1729499" y="2520503"/>
                    <a:pt x="1809084" y="2618021"/>
                    <a:pt x="1843079" y="2757001"/>
                  </a:cubicBezTo>
                  <a:lnTo>
                    <a:pt x="1851603" y="2830001"/>
                  </a:lnTo>
                  <a:lnTo>
                    <a:pt x="1857259" y="2825106"/>
                  </a:lnTo>
                  <a:cubicBezTo>
                    <a:pt x="1997269" y="2734779"/>
                    <a:pt x="2334201" y="2654763"/>
                    <a:pt x="2731469" y="2627075"/>
                  </a:cubicBezTo>
                  <a:cubicBezTo>
                    <a:pt x="2930102" y="2613232"/>
                    <a:pt x="3115612" y="2614435"/>
                    <a:pt x="3270363" y="2627853"/>
                  </a:cubicBezTo>
                  <a:lnTo>
                    <a:pt x="3398641" y="2643357"/>
                  </a:lnTo>
                  <a:lnTo>
                    <a:pt x="3400654" y="2589452"/>
                  </a:lnTo>
                  <a:cubicBezTo>
                    <a:pt x="3407994" y="2534984"/>
                    <a:pt x="3430936" y="2491116"/>
                    <a:pt x="3469880" y="2465932"/>
                  </a:cubicBezTo>
                  <a:lnTo>
                    <a:pt x="3477294" y="2462785"/>
                  </a:lnTo>
                  <a:lnTo>
                    <a:pt x="3474877" y="2387542"/>
                  </a:lnTo>
                  <a:cubicBezTo>
                    <a:pt x="3474877" y="2306702"/>
                    <a:pt x="3480099" y="2229688"/>
                    <a:pt x="3489542" y="2159641"/>
                  </a:cubicBezTo>
                  <a:lnTo>
                    <a:pt x="3528521" y="1978251"/>
                  </a:lnTo>
                  <a:lnTo>
                    <a:pt x="3524449" y="1978952"/>
                  </a:lnTo>
                  <a:cubicBezTo>
                    <a:pt x="3486335" y="1983276"/>
                    <a:pt x="3446871" y="1985547"/>
                    <a:pt x="3406451" y="1985547"/>
                  </a:cubicBezTo>
                  <a:cubicBezTo>
                    <a:pt x="3083090" y="1985547"/>
                    <a:pt x="2820955" y="1840207"/>
                    <a:pt x="2820955" y="1660920"/>
                  </a:cubicBezTo>
                  <a:cubicBezTo>
                    <a:pt x="2820955" y="1481633"/>
                    <a:pt x="3083090" y="1336293"/>
                    <a:pt x="3406451" y="1336293"/>
                  </a:cubicBezTo>
                  <a:lnTo>
                    <a:pt x="3524056" y="1342867"/>
                  </a:lnTo>
                  <a:lnTo>
                    <a:pt x="3518648" y="1328869"/>
                  </a:lnTo>
                  <a:cubicBezTo>
                    <a:pt x="3493320" y="1249404"/>
                    <a:pt x="3475239" y="1147202"/>
                    <a:pt x="3467782" y="1032859"/>
                  </a:cubicBezTo>
                  <a:lnTo>
                    <a:pt x="3464081" y="917672"/>
                  </a:lnTo>
                  <a:lnTo>
                    <a:pt x="3444998" y="909571"/>
                  </a:lnTo>
                  <a:cubicBezTo>
                    <a:pt x="3406054" y="884388"/>
                    <a:pt x="3383112" y="840520"/>
                    <a:pt x="3375772" y="786052"/>
                  </a:cubicBezTo>
                  <a:lnTo>
                    <a:pt x="3373759" y="732146"/>
                  </a:lnTo>
                  <a:lnTo>
                    <a:pt x="3245481" y="747650"/>
                  </a:lnTo>
                  <a:cubicBezTo>
                    <a:pt x="3090730" y="761068"/>
                    <a:pt x="2905220" y="762272"/>
                    <a:pt x="2706587" y="748428"/>
                  </a:cubicBezTo>
                  <a:cubicBezTo>
                    <a:pt x="2309319" y="720741"/>
                    <a:pt x="1972387" y="640725"/>
                    <a:pt x="1832377" y="550397"/>
                  </a:cubicBezTo>
                  <a:lnTo>
                    <a:pt x="1826721" y="545503"/>
                  </a:lnTo>
                  <a:lnTo>
                    <a:pt x="1818197" y="618503"/>
                  </a:lnTo>
                  <a:cubicBezTo>
                    <a:pt x="1784202" y="757482"/>
                    <a:pt x="1704617" y="855000"/>
                    <a:pt x="1611859" y="855000"/>
                  </a:cubicBezTo>
                  <a:cubicBezTo>
                    <a:pt x="1519103" y="855000"/>
                    <a:pt x="1439518" y="757482"/>
                    <a:pt x="1405523" y="618503"/>
                  </a:cubicBezTo>
                  <a:lnTo>
                    <a:pt x="1395029" y="528620"/>
                  </a:lnTo>
                  <a:lnTo>
                    <a:pt x="1345462" y="560073"/>
                  </a:lnTo>
                  <a:cubicBezTo>
                    <a:pt x="1247047" y="609060"/>
                    <a:pt x="1087206" y="630687"/>
                    <a:pt x="910821" y="611067"/>
                  </a:cubicBezTo>
                  <a:cubicBezTo>
                    <a:pt x="840267" y="603220"/>
                    <a:pt x="773746" y="589515"/>
                    <a:pt x="713864" y="571453"/>
                  </a:cubicBezTo>
                  <a:lnTo>
                    <a:pt x="614842" y="530008"/>
                  </a:lnTo>
                  <a:lnTo>
                    <a:pt x="615595" y="539512"/>
                  </a:lnTo>
                  <a:cubicBezTo>
                    <a:pt x="609645" y="620240"/>
                    <a:pt x="578133" y="683641"/>
                    <a:pt x="522471" y="710580"/>
                  </a:cubicBezTo>
                  <a:lnTo>
                    <a:pt x="503583" y="715973"/>
                  </a:lnTo>
                  <a:lnTo>
                    <a:pt x="513279" y="813967"/>
                  </a:lnTo>
                  <a:cubicBezTo>
                    <a:pt x="515765" y="852082"/>
                    <a:pt x="517070" y="891545"/>
                    <a:pt x="517070" y="931965"/>
                  </a:cubicBezTo>
                  <a:cubicBezTo>
                    <a:pt x="517070" y="1012805"/>
                    <a:pt x="511848" y="1089819"/>
                    <a:pt x="502405" y="1159866"/>
                  </a:cubicBezTo>
                  <a:close/>
                  <a:moveTo>
                    <a:pt x="0" y="1658587"/>
                  </a:moveTo>
                  <a:cubicBezTo>
                    <a:pt x="0" y="1568943"/>
                    <a:pt x="65534" y="1487786"/>
                    <a:pt x="171488" y="1429041"/>
                  </a:cubicBezTo>
                  <a:lnTo>
                    <a:pt x="221716" y="1406063"/>
                  </a:lnTo>
                  <a:lnTo>
                    <a:pt x="198503" y="1345973"/>
                  </a:lnTo>
                  <a:cubicBezTo>
                    <a:pt x="164733" y="1240019"/>
                    <a:pt x="143846" y="1093645"/>
                    <a:pt x="143846" y="931965"/>
                  </a:cubicBezTo>
                  <a:cubicBezTo>
                    <a:pt x="143846" y="810705"/>
                    <a:pt x="155595" y="698054"/>
                    <a:pt x="175716" y="604609"/>
                  </a:cubicBezTo>
                  <a:lnTo>
                    <a:pt x="194415" y="533504"/>
                  </a:lnTo>
                  <a:lnTo>
                    <a:pt x="190306" y="527850"/>
                  </a:lnTo>
                  <a:cubicBezTo>
                    <a:pt x="176640" y="506460"/>
                    <a:pt x="163860" y="483650"/>
                    <a:pt x="152215" y="459588"/>
                  </a:cubicBezTo>
                  <a:cubicBezTo>
                    <a:pt x="105633" y="363339"/>
                    <a:pt x="86023" y="265283"/>
                    <a:pt x="91973" y="184555"/>
                  </a:cubicBezTo>
                  <a:cubicBezTo>
                    <a:pt x="97922" y="103826"/>
                    <a:pt x="129434" y="40425"/>
                    <a:pt x="185096" y="13486"/>
                  </a:cubicBezTo>
                  <a:cubicBezTo>
                    <a:pt x="282505" y="-33657"/>
                    <a:pt x="421597" y="46487"/>
                    <a:pt x="517261" y="196217"/>
                  </a:cubicBezTo>
                  <a:lnTo>
                    <a:pt x="528259" y="215926"/>
                  </a:lnTo>
                  <a:lnTo>
                    <a:pt x="591752" y="190938"/>
                  </a:lnTo>
                  <a:cubicBezTo>
                    <a:pt x="688705" y="160948"/>
                    <a:pt x="819225" y="150247"/>
                    <a:pt x="960332" y="165941"/>
                  </a:cubicBezTo>
                  <a:cubicBezTo>
                    <a:pt x="1136717" y="185561"/>
                    <a:pt x="1287899" y="241782"/>
                    <a:pt x="1373144" y="311198"/>
                  </a:cubicBezTo>
                  <a:lnTo>
                    <a:pt x="1402740" y="340890"/>
                  </a:lnTo>
                  <a:lnTo>
                    <a:pt x="1405523" y="317055"/>
                  </a:lnTo>
                  <a:cubicBezTo>
                    <a:pt x="1439518" y="178075"/>
                    <a:pt x="1519103" y="80558"/>
                    <a:pt x="1611860" y="80558"/>
                  </a:cubicBezTo>
                  <a:cubicBezTo>
                    <a:pt x="1704617" y="80557"/>
                    <a:pt x="1784203" y="178076"/>
                    <a:pt x="1818197" y="317055"/>
                  </a:cubicBezTo>
                  <a:lnTo>
                    <a:pt x="1826496" y="388132"/>
                  </a:lnTo>
                  <a:lnTo>
                    <a:pt x="1844498" y="376488"/>
                  </a:lnTo>
                  <a:cubicBezTo>
                    <a:pt x="1995684" y="306456"/>
                    <a:pt x="2340458" y="273954"/>
                    <a:pt x="2737726" y="301641"/>
                  </a:cubicBezTo>
                  <a:cubicBezTo>
                    <a:pt x="3002571" y="320101"/>
                    <a:pt x="3240601" y="361816"/>
                    <a:pt x="3411344" y="414339"/>
                  </a:cubicBezTo>
                  <a:lnTo>
                    <a:pt x="3483700" y="440320"/>
                  </a:lnTo>
                  <a:lnTo>
                    <a:pt x="3513417" y="399753"/>
                  </a:lnTo>
                  <a:cubicBezTo>
                    <a:pt x="3626767" y="262921"/>
                    <a:pt x="3774659" y="200491"/>
                    <a:pt x="3865531" y="259254"/>
                  </a:cubicBezTo>
                  <a:cubicBezTo>
                    <a:pt x="3969385" y="326411"/>
                    <a:pt x="3959436" y="526433"/>
                    <a:pt x="3843309" y="706013"/>
                  </a:cubicBezTo>
                  <a:lnTo>
                    <a:pt x="3826681" y="728711"/>
                  </a:lnTo>
                  <a:lnTo>
                    <a:pt x="3833423" y="796862"/>
                  </a:lnTo>
                  <a:cubicBezTo>
                    <a:pt x="3835909" y="834977"/>
                    <a:pt x="3837215" y="874440"/>
                    <a:pt x="3837215" y="914860"/>
                  </a:cubicBezTo>
                  <a:cubicBezTo>
                    <a:pt x="3837215" y="1116961"/>
                    <a:pt x="3804579" y="1295145"/>
                    <a:pt x="3754939" y="1400363"/>
                  </a:cubicBezTo>
                  <a:lnTo>
                    <a:pt x="3754459" y="1401181"/>
                  </a:lnTo>
                  <a:lnTo>
                    <a:pt x="3820459" y="1431374"/>
                  </a:lnTo>
                  <a:cubicBezTo>
                    <a:pt x="3926413" y="1490120"/>
                    <a:pt x="3991947" y="1571277"/>
                    <a:pt x="3991947" y="1660920"/>
                  </a:cubicBezTo>
                  <a:cubicBezTo>
                    <a:pt x="3991947" y="1750564"/>
                    <a:pt x="3926413" y="1831721"/>
                    <a:pt x="3820459" y="1890466"/>
                  </a:cubicBezTo>
                  <a:lnTo>
                    <a:pt x="3770231" y="1913444"/>
                  </a:lnTo>
                  <a:lnTo>
                    <a:pt x="3793444" y="1973534"/>
                  </a:lnTo>
                  <a:cubicBezTo>
                    <a:pt x="3827214" y="2079488"/>
                    <a:pt x="3848101" y="2225862"/>
                    <a:pt x="3848101" y="2387542"/>
                  </a:cubicBezTo>
                  <a:cubicBezTo>
                    <a:pt x="3848101" y="2468382"/>
                    <a:pt x="3842879" y="2545396"/>
                    <a:pt x="3833436" y="2615444"/>
                  </a:cubicBezTo>
                  <a:lnTo>
                    <a:pt x="3832512" y="2620787"/>
                  </a:lnTo>
                  <a:lnTo>
                    <a:pt x="3868191" y="2669491"/>
                  </a:lnTo>
                  <a:cubicBezTo>
                    <a:pt x="3984317" y="2849071"/>
                    <a:pt x="3994267" y="3049092"/>
                    <a:pt x="3890413" y="3116249"/>
                  </a:cubicBezTo>
                  <a:cubicBezTo>
                    <a:pt x="3799540" y="3175012"/>
                    <a:pt x="3651648" y="3112582"/>
                    <a:pt x="3538299" y="2975750"/>
                  </a:cubicBezTo>
                  <a:lnTo>
                    <a:pt x="3508581" y="2935183"/>
                  </a:lnTo>
                  <a:lnTo>
                    <a:pt x="3436225" y="2961164"/>
                  </a:lnTo>
                  <a:cubicBezTo>
                    <a:pt x="3265483" y="3013688"/>
                    <a:pt x="3027453" y="3055402"/>
                    <a:pt x="2762608" y="3073862"/>
                  </a:cubicBezTo>
                  <a:cubicBezTo>
                    <a:pt x="2365340" y="3101549"/>
                    <a:pt x="2020566" y="3069047"/>
                    <a:pt x="1869380" y="2999015"/>
                  </a:cubicBezTo>
                  <a:lnTo>
                    <a:pt x="1851378" y="2987372"/>
                  </a:lnTo>
                  <a:lnTo>
                    <a:pt x="1843079" y="3058448"/>
                  </a:lnTo>
                  <a:cubicBezTo>
                    <a:pt x="1809085" y="3197427"/>
                    <a:pt x="1729499" y="3294946"/>
                    <a:pt x="1636742" y="3294945"/>
                  </a:cubicBezTo>
                  <a:cubicBezTo>
                    <a:pt x="1543985" y="3294945"/>
                    <a:pt x="1464400" y="3197428"/>
                    <a:pt x="1430405" y="3058448"/>
                  </a:cubicBezTo>
                  <a:lnTo>
                    <a:pt x="1427622" y="3034613"/>
                  </a:lnTo>
                  <a:lnTo>
                    <a:pt x="1398026" y="3064305"/>
                  </a:lnTo>
                  <a:cubicBezTo>
                    <a:pt x="1312781" y="3133721"/>
                    <a:pt x="1161599" y="3189942"/>
                    <a:pt x="985214" y="3209562"/>
                  </a:cubicBezTo>
                  <a:cubicBezTo>
                    <a:pt x="844107" y="3225256"/>
                    <a:pt x="713586" y="3214555"/>
                    <a:pt x="616634" y="3184565"/>
                  </a:cubicBezTo>
                  <a:lnTo>
                    <a:pt x="553141" y="3159577"/>
                  </a:lnTo>
                  <a:lnTo>
                    <a:pt x="542143" y="3179286"/>
                  </a:lnTo>
                  <a:cubicBezTo>
                    <a:pt x="446479" y="3329016"/>
                    <a:pt x="307386" y="3409160"/>
                    <a:pt x="209978" y="3362017"/>
                  </a:cubicBezTo>
                  <a:cubicBezTo>
                    <a:pt x="154316" y="3335078"/>
                    <a:pt x="122804" y="3271677"/>
                    <a:pt x="116855" y="3190948"/>
                  </a:cubicBezTo>
                  <a:cubicBezTo>
                    <a:pt x="110905" y="3110220"/>
                    <a:pt x="130515" y="3012164"/>
                    <a:pt x="177096" y="2915916"/>
                  </a:cubicBezTo>
                  <a:cubicBezTo>
                    <a:pt x="188742" y="2891854"/>
                    <a:pt x="201522" y="2869044"/>
                    <a:pt x="215188" y="2847654"/>
                  </a:cubicBezTo>
                  <a:lnTo>
                    <a:pt x="218716" y="2842799"/>
                  </a:lnTo>
                  <a:lnTo>
                    <a:pt x="209389" y="2818656"/>
                  </a:lnTo>
                  <a:cubicBezTo>
                    <a:pt x="175619" y="2712702"/>
                    <a:pt x="154732" y="2566328"/>
                    <a:pt x="154732" y="2404647"/>
                  </a:cubicBezTo>
                  <a:cubicBezTo>
                    <a:pt x="154732" y="2202546"/>
                    <a:pt x="187368" y="2024362"/>
                    <a:pt x="237008" y="1919144"/>
                  </a:cubicBezTo>
                  <a:lnTo>
                    <a:pt x="237488" y="1918326"/>
                  </a:lnTo>
                  <a:lnTo>
                    <a:pt x="171488" y="1888133"/>
                  </a:lnTo>
                  <a:cubicBezTo>
                    <a:pt x="65534" y="1829387"/>
                    <a:pt x="0" y="1748230"/>
                    <a:pt x="0" y="1658587"/>
                  </a:cubicBezTo>
                  <a:close/>
                </a:path>
              </a:pathLst>
            </a:custGeom>
            <a:solidFill>
              <a:srgbClr val="312723"/>
            </a:solidFill>
            <a:ln w="25400" cap="flat" cmpd="sng">
              <a:solidFill>
                <a:srgbClr val="2921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72" name="Google Shape;172;p6"/>
            <p:cNvSpPr/>
            <p:nvPr/>
          </p:nvSpPr>
          <p:spPr>
            <a:xfrm>
              <a:off x="5379097" y="1789972"/>
              <a:ext cx="2459291" cy="3217777"/>
            </a:xfrm>
            <a:custGeom>
              <a:avLst/>
              <a:gdLst/>
              <a:ahLst/>
              <a:cxnLst/>
              <a:rect l="l" t="t" r="r" b="b"/>
              <a:pathLst>
                <a:path w="2162014" h="2798067" fill="none" extrusionOk="0">
                  <a:moveTo>
                    <a:pt x="0" y="19243"/>
                  </a:moveTo>
                  <a:cubicBezTo>
                    <a:pt x="149923" y="7044"/>
                    <a:pt x="404189" y="20538"/>
                    <a:pt x="540504" y="14432"/>
                  </a:cubicBezTo>
                  <a:cubicBezTo>
                    <a:pt x="676819" y="8326"/>
                    <a:pt x="900700" y="3049"/>
                    <a:pt x="1102627" y="9429"/>
                  </a:cubicBezTo>
                  <a:cubicBezTo>
                    <a:pt x="1304554" y="15809"/>
                    <a:pt x="1384452" y="18743"/>
                    <a:pt x="1578270" y="5196"/>
                  </a:cubicBezTo>
                  <a:cubicBezTo>
                    <a:pt x="1772088" y="-8351"/>
                    <a:pt x="1992469" y="-3938"/>
                    <a:pt x="2162014" y="0"/>
                  </a:cubicBezTo>
                  <a:cubicBezTo>
                    <a:pt x="2148400" y="132108"/>
                    <a:pt x="2121111" y="319670"/>
                    <a:pt x="2136654" y="587594"/>
                  </a:cubicBezTo>
                  <a:cubicBezTo>
                    <a:pt x="2152198" y="855518"/>
                    <a:pt x="2145128" y="846641"/>
                    <a:pt x="2114917" y="1091246"/>
                  </a:cubicBezTo>
                  <a:cubicBezTo>
                    <a:pt x="2084706" y="1335851"/>
                    <a:pt x="2073605" y="1431577"/>
                    <a:pt x="2090764" y="1650860"/>
                  </a:cubicBezTo>
                  <a:cubicBezTo>
                    <a:pt x="2107924" y="1870143"/>
                    <a:pt x="2056629" y="2019758"/>
                    <a:pt x="2070235" y="2126531"/>
                  </a:cubicBezTo>
                  <a:cubicBezTo>
                    <a:pt x="2083841" y="2233304"/>
                    <a:pt x="2075044" y="2589389"/>
                    <a:pt x="2041252" y="2798067"/>
                  </a:cubicBezTo>
                  <a:cubicBezTo>
                    <a:pt x="1743059" y="2773018"/>
                    <a:pt x="1688245" y="2805466"/>
                    <a:pt x="1404984" y="2796784"/>
                  </a:cubicBezTo>
                  <a:cubicBezTo>
                    <a:pt x="1121723" y="2788102"/>
                    <a:pt x="1080452" y="2799518"/>
                    <a:pt x="806891" y="2795578"/>
                  </a:cubicBezTo>
                  <a:cubicBezTo>
                    <a:pt x="533330" y="2791638"/>
                    <a:pt x="358498" y="2785709"/>
                    <a:pt x="132447" y="2794218"/>
                  </a:cubicBezTo>
                  <a:cubicBezTo>
                    <a:pt x="120280" y="2647391"/>
                    <a:pt x="134919" y="2420312"/>
                    <a:pt x="100660" y="2128224"/>
                  </a:cubicBezTo>
                  <a:cubicBezTo>
                    <a:pt x="66400" y="1836136"/>
                    <a:pt x="58163" y="1671685"/>
                    <a:pt x="67548" y="1434480"/>
                  </a:cubicBezTo>
                  <a:cubicBezTo>
                    <a:pt x="76934" y="1197275"/>
                    <a:pt x="48016" y="994918"/>
                    <a:pt x="33112" y="712987"/>
                  </a:cubicBezTo>
                  <a:cubicBezTo>
                    <a:pt x="18207" y="431056"/>
                    <a:pt x="40947" y="179811"/>
                    <a:pt x="0" y="19243"/>
                  </a:cubicBezTo>
                  <a:close/>
                </a:path>
                <a:path w="2162014" h="2798067" extrusionOk="0">
                  <a:moveTo>
                    <a:pt x="0" y="19243"/>
                  </a:moveTo>
                  <a:cubicBezTo>
                    <a:pt x="140999" y="38005"/>
                    <a:pt x="394287" y="10394"/>
                    <a:pt x="518883" y="14625"/>
                  </a:cubicBezTo>
                  <a:cubicBezTo>
                    <a:pt x="643479" y="18856"/>
                    <a:pt x="869131" y="-3266"/>
                    <a:pt x="994526" y="10391"/>
                  </a:cubicBezTo>
                  <a:cubicBezTo>
                    <a:pt x="1119921" y="24048"/>
                    <a:pt x="1355457" y="-17628"/>
                    <a:pt x="1578270" y="5196"/>
                  </a:cubicBezTo>
                  <a:cubicBezTo>
                    <a:pt x="1801083" y="28020"/>
                    <a:pt x="2003006" y="-20899"/>
                    <a:pt x="2162014" y="0"/>
                  </a:cubicBezTo>
                  <a:cubicBezTo>
                    <a:pt x="2176690" y="111961"/>
                    <a:pt x="2128067" y="322500"/>
                    <a:pt x="2139069" y="531633"/>
                  </a:cubicBezTo>
                  <a:cubicBezTo>
                    <a:pt x="2150071" y="740766"/>
                    <a:pt x="2146135" y="920651"/>
                    <a:pt x="2117332" y="1035285"/>
                  </a:cubicBezTo>
                  <a:cubicBezTo>
                    <a:pt x="2088529" y="1149919"/>
                    <a:pt x="2084427" y="1477176"/>
                    <a:pt x="2093180" y="1594898"/>
                  </a:cubicBezTo>
                  <a:cubicBezTo>
                    <a:pt x="2101933" y="1712620"/>
                    <a:pt x="2089763" y="2033009"/>
                    <a:pt x="2069027" y="2154512"/>
                  </a:cubicBezTo>
                  <a:cubicBezTo>
                    <a:pt x="2048292" y="2276015"/>
                    <a:pt x="2079174" y="2502089"/>
                    <a:pt x="2041252" y="2798067"/>
                  </a:cubicBezTo>
                  <a:cubicBezTo>
                    <a:pt x="1811805" y="2791594"/>
                    <a:pt x="1671452" y="2775574"/>
                    <a:pt x="1443160" y="2796861"/>
                  </a:cubicBezTo>
                  <a:cubicBezTo>
                    <a:pt x="1214868" y="2818148"/>
                    <a:pt x="1118888" y="2791100"/>
                    <a:pt x="806891" y="2795578"/>
                  </a:cubicBezTo>
                  <a:cubicBezTo>
                    <a:pt x="494894" y="2800056"/>
                    <a:pt x="339364" y="2786642"/>
                    <a:pt x="132447" y="2794218"/>
                  </a:cubicBezTo>
                  <a:cubicBezTo>
                    <a:pt x="148770" y="2519109"/>
                    <a:pt x="105843" y="2287985"/>
                    <a:pt x="96686" y="2044975"/>
                  </a:cubicBezTo>
                  <a:cubicBezTo>
                    <a:pt x="87530" y="1801965"/>
                    <a:pt x="46761" y="1554000"/>
                    <a:pt x="60926" y="1295731"/>
                  </a:cubicBezTo>
                  <a:cubicBezTo>
                    <a:pt x="75091" y="1037462"/>
                    <a:pt x="87359" y="652585"/>
                    <a:pt x="0" y="19243"/>
                  </a:cubicBezTo>
                  <a:close/>
                </a:path>
              </a:pathLst>
            </a:custGeom>
            <a:solidFill>
              <a:srgbClr val="FFF2CC"/>
            </a:solidFill>
            <a:ln w="25400" cap="flat" cmpd="sng">
              <a:solidFill>
                <a:srgbClr val="54040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sp>
        <p:nvSpPr>
          <p:cNvPr id="173" name="Google Shape;173;p6"/>
          <p:cNvSpPr txBox="1">
            <a:spLocks noGrp="1"/>
          </p:cNvSpPr>
          <p:nvPr>
            <p:ph type="title"/>
          </p:nvPr>
        </p:nvSpPr>
        <p:spPr>
          <a:xfrm>
            <a:off x="415604" y="593367"/>
            <a:ext cx="11361000" cy="7635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rgbClr val="DBD7B8"/>
              </a:buClr>
              <a:buSzPts val="3700"/>
              <a:buNone/>
              <a:defRPr>
                <a:solidFill>
                  <a:srgbClr val="DBD7B8"/>
                </a:solidFill>
              </a:defRPr>
            </a:lvl1pPr>
            <a:lvl2pPr lvl="1" algn="ctr" rtl="0">
              <a:spcBef>
                <a:spcPts val="0"/>
              </a:spcBef>
              <a:spcAft>
                <a:spcPts val="0"/>
              </a:spcAft>
              <a:buClr>
                <a:srgbClr val="DBD7B8"/>
              </a:buClr>
              <a:buSzPts val="3700"/>
              <a:buNone/>
              <a:defRPr>
                <a:solidFill>
                  <a:srgbClr val="DBD7B8"/>
                </a:solidFill>
              </a:defRPr>
            </a:lvl2pPr>
            <a:lvl3pPr lvl="2" algn="ctr" rtl="0">
              <a:spcBef>
                <a:spcPts val="0"/>
              </a:spcBef>
              <a:spcAft>
                <a:spcPts val="0"/>
              </a:spcAft>
              <a:buClr>
                <a:srgbClr val="DBD7B8"/>
              </a:buClr>
              <a:buSzPts val="3700"/>
              <a:buNone/>
              <a:defRPr>
                <a:solidFill>
                  <a:srgbClr val="DBD7B8"/>
                </a:solidFill>
              </a:defRPr>
            </a:lvl3pPr>
            <a:lvl4pPr lvl="3" algn="ctr" rtl="0">
              <a:spcBef>
                <a:spcPts val="0"/>
              </a:spcBef>
              <a:spcAft>
                <a:spcPts val="0"/>
              </a:spcAft>
              <a:buClr>
                <a:srgbClr val="DBD7B8"/>
              </a:buClr>
              <a:buSzPts val="3700"/>
              <a:buNone/>
              <a:defRPr>
                <a:solidFill>
                  <a:srgbClr val="DBD7B8"/>
                </a:solidFill>
              </a:defRPr>
            </a:lvl4pPr>
            <a:lvl5pPr lvl="4" algn="ctr" rtl="0">
              <a:spcBef>
                <a:spcPts val="0"/>
              </a:spcBef>
              <a:spcAft>
                <a:spcPts val="0"/>
              </a:spcAft>
              <a:buClr>
                <a:srgbClr val="DBD7B8"/>
              </a:buClr>
              <a:buSzPts val="3700"/>
              <a:buNone/>
              <a:defRPr>
                <a:solidFill>
                  <a:srgbClr val="DBD7B8"/>
                </a:solidFill>
              </a:defRPr>
            </a:lvl5pPr>
            <a:lvl6pPr lvl="5" algn="ctr" rtl="0">
              <a:spcBef>
                <a:spcPts val="0"/>
              </a:spcBef>
              <a:spcAft>
                <a:spcPts val="0"/>
              </a:spcAft>
              <a:buClr>
                <a:srgbClr val="DBD7B8"/>
              </a:buClr>
              <a:buSzPts val="3700"/>
              <a:buNone/>
              <a:defRPr>
                <a:solidFill>
                  <a:srgbClr val="DBD7B8"/>
                </a:solidFill>
              </a:defRPr>
            </a:lvl6pPr>
            <a:lvl7pPr lvl="6" algn="ctr" rtl="0">
              <a:spcBef>
                <a:spcPts val="0"/>
              </a:spcBef>
              <a:spcAft>
                <a:spcPts val="0"/>
              </a:spcAft>
              <a:buClr>
                <a:srgbClr val="DBD7B8"/>
              </a:buClr>
              <a:buSzPts val="3700"/>
              <a:buNone/>
              <a:defRPr>
                <a:solidFill>
                  <a:srgbClr val="DBD7B8"/>
                </a:solidFill>
              </a:defRPr>
            </a:lvl7pPr>
            <a:lvl8pPr lvl="7" algn="ctr" rtl="0">
              <a:spcBef>
                <a:spcPts val="0"/>
              </a:spcBef>
              <a:spcAft>
                <a:spcPts val="0"/>
              </a:spcAft>
              <a:buClr>
                <a:srgbClr val="DBD7B8"/>
              </a:buClr>
              <a:buSzPts val="3700"/>
              <a:buNone/>
              <a:defRPr>
                <a:solidFill>
                  <a:srgbClr val="DBD7B8"/>
                </a:solidFill>
              </a:defRPr>
            </a:lvl8pPr>
            <a:lvl9pPr lvl="8" algn="ctr" rtl="0">
              <a:spcBef>
                <a:spcPts val="0"/>
              </a:spcBef>
              <a:spcAft>
                <a:spcPts val="0"/>
              </a:spcAft>
              <a:buClr>
                <a:srgbClr val="DBD7B8"/>
              </a:buClr>
              <a:buSzPts val="3700"/>
              <a:buNone/>
              <a:defRPr>
                <a:solidFill>
                  <a:srgbClr val="DBD7B8"/>
                </a:solidFill>
              </a:defRPr>
            </a:lvl9pPr>
          </a:lstStyle>
          <a:p>
            <a:endParaRPr/>
          </a:p>
        </p:txBody>
      </p:sp>
      <p:sp>
        <p:nvSpPr>
          <p:cNvPr id="174" name="Google Shape;174;p6"/>
          <p:cNvSpPr txBox="1">
            <a:spLocks noGrp="1"/>
          </p:cNvSpPr>
          <p:nvPr>
            <p:ph type="body" idx="1"/>
          </p:nvPr>
        </p:nvSpPr>
        <p:spPr>
          <a:xfrm>
            <a:off x="1019050" y="2160463"/>
            <a:ext cx="2549400" cy="35466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sz="1800"/>
            </a:lvl1pPr>
            <a:lvl2pPr marL="914400" lvl="1" indent="-342900" rtl="0">
              <a:spcBef>
                <a:spcPts val="2100"/>
              </a:spcBef>
              <a:spcAft>
                <a:spcPts val="0"/>
              </a:spcAft>
              <a:buSzPts val="1800"/>
              <a:buChar char="○"/>
              <a:defRPr sz="1800"/>
            </a:lvl2pPr>
            <a:lvl3pPr marL="1371600" lvl="2" indent="-342900" rtl="0">
              <a:spcBef>
                <a:spcPts val="2100"/>
              </a:spcBef>
              <a:spcAft>
                <a:spcPts val="0"/>
              </a:spcAft>
              <a:buSzPts val="1800"/>
              <a:buChar char="■"/>
              <a:defRPr sz="1800"/>
            </a:lvl3pPr>
            <a:lvl4pPr marL="1828800" lvl="3" indent="-342900" rtl="0">
              <a:spcBef>
                <a:spcPts val="2100"/>
              </a:spcBef>
              <a:spcAft>
                <a:spcPts val="0"/>
              </a:spcAft>
              <a:buSzPts val="1800"/>
              <a:buChar char="●"/>
              <a:defRPr sz="1800"/>
            </a:lvl4pPr>
            <a:lvl5pPr marL="2286000" lvl="4" indent="-342900" rtl="0">
              <a:spcBef>
                <a:spcPts val="2100"/>
              </a:spcBef>
              <a:spcAft>
                <a:spcPts val="0"/>
              </a:spcAft>
              <a:buSzPts val="1800"/>
              <a:buChar char="○"/>
              <a:defRPr sz="1800"/>
            </a:lvl5pPr>
            <a:lvl6pPr marL="2743200" lvl="5" indent="-342900" rtl="0">
              <a:spcBef>
                <a:spcPts val="2100"/>
              </a:spcBef>
              <a:spcAft>
                <a:spcPts val="0"/>
              </a:spcAft>
              <a:buSzPts val="1800"/>
              <a:buChar char="■"/>
              <a:defRPr sz="1800"/>
            </a:lvl6pPr>
            <a:lvl7pPr marL="3200400" lvl="6" indent="-342900" rtl="0">
              <a:spcBef>
                <a:spcPts val="2100"/>
              </a:spcBef>
              <a:spcAft>
                <a:spcPts val="0"/>
              </a:spcAft>
              <a:buSzPts val="1800"/>
              <a:buChar char="●"/>
              <a:defRPr sz="1800"/>
            </a:lvl7pPr>
            <a:lvl8pPr marL="3657600" lvl="7" indent="-342900" rtl="0">
              <a:spcBef>
                <a:spcPts val="2100"/>
              </a:spcBef>
              <a:spcAft>
                <a:spcPts val="0"/>
              </a:spcAft>
              <a:buSzPts val="1800"/>
              <a:buChar char="○"/>
              <a:defRPr sz="1800"/>
            </a:lvl8pPr>
            <a:lvl9pPr marL="4114800" lvl="8" indent="-342900" rtl="0">
              <a:spcBef>
                <a:spcPts val="2100"/>
              </a:spcBef>
              <a:spcAft>
                <a:spcPts val="2100"/>
              </a:spcAft>
              <a:buSzPts val="1800"/>
              <a:buChar char="■"/>
              <a:defRPr sz="1800"/>
            </a:lvl9pPr>
          </a:lstStyle>
          <a:p>
            <a:endParaRPr/>
          </a:p>
        </p:txBody>
      </p:sp>
      <p:sp>
        <p:nvSpPr>
          <p:cNvPr id="175" name="Google Shape;175;p6"/>
          <p:cNvSpPr txBox="1">
            <a:spLocks noGrp="1"/>
          </p:cNvSpPr>
          <p:nvPr>
            <p:ph type="body" idx="2"/>
          </p:nvPr>
        </p:nvSpPr>
        <p:spPr>
          <a:xfrm>
            <a:off x="4910775" y="2613475"/>
            <a:ext cx="2053800" cy="29217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sz="1800"/>
            </a:lvl1pPr>
            <a:lvl2pPr marL="914400" lvl="1" indent="-342900" rtl="0">
              <a:spcBef>
                <a:spcPts val="2100"/>
              </a:spcBef>
              <a:spcAft>
                <a:spcPts val="0"/>
              </a:spcAft>
              <a:buSzPts val="1800"/>
              <a:buChar char="○"/>
              <a:defRPr sz="1800"/>
            </a:lvl2pPr>
            <a:lvl3pPr marL="1371600" lvl="2" indent="-342900" rtl="0">
              <a:spcBef>
                <a:spcPts val="2100"/>
              </a:spcBef>
              <a:spcAft>
                <a:spcPts val="0"/>
              </a:spcAft>
              <a:buSzPts val="1800"/>
              <a:buChar char="■"/>
              <a:defRPr sz="1800"/>
            </a:lvl3pPr>
            <a:lvl4pPr marL="1828800" lvl="3" indent="-342900" rtl="0">
              <a:spcBef>
                <a:spcPts val="2100"/>
              </a:spcBef>
              <a:spcAft>
                <a:spcPts val="0"/>
              </a:spcAft>
              <a:buSzPts val="1800"/>
              <a:buChar char="●"/>
              <a:defRPr sz="1800"/>
            </a:lvl4pPr>
            <a:lvl5pPr marL="2286000" lvl="4" indent="-342900" rtl="0">
              <a:spcBef>
                <a:spcPts val="2100"/>
              </a:spcBef>
              <a:spcAft>
                <a:spcPts val="0"/>
              </a:spcAft>
              <a:buSzPts val="1800"/>
              <a:buChar char="○"/>
              <a:defRPr sz="1800"/>
            </a:lvl5pPr>
            <a:lvl6pPr marL="2743200" lvl="5" indent="-342900" rtl="0">
              <a:spcBef>
                <a:spcPts val="2100"/>
              </a:spcBef>
              <a:spcAft>
                <a:spcPts val="0"/>
              </a:spcAft>
              <a:buSzPts val="1800"/>
              <a:buChar char="■"/>
              <a:defRPr sz="1800"/>
            </a:lvl6pPr>
            <a:lvl7pPr marL="3200400" lvl="6" indent="-342900" rtl="0">
              <a:spcBef>
                <a:spcPts val="2100"/>
              </a:spcBef>
              <a:spcAft>
                <a:spcPts val="0"/>
              </a:spcAft>
              <a:buSzPts val="1800"/>
              <a:buChar char="●"/>
              <a:defRPr sz="1800"/>
            </a:lvl7pPr>
            <a:lvl8pPr marL="3657600" lvl="7" indent="-342900" rtl="0">
              <a:spcBef>
                <a:spcPts val="2100"/>
              </a:spcBef>
              <a:spcAft>
                <a:spcPts val="0"/>
              </a:spcAft>
              <a:buSzPts val="1800"/>
              <a:buChar char="○"/>
              <a:defRPr sz="1800"/>
            </a:lvl8pPr>
            <a:lvl9pPr marL="4114800" lvl="8" indent="-342900" rtl="0">
              <a:spcBef>
                <a:spcPts val="2100"/>
              </a:spcBef>
              <a:spcAft>
                <a:spcPts val="2100"/>
              </a:spcAft>
              <a:buSzPts val="1800"/>
              <a:buChar char="■"/>
              <a:defRPr sz="1800"/>
            </a:lvl9pPr>
          </a:lstStyle>
          <a:p>
            <a:endParaRPr/>
          </a:p>
        </p:txBody>
      </p:sp>
      <p:sp>
        <p:nvSpPr>
          <p:cNvPr id="176" name="Google Shape;176;p6"/>
          <p:cNvSpPr txBox="1">
            <a:spLocks noGrp="1"/>
          </p:cNvSpPr>
          <p:nvPr>
            <p:ph type="sldNum" idx="12"/>
          </p:nvPr>
        </p:nvSpPr>
        <p:spPr>
          <a:xfrm>
            <a:off x="11296726"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77" name="Google Shape;177;p6"/>
          <p:cNvSpPr txBox="1">
            <a:spLocks noGrp="1"/>
          </p:cNvSpPr>
          <p:nvPr>
            <p:ph type="body" idx="3"/>
          </p:nvPr>
        </p:nvSpPr>
        <p:spPr>
          <a:xfrm>
            <a:off x="8282175" y="1897100"/>
            <a:ext cx="2978700" cy="40434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sz="1800"/>
            </a:lvl1pPr>
            <a:lvl2pPr marL="914400" lvl="1" indent="-342900" rtl="0">
              <a:spcBef>
                <a:spcPts val="2100"/>
              </a:spcBef>
              <a:spcAft>
                <a:spcPts val="0"/>
              </a:spcAft>
              <a:buSzPts val="1800"/>
              <a:buChar char="○"/>
              <a:defRPr sz="1800"/>
            </a:lvl2pPr>
            <a:lvl3pPr marL="1371600" lvl="2" indent="-342900" rtl="0">
              <a:spcBef>
                <a:spcPts val="2100"/>
              </a:spcBef>
              <a:spcAft>
                <a:spcPts val="0"/>
              </a:spcAft>
              <a:buSzPts val="1800"/>
              <a:buChar char="■"/>
              <a:defRPr sz="1800"/>
            </a:lvl3pPr>
            <a:lvl4pPr marL="1828800" lvl="3" indent="-342900" rtl="0">
              <a:spcBef>
                <a:spcPts val="2100"/>
              </a:spcBef>
              <a:spcAft>
                <a:spcPts val="0"/>
              </a:spcAft>
              <a:buSzPts val="1800"/>
              <a:buChar char="●"/>
              <a:defRPr sz="1800"/>
            </a:lvl4pPr>
            <a:lvl5pPr marL="2286000" lvl="4" indent="-342900" rtl="0">
              <a:spcBef>
                <a:spcPts val="2100"/>
              </a:spcBef>
              <a:spcAft>
                <a:spcPts val="0"/>
              </a:spcAft>
              <a:buSzPts val="1800"/>
              <a:buChar char="○"/>
              <a:defRPr sz="1800"/>
            </a:lvl5pPr>
            <a:lvl6pPr marL="2743200" lvl="5" indent="-342900" rtl="0">
              <a:spcBef>
                <a:spcPts val="2100"/>
              </a:spcBef>
              <a:spcAft>
                <a:spcPts val="0"/>
              </a:spcAft>
              <a:buSzPts val="1800"/>
              <a:buChar char="■"/>
              <a:defRPr sz="1800"/>
            </a:lvl6pPr>
            <a:lvl7pPr marL="3200400" lvl="6" indent="-342900" rtl="0">
              <a:spcBef>
                <a:spcPts val="2100"/>
              </a:spcBef>
              <a:spcAft>
                <a:spcPts val="0"/>
              </a:spcAft>
              <a:buSzPts val="1800"/>
              <a:buChar char="●"/>
              <a:defRPr sz="1800"/>
            </a:lvl7pPr>
            <a:lvl8pPr marL="3657600" lvl="7" indent="-342900" rtl="0">
              <a:spcBef>
                <a:spcPts val="2100"/>
              </a:spcBef>
              <a:spcAft>
                <a:spcPts val="0"/>
              </a:spcAft>
              <a:buSzPts val="1800"/>
              <a:buChar char="○"/>
              <a:defRPr sz="1800"/>
            </a:lvl8pPr>
            <a:lvl9pPr marL="4114800" lvl="8" indent="-342900" rtl="0">
              <a:spcBef>
                <a:spcPts val="2100"/>
              </a:spcBef>
              <a:spcAft>
                <a:spcPts val="2100"/>
              </a:spcAft>
              <a:buSzPts val="1800"/>
              <a:buChar char="■"/>
              <a:defRPr sz="1800"/>
            </a:lvl9pPr>
          </a:lstStyle>
          <a:p>
            <a:endParaRPr/>
          </a:p>
        </p:txBody>
      </p:sp>
    </p:spTree>
    <p:extLst>
      <p:ext uri="{BB962C8B-B14F-4D97-AF65-F5344CB8AC3E}">
        <p14:creationId xmlns:p14="http://schemas.microsoft.com/office/powerpoint/2010/main" val="32767346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8"/>
        <p:cNvGrpSpPr/>
        <p:nvPr/>
      </p:nvGrpSpPr>
      <p:grpSpPr>
        <a:xfrm>
          <a:off x="0" y="0"/>
          <a:ext cx="0" cy="0"/>
          <a:chOff x="0" y="0"/>
          <a:chExt cx="0" cy="0"/>
        </a:xfrm>
      </p:grpSpPr>
      <p:sp>
        <p:nvSpPr>
          <p:cNvPr id="179" name="Google Shape;179;p7"/>
          <p:cNvSpPr/>
          <p:nvPr/>
        </p:nvSpPr>
        <p:spPr>
          <a:xfrm>
            <a:off x="-790" y="5068563"/>
            <a:ext cx="1038678" cy="1789437"/>
          </a:xfrm>
          <a:custGeom>
            <a:avLst/>
            <a:gdLst/>
            <a:ahLst/>
            <a:cxnLst/>
            <a:rect l="l" t="t" r="r" b="b"/>
            <a:pathLst>
              <a:path w="1084781" h="1789437" extrusionOk="0">
                <a:moveTo>
                  <a:pt x="490253" y="0"/>
                </a:moveTo>
                <a:lnTo>
                  <a:pt x="505148" y="593840"/>
                </a:lnTo>
                <a:lnTo>
                  <a:pt x="1069709" y="275530"/>
                </a:lnTo>
                <a:lnTo>
                  <a:pt x="1084781" y="1038539"/>
                </a:lnTo>
                <a:lnTo>
                  <a:pt x="824" y="1789437"/>
                </a:lnTo>
                <a:cubicBezTo>
                  <a:pt x="2842" y="1213144"/>
                  <a:pt x="-1465" y="860908"/>
                  <a:pt x="553" y="284615"/>
                </a:cubicBezTo>
                <a:lnTo>
                  <a:pt x="490253" y="0"/>
                </a:lnTo>
                <a:close/>
              </a:path>
            </a:pathLst>
          </a:custGeom>
          <a:solidFill>
            <a:srgbClr val="1F101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80" name="Google Shape;180;p7"/>
          <p:cNvGrpSpPr/>
          <p:nvPr/>
        </p:nvGrpSpPr>
        <p:grpSpPr>
          <a:xfrm>
            <a:off x="0" y="4340877"/>
            <a:ext cx="12215538" cy="2520411"/>
            <a:chOff x="0" y="4340877"/>
            <a:chExt cx="12215538" cy="2520411"/>
          </a:xfrm>
        </p:grpSpPr>
        <p:sp>
          <p:nvSpPr>
            <p:cNvPr id="181" name="Google Shape;181;p7"/>
            <p:cNvSpPr/>
            <p:nvPr/>
          </p:nvSpPr>
          <p:spPr>
            <a:xfrm>
              <a:off x="0" y="4402442"/>
              <a:ext cx="12215538" cy="2453909"/>
            </a:xfrm>
            <a:custGeom>
              <a:avLst/>
              <a:gdLst/>
              <a:ahLst/>
              <a:cxnLst/>
              <a:rect l="l" t="t" r="r" b="b"/>
              <a:pathLst>
                <a:path w="12215538" h="2549516" extrusionOk="0">
                  <a:moveTo>
                    <a:pt x="3136815" y="69735"/>
                  </a:moveTo>
                  <a:lnTo>
                    <a:pt x="12215538" y="0"/>
                  </a:lnTo>
                  <a:lnTo>
                    <a:pt x="12192000" y="2549516"/>
                  </a:lnTo>
                  <a:lnTo>
                    <a:pt x="0" y="2549516"/>
                  </a:lnTo>
                  <a:lnTo>
                    <a:pt x="3136815" y="69735"/>
                  </a:lnTo>
                  <a:close/>
                </a:path>
              </a:pathLst>
            </a:custGeom>
            <a:solidFill>
              <a:srgbClr val="DBD7B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182" name="Google Shape;182;p7"/>
            <p:cNvCxnSpPr/>
            <p:nvPr/>
          </p:nvCxnSpPr>
          <p:spPr>
            <a:xfrm flipH="1">
              <a:off x="3869690" y="4444832"/>
              <a:ext cx="1713600" cy="2337600"/>
            </a:xfrm>
            <a:prstGeom prst="straightConnector1">
              <a:avLst/>
            </a:prstGeom>
            <a:noFill/>
            <a:ln w="22225" cap="flat" cmpd="sng">
              <a:solidFill>
                <a:srgbClr val="881B17"/>
              </a:solidFill>
              <a:prstDash val="solid"/>
              <a:miter lim="800000"/>
              <a:headEnd type="none" w="sm" len="sm"/>
              <a:tailEnd type="none" w="sm" len="sm"/>
            </a:ln>
          </p:spPr>
        </p:cxnSp>
        <p:cxnSp>
          <p:nvCxnSpPr>
            <p:cNvPr id="183" name="Google Shape;183;p7"/>
            <p:cNvCxnSpPr/>
            <p:nvPr/>
          </p:nvCxnSpPr>
          <p:spPr>
            <a:xfrm flipH="1">
              <a:off x="5953728" y="4360053"/>
              <a:ext cx="961800" cy="2497800"/>
            </a:xfrm>
            <a:prstGeom prst="straightConnector1">
              <a:avLst/>
            </a:prstGeom>
            <a:noFill/>
            <a:ln w="22225" cap="flat" cmpd="sng">
              <a:solidFill>
                <a:srgbClr val="881B17"/>
              </a:solidFill>
              <a:prstDash val="solid"/>
              <a:miter lim="800000"/>
              <a:headEnd type="none" w="sm" len="sm"/>
              <a:tailEnd type="none" w="sm" len="sm"/>
            </a:ln>
          </p:spPr>
        </p:cxnSp>
        <p:cxnSp>
          <p:nvCxnSpPr>
            <p:cNvPr id="184" name="Google Shape;184;p7"/>
            <p:cNvCxnSpPr/>
            <p:nvPr/>
          </p:nvCxnSpPr>
          <p:spPr>
            <a:xfrm>
              <a:off x="8211433" y="4340877"/>
              <a:ext cx="226200" cy="2517000"/>
            </a:xfrm>
            <a:prstGeom prst="straightConnector1">
              <a:avLst/>
            </a:prstGeom>
            <a:noFill/>
            <a:ln w="22225" cap="flat" cmpd="sng">
              <a:solidFill>
                <a:srgbClr val="881B17"/>
              </a:solidFill>
              <a:prstDash val="solid"/>
              <a:miter lim="800000"/>
              <a:headEnd type="none" w="sm" len="sm"/>
              <a:tailEnd type="none" w="sm" len="sm"/>
            </a:ln>
          </p:spPr>
        </p:cxnSp>
        <p:cxnSp>
          <p:nvCxnSpPr>
            <p:cNvPr id="185" name="Google Shape;185;p7"/>
            <p:cNvCxnSpPr/>
            <p:nvPr/>
          </p:nvCxnSpPr>
          <p:spPr>
            <a:xfrm>
              <a:off x="9640562" y="4360053"/>
              <a:ext cx="1165800" cy="2408100"/>
            </a:xfrm>
            <a:prstGeom prst="straightConnector1">
              <a:avLst/>
            </a:prstGeom>
            <a:noFill/>
            <a:ln w="22225" cap="flat" cmpd="sng">
              <a:solidFill>
                <a:srgbClr val="881B17"/>
              </a:solidFill>
              <a:prstDash val="solid"/>
              <a:miter lim="800000"/>
              <a:headEnd type="none" w="sm" len="sm"/>
              <a:tailEnd type="none" w="sm" len="sm"/>
            </a:ln>
          </p:spPr>
        </p:cxnSp>
        <p:cxnSp>
          <p:nvCxnSpPr>
            <p:cNvPr id="186" name="Google Shape;186;p7"/>
            <p:cNvCxnSpPr/>
            <p:nvPr/>
          </p:nvCxnSpPr>
          <p:spPr>
            <a:xfrm flipH="1">
              <a:off x="1568474" y="4420609"/>
              <a:ext cx="2652300" cy="2437500"/>
            </a:xfrm>
            <a:prstGeom prst="straightConnector1">
              <a:avLst/>
            </a:prstGeom>
            <a:noFill/>
            <a:ln w="22225" cap="flat" cmpd="sng">
              <a:solidFill>
                <a:srgbClr val="881B17"/>
              </a:solidFill>
              <a:prstDash val="solid"/>
              <a:miter lim="800000"/>
              <a:headEnd type="none" w="sm" len="sm"/>
              <a:tailEnd type="none" w="sm" len="sm"/>
            </a:ln>
          </p:spPr>
        </p:cxnSp>
        <p:cxnSp>
          <p:nvCxnSpPr>
            <p:cNvPr id="187" name="Google Shape;187;p7"/>
            <p:cNvCxnSpPr/>
            <p:nvPr/>
          </p:nvCxnSpPr>
          <p:spPr>
            <a:xfrm rot="10800000">
              <a:off x="1277668" y="5855772"/>
              <a:ext cx="1592700" cy="944700"/>
            </a:xfrm>
            <a:prstGeom prst="straightConnector1">
              <a:avLst/>
            </a:prstGeom>
            <a:noFill/>
            <a:ln w="22225" cap="flat" cmpd="sng">
              <a:solidFill>
                <a:srgbClr val="881B17"/>
              </a:solidFill>
              <a:prstDash val="solid"/>
              <a:miter lim="800000"/>
              <a:headEnd type="none" w="sm" len="sm"/>
              <a:tailEnd type="none" w="sm" len="sm"/>
            </a:ln>
          </p:spPr>
        </p:cxnSp>
        <p:cxnSp>
          <p:nvCxnSpPr>
            <p:cNvPr id="188" name="Google Shape;188;p7"/>
            <p:cNvCxnSpPr/>
            <p:nvPr/>
          </p:nvCxnSpPr>
          <p:spPr>
            <a:xfrm rot="10800000">
              <a:off x="2046767" y="5256427"/>
              <a:ext cx="3457800" cy="1550100"/>
            </a:xfrm>
            <a:prstGeom prst="straightConnector1">
              <a:avLst/>
            </a:prstGeom>
            <a:noFill/>
            <a:ln w="22225" cap="flat" cmpd="sng">
              <a:solidFill>
                <a:srgbClr val="881B17"/>
              </a:solidFill>
              <a:prstDash val="solid"/>
              <a:miter lim="800000"/>
              <a:headEnd type="none" w="sm" len="sm"/>
              <a:tailEnd type="none" w="sm" len="sm"/>
            </a:ln>
          </p:spPr>
        </p:cxnSp>
        <p:cxnSp>
          <p:nvCxnSpPr>
            <p:cNvPr id="189" name="Google Shape;189;p7"/>
            <p:cNvCxnSpPr/>
            <p:nvPr/>
          </p:nvCxnSpPr>
          <p:spPr>
            <a:xfrm rot="10800000">
              <a:off x="3068064" y="4570083"/>
              <a:ext cx="6790500" cy="2242500"/>
            </a:xfrm>
            <a:prstGeom prst="straightConnector1">
              <a:avLst/>
            </a:prstGeom>
            <a:noFill/>
            <a:ln w="22225" cap="flat" cmpd="sng">
              <a:solidFill>
                <a:srgbClr val="881B17"/>
              </a:solidFill>
              <a:prstDash val="solid"/>
              <a:miter lim="800000"/>
              <a:headEnd type="none" w="sm" len="sm"/>
              <a:tailEnd type="none" w="sm" len="sm"/>
            </a:ln>
          </p:spPr>
        </p:cxnSp>
        <p:cxnSp>
          <p:nvCxnSpPr>
            <p:cNvPr id="190" name="Google Shape;190;p7"/>
            <p:cNvCxnSpPr/>
            <p:nvPr/>
          </p:nvCxnSpPr>
          <p:spPr>
            <a:xfrm rot="10800000">
              <a:off x="5135100" y="4444764"/>
              <a:ext cx="7056900" cy="1756200"/>
            </a:xfrm>
            <a:prstGeom prst="straightConnector1">
              <a:avLst/>
            </a:prstGeom>
            <a:noFill/>
            <a:ln w="22225" cap="flat" cmpd="sng">
              <a:solidFill>
                <a:srgbClr val="881B17"/>
              </a:solidFill>
              <a:prstDash val="solid"/>
              <a:miter lim="800000"/>
              <a:headEnd type="none" w="sm" len="sm"/>
              <a:tailEnd type="none" w="sm" len="sm"/>
            </a:ln>
          </p:spPr>
        </p:cxnSp>
        <p:sp>
          <p:nvSpPr>
            <p:cNvPr id="191" name="Google Shape;191;p7"/>
            <p:cNvSpPr/>
            <p:nvPr/>
          </p:nvSpPr>
          <p:spPr>
            <a:xfrm>
              <a:off x="0" y="6770193"/>
              <a:ext cx="12192000" cy="87900"/>
            </a:xfrm>
            <a:prstGeom prst="rect">
              <a:avLst/>
            </a:prstGeom>
            <a:solidFill>
              <a:srgbClr val="1F101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92" name="Google Shape;192;p7"/>
            <p:cNvSpPr/>
            <p:nvPr/>
          </p:nvSpPr>
          <p:spPr>
            <a:xfrm rot="-2272615">
              <a:off x="-348443" y="5553068"/>
              <a:ext cx="3915845" cy="118640"/>
            </a:xfrm>
            <a:prstGeom prst="rect">
              <a:avLst/>
            </a:prstGeom>
            <a:solidFill>
              <a:srgbClr val="1F101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193" name="Google Shape;193;p7"/>
            <p:cNvCxnSpPr/>
            <p:nvPr/>
          </p:nvCxnSpPr>
          <p:spPr>
            <a:xfrm rot="10800000">
              <a:off x="8945100" y="4445893"/>
              <a:ext cx="3246900" cy="441000"/>
            </a:xfrm>
            <a:prstGeom prst="straightConnector1">
              <a:avLst/>
            </a:prstGeom>
            <a:noFill/>
            <a:ln w="22225" cap="flat" cmpd="sng">
              <a:solidFill>
                <a:srgbClr val="881B17"/>
              </a:solidFill>
              <a:prstDash val="solid"/>
              <a:miter lim="800000"/>
              <a:headEnd type="none" w="sm" len="sm"/>
              <a:tailEnd type="none" w="sm" len="sm"/>
            </a:ln>
          </p:spPr>
        </p:cxnSp>
        <p:sp>
          <p:nvSpPr>
            <p:cNvPr id="194" name="Google Shape;194;p7"/>
            <p:cNvSpPr/>
            <p:nvPr/>
          </p:nvSpPr>
          <p:spPr>
            <a:xfrm>
              <a:off x="3136816" y="4372165"/>
              <a:ext cx="9072000" cy="121200"/>
            </a:xfrm>
            <a:prstGeom prst="rect">
              <a:avLst/>
            </a:prstGeom>
            <a:solidFill>
              <a:srgbClr val="1F101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195" name="Google Shape;195;p7"/>
          <p:cNvSpPr/>
          <p:nvPr/>
        </p:nvSpPr>
        <p:spPr>
          <a:xfrm>
            <a:off x="874153" y="811910"/>
            <a:ext cx="7412544" cy="4777891"/>
          </a:xfrm>
          <a:custGeom>
            <a:avLst/>
            <a:gdLst/>
            <a:ahLst/>
            <a:cxnLst/>
            <a:rect l="l" t="t" r="r" b="b"/>
            <a:pathLst>
              <a:path w="10981546" h="4777891" extrusionOk="0">
                <a:moveTo>
                  <a:pt x="0" y="0"/>
                </a:moveTo>
                <a:cubicBezTo>
                  <a:pt x="3766601" y="411783"/>
                  <a:pt x="7206199" y="0"/>
                  <a:pt x="10809298" y="0"/>
                </a:cubicBezTo>
                <a:cubicBezTo>
                  <a:pt x="11196858" y="2670532"/>
                  <a:pt x="10809298" y="3185261"/>
                  <a:pt x="10809298" y="4777891"/>
                </a:cubicBezTo>
                <a:cubicBezTo>
                  <a:pt x="6939751" y="4462998"/>
                  <a:pt x="3603099" y="4777891"/>
                  <a:pt x="0" y="4777891"/>
                </a:cubicBezTo>
                <a:cubicBezTo>
                  <a:pt x="0" y="3185261"/>
                  <a:pt x="339116" y="2482807"/>
                  <a:pt x="0" y="0"/>
                </a:cubicBezTo>
                <a:close/>
              </a:path>
            </a:pathLst>
          </a:custGeom>
          <a:solidFill>
            <a:srgbClr val="FFF2C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96" name="Google Shape;196;p7"/>
          <p:cNvGrpSpPr/>
          <p:nvPr/>
        </p:nvGrpSpPr>
        <p:grpSpPr>
          <a:xfrm>
            <a:off x="9913131" y="403428"/>
            <a:ext cx="1984816" cy="2700243"/>
            <a:chOff x="879239" y="1133200"/>
            <a:chExt cx="3370378" cy="4585232"/>
          </a:xfrm>
        </p:grpSpPr>
        <p:sp>
          <p:nvSpPr>
            <p:cNvPr id="197" name="Google Shape;197;p7"/>
            <p:cNvSpPr/>
            <p:nvPr/>
          </p:nvSpPr>
          <p:spPr>
            <a:xfrm rot="9919867" flipH="1">
              <a:off x="1699111" y="4372633"/>
              <a:ext cx="1601777" cy="1161924"/>
            </a:xfrm>
            <a:custGeom>
              <a:avLst/>
              <a:gdLst/>
              <a:ahLst/>
              <a:cxnLst/>
              <a:rect l="l" t="t" r="r" b="b"/>
              <a:pathLst>
                <a:path w="1823021" h="1322414" extrusionOk="0">
                  <a:moveTo>
                    <a:pt x="1066475" y="1322414"/>
                  </a:moveTo>
                  <a:cubicBezTo>
                    <a:pt x="1084537" y="1276544"/>
                    <a:pt x="1100821" y="1232034"/>
                    <a:pt x="1115425" y="1188867"/>
                  </a:cubicBezTo>
                  <a:lnTo>
                    <a:pt x="1120670" y="1171931"/>
                  </a:lnTo>
                  <a:lnTo>
                    <a:pt x="1195802" y="1229933"/>
                  </a:lnTo>
                  <a:cubicBezTo>
                    <a:pt x="2467107" y="295913"/>
                    <a:pt x="1455252" y="-430547"/>
                    <a:pt x="1195802" y="295913"/>
                  </a:cubicBezTo>
                  <a:cubicBezTo>
                    <a:pt x="1049861" y="-112721"/>
                    <a:pt x="665855" y="-61642"/>
                    <a:pt x="584048" y="227503"/>
                  </a:cubicBezTo>
                  <a:lnTo>
                    <a:pt x="580245" y="253521"/>
                  </a:lnTo>
                  <a:lnTo>
                    <a:pt x="565698" y="289644"/>
                  </a:lnTo>
                  <a:cubicBezTo>
                    <a:pt x="548869" y="356776"/>
                    <a:pt x="547773" y="437953"/>
                    <a:pt x="568723" y="532074"/>
                  </a:cubicBezTo>
                  <a:cubicBezTo>
                    <a:pt x="-37956" y="55631"/>
                    <a:pt x="-507016" y="1209571"/>
                    <a:pt x="1066475" y="1322414"/>
                  </a:cubicBezTo>
                  <a:close/>
                </a:path>
              </a:pathLst>
            </a:cu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98" name="Google Shape;198;p7"/>
            <p:cNvGrpSpPr/>
            <p:nvPr/>
          </p:nvGrpSpPr>
          <p:grpSpPr>
            <a:xfrm>
              <a:off x="879239" y="1133200"/>
              <a:ext cx="3370378" cy="3999107"/>
              <a:chOff x="8628480" y="-256823"/>
              <a:chExt cx="3288816" cy="3902329"/>
            </a:xfrm>
          </p:grpSpPr>
          <p:sp>
            <p:nvSpPr>
              <p:cNvPr id="199" name="Google Shape;199;p7"/>
              <p:cNvSpPr/>
              <p:nvPr/>
            </p:nvSpPr>
            <p:spPr>
              <a:xfrm rot="10800000">
                <a:off x="10336997" y="3241552"/>
                <a:ext cx="383700" cy="401700"/>
              </a:xfrm>
              <a:prstGeom prst="heart">
                <a:avLst/>
              </a:prstGeom>
              <a:solidFill>
                <a:srgbClr val="BC930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0" name="Google Shape;200;p7"/>
              <p:cNvSpPr/>
              <p:nvPr/>
            </p:nvSpPr>
            <p:spPr>
              <a:xfrm rot="10800000">
                <a:off x="9916207" y="3243806"/>
                <a:ext cx="383700" cy="401700"/>
              </a:xfrm>
              <a:prstGeom prst="heart">
                <a:avLst/>
              </a:prstGeom>
              <a:solidFill>
                <a:srgbClr val="BC930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1" name="Google Shape;201;p7"/>
              <p:cNvSpPr/>
              <p:nvPr/>
            </p:nvSpPr>
            <p:spPr>
              <a:xfrm rot="7050720" flipH="1">
                <a:off x="10883440" y="1703222"/>
                <a:ext cx="828040" cy="828040"/>
              </a:xfrm>
              <a:prstGeom prst="hear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2" name="Google Shape;202;p7"/>
              <p:cNvSpPr/>
              <p:nvPr/>
            </p:nvSpPr>
            <p:spPr>
              <a:xfrm rot="-7210186">
                <a:off x="8780453" y="1721176"/>
                <a:ext cx="827955" cy="827955"/>
              </a:xfrm>
              <a:prstGeom prst="hear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3" name="Google Shape;203;p7"/>
              <p:cNvSpPr/>
              <p:nvPr/>
            </p:nvSpPr>
            <p:spPr>
              <a:xfrm>
                <a:off x="9231084" y="1373848"/>
                <a:ext cx="2094900" cy="2055300"/>
              </a:xfrm>
              <a:prstGeom prst="ellipse">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4" name="Google Shape;204;p7"/>
              <p:cNvSpPr/>
              <p:nvPr/>
            </p:nvSpPr>
            <p:spPr>
              <a:xfrm>
                <a:off x="9435211" y="1409003"/>
                <a:ext cx="1663800" cy="2055300"/>
              </a:xfrm>
              <a:prstGeom prst="ellipse">
                <a:avLst/>
              </a:prstGeom>
              <a:solidFill>
                <a:srgbClr val="CFBFB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5" name="Google Shape;205;p7"/>
              <p:cNvSpPr/>
              <p:nvPr/>
            </p:nvSpPr>
            <p:spPr>
              <a:xfrm rot="1555494" flipH="1">
                <a:off x="9064019" y="179284"/>
                <a:ext cx="2499741" cy="2192685"/>
              </a:xfrm>
              <a:custGeom>
                <a:avLst/>
                <a:gdLst/>
                <a:ahLst/>
                <a:cxnLst/>
                <a:rect l="l" t="t" r="r" b="b"/>
                <a:pathLst>
                  <a:path w="2497985" h="2191145" extrusionOk="0">
                    <a:moveTo>
                      <a:pt x="774578" y="0"/>
                    </a:moveTo>
                    <a:lnTo>
                      <a:pt x="392185" y="366758"/>
                    </a:lnTo>
                    <a:lnTo>
                      <a:pt x="360789" y="378107"/>
                    </a:lnTo>
                    <a:lnTo>
                      <a:pt x="343617" y="389204"/>
                    </a:lnTo>
                    <a:lnTo>
                      <a:pt x="329165" y="395365"/>
                    </a:lnTo>
                    <a:cubicBezTo>
                      <a:pt x="216572" y="456872"/>
                      <a:pt x="122414" y="551231"/>
                      <a:pt x="63097" y="673240"/>
                    </a:cubicBezTo>
                    <a:cubicBezTo>
                      <a:pt x="-95084" y="998596"/>
                      <a:pt x="54391" y="1397362"/>
                      <a:pt x="396958" y="1563910"/>
                    </a:cubicBezTo>
                    <a:cubicBezTo>
                      <a:pt x="482599" y="1605547"/>
                      <a:pt x="572202" y="1628728"/>
                      <a:pt x="660903" y="1634996"/>
                    </a:cubicBezTo>
                    <a:lnTo>
                      <a:pt x="851769" y="1619176"/>
                    </a:lnTo>
                    <a:lnTo>
                      <a:pt x="919444" y="1604600"/>
                    </a:lnTo>
                    <a:cubicBezTo>
                      <a:pt x="960463" y="1591591"/>
                      <a:pt x="1000042" y="1574739"/>
                      <a:pt x="1037572" y="1554237"/>
                    </a:cubicBezTo>
                    <a:lnTo>
                      <a:pt x="1085203" y="1521716"/>
                    </a:lnTo>
                    <a:lnTo>
                      <a:pt x="1088845" y="1522570"/>
                    </a:lnTo>
                    <a:cubicBezTo>
                      <a:pt x="1097370" y="1526839"/>
                      <a:pt x="1105243" y="1533900"/>
                      <a:pt x="1112567" y="1543123"/>
                    </a:cubicBezTo>
                    <a:lnTo>
                      <a:pt x="1124853" y="1563279"/>
                    </a:lnTo>
                    <a:lnTo>
                      <a:pt x="1127874" y="1608516"/>
                    </a:lnTo>
                    <a:cubicBezTo>
                      <a:pt x="1163154" y="1819412"/>
                      <a:pt x="1301832" y="2014215"/>
                      <a:pt x="1515937" y="2118308"/>
                    </a:cubicBezTo>
                    <a:cubicBezTo>
                      <a:pt x="1858503" y="2284855"/>
                      <a:pt x="2264439" y="2156117"/>
                      <a:pt x="2422619" y="1830761"/>
                    </a:cubicBezTo>
                    <a:cubicBezTo>
                      <a:pt x="2481937" y="1708752"/>
                      <a:pt x="2497991" y="1576420"/>
                      <a:pt x="2476822" y="1449882"/>
                    </a:cubicBezTo>
                    <a:lnTo>
                      <a:pt x="2449966" y="1350031"/>
                    </a:lnTo>
                    <a:lnTo>
                      <a:pt x="2497985" y="865549"/>
                    </a:lnTo>
                    <a:lnTo>
                      <a:pt x="2048870" y="802019"/>
                    </a:lnTo>
                    <a:lnTo>
                      <a:pt x="2045220" y="798530"/>
                    </a:lnTo>
                    <a:cubicBezTo>
                      <a:pt x="1916681" y="686863"/>
                      <a:pt x="1761707" y="583962"/>
                      <a:pt x="1586571" y="498815"/>
                    </a:cubicBezTo>
                    <a:cubicBezTo>
                      <a:pt x="1508733" y="460972"/>
                      <a:pt x="1430596" y="428427"/>
                      <a:pt x="1353122" y="401126"/>
                    </a:cubicBezTo>
                    <a:lnTo>
                      <a:pt x="1123800" y="334945"/>
                    </a:lnTo>
                    <a:lnTo>
                      <a:pt x="774578" y="0"/>
                    </a:lnTo>
                    <a:close/>
                  </a:path>
                </a:pathLst>
              </a:cu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6" name="Google Shape;206;p7"/>
              <p:cNvSpPr/>
              <p:nvPr/>
            </p:nvSpPr>
            <p:spPr>
              <a:xfrm>
                <a:off x="10250802" y="901781"/>
                <a:ext cx="1080000" cy="10800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7" name="Google Shape;207;p7"/>
              <p:cNvSpPr/>
              <p:nvPr/>
            </p:nvSpPr>
            <p:spPr>
              <a:xfrm>
                <a:off x="9187694" y="901781"/>
                <a:ext cx="1080000" cy="10800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8" name="Google Shape;208;p7"/>
              <p:cNvSpPr/>
              <p:nvPr/>
            </p:nvSpPr>
            <p:spPr>
              <a:xfrm>
                <a:off x="9642536" y="1275233"/>
                <a:ext cx="540000" cy="540000"/>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9" name="Google Shape;209;p7"/>
              <p:cNvSpPr/>
              <p:nvPr/>
            </p:nvSpPr>
            <p:spPr>
              <a:xfrm>
                <a:off x="10350110" y="1286118"/>
                <a:ext cx="540000" cy="540000"/>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0" name="Google Shape;210;p7"/>
              <p:cNvSpPr/>
              <p:nvPr/>
            </p:nvSpPr>
            <p:spPr>
              <a:xfrm>
                <a:off x="9782215" y="1409123"/>
                <a:ext cx="288000" cy="288000"/>
              </a:xfrm>
              <a:prstGeom prst="ellipse">
                <a:avLst/>
              </a:prstGeom>
              <a:solidFill>
                <a:srgbClr val="201C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1" name="Google Shape;211;p7"/>
              <p:cNvSpPr/>
              <p:nvPr/>
            </p:nvSpPr>
            <p:spPr>
              <a:xfrm>
                <a:off x="10485232" y="1416747"/>
                <a:ext cx="288000" cy="288000"/>
              </a:xfrm>
              <a:prstGeom prst="ellipse">
                <a:avLst/>
              </a:prstGeom>
              <a:solidFill>
                <a:srgbClr val="201C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2" name="Google Shape;212;p7"/>
              <p:cNvSpPr/>
              <p:nvPr/>
            </p:nvSpPr>
            <p:spPr>
              <a:xfrm>
                <a:off x="9887331" y="1466119"/>
                <a:ext cx="108000" cy="1080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3" name="Google Shape;213;p7"/>
              <p:cNvSpPr/>
              <p:nvPr/>
            </p:nvSpPr>
            <p:spPr>
              <a:xfrm>
                <a:off x="10598699" y="1473899"/>
                <a:ext cx="108000" cy="1080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4" name="Google Shape;214;p7"/>
              <p:cNvSpPr/>
              <p:nvPr/>
            </p:nvSpPr>
            <p:spPr>
              <a:xfrm rot="10800000">
                <a:off x="10068732" y="1744386"/>
                <a:ext cx="373500" cy="310500"/>
              </a:xfrm>
              <a:prstGeom prst="triangle">
                <a:avLst>
                  <a:gd name="adj" fmla="val 50000"/>
                </a:avLst>
              </a:prstGeom>
              <a:solidFill>
                <a:srgbClr val="BC930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215" name="Google Shape;215;p7"/>
            <p:cNvSpPr/>
            <p:nvPr/>
          </p:nvSpPr>
          <p:spPr>
            <a:xfrm rot="-10360140" flipH="1">
              <a:off x="2798041" y="3409381"/>
              <a:ext cx="848738" cy="848738"/>
            </a:xfrm>
            <a:prstGeom prst="hear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6" name="Google Shape;216;p7"/>
            <p:cNvSpPr/>
            <p:nvPr/>
          </p:nvSpPr>
          <p:spPr>
            <a:xfrm rot="-10360140" flipH="1">
              <a:off x="2574993" y="3410390"/>
              <a:ext cx="848738" cy="848738"/>
            </a:xfrm>
            <a:prstGeom prst="hear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7" name="Google Shape;217;p7"/>
            <p:cNvSpPr/>
            <p:nvPr/>
          </p:nvSpPr>
          <p:spPr>
            <a:xfrm rot="-10360140" flipH="1">
              <a:off x="1364876" y="3381121"/>
              <a:ext cx="848738" cy="848738"/>
            </a:xfrm>
            <a:prstGeom prst="hear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8" name="Google Shape;218;p7"/>
            <p:cNvSpPr/>
            <p:nvPr/>
          </p:nvSpPr>
          <p:spPr>
            <a:xfrm rot="-10360140" flipH="1">
              <a:off x="1668667" y="3412408"/>
              <a:ext cx="848738" cy="848738"/>
            </a:xfrm>
            <a:prstGeom prst="hear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219" name="Google Shape;219;p7"/>
          <p:cNvSpPr/>
          <p:nvPr/>
        </p:nvSpPr>
        <p:spPr>
          <a:xfrm>
            <a:off x="9374778" y="2743374"/>
            <a:ext cx="2817300" cy="65700"/>
          </a:xfrm>
          <a:prstGeom prst="rect">
            <a:avLst/>
          </a:prstGeom>
          <a:solidFill>
            <a:srgbClr val="714B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0" name="Google Shape;220;p7"/>
          <p:cNvSpPr txBox="1">
            <a:spLocks noGrp="1"/>
          </p:cNvSpPr>
          <p:nvPr>
            <p:ph type="title"/>
          </p:nvPr>
        </p:nvSpPr>
        <p:spPr>
          <a:xfrm>
            <a:off x="1336954" y="1086225"/>
            <a:ext cx="6598800" cy="1007700"/>
          </a:xfrm>
          <a:prstGeom prst="rect">
            <a:avLst/>
          </a:prstGeom>
        </p:spPr>
        <p:txBody>
          <a:bodyPr spcFirstLastPara="1" wrap="square" lIns="121900" tIns="121900" rIns="121900" bIns="121900" anchor="b"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21" name="Google Shape;221;p7"/>
          <p:cNvSpPr txBox="1">
            <a:spLocks noGrp="1"/>
          </p:cNvSpPr>
          <p:nvPr>
            <p:ph type="body" idx="1"/>
          </p:nvPr>
        </p:nvSpPr>
        <p:spPr>
          <a:xfrm>
            <a:off x="1336950" y="2274425"/>
            <a:ext cx="6598800" cy="2765400"/>
          </a:xfrm>
          <a:prstGeom prst="rect">
            <a:avLst/>
          </a:prstGeom>
        </p:spPr>
        <p:txBody>
          <a:bodyPr spcFirstLastPara="1" wrap="square" lIns="121900" tIns="121900" rIns="121900" bIns="121900" anchor="t" anchorCtr="0">
            <a:noAutofit/>
          </a:bodyPr>
          <a:lstStyle>
            <a:lvl1pPr marL="457200" lvl="0" indent="-381000">
              <a:spcBef>
                <a:spcPts val="0"/>
              </a:spcBef>
              <a:spcAft>
                <a:spcPts val="0"/>
              </a:spcAft>
              <a:buSzPts val="2400"/>
              <a:buChar char="●"/>
              <a:defRPr/>
            </a:lvl1pPr>
            <a:lvl2pPr marL="914400" lvl="1" indent="-381000">
              <a:spcBef>
                <a:spcPts val="2100"/>
              </a:spcBef>
              <a:spcAft>
                <a:spcPts val="0"/>
              </a:spcAft>
              <a:buSzPts val="2400"/>
              <a:buChar char="○"/>
              <a:defRPr/>
            </a:lvl2pPr>
            <a:lvl3pPr marL="1371600" lvl="2" indent="-381000">
              <a:spcBef>
                <a:spcPts val="2100"/>
              </a:spcBef>
              <a:spcAft>
                <a:spcPts val="0"/>
              </a:spcAft>
              <a:buSzPts val="2400"/>
              <a:buChar char="■"/>
              <a:defRPr/>
            </a:lvl3pPr>
            <a:lvl4pPr marL="1828800" lvl="3" indent="-381000">
              <a:spcBef>
                <a:spcPts val="2100"/>
              </a:spcBef>
              <a:spcAft>
                <a:spcPts val="0"/>
              </a:spcAft>
              <a:buSzPts val="2400"/>
              <a:buChar char="●"/>
              <a:defRPr/>
            </a:lvl4pPr>
            <a:lvl5pPr marL="2286000" lvl="4" indent="-381000">
              <a:spcBef>
                <a:spcPts val="2100"/>
              </a:spcBef>
              <a:spcAft>
                <a:spcPts val="0"/>
              </a:spcAft>
              <a:buSzPts val="2400"/>
              <a:buChar char="○"/>
              <a:defRPr/>
            </a:lvl5pPr>
            <a:lvl6pPr marL="2743200" lvl="5" indent="-381000">
              <a:spcBef>
                <a:spcPts val="2100"/>
              </a:spcBef>
              <a:spcAft>
                <a:spcPts val="0"/>
              </a:spcAft>
              <a:buSzPts val="2400"/>
              <a:buChar char="■"/>
              <a:defRPr/>
            </a:lvl6pPr>
            <a:lvl7pPr marL="3200400" lvl="6" indent="-381000">
              <a:spcBef>
                <a:spcPts val="2100"/>
              </a:spcBef>
              <a:spcAft>
                <a:spcPts val="0"/>
              </a:spcAft>
              <a:buSzPts val="2400"/>
              <a:buChar char="●"/>
              <a:defRPr/>
            </a:lvl7pPr>
            <a:lvl8pPr marL="3657600" lvl="7" indent="-381000">
              <a:spcBef>
                <a:spcPts val="2100"/>
              </a:spcBef>
              <a:spcAft>
                <a:spcPts val="0"/>
              </a:spcAft>
              <a:buSzPts val="2400"/>
              <a:buChar char="○"/>
              <a:defRPr/>
            </a:lvl8pPr>
            <a:lvl9pPr marL="4114800" lvl="8" indent="-381000">
              <a:spcBef>
                <a:spcPts val="2100"/>
              </a:spcBef>
              <a:spcAft>
                <a:spcPts val="2100"/>
              </a:spcAft>
              <a:buSzPts val="2400"/>
              <a:buChar char="■"/>
              <a:defRPr/>
            </a:lvl9pPr>
          </a:lstStyle>
          <a:p>
            <a:endParaRPr/>
          </a:p>
        </p:txBody>
      </p:sp>
      <p:sp>
        <p:nvSpPr>
          <p:cNvPr id="222" name="Google Shape;222;p7"/>
          <p:cNvSpPr txBox="1">
            <a:spLocks noGrp="1"/>
          </p:cNvSpPr>
          <p:nvPr>
            <p:ph type="sldNum" idx="12"/>
          </p:nvPr>
        </p:nvSpPr>
        <p:spPr>
          <a:xfrm>
            <a:off x="11296726"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093420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223"/>
        <p:cNvGrpSpPr/>
        <p:nvPr/>
      </p:nvGrpSpPr>
      <p:grpSpPr>
        <a:xfrm>
          <a:off x="0" y="0"/>
          <a:ext cx="0" cy="0"/>
          <a:chOff x="0" y="0"/>
          <a:chExt cx="0" cy="0"/>
        </a:xfrm>
      </p:grpSpPr>
      <p:grpSp>
        <p:nvGrpSpPr>
          <p:cNvPr id="224" name="Google Shape;224;p8"/>
          <p:cNvGrpSpPr/>
          <p:nvPr/>
        </p:nvGrpSpPr>
        <p:grpSpPr>
          <a:xfrm>
            <a:off x="3754658" y="1612609"/>
            <a:ext cx="2666310" cy="3115315"/>
            <a:chOff x="4933090" y="1375489"/>
            <a:chExt cx="3375503" cy="3991947"/>
          </a:xfrm>
        </p:grpSpPr>
        <p:sp>
          <p:nvSpPr>
            <p:cNvPr id="225" name="Google Shape;225;p8"/>
            <p:cNvSpPr/>
            <p:nvPr/>
          </p:nvSpPr>
          <p:spPr>
            <a:xfrm rot="5400000">
              <a:off x="4624868" y="1683711"/>
              <a:ext cx="3991947" cy="3375503"/>
            </a:xfrm>
            <a:custGeom>
              <a:avLst/>
              <a:gdLst/>
              <a:ahLst/>
              <a:cxnLst/>
              <a:rect l="l" t="t" r="r" b="b"/>
              <a:pathLst>
                <a:path w="3991947" h="3375503" extrusionOk="0">
                  <a:moveTo>
                    <a:pt x="463426" y="1341256"/>
                  </a:moveTo>
                  <a:lnTo>
                    <a:pt x="467498" y="1340555"/>
                  </a:lnTo>
                  <a:cubicBezTo>
                    <a:pt x="505612" y="1336231"/>
                    <a:pt x="545076" y="1333960"/>
                    <a:pt x="585496" y="1333960"/>
                  </a:cubicBezTo>
                  <a:cubicBezTo>
                    <a:pt x="908857" y="1333960"/>
                    <a:pt x="1170992" y="1479300"/>
                    <a:pt x="1170992" y="1658587"/>
                  </a:cubicBezTo>
                  <a:cubicBezTo>
                    <a:pt x="1170992" y="1837874"/>
                    <a:pt x="908857" y="1983214"/>
                    <a:pt x="585496" y="1983214"/>
                  </a:cubicBezTo>
                  <a:lnTo>
                    <a:pt x="467891" y="1976640"/>
                  </a:lnTo>
                  <a:lnTo>
                    <a:pt x="473299" y="1990638"/>
                  </a:lnTo>
                  <a:cubicBezTo>
                    <a:pt x="507069" y="2096592"/>
                    <a:pt x="527956" y="2242966"/>
                    <a:pt x="527956" y="2404647"/>
                  </a:cubicBezTo>
                  <a:cubicBezTo>
                    <a:pt x="527956" y="2485487"/>
                    <a:pt x="522734" y="2562501"/>
                    <a:pt x="513291" y="2632549"/>
                  </a:cubicBezTo>
                  <a:lnTo>
                    <a:pt x="509558" y="2654131"/>
                  </a:lnTo>
                  <a:lnTo>
                    <a:pt x="547353" y="2664924"/>
                  </a:lnTo>
                  <a:cubicBezTo>
                    <a:pt x="603015" y="2691863"/>
                    <a:pt x="634527" y="2755264"/>
                    <a:pt x="640477" y="2835992"/>
                  </a:cubicBezTo>
                  <a:lnTo>
                    <a:pt x="639725" y="2845495"/>
                  </a:lnTo>
                  <a:lnTo>
                    <a:pt x="738745" y="2804050"/>
                  </a:lnTo>
                  <a:cubicBezTo>
                    <a:pt x="798628" y="2785988"/>
                    <a:pt x="865149" y="2772283"/>
                    <a:pt x="935703" y="2764437"/>
                  </a:cubicBezTo>
                  <a:cubicBezTo>
                    <a:pt x="1112088" y="2744817"/>
                    <a:pt x="1271929" y="2766444"/>
                    <a:pt x="1370344" y="2815431"/>
                  </a:cubicBezTo>
                  <a:lnTo>
                    <a:pt x="1419911" y="2846884"/>
                  </a:lnTo>
                  <a:lnTo>
                    <a:pt x="1430405" y="2757001"/>
                  </a:lnTo>
                  <a:cubicBezTo>
                    <a:pt x="1464400" y="2618021"/>
                    <a:pt x="1543985" y="2520503"/>
                    <a:pt x="1636741" y="2520503"/>
                  </a:cubicBezTo>
                  <a:cubicBezTo>
                    <a:pt x="1729499" y="2520503"/>
                    <a:pt x="1809084" y="2618021"/>
                    <a:pt x="1843079" y="2757001"/>
                  </a:cubicBezTo>
                  <a:lnTo>
                    <a:pt x="1851603" y="2830001"/>
                  </a:lnTo>
                  <a:lnTo>
                    <a:pt x="1857259" y="2825106"/>
                  </a:lnTo>
                  <a:cubicBezTo>
                    <a:pt x="1997269" y="2734779"/>
                    <a:pt x="2334201" y="2654763"/>
                    <a:pt x="2731469" y="2627075"/>
                  </a:cubicBezTo>
                  <a:cubicBezTo>
                    <a:pt x="2930102" y="2613232"/>
                    <a:pt x="3115612" y="2614435"/>
                    <a:pt x="3270363" y="2627853"/>
                  </a:cubicBezTo>
                  <a:lnTo>
                    <a:pt x="3398641" y="2643357"/>
                  </a:lnTo>
                  <a:lnTo>
                    <a:pt x="3400654" y="2589452"/>
                  </a:lnTo>
                  <a:cubicBezTo>
                    <a:pt x="3407994" y="2534984"/>
                    <a:pt x="3430936" y="2491116"/>
                    <a:pt x="3469880" y="2465932"/>
                  </a:cubicBezTo>
                  <a:lnTo>
                    <a:pt x="3477294" y="2462785"/>
                  </a:lnTo>
                  <a:lnTo>
                    <a:pt x="3474877" y="2387542"/>
                  </a:lnTo>
                  <a:cubicBezTo>
                    <a:pt x="3474877" y="2306702"/>
                    <a:pt x="3480099" y="2229688"/>
                    <a:pt x="3489542" y="2159641"/>
                  </a:cubicBezTo>
                  <a:lnTo>
                    <a:pt x="3528521" y="1978251"/>
                  </a:lnTo>
                  <a:lnTo>
                    <a:pt x="3524449" y="1978952"/>
                  </a:lnTo>
                  <a:cubicBezTo>
                    <a:pt x="3486335" y="1983276"/>
                    <a:pt x="3446871" y="1985547"/>
                    <a:pt x="3406451" y="1985547"/>
                  </a:cubicBezTo>
                  <a:cubicBezTo>
                    <a:pt x="3083090" y="1985547"/>
                    <a:pt x="2820955" y="1840207"/>
                    <a:pt x="2820955" y="1660920"/>
                  </a:cubicBezTo>
                  <a:cubicBezTo>
                    <a:pt x="2820955" y="1481633"/>
                    <a:pt x="3083090" y="1336293"/>
                    <a:pt x="3406451" y="1336293"/>
                  </a:cubicBezTo>
                  <a:lnTo>
                    <a:pt x="3524056" y="1342867"/>
                  </a:lnTo>
                  <a:lnTo>
                    <a:pt x="3518648" y="1328869"/>
                  </a:lnTo>
                  <a:cubicBezTo>
                    <a:pt x="3493320" y="1249404"/>
                    <a:pt x="3475239" y="1147202"/>
                    <a:pt x="3467782" y="1032859"/>
                  </a:cubicBezTo>
                  <a:lnTo>
                    <a:pt x="3464081" y="917672"/>
                  </a:lnTo>
                  <a:lnTo>
                    <a:pt x="3444998" y="909571"/>
                  </a:lnTo>
                  <a:cubicBezTo>
                    <a:pt x="3406054" y="884388"/>
                    <a:pt x="3383112" y="840520"/>
                    <a:pt x="3375772" y="786052"/>
                  </a:cubicBezTo>
                  <a:lnTo>
                    <a:pt x="3373759" y="732146"/>
                  </a:lnTo>
                  <a:lnTo>
                    <a:pt x="3245481" y="747650"/>
                  </a:lnTo>
                  <a:cubicBezTo>
                    <a:pt x="3090730" y="761068"/>
                    <a:pt x="2905220" y="762272"/>
                    <a:pt x="2706587" y="748428"/>
                  </a:cubicBezTo>
                  <a:cubicBezTo>
                    <a:pt x="2309319" y="720741"/>
                    <a:pt x="1972387" y="640725"/>
                    <a:pt x="1832377" y="550397"/>
                  </a:cubicBezTo>
                  <a:lnTo>
                    <a:pt x="1826721" y="545503"/>
                  </a:lnTo>
                  <a:lnTo>
                    <a:pt x="1818197" y="618503"/>
                  </a:lnTo>
                  <a:cubicBezTo>
                    <a:pt x="1784202" y="757482"/>
                    <a:pt x="1704617" y="855000"/>
                    <a:pt x="1611859" y="855000"/>
                  </a:cubicBezTo>
                  <a:cubicBezTo>
                    <a:pt x="1519103" y="855000"/>
                    <a:pt x="1439518" y="757482"/>
                    <a:pt x="1405523" y="618503"/>
                  </a:cubicBezTo>
                  <a:lnTo>
                    <a:pt x="1395029" y="528620"/>
                  </a:lnTo>
                  <a:lnTo>
                    <a:pt x="1345462" y="560073"/>
                  </a:lnTo>
                  <a:cubicBezTo>
                    <a:pt x="1247047" y="609060"/>
                    <a:pt x="1087206" y="630687"/>
                    <a:pt x="910821" y="611067"/>
                  </a:cubicBezTo>
                  <a:cubicBezTo>
                    <a:pt x="840267" y="603220"/>
                    <a:pt x="773746" y="589515"/>
                    <a:pt x="713864" y="571453"/>
                  </a:cubicBezTo>
                  <a:lnTo>
                    <a:pt x="614842" y="530008"/>
                  </a:lnTo>
                  <a:lnTo>
                    <a:pt x="615595" y="539512"/>
                  </a:lnTo>
                  <a:cubicBezTo>
                    <a:pt x="609645" y="620240"/>
                    <a:pt x="578133" y="683641"/>
                    <a:pt x="522471" y="710580"/>
                  </a:cubicBezTo>
                  <a:lnTo>
                    <a:pt x="503583" y="715973"/>
                  </a:lnTo>
                  <a:lnTo>
                    <a:pt x="513279" y="813967"/>
                  </a:lnTo>
                  <a:cubicBezTo>
                    <a:pt x="515765" y="852082"/>
                    <a:pt x="517070" y="891545"/>
                    <a:pt x="517070" y="931965"/>
                  </a:cubicBezTo>
                  <a:cubicBezTo>
                    <a:pt x="517070" y="1012805"/>
                    <a:pt x="511848" y="1089819"/>
                    <a:pt x="502405" y="1159866"/>
                  </a:cubicBezTo>
                  <a:close/>
                  <a:moveTo>
                    <a:pt x="0" y="1658587"/>
                  </a:moveTo>
                  <a:cubicBezTo>
                    <a:pt x="0" y="1568943"/>
                    <a:pt x="65534" y="1487786"/>
                    <a:pt x="171488" y="1429041"/>
                  </a:cubicBezTo>
                  <a:lnTo>
                    <a:pt x="221716" y="1406063"/>
                  </a:lnTo>
                  <a:lnTo>
                    <a:pt x="198503" y="1345973"/>
                  </a:lnTo>
                  <a:cubicBezTo>
                    <a:pt x="164733" y="1240019"/>
                    <a:pt x="143846" y="1093645"/>
                    <a:pt x="143846" y="931965"/>
                  </a:cubicBezTo>
                  <a:cubicBezTo>
                    <a:pt x="143846" y="810705"/>
                    <a:pt x="155595" y="698054"/>
                    <a:pt x="175716" y="604609"/>
                  </a:cubicBezTo>
                  <a:lnTo>
                    <a:pt x="194415" y="533504"/>
                  </a:lnTo>
                  <a:lnTo>
                    <a:pt x="190306" y="527850"/>
                  </a:lnTo>
                  <a:cubicBezTo>
                    <a:pt x="176640" y="506460"/>
                    <a:pt x="163860" y="483650"/>
                    <a:pt x="152215" y="459588"/>
                  </a:cubicBezTo>
                  <a:cubicBezTo>
                    <a:pt x="105633" y="363339"/>
                    <a:pt x="86023" y="265283"/>
                    <a:pt x="91973" y="184555"/>
                  </a:cubicBezTo>
                  <a:cubicBezTo>
                    <a:pt x="97922" y="103826"/>
                    <a:pt x="129434" y="40425"/>
                    <a:pt x="185096" y="13486"/>
                  </a:cubicBezTo>
                  <a:cubicBezTo>
                    <a:pt x="282505" y="-33657"/>
                    <a:pt x="421597" y="46487"/>
                    <a:pt x="517261" y="196217"/>
                  </a:cubicBezTo>
                  <a:lnTo>
                    <a:pt x="528259" y="215926"/>
                  </a:lnTo>
                  <a:lnTo>
                    <a:pt x="591752" y="190938"/>
                  </a:lnTo>
                  <a:cubicBezTo>
                    <a:pt x="688705" y="160948"/>
                    <a:pt x="819225" y="150247"/>
                    <a:pt x="960332" y="165941"/>
                  </a:cubicBezTo>
                  <a:cubicBezTo>
                    <a:pt x="1136717" y="185561"/>
                    <a:pt x="1287899" y="241782"/>
                    <a:pt x="1373144" y="311198"/>
                  </a:cubicBezTo>
                  <a:lnTo>
                    <a:pt x="1402740" y="340890"/>
                  </a:lnTo>
                  <a:lnTo>
                    <a:pt x="1405523" y="317055"/>
                  </a:lnTo>
                  <a:cubicBezTo>
                    <a:pt x="1439518" y="178075"/>
                    <a:pt x="1519103" y="80558"/>
                    <a:pt x="1611860" y="80558"/>
                  </a:cubicBezTo>
                  <a:cubicBezTo>
                    <a:pt x="1704617" y="80557"/>
                    <a:pt x="1784203" y="178076"/>
                    <a:pt x="1818197" y="317055"/>
                  </a:cubicBezTo>
                  <a:lnTo>
                    <a:pt x="1826496" y="388132"/>
                  </a:lnTo>
                  <a:lnTo>
                    <a:pt x="1844498" y="376488"/>
                  </a:lnTo>
                  <a:cubicBezTo>
                    <a:pt x="1995684" y="306456"/>
                    <a:pt x="2340458" y="273954"/>
                    <a:pt x="2737726" y="301641"/>
                  </a:cubicBezTo>
                  <a:cubicBezTo>
                    <a:pt x="3002571" y="320101"/>
                    <a:pt x="3240601" y="361816"/>
                    <a:pt x="3411344" y="414339"/>
                  </a:cubicBezTo>
                  <a:lnTo>
                    <a:pt x="3483700" y="440320"/>
                  </a:lnTo>
                  <a:lnTo>
                    <a:pt x="3513417" y="399753"/>
                  </a:lnTo>
                  <a:cubicBezTo>
                    <a:pt x="3626767" y="262921"/>
                    <a:pt x="3774659" y="200491"/>
                    <a:pt x="3865531" y="259254"/>
                  </a:cubicBezTo>
                  <a:cubicBezTo>
                    <a:pt x="3969385" y="326411"/>
                    <a:pt x="3959436" y="526433"/>
                    <a:pt x="3843309" y="706013"/>
                  </a:cubicBezTo>
                  <a:lnTo>
                    <a:pt x="3826681" y="728711"/>
                  </a:lnTo>
                  <a:lnTo>
                    <a:pt x="3833423" y="796862"/>
                  </a:lnTo>
                  <a:cubicBezTo>
                    <a:pt x="3835909" y="834977"/>
                    <a:pt x="3837215" y="874440"/>
                    <a:pt x="3837215" y="914860"/>
                  </a:cubicBezTo>
                  <a:cubicBezTo>
                    <a:pt x="3837215" y="1116961"/>
                    <a:pt x="3804579" y="1295145"/>
                    <a:pt x="3754939" y="1400363"/>
                  </a:cubicBezTo>
                  <a:lnTo>
                    <a:pt x="3754459" y="1401181"/>
                  </a:lnTo>
                  <a:lnTo>
                    <a:pt x="3820459" y="1431374"/>
                  </a:lnTo>
                  <a:cubicBezTo>
                    <a:pt x="3926413" y="1490120"/>
                    <a:pt x="3991947" y="1571277"/>
                    <a:pt x="3991947" y="1660920"/>
                  </a:cubicBezTo>
                  <a:cubicBezTo>
                    <a:pt x="3991947" y="1750564"/>
                    <a:pt x="3926413" y="1831721"/>
                    <a:pt x="3820459" y="1890466"/>
                  </a:cubicBezTo>
                  <a:lnTo>
                    <a:pt x="3770231" y="1913444"/>
                  </a:lnTo>
                  <a:lnTo>
                    <a:pt x="3793444" y="1973534"/>
                  </a:lnTo>
                  <a:cubicBezTo>
                    <a:pt x="3827214" y="2079488"/>
                    <a:pt x="3848101" y="2225862"/>
                    <a:pt x="3848101" y="2387542"/>
                  </a:cubicBezTo>
                  <a:cubicBezTo>
                    <a:pt x="3848101" y="2468382"/>
                    <a:pt x="3842879" y="2545396"/>
                    <a:pt x="3833436" y="2615444"/>
                  </a:cubicBezTo>
                  <a:lnTo>
                    <a:pt x="3832512" y="2620787"/>
                  </a:lnTo>
                  <a:lnTo>
                    <a:pt x="3868191" y="2669491"/>
                  </a:lnTo>
                  <a:cubicBezTo>
                    <a:pt x="3984317" y="2849071"/>
                    <a:pt x="3994267" y="3049092"/>
                    <a:pt x="3890413" y="3116249"/>
                  </a:cubicBezTo>
                  <a:cubicBezTo>
                    <a:pt x="3799540" y="3175012"/>
                    <a:pt x="3651648" y="3112582"/>
                    <a:pt x="3538299" y="2975750"/>
                  </a:cubicBezTo>
                  <a:lnTo>
                    <a:pt x="3508581" y="2935183"/>
                  </a:lnTo>
                  <a:lnTo>
                    <a:pt x="3436225" y="2961164"/>
                  </a:lnTo>
                  <a:cubicBezTo>
                    <a:pt x="3265483" y="3013688"/>
                    <a:pt x="3027453" y="3055402"/>
                    <a:pt x="2762608" y="3073862"/>
                  </a:cubicBezTo>
                  <a:cubicBezTo>
                    <a:pt x="2365340" y="3101549"/>
                    <a:pt x="2020566" y="3069047"/>
                    <a:pt x="1869380" y="2999015"/>
                  </a:cubicBezTo>
                  <a:lnTo>
                    <a:pt x="1851378" y="2987372"/>
                  </a:lnTo>
                  <a:lnTo>
                    <a:pt x="1843079" y="3058448"/>
                  </a:lnTo>
                  <a:cubicBezTo>
                    <a:pt x="1809085" y="3197427"/>
                    <a:pt x="1729499" y="3294946"/>
                    <a:pt x="1636742" y="3294945"/>
                  </a:cubicBezTo>
                  <a:cubicBezTo>
                    <a:pt x="1543985" y="3294945"/>
                    <a:pt x="1464400" y="3197428"/>
                    <a:pt x="1430405" y="3058448"/>
                  </a:cubicBezTo>
                  <a:lnTo>
                    <a:pt x="1427622" y="3034613"/>
                  </a:lnTo>
                  <a:lnTo>
                    <a:pt x="1398026" y="3064305"/>
                  </a:lnTo>
                  <a:cubicBezTo>
                    <a:pt x="1312781" y="3133721"/>
                    <a:pt x="1161599" y="3189942"/>
                    <a:pt x="985214" y="3209562"/>
                  </a:cubicBezTo>
                  <a:cubicBezTo>
                    <a:pt x="844107" y="3225256"/>
                    <a:pt x="713586" y="3214555"/>
                    <a:pt x="616634" y="3184565"/>
                  </a:cubicBezTo>
                  <a:lnTo>
                    <a:pt x="553141" y="3159577"/>
                  </a:lnTo>
                  <a:lnTo>
                    <a:pt x="542143" y="3179286"/>
                  </a:lnTo>
                  <a:cubicBezTo>
                    <a:pt x="446479" y="3329016"/>
                    <a:pt x="307386" y="3409160"/>
                    <a:pt x="209978" y="3362017"/>
                  </a:cubicBezTo>
                  <a:cubicBezTo>
                    <a:pt x="154316" y="3335078"/>
                    <a:pt x="122804" y="3271677"/>
                    <a:pt x="116855" y="3190948"/>
                  </a:cubicBezTo>
                  <a:cubicBezTo>
                    <a:pt x="110905" y="3110220"/>
                    <a:pt x="130515" y="3012164"/>
                    <a:pt x="177096" y="2915916"/>
                  </a:cubicBezTo>
                  <a:cubicBezTo>
                    <a:pt x="188742" y="2891854"/>
                    <a:pt x="201522" y="2869044"/>
                    <a:pt x="215188" y="2847654"/>
                  </a:cubicBezTo>
                  <a:lnTo>
                    <a:pt x="218716" y="2842799"/>
                  </a:lnTo>
                  <a:lnTo>
                    <a:pt x="209389" y="2818656"/>
                  </a:lnTo>
                  <a:cubicBezTo>
                    <a:pt x="175619" y="2712702"/>
                    <a:pt x="154732" y="2566328"/>
                    <a:pt x="154732" y="2404647"/>
                  </a:cubicBezTo>
                  <a:cubicBezTo>
                    <a:pt x="154732" y="2202546"/>
                    <a:pt x="187368" y="2024362"/>
                    <a:pt x="237008" y="1919144"/>
                  </a:cubicBezTo>
                  <a:lnTo>
                    <a:pt x="237488" y="1918326"/>
                  </a:lnTo>
                  <a:lnTo>
                    <a:pt x="171488" y="1888133"/>
                  </a:lnTo>
                  <a:cubicBezTo>
                    <a:pt x="65534" y="1829387"/>
                    <a:pt x="0" y="1748230"/>
                    <a:pt x="0" y="1658587"/>
                  </a:cubicBezTo>
                  <a:close/>
                </a:path>
              </a:pathLst>
            </a:custGeom>
            <a:solidFill>
              <a:srgbClr val="312723"/>
            </a:solidFill>
            <a:ln w="25400" cap="flat" cmpd="sng">
              <a:solidFill>
                <a:srgbClr val="2921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26" name="Google Shape;226;p8"/>
            <p:cNvSpPr/>
            <p:nvPr/>
          </p:nvSpPr>
          <p:spPr>
            <a:xfrm>
              <a:off x="5379097" y="1789972"/>
              <a:ext cx="2459291" cy="3217777"/>
            </a:xfrm>
            <a:custGeom>
              <a:avLst/>
              <a:gdLst/>
              <a:ahLst/>
              <a:cxnLst/>
              <a:rect l="l" t="t" r="r" b="b"/>
              <a:pathLst>
                <a:path w="2162014" h="2798067" fill="none" extrusionOk="0">
                  <a:moveTo>
                    <a:pt x="0" y="19243"/>
                  </a:moveTo>
                  <a:cubicBezTo>
                    <a:pt x="149923" y="7044"/>
                    <a:pt x="404189" y="20538"/>
                    <a:pt x="540504" y="14432"/>
                  </a:cubicBezTo>
                  <a:cubicBezTo>
                    <a:pt x="676819" y="8326"/>
                    <a:pt x="900700" y="3049"/>
                    <a:pt x="1102627" y="9429"/>
                  </a:cubicBezTo>
                  <a:cubicBezTo>
                    <a:pt x="1304554" y="15809"/>
                    <a:pt x="1384452" y="18743"/>
                    <a:pt x="1578270" y="5196"/>
                  </a:cubicBezTo>
                  <a:cubicBezTo>
                    <a:pt x="1772088" y="-8351"/>
                    <a:pt x="1992469" y="-3938"/>
                    <a:pt x="2162014" y="0"/>
                  </a:cubicBezTo>
                  <a:cubicBezTo>
                    <a:pt x="2148400" y="132108"/>
                    <a:pt x="2121111" y="319670"/>
                    <a:pt x="2136654" y="587594"/>
                  </a:cubicBezTo>
                  <a:cubicBezTo>
                    <a:pt x="2152198" y="855518"/>
                    <a:pt x="2145128" y="846641"/>
                    <a:pt x="2114917" y="1091246"/>
                  </a:cubicBezTo>
                  <a:cubicBezTo>
                    <a:pt x="2084706" y="1335851"/>
                    <a:pt x="2073605" y="1431577"/>
                    <a:pt x="2090764" y="1650860"/>
                  </a:cubicBezTo>
                  <a:cubicBezTo>
                    <a:pt x="2107924" y="1870143"/>
                    <a:pt x="2056629" y="2019758"/>
                    <a:pt x="2070235" y="2126531"/>
                  </a:cubicBezTo>
                  <a:cubicBezTo>
                    <a:pt x="2083841" y="2233304"/>
                    <a:pt x="2075044" y="2589389"/>
                    <a:pt x="2041252" y="2798067"/>
                  </a:cubicBezTo>
                  <a:cubicBezTo>
                    <a:pt x="1743059" y="2773018"/>
                    <a:pt x="1688245" y="2805466"/>
                    <a:pt x="1404984" y="2796784"/>
                  </a:cubicBezTo>
                  <a:cubicBezTo>
                    <a:pt x="1121723" y="2788102"/>
                    <a:pt x="1080452" y="2799518"/>
                    <a:pt x="806891" y="2795578"/>
                  </a:cubicBezTo>
                  <a:cubicBezTo>
                    <a:pt x="533330" y="2791638"/>
                    <a:pt x="358498" y="2785709"/>
                    <a:pt x="132447" y="2794218"/>
                  </a:cubicBezTo>
                  <a:cubicBezTo>
                    <a:pt x="120280" y="2647391"/>
                    <a:pt x="134919" y="2420312"/>
                    <a:pt x="100660" y="2128224"/>
                  </a:cubicBezTo>
                  <a:cubicBezTo>
                    <a:pt x="66400" y="1836136"/>
                    <a:pt x="58163" y="1671685"/>
                    <a:pt x="67548" y="1434480"/>
                  </a:cubicBezTo>
                  <a:cubicBezTo>
                    <a:pt x="76934" y="1197275"/>
                    <a:pt x="48016" y="994918"/>
                    <a:pt x="33112" y="712987"/>
                  </a:cubicBezTo>
                  <a:cubicBezTo>
                    <a:pt x="18207" y="431056"/>
                    <a:pt x="40947" y="179811"/>
                    <a:pt x="0" y="19243"/>
                  </a:cubicBezTo>
                  <a:close/>
                </a:path>
                <a:path w="2162014" h="2798067" extrusionOk="0">
                  <a:moveTo>
                    <a:pt x="0" y="19243"/>
                  </a:moveTo>
                  <a:cubicBezTo>
                    <a:pt x="140999" y="38005"/>
                    <a:pt x="394287" y="10394"/>
                    <a:pt x="518883" y="14625"/>
                  </a:cubicBezTo>
                  <a:cubicBezTo>
                    <a:pt x="643479" y="18856"/>
                    <a:pt x="869131" y="-3266"/>
                    <a:pt x="994526" y="10391"/>
                  </a:cubicBezTo>
                  <a:cubicBezTo>
                    <a:pt x="1119921" y="24048"/>
                    <a:pt x="1355457" y="-17628"/>
                    <a:pt x="1578270" y="5196"/>
                  </a:cubicBezTo>
                  <a:cubicBezTo>
                    <a:pt x="1801083" y="28020"/>
                    <a:pt x="2003006" y="-20899"/>
                    <a:pt x="2162014" y="0"/>
                  </a:cubicBezTo>
                  <a:cubicBezTo>
                    <a:pt x="2176690" y="111961"/>
                    <a:pt x="2128067" y="322500"/>
                    <a:pt x="2139069" y="531633"/>
                  </a:cubicBezTo>
                  <a:cubicBezTo>
                    <a:pt x="2150071" y="740766"/>
                    <a:pt x="2146135" y="920651"/>
                    <a:pt x="2117332" y="1035285"/>
                  </a:cubicBezTo>
                  <a:cubicBezTo>
                    <a:pt x="2088529" y="1149919"/>
                    <a:pt x="2084427" y="1477176"/>
                    <a:pt x="2093180" y="1594898"/>
                  </a:cubicBezTo>
                  <a:cubicBezTo>
                    <a:pt x="2101933" y="1712620"/>
                    <a:pt x="2089763" y="2033009"/>
                    <a:pt x="2069027" y="2154512"/>
                  </a:cubicBezTo>
                  <a:cubicBezTo>
                    <a:pt x="2048292" y="2276015"/>
                    <a:pt x="2079174" y="2502089"/>
                    <a:pt x="2041252" y="2798067"/>
                  </a:cubicBezTo>
                  <a:cubicBezTo>
                    <a:pt x="1811805" y="2791594"/>
                    <a:pt x="1671452" y="2775574"/>
                    <a:pt x="1443160" y="2796861"/>
                  </a:cubicBezTo>
                  <a:cubicBezTo>
                    <a:pt x="1214868" y="2818148"/>
                    <a:pt x="1118888" y="2791100"/>
                    <a:pt x="806891" y="2795578"/>
                  </a:cubicBezTo>
                  <a:cubicBezTo>
                    <a:pt x="494894" y="2800056"/>
                    <a:pt x="339364" y="2786642"/>
                    <a:pt x="132447" y="2794218"/>
                  </a:cubicBezTo>
                  <a:cubicBezTo>
                    <a:pt x="148770" y="2519109"/>
                    <a:pt x="105843" y="2287985"/>
                    <a:pt x="96686" y="2044975"/>
                  </a:cubicBezTo>
                  <a:cubicBezTo>
                    <a:pt x="87530" y="1801965"/>
                    <a:pt x="46761" y="1554000"/>
                    <a:pt x="60926" y="1295731"/>
                  </a:cubicBezTo>
                  <a:cubicBezTo>
                    <a:pt x="75091" y="1037462"/>
                    <a:pt x="87359" y="652585"/>
                    <a:pt x="0" y="19243"/>
                  </a:cubicBezTo>
                  <a:close/>
                </a:path>
              </a:pathLst>
            </a:custGeom>
            <a:solidFill>
              <a:srgbClr val="FFF2CC"/>
            </a:solidFill>
            <a:ln w="25400" cap="flat" cmpd="sng">
              <a:solidFill>
                <a:srgbClr val="54040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grpSp>
        <p:nvGrpSpPr>
          <p:cNvPr id="227" name="Google Shape;227;p8"/>
          <p:cNvGrpSpPr/>
          <p:nvPr/>
        </p:nvGrpSpPr>
        <p:grpSpPr>
          <a:xfrm rot="279153">
            <a:off x="6481138" y="1397204"/>
            <a:ext cx="2419032" cy="3446022"/>
            <a:chOff x="4318036" y="662994"/>
            <a:chExt cx="3227227" cy="4653373"/>
          </a:xfrm>
        </p:grpSpPr>
        <p:sp>
          <p:nvSpPr>
            <p:cNvPr id="228" name="Google Shape;228;p8"/>
            <p:cNvSpPr/>
            <p:nvPr/>
          </p:nvSpPr>
          <p:spPr>
            <a:xfrm rot="154594">
              <a:off x="4418145" y="728747"/>
              <a:ext cx="3027009" cy="4521866"/>
            </a:xfrm>
            <a:custGeom>
              <a:avLst/>
              <a:gdLst/>
              <a:ahLst/>
              <a:cxnLst/>
              <a:rect l="l" t="t" r="r" b="b"/>
              <a:pathLst>
                <a:path w="3023949" h="4517295" extrusionOk="0">
                  <a:moveTo>
                    <a:pt x="1589046" y="709625"/>
                  </a:moveTo>
                  <a:lnTo>
                    <a:pt x="1583778" y="830620"/>
                  </a:lnTo>
                  <a:cubicBezTo>
                    <a:pt x="1555943" y="1145633"/>
                    <a:pt x="1435585" y="1382598"/>
                    <a:pt x="1291328" y="1382598"/>
                  </a:cubicBezTo>
                  <a:cubicBezTo>
                    <a:pt x="1167679" y="1382598"/>
                    <a:pt x="1061589" y="1208502"/>
                    <a:pt x="1016272" y="960384"/>
                  </a:cubicBezTo>
                  <a:lnTo>
                    <a:pt x="1012195" y="929972"/>
                  </a:lnTo>
                  <a:lnTo>
                    <a:pt x="969750" y="1028578"/>
                  </a:lnTo>
                  <a:cubicBezTo>
                    <a:pt x="928236" y="1114525"/>
                    <a:pt x="881163" y="1192770"/>
                    <a:pt x="831589" y="1260673"/>
                  </a:cubicBezTo>
                  <a:lnTo>
                    <a:pt x="758184" y="1351407"/>
                  </a:lnTo>
                  <a:lnTo>
                    <a:pt x="869870" y="1375516"/>
                  </a:lnTo>
                  <a:cubicBezTo>
                    <a:pt x="1175706" y="1455970"/>
                    <a:pt x="1389035" y="1614492"/>
                    <a:pt x="1364757" y="1756691"/>
                  </a:cubicBezTo>
                  <a:cubicBezTo>
                    <a:pt x="1337010" y="1919204"/>
                    <a:pt x="1009428" y="1998860"/>
                    <a:pt x="633080" y="1934605"/>
                  </a:cubicBezTo>
                  <a:lnTo>
                    <a:pt x="550060" y="1916684"/>
                  </a:lnTo>
                  <a:lnTo>
                    <a:pt x="577357" y="1983385"/>
                  </a:lnTo>
                  <a:cubicBezTo>
                    <a:pt x="614603" y="2092114"/>
                    <a:pt x="639517" y="2224112"/>
                    <a:pt x="646126" y="2367132"/>
                  </a:cubicBezTo>
                  <a:cubicBezTo>
                    <a:pt x="652735" y="2510152"/>
                    <a:pt x="640101" y="2643885"/>
                    <a:pt x="613041" y="2755585"/>
                  </a:cubicBezTo>
                  <a:lnTo>
                    <a:pt x="584731" y="2848388"/>
                  </a:lnTo>
                  <a:lnTo>
                    <a:pt x="686314" y="2816965"/>
                  </a:lnTo>
                  <a:cubicBezTo>
                    <a:pt x="778641" y="2792752"/>
                    <a:pt x="868715" y="2777764"/>
                    <a:pt x="952547" y="2771394"/>
                  </a:cubicBezTo>
                  <a:cubicBezTo>
                    <a:pt x="1204045" y="2752285"/>
                    <a:pt x="1399360" y="2810739"/>
                    <a:pt x="1430727" y="2930343"/>
                  </a:cubicBezTo>
                  <a:cubicBezTo>
                    <a:pt x="1467323" y="3069880"/>
                    <a:pt x="1268643" y="3246416"/>
                    <a:pt x="970996" y="3353255"/>
                  </a:cubicBezTo>
                  <a:lnTo>
                    <a:pt x="947212" y="3360611"/>
                  </a:lnTo>
                  <a:lnTo>
                    <a:pt x="1044742" y="3405143"/>
                  </a:lnTo>
                  <a:cubicBezTo>
                    <a:pt x="1119397" y="3443810"/>
                    <a:pt x="1196423" y="3492850"/>
                    <a:pt x="1271912" y="3551262"/>
                  </a:cubicBezTo>
                  <a:cubicBezTo>
                    <a:pt x="1347400" y="3609674"/>
                    <a:pt x="1414204" y="3671926"/>
                    <a:pt x="1470370" y="3734487"/>
                  </a:cubicBezTo>
                  <a:lnTo>
                    <a:pt x="1541455" y="3822029"/>
                  </a:lnTo>
                  <a:lnTo>
                    <a:pt x="1541132" y="3700920"/>
                  </a:lnTo>
                  <a:cubicBezTo>
                    <a:pt x="1554396" y="3384958"/>
                    <a:pt x="1663687" y="3142690"/>
                    <a:pt x="1807790" y="3136030"/>
                  </a:cubicBezTo>
                  <a:cubicBezTo>
                    <a:pt x="1910721" y="3131274"/>
                    <a:pt x="2007052" y="3247852"/>
                    <a:pt x="2069128" y="3429066"/>
                  </a:cubicBezTo>
                  <a:lnTo>
                    <a:pt x="2075690" y="3452197"/>
                  </a:lnTo>
                  <a:lnTo>
                    <a:pt x="2102848" y="3406855"/>
                  </a:lnTo>
                  <a:cubicBezTo>
                    <a:pt x="2127769" y="3369173"/>
                    <a:pt x="2153591" y="3333790"/>
                    <a:pt x="2179919" y="3301019"/>
                  </a:cubicBezTo>
                  <a:lnTo>
                    <a:pt x="2257434" y="3213770"/>
                  </a:lnTo>
                  <a:lnTo>
                    <a:pt x="2146980" y="3184531"/>
                  </a:lnTo>
                  <a:cubicBezTo>
                    <a:pt x="1845184" y="3090045"/>
                    <a:pt x="1639400" y="2921845"/>
                    <a:pt x="1670216" y="2780918"/>
                  </a:cubicBezTo>
                  <a:cubicBezTo>
                    <a:pt x="1705435" y="2619859"/>
                    <a:pt x="2036345" y="2555410"/>
                    <a:pt x="2409326" y="2636969"/>
                  </a:cubicBezTo>
                  <a:lnTo>
                    <a:pt x="2491430" y="2658703"/>
                  </a:lnTo>
                  <a:lnTo>
                    <a:pt x="2467241" y="2590813"/>
                  </a:lnTo>
                  <a:cubicBezTo>
                    <a:pt x="2435054" y="2480481"/>
                    <a:pt x="2416260" y="2347474"/>
                    <a:pt x="2416260" y="2204301"/>
                  </a:cubicBezTo>
                  <a:cubicBezTo>
                    <a:pt x="2416260" y="2061128"/>
                    <a:pt x="2435054" y="1928121"/>
                    <a:pt x="2467241" y="1817789"/>
                  </a:cubicBezTo>
                  <a:lnTo>
                    <a:pt x="2499805" y="1726392"/>
                  </a:lnTo>
                  <a:lnTo>
                    <a:pt x="2396880" y="1753092"/>
                  </a:lnTo>
                  <a:cubicBezTo>
                    <a:pt x="2303534" y="1773018"/>
                    <a:pt x="2212864" y="1783832"/>
                    <a:pt x="2128827" y="1786325"/>
                  </a:cubicBezTo>
                  <a:cubicBezTo>
                    <a:pt x="1876715" y="1793804"/>
                    <a:pt x="1684307" y="1726396"/>
                    <a:pt x="1658494" y="1605472"/>
                  </a:cubicBezTo>
                  <a:cubicBezTo>
                    <a:pt x="1628378" y="1464394"/>
                    <a:pt x="1834996" y="1297218"/>
                    <a:pt x="2137257" y="1204233"/>
                  </a:cubicBezTo>
                  <a:lnTo>
                    <a:pt x="2161355" y="1197982"/>
                  </a:lnTo>
                  <a:lnTo>
                    <a:pt x="2065985" y="1148996"/>
                  </a:lnTo>
                  <a:cubicBezTo>
                    <a:pt x="1993195" y="1106924"/>
                    <a:pt x="1918514" y="1054380"/>
                    <a:pt x="1845802" y="992546"/>
                  </a:cubicBezTo>
                  <a:cubicBezTo>
                    <a:pt x="1773091" y="930712"/>
                    <a:pt x="1709232" y="865442"/>
                    <a:pt x="1656014" y="800355"/>
                  </a:cubicBezTo>
                  <a:close/>
                  <a:moveTo>
                    <a:pt x="1291328" y="0"/>
                  </a:moveTo>
                  <a:cubicBezTo>
                    <a:pt x="1373761" y="0"/>
                    <a:pt x="1448390" y="77377"/>
                    <a:pt x="1502410" y="202477"/>
                  </a:cubicBezTo>
                  <a:lnTo>
                    <a:pt x="1536906" y="299300"/>
                  </a:lnTo>
                  <a:lnTo>
                    <a:pt x="1562238" y="280568"/>
                  </a:lnTo>
                  <a:cubicBezTo>
                    <a:pt x="1699466" y="218703"/>
                    <a:pt x="1978084" y="321317"/>
                    <a:pt x="2232574" y="537736"/>
                  </a:cubicBezTo>
                  <a:cubicBezTo>
                    <a:pt x="2450709" y="723238"/>
                    <a:pt x="2589165" y="939668"/>
                    <a:pt x="2599701" y="1089273"/>
                  </a:cubicBezTo>
                  <a:lnTo>
                    <a:pt x="2595798" y="1137089"/>
                  </a:lnTo>
                  <a:lnTo>
                    <a:pt x="2660881" y="1138385"/>
                  </a:lnTo>
                  <a:cubicBezTo>
                    <a:pt x="2851915" y="1152460"/>
                    <a:pt x="2989117" y="1216066"/>
                    <a:pt x="3010628" y="1316836"/>
                  </a:cubicBezTo>
                  <a:cubicBezTo>
                    <a:pt x="3027837" y="1397452"/>
                    <a:pt x="2967745" y="1486590"/>
                    <a:pt x="2856679" y="1565537"/>
                  </a:cubicBezTo>
                  <a:lnTo>
                    <a:pt x="2838475" y="1576762"/>
                  </a:lnTo>
                  <a:lnTo>
                    <a:pt x="2881677" y="1631065"/>
                  </a:lnTo>
                  <a:cubicBezTo>
                    <a:pt x="2961083" y="1755296"/>
                    <a:pt x="3013290" y="1965680"/>
                    <a:pt x="3013290" y="2204301"/>
                  </a:cubicBezTo>
                  <a:cubicBezTo>
                    <a:pt x="3013290" y="2442922"/>
                    <a:pt x="2961083" y="2653306"/>
                    <a:pt x="2881677" y="2777537"/>
                  </a:cubicBezTo>
                  <a:lnTo>
                    <a:pt x="2851005" y="2816092"/>
                  </a:lnTo>
                  <a:lnTo>
                    <a:pt x="2868188" y="2826806"/>
                  </a:lnTo>
                  <a:cubicBezTo>
                    <a:pt x="2978860" y="2906303"/>
                    <a:pt x="3038508" y="2995739"/>
                    <a:pt x="3020899" y="3076268"/>
                  </a:cubicBezTo>
                  <a:cubicBezTo>
                    <a:pt x="3001089" y="3166864"/>
                    <a:pt x="2887720" y="3226892"/>
                    <a:pt x="2725931" y="3247559"/>
                  </a:cubicBezTo>
                  <a:lnTo>
                    <a:pt x="2713312" y="3248604"/>
                  </a:lnTo>
                  <a:lnTo>
                    <a:pt x="2712044" y="3339206"/>
                  </a:lnTo>
                  <a:cubicBezTo>
                    <a:pt x="2699996" y="3474938"/>
                    <a:pt x="2647106" y="3642829"/>
                    <a:pt x="2556229" y="3810707"/>
                  </a:cubicBezTo>
                  <a:cubicBezTo>
                    <a:pt x="2417073" y="4067770"/>
                    <a:pt x="2229194" y="4250273"/>
                    <a:pt x="2083701" y="4286477"/>
                  </a:cubicBezTo>
                  <a:lnTo>
                    <a:pt x="2078655" y="4287016"/>
                  </a:lnTo>
                  <a:lnTo>
                    <a:pt x="2073123" y="4305150"/>
                  </a:lnTo>
                  <a:cubicBezTo>
                    <a:pt x="2024934" y="4432610"/>
                    <a:pt x="1953957" y="4513349"/>
                    <a:pt x="1871613" y="4517155"/>
                  </a:cubicBezTo>
                  <a:cubicBezTo>
                    <a:pt x="1789268" y="4520960"/>
                    <a:pt x="1711146" y="4447110"/>
                    <a:pt x="1651409" y="4324637"/>
                  </a:cubicBezTo>
                  <a:lnTo>
                    <a:pt x="1612480" y="4229510"/>
                  </a:lnTo>
                  <a:lnTo>
                    <a:pt x="1588040" y="4249391"/>
                  </a:lnTo>
                  <a:cubicBezTo>
                    <a:pt x="1453814" y="4317525"/>
                    <a:pt x="1170756" y="4227882"/>
                    <a:pt x="906547" y="4023441"/>
                  </a:cubicBezTo>
                  <a:cubicBezTo>
                    <a:pt x="680082" y="3848206"/>
                    <a:pt x="531783" y="3638398"/>
                    <a:pt x="514352" y="3489439"/>
                  </a:cubicBezTo>
                  <a:lnTo>
                    <a:pt x="516044" y="3441494"/>
                  </a:lnTo>
                  <a:lnTo>
                    <a:pt x="450970" y="3443204"/>
                  </a:lnTo>
                  <a:cubicBezTo>
                    <a:pt x="259490" y="3437962"/>
                    <a:pt x="119498" y="3380757"/>
                    <a:pt x="93358" y="3281088"/>
                  </a:cubicBezTo>
                  <a:cubicBezTo>
                    <a:pt x="72446" y="3201352"/>
                    <a:pt x="128360" y="3109535"/>
                    <a:pt x="235663" y="3025545"/>
                  </a:cubicBezTo>
                  <a:lnTo>
                    <a:pt x="253329" y="3013492"/>
                  </a:lnTo>
                  <a:lnTo>
                    <a:pt x="207667" y="2961241"/>
                  </a:lnTo>
                  <a:cubicBezTo>
                    <a:pt x="122611" y="2840808"/>
                    <a:pt x="60748" y="2633058"/>
                    <a:pt x="49732" y="2394692"/>
                  </a:cubicBezTo>
                  <a:cubicBezTo>
                    <a:pt x="38717" y="2156325"/>
                    <a:pt x="81157" y="1943755"/>
                    <a:pt x="154744" y="1815991"/>
                  </a:cubicBezTo>
                  <a:lnTo>
                    <a:pt x="183603" y="1776062"/>
                  </a:lnTo>
                  <a:lnTo>
                    <a:pt x="165944" y="1766152"/>
                  </a:lnTo>
                  <a:cubicBezTo>
                    <a:pt x="51720" y="1691849"/>
                    <a:pt x="-11993" y="1605262"/>
                    <a:pt x="1880" y="1524005"/>
                  </a:cubicBezTo>
                  <a:cubicBezTo>
                    <a:pt x="17487" y="1432592"/>
                    <a:pt x="127964" y="1367394"/>
                    <a:pt x="288627" y="1339281"/>
                  </a:cubicBezTo>
                  <a:lnTo>
                    <a:pt x="301184" y="1337655"/>
                  </a:lnTo>
                  <a:lnTo>
                    <a:pt x="298268" y="1247091"/>
                  </a:lnTo>
                  <a:cubicBezTo>
                    <a:pt x="304038" y="1110947"/>
                    <a:pt x="349121" y="940794"/>
                    <a:pt x="432152" y="768900"/>
                  </a:cubicBezTo>
                  <a:cubicBezTo>
                    <a:pt x="577456" y="468086"/>
                    <a:pt x="790826" y="261614"/>
                    <a:pt x="941352" y="262735"/>
                  </a:cubicBezTo>
                  <a:cubicBezTo>
                    <a:pt x="962855" y="262895"/>
                    <a:pt x="983075" y="267292"/>
                    <a:pt x="1001632" y="276255"/>
                  </a:cubicBezTo>
                  <a:lnTo>
                    <a:pt x="1042707" y="309426"/>
                  </a:lnTo>
                  <a:lnTo>
                    <a:pt x="1043795" y="304787"/>
                  </a:lnTo>
                  <a:cubicBezTo>
                    <a:pt x="1097440" y="120900"/>
                    <a:pt x="1188288" y="0"/>
                    <a:pt x="1291328" y="0"/>
                  </a:cubicBezTo>
                  <a:close/>
                </a:path>
              </a:pathLst>
            </a:custGeom>
            <a:solidFill>
              <a:srgbClr val="312723"/>
            </a:solidFill>
            <a:ln w="25400" cap="flat" cmpd="sng">
              <a:solidFill>
                <a:srgbClr val="2921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29" name="Google Shape;229;p8"/>
            <p:cNvSpPr/>
            <p:nvPr/>
          </p:nvSpPr>
          <p:spPr>
            <a:xfrm rot="-309066">
              <a:off x="4837339" y="1194111"/>
              <a:ext cx="2212237" cy="3575780"/>
            </a:xfrm>
            <a:custGeom>
              <a:avLst/>
              <a:gdLst/>
              <a:ahLst/>
              <a:cxnLst/>
              <a:rect l="l" t="t" r="r" b="b"/>
              <a:pathLst>
                <a:path w="1847633" h="2949097" fill="none" extrusionOk="0">
                  <a:moveTo>
                    <a:pt x="0" y="1474549"/>
                  </a:moveTo>
                  <a:cubicBezTo>
                    <a:pt x="9107" y="652942"/>
                    <a:pt x="406267" y="18505"/>
                    <a:pt x="923817" y="0"/>
                  </a:cubicBezTo>
                  <a:cubicBezTo>
                    <a:pt x="1460647" y="-77433"/>
                    <a:pt x="1847086" y="618936"/>
                    <a:pt x="1847634" y="1474549"/>
                  </a:cubicBezTo>
                  <a:cubicBezTo>
                    <a:pt x="1837655" y="2313787"/>
                    <a:pt x="1465640" y="3039536"/>
                    <a:pt x="923817" y="2949098"/>
                  </a:cubicBezTo>
                  <a:cubicBezTo>
                    <a:pt x="447279" y="2854436"/>
                    <a:pt x="16994" y="2286381"/>
                    <a:pt x="0" y="1474549"/>
                  </a:cubicBezTo>
                  <a:close/>
                </a:path>
                <a:path w="1847633" h="2949097" extrusionOk="0">
                  <a:moveTo>
                    <a:pt x="0" y="1474549"/>
                  </a:moveTo>
                  <a:cubicBezTo>
                    <a:pt x="-70699" y="651643"/>
                    <a:pt x="448601" y="65985"/>
                    <a:pt x="923817" y="0"/>
                  </a:cubicBezTo>
                  <a:cubicBezTo>
                    <a:pt x="1391581" y="-1868"/>
                    <a:pt x="1919287" y="558262"/>
                    <a:pt x="1847634" y="1474549"/>
                  </a:cubicBezTo>
                  <a:cubicBezTo>
                    <a:pt x="1853433" y="2257340"/>
                    <a:pt x="1421208" y="2953952"/>
                    <a:pt x="923817" y="2949098"/>
                  </a:cubicBezTo>
                  <a:cubicBezTo>
                    <a:pt x="474511" y="2917022"/>
                    <a:pt x="-22402" y="2268459"/>
                    <a:pt x="0" y="1474549"/>
                  </a:cubicBezTo>
                  <a:close/>
                </a:path>
              </a:pathLst>
            </a:custGeom>
            <a:solidFill>
              <a:srgbClr val="FFF2CC"/>
            </a:solidFill>
            <a:ln w="25400" cap="flat" cmpd="sng">
              <a:solidFill>
                <a:srgbClr val="2921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grpSp>
        <p:nvGrpSpPr>
          <p:cNvPr id="230" name="Google Shape;230;p8"/>
          <p:cNvGrpSpPr/>
          <p:nvPr/>
        </p:nvGrpSpPr>
        <p:grpSpPr>
          <a:xfrm>
            <a:off x="8987351" y="1544162"/>
            <a:ext cx="2666310" cy="3115315"/>
            <a:chOff x="4933090" y="1375489"/>
            <a:chExt cx="3375503" cy="3991947"/>
          </a:xfrm>
        </p:grpSpPr>
        <p:sp>
          <p:nvSpPr>
            <p:cNvPr id="231" name="Google Shape;231;p8"/>
            <p:cNvSpPr/>
            <p:nvPr/>
          </p:nvSpPr>
          <p:spPr>
            <a:xfrm rot="5400000">
              <a:off x="4624868" y="1683711"/>
              <a:ext cx="3991947" cy="3375503"/>
            </a:xfrm>
            <a:custGeom>
              <a:avLst/>
              <a:gdLst/>
              <a:ahLst/>
              <a:cxnLst/>
              <a:rect l="l" t="t" r="r" b="b"/>
              <a:pathLst>
                <a:path w="3991947" h="3375503" extrusionOk="0">
                  <a:moveTo>
                    <a:pt x="463426" y="1341256"/>
                  </a:moveTo>
                  <a:lnTo>
                    <a:pt x="467498" y="1340555"/>
                  </a:lnTo>
                  <a:cubicBezTo>
                    <a:pt x="505612" y="1336231"/>
                    <a:pt x="545076" y="1333960"/>
                    <a:pt x="585496" y="1333960"/>
                  </a:cubicBezTo>
                  <a:cubicBezTo>
                    <a:pt x="908857" y="1333960"/>
                    <a:pt x="1170992" y="1479300"/>
                    <a:pt x="1170992" y="1658587"/>
                  </a:cubicBezTo>
                  <a:cubicBezTo>
                    <a:pt x="1170992" y="1837874"/>
                    <a:pt x="908857" y="1983214"/>
                    <a:pt x="585496" y="1983214"/>
                  </a:cubicBezTo>
                  <a:lnTo>
                    <a:pt x="467891" y="1976640"/>
                  </a:lnTo>
                  <a:lnTo>
                    <a:pt x="473299" y="1990638"/>
                  </a:lnTo>
                  <a:cubicBezTo>
                    <a:pt x="507069" y="2096592"/>
                    <a:pt x="527956" y="2242966"/>
                    <a:pt x="527956" y="2404647"/>
                  </a:cubicBezTo>
                  <a:cubicBezTo>
                    <a:pt x="527956" y="2485487"/>
                    <a:pt x="522734" y="2562501"/>
                    <a:pt x="513291" y="2632549"/>
                  </a:cubicBezTo>
                  <a:lnTo>
                    <a:pt x="509558" y="2654131"/>
                  </a:lnTo>
                  <a:lnTo>
                    <a:pt x="547353" y="2664924"/>
                  </a:lnTo>
                  <a:cubicBezTo>
                    <a:pt x="603015" y="2691863"/>
                    <a:pt x="634527" y="2755264"/>
                    <a:pt x="640477" y="2835992"/>
                  </a:cubicBezTo>
                  <a:lnTo>
                    <a:pt x="639725" y="2845495"/>
                  </a:lnTo>
                  <a:lnTo>
                    <a:pt x="738745" y="2804050"/>
                  </a:lnTo>
                  <a:cubicBezTo>
                    <a:pt x="798628" y="2785988"/>
                    <a:pt x="865149" y="2772283"/>
                    <a:pt x="935703" y="2764437"/>
                  </a:cubicBezTo>
                  <a:cubicBezTo>
                    <a:pt x="1112088" y="2744817"/>
                    <a:pt x="1271929" y="2766444"/>
                    <a:pt x="1370344" y="2815431"/>
                  </a:cubicBezTo>
                  <a:lnTo>
                    <a:pt x="1419911" y="2846884"/>
                  </a:lnTo>
                  <a:lnTo>
                    <a:pt x="1430405" y="2757001"/>
                  </a:lnTo>
                  <a:cubicBezTo>
                    <a:pt x="1464400" y="2618021"/>
                    <a:pt x="1543985" y="2520503"/>
                    <a:pt x="1636741" y="2520503"/>
                  </a:cubicBezTo>
                  <a:cubicBezTo>
                    <a:pt x="1729499" y="2520503"/>
                    <a:pt x="1809084" y="2618021"/>
                    <a:pt x="1843079" y="2757001"/>
                  </a:cubicBezTo>
                  <a:lnTo>
                    <a:pt x="1851603" y="2830001"/>
                  </a:lnTo>
                  <a:lnTo>
                    <a:pt x="1857259" y="2825106"/>
                  </a:lnTo>
                  <a:cubicBezTo>
                    <a:pt x="1997269" y="2734779"/>
                    <a:pt x="2334201" y="2654763"/>
                    <a:pt x="2731469" y="2627075"/>
                  </a:cubicBezTo>
                  <a:cubicBezTo>
                    <a:pt x="2930102" y="2613232"/>
                    <a:pt x="3115612" y="2614435"/>
                    <a:pt x="3270363" y="2627853"/>
                  </a:cubicBezTo>
                  <a:lnTo>
                    <a:pt x="3398641" y="2643357"/>
                  </a:lnTo>
                  <a:lnTo>
                    <a:pt x="3400654" y="2589452"/>
                  </a:lnTo>
                  <a:cubicBezTo>
                    <a:pt x="3407994" y="2534984"/>
                    <a:pt x="3430936" y="2491116"/>
                    <a:pt x="3469880" y="2465932"/>
                  </a:cubicBezTo>
                  <a:lnTo>
                    <a:pt x="3477294" y="2462785"/>
                  </a:lnTo>
                  <a:lnTo>
                    <a:pt x="3474877" y="2387542"/>
                  </a:lnTo>
                  <a:cubicBezTo>
                    <a:pt x="3474877" y="2306702"/>
                    <a:pt x="3480099" y="2229688"/>
                    <a:pt x="3489542" y="2159641"/>
                  </a:cubicBezTo>
                  <a:lnTo>
                    <a:pt x="3528521" y="1978251"/>
                  </a:lnTo>
                  <a:lnTo>
                    <a:pt x="3524449" y="1978952"/>
                  </a:lnTo>
                  <a:cubicBezTo>
                    <a:pt x="3486335" y="1983276"/>
                    <a:pt x="3446871" y="1985547"/>
                    <a:pt x="3406451" y="1985547"/>
                  </a:cubicBezTo>
                  <a:cubicBezTo>
                    <a:pt x="3083090" y="1985547"/>
                    <a:pt x="2820955" y="1840207"/>
                    <a:pt x="2820955" y="1660920"/>
                  </a:cubicBezTo>
                  <a:cubicBezTo>
                    <a:pt x="2820955" y="1481633"/>
                    <a:pt x="3083090" y="1336293"/>
                    <a:pt x="3406451" y="1336293"/>
                  </a:cubicBezTo>
                  <a:lnTo>
                    <a:pt x="3524056" y="1342867"/>
                  </a:lnTo>
                  <a:lnTo>
                    <a:pt x="3518648" y="1328869"/>
                  </a:lnTo>
                  <a:cubicBezTo>
                    <a:pt x="3493320" y="1249404"/>
                    <a:pt x="3475239" y="1147202"/>
                    <a:pt x="3467782" y="1032859"/>
                  </a:cubicBezTo>
                  <a:lnTo>
                    <a:pt x="3464081" y="917672"/>
                  </a:lnTo>
                  <a:lnTo>
                    <a:pt x="3444998" y="909571"/>
                  </a:lnTo>
                  <a:cubicBezTo>
                    <a:pt x="3406054" y="884388"/>
                    <a:pt x="3383112" y="840520"/>
                    <a:pt x="3375772" y="786052"/>
                  </a:cubicBezTo>
                  <a:lnTo>
                    <a:pt x="3373759" y="732146"/>
                  </a:lnTo>
                  <a:lnTo>
                    <a:pt x="3245481" y="747650"/>
                  </a:lnTo>
                  <a:cubicBezTo>
                    <a:pt x="3090730" y="761068"/>
                    <a:pt x="2905220" y="762272"/>
                    <a:pt x="2706587" y="748428"/>
                  </a:cubicBezTo>
                  <a:cubicBezTo>
                    <a:pt x="2309319" y="720741"/>
                    <a:pt x="1972387" y="640725"/>
                    <a:pt x="1832377" y="550397"/>
                  </a:cubicBezTo>
                  <a:lnTo>
                    <a:pt x="1826721" y="545503"/>
                  </a:lnTo>
                  <a:lnTo>
                    <a:pt x="1818197" y="618503"/>
                  </a:lnTo>
                  <a:cubicBezTo>
                    <a:pt x="1784202" y="757482"/>
                    <a:pt x="1704617" y="855000"/>
                    <a:pt x="1611859" y="855000"/>
                  </a:cubicBezTo>
                  <a:cubicBezTo>
                    <a:pt x="1519103" y="855000"/>
                    <a:pt x="1439518" y="757482"/>
                    <a:pt x="1405523" y="618503"/>
                  </a:cubicBezTo>
                  <a:lnTo>
                    <a:pt x="1395029" y="528620"/>
                  </a:lnTo>
                  <a:lnTo>
                    <a:pt x="1345462" y="560073"/>
                  </a:lnTo>
                  <a:cubicBezTo>
                    <a:pt x="1247047" y="609060"/>
                    <a:pt x="1087206" y="630687"/>
                    <a:pt x="910821" y="611067"/>
                  </a:cubicBezTo>
                  <a:cubicBezTo>
                    <a:pt x="840267" y="603220"/>
                    <a:pt x="773746" y="589515"/>
                    <a:pt x="713864" y="571453"/>
                  </a:cubicBezTo>
                  <a:lnTo>
                    <a:pt x="614842" y="530008"/>
                  </a:lnTo>
                  <a:lnTo>
                    <a:pt x="615595" y="539512"/>
                  </a:lnTo>
                  <a:cubicBezTo>
                    <a:pt x="609645" y="620240"/>
                    <a:pt x="578133" y="683641"/>
                    <a:pt x="522471" y="710580"/>
                  </a:cubicBezTo>
                  <a:lnTo>
                    <a:pt x="503583" y="715973"/>
                  </a:lnTo>
                  <a:lnTo>
                    <a:pt x="513279" y="813967"/>
                  </a:lnTo>
                  <a:cubicBezTo>
                    <a:pt x="515765" y="852082"/>
                    <a:pt x="517070" y="891545"/>
                    <a:pt x="517070" y="931965"/>
                  </a:cubicBezTo>
                  <a:cubicBezTo>
                    <a:pt x="517070" y="1012805"/>
                    <a:pt x="511848" y="1089819"/>
                    <a:pt x="502405" y="1159866"/>
                  </a:cubicBezTo>
                  <a:close/>
                  <a:moveTo>
                    <a:pt x="0" y="1658587"/>
                  </a:moveTo>
                  <a:cubicBezTo>
                    <a:pt x="0" y="1568943"/>
                    <a:pt x="65534" y="1487786"/>
                    <a:pt x="171488" y="1429041"/>
                  </a:cubicBezTo>
                  <a:lnTo>
                    <a:pt x="221716" y="1406063"/>
                  </a:lnTo>
                  <a:lnTo>
                    <a:pt x="198503" y="1345973"/>
                  </a:lnTo>
                  <a:cubicBezTo>
                    <a:pt x="164733" y="1240019"/>
                    <a:pt x="143846" y="1093645"/>
                    <a:pt x="143846" y="931965"/>
                  </a:cubicBezTo>
                  <a:cubicBezTo>
                    <a:pt x="143846" y="810705"/>
                    <a:pt x="155595" y="698054"/>
                    <a:pt x="175716" y="604609"/>
                  </a:cubicBezTo>
                  <a:lnTo>
                    <a:pt x="194415" y="533504"/>
                  </a:lnTo>
                  <a:lnTo>
                    <a:pt x="190306" y="527850"/>
                  </a:lnTo>
                  <a:cubicBezTo>
                    <a:pt x="176640" y="506460"/>
                    <a:pt x="163860" y="483650"/>
                    <a:pt x="152215" y="459588"/>
                  </a:cubicBezTo>
                  <a:cubicBezTo>
                    <a:pt x="105633" y="363339"/>
                    <a:pt x="86023" y="265283"/>
                    <a:pt x="91973" y="184555"/>
                  </a:cubicBezTo>
                  <a:cubicBezTo>
                    <a:pt x="97922" y="103826"/>
                    <a:pt x="129434" y="40425"/>
                    <a:pt x="185096" y="13486"/>
                  </a:cubicBezTo>
                  <a:cubicBezTo>
                    <a:pt x="282505" y="-33657"/>
                    <a:pt x="421597" y="46487"/>
                    <a:pt x="517261" y="196217"/>
                  </a:cubicBezTo>
                  <a:lnTo>
                    <a:pt x="528259" y="215926"/>
                  </a:lnTo>
                  <a:lnTo>
                    <a:pt x="591752" y="190938"/>
                  </a:lnTo>
                  <a:cubicBezTo>
                    <a:pt x="688705" y="160948"/>
                    <a:pt x="819225" y="150247"/>
                    <a:pt x="960332" y="165941"/>
                  </a:cubicBezTo>
                  <a:cubicBezTo>
                    <a:pt x="1136717" y="185561"/>
                    <a:pt x="1287899" y="241782"/>
                    <a:pt x="1373144" y="311198"/>
                  </a:cubicBezTo>
                  <a:lnTo>
                    <a:pt x="1402740" y="340890"/>
                  </a:lnTo>
                  <a:lnTo>
                    <a:pt x="1405523" y="317055"/>
                  </a:lnTo>
                  <a:cubicBezTo>
                    <a:pt x="1439518" y="178075"/>
                    <a:pt x="1519103" y="80558"/>
                    <a:pt x="1611860" y="80558"/>
                  </a:cubicBezTo>
                  <a:cubicBezTo>
                    <a:pt x="1704617" y="80557"/>
                    <a:pt x="1784203" y="178076"/>
                    <a:pt x="1818197" y="317055"/>
                  </a:cubicBezTo>
                  <a:lnTo>
                    <a:pt x="1826496" y="388132"/>
                  </a:lnTo>
                  <a:lnTo>
                    <a:pt x="1844498" y="376488"/>
                  </a:lnTo>
                  <a:cubicBezTo>
                    <a:pt x="1995684" y="306456"/>
                    <a:pt x="2340458" y="273954"/>
                    <a:pt x="2737726" y="301641"/>
                  </a:cubicBezTo>
                  <a:cubicBezTo>
                    <a:pt x="3002571" y="320101"/>
                    <a:pt x="3240601" y="361816"/>
                    <a:pt x="3411344" y="414339"/>
                  </a:cubicBezTo>
                  <a:lnTo>
                    <a:pt x="3483700" y="440320"/>
                  </a:lnTo>
                  <a:lnTo>
                    <a:pt x="3513417" y="399753"/>
                  </a:lnTo>
                  <a:cubicBezTo>
                    <a:pt x="3626767" y="262921"/>
                    <a:pt x="3774659" y="200491"/>
                    <a:pt x="3865531" y="259254"/>
                  </a:cubicBezTo>
                  <a:cubicBezTo>
                    <a:pt x="3969385" y="326411"/>
                    <a:pt x="3959436" y="526433"/>
                    <a:pt x="3843309" y="706013"/>
                  </a:cubicBezTo>
                  <a:lnTo>
                    <a:pt x="3826681" y="728711"/>
                  </a:lnTo>
                  <a:lnTo>
                    <a:pt x="3833423" y="796862"/>
                  </a:lnTo>
                  <a:cubicBezTo>
                    <a:pt x="3835909" y="834977"/>
                    <a:pt x="3837215" y="874440"/>
                    <a:pt x="3837215" y="914860"/>
                  </a:cubicBezTo>
                  <a:cubicBezTo>
                    <a:pt x="3837215" y="1116961"/>
                    <a:pt x="3804579" y="1295145"/>
                    <a:pt x="3754939" y="1400363"/>
                  </a:cubicBezTo>
                  <a:lnTo>
                    <a:pt x="3754459" y="1401181"/>
                  </a:lnTo>
                  <a:lnTo>
                    <a:pt x="3820459" y="1431374"/>
                  </a:lnTo>
                  <a:cubicBezTo>
                    <a:pt x="3926413" y="1490120"/>
                    <a:pt x="3991947" y="1571277"/>
                    <a:pt x="3991947" y="1660920"/>
                  </a:cubicBezTo>
                  <a:cubicBezTo>
                    <a:pt x="3991947" y="1750564"/>
                    <a:pt x="3926413" y="1831721"/>
                    <a:pt x="3820459" y="1890466"/>
                  </a:cubicBezTo>
                  <a:lnTo>
                    <a:pt x="3770231" y="1913444"/>
                  </a:lnTo>
                  <a:lnTo>
                    <a:pt x="3793444" y="1973534"/>
                  </a:lnTo>
                  <a:cubicBezTo>
                    <a:pt x="3827214" y="2079488"/>
                    <a:pt x="3848101" y="2225862"/>
                    <a:pt x="3848101" y="2387542"/>
                  </a:cubicBezTo>
                  <a:cubicBezTo>
                    <a:pt x="3848101" y="2468382"/>
                    <a:pt x="3842879" y="2545396"/>
                    <a:pt x="3833436" y="2615444"/>
                  </a:cubicBezTo>
                  <a:lnTo>
                    <a:pt x="3832512" y="2620787"/>
                  </a:lnTo>
                  <a:lnTo>
                    <a:pt x="3868191" y="2669491"/>
                  </a:lnTo>
                  <a:cubicBezTo>
                    <a:pt x="3984317" y="2849071"/>
                    <a:pt x="3994267" y="3049092"/>
                    <a:pt x="3890413" y="3116249"/>
                  </a:cubicBezTo>
                  <a:cubicBezTo>
                    <a:pt x="3799540" y="3175012"/>
                    <a:pt x="3651648" y="3112582"/>
                    <a:pt x="3538299" y="2975750"/>
                  </a:cubicBezTo>
                  <a:lnTo>
                    <a:pt x="3508581" y="2935183"/>
                  </a:lnTo>
                  <a:lnTo>
                    <a:pt x="3436225" y="2961164"/>
                  </a:lnTo>
                  <a:cubicBezTo>
                    <a:pt x="3265483" y="3013688"/>
                    <a:pt x="3027453" y="3055402"/>
                    <a:pt x="2762608" y="3073862"/>
                  </a:cubicBezTo>
                  <a:cubicBezTo>
                    <a:pt x="2365340" y="3101549"/>
                    <a:pt x="2020566" y="3069047"/>
                    <a:pt x="1869380" y="2999015"/>
                  </a:cubicBezTo>
                  <a:lnTo>
                    <a:pt x="1851378" y="2987372"/>
                  </a:lnTo>
                  <a:lnTo>
                    <a:pt x="1843079" y="3058448"/>
                  </a:lnTo>
                  <a:cubicBezTo>
                    <a:pt x="1809085" y="3197427"/>
                    <a:pt x="1729499" y="3294946"/>
                    <a:pt x="1636742" y="3294945"/>
                  </a:cubicBezTo>
                  <a:cubicBezTo>
                    <a:pt x="1543985" y="3294945"/>
                    <a:pt x="1464400" y="3197428"/>
                    <a:pt x="1430405" y="3058448"/>
                  </a:cubicBezTo>
                  <a:lnTo>
                    <a:pt x="1427622" y="3034613"/>
                  </a:lnTo>
                  <a:lnTo>
                    <a:pt x="1398026" y="3064305"/>
                  </a:lnTo>
                  <a:cubicBezTo>
                    <a:pt x="1312781" y="3133721"/>
                    <a:pt x="1161599" y="3189942"/>
                    <a:pt x="985214" y="3209562"/>
                  </a:cubicBezTo>
                  <a:cubicBezTo>
                    <a:pt x="844107" y="3225256"/>
                    <a:pt x="713586" y="3214555"/>
                    <a:pt x="616634" y="3184565"/>
                  </a:cubicBezTo>
                  <a:lnTo>
                    <a:pt x="553141" y="3159577"/>
                  </a:lnTo>
                  <a:lnTo>
                    <a:pt x="542143" y="3179286"/>
                  </a:lnTo>
                  <a:cubicBezTo>
                    <a:pt x="446479" y="3329016"/>
                    <a:pt x="307386" y="3409160"/>
                    <a:pt x="209978" y="3362017"/>
                  </a:cubicBezTo>
                  <a:cubicBezTo>
                    <a:pt x="154316" y="3335078"/>
                    <a:pt x="122804" y="3271677"/>
                    <a:pt x="116855" y="3190948"/>
                  </a:cubicBezTo>
                  <a:cubicBezTo>
                    <a:pt x="110905" y="3110220"/>
                    <a:pt x="130515" y="3012164"/>
                    <a:pt x="177096" y="2915916"/>
                  </a:cubicBezTo>
                  <a:cubicBezTo>
                    <a:pt x="188742" y="2891854"/>
                    <a:pt x="201522" y="2869044"/>
                    <a:pt x="215188" y="2847654"/>
                  </a:cubicBezTo>
                  <a:lnTo>
                    <a:pt x="218716" y="2842799"/>
                  </a:lnTo>
                  <a:lnTo>
                    <a:pt x="209389" y="2818656"/>
                  </a:lnTo>
                  <a:cubicBezTo>
                    <a:pt x="175619" y="2712702"/>
                    <a:pt x="154732" y="2566328"/>
                    <a:pt x="154732" y="2404647"/>
                  </a:cubicBezTo>
                  <a:cubicBezTo>
                    <a:pt x="154732" y="2202546"/>
                    <a:pt x="187368" y="2024362"/>
                    <a:pt x="237008" y="1919144"/>
                  </a:cubicBezTo>
                  <a:lnTo>
                    <a:pt x="237488" y="1918326"/>
                  </a:lnTo>
                  <a:lnTo>
                    <a:pt x="171488" y="1888133"/>
                  </a:lnTo>
                  <a:cubicBezTo>
                    <a:pt x="65534" y="1829387"/>
                    <a:pt x="0" y="1748230"/>
                    <a:pt x="0" y="1658587"/>
                  </a:cubicBezTo>
                  <a:close/>
                </a:path>
              </a:pathLst>
            </a:custGeom>
            <a:solidFill>
              <a:srgbClr val="312723"/>
            </a:solidFill>
            <a:ln w="25400" cap="flat" cmpd="sng">
              <a:solidFill>
                <a:srgbClr val="2921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32" name="Google Shape;232;p8"/>
            <p:cNvSpPr/>
            <p:nvPr/>
          </p:nvSpPr>
          <p:spPr>
            <a:xfrm>
              <a:off x="5379097" y="1789972"/>
              <a:ext cx="2459291" cy="3217777"/>
            </a:xfrm>
            <a:custGeom>
              <a:avLst/>
              <a:gdLst/>
              <a:ahLst/>
              <a:cxnLst/>
              <a:rect l="l" t="t" r="r" b="b"/>
              <a:pathLst>
                <a:path w="2162014" h="2798067" fill="none" extrusionOk="0">
                  <a:moveTo>
                    <a:pt x="0" y="19243"/>
                  </a:moveTo>
                  <a:cubicBezTo>
                    <a:pt x="218466" y="7286"/>
                    <a:pt x="295769" y="23325"/>
                    <a:pt x="475643" y="15010"/>
                  </a:cubicBezTo>
                  <a:cubicBezTo>
                    <a:pt x="655517" y="6694"/>
                    <a:pt x="888109" y="19313"/>
                    <a:pt x="1016147" y="10199"/>
                  </a:cubicBezTo>
                  <a:cubicBezTo>
                    <a:pt x="1144185" y="1085"/>
                    <a:pt x="1304791" y="22468"/>
                    <a:pt x="1578270" y="5196"/>
                  </a:cubicBezTo>
                  <a:cubicBezTo>
                    <a:pt x="1851749" y="-12076"/>
                    <a:pt x="1904787" y="14594"/>
                    <a:pt x="2162014" y="0"/>
                  </a:cubicBezTo>
                  <a:cubicBezTo>
                    <a:pt x="2160767" y="162499"/>
                    <a:pt x="2138771" y="295063"/>
                    <a:pt x="2137862" y="559613"/>
                  </a:cubicBezTo>
                  <a:cubicBezTo>
                    <a:pt x="2136953" y="824163"/>
                    <a:pt x="2107738" y="930300"/>
                    <a:pt x="2113709" y="1119227"/>
                  </a:cubicBezTo>
                  <a:cubicBezTo>
                    <a:pt x="2119680" y="1308154"/>
                    <a:pt x="2117488" y="1427587"/>
                    <a:pt x="2090764" y="1650860"/>
                  </a:cubicBezTo>
                  <a:cubicBezTo>
                    <a:pt x="2064040" y="1874133"/>
                    <a:pt x="2093084" y="1934252"/>
                    <a:pt x="2067820" y="2182492"/>
                  </a:cubicBezTo>
                  <a:cubicBezTo>
                    <a:pt x="2042555" y="2430732"/>
                    <a:pt x="2036240" y="2548322"/>
                    <a:pt x="2041252" y="2798067"/>
                  </a:cubicBezTo>
                  <a:cubicBezTo>
                    <a:pt x="1907185" y="2813551"/>
                    <a:pt x="1726737" y="2804610"/>
                    <a:pt x="1424072" y="2796822"/>
                  </a:cubicBezTo>
                  <a:cubicBezTo>
                    <a:pt x="1121407" y="2789034"/>
                    <a:pt x="1132886" y="2785915"/>
                    <a:pt x="845068" y="2795655"/>
                  </a:cubicBezTo>
                  <a:cubicBezTo>
                    <a:pt x="557250" y="2805395"/>
                    <a:pt x="399574" y="2782135"/>
                    <a:pt x="132447" y="2794218"/>
                  </a:cubicBezTo>
                  <a:cubicBezTo>
                    <a:pt x="94801" y="2648887"/>
                    <a:pt x="106286" y="2375230"/>
                    <a:pt x="98011" y="2072725"/>
                  </a:cubicBezTo>
                  <a:cubicBezTo>
                    <a:pt x="89736" y="1770220"/>
                    <a:pt x="66762" y="1546916"/>
                    <a:pt x="66224" y="1406731"/>
                  </a:cubicBezTo>
                  <a:cubicBezTo>
                    <a:pt x="65686" y="1266546"/>
                    <a:pt x="30471" y="931901"/>
                    <a:pt x="34436" y="740737"/>
                  </a:cubicBezTo>
                  <a:cubicBezTo>
                    <a:pt x="38401" y="549573"/>
                    <a:pt x="-13510" y="293168"/>
                    <a:pt x="0" y="19243"/>
                  </a:cubicBezTo>
                  <a:close/>
                </a:path>
                <a:path w="2162014" h="2798067" extrusionOk="0">
                  <a:moveTo>
                    <a:pt x="0" y="19243"/>
                  </a:moveTo>
                  <a:cubicBezTo>
                    <a:pt x="127653" y="15410"/>
                    <a:pt x="416320" y="-8963"/>
                    <a:pt x="562124" y="14240"/>
                  </a:cubicBezTo>
                  <a:cubicBezTo>
                    <a:pt x="707928" y="37442"/>
                    <a:pt x="937352" y="20903"/>
                    <a:pt x="1037767" y="10006"/>
                  </a:cubicBezTo>
                  <a:cubicBezTo>
                    <a:pt x="1138182" y="-891"/>
                    <a:pt x="1336834" y="-13867"/>
                    <a:pt x="1578270" y="5196"/>
                  </a:cubicBezTo>
                  <a:cubicBezTo>
                    <a:pt x="1819706" y="24258"/>
                    <a:pt x="1939255" y="-11111"/>
                    <a:pt x="2162014" y="0"/>
                  </a:cubicBezTo>
                  <a:cubicBezTo>
                    <a:pt x="2169137" y="165402"/>
                    <a:pt x="2162822" y="288790"/>
                    <a:pt x="2141484" y="475671"/>
                  </a:cubicBezTo>
                  <a:cubicBezTo>
                    <a:pt x="2120146" y="662552"/>
                    <a:pt x="2134315" y="763267"/>
                    <a:pt x="2118540" y="1007304"/>
                  </a:cubicBezTo>
                  <a:cubicBezTo>
                    <a:pt x="2102765" y="1251341"/>
                    <a:pt x="2096867" y="1315133"/>
                    <a:pt x="2096803" y="1510956"/>
                  </a:cubicBezTo>
                  <a:cubicBezTo>
                    <a:pt x="2096739" y="1706779"/>
                    <a:pt x="2105529" y="1783633"/>
                    <a:pt x="2075065" y="2014608"/>
                  </a:cubicBezTo>
                  <a:cubicBezTo>
                    <a:pt x="2044602" y="2245583"/>
                    <a:pt x="2055848" y="2448552"/>
                    <a:pt x="2041252" y="2798067"/>
                  </a:cubicBezTo>
                  <a:cubicBezTo>
                    <a:pt x="1741812" y="2808219"/>
                    <a:pt x="1698229" y="2781080"/>
                    <a:pt x="1404984" y="2796784"/>
                  </a:cubicBezTo>
                  <a:cubicBezTo>
                    <a:pt x="1111739" y="2812488"/>
                    <a:pt x="1099640" y="2783215"/>
                    <a:pt x="825979" y="2795616"/>
                  </a:cubicBezTo>
                  <a:cubicBezTo>
                    <a:pt x="552318" y="2808018"/>
                    <a:pt x="341799" y="2760944"/>
                    <a:pt x="132447" y="2794218"/>
                  </a:cubicBezTo>
                  <a:cubicBezTo>
                    <a:pt x="147637" y="2645862"/>
                    <a:pt x="90737" y="2409759"/>
                    <a:pt x="100660" y="2128224"/>
                  </a:cubicBezTo>
                  <a:cubicBezTo>
                    <a:pt x="110583" y="1846689"/>
                    <a:pt x="96353" y="1754754"/>
                    <a:pt x="67548" y="1434480"/>
                  </a:cubicBezTo>
                  <a:cubicBezTo>
                    <a:pt x="38743" y="1114206"/>
                    <a:pt x="51696" y="1011044"/>
                    <a:pt x="34436" y="740737"/>
                  </a:cubicBezTo>
                  <a:cubicBezTo>
                    <a:pt x="17176" y="470430"/>
                    <a:pt x="-3037" y="178502"/>
                    <a:pt x="0" y="19243"/>
                  </a:cubicBezTo>
                  <a:close/>
                </a:path>
              </a:pathLst>
            </a:custGeom>
            <a:solidFill>
              <a:srgbClr val="FFF2CC"/>
            </a:solidFill>
            <a:ln w="25400" cap="flat" cmpd="sng">
              <a:solidFill>
                <a:srgbClr val="54040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sp>
        <p:nvSpPr>
          <p:cNvPr id="233" name="Google Shape;233;p8"/>
          <p:cNvSpPr txBox="1">
            <a:spLocks noGrp="1"/>
          </p:cNvSpPr>
          <p:nvPr>
            <p:ph type="title"/>
          </p:nvPr>
        </p:nvSpPr>
        <p:spPr>
          <a:xfrm>
            <a:off x="4124361" y="178900"/>
            <a:ext cx="7612800" cy="1007700"/>
          </a:xfrm>
          <a:prstGeom prst="rect">
            <a:avLst/>
          </a:prstGeom>
        </p:spPr>
        <p:txBody>
          <a:bodyPr spcFirstLastPara="1" wrap="square" lIns="121900" tIns="121900" rIns="121900" bIns="121900" anchor="ctr" anchorCtr="0">
            <a:noAutofit/>
          </a:bodyPr>
          <a:lstStyle>
            <a:lvl1pPr lvl="0" rtl="0">
              <a:spcBef>
                <a:spcPts val="0"/>
              </a:spcBef>
              <a:spcAft>
                <a:spcPts val="0"/>
              </a:spcAft>
              <a:buClr>
                <a:srgbClr val="DBD7B8"/>
              </a:buClr>
              <a:buSzPts val="3200"/>
              <a:buNone/>
              <a:defRPr sz="3200">
                <a:solidFill>
                  <a:srgbClr val="DBD7B8"/>
                </a:solidFill>
              </a:defRPr>
            </a:lvl1pPr>
            <a:lvl2pPr lvl="1" rtl="0">
              <a:spcBef>
                <a:spcPts val="0"/>
              </a:spcBef>
              <a:spcAft>
                <a:spcPts val="0"/>
              </a:spcAft>
              <a:buClr>
                <a:srgbClr val="DBD7B8"/>
              </a:buClr>
              <a:buSzPts val="3200"/>
              <a:buNone/>
              <a:defRPr sz="3200">
                <a:solidFill>
                  <a:srgbClr val="DBD7B8"/>
                </a:solidFill>
              </a:defRPr>
            </a:lvl2pPr>
            <a:lvl3pPr lvl="2" rtl="0">
              <a:spcBef>
                <a:spcPts val="0"/>
              </a:spcBef>
              <a:spcAft>
                <a:spcPts val="0"/>
              </a:spcAft>
              <a:buClr>
                <a:srgbClr val="DBD7B8"/>
              </a:buClr>
              <a:buSzPts val="3200"/>
              <a:buNone/>
              <a:defRPr sz="3200">
                <a:solidFill>
                  <a:srgbClr val="DBD7B8"/>
                </a:solidFill>
              </a:defRPr>
            </a:lvl3pPr>
            <a:lvl4pPr lvl="3" rtl="0">
              <a:spcBef>
                <a:spcPts val="0"/>
              </a:spcBef>
              <a:spcAft>
                <a:spcPts val="0"/>
              </a:spcAft>
              <a:buClr>
                <a:srgbClr val="DBD7B8"/>
              </a:buClr>
              <a:buSzPts val="3200"/>
              <a:buNone/>
              <a:defRPr sz="3200">
                <a:solidFill>
                  <a:srgbClr val="DBD7B8"/>
                </a:solidFill>
              </a:defRPr>
            </a:lvl4pPr>
            <a:lvl5pPr lvl="4" rtl="0">
              <a:spcBef>
                <a:spcPts val="0"/>
              </a:spcBef>
              <a:spcAft>
                <a:spcPts val="0"/>
              </a:spcAft>
              <a:buClr>
                <a:srgbClr val="DBD7B8"/>
              </a:buClr>
              <a:buSzPts val="3200"/>
              <a:buNone/>
              <a:defRPr sz="3200">
                <a:solidFill>
                  <a:srgbClr val="DBD7B8"/>
                </a:solidFill>
              </a:defRPr>
            </a:lvl5pPr>
            <a:lvl6pPr lvl="5" rtl="0">
              <a:spcBef>
                <a:spcPts val="0"/>
              </a:spcBef>
              <a:spcAft>
                <a:spcPts val="0"/>
              </a:spcAft>
              <a:buClr>
                <a:srgbClr val="DBD7B8"/>
              </a:buClr>
              <a:buSzPts val="3200"/>
              <a:buNone/>
              <a:defRPr sz="3200">
                <a:solidFill>
                  <a:srgbClr val="DBD7B8"/>
                </a:solidFill>
              </a:defRPr>
            </a:lvl6pPr>
            <a:lvl7pPr lvl="6" rtl="0">
              <a:spcBef>
                <a:spcPts val="0"/>
              </a:spcBef>
              <a:spcAft>
                <a:spcPts val="0"/>
              </a:spcAft>
              <a:buClr>
                <a:srgbClr val="DBD7B8"/>
              </a:buClr>
              <a:buSzPts val="3200"/>
              <a:buNone/>
              <a:defRPr sz="3200">
                <a:solidFill>
                  <a:srgbClr val="DBD7B8"/>
                </a:solidFill>
              </a:defRPr>
            </a:lvl7pPr>
            <a:lvl8pPr lvl="7" rtl="0">
              <a:spcBef>
                <a:spcPts val="0"/>
              </a:spcBef>
              <a:spcAft>
                <a:spcPts val="0"/>
              </a:spcAft>
              <a:buClr>
                <a:srgbClr val="DBD7B8"/>
              </a:buClr>
              <a:buSzPts val="3200"/>
              <a:buNone/>
              <a:defRPr sz="3200">
                <a:solidFill>
                  <a:srgbClr val="DBD7B8"/>
                </a:solidFill>
              </a:defRPr>
            </a:lvl8pPr>
            <a:lvl9pPr lvl="8" rtl="0">
              <a:spcBef>
                <a:spcPts val="0"/>
              </a:spcBef>
              <a:spcAft>
                <a:spcPts val="0"/>
              </a:spcAft>
              <a:buClr>
                <a:srgbClr val="DBD7B8"/>
              </a:buClr>
              <a:buSzPts val="3200"/>
              <a:buNone/>
              <a:defRPr sz="3200">
                <a:solidFill>
                  <a:srgbClr val="DBD7B8"/>
                </a:solidFill>
              </a:defRPr>
            </a:lvl9pPr>
          </a:lstStyle>
          <a:p>
            <a:endParaRPr/>
          </a:p>
        </p:txBody>
      </p:sp>
      <p:sp>
        <p:nvSpPr>
          <p:cNvPr id="234" name="Google Shape;234;p8"/>
          <p:cNvSpPr txBox="1">
            <a:spLocks noGrp="1"/>
          </p:cNvSpPr>
          <p:nvPr>
            <p:ph type="body" idx="1"/>
          </p:nvPr>
        </p:nvSpPr>
        <p:spPr>
          <a:xfrm>
            <a:off x="4273463" y="2119113"/>
            <a:ext cx="1628700" cy="2002200"/>
          </a:xfrm>
          <a:prstGeom prst="rect">
            <a:avLst/>
          </a:prstGeom>
        </p:spPr>
        <p:txBody>
          <a:bodyPr spcFirstLastPara="1" wrap="square" lIns="121900" tIns="121900" rIns="121900" bIns="121900" anchor="t" anchorCtr="0">
            <a:noAutofit/>
          </a:bodyPr>
          <a:lstStyle>
            <a:lvl1pPr marL="457200" lvl="0" indent="-381000" algn="ctr" rtl="0">
              <a:spcBef>
                <a:spcPts val="0"/>
              </a:spcBef>
              <a:spcAft>
                <a:spcPts val="0"/>
              </a:spcAft>
              <a:buClr>
                <a:srgbClr val="000000"/>
              </a:buClr>
              <a:buSzPts val="2400"/>
              <a:buChar char="●"/>
              <a:defRPr>
                <a:solidFill>
                  <a:srgbClr val="000000"/>
                </a:solidFill>
              </a:defRPr>
            </a:lvl1pPr>
            <a:lvl2pPr marL="914400" lvl="1" indent="-381000" algn="ctr" rtl="0">
              <a:spcBef>
                <a:spcPts val="2100"/>
              </a:spcBef>
              <a:spcAft>
                <a:spcPts val="0"/>
              </a:spcAft>
              <a:buClr>
                <a:srgbClr val="000000"/>
              </a:buClr>
              <a:buSzPts val="2400"/>
              <a:buChar char="○"/>
              <a:defRPr>
                <a:solidFill>
                  <a:srgbClr val="000000"/>
                </a:solidFill>
              </a:defRPr>
            </a:lvl2pPr>
            <a:lvl3pPr marL="1371600" lvl="2" indent="-381000" algn="ctr" rtl="0">
              <a:spcBef>
                <a:spcPts val="2100"/>
              </a:spcBef>
              <a:spcAft>
                <a:spcPts val="0"/>
              </a:spcAft>
              <a:buClr>
                <a:srgbClr val="000000"/>
              </a:buClr>
              <a:buSzPts val="2400"/>
              <a:buChar char="■"/>
              <a:defRPr>
                <a:solidFill>
                  <a:srgbClr val="000000"/>
                </a:solidFill>
              </a:defRPr>
            </a:lvl3pPr>
            <a:lvl4pPr marL="1828800" lvl="3" indent="-381000" algn="ctr" rtl="0">
              <a:spcBef>
                <a:spcPts val="2100"/>
              </a:spcBef>
              <a:spcAft>
                <a:spcPts val="0"/>
              </a:spcAft>
              <a:buClr>
                <a:srgbClr val="000000"/>
              </a:buClr>
              <a:buSzPts val="2400"/>
              <a:buChar char="●"/>
              <a:defRPr>
                <a:solidFill>
                  <a:srgbClr val="000000"/>
                </a:solidFill>
              </a:defRPr>
            </a:lvl4pPr>
            <a:lvl5pPr marL="2286000" lvl="4" indent="-381000" algn="ctr" rtl="0">
              <a:spcBef>
                <a:spcPts val="2100"/>
              </a:spcBef>
              <a:spcAft>
                <a:spcPts val="0"/>
              </a:spcAft>
              <a:buClr>
                <a:srgbClr val="000000"/>
              </a:buClr>
              <a:buSzPts val="2400"/>
              <a:buChar char="○"/>
              <a:defRPr>
                <a:solidFill>
                  <a:srgbClr val="000000"/>
                </a:solidFill>
              </a:defRPr>
            </a:lvl5pPr>
            <a:lvl6pPr marL="2743200" lvl="5" indent="-381000" algn="ctr" rtl="0">
              <a:spcBef>
                <a:spcPts val="2100"/>
              </a:spcBef>
              <a:spcAft>
                <a:spcPts val="0"/>
              </a:spcAft>
              <a:buClr>
                <a:srgbClr val="000000"/>
              </a:buClr>
              <a:buSzPts val="2400"/>
              <a:buChar char="■"/>
              <a:defRPr>
                <a:solidFill>
                  <a:srgbClr val="000000"/>
                </a:solidFill>
              </a:defRPr>
            </a:lvl6pPr>
            <a:lvl7pPr marL="3200400" lvl="6" indent="-381000" algn="ctr" rtl="0">
              <a:spcBef>
                <a:spcPts val="2100"/>
              </a:spcBef>
              <a:spcAft>
                <a:spcPts val="0"/>
              </a:spcAft>
              <a:buClr>
                <a:srgbClr val="000000"/>
              </a:buClr>
              <a:buSzPts val="2400"/>
              <a:buChar char="●"/>
              <a:defRPr>
                <a:solidFill>
                  <a:srgbClr val="000000"/>
                </a:solidFill>
              </a:defRPr>
            </a:lvl7pPr>
            <a:lvl8pPr marL="3657600" lvl="7" indent="-381000" algn="ctr" rtl="0">
              <a:spcBef>
                <a:spcPts val="2100"/>
              </a:spcBef>
              <a:spcAft>
                <a:spcPts val="0"/>
              </a:spcAft>
              <a:buClr>
                <a:srgbClr val="000000"/>
              </a:buClr>
              <a:buSzPts val="2400"/>
              <a:buChar char="○"/>
              <a:defRPr>
                <a:solidFill>
                  <a:srgbClr val="000000"/>
                </a:solidFill>
              </a:defRPr>
            </a:lvl8pPr>
            <a:lvl9pPr marL="4114800" lvl="8" indent="-381000" algn="ctr" rtl="0">
              <a:spcBef>
                <a:spcPts val="2100"/>
              </a:spcBef>
              <a:spcAft>
                <a:spcPts val="2100"/>
              </a:spcAft>
              <a:buClr>
                <a:srgbClr val="000000"/>
              </a:buClr>
              <a:buSzPts val="2400"/>
              <a:buChar char="■"/>
              <a:defRPr>
                <a:solidFill>
                  <a:srgbClr val="000000"/>
                </a:solidFill>
              </a:defRPr>
            </a:lvl9pPr>
          </a:lstStyle>
          <a:p>
            <a:endParaRPr/>
          </a:p>
        </p:txBody>
      </p:sp>
      <p:sp>
        <p:nvSpPr>
          <p:cNvPr id="235" name="Google Shape;235;p8"/>
          <p:cNvSpPr txBox="1">
            <a:spLocks noGrp="1"/>
          </p:cNvSpPr>
          <p:nvPr>
            <p:ph type="sldNum" idx="12"/>
          </p:nvPr>
        </p:nvSpPr>
        <p:spPr>
          <a:xfrm>
            <a:off x="11296726"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236" name="Google Shape;236;p8"/>
          <p:cNvGrpSpPr/>
          <p:nvPr/>
        </p:nvGrpSpPr>
        <p:grpSpPr>
          <a:xfrm>
            <a:off x="569209" y="787285"/>
            <a:ext cx="1628745" cy="2225546"/>
            <a:chOff x="448116" y="430960"/>
            <a:chExt cx="4287300" cy="5858241"/>
          </a:xfrm>
        </p:grpSpPr>
        <p:grpSp>
          <p:nvGrpSpPr>
            <p:cNvPr id="237" name="Google Shape;237;p8"/>
            <p:cNvGrpSpPr/>
            <p:nvPr/>
          </p:nvGrpSpPr>
          <p:grpSpPr>
            <a:xfrm>
              <a:off x="1338879" y="1712301"/>
              <a:ext cx="2621817" cy="3566852"/>
              <a:chOff x="879239" y="1133200"/>
              <a:chExt cx="3370378" cy="4585232"/>
            </a:xfrm>
          </p:grpSpPr>
          <p:sp>
            <p:nvSpPr>
              <p:cNvPr id="238" name="Google Shape;238;p8"/>
              <p:cNvSpPr/>
              <p:nvPr/>
            </p:nvSpPr>
            <p:spPr>
              <a:xfrm rot="9919867" flipH="1">
                <a:off x="1699111" y="4372633"/>
                <a:ext cx="1601777" cy="1161924"/>
              </a:xfrm>
              <a:custGeom>
                <a:avLst/>
                <a:gdLst/>
                <a:ahLst/>
                <a:cxnLst/>
                <a:rect l="l" t="t" r="r" b="b"/>
                <a:pathLst>
                  <a:path w="1823021" h="1322414" extrusionOk="0">
                    <a:moveTo>
                      <a:pt x="1066475" y="1322414"/>
                    </a:moveTo>
                    <a:cubicBezTo>
                      <a:pt x="1084537" y="1276544"/>
                      <a:pt x="1100821" y="1232034"/>
                      <a:pt x="1115425" y="1188867"/>
                    </a:cubicBezTo>
                    <a:lnTo>
                      <a:pt x="1120670" y="1171931"/>
                    </a:lnTo>
                    <a:lnTo>
                      <a:pt x="1195802" y="1229933"/>
                    </a:lnTo>
                    <a:cubicBezTo>
                      <a:pt x="2467107" y="295913"/>
                      <a:pt x="1455252" y="-430547"/>
                      <a:pt x="1195802" y="295913"/>
                    </a:cubicBezTo>
                    <a:cubicBezTo>
                      <a:pt x="1049861" y="-112721"/>
                      <a:pt x="665855" y="-61642"/>
                      <a:pt x="584048" y="227503"/>
                    </a:cubicBezTo>
                    <a:lnTo>
                      <a:pt x="580245" y="253521"/>
                    </a:lnTo>
                    <a:lnTo>
                      <a:pt x="565698" y="289644"/>
                    </a:lnTo>
                    <a:cubicBezTo>
                      <a:pt x="548869" y="356776"/>
                      <a:pt x="547773" y="437953"/>
                      <a:pt x="568723" y="532074"/>
                    </a:cubicBezTo>
                    <a:cubicBezTo>
                      <a:pt x="-37956" y="55631"/>
                      <a:pt x="-507016" y="1209571"/>
                      <a:pt x="1066475" y="1322414"/>
                    </a:cubicBezTo>
                    <a:close/>
                  </a:path>
                </a:pathLst>
              </a:cu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239" name="Google Shape;239;p8"/>
              <p:cNvGrpSpPr/>
              <p:nvPr/>
            </p:nvGrpSpPr>
            <p:grpSpPr>
              <a:xfrm>
                <a:off x="879239" y="1133200"/>
                <a:ext cx="3370378" cy="3999107"/>
                <a:chOff x="8628480" y="-256823"/>
                <a:chExt cx="3288816" cy="3902329"/>
              </a:xfrm>
            </p:grpSpPr>
            <p:sp>
              <p:nvSpPr>
                <p:cNvPr id="240" name="Google Shape;240;p8"/>
                <p:cNvSpPr/>
                <p:nvPr/>
              </p:nvSpPr>
              <p:spPr>
                <a:xfrm rot="10800000">
                  <a:off x="10336997" y="3241552"/>
                  <a:ext cx="383700" cy="401700"/>
                </a:xfrm>
                <a:prstGeom prst="heart">
                  <a:avLst/>
                </a:prstGeom>
                <a:solidFill>
                  <a:srgbClr val="BC930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1" name="Google Shape;241;p8"/>
                <p:cNvSpPr/>
                <p:nvPr/>
              </p:nvSpPr>
              <p:spPr>
                <a:xfrm rot="10800000">
                  <a:off x="9916207" y="3243806"/>
                  <a:ext cx="383700" cy="401700"/>
                </a:xfrm>
                <a:prstGeom prst="heart">
                  <a:avLst/>
                </a:prstGeom>
                <a:solidFill>
                  <a:srgbClr val="BC930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2" name="Google Shape;242;p8"/>
                <p:cNvSpPr/>
                <p:nvPr/>
              </p:nvSpPr>
              <p:spPr>
                <a:xfrm rot="7050720" flipH="1">
                  <a:off x="10883440" y="1703222"/>
                  <a:ext cx="828040" cy="828040"/>
                </a:xfrm>
                <a:prstGeom prst="hear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3" name="Google Shape;243;p8"/>
                <p:cNvSpPr/>
                <p:nvPr/>
              </p:nvSpPr>
              <p:spPr>
                <a:xfrm rot="-7210186">
                  <a:off x="8780453" y="1721176"/>
                  <a:ext cx="827955" cy="827955"/>
                </a:xfrm>
                <a:prstGeom prst="hear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4" name="Google Shape;244;p8"/>
                <p:cNvSpPr/>
                <p:nvPr/>
              </p:nvSpPr>
              <p:spPr>
                <a:xfrm>
                  <a:off x="9231084" y="1373848"/>
                  <a:ext cx="2094900" cy="2055300"/>
                </a:xfrm>
                <a:prstGeom prst="ellipse">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5" name="Google Shape;245;p8"/>
                <p:cNvSpPr/>
                <p:nvPr/>
              </p:nvSpPr>
              <p:spPr>
                <a:xfrm>
                  <a:off x="9435211" y="1409003"/>
                  <a:ext cx="1663800" cy="2055300"/>
                </a:xfrm>
                <a:prstGeom prst="ellipse">
                  <a:avLst/>
                </a:prstGeom>
                <a:solidFill>
                  <a:srgbClr val="CFBFB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6" name="Google Shape;246;p8"/>
                <p:cNvSpPr/>
                <p:nvPr/>
              </p:nvSpPr>
              <p:spPr>
                <a:xfrm rot="1555494" flipH="1">
                  <a:off x="9064019" y="179284"/>
                  <a:ext cx="2499741" cy="2192685"/>
                </a:xfrm>
                <a:custGeom>
                  <a:avLst/>
                  <a:gdLst/>
                  <a:ahLst/>
                  <a:cxnLst/>
                  <a:rect l="l" t="t" r="r" b="b"/>
                  <a:pathLst>
                    <a:path w="2497985" h="2191145" extrusionOk="0">
                      <a:moveTo>
                        <a:pt x="774578" y="0"/>
                      </a:moveTo>
                      <a:lnTo>
                        <a:pt x="392185" y="366758"/>
                      </a:lnTo>
                      <a:lnTo>
                        <a:pt x="360789" y="378107"/>
                      </a:lnTo>
                      <a:lnTo>
                        <a:pt x="343617" y="389204"/>
                      </a:lnTo>
                      <a:lnTo>
                        <a:pt x="329165" y="395365"/>
                      </a:lnTo>
                      <a:cubicBezTo>
                        <a:pt x="216572" y="456872"/>
                        <a:pt x="122414" y="551231"/>
                        <a:pt x="63097" y="673240"/>
                      </a:cubicBezTo>
                      <a:cubicBezTo>
                        <a:pt x="-95084" y="998596"/>
                        <a:pt x="54391" y="1397362"/>
                        <a:pt x="396958" y="1563910"/>
                      </a:cubicBezTo>
                      <a:cubicBezTo>
                        <a:pt x="482599" y="1605547"/>
                        <a:pt x="572202" y="1628728"/>
                        <a:pt x="660903" y="1634996"/>
                      </a:cubicBezTo>
                      <a:lnTo>
                        <a:pt x="851769" y="1619176"/>
                      </a:lnTo>
                      <a:lnTo>
                        <a:pt x="919444" y="1604600"/>
                      </a:lnTo>
                      <a:cubicBezTo>
                        <a:pt x="960463" y="1591591"/>
                        <a:pt x="1000042" y="1574739"/>
                        <a:pt x="1037572" y="1554237"/>
                      </a:cubicBezTo>
                      <a:lnTo>
                        <a:pt x="1085203" y="1521716"/>
                      </a:lnTo>
                      <a:lnTo>
                        <a:pt x="1088845" y="1522570"/>
                      </a:lnTo>
                      <a:cubicBezTo>
                        <a:pt x="1097370" y="1526839"/>
                        <a:pt x="1105243" y="1533900"/>
                        <a:pt x="1112567" y="1543123"/>
                      </a:cubicBezTo>
                      <a:lnTo>
                        <a:pt x="1124853" y="1563279"/>
                      </a:lnTo>
                      <a:lnTo>
                        <a:pt x="1127874" y="1608516"/>
                      </a:lnTo>
                      <a:cubicBezTo>
                        <a:pt x="1163154" y="1819412"/>
                        <a:pt x="1301832" y="2014215"/>
                        <a:pt x="1515937" y="2118308"/>
                      </a:cubicBezTo>
                      <a:cubicBezTo>
                        <a:pt x="1858503" y="2284855"/>
                        <a:pt x="2264439" y="2156117"/>
                        <a:pt x="2422619" y="1830761"/>
                      </a:cubicBezTo>
                      <a:cubicBezTo>
                        <a:pt x="2481937" y="1708752"/>
                        <a:pt x="2497991" y="1576420"/>
                        <a:pt x="2476822" y="1449882"/>
                      </a:cubicBezTo>
                      <a:lnTo>
                        <a:pt x="2449966" y="1350031"/>
                      </a:lnTo>
                      <a:lnTo>
                        <a:pt x="2497985" y="865549"/>
                      </a:lnTo>
                      <a:lnTo>
                        <a:pt x="2048870" y="802019"/>
                      </a:lnTo>
                      <a:lnTo>
                        <a:pt x="2045220" y="798530"/>
                      </a:lnTo>
                      <a:cubicBezTo>
                        <a:pt x="1916681" y="686863"/>
                        <a:pt x="1761707" y="583962"/>
                        <a:pt x="1586571" y="498815"/>
                      </a:cubicBezTo>
                      <a:cubicBezTo>
                        <a:pt x="1508733" y="460972"/>
                        <a:pt x="1430596" y="428427"/>
                        <a:pt x="1353122" y="401126"/>
                      </a:cubicBezTo>
                      <a:lnTo>
                        <a:pt x="1123800" y="334945"/>
                      </a:lnTo>
                      <a:lnTo>
                        <a:pt x="774578" y="0"/>
                      </a:lnTo>
                      <a:close/>
                    </a:path>
                  </a:pathLst>
                </a:cu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7" name="Google Shape;247;p8"/>
                <p:cNvSpPr/>
                <p:nvPr/>
              </p:nvSpPr>
              <p:spPr>
                <a:xfrm>
                  <a:off x="10250802" y="901781"/>
                  <a:ext cx="1080000" cy="10800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8" name="Google Shape;248;p8"/>
                <p:cNvSpPr/>
                <p:nvPr/>
              </p:nvSpPr>
              <p:spPr>
                <a:xfrm>
                  <a:off x="9187694" y="901781"/>
                  <a:ext cx="1080000" cy="10800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9" name="Google Shape;249;p8"/>
                <p:cNvSpPr/>
                <p:nvPr/>
              </p:nvSpPr>
              <p:spPr>
                <a:xfrm>
                  <a:off x="9642536" y="1275233"/>
                  <a:ext cx="540000" cy="540000"/>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0" name="Google Shape;250;p8"/>
                <p:cNvSpPr/>
                <p:nvPr/>
              </p:nvSpPr>
              <p:spPr>
                <a:xfrm>
                  <a:off x="10350110" y="1286118"/>
                  <a:ext cx="540000" cy="540000"/>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1" name="Google Shape;251;p8"/>
                <p:cNvSpPr/>
                <p:nvPr/>
              </p:nvSpPr>
              <p:spPr>
                <a:xfrm>
                  <a:off x="9782215" y="1409123"/>
                  <a:ext cx="288000" cy="288000"/>
                </a:xfrm>
                <a:prstGeom prst="ellipse">
                  <a:avLst/>
                </a:prstGeom>
                <a:solidFill>
                  <a:srgbClr val="201C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2" name="Google Shape;252;p8"/>
                <p:cNvSpPr/>
                <p:nvPr/>
              </p:nvSpPr>
              <p:spPr>
                <a:xfrm>
                  <a:off x="10485232" y="1416747"/>
                  <a:ext cx="288000" cy="288000"/>
                </a:xfrm>
                <a:prstGeom prst="ellipse">
                  <a:avLst/>
                </a:prstGeom>
                <a:solidFill>
                  <a:srgbClr val="201C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3" name="Google Shape;253;p8"/>
                <p:cNvSpPr/>
                <p:nvPr/>
              </p:nvSpPr>
              <p:spPr>
                <a:xfrm>
                  <a:off x="9887331" y="1466119"/>
                  <a:ext cx="108000" cy="1080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4" name="Google Shape;254;p8"/>
                <p:cNvSpPr/>
                <p:nvPr/>
              </p:nvSpPr>
              <p:spPr>
                <a:xfrm>
                  <a:off x="10598699" y="1473899"/>
                  <a:ext cx="108000" cy="1080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5" name="Google Shape;255;p8"/>
                <p:cNvSpPr/>
                <p:nvPr/>
              </p:nvSpPr>
              <p:spPr>
                <a:xfrm rot="10800000">
                  <a:off x="10068732" y="1744386"/>
                  <a:ext cx="373500" cy="310500"/>
                </a:xfrm>
                <a:prstGeom prst="triangle">
                  <a:avLst>
                    <a:gd name="adj" fmla="val 50000"/>
                  </a:avLst>
                </a:prstGeom>
                <a:solidFill>
                  <a:srgbClr val="BC930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256" name="Google Shape;256;p8"/>
              <p:cNvSpPr/>
              <p:nvPr/>
            </p:nvSpPr>
            <p:spPr>
              <a:xfrm rot="-10360140" flipH="1">
                <a:off x="2798041" y="3409381"/>
                <a:ext cx="848738" cy="848738"/>
              </a:xfrm>
              <a:prstGeom prst="hear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7" name="Google Shape;257;p8"/>
              <p:cNvSpPr/>
              <p:nvPr/>
            </p:nvSpPr>
            <p:spPr>
              <a:xfrm rot="-10360140" flipH="1">
                <a:off x="2574993" y="3410390"/>
                <a:ext cx="848738" cy="848738"/>
              </a:xfrm>
              <a:prstGeom prst="hear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8" name="Google Shape;258;p8"/>
              <p:cNvSpPr/>
              <p:nvPr/>
            </p:nvSpPr>
            <p:spPr>
              <a:xfrm rot="-10360140" flipH="1">
                <a:off x="1364876" y="3381121"/>
                <a:ext cx="848738" cy="848738"/>
              </a:xfrm>
              <a:prstGeom prst="hear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9" name="Google Shape;259;p8"/>
              <p:cNvSpPr/>
              <p:nvPr/>
            </p:nvSpPr>
            <p:spPr>
              <a:xfrm rot="-10360140" flipH="1">
                <a:off x="1668667" y="3412408"/>
                <a:ext cx="848738" cy="848738"/>
              </a:xfrm>
              <a:prstGeom prst="hear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260" name="Google Shape;260;p8"/>
            <p:cNvSpPr/>
            <p:nvPr/>
          </p:nvSpPr>
          <p:spPr>
            <a:xfrm>
              <a:off x="448116" y="4765781"/>
              <a:ext cx="4287300" cy="139200"/>
            </a:xfrm>
            <a:prstGeom prst="rect">
              <a:avLst/>
            </a:prstGeom>
            <a:solidFill>
              <a:srgbClr val="7F6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261" name="Google Shape;261;p8"/>
            <p:cNvGrpSpPr/>
            <p:nvPr/>
          </p:nvGrpSpPr>
          <p:grpSpPr>
            <a:xfrm>
              <a:off x="448116" y="430960"/>
              <a:ext cx="4257056" cy="5858241"/>
              <a:chOff x="448116" y="430960"/>
              <a:chExt cx="4257056" cy="5858241"/>
            </a:xfrm>
          </p:grpSpPr>
          <p:sp>
            <p:nvSpPr>
              <p:cNvPr id="262" name="Google Shape;262;p8"/>
              <p:cNvSpPr/>
              <p:nvPr/>
            </p:nvSpPr>
            <p:spPr>
              <a:xfrm>
                <a:off x="448116" y="437370"/>
                <a:ext cx="4251052" cy="5851831"/>
              </a:xfrm>
              <a:custGeom>
                <a:avLst/>
                <a:gdLst/>
                <a:ahLst/>
                <a:cxnLst/>
                <a:rect l="l" t="t" r="r" b="b"/>
                <a:pathLst>
                  <a:path w="4251052" h="5851831" extrusionOk="0">
                    <a:moveTo>
                      <a:pt x="2975090" y="4302220"/>
                    </a:moveTo>
                    <a:lnTo>
                      <a:pt x="2973258" y="4302338"/>
                    </a:lnTo>
                    <a:cubicBezTo>
                      <a:pt x="2719650" y="4316636"/>
                      <a:pt x="2497950" y="4322127"/>
                      <a:pt x="2299296" y="4321258"/>
                    </a:cubicBezTo>
                    <a:lnTo>
                      <a:pt x="2249691" y="4320505"/>
                    </a:lnTo>
                    <a:lnTo>
                      <a:pt x="2285215" y="4710474"/>
                    </a:lnTo>
                    <a:lnTo>
                      <a:pt x="2312158" y="4977559"/>
                    </a:lnTo>
                    <a:lnTo>
                      <a:pt x="2318103" y="4977694"/>
                    </a:lnTo>
                    <a:cubicBezTo>
                      <a:pt x="2497516" y="4980436"/>
                      <a:pt x="2688506" y="4979199"/>
                      <a:pt x="2895613" y="4972422"/>
                    </a:cubicBezTo>
                    <a:lnTo>
                      <a:pt x="2984221" y="4968815"/>
                    </a:lnTo>
                    <a:lnTo>
                      <a:pt x="2979760" y="4719800"/>
                    </a:lnTo>
                    <a:close/>
                    <a:moveTo>
                      <a:pt x="1385199" y="4267058"/>
                    </a:moveTo>
                    <a:lnTo>
                      <a:pt x="1380255" y="4553981"/>
                    </a:lnTo>
                    <a:cubicBezTo>
                      <a:pt x="1378219" y="4656163"/>
                      <a:pt x="1375891" y="4759509"/>
                      <a:pt x="1373046" y="4864887"/>
                    </a:cubicBezTo>
                    <a:lnTo>
                      <a:pt x="1371037" y="4927923"/>
                    </a:lnTo>
                    <a:lnTo>
                      <a:pt x="1496471" y="4938054"/>
                    </a:lnTo>
                    <a:cubicBezTo>
                      <a:pt x="1701064" y="4953611"/>
                      <a:pt x="1912778" y="4966722"/>
                      <a:pt x="2142379" y="4973684"/>
                    </a:cubicBezTo>
                    <a:lnTo>
                      <a:pt x="2176028" y="4974451"/>
                    </a:lnTo>
                    <a:lnTo>
                      <a:pt x="2143571" y="4654431"/>
                    </a:lnTo>
                    <a:cubicBezTo>
                      <a:pt x="2136799" y="4581661"/>
                      <a:pt x="2130180" y="4507115"/>
                      <a:pt x="2123736" y="4430553"/>
                    </a:cubicBezTo>
                    <a:lnTo>
                      <a:pt x="2114815" y="4318462"/>
                    </a:lnTo>
                    <a:lnTo>
                      <a:pt x="2107995" y="4318358"/>
                    </a:lnTo>
                    <a:cubicBezTo>
                      <a:pt x="1862294" y="4311907"/>
                      <a:pt x="1652309" y="4295600"/>
                      <a:pt x="1457029" y="4275232"/>
                    </a:cubicBezTo>
                    <a:close/>
                    <a:moveTo>
                      <a:pt x="3642632" y="4250342"/>
                    </a:moveTo>
                    <a:lnTo>
                      <a:pt x="3474572" y="4265823"/>
                    </a:lnTo>
                    <a:cubicBezTo>
                      <a:pt x="3384423" y="4273731"/>
                      <a:pt x="3297740" y="4280680"/>
                      <a:pt x="3214271" y="4286743"/>
                    </a:cubicBezTo>
                    <a:lnTo>
                      <a:pt x="3076181" y="4295678"/>
                    </a:lnTo>
                    <a:lnTo>
                      <a:pt x="3072774" y="4545202"/>
                    </a:lnTo>
                    <a:cubicBezTo>
                      <a:pt x="3071578" y="4632731"/>
                      <a:pt x="3070491" y="4720719"/>
                      <a:pt x="3069836" y="4810539"/>
                    </a:cubicBezTo>
                    <a:lnTo>
                      <a:pt x="3069643" y="4965338"/>
                    </a:lnTo>
                    <a:lnTo>
                      <a:pt x="3104903" y="4963902"/>
                    </a:lnTo>
                    <a:cubicBezTo>
                      <a:pt x="3248117" y="4956956"/>
                      <a:pt x="3398917" y="4947402"/>
                      <a:pt x="3558589" y="4934797"/>
                    </a:cubicBezTo>
                    <a:lnTo>
                      <a:pt x="3649733" y="4926782"/>
                    </a:lnTo>
                    <a:lnTo>
                      <a:pt x="3648707" y="4884554"/>
                    </a:lnTo>
                    <a:cubicBezTo>
                      <a:pt x="3646886" y="4784782"/>
                      <a:pt x="3645639" y="4686929"/>
                      <a:pt x="3644722" y="4590173"/>
                    </a:cubicBezTo>
                    <a:close/>
                    <a:moveTo>
                      <a:pt x="682555" y="4184084"/>
                    </a:moveTo>
                    <a:lnTo>
                      <a:pt x="681331" y="4298580"/>
                    </a:lnTo>
                    <a:cubicBezTo>
                      <a:pt x="679455" y="4464263"/>
                      <a:pt x="677125" y="4631587"/>
                      <a:pt x="673286" y="4804318"/>
                    </a:cubicBezTo>
                    <a:lnTo>
                      <a:pt x="671450" y="4870485"/>
                    </a:lnTo>
                    <a:lnTo>
                      <a:pt x="772095" y="4877864"/>
                    </a:lnTo>
                    <a:cubicBezTo>
                      <a:pt x="934499" y="4890748"/>
                      <a:pt x="1093193" y="4904905"/>
                      <a:pt x="1253688" y="4918445"/>
                    </a:cubicBezTo>
                    <a:lnTo>
                      <a:pt x="1298877" y="4922095"/>
                    </a:lnTo>
                    <a:lnTo>
                      <a:pt x="1298949" y="4918479"/>
                    </a:lnTo>
                    <a:cubicBezTo>
                      <a:pt x="1301264" y="4730418"/>
                      <a:pt x="1300837" y="4555097"/>
                      <a:pt x="1300016" y="4381594"/>
                    </a:cubicBezTo>
                    <a:lnTo>
                      <a:pt x="1299429" y="4257297"/>
                    </a:lnTo>
                    <a:lnTo>
                      <a:pt x="1228408" y="4249215"/>
                    </a:lnTo>
                    <a:cubicBezTo>
                      <a:pt x="1078906" y="4231066"/>
                      <a:pt x="933436" y="4211803"/>
                      <a:pt x="781242" y="4194398"/>
                    </a:cubicBezTo>
                    <a:close/>
                    <a:moveTo>
                      <a:pt x="2957029" y="3320726"/>
                    </a:moveTo>
                    <a:lnTo>
                      <a:pt x="2824189" y="3328266"/>
                    </a:lnTo>
                    <a:cubicBezTo>
                      <a:pt x="2635892" y="3337269"/>
                      <a:pt x="2465779" y="3341253"/>
                      <a:pt x="2309783" y="3341341"/>
                    </a:cubicBezTo>
                    <a:lnTo>
                      <a:pt x="2177369" y="3340319"/>
                    </a:lnTo>
                    <a:lnTo>
                      <a:pt x="2205607" y="3772265"/>
                    </a:lnTo>
                    <a:lnTo>
                      <a:pt x="2237927" y="4181574"/>
                    </a:lnTo>
                    <a:lnTo>
                      <a:pt x="2393500" y="4185253"/>
                    </a:lnTo>
                    <a:cubicBezTo>
                      <a:pt x="2571408" y="4188132"/>
                      <a:pt x="2760670" y="4187107"/>
                      <a:pt x="2965745" y="4180646"/>
                    </a:cubicBezTo>
                    <a:lnTo>
                      <a:pt x="2973728" y="4180337"/>
                    </a:lnTo>
                    <a:lnTo>
                      <a:pt x="2972923" y="4108348"/>
                    </a:lnTo>
                    <a:cubicBezTo>
                      <a:pt x="2970644" y="3904530"/>
                      <a:pt x="2967713" y="3698373"/>
                      <a:pt x="2962174" y="3482858"/>
                    </a:cubicBezTo>
                    <a:close/>
                    <a:moveTo>
                      <a:pt x="1405889" y="3293460"/>
                    </a:moveTo>
                    <a:lnTo>
                      <a:pt x="1404674" y="3327783"/>
                    </a:lnTo>
                    <a:cubicBezTo>
                      <a:pt x="1398250" y="3541445"/>
                      <a:pt x="1394181" y="3745811"/>
                      <a:pt x="1390699" y="3947853"/>
                    </a:cubicBezTo>
                    <a:lnTo>
                      <a:pt x="1387560" y="4130048"/>
                    </a:lnTo>
                    <a:lnTo>
                      <a:pt x="1577902" y="4145444"/>
                    </a:lnTo>
                    <a:cubicBezTo>
                      <a:pt x="1679543" y="4153195"/>
                      <a:pt x="1782925" y="4160347"/>
                      <a:pt x="1889368" y="4166446"/>
                    </a:cubicBezTo>
                    <a:lnTo>
                      <a:pt x="2103642" y="4175987"/>
                    </a:lnTo>
                    <a:lnTo>
                      <a:pt x="2087347" y="3945038"/>
                    </a:lnTo>
                    <a:cubicBezTo>
                      <a:pt x="2076029" y="3773841"/>
                      <a:pt x="2065581" y="3592639"/>
                      <a:pt x="2056171" y="3399497"/>
                    </a:cubicBezTo>
                    <a:lnTo>
                      <a:pt x="2053413" y="3337591"/>
                    </a:lnTo>
                    <a:lnTo>
                      <a:pt x="2015406" y="3336655"/>
                    </a:lnTo>
                    <a:cubicBezTo>
                      <a:pt x="1876422" y="3332047"/>
                      <a:pt x="1748843" y="3324292"/>
                      <a:pt x="1628596" y="3314513"/>
                    </a:cubicBezTo>
                    <a:close/>
                    <a:moveTo>
                      <a:pt x="3629100" y="3268167"/>
                    </a:moveTo>
                    <a:lnTo>
                      <a:pt x="3609671" y="3270121"/>
                    </a:lnTo>
                    <a:cubicBezTo>
                      <a:pt x="3511526" y="3279582"/>
                      <a:pt x="3417287" y="3287964"/>
                      <a:pt x="3326669" y="3295347"/>
                    </a:cubicBezTo>
                    <a:lnTo>
                      <a:pt x="3067611" y="3314412"/>
                    </a:lnTo>
                    <a:lnTo>
                      <a:pt x="3071563" y="3428873"/>
                    </a:lnTo>
                    <a:cubicBezTo>
                      <a:pt x="3077813" y="3640587"/>
                      <a:pt x="3079311" y="3832140"/>
                      <a:pt x="3078649" y="4014529"/>
                    </a:cubicBezTo>
                    <a:lnTo>
                      <a:pt x="3077267" y="4176312"/>
                    </a:lnTo>
                    <a:lnTo>
                      <a:pt x="3157776" y="4173182"/>
                    </a:lnTo>
                    <a:cubicBezTo>
                      <a:pt x="3223339" y="4170160"/>
                      <a:pt x="3290497" y="4166589"/>
                      <a:pt x="3359378" y="4162427"/>
                    </a:cubicBezTo>
                    <a:lnTo>
                      <a:pt x="3641970" y="4142687"/>
                    </a:lnTo>
                    <a:lnTo>
                      <a:pt x="3641192" y="4016211"/>
                    </a:lnTo>
                    <a:cubicBezTo>
                      <a:pt x="3640016" y="3824890"/>
                      <a:pt x="3638181" y="3631377"/>
                      <a:pt x="3633716" y="3429093"/>
                    </a:cubicBezTo>
                    <a:close/>
                    <a:moveTo>
                      <a:pt x="698338" y="3209423"/>
                    </a:moveTo>
                    <a:lnTo>
                      <a:pt x="692592" y="3423642"/>
                    </a:lnTo>
                    <a:cubicBezTo>
                      <a:pt x="689977" y="3552244"/>
                      <a:pt x="688138" y="3678063"/>
                      <a:pt x="686631" y="3802688"/>
                    </a:cubicBezTo>
                    <a:lnTo>
                      <a:pt x="683744" y="4072820"/>
                    </a:lnTo>
                    <a:lnTo>
                      <a:pt x="857884" y="4085586"/>
                    </a:lnTo>
                    <a:lnTo>
                      <a:pt x="1298794" y="4122739"/>
                    </a:lnTo>
                    <a:lnTo>
                      <a:pt x="1298787" y="4121342"/>
                    </a:lnTo>
                    <a:cubicBezTo>
                      <a:pt x="1298163" y="3946930"/>
                      <a:pt x="1298324" y="3768879"/>
                      <a:pt x="1301619" y="3576268"/>
                    </a:cubicBezTo>
                    <a:lnTo>
                      <a:pt x="1309021" y="3282480"/>
                    </a:lnTo>
                    <a:lnTo>
                      <a:pt x="1177079" y="3267264"/>
                    </a:lnTo>
                    <a:cubicBezTo>
                      <a:pt x="1033181" y="3249690"/>
                      <a:pt x="892675" y="3231180"/>
                      <a:pt x="745916" y="3214396"/>
                    </a:cubicBezTo>
                    <a:close/>
                    <a:moveTo>
                      <a:pt x="2916637" y="2485432"/>
                    </a:moveTo>
                    <a:lnTo>
                      <a:pt x="2783600" y="2492976"/>
                    </a:lnTo>
                    <a:cubicBezTo>
                      <a:pt x="2574917" y="2503163"/>
                      <a:pt x="2388487" y="2507208"/>
                      <a:pt x="2218842" y="2506620"/>
                    </a:cubicBezTo>
                    <a:lnTo>
                      <a:pt x="2135473" y="2505566"/>
                    </a:lnTo>
                    <a:lnTo>
                      <a:pt x="2143145" y="2694941"/>
                    </a:lnTo>
                    <a:lnTo>
                      <a:pt x="2168993" y="3200357"/>
                    </a:lnTo>
                    <a:lnTo>
                      <a:pt x="2192842" y="3201403"/>
                    </a:lnTo>
                    <a:cubicBezTo>
                      <a:pt x="2422444" y="3208365"/>
                      <a:pt x="2669933" y="3209178"/>
                      <a:pt x="2946075" y="3200141"/>
                    </a:cubicBezTo>
                    <a:lnTo>
                      <a:pt x="2953194" y="3199851"/>
                    </a:lnTo>
                    <a:lnTo>
                      <a:pt x="2951666" y="3151687"/>
                    </a:lnTo>
                    <a:cubicBezTo>
                      <a:pt x="2947348" y="3038372"/>
                      <a:pt x="2942134" y="2921840"/>
                      <a:pt x="2935778" y="2801214"/>
                    </a:cubicBezTo>
                    <a:close/>
                    <a:moveTo>
                      <a:pt x="1443984" y="2467835"/>
                    </a:moveTo>
                    <a:lnTo>
                      <a:pt x="1432770" y="2651939"/>
                    </a:lnTo>
                    <a:cubicBezTo>
                      <a:pt x="1426322" y="2771551"/>
                      <a:pt x="1420904" y="2887097"/>
                      <a:pt x="1416294" y="2999447"/>
                    </a:cubicBezTo>
                    <a:lnTo>
                      <a:pt x="1410797" y="3154778"/>
                    </a:lnTo>
                    <a:lnTo>
                      <a:pt x="1546934" y="3165773"/>
                    </a:lnTo>
                    <a:cubicBezTo>
                      <a:pt x="1649231" y="3173552"/>
                      <a:pt x="1753307" y="3180719"/>
                      <a:pt x="1860510" y="3186812"/>
                    </a:cubicBezTo>
                    <a:lnTo>
                      <a:pt x="2047060" y="3195003"/>
                    </a:lnTo>
                    <a:lnTo>
                      <a:pt x="2042854" y="3100586"/>
                    </a:lnTo>
                    <a:cubicBezTo>
                      <a:pt x="2038688" y="2997803"/>
                      <a:pt x="2034803" y="2891792"/>
                      <a:pt x="2031219" y="2782312"/>
                    </a:cubicBezTo>
                    <a:lnTo>
                      <a:pt x="2023140" y="2503559"/>
                    </a:lnTo>
                    <a:lnTo>
                      <a:pt x="1900317" y="2499713"/>
                    </a:lnTo>
                    <a:cubicBezTo>
                      <a:pt x="1750626" y="2493619"/>
                      <a:pt x="1614078" y="2483896"/>
                      <a:pt x="1485205" y="2472056"/>
                    </a:cubicBezTo>
                    <a:close/>
                    <a:moveTo>
                      <a:pt x="3588767" y="2431709"/>
                    </a:moveTo>
                    <a:lnTo>
                      <a:pt x="3469961" y="2443581"/>
                    </a:lnTo>
                    <a:cubicBezTo>
                      <a:pt x="3385348" y="2451374"/>
                      <a:pt x="3303711" y="2458346"/>
                      <a:pt x="3224858" y="2464549"/>
                    </a:cubicBezTo>
                    <a:lnTo>
                      <a:pt x="3017458" y="2479403"/>
                    </a:lnTo>
                    <a:lnTo>
                      <a:pt x="3020787" y="2518967"/>
                    </a:lnTo>
                    <a:cubicBezTo>
                      <a:pt x="3037423" y="2728439"/>
                      <a:pt x="3049563" y="2918841"/>
                      <a:pt x="3058301" y="3094808"/>
                    </a:cubicBezTo>
                    <a:lnTo>
                      <a:pt x="3062788" y="3195390"/>
                    </a:lnTo>
                    <a:lnTo>
                      <a:pt x="3155366" y="3191622"/>
                    </a:lnTo>
                    <a:cubicBezTo>
                      <a:pt x="3298579" y="3184675"/>
                      <a:pt x="3449380" y="3175121"/>
                      <a:pt x="3609052" y="3162517"/>
                    </a:cubicBezTo>
                    <a:lnTo>
                      <a:pt x="3626026" y="3161023"/>
                    </a:lnTo>
                    <a:lnTo>
                      <a:pt x="3624800" y="3118267"/>
                    </a:lnTo>
                    <a:cubicBezTo>
                      <a:pt x="3617211" y="2905568"/>
                      <a:pt x="3606006" y="2680809"/>
                      <a:pt x="3589211" y="2437412"/>
                    </a:cubicBezTo>
                    <a:close/>
                    <a:moveTo>
                      <a:pt x="733524" y="2384681"/>
                    </a:moveTo>
                    <a:lnTo>
                      <a:pt x="715818" y="2714401"/>
                    </a:lnTo>
                    <a:cubicBezTo>
                      <a:pt x="710805" y="2821806"/>
                      <a:pt x="706663" y="2926082"/>
                      <a:pt x="703207" y="3027899"/>
                    </a:cubicBezTo>
                    <a:lnTo>
                      <a:pt x="701361" y="3096698"/>
                    </a:lnTo>
                    <a:lnTo>
                      <a:pt x="822558" y="3105583"/>
                    </a:lnTo>
                    <a:cubicBezTo>
                      <a:pt x="984963" y="3118467"/>
                      <a:pt x="1143656" y="3132625"/>
                      <a:pt x="1304152" y="3146165"/>
                    </a:cubicBezTo>
                    <a:lnTo>
                      <a:pt x="1314641" y="3147012"/>
                    </a:lnTo>
                    <a:lnTo>
                      <a:pt x="1323263" y="2943844"/>
                    </a:lnTo>
                    <a:cubicBezTo>
                      <a:pt x="1329223" y="2827521"/>
                      <a:pt x="1336553" y="2704828"/>
                      <a:pt x="1345549" y="2574402"/>
                    </a:cubicBezTo>
                    <a:lnTo>
                      <a:pt x="1354037" y="2458627"/>
                    </a:lnTo>
                    <a:lnTo>
                      <a:pt x="1284729" y="2451530"/>
                    </a:lnTo>
                    <a:cubicBezTo>
                      <a:pt x="1154338" y="2436948"/>
                      <a:pt x="1029365" y="2420870"/>
                      <a:pt x="903174" y="2405128"/>
                    </a:cubicBezTo>
                    <a:close/>
                    <a:moveTo>
                      <a:pt x="2843192" y="1602203"/>
                    </a:moveTo>
                    <a:lnTo>
                      <a:pt x="2814888" y="1603807"/>
                    </a:lnTo>
                    <a:cubicBezTo>
                      <a:pt x="2606204" y="1613994"/>
                      <a:pt x="2419774" y="1618040"/>
                      <a:pt x="2250130" y="1617452"/>
                    </a:cubicBezTo>
                    <a:lnTo>
                      <a:pt x="2109101" y="1615669"/>
                    </a:lnTo>
                    <a:lnTo>
                      <a:pt x="2111973" y="1759785"/>
                    </a:lnTo>
                    <a:cubicBezTo>
                      <a:pt x="2114556" y="1870834"/>
                      <a:pt x="2117452" y="1979346"/>
                      <a:pt x="2120641" y="2085478"/>
                    </a:cubicBezTo>
                    <a:lnTo>
                      <a:pt x="2130047" y="2366327"/>
                    </a:lnTo>
                    <a:lnTo>
                      <a:pt x="2139351" y="2366736"/>
                    </a:lnTo>
                    <a:cubicBezTo>
                      <a:pt x="2368952" y="2373698"/>
                      <a:pt x="2616441" y="2374511"/>
                      <a:pt x="2892584" y="2365473"/>
                    </a:cubicBezTo>
                    <a:lnTo>
                      <a:pt x="2908341" y="2364832"/>
                    </a:lnTo>
                    <a:lnTo>
                      <a:pt x="2881999" y="2021304"/>
                    </a:lnTo>
                    <a:cubicBezTo>
                      <a:pt x="2876050" y="1951046"/>
                      <a:pt x="2869695" y="1879327"/>
                      <a:pt x="2862901" y="1806037"/>
                    </a:cubicBezTo>
                    <a:close/>
                    <a:moveTo>
                      <a:pt x="1511543" y="1582380"/>
                    </a:moveTo>
                    <a:lnTo>
                      <a:pt x="1503881" y="1664977"/>
                    </a:lnTo>
                    <a:cubicBezTo>
                      <a:pt x="1484418" y="1883068"/>
                      <a:pt x="1468514" y="2087104"/>
                      <a:pt x="1455422" y="2280030"/>
                    </a:cubicBezTo>
                    <a:lnTo>
                      <a:pt x="1452512" y="2327800"/>
                    </a:lnTo>
                    <a:lnTo>
                      <a:pt x="1493441" y="2331105"/>
                    </a:lnTo>
                    <a:cubicBezTo>
                      <a:pt x="1595738" y="2338885"/>
                      <a:pt x="1699816" y="2346052"/>
                      <a:pt x="1807018" y="2352144"/>
                    </a:cubicBezTo>
                    <a:lnTo>
                      <a:pt x="2019606" y="2361479"/>
                    </a:lnTo>
                    <a:lnTo>
                      <a:pt x="2013499" y="2081866"/>
                    </a:lnTo>
                    <a:cubicBezTo>
                      <a:pt x="2011205" y="1957541"/>
                      <a:pt x="2009254" y="1829263"/>
                      <a:pt x="2007667" y="1696788"/>
                    </a:cubicBezTo>
                    <a:lnTo>
                      <a:pt x="2006921" y="1612903"/>
                    </a:lnTo>
                    <a:lnTo>
                      <a:pt x="1931604" y="1610545"/>
                    </a:lnTo>
                    <a:cubicBezTo>
                      <a:pt x="1781912" y="1604450"/>
                      <a:pt x="1645364" y="1594728"/>
                      <a:pt x="1516492" y="1582887"/>
                    </a:cubicBezTo>
                    <a:close/>
                    <a:moveTo>
                      <a:pt x="3510185" y="1553520"/>
                    </a:moveTo>
                    <a:lnTo>
                      <a:pt x="3501248" y="1554413"/>
                    </a:lnTo>
                    <a:cubicBezTo>
                      <a:pt x="3332022" y="1570000"/>
                      <a:pt x="3174703" y="1582300"/>
                      <a:pt x="3027746" y="1591740"/>
                    </a:cubicBezTo>
                    <a:lnTo>
                      <a:pt x="2930851" y="1597233"/>
                    </a:lnTo>
                    <a:lnTo>
                      <a:pt x="2956301" y="1828691"/>
                    </a:lnTo>
                    <a:cubicBezTo>
                      <a:pt x="2974114" y="1996862"/>
                      <a:pt x="2989443" y="2154495"/>
                      <a:pt x="3002612" y="2302964"/>
                    </a:cubicBezTo>
                    <a:lnTo>
                      <a:pt x="3007479" y="2360797"/>
                    </a:lnTo>
                    <a:lnTo>
                      <a:pt x="3101874" y="2356954"/>
                    </a:lnTo>
                    <a:cubicBezTo>
                      <a:pt x="3245088" y="2350008"/>
                      <a:pt x="3395888" y="2340453"/>
                      <a:pt x="3555560" y="2327849"/>
                    </a:cubicBezTo>
                    <a:lnTo>
                      <a:pt x="3580495" y="2325656"/>
                    </a:lnTo>
                    <a:lnTo>
                      <a:pt x="3559581" y="2057518"/>
                    </a:lnTo>
                    <a:cubicBezTo>
                      <a:pt x="3548141" y="1925679"/>
                      <a:pt x="3535059" y="1788358"/>
                      <a:pt x="3520085" y="1644732"/>
                    </a:cubicBezTo>
                    <a:close/>
                    <a:moveTo>
                      <a:pt x="803158" y="1500135"/>
                    </a:moveTo>
                    <a:lnTo>
                      <a:pt x="798737" y="1545054"/>
                    </a:lnTo>
                    <a:cubicBezTo>
                      <a:pt x="782921" y="1713579"/>
                      <a:pt x="769415" y="1873812"/>
                      <a:pt x="757855" y="2027064"/>
                    </a:cubicBezTo>
                    <a:lnTo>
                      <a:pt x="741377" y="2268885"/>
                    </a:lnTo>
                    <a:lnTo>
                      <a:pt x="769066" y="2270916"/>
                    </a:lnTo>
                    <a:cubicBezTo>
                      <a:pt x="931470" y="2283798"/>
                      <a:pt x="1090165" y="2297958"/>
                      <a:pt x="1250659" y="2311497"/>
                    </a:cubicBezTo>
                    <a:lnTo>
                      <a:pt x="1364585" y="2320698"/>
                    </a:lnTo>
                    <a:lnTo>
                      <a:pt x="1377830" y="2158556"/>
                    </a:lnTo>
                    <a:cubicBezTo>
                      <a:pt x="1390452" y="2011295"/>
                      <a:pt x="1405033" y="1854937"/>
                      <a:pt x="1421868" y="1688114"/>
                    </a:cubicBezTo>
                    <a:lnTo>
                      <a:pt x="1433746" y="1574415"/>
                    </a:lnTo>
                    <a:lnTo>
                      <a:pt x="1316016" y="1562363"/>
                    </a:lnTo>
                    <a:cubicBezTo>
                      <a:pt x="1185625" y="1547780"/>
                      <a:pt x="1060652" y="1531703"/>
                      <a:pt x="934460" y="1515961"/>
                    </a:cubicBezTo>
                    <a:close/>
                    <a:moveTo>
                      <a:pt x="2743729" y="728317"/>
                    </a:moveTo>
                    <a:lnTo>
                      <a:pt x="2581088" y="734850"/>
                    </a:lnTo>
                    <a:cubicBezTo>
                      <a:pt x="2485252" y="737960"/>
                      <a:pt x="2394376" y="739701"/>
                      <a:pt x="2307805" y="740255"/>
                    </a:cubicBezTo>
                    <a:lnTo>
                      <a:pt x="2098046" y="738792"/>
                    </a:lnTo>
                    <a:lnTo>
                      <a:pt x="2100376" y="1061821"/>
                    </a:lnTo>
                    <a:cubicBezTo>
                      <a:pt x="2101633" y="1183635"/>
                      <a:pt x="2103240" y="1302601"/>
                      <a:pt x="2105179" y="1418877"/>
                    </a:cubicBezTo>
                    <a:lnTo>
                      <a:pt x="2106293" y="1474749"/>
                    </a:lnTo>
                    <a:lnTo>
                      <a:pt x="2189971" y="1478138"/>
                    </a:lnTo>
                    <a:cubicBezTo>
                      <a:pt x="2386470" y="1483774"/>
                      <a:pt x="2596173" y="1484871"/>
                      <a:pt x="2825743" y="1479138"/>
                    </a:cubicBezTo>
                    <a:lnTo>
                      <a:pt x="2830474" y="1478961"/>
                    </a:lnTo>
                    <a:lnTo>
                      <a:pt x="2816636" y="1346547"/>
                    </a:lnTo>
                    <a:cubicBezTo>
                      <a:pt x="2799299" y="1186512"/>
                      <a:pt x="2779966" y="1019310"/>
                      <a:pt x="2758391" y="844067"/>
                    </a:cubicBezTo>
                    <a:close/>
                    <a:moveTo>
                      <a:pt x="1601893" y="715815"/>
                    </a:moveTo>
                    <a:lnTo>
                      <a:pt x="1573686" y="965611"/>
                    </a:lnTo>
                    <a:cubicBezTo>
                      <a:pt x="1564579" y="1048656"/>
                      <a:pt x="1555949" y="1129813"/>
                      <a:pt x="1547770" y="1209191"/>
                    </a:cubicBezTo>
                    <a:lnTo>
                      <a:pt x="1524629" y="1441375"/>
                    </a:lnTo>
                    <a:lnTo>
                      <a:pt x="1633436" y="1449901"/>
                    </a:lnTo>
                    <a:cubicBezTo>
                      <a:pt x="1721809" y="1456114"/>
                      <a:pt x="1811819" y="1461765"/>
                      <a:pt x="1904297" y="1466566"/>
                    </a:cubicBezTo>
                    <a:lnTo>
                      <a:pt x="2005658" y="1470672"/>
                    </a:lnTo>
                    <a:lnTo>
                      <a:pt x="2004022" y="1286540"/>
                    </a:lnTo>
                    <a:cubicBezTo>
                      <a:pt x="2003184" y="1145433"/>
                      <a:pt x="2002733" y="999889"/>
                      <a:pt x="2002689" y="849666"/>
                    </a:cubicBezTo>
                    <a:lnTo>
                      <a:pt x="2002958" y="736550"/>
                    </a:lnTo>
                    <a:lnTo>
                      <a:pt x="1834841" y="730752"/>
                    </a:lnTo>
                    <a:cubicBezTo>
                      <a:pt x="1762887" y="727270"/>
                      <a:pt x="1693935" y="722961"/>
                      <a:pt x="1627333" y="718003"/>
                    </a:cubicBezTo>
                    <a:close/>
                    <a:moveTo>
                      <a:pt x="3403041" y="682639"/>
                    </a:moveTo>
                    <a:lnTo>
                      <a:pt x="3166673" y="702496"/>
                    </a:lnTo>
                    <a:cubicBezTo>
                      <a:pt x="3095062" y="707898"/>
                      <a:pt x="3025786" y="712655"/>
                      <a:pt x="2958691" y="716810"/>
                    </a:cubicBezTo>
                    <a:lnTo>
                      <a:pt x="2822548" y="724285"/>
                    </a:lnTo>
                    <a:lnTo>
                      <a:pt x="2858278" y="996146"/>
                    </a:lnTo>
                    <a:cubicBezTo>
                      <a:pt x="2871276" y="1097586"/>
                      <a:pt x="2883531" y="1195876"/>
                      <a:pt x="2895083" y="1291187"/>
                    </a:cubicBezTo>
                    <a:lnTo>
                      <a:pt x="2916786" y="1475738"/>
                    </a:lnTo>
                    <a:lnTo>
                      <a:pt x="3144193" y="1467247"/>
                    </a:lnTo>
                    <a:cubicBezTo>
                      <a:pt x="3254657" y="1461800"/>
                      <a:pt x="3369630" y="1454804"/>
                      <a:pt x="3489697" y="1446056"/>
                    </a:cubicBezTo>
                    <a:lnTo>
                      <a:pt x="3498443" y="1445353"/>
                    </a:lnTo>
                    <a:lnTo>
                      <a:pt x="3496177" y="1424465"/>
                    </a:lnTo>
                    <a:cubicBezTo>
                      <a:pt x="3470788" y="1199264"/>
                      <a:pt x="3440868" y="958953"/>
                      <a:pt x="3405585" y="700760"/>
                    </a:cubicBezTo>
                    <a:close/>
                    <a:moveTo>
                      <a:pt x="897619" y="638721"/>
                    </a:moveTo>
                    <a:lnTo>
                      <a:pt x="861409" y="942935"/>
                    </a:lnTo>
                    <a:cubicBezTo>
                      <a:pt x="847986" y="1060958"/>
                      <a:pt x="835626" y="1175168"/>
                      <a:pt x="824241" y="1285884"/>
                    </a:cubicBezTo>
                    <a:lnTo>
                      <a:pt x="814688" y="1382956"/>
                    </a:lnTo>
                    <a:lnTo>
                      <a:pt x="1286696" y="1422729"/>
                    </a:lnTo>
                    <a:lnTo>
                      <a:pt x="1448270" y="1435391"/>
                    </a:lnTo>
                    <a:lnTo>
                      <a:pt x="1448848" y="1429861"/>
                    </a:lnTo>
                    <a:cubicBezTo>
                      <a:pt x="1468010" y="1252233"/>
                      <a:pt x="1489573" y="1063459"/>
                      <a:pt x="1513830" y="862173"/>
                    </a:cubicBezTo>
                    <a:lnTo>
                      <a:pt x="1532629" y="709856"/>
                    </a:lnTo>
                    <a:lnTo>
                      <a:pt x="1433921" y="701364"/>
                    </a:lnTo>
                    <a:cubicBezTo>
                      <a:pt x="1246253" y="683140"/>
                      <a:pt x="1073863" y="660699"/>
                      <a:pt x="899135" y="638903"/>
                    </a:cubicBezTo>
                    <a:close/>
                    <a:moveTo>
                      <a:pt x="2098535" y="0"/>
                    </a:moveTo>
                    <a:lnTo>
                      <a:pt x="2097200" y="295542"/>
                    </a:lnTo>
                    <a:lnTo>
                      <a:pt x="2097570" y="599147"/>
                    </a:lnTo>
                    <a:lnTo>
                      <a:pt x="2254027" y="603510"/>
                    </a:lnTo>
                    <a:cubicBezTo>
                      <a:pt x="2376912" y="605990"/>
                      <a:pt x="2505144" y="606634"/>
                      <a:pt x="2640241" y="604916"/>
                    </a:cubicBezTo>
                    <a:lnTo>
                      <a:pt x="2727832" y="602808"/>
                    </a:lnTo>
                    <a:lnTo>
                      <a:pt x="2724318" y="575059"/>
                    </a:lnTo>
                    <a:cubicBezTo>
                      <a:pt x="2712379" y="483306"/>
                      <a:pt x="2699850" y="389433"/>
                      <a:pt x="2686699" y="293329"/>
                    </a:cubicBezTo>
                    <a:lnTo>
                      <a:pt x="2655107" y="67845"/>
                    </a:lnTo>
                    <a:lnTo>
                      <a:pt x="2733725" y="88060"/>
                    </a:lnTo>
                    <a:lnTo>
                      <a:pt x="2771060" y="348332"/>
                    </a:lnTo>
                    <a:lnTo>
                      <a:pt x="2805831" y="600929"/>
                    </a:lnTo>
                    <a:lnTo>
                      <a:pt x="2920042" y="598179"/>
                    </a:lnTo>
                    <a:cubicBezTo>
                      <a:pt x="3016661" y="594781"/>
                      <a:pt x="3116783" y="590180"/>
                      <a:pt x="3220856" y="584219"/>
                    </a:cubicBezTo>
                    <a:lnTo>
                      <a:pt x="3387696" y="573344"/>
                    </a:lnTo>
                    <a:lnTo>
                      <a:pt x="3368482" y="436501"/>
                    </a:lnTo>
                    <a:lnTo>
                      <a:pt x="3362830" y="398212"/>
                    </a:lnTo>
                    <a:lnTo>
                      <a:pt x="3451493" y="464512"/>
                    </a:lnTo>
                    <a:lnTo>
                      <a:pt x="3454993" y="487651"/>
                    </a:lnTo>
                    <a:lnTo>
                      <a:pt x="3466640" y="568011"/>
                    </a:lnTo>
                    <a:lnTo>
                      <a:pt x="3561581" y="560369"/>
                    </a:lnTo>
                    <a:lnTo>
                      <a:pt x="3628500" y="621189"/>
                    </a:lnTo>
                    <a:lnTo>
                      <a:pt x="3661762" y="657786"/>
                    </a:lnTo>
                    <a:lnTo>
                      <a:pt x="3482251" y="675725"/>
                    </a:lnTo>
                    <a:lnTo>
                      <a:pt x="3500380" y="800811"/>
                    </a:lnTo>
                    <a:cubicBezTo>
                      <a:pt x="3529037" y="1003249"/>
                      <a:pt x="3554547" y="1193231"/>
                      <a:pt x="3577234" y="1372046"/>
                    </a:cubicBezTo>
                    <a:lnTo>
                      <a:pt x="3585384" y="1438354"/>
                    </a:lnTo>
                    <a:lnTo>
                      <a:pt x="3736794" y="1426167"/>
                    </a:lnTo>
                    <a:cubicBezTo>
                      <a:pt x="3800353" y="1420581"/>
                      <a:pt x="3865283" y="1414524"/>
                      <a:pt x="3931657" y="1407971"/>
                    </a:cubicBezTo>
                    <a:lnTo>
                      <a:pt x="4117621" y="1388624"/>
                    </a:lnTo>
                    <a:lnTo>
                      <a:pt x="4152786" y="1484701"/>
                    </a:lnTo>
                    <a:lnTo>
                      <a:pt x="4001528" y="1502515"/>
                    </a:lnTo>
                    <a:cubicBezTo>
                      <a:pt x="3942289" y="1509290"/>
                      <a:pt x="3884312" y="1515716"/>
                      <a:pt x="3827553" y="1521806"/>
                    </a:cubicBezTo>
                    <a:lnTo>
                      <a:pt x="3598454" y="1544700"/>
                    </a:lnTo>
                    <a:lnTo>
                      <a:pt x="3609190" y="1632054"/>
                    </a:lnTo>
                    <a:cubicBezTo>
                      <a:pt x="3629138" y="1800022"/>
                      <a:pt x="3646426" y="1957470"/>
                      <a:pt x="3661380" y="2105682"/>
                    </a:cubicBezTo>
                    <a:lnTo>
                      <a:pt x="3681673" y="2316758"/>
                    </a:lnTo>
                    <a:lnTo>
                      <a:pt x="3860718" y="2301011"/>
                    </a:lnTo>
                    <a:cubicBezTo>
                      <a:pt x="3965997" y="2290842"/>
                      <a:pt x="4074934" y="2279415"/>
                      <a:pt x="4187831" y="2266627"/>
                    </a:cubicBezTo>
                    <a:lnTo>
                      <a:pt x="4251052" y="2258961"/>
                    </a:lnTo>
                    <a:lnTo>
                      <a:pt x="4251052" y="2357961"/>
                    </a:lnTo>
                    <a:lnTo>
                      <a:pt x="4151790" y="2370302"/>
                    </a:lnTo>
                    <a:cubicBezTo>
                      <a:pt x="4028173" y="2385270"/>
                      <a:pt x="3909785" y="2398794"/>
                      <a:pt x="3796267" y="2410973"/>
                    </a:cubicBezTo>
                    <a:lnTo>
                      <a:pt x="3690747" y="2421518"/>
                    </a:lnTo>
                    <a:lnTo>
                      <a:pt x="3699571" y="2523904"/>
                    </a:lnTo>
                    <a:cubicBezTo>
                      <a:pt x="3715491" y="2720451"/>
                      <a:pt x="3726894" y="2899120"/>
                      <a:pt x="3734877" y="3064260"/>
                    </a:cubicBezTo>
                    <a:lnTo>
                      <a:pt x="3738129" y="3151164"/>
                    </a:lnTo>
                    <a:lnTo>
                      <a:pt x="3914210" y="3135679"/>
                    </a:lnTo>
                    <a:cubicBezTo>
                      <a:pt x="4019489" y="3125510"/>
                      <a:pt x="4128427" y="3114083"/>
                      <a:pt x="4241323" y="3101295"/>
                    </a:cubicBezTo>
                    <a:lnTo>
                      <a:pt x="4251052" y="3100115"/>
                    </a:lnTo>
                    <a:lnTo>
                      <a:pt x="4251052" y="3199219"/>
                    </a:lnTo>
                    <a:lnTo>
                      <a:pt x="4171698" y="3209016"/>
                    </a:lnTo>
                    <a:cubicBezTo>
                      <a:pt x="4037876" y="3225059"/>
                      <a:pt x="3910239" y="3239395"/>
                      <a:pt x="3788320" y="3252152"/>
                    </a:cubicBezTo>
                    <a:lnTo>
                      <a:pt x="3742084" y="3256803"/>
                    </a:lnTo>
                    <a:lnTo>
                      <a:pt x="3746612" y="3377788"/>
                    </a:lnTo>
                    <a:cubicBezTo>
                      <a:pt x="3751830" y="3576499"/>
                      <a:pt x="3752273" y="3756310"/>
                      <a:pt x="3750546" y="3927532"/>
                    </a:cubicBezTo>
                    <a:lnTo>
                      <a:pt x="3747360" y="4133463"/>
                    </a:lnTo>
                    <a:lnTo>
                      <a:pt x="3949535" y="4115682"/>
                    </a:lnTo>
                    <a:lnTo>
                      <a:pt x="4251052" y="4083988"/>
                    </a:lnTo>
                    <a:lnTo>
                      <a:pt x="4251052" y="4183583"/>
                    </a:lnTo>
                    <a:lnTo>
                      <a:pt x="4207023" y="4189019"/>
                    </a:lnTo>
                    <a:cubicBezTo>
                      <a:pt x="4073201" y="4205061"/>
                      <a:pt x="3945565" y="4219397"/>
                      <a:pt x="3823646" y="4232155"/>
                    </a:cubicBezTo>
                    <a:lnTo>
                      <a:pt x="3745370" y="4240029"/>
                    </a:lnTo>
                    <a:lnTo>
                      <a:pt x="3741456" y="4425735"/>
                    </a:lnTo>
                    <a:cubicBezTo>
                      <a:pt x="3739723" y="4507910"/>
                      <a:pt x="3738100" y="4590514"/>
                      <a:pt x="3736911" y="4674837"/>
                    </a:cubicBezTo>
                    <a:lnTo>
                      <a:pt x="3735083" y="4919276"/>
                    </a:lnTo>
                    <a:lnTo>
                      <a:pt x="3863747" y="4907960"/>
                    </a:lnTo>
                    <a:cubicBezTo>
                      <a:pt x="3969026" y="4897791"/>
                      <a:pt x="4077964" y="4886364"/>
                      <a:pt x="4190860" y="4873576"/>
                    </a:cubicBezTo>
                    <a:lnTo>
                      <a:pt x="4251052" y="4866276"/>
                    </a:lnTo>
                    <a:lnTo>
                      <a:pt x="4251052" y="4965270"/>
                    </a:lnTo>
                    <a:lnTo>
                      <a:pt x="4121235" y="4981297"/>
                    </a:lnTo>
                    <a:cubicBezTo>
                      <a:pt x="3987413" y="4997340"/>
                      <a:pt x="3859776" y="5011675"/>
                      <a:pt x="3737857" y="5024433"/>
                    </a:cubicBezTo>
                    <a:lnTo>
                      <a:pt x="3735823" y="5024638"/>
                    </a:lnTo>
                    <a:lnTo>
                      <a:pt x="3737588" y="5211696"/>
                    </a:lnTo>
                    <a:cubicBezTo>
                      <a:pt x="3739438" y="5308044"/>
                      <a:pt x="3742372" y="5408688"/>
                      <a:pt x="3746718" y="5514915"/>
                    </a:cubicBezTo>
                    <a:lnTo>
                      <a:pt x="3752780" y="5630910"/>
                    </a:lnTo>
                    <a:lnTo>
                      <a:pt x="3708732" y="5641323"/>
                    </a:lnTo>
                    <a:lnTo>
                      <a:pt x="3675943" y="5648783"/>
                    </a:lnTo>
                    <a:lnTo>
                      <a:pt x="3668513" y="5512784"/>
                    </a:lnTo>
                    <a:cubicBezTo>
                      <a:pt x="3663403" y="5402049"/>
                      <a:pt x="3659362" y="5294877"/>
                      <a:pt x="3656143" y="5190446"/>
                    </a:cubicBezTo>
                    <a:lnTo>
                      <a:pt x="3652317" y="5033038"/>
                    </a:lnTo>
                    <a:lnTo>
                      <a:pt x="3559208" y="5042402"/>
                    </a:lnTo>
                    <a:cubicBezTo>
                      <a:pt x="3461064" y="5051863"/>
                      <a:pt x="3366823" y="5060245"/>
                      <a:pt x="3276206" y="5067628"/>
                    </a:cubicBezTo>
                    <a:lnTo>
                      <a:pt x="3069496" y="5082841"/>
                    </a:lnTo>
                    <a:lnTo>
                      <a:pt x="3069491" y="5086871"/>
                    </a:lnTo>
                    <a:cubicBezTo>
                      <a:pt x="3070290" y="5229162"/>
                      <a:pt x="3072791" y="5378669"/>
                      <a:pt x="3078085" y="5540031"/>
                    </a:cubicBezTo>
                    <a:lnTo>
                      <a:pt x="3087424" y="5770861"/>
                    </a:lnTo>
                    <a:lnTo>
                      <a:pt x="3012839" y="5783779"/>
                    </a:lnTo>
                    <a:lnTo>
                      <a:pt x="3008352" y="5702783"/>
                    </a:lnTo>
                    <a:cubicBezTo>
                      <a:pt x="3002731" y="5584789"/>
                      <a:pt x="2998168" y="5470597"/>
                      <a:pt x="2994421" y="5359330"/>
                    </a:cubicBezTo>
                    <a:lnTo>
                      <a:pt x="2986905" y="5088447"/>
                    </a:lnTo>
                    <a:lnTo>
                      <a:pt x="2773726" y="5100547"/>
                    </a:lnTo>
                    <a:cubicBezTo>
                      <a:pt x="2648195" y="5106549"/>
                      <a:pt x="2530746" y="5110321"/>
                      <a:pt x="2420172" y="5112195"/>
                    </a:cubicBezTo>
                    <a:lnTo>
                      <a:pt x="2325823" y="5113032"/>
                    </a:lnTo>
                    <a:lnTo>
                      <a:pt x="2329153" y="5146041"/>
                    </a:lnTo>
                    <a:lnTo>
                      <a:pt x="2405445" y="5848526"/>
                    </a:lnTo>
                    <a:lnTo>
                      <a:pt x="2332818" y="5851831"/>
                    </a:lnTo>
                    <a:lnTo>
                      <a:pt x="2281127" y="5851330"/>
                    </a:lnTo>
                    <a:lnTo>
                      <a:pt x="2271699" y="5779681"/>
                    </a:lnTo>
                    <a:cubicBezTo>
                      <a:pt x="2257960" y="5674050"/>
                      <a:pt x="2244323" y="5567245"/>
                      <a:pt x="2230900" y="5457969"/>
                    </a:cubicBezTo>
                    <a:lnTo>
                      <a:pt x="2190714" y="5113093"/>
                    </a:lnTo>
                    <a:lnTo>
                      <a:pt x="2107878" y="5112453"/>
                    </a:lnTo>
                    <a:cubicBezTo>
                      <a:pt x="1911828" y="5109274"/>
                      <a:pt x="1738461" y="5099833"/>
                      <a:pt x="1578133" y="5086794"/>
                    </a:cubicBezTo>
                    <a:lnTo>
                      <a:pt x="1366612" y="5066798"/>
                    </a:lnTo>
                    <a:lnTo>
                      <a:pt x="1362749" y="5187994"/>
                    </a:lnTo>
                    <a:cubicBezTo>
                      <a:pt x="1358655" y="5298311"/>
                      <a:pt x="1353825" y="5411533"/>
                      <a:pt x="1348040" y="5528530"/>
                    </a:cubicBezTo>
                    <a:lnTo>
                      <a:pt x="1335331" y="5754275"/>
                    </a:lnTo>
                    <a:lnTo>
                      <a:pt x="1269923" y="5743205"/>
                    </a:lnTo>
                    <a:lnTo>
                      <a:pt x="1281419" y="5531795"/>
                    </a:lnTo>
                    <a:cubicBezTo>
                      <a:pt x="1286496" y="5419567"/>
                      <a:pt x="1290300" y="5313252"/>
                      <a:pt x="1293124" y="5211488"/>
                    </a:cubicBezTo>
                    <a:lnTo>
                      <a:pt x="1296153" y="5059096"/>
                    </a:lnTo>
                    <a:lnTo>
                      <a:pt x="1126616" y="5039544"/>
                    </a:lnTo>
                    <a:cubicBezTo>
                      <a:pt x="982718" y="5021970"/>
                      <a:pt x="842213" y="5003460"/>
                      <a:pt x="695454" y="4986676"/>
                    </a:cubicBezTo>
                    <a:lnTo>
                      <a:pt x="668305" y="4983839"/>
                    </a:lnTo>
                    <a:lnTo>
                      <a:pt x="664245" y="5130224"/>
                    </a:lnTo>
                    <a:cubicBezTo>
                      <a:pt x="660497" y="5241492"/>
                      <a:pt x="655935" y="5355684"/>
                      <a:pt x="650313" y="5473678"/>
                    </a:cubicBezTo>
                    <a:lnTo>
                      <a:pt x="641847" y="5626511"/>
                    </a:lnTo>
                    <a:lnTo>
                      <a:pt x="567070" y="5612490"/>
                    </a:lnTo>
                    <a:lnTo>
                      <a:pt x="574312" y="5476413"/>
                    </a:lnTo>
                    <a:cubicBezTo>
                      <a:pt x="579165" y="5363225"/>
                      <a:pt x="582615" y="5255993"/>
                      <a:pt x="584983" y="5153343"/>
                    </a:cubicBezTo>
                    <a:lnTo>
                      <a:pt x="587506" y="4975394"/>
                    </a:lnTo>
                    <a:lnTo>
                      <a:pt x="475833" y="4963724"/>
                    </a:lnTo>
                    <a:cubicBezTo>
                      <a:pt x="362697" y="4953165"/>
                      <a:pt x="243739" y="4944214"/>
                      <a:pt x="115218" y="4937902"/>
                    </a:cubicBezTo>
                    <a:lnTo>
                      <a:pt x="0" y="4933671"/>
                    </a:lnTo>
                    <a:lnTo>
                      <a:pt x="0" y="4835404"/>
                    </a:lnTo>
                    <a:lnTo>
                      <a:pt x="128241" y="4838986"/>
                    </a:lnTo>
                    <a:cubicBezTo>
                      <a:pt x="264995" y="4844018"/>
                      <a:pt x="395629" y="4851153"/>
                      <a:pt x="522537" y="4859569"/>
                    </a:cubicBezTo>
                    <a:lnTo>
                      <a:pt x="589079" y="4864446"/>
                    </a:lnTo>
                    <a:lnTo>
                      <a:pt x="589174" y="4857767"/>
                    </a:lnTo>
                    <a:cubicBezTo>
                      <a:pt x="590040" y="4703618"/>
                      <a:pt x="588910" y="4557940"/>
                      <a:pt x="587173" y="4414833"/>
                    </a:cubicBezTo>
                    <a:lnTo>
                      <a:pt x="583994" y="4173783"/>
                    </a:lnTo>
                    <a:lnTo>
                      <a:pt x="561621" y="4171446"/>
                    </a:lnTo>
                    <a:cubicBezTo>
                      <a:pt x="391916" y="4155608"/>
                      <a:pt x="209114" y="4143386"/>
                      <a:pt x="583" y="4138265"/>
                    </a:cubicBezTo>
                    <a:lnTo>
                      <a:pt x="0" y="4138258"/>
                    </a:lnTo>
                    <a:lnTo>
                      <a:pt x="0" y="4041467"/>
                    </a:lnTo>
                    <a:lnTo>
                      <a:pt x="75145" y="4042409"/>
                    </a:lnTo>
                    <a:cubicBezTo>
                      <a:pt x="169213" y="4044767"/>
                      <a:pt x="260205" y="4048182"/>
                      <a:pt x="348831" y="4052410"/>
                    </a:cubicBezTo>
                    <a:lnTo>
                      <a:pt x="582570" y="4065814"/>
                    </a:lnTo>
                    <a:lnTo>
                      <a:pt x="581536" y="3987326"/>
                    </a:lnTo>
                    <a:cubicBezTo>
                      <a:pt x="579199" y="3771531"/>
                      <a:pt x="578625" y="3548250"/>
                      <a:pt x="584510" y="3297575"/>
                    </a:cubicBezTo>
                    <a:lnTo>
                      <a:pt x="587447" y="3197833"/>
                    </a:lnTo>
                    <a:lnTo>
                      <a:pt x="526296" y="3191443"/>
                    </a:lnTo>
                    <a:cubicBezTo>
                      <a:pt x="413160" y="3180884"/>
                      <a:pt x="294202" y="3171933"/>
                      <a:pt x="165680" y="3165621"/>
                    </a:cubicBezTo>
                    <a:lnTo>
                      <a:pt x="0" y="3159538"/>
                    </a:lnTo>
                    <a:lnTo>
                      <a:pt x="0" y="3061714"/>
                    </a:lnTo>
                    <a:lnTo>
                      <a:pt x="178704" y="3066705"/>
                    </a:lnTo>
                    <a:cubicBezTo>
                      <a:pt x="315458" y="3071737"/>
                      <a:pt x="446092" y="3078872"/>
                      <a:pt x="573000" y="3087287"/>
                    </a:cubicBezTo>
                    <a:lnTo>
                      <a:pt x="590854" y="3088596"/>
                    </a:lnTo>
                    <a:lnTo>
                      <a:pt x="598766" y="2898529"/>
                    </a:lnTo>
                    <a:cubicBezTo>
                      <a:pt x="602989" y="2810077"/>
                      <a:pt x="608072" y="2717979"/>
                      <a:pt x="614158" y="2621625"/>
                    </a:cubicBezTo>
                    <a:lnTo>
                      <a:pt x="631731" y="2373384"/>
                    </a:lnTo>
                    <a:lnTo>
                      <a:pt x="472804" y="2356774"/>
                    </a:lnTo>
                    <a:cubicBezTo>
                      <a:pt x="359667" y="2346217"/>
                      <a:pt x="240709" y="2337265"/>
                      <a:pt x="112188" y="2330953"/>
                    </a:cubicBezTo>
                    <a:lnTo>
                      <a:pt x="0" y="2326834"/>
                    </a:lnTo>
                    <a:lnTo>
                      <a:pt x="0" y="2228540"/>
                    </a:lnTo>
                    <a:lnTo>
                      <a:pt x="125211" y="2232038"/>
                    </a:lnTo>
                    <a:cubicBezTo>
                      <a:pt x="261966" y="2237069"/>
                      <a:pt x="392599" y="2244204"/>
                      <a:pt x="519507" y="2252619"/>
                    </a:cubicBezTo>
                    <a:lnTo>
                      <a:pt x="640490" y="2261489"/>
                    </a:lnTo>
                    <a:lnTo>
                      <a:pt x="663854" y="1987589"/>
                    </a:lnTo>
                    <a:cubicBezTo>
                      <a:pt x="677191" y="1842836"/>
                      <a:pt x="692543" y="1689538"/>
                      <a:pt x="710190" y="1526505"/>
                    </a:cubicBezTo>
                    <a:lnTo>
                      <a:pt x="714326" y="1489579"/>
                    </a:lnTo>
                    <a:lnTo>
                      <a:pt x="504091" y="1467607"/>
                    </a:lnTo>
                    <a:cubicBezTo>
                      <a:pt x="390954" y="1457049"/>
                      <a:pt x="271996" y="1448097"/>
                      <a:pt x="143475" y="1441785"/>
                    </a:cubicBezTo>
                    <a:lnTo>
                      <a:pt x="114365" y="1440716"/>
                    </a:lnTo>
                    <a:lnTo>
                      <a:pt x="150241" y="1342695"/>
                    </a:lnTo>
                    <a:lnTo>
                      <a:pt x="156499" y="1342870"/>
                    </a:lnTo>
                    <a:cubicBezTo>
                      <a:pt x="293253" y="1347901"/>
                      <a:pt x="423887" y="1355036"/>
                      <a:pt x="550795" y="1363452"/>
                    </a:cubicBezTo>
                    <a:lnTo>
                      <a:pt x="727007" y="1376371"/>
                    </a:lnTo>
                    <a:lnTo>
                      <a:pt x="738416" y="1274509"/>
                    </a:lnTo>
                    <a:cubicBezTo>
                      <a:pt x="750922" y="1166346"/>
                      <a:pt x="764380" y="1054149"/>
                      <a:pt x="778856" y="937629"/>
                    </a:cubicBezTo>
                    <a:lnTo>
                      <a:pt x="818436" y="629177"/>
                    </a:lnTo>
                    <a:lnTo>
                      <a:pt x="688386" y="613502"/>
                    </a:lnTo>
                    <a:lnTo>
                      <a:pt x="636927" y="608124"/>
                    </a:lnTo>
                    <a:lnTo>
                      <a:pt x="751800" y="503721"/>
                    </a:lnTo>
                    <a:lnTo>
                      <a:pt x="765027" y="504690"/>
                    </a:lnTo>
                    <a:lnTo>
                      <a:pt x="834151" y="510515"/>
                    </a:lnTo>
                    <a:lnTo>
                      <a:pt x="845025" y="430514"/>
                    </a:lnTo>
                    <a:lnTo>
                      <a:pt x="932320" y="365236"/>
                    </a:lnTo>
                    <a:lnTo>
                      <a:pt x="912700" y="517134"/>
                    </a:lnTo>
                    <a:lnTo>
                      <a:pt x="1251370" y="545672"/>
                    </a:lnTo>
                    <a:lnTo>
                      <a:pt x="1549980" y="569273"/>
                    </a:lnTo>
                    <a:lnTo>
                      <a:pt x="1552274" y="550691"/>
                    </a:lnTo>
                    <a:cubicBezTo>
                      <a:pt x="1565786" y="443622"/>
                      <a:pt x="1580009" y="333254"/>
                      <a:pt x="1594979" y="219418"/>
                    </a:cubicBezTo>
                    <a:lnTo>
                      <a:pt x="1615984" y="62692"/>
                    </a:lnTo>
                    <a:lnTo>
                      <a:pt x="1684947" y="44960"/>
                    </a:lnTo>
                    <a:lnTo>
                      <a:pt x="1669306" y="164285"/>
                    </a:lnTo>
                    <a:cubicBezTo>
                      <a:pt x="1657082" y="259639"/>
                      <a:pt x="1645419" y="352778"/>
                      <a:pt x="1634289" y="443812"/>
                    </a:cubicBezTo>
                    <a:lnTo>
                      <a:pt x="1618788" y="573827"/>
                    </a:lnTo>
                    <a:lnTo>
                      <a:pt x="1899891" y="591077"/>
                    </a:lnTo>
                    <a:lnTo>
                      <a:pt x="2003293" y="595483"/>
                    </a:lnTo>
                    <a:lnTo>
                      <a:pt x="2003795" y="384715"/>
                    </a:lnTo>
                    <a:lnTo>
                      <a:pt x="2006616" y="4642"/>
                    </a:lnTo>
                    <a:close/>
                  </a:path>
                </a:pathLst>
              </a:custGeom>
              <a:solidFill>
                <a:srgbClr val="1F101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3" name="Google Shape;263;p8"/>
              <p:cNvSpPr/>
              <p:nvPr/>
            </p:nvSpPr>
            <p:spPr>
              <a:xfrm>
                <a:off x="449126" y="430960"/>
                <a:ext cx="4251052" cy="5853772"/>
              </a:xfrm>
              <a:custGeom>
                <a:avLst/>
                <a:gdLst/>
                <a:ahLst/>
                <a:cxnLst/>
                <a:rect l="l" t="t" r="r" b="b"/>
                <a:pathLst>
                  <a:path w="4251052" h="5853772" extrusionOk="0">
                    <a:moveTo>
                      <a:pt x="2125526" y="0"/>
                    </a:moveTo>
                    <a:lnTo>
                      <a:pt x="2125526" y="0"/>
                    </a:lnTo>
                    <a:cubicBezTo>
                      <a:pt x="3299422" y="0"/>
                      <a:pt x="4251052" y="951630"/>
                      <a:pt x="4251052" y="2125526"/>
                    </a:cubicBezTo>
                    <a:lnTo>
                      <a:pt x="4251052" y="5510622"/>
                    </a:lnTo>
                    <a:cubicBezTo>
                      <a:pt x="2137638" y="6043517"/>
                      <a:pt x="2131581" y="5886071"/>
                      <a:pt x="0" y="5510622"/>
                    </a:cubicBezTo>
                    <a:lnTo>
                      <a:pt x="0" y="5510622"/>
                    </a:lnTo>
                    <a:lnTo>
                      <a:pt x="0" y="2125526"/>
                    </a:lnTo>
                    <a:cubicBezTo>
                      <a:pt x="0" y="951630"/>
                      <a:pt x="951630" y="0"/>
                      <a:pt x="2125526" y="0"/>
                    </a:cubicBezTo>
                    <a:close/>
                  </a:path>
                </a:pathLst>
              </a:custGeom>
              <a:noFill/>
              <a:ln w="53975" cap="flat" cmpd="sng">
                <a:solidFill>
                  <a:srgbClr val="1F10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4" name="Google Shape;264;p8"/>
              <p:cNvSpPr/>
              <p:nvPr/>
            </p:nvSpPr>
            <p:spPr>
              <a:xfrm>
                <a:off x="454172" y="5601457"/>
                <a:ext cx="4251000" cy="684300"/>
              </a:xfrm>
              <a:prstGeom prst="ellipse">
                <a:avLst/>
              </a:prstGeom>
              <a:solidFill>
                <a:srgbClr val="1F1012"/>
              </a:solidFill>
              <a:ln w="12700" cap="flat" cmpd="sng">
                <a:solidFill>
                  <a:srgbClr val="1F10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265" name="Google Shape;265;p8"/>
          <p:cNvSpPr/>
          <p:nvPr/>
        </p:nvSpPr>
        <p:spPr>
          <a:xfrm>
            <a:off x="1235348" y="635841"/>
            <a:ext cx="242100" cy="321000"/>
          </a:xfrm>
          <a:prstGeom prst="blockArc">
            <a:avLst>
              <a:gd name="adj1" fmla="val 10800000"/>
              <a:gd name="adj2" fmla="val 842180"/>
              <a:gd name="adj3" fmla="val 19077"/>
            </a:avLst>
          </a:prstGeom>
          <a:solidFill>
            <a:srgbClr val="1F101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6" name="Google Shape;266;p8"/>
          <p:cNvSpPr/>
          <p:nvPr/>
        </p:nvSpPr>
        <p:spPr>
          <a:xfrm>
            <a:off x="1253515" y="320948"/>
            <a:ext cx="211800" cy="399600"/>
          </a:xfrm>
          <a:prstGeom prst="donut">
            <a:avLst>
              <a:gd name="adj" fmla="val 24558"/>
            </a:avLst>
          </a:prstGeom>
          <a:solidFill>
            <a:srgbClr val="1F101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7" name="Google Shape;267;p8"/>
          <p:cNvSpPr/>
          <p:nvPr/>
        </p:nvSpPr>
        <p:spPr>
          <a:xfrm>
            <a:off x="1272691" y="0"/>
            <a:ext cx="211800" cy="399600"/>
          </a:xfrm>
          <a:prstGeom prst="donut">
            <a:avLst>
              <a:gd name="adj" fmla="val 24558"/>
            </a:avLst>
          </a:prstGeom>
          <a:solidFill>
            <a:srgbClr val="1F101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8" name="Google Shape;268;p8"/>
          <p:cNvSpPr txBox="1">
            <a:spLocks noGrp="1"/>
          </p:cNvSpPr>
          <p:nvPr>
            <p:ph type="body" idx="2"/>
          </p:nvPr>
        </p:nvSpPr>
        <p:spPr>
          <a:xfrm>
            <a:off x="6889800" y="2119113"/>
            <a:ext cx="1628700" cy="2002200"/>
          </a:xfrm>
          <a:prstGeom prst="rect">
            <a:avLst/>
          </a:prstGeom>
        </p:spPr>
        <p:txBody>
          <a:bodyPr spcFirstLastPara="1" wrap="square" lIns="121900" tIns="121900" rIns="121900" bIns="121900" anchor="t" anchorCtr="0">
            <a:noAutofit/>
          </a:bodyPr>
          <a:lstStyle>
            <a:lvl1pPr marL="457200" lvl="0" indent="-381000" algn="ctr" rtl="0">
              <a:spcBef>
                <a:spcPts val="0"/>
              </a:spcBef>
              <a:spcAft>
                <a:spcPts val="0"/>
              </a:spcAft>
              <a:buClr>
                <a:srgbClr val="000000"/>
              </a:buClr>
              <a:buSzPts val="2400"/>
              <a:buChar char="●"/>
              <a:defRPr>
                <a:solidFill>
                  <a:srgbClr val="000000"/>
                </a:solidFill>
              </a:defRPr>
            </a:lvl1pPr>
            <a:lvl2pPr marL="914400" lvl="1" indent="-381000" algn="ctr" rtl="0">
              <a:spcBef>
                <a:spcPts val="2100"/>
              </a:spcBef>
              <a:spcAft>
                <a:spcPts val="0"/>
              </a:spcAft>
              <a:buClr>
                <a:srgbClr val="000000"/>
              </a:buClr>
              <a:buSzPts val="2400"/>
              <a:buChar char="○"/>
              <a:defRPr>
                <a:solidFill>
                  <a:srgbClr val="000000"/>
                </a:solidFill>
              </a:defRPr>
            </a:lvl2pPr>
            <a:lvl3pPr marL="1371600" lvl="2" indent="-381000" algn="ctr" rtl="0">
              <a:spcBef>
                <a:spcPts val="2100"/>
              </a:spcBef>
              <a:spcAft>
                <a:spcPts val="0"/>
              </a:spcAft>
              <a:buClr>
                <a:srgbClr val="000000"/>
              </a:buClr>
              <a:buSzPts val="2400"/>
              <a:buChar char="■"/>
              <a:defRPr>
                <a:solidFill>
                  <a:srgbClr val="000000"/>
                </a:solidFill>
              </a:defRPr>
            </a:lvl3pPr>
            <a:lvl4pPr marL="1828800" lvl="3" indent="-381000" algn="ctr" rtl="0">
              <a:spcBef>
                <a:spcPts val="2100"/>
              </a:spcBef>
              <a:spcAft>
                <a:spcPts val="0"/>
              </a:spcAft>
              <a:buClr>
                <a:srgbClr val="000000"/>
              </a:buClr>
              <a:buSzPts val="2400"/>
              <a:buChar char="●"/>
              <a:defRPr>
                <a:solidFill>
                  <a:srgbClr val="000000"/>
                </a:solidFill>
              </a:defRPr>
            </a:lvl4pPr>
            <a:lvl5pPr marL="2286000" lvl="4" indent="-381000" algn="ctr" rtl="0">
              <a:spcBef>
                <a:spcPts val="2100"/>
              </a:spcBef>
              <a:spcAft>
                <a:spcPts val="0"/>
              </a:spcAft>
              <a:buClr>
                <a:srgbClr val="000000"/>
              </a:buClr>
              <a:buSzPts val="2400"/>
              <a:buChar char="○"/>
              <a:defRPr>
                <a:solidFill>
                  <a:srgbClr val="000000"/>
                </a:solidFill>
              </a:defRPr>
            </a:lvl5pPr>
            <a:lvl6pPr marL="2743200" lvl="5" indent="-381000" algn="ctr" rtl="0">
              <a:spcBef>
                <a:spcPts val="2100"/>
              </a:spcBef>
              <a:spcAft>
                <a:spcPts val="0"/>
              </a:spcAft>
              <a:buClr>
                <a:srgbClr val="000000"/>
              </a:buClr>
              <a:buSzPts val="2400"/>
              <a:buChar char="■"/>
              <a:defRPr>
                <a:solidFill>
                  <a:srgbClr val="000000"/>
                </a:solidFill>
              </a:defRPr>
            </a:lvl6pPr>
            <a:lvl7pPr marL="3200400" lvl="6" indent="-381000" algn="ctr" rtl="0">
              <a:spcBef>
                <a:spcPts val="2100"/>
              </a:spcBef>
              <a:spcAft>
                <a:spcPts val="0"/>
              </a:spcAft>
              <a:buClr>
                <a:srgbClr val="000000"/>
              </a:buClr>
              <a:buSzPts val="2400"/>
              <a:buChar char="●"/>
              <a:defRPr>
                <a:solidFill>
                  <a:srgbClr val="000000"/>
                </a:solidFill>
              </a:defRPr>
            </a:lvl7pPr>
            <a:lvl8pPr marL="3657600" lvl="7" indent="-381000" algn="ctr" rtl="0">
              <a:spcBef>
                <a:spcPts val="2100"/>
              </a:spcBef>
              <a:spcAft>
                <a:spcPts val="0"/>
              </a:spcAft>
              <a:buClr>
                <a:srgbClr val="000000"/>
              </a:buClr>
              <a:buSzPts val="2400"/>
              <a:buChar char="○"/>
              <a:defRPr>
                <a:solidFill>
                  <a:srgbClr val="000000"/>
                </a:solidFill>
              </a:defRPr>
            </a:lvl8pPr>
            <a:lvl9pPr marL="4114800" lvl="8" indent="-381000" algn="ctr" rtl="0">
              <a:spcBef>
                <a:spcPts val="2100"/>
              </a:spcBef>
              <a:spcAft>
                <a:spcPts val="2100"/>
              </a:spcAft>
              <a:buClr>
                <a:srgbClr val="000000"/>
              </a:buClr>
              <a:buSzPts val="2400"/>
              <a:buChar char="■"/>
              <a:defRPr>
                <a:solidFill>
                  <a:srgbClr val="000000"/>
                </a:solidFill>
              </a:defRPr>
            </a:lvl9pPr>
          </a:lstStyle>
          <a:p>
            <a:endParaRPr/>
          </a:p>
        </p:txBody>
      </p:sp>
      <p:sp>
        <p:nvSpPr>
          <p:cNvPr id="269" name="Google Shape;269;p8"/>
          <p:cNvSpPr txBox="1">
            <a:spLocks noGrp="1"/>
          </p:cNvSpPr>
          <p:nvPr>
            <p:ph type="body" idx="3"/>
          </p:nvPr>
        </p:nvSpPr>
        <p:spPr>
          <a:xfrm>
            <a:off x="9479138" y="2100700"/>
            <a:ext cx="1628700" cy="2002200"/>
          </a:xfrm>
          <a:prstGeom prst="rect">
            <a:avLst/>
          </a:prstGeom>
        </p:spPr>
        <p:txBody>
          <a:bodyPr spcFirstLastPara="1" wrap="square" lIns="121900" tIns="121900" rIns="121900" bIns="121900" anchor="t" anchorCtr="0">
            <a:noAutofit/>
          </a:bodyPr>
          <a:lstStyle>
            <a:lvl1pPr marL="457200" lvl="0" indent="-381000" algn="ctr" rtl="0">
              <a:spcBef>
                <a:spcPts val="0"/>
              </a:spcBef>
              <a:spcAft>
                <a:spcPts val="0"/>
              </a:spcAft>
              <a:buClr>
                <a:srgbClr val="000000"/>
              </a:buClr>
              <a:buSzPts val="2400"/>
              <a:buChar char="●"/>
              <a:defRPr>
                <a:solidFill>
                  <a:srgbClr val="000000"/>
                </a:solidFill>
              </a:defRPr>
            </a:lvl1pPr>
            <a:lvl2pPr marL="914400" lvl="1" indent="-381000" algn="ctr" rtl="0">
              <a:spcBef>
                <a:spcPts val="2100"/>
              </a:spcBef>
              <a:spcAft>
                <a:spcPts val="0"/>
              </a:spcAft>
              <a:buClr>
                <a:srgbClr val="000000"/>
              </a:buClr>
              <a:buSzPts val="2400"/>
              <a:buChar char="○"/>
              <a:defRPr>
                <a:solidFill>
                  <a:srgbClr val="000000"/>
                </a:solidFill>
              </a:defRPr>
            </a:lvl2pPr>
            <a:lvl3pPr marL="1371600" lvl="2" indent="-381000" algn="ctr" rtl="0">
              <a:spcBef>
                <a:spcPts val="2100"/>
              </a:spcBef>
              <a:spcAft>
                <a:spcPts val="0"/>
              </a:spcAft>
              <a:buClr>
                <a:srgbClr val="000000"/>
              </a:buClr>
              <a:buSzPts val="2400"/>
              <a:buChar char="■"/>
              <a:defRPr>
                <a:solidFill>
                  <a:srgbClr val="000000"/>
                </a:solidFill>
              </a:defRPr>
            </a:lvl3pPr>
            <a:lvl4pPr marL="1828800" lvl="3" indent="-381000" algn="ctr" rtl="0">
              <a:spcBef>
                <a:spcPts val="2100"/>
              </a:spcBef>
              <a:spcAft>
                <a:spcPts val="0"/>
              </a:spcAft>
              <a:buClr>
                <a:srgbClr val="000000"/>
              </a:buClr>
              <a:buSzPts val="2400"/>
              <a:buChar char="●"/>
              <a:defRPr>
                <a:solidFill>
                  <a:srgbClr val="000000"/>
                </a:solidFill>
              </a:defRPr>
            </a:lvl4pPr>
            <a:lvl5pPr marL="2286000" lvl="4" indent="-381000" algn="ctr" rtl="0">
              <a:spcBef>
                <a:spcPts val="2100"/>
              </a:spcBef>
              <a:spcAft>
                <a:spcPts val="0"/>
              </a:spcAft>
              <a:buClr>
                <a:srgbClr val="000000"/>
              </a:buClr>
              <a:buSzPts val="2400"/>
              <a:buChar char="○"/>
              <a:defRPr>
                <a:solidFill>
                  <a:srgbClr val="000000"/>
                </a:solidFill>
              </a:defRPr>
            </a:lvl5pPr>
            <a:lvl6pPr marL="2743200" lvl="5" indent="-381000" algn="ctr" rtl="0">
              <a:spcBef>
                <a:spcPts val="2100"/>
              </a:spcBef>
              <a:spcAft>
                <a:spcPts val="0"/>
              </a:spcAft>
              <a:buClr>
                <a:srgbClr val="000000"/>
              </a:buClr>
              <a:buSzPts val="2400"/>
              <a:buChar char="■"/>
              <a:defRPr>
                <a:solidFill>
                  <a:srgbClr val="000000"/>
                </a:solidFill>
              </a:defRPr>
            </a:lvl6pPr>
            <a:lvl7pPr marL="3200400" lvl="6" indent="-381000" algn="ctr" rtl="0">
              <a:spcBef>
                <a:spcPts val="2100"/>
              </a:spcBef>
              <a:spcAft>
                <a:spcPts val="0"/>
              </a:spcAft>
              <a:buClr>
                <a:srgbClr val="000000"/>
              </a:buClr>
              <a:buSzPts val="2400"/>
              <a:buChar char="●"/>
              <a:defRPr>
                <a:solidFill>
                  <a:srgbClr val="000000"/>
                </a:solidFill>
              </a:defRPr>
            </a:lvl7pPr>
            <a:lvl8pPr marL="3657600" lvl="7" indent="-381000" algn="ctr" rtl="0">
              <a:spcBef>
                <a:spcPts val="2100"/>
              </a:spcBef>
              <a:spcAft>
                <a:spcPts val="0"/>
              </a:spcAft>
              <a:buClr>
                <a:srgbClr val="000000"/>
              </a:buClr>
              <a:buSzPts val="2400"/>
              <a:buChar char="○"/>
              <a:defRPr>
                <a:solidFill>
                  <a:srgbClr val="000000"/>
                </a:solidFill>
              </a:defRPr>
            </a:lvl8pPr>
            <a:lvl9pPr marL="4114800" lvl="8" indent="-381000" algn="ctr" rtl="0">
              <a:spcBef>
                <a:spcPts val="2100"/>
              </a:spcBef>
              <a:spcAft>
                <a:spcPts val="2100"/>
              </a:spcAft>
              <a:buClr>
                <a:srgbClr val="000000"/>
              </a:buClr>
              <a:buSzPts val="2400"/>
              <a:buChar char="■"/>
              <a:defRPr>
                <a:solidFill>
                  <a:srgbClr val="000000"/>
                </a:solidFill>
              </a:defRPr>
            </a:lvl9pPr>
          </a:lstStyle>
          <a:p>
            <a:endParaRPr/>
          </a:p>
        </p:txBody>
      </p:sp>
      <p:sp>
        <p:nvSpPr>
          <p:cNvPr id="270" name="Google Shape;270;p8"/>
          <p:cNvSpPr/>
          <p:nvPr/>
        </p:nvSpPr>
        <p:spPr>
          <a:xfrm>
            <a:off x="0" y="5515475"/>
            <a:ext cx="2153290" cy="1386814"/>
          </a:xfrm>
          <a:custGeom>
            <a:avLst/>
            <a:gdLst/>
            <a:ahLst/>
            <a:cxnLst/>
            <a:rect l="l" t="t" r="r" b="b"/>
            <a:pathLst>
              <a:path w="1084781" h="1789437" extrusionOk="0">
                <a:moveTo>
                  <a:pt x="490253" y="0"/>
                </a:moveTo>
                <a:lnTo>
                  <a:pt x="505148" y="593840"/>
                </a:lnTo>
                <a:lnTo>
                  <a:pt x="1069709" y="275530"/>
                </a:lnTo>
                <a:lnTo>
                  <a:pt x="1084781" y="1038539"/>
                </a:lnTo>
                <a:lnTo>
                  <a:pt x="824" y="1789437"/>
                </a:lnTo>
                <a:cubicBezTo>
                  <a:pt x="2842" y="1213144"/>
                  <a:pt x="-1465" y="860908"/>
                  <a:pt x="553" y="284615"/>
                </a:cubicBezTo>
                <a:lnTo>
                  <a:pt x="490253" y="0"/>
                </a:lnTo>
                <a:close/>
              </a:path>
            </a:pathLst>
          </a:custGeom>
          <a:solidFill>
            <a:srgbClr val="1F101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271" name="Google Shape;271;p8"/>
          <p:cNvGrpSpPr/>
          <p:nvPr/>
        </p:nvGrpSpPr>
        <p:grpSpPr>
          <a:xfrm>
            <a:off x="0" y="6013586"/>
            <a:ext cx="12215538" cy="844531"/>
            <a:chOff x="0" y="4340877"/>
            <a:chExt cx="12215538" cy="2517232"/>
          </a:xfrm>
        </p:grpSpPr>
        <p:sp>
          <p:nvSpPr>
            <p:cNvPr id="272" name="Google Shape;272;p8"/>
            <p:cNvSpPr/>
            <p:nvPr/>
          </p:nvSpPr>
          <p:spPr>
            <a:xfrm>
              <a:off x="0" y="4402442"/>
              <a:ext cx="12215538" cy="2453909"/>
            </a:xfrm>
            <a:custGeom>
              <a:avLst/>
              <a:gdLst/>
              <a:ahLst/>
              <a:cxnLst/>
              <a:rect l="l" t="t" r="r" b="b"/>
              <a:pathLst>
                <a:path w="12215538" h="2549516" extrusionOk="0">
                  <a:moveTo>
                    <a:pt x="3136815" y="69735"/>
                  </a:moveTo>
                  <a:lnTo>
                    <a:pt x="12215538" y="0"/>
                  </a:lnTo>
                  <a:lnTo>
                    <a:pt x="12192000" y="2549516"/>
                  </a:lnTo>
                  <a:lnTo>
                    <a:pt x="0" y="2549516"/>
                  </a:lnTo>
                  <a:lnTo>
                    <a:pt x="3136815" y="69735"/>
                  </a:lnTo>
                  <a:close/>
                </a:path>
              </a:pathLst>
            </a:custGeom>
            <a:solidFill>
              <a:srgbClr val="DBD7B8"/>
            </a:solidFill>
            <a:ln w="76200" cap="flat" cmpd="sng">
              <a:solidFill>
                <a:srgbClr val="1F101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273" name="Google Shape;273;p8"/>
            <p:cNvCxnSpPr/>
            <p:nvPr/>
          </p:nvCxnSpPr>
          <p:spPr>
            <a:xfrm flipH="1">
              <a:off x="3869690" y="4444832"/>
              <a:ext cx="1713600" cy="2337600"/>
            </a:xfrm>
            <a:prstGeom prst="straightConnector1">
              <a:avLst/>
            </a:prstGeom>
            <a:noFill/>
            <a:ln w="22225" cap="flat" cmpd="sng">
              <a:solidFill>
                <a:srgbClr val="1F1012"/>
              </a:solidFill>
              <a:prstDash val="solid"/>
              <a:miter lim="800000"/>
              <a:headEnd type="none" w="sm" len="sm"/>
              <a:tailEnd type="none" w="sm" len="sm"/>
            </a:ln>
          </p:spPr>
        </p:cxnSp>
        <p:cxnSp>
          <p:nvCxnSpPr>
            <p:cNvPr id="274" name="Google Shape;274;p8"/>
            <p:cNvCxnSpPr/>
            <p:nvPr/>
          </p:nvCxnSpPr>
          <p:spPr>
            <a:xfrm flipH="1">
              <a:off x="5953728" y="4360053"/>
              <a:ext cx="961800" cy="2497800"/>
            </a:xfrm>
            <a:prstGeom prst="straightConnector1">
              <a:avLst/>
            </a:prstGeom>
            <a:noFill/>
            <a:ln w="22225" cap="flat" cmpd="sng">
              <a:solidFill>
                <a:srgbClr val="1F1012"/>
              </a:solidFill>
              <a:prstDash val="solid"/>
              <a:miter lim="800000"/>
              <a:headEnd type="none" w="sm" len="sm"/>
              <a:tailEnd type="none" w="sm" len="sm"/>
            </a:ln>
          </p:spPr>
        </p:cxnSp>
        <p:cxnSp>
          <p:nvCxnSpPr>
            <p:cNvPr id="275" name="Google Shape;275;p8"/>
            <p:cNvCxnSpPr/>
            <p:nvPr/>
          </p:nvCxnSpPr>
          <p:spPr>
            <a:xfrm>
              <a:off x="8211433" y="4340877"/>
              <a:ext cx="226200" cy="2517000"/>
            </a:xfrm>
            <a:prstGeom prst="straightConnector1">
              <a:avLst/>
            </a:prstGeom>
            <a:noFill/>
            <a:ln w="22225" cap="flat" cmpd="sng">
              <a:solidFill>
                <a:srgbClr val="1F1012"/>
              </a:solidFill>
              <a:prstDash val="solid"/>
              <a:miter lim="800000"/>
              <a:headEnd type="none" w="sm" len="sm"/>
              <a:tailEnd type="none" w="sm" len="sm"/>
            </a:ln>
          </p:spPr>
        </p:cxnSp>
        <p:cxnSp>
          <p:nvCxnSpPr>
            <p:cNvPr id="276" name="Google Shape;276;p8"/>
            <p:cNvCxnSpPr/>
            <p:nvPr/>
          </p:nvCxnSpPr>
          <p:spPr>
            <a:xfrm>
              <a:off x="9640562" y="4360053"/>
              <a:ext cx="1165800" cy="2408100"/>
            </a:xfrm>
            <a:prstGeom prst="straightConnector1">
              <a:avLst/>
            </a:prstGeom>
            <a:noFill/>
            <a:ln w="22225" cap="flat" cmpd="sng">
              <a:solidFill>
                <a:srgbClr val="1F1012"/>
              </a:solidFill>
              <a:prstDash val="solid"/>
              <a:miter lim="800000"/>
              <a:headEnd type="none" w="sm" len="sm"/>
              <a:tailEnd type="none" w="sm" len="sm"/>
            </a:ln>
          </p:spPr>
        </p:cxnSp>
        <p:cxnSp>
          <p:nvCxnSpPr>
            <p:cNvPr id="277" name="Google Shape;277;p8"/>
            <p:cNvCxnSpPr/>
            <p:nvPr/>
          </p:nvCxnSpPr>
          <p:spPr>
            <a:xfrm flipH="1">
              <a:off x="1568474" y="4420609"/>
              <a:ext cx="2652300" cy="2437500"/>
            </a:xfrm>
            <a:prstGeom prst="straightConnector1">
              <a:avLst/>
            </a:prstGeom>
            <a:noFill/>
            <a:ln w="22225" cap="flat" cmpd="sng">
              <a:solidFill>
                <a:srgbClr val="1F1012"/>
              </a:solidFill>
              <a:prstDash val="solid"/>
              <a:miter lim="800000"/>
              <a:headEnd type="none" w="sm" len="sm"/>
              <a:tailEnd type="none" w="sm" len="sm"/>
            </a:ln>
          </p:spPr>
        </p:cxnSp>
        <p:cxnSp>
          <p:nvCxnSpPr>
            <p:cNvPr id="278" name="Google Shape;278;p8"/>
            <p:cNvCxnSpPr/>
            <p:nvPr/>
          </p:nvCxnSpPr>
          <p:spPr>
            <a:xfrm rot="10800000">
              <a:off x="1277668" y="5855772"/>
              <a:ext cx="1592700" cy="944700"/>
            </a:xfrm>
            <a:prstGeom prst="straightConnector1">
              <a:avLst/>
            </a:prstGeom>
            <a:noFill/>
            <a:ln w="22225" cap="flat" cmpd="sng">
              <a:solidFill>
                <a:srgbClr val="1F1012"/>
              </a:solidFill>
              <a:prstDash val="solid"/>
              <a:miter lim="800000"/>
              <a:headEnd type="none" w="sm" len="sm"/>
              <a:tailEnd type="none" w="sm" len="sm"/>
            </a:ln>
          </p:spPr>
        </p:cxnSp>
        <p:cxnSp>
          <p:nvCxnSpPr>
            <p:cNvPr id="279" name="Google Shape;279;p8"/>
            <p:cNvCxnSpPr/>
            <p:nvPr/>
          </p:nvCxnSpPr>
          <p:spPr>
            <a:xfrm rot="10800000">
              <a:off x="2046767" y="5256427"/>
              <a:ext cx="3457800" cy="1550100"/>
            </a:xfrm>
            <a:prstGeom prst="straightConnector1">
              <a:avLst/>
            </a:prstGeom>
            <a:noFill/>
            <a:ln w="22225" cap="flat" cmpd="sng">
              <a:solidFill>
                <a:srgbClr val="1F1012"/>
              </a:solidFill>
              <a:prstDash val="solid"/>
              <a:miter lim="800000"/>
              <a:headEnd type="none" w="sm" len="sm"/>
              <a:tailEnd type="none" w="sm" len="sm"/>
            </a:ln>
          </p:spPr>
        </p:cxnSp>
        <p:cxnSp>
          <p:nvCxnSpPr>
            <p:cNvPr id="280" name="Google Shape;280;p8"/>
            <p:cNvCxnSpPr/>
            <p:nvPr/>
          </p:nvCxnSpPr>
          <p:spPr>
            <a:xfrm rot="10800000">
              <a:off x="3068064" y="4570083"/>
              <a:ext cx="6790500" cy="2242500"/>
            </a:xfrm>
            <a:prstGeom prst="straightConnector1">
              <a:avLst/>
            </a:prstGeom>
            <a:noFill/>
            <a:ln w="22225" cap="flat" cmpd="sng">
              <a:solidFill>
                <a:srgbClr val="1F1012"/>
              </a:solidFill>
              <a:prstDash val="solid"/>
              <a:miter lim="800000"/>
              <a:headEnd type="none" w="sm" len="sm"/>
              <a:tailEnd type="none" w="sm" len="sm"/>
            </a:ln>
          </p:spPr>
        </p:cxnSp>
        <p:cxnSp>
          <p:nvCxnSpPr>
            <p:cNvPr id="281" name="Google Shape;281;p8"/>
            <p:cNvCxnSpPr/>
            <p:nvPr/>
          </p:nvCxnSpPr>
          <p:spPr>
            <a:xfrm rot="10800000">
              <a:off x="5135100" y="4444764"/>
              <a:ext cx="7056900" cy="1756200"/>
            </a:xfrm>
            <a:prstGeom prst="straightConnector1">
              <a:avLst/>
            </a:prstGeom>
            <a:noFill/>
            <a:ln w="22225" cap="flat" cmpd="sng">
              <a:solidFill>
                <a:srgbClr val="1F1012"/>
              </a:solidFill>
              <a:prstDash val="solid"/>
              <a:miter lim="800000"/>
              <a:headEnd type="none" w="sm" len="sm"/>
              <a:tailEnd type="none" w="sm" len="sm"/>
            </a:ln>
          </p:spPr>
        </p:cxnSp>
        <p:cxnSp>
          <p:nvCxnSpPr>
            <p:cNvPr id="282" name="Google Shape;282;p8"/>
            <p:cNvCxnSpPr/>
            <p:nvPr/>
          </p:nvCxnSpPr>
          <p:spPr>
            <a:xfrm rot="10800000">
              <a:off x="8945100" y="4445893"/>
              <a:ext cx="3246900" cy="441000"/>
            </a:xfrm>
            <a:prstGeom prst="straightConnector1">
              <a:avLst/>
            </a:prstGeom>
            <a:noFill/>
            <a:ln w="22225" cap="flat" cmpd="sng">
              <a:solidFill>
                <a:srgbClr val="1F1012"/>
              </a:solidFill>
              <a:prstDash val="solid"/>
              <a:miter lim="800000"/>
              <a:headEnd type="none" w="sm" len="sm"/>
              <a:tailEnd type="none" w="sm" len="sm"/>
            </a:ln>
          </p:spPr>
        </p:cxnSp>
      </p:grpSp>
    </p:spTree>
    <p:extLst>
      <p:ext uri="{BB962C8B-B14F-4D97-AF65-F5344CB8AC3E}">
        <p14:creationId xmlns:p14="http://schemas.microsoft.com/office/powerpoint/2010/main" val="36470977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3"/>
        <p:cNvGrpSpPr/>
        <p:nvPr/>
      </p:nvGrpSpPr>
      <p:grpSpPr>
        <a:xfrm>
          <a:off x="0" y="0"/>
          <a:ext cx="0" cy="0"/>
          <a:chOff x="0" y="0"/>
          <a:chExt cx="0" cy="0"/>
        </a:xfrm>
      </p:grpSpPr>
      <p:sp>
        <p:nvSpPr>
          <p:cNvPr id="294" name="Google Shape;294;p10"/>
          <p:cNvSpPr txBox="1">
            <a:spLocks noGrp="1"/>
          </p:cNvSpPr>
          <p:nvPr>
            <p:ph type="sldNum" idx="12"/>
          </p:nvPr>
        </p:nvSpPr>
        <p:spPr>
          <a:xfrm>
            <a:off x="11296726"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549372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ig Title 1">
  <p:cSld name="Big Title 1">
    <p:spTree>
      <p:nvGrpSpPr>
        <p:cNvPr id="1" name="Shape 350"/>
        <p:cNvGrpSpPr/>
        <p:nvPr/>
      </p:nvGrpSpPr>
      <p:grpSpPr>
        <a:xfrm>
          <a:off x="0" y="0"/>
          <a:ext cx="0" cy="0"/>
          <a:chOff x="0" y="0"/>
          <a:chExt cx="0" cy="0"/>
        </a:xfrm>
      </p:grpSpPr>
      <p:sp>
        <p:nvSpPr>
          <p:cNvPr id="351" name="Google Shape;351;p12"/>
          <p:cNvSpPr txBox="1">
            <a:spLocks noGrp="1"/>
          </p:cNvSpPr>
          <p:nvPr>
            <p:ph type="sldNum" idx="12"/>
          </p:nvPr>
        </p:nvSpPr>
        <p:spPr>
          <a:xfrm>
            <a:off x="11296726"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52" name="Google Shape;352;p12"/>
          <p:cNvSpPr txBox="1">
            <a:spLocks noGrp="1"/>
          </p:cNvSpPr>
          <p:nvPr>
            <p:ph type="title"/>
          </p:nvPr>
        </p:nvSpPr>
        <p:spPr>
          <a:xfrm>
            <a:off x="2243775" y="1123500"/>
            <a:ext cx="7837800" cy="3217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solidFill>
                  <a:srgbClr val="DBD7B8"/>
                </a:solidFill>
              </a:defRPr>
            </a:lvl1pPr>
            <a:lvl2pPr lvl="1" algn="ctr" rtl="0">
              <a:spcBef>
                <a:spcPts val="0"/>
              </a:spcBef>
              <a:spcAft>
                <a:spcPts val="0"/>
              </a:spcAft>
              <a:buNone/>
              <a:defRPr sz="12800">
                <a:solidFill>
                  <a:srgbClr val="DBD7B8"/>
                </a:solidFill>
              </a:defRPr>
            </a:lvl2pPr>
            <a:lvl3pPr lvl="2" algn="ctr" rtl="0">
              <a:spcBef>
                <a:spcPts val="0"/>
              </a:spcBef>
              <a:spcAft>
                <a:spcPts val="0"/>
              </a:spcAft>
              <a:buNone/>
              <a:defRPr sz="12800">
                <a:solidFill>
                  <a:srgbClr val="DBD7B8"/>
                </a:solidFill>
              </a:defRPr>
            </a:lvl3pPr>
            <a:lvl4pPr lvl="3" algn="ctr" rtl="0">
              <a:spcBef>
                <a:spcPts val="0"/>
              </a:spcBef>
              <a:spcAft>
                <a:spcPts val="0"/>
              </a:spcAft>
              <a:buNone/>
              <a:defRPr sz="12800">
                <a:solidFill>
                  <a:srgbClr val="DBD7B8"/>
                </a:solidFill>
              </a:defRPr>
            </a:lvl4pPr>
            <a:lvl5pPr lvl="4" algn="ctr" rtl="0">
              <a:spcBef>
                <a:spcPts val="0"/>
              </a:spcBef>
              <a:spcAft>
                <a:spcPts val="0"/>
              </a:spcAft>
              <a:buNone/>
              <a:defRPr sz="12800">
                <a:solidFill>
                  <a:srgbClr val="DBD7B8"/>
                </a:solidFill>
              </a:defRPr>
            </a:lvl5pPr>
            <a:lvl6pPr lvl="5" algn="ctr" rtl="0">
              <a:spcBef>
                <a:spcPts val="0"/>
              </a:spcBef>
              <a:spcAft>
                <a:spcPts val="0"/>
              </a:spcAft>
              <a:buNone/>
              <a:defRPr sz="12800">
                <a:solidFill>
                  <a:srgbClr val="DBD7B8"/>
                </a:solidFill>
              </a:defRPr>
            </a:lvl6pPr>
            <a:lvl7pPr lvl="6" algn="ctr" rtl="0">
              <a:spcBef>
                <a:spcPts val="0"/>
              </a:spcBef>
              <a:spcAft>
                <a:spcPts val="0"/>
              </a:spcAft>
              <a:buNone/>
              <a:defRPr sz="12800">
                <a:solidFill>
                  <a:srgbClr val="DBD7B8"/>
                </a:solidFill>
              </a:defRPr>
            </a:lvl7pPr>
            <a:lvl8pPr lvl="7" algn="ctr" rtl="0">
              <a:spcBef>
                <a:spcPts val="0"/>
              </a:spcBef>
              <a:spcAft>
                <a:spcPts val="0"/>
              </a:spcAft>
              <a:buNone/>
              <a:defRPr sz="12800">
                <a:solidFill>
                  <a:srgbClr val="DBD7B8"/>
                </a:solidFill>
              </a:defRPr>
            </a:lvl8pPr>
            <a:lvl9pPr lvl="8" algn="ctr" rtl="0">
              <a:spcBef>
                <a:spcPts val="0"/>
              </a:spcBef>
              <a:spcAft>
                <a:spcPts val="0"/>
              </a:spcAft>
              <a:buNone/>
              <a:defRPr sz="12800">
                <a:solidFill>
                  <a:srgbClr val="DBD7B8"/>
                </a:solidFill>
              </a:defRPr>
            </a:lvl9pPr>
          </a:lstStyle>
          <a:p>
            <a:endParaRPr/>
          </a:p>
        </p:txBody>
      </p:sp>
      <p:grpSp>
        <p:nvGrpSpPr>
          <p:cNvPr id="353" name="Google Shape;353;p12"/>
          <p:cNvGrpSpPr/>
          <p:nvPr/>
        </p:nvGrpSpPr>
        <p:grpSpPr>
          <a:xfrm>
            <a:off x="4" y="1779728"/>
            <a:ext cx="1851169" cy="4437894"/>
            <a:chOff x="4337354" y="95878"/>
            <a:chExt cx="1851169" cy="4437894"/>
          </a:xfrm>
        </p:grpSpPr>
        <p:sp>
          <p:nvSpPr>
            <p:cNvPr id="354" name="Google Shape;354;p12"/>
            <p:cNvSpPr/>
            <p:nvPr/>
          </p:nvSpPr>
          <p:spPr>
            <a:xfrm rot="3218761">
              <a:off x="5202491" y="2774052"/>
              <a:ext cx="60528" cy="2179025"/>
            </a:xfrm>
            <a:custGeom>
              <a:avLst/>
              <a:gdLst/>
              <a:ahLst/>
              <a:cxnLst/>
              <a:rect l="l" t="t" r="r" b="b"/>
              <a:pathLst>
                <a:path w="60556" h="2180027" extrusionOk="0">
                  <a:moveTo>
                    <a:pt x="0" y="6056"/>
                  </a:moveTo>
                  <a:lnTo>
                    <a:pt x="18166" y="0"/>
                  </a:lnTo>
                  <a:lnTo>
                    <a:pt x="60556" y="2180027"/>
                  </a:lnTo>
                  <a:lnTo>
                    <a:pt x="0" y="2180027"/>
                  </a:lnTo>
                  <a:lnTo>
                    <a:pt x="0" y="6056"/>
                  </a:lnTo>
                  <a:close/>
                </a:path>
              </a:pathLst>
            </a:custGeom>
            <a:solidFill>
              <a:srgbClr val="29211E"/>
            </a:solidFill>
            <a:ln w="12700" cap="flat" cmpd="sng">
              <a:solidFill>
                <a:srgbClr val="29211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55" name="Google Shape;355;p12"/>
            <p:cNvSpPr/>
            <p:nvPr/>
          </p:nvSpPr>
          <p:spPr>
            <a:xfrm>
              <a:off x="6091965" y="3118649"/>
              <a:ext cx="72000" cy="72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56" name="Google Shape;356;p12"/>
            <p:cNvSpPr/>
            <p:nvPr/>
          </p:nvSpPr>
          <p:spPr>
            <a:xfrm>
              <a:off x="5856805" y="2913767"/>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57" name="Google Shape;357;p12"/>
            <p:cNvSpPr/>
            <p:nvPr/>
          </p:nvSpPr>
          <p:spPr>
            <a:xfrm>
              <a:off x="6051595" y="2763385"/>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58" name="Google Shape;358;p12"/>
            <p:cNvSpPr/>
            <p:nvPr/>
          </p:nvSpPr>
          <p:spPr>
            <a:xfrm>
              <a:off x="5919381" y="2467668"/>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59" name="Google Shape;359;p12"/>
            <p:cNvSpPr/>
            <p:nvPr/>
          </p:nvSpPr>
          <p:spPr>
            <a:xfrm>
              <a:off x="5659998" y="2262786"/>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60" name="Google Shape;360;p12"/>
            <p:cNvSpPr/>
            <p:nvPr/>
          </p:nvSpPr>
          <p:spPr>
            <a:xfrm>
              <a:off x="5830565" y="2009459"/>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61" name="Google Shape;361;p12"/>
            <p:cNvSpPr/>
            <p:nvPr/>
          </p:nvSpPr>
          <p:spPr>
            <a:xfrm>
              <a:off x="6152523" y="1538129"/>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62" name="Google Shape;362;p12"/>
            <p:cNvSpPr/>
            <p:nvPr/>
          </p:nvSpPr>
          <p:spPr>
            <a:xfrm>
              <a:off x="5759917" y="848796"/>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63" name="Google Shape;363;p12"/>
            <p:cNvSpPr/>
            <p:nvPr/>
          </p:nvSpPr>
          <p:spPr>
            <a:xfrm>
              <a:off x="5924428" y="1176810"/>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64" name="Google Shape;364;p12"/>
            <p:cNvSpPr/>
            <p:nvPr/>
          </p:nvSpPr>
          <p:spPr>
            <a:xfrm>
              <a:off x="5725602" y="1432155"/>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65" name="Google Shape;365;p12"/>
            <p:cNvSpPr/>
            <p:nvPr/>
          </p:nvSpPr>
          <p:spPr>
            <a:xfrm>
              <a:off x="5966817" y="522802"/>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66" name="Google Shape;366;p12"/>
            <p:cNvSpPr/>
            <p:nvPr/>
          </p:nvSpPr>
          <p:spPr>
            <a:xfrm>
              <a:off x="5701379" y="396643"/>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67" name="Google Shape;367;p12"/>
            <p:cNvSpPr/>
            <p:nvPr/>
          </p:nvSpPr>
          <p:spPr>
            <a:xfrm>
              <a:off x="5464201" y="1122308"/>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68" name="Google Shape;368;p12"/>
            <p:cNvSpPr/>
            <p:nvPr/>
          </p:nvSpPr>
          <p:spPr>
            <a:xfrm>
              <a:off x="5356209" y="626755"/>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69" name="Google Shape;369;p12"/>
            <p:cNvSpPr/>
            <p:nvPr/>
          </p:nvSpPr>
          <p:spPr>
            <a:xfrm>
              <a:off x="6108117" y="131203"/>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0" name="Google Shape;370;p12"/>
            <p:cNvSpPr/>
            <p:nvPr/>
          </p:nvSpPr>
          <p:spPr>
            <a:xfrm>
              <a:off x="5600453" y="95878"/>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371" name="Google Shape;371;p12"/>
          <p:cNvGrpSpPr/>
          <p:nvPr/>
        </p:nvGrpSpPr>
        <p:grpSpPr>
          <a:xfrm flipH="1">
            <a:off x="10340954" y="793128"/>
            <a:ext cx="1851169" cy="4437894"/>
            <a:chOff x="4337354" y="95878"/>
            <a:chExt cx="1851169" cy="4437894"/>
          </a:xfrm>
        </p:grpSpPr>
        <p:sp>
          <p:nvSpPr>
            <p:cNvPr id="372" name="Google Shape;372;p12"/>
            <p:cNvSpPr/>
            <p:nvPr/>
          </p:nvSpPr>
          <p:spPr>
            <a:xfrm rot="3218761">
              <a:off x="5202491" y="2774052"/>
              <a:ext cx="60528" cy="2179025"/>
            </a:xfrm>
            <a:custGeom>
              <a:avLst/>
              <a:gdLst/>
              <a:ahLst/>
              <a:cxnLst/>
              <a:rect l="l" t="t" r="r" b="b"/>
              <a:pathLst>
                <a:path w="60556" h="2180027" extrusionOk="0">
                  <a:moveTo>
                    <a:pt x="0" y="6056"/>
                  </a:moveTo>
                  <a:lnTo>
                    <a:pt x="18166" y="0"/>
                  </a:lnTo>
                  <a:lnTo>
                    <a:pt x="60556" y="2180027"/>
                  </a:lnTo>
                  <a:lnTo>
                    <a:pt x="0" y="2180027"/>
                  </a:lnTo>
                  <a:lnTo>
                    <a:pt x="0" y="6056"/>
                  </a:lnTo>
                  <a:close/>
                </a:path>
              </a:pathLst>
            </a:custGeom>
            <a:solidFill>
              <a:srgbClr val="29211E"/>
            </a:solidFill>
            <a:ln w="12700" cap="flat" cmpd="sng">
              <a:solidFill>
                <a:srgbClr val="29211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3" name="Google Shape;373;p12"/>
            <p:cNvSpPr/>
            <p:nvPr/>
          </p:nvSpPr>
          <p:spPr>
            <a:xfrm>
              <a:off x="6091965" y="3118649"/>
              <a:ext cx="72000" cy="72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4" name="Google Shape;374;p12"/>
            <p:cNvSpPr/>
            <p:nvPr/>
          </p:nvSpPr>
          <p:spPr>
            <a:xfrm>
              <a:off x="5856805" y="2913767"/>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5" name="Google Shape;375;p12"/>
            <p:cNvSpPr/>
            <p:nvPr/>
          </p:nvSpPr>
          <p:spPr>
            <a:xfrm>
              <a:off x="6051595" y="2763385"/>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6" name="Google Shape;376;p12"/>
            <p:cNvSpPr/>
            <p:nvPr/>
          </p:nvSpPr>
          <p:spPr>
            <a:xfrm>
              <a:off x="5919381" y="2467668"/>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7" name="Google Shape;377;p12"/>
            <p:cNvSpPr/>
            <p:nvPr/>
          </p:nvSpPr>
          <p:spPr>
            <a:xfrm>
              <a:off x="5659998" y="2262786"/>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8" name="Google Shape;378;p12"/>
            <p:cNvSpPr/>
            <p:nvPr/>
          </p:nvSpPr>
          <p:spPr>
            <a:xfrm>
              <a:off x="5830565" y="2009459"/>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9" name="Google Shape;379;p12"/>
            <p:cNvSpPr/>
            <p:nvPr/>
          </p:nvSpPr>
          <p:spPr>
            <a:xfrm>
              <a:off x="6152523" y="1538129"/>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0" name="Google Shape;380;p12"/>
            <p:cNvSpPr/>
            <p:nvPr/>
          </p:nvSpPr>
          <p:spPr>
            <a:xfrm>
              <a:off x="5759917" y="848796"/>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1" name="Google Shape;381;p12"/>
            <p:cNvSpPr/>
            <p:nvPr/>
          </p:nvSpPr>
          <p:spPr>
            <a:xfrm>
              <a:off x="5924428" y="1176810"/>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2" name="Google Shape;382;p12"/>
            <p:cNvSpPr/>
            <p:nvPr/>
          </p:nvSpPr>
          <p:spPr>
            <a:xfrm>
              <a:off x="5725602" y="1432155"/>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3" name="Google Shape;383;p12"/>
            <p:cNvSpPr/>
            <p:nvPr/>
          </p:nvSpPr>
          <p:spPr>
            <a:xfrm>
              <a:off x="5966817" y="522802"/>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4" name="Google Shape;384;p12"/>
            <p:cNvSpPr/>
            <p:nvPr/>
          </p:nvSpPr>
          <p:spPr>
            <a:xfrm>
              <a:off x="5701379" y="396643"/>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5" name="Google Shape;385;p12"/>
            <p:cNvSpPr/>
            <p:nvPr/>
          </p:nvSpPr>
          <p:spPr>
            <a:xfrm>
              <a:off x="5464201" y="1122308"/>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6" name="Google Shape;386;p12"/>
            <p:cNvSpPr/>
            <p:nvPr/>
          </p:nvSpPr>
          <p:spPr>
            <a:xfrm>
              <a:off x="5356209" y="626755"/>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7" name="Google Shape;387;p12"/>
            <p:cNvSpPr/>
            <p:nvPr/>
          </p:nvSpPr>
          <p:spPr>
            <a:xfrm>
              <a:off x="6108117" y="131203"/>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8" name="Google Shape;388;p12"/>
            <p:cNvSpPr/>
            <p:nvPr/>
          </p:nvSpPr>
          <p:spPr>
            <a:xfrm>
              <a:off x="5600453" y="95878"/>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22597923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1313048-A0E2-7BD3-1D1E-2F66759F2C22}"/>
              </a:ext>
            </a:extLst>
          </p:cNvPr>
          <p:cNvSpPr>
            <a:spLocks noGrp="1"/>
          </p:cNvSpPr>
          <p:nvPr>
            <p:ph type="pic" sz="quarter" idx="11"/>
          </p:nvPr>
        </p:nvSpPr>
        <p:spPr>
          <a:xfrm>
            <a:off x="6640498" y="3149124"/>
            <a:ext cx="1317071" cy="1424375"/>
          </a:xfrm>
          <a:custGeom>
            <a:avLst/>
            <a:gdLst>
              <a:gd name="connsiteX0" fmla="*/ 102073 w 1317071"/>
              <a:gd name="connsiteY0" fmla="*/ 0 h 1424375"/>
              <a:gd name="connsiteX1" fmla="*/ 1214998 w 1317071"/>
              <a:gd name="connsiteY1" fmla="*/ 0 h 1424375"/>
              <a:gd name="connsiteX2" fmla="*/ 1317071 w 1317071"/>
              <a:gd name="connsiteY2" fmla="*/ 102073 h 1424375"/>
              <a:gd name="connsiteX3" fmla="*/ 1317071 w 1317071"/>
              <a:gd name="connsiteY3" fmla="*/ 1322302 h 1424375"/>
              <a:gd name="connsiteX4" fmla="*/ 1214998 w 1317071"/>
              <a:gd name="connsiteY4" fmla="*/ 1424375 h 1424375"/>
              <a:gd name="connsiteX5" fmla="*/ 102073 w 1317071"/>
              <a:gd name="connsiteY5" fmla="*/ 1424375 h 1424375"/>
              <a:gd name="connsiteX6" fmla="*/ 0 w 1317071"/>
              <a:gd name="connsiteY6" fmla="*/ 1322302 h 1424375"/>
              <a:gd name="connsiteX7" fmla="*/ 0 w 1317071"/>
              <a:gd name="connsiteY7" fmla="*/ 102073 h 1424375"/>
              <a:gd name="connsiteX8" fmla="*/ 102073 w 1317071"/>
              <a:gd name="connsiteY8" fmla="*/ 0 h 142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7071" h="1424375">
                <a:moveTo>
                  <a:pt x="102073" y="0"/>
                </a:moveTo>
                <a:lnTo>
                  <a:pt x="1214998" y="0"/>
                </a:lnTo>
                <a:cubicBezTo>
                  <a:pt x="1271371" y="0"/>
                  <a:pt x="1317071" y="45700"/>
                  <a:pt x="1317071" y="102073"/>
                </a:cubicBezTo>
                <a:lnTo>
                  <a:pt x="1317071" y="1322302"/>
                </a:lnTo>
                <a:cubicBezTo>
                  <a:pt x="1317071" y="1378675"/>
                  <a:pt x="1271371" y="1424375"/>
                  <a:pt x="1214998" y="1424375"/>
                </a:cubicBezTo>
                <a:lnTo>
                  <a:pt x="102073" y="1424375"/>
                </a:lnTo>
                <a:cubicBezTo>
                  <a:pt x="45700" y="1424375"/>
                  <a:pt x="0" y="1378675"/>
                  <a:pt x="0" y="1322302"/>
                </a:cubicBezTo>
                <a:lnTo>
                  <a:pt x="0" y="102073"/>
                </a:lnTo>
                <a:cubicBezTo>
                  <a:pt x="0" y="45700"/>
                  <a:pt x="45700" y="0"/>
                  <a:pt x="102073" y="0"/>
                </a:cubicBezTo>
                <a:close/>
              </a:path>
            </a:pathLst>
          </a:custGeom>
        </p:spPr>
        <p:txBody>
          <a:bodyPr wrap="square">
            <a:noAutofit/>
          </a:bodyPr>
          <a:lstStyle/>
          <a:p>
            <a:endParaRPr lang="en-IN"/>
          </a:p>
        </p:txBody>
      </p:sp>
      <p:sp>
        <p:nvSpPr>
          <p:cNvPr id="19" name="Picture Placeholder 18">
            <a:extLst>
              <a:ext uri="{FF2B5EF4-FFF2-40B4-BE49-F238E27FC236}">
                <a16:creationId xmlns:a16="http://schemas.microsoft.com/office/drawing/2014/main" id="{8B3E4B0C-DD05-BFD3-FDD9-BA8E7C9697D7}"/>
              </a:ext>
            </a:extLst>
          </p:cNvPr>
          <p:cNvSpPr>
            <a:spLocks noGrp="1"/>
          </p:cNvSpPr>
          <p:nvPr>
            <p:ph type="pic" sz="quarter" idx="12"/>
          </p:nvPr>
        </p:nvSpPr>
        <p:spPr>
          <a:xfrm>
            <a:off x="8439368" y="3149124"/>
            <a:ext cx="1317071" cy="1424375"/>
          </a:xfrm>
          <a:custGeom>
            <a:avLst/>
            <a:gdLst>
              <a:gd name="connsiteX0" fmla="*/ 102073 w 1317071"/>
              <a:gd name="connsiteY0" fmla="*/ 0 h 1424375"/>
              <a:gd name="connsiteX1" fmla="*/ 1214998 w 1317071"/>
              <a:gd name="connsiteY1" fmla="*/ 0 h 1424375"/>
              <a:gd name="connsiteX2" fmla="*/ 1317071 w 1317071"/>
              <a:gd name="connsiteY2" fmla="*/ 102073 h 1424375"/>
              <a:gd name="connsiteX3" fmla="*/ 1317071 w 1317071"/>
              <a:gd name="connsiteY3" fmla="*/ 1322302 h 1424375"/>
              <a:gd name="connsiteX4" fmla="*/ 1214998 w 1317071"/>
              <a:gd name="connsiteY4" fmla="*/ 1424375 h 1424375"/>
              <a:gd name="connsiteX5" fmla="*/ 102073 w 1317071"/>
              <a:gd name="connsiteY5" fmla="*/ 1424375 h 1424375"/>
              <a:gd name="connsiteX6" fmla="*/ 0 w 1317071"/>
              <a:gd name="connsiteY6" fmla="*/ 1322302 h 1424375"/>
              <a:gd name="connsiteX7" fmla="*/ 0 w 1317071"/>
              <a:gd name="connsiteY7" fmla="*/ 102073 h 1424375"/>
              <a:gd name="connsiteX8" fmla="*/ 102073 w 1317071"/>
              <a:gd name="connsiteY8" fmla="*/ 0 h 142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7071" h="1424375">
                <a:moveTo>
                  <a:pt x="102073" y="0"/>
                </a:moveTo>
                <a:lnTo>
                  <a:pt x="1214998" y="0"/>
                </a:lnTo>
                <a:cubicBezTo>
                  <a:pt x="1271371" y="0"/>
                  <a:pt x="1317071" y="45700"/>
                  <a:pt x="1317071" y="102073"/>
                </a:cubicBezTo>
                <a:lnTo>
                  <a:pt x="1317071" y="1322302"/>
                </a:lnTo>
                <a:cubicBezTo>
                  <a:pt x="1317071" y="1378675"/>
                  <a:pt x="1271371" y="1424375"/>
                  <a:pt x="1214998" y="1424375"/>
                </a:cubicBezTo>
                <a:lnTo>
                  <a:pt x="102073" y="1424375"/>
                </a:lnTo>
                <a:cubicBezTo>
                  <a:pt x="45700" y="1424375"/>
                  <a:pt x="0" y="1378675"/>
                  <a:pt x="0" y="1322302"/>
                </a:cubicBezTo>
                <a:lnTo>
                  <a:pt x="0" y="102073"/>
                </a:lnTo>
                <a:cubicBezTo>
                  <a:pt x="0" y="45700"/>
                  <a:pt x="45700" y="0"/>
                  <a:pt x="102073" y="0"/>
                </a:cubicBezTo>
                <a:close/>
              </a:path>
            </a:pathLst>
          </a:custGeom>
        </p:spPr>
        <p:txBody>
          <a:bodyPr wrap="square">
            <a:noAutofit/>
          </a:bodyPr>
          <a:lstStyle/>
          <a:p>
            <a:endParaRPr lang="en-IN"/>
          </a:p>
        </p:txBody>
      </p:sp>
      <p:sp>
        <p:nvSpPr>
          <p:cNvPr id="20" name="Picture Placeholder 19">
            <a:extLst>
              <a:ext uri="{FF2B5EF4-FFF2-40B4-BE49-F238E27FC236}">
                <a16:creationId xmlns:a16="http://schemas.microsoft.com/office/drawing/2014/main" id="{D971BBEB-4A5A-70D0-0D6F-A71597811B7F}"/>
              </a:ext>
            </a:extLst>
          </p:cNvPr>
          <p:cNvSpPr>
            <a:spLocks noGrp="1"/>
          </p:cNvSpPr>
          <p:nvPr>
            <p:ph type="pic" sz="quarter" idx="13"/>
          </p:nvPr>
        </p:nvSpPr>
        <p:spPr>
          <a:xfrm>
            <a:off x="10238238" y="3149124"/>
            <a:ext cx="1317071" cy="1424375"/>
          </a:xfrm>
          <a:custGeom>
            <a:avLst/>
            <a:gdLst>
              <a:gd name="connsiteX0" fmla="*/ 102073 w 1317071"/>
              <a:gd name="connsiteY0" fmla="*/ 0 h 1424375"/>
              <a:gd name="connsiteX1" fmla="*/ 1214998 w 1317071"/>
              <a:gd name="connsiteY1" fmla="*/ 0 h 1424375"/>
              <a:gd name="connsiteX2" fmla="*/ 1317071 w 1317071"/>
              <a:gd name="connsiteY2" fmla="*/ 102073 h 1424375"/>
              <a:gd name="connsiteX3" fmla="*/ 1317071 w 1317071"/>
              <a:gd name="connsiteY3" fmla="*/ 1322302 h 1424375"/>
              <a:gd name="connsiteX4" fmla="*/ 1214998 w 1317071"/>
              <a:gd name="connsiteY4" fmla="*/ 1424375 h 1424375"/>
              <a:gd name="connsiteX5" fmla="*/ 102073 w 1317071"/>
              <a:gd name="connsiteY5" fmla="*/ 1424375 h 1424375"/>
              <a:gd name="connsiteX6" fmla="*/ 0 w 1317071"/>
              <a:gd name="connsiteY6" fmla="*/ 1322302 h 1424375"/>
              <a:gd name="connsiteX7" fmla="*/ 0 w 1317071"/>
              <a:gd name="connsiteY7" fmla="*/ 102073 h 1424375"/>
              <a:gd name="connsiteX8" fmla="*/ 102073 w 1317071"/>
              <a:gd name="connsiteY8" fmla="*/ 0 h 142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7071" h="1424375">
                <a:moveTo>
                  <a:pt x="102073" y="0"/>
                </a:moveTo>
                <a:lnTo>
                  <a:pt x="1214998" y="0"/>
                </a:lnTo>
                <a:cubicBezTo>
                  <a:pt x="1271371" y="0"/>
                  <a:pt x="1317071" y="45700"/>
                  <a:pt x="1317071" y="102073"/>
                </a:cubicBezTo>
                <a:lnTo>
                  <a:pt x="1317071" y="1322302"/>
                </a:lnTo>
                <a:cubicBezTo>
                  <a:pt x="1317071" y="1378675"/>
                  <a:pt x="1271371" y="1424375"/>
                  <a:pt x="1214998" y="1424375"/>
                </a:cubicBezTo>
                <a:lnTo>
                  <a:pt x="102073" y="1424375"/>
                </a:lnTo>
                <a:cubicBezTo>
                  <a:pt x="45700" y="1424375"/>
                  <a:pt x="0" y="1378675"/>
                  <a:pt x="0" y="1322302"/>
                </a:cubicBezTo>
                <a:lnTo>
                  <a:pt x="0" y="102073"/>
                </a:lnTo>
                <a:cubicBezTo>
                  <a:pt x="0" y="45700"/>
                  <a:pt x="45700" y="0"/>
                  <a:pt x="102073" y="0"/>
                </a:cubicBezTo>
                <a:close/>
              </a:path>
            </a:pathLst>
          </a:custGeom>
        </p:spPr>
        <p:txBody>
          <a:bodyPr wrap="square">
            <a:noAutofit/>
          </a:bodyPr>
          <a:lstStyle/>
          <a:p>
            <a:endParaRPr lang="en-IN" dirty="0"/>
          </a:p>
        </p:txBody>
      </p:sp>
      <p:sp>
        <p:nvSpPr>
          <p:cNvPr id="10" name="Picture Placeholder 9">
            <a:extLst>
              <a:ext uri="{FF2B5EF4-FFF2-40B4-BE49-F238E27FC236}">
                <a16:creationId xmlns:a16="http://schemas.microsoft.com/office/drawing/2014/main" id="{5DD637C8-DB1B-AAA5-5D8A-E4EF9730C61B}"/>
              </a:ext>
            </a:extLst>
          </p:cNvPr>
          <p:cNvSpPr>
            <a:spLocks noGrp="1"/>
          </p:cNvSpPr>
          <p:nvPr>
            <p:ph type="pic" sz="quarter" idx="10"/>
          </p:nvPr>
        </p:nvSpPr>
        <p:spPr>
          <a:xfrm>
            <a:off x="0" y="1"/>
            <a:ext cx="6096000" cy="6857999"/>
          </a:xfrm>
          <a:custGeom>
            <a:avLst/>
            <a:gdLst>
              <a:gd name="connsiteX0" fmla="*/ 0 w 6096000"/>
              <a:gd name="connsiteY0" fmla="*/ 0 h 6857999"/>
              <a:gd name="connsiteX1" fmla="*/ 6096000 w 6096000"/>
              <a:gd name="connsiteY1" fmla="*/ 0 h 6857999"/>
              <a:gd name="connsiteX2" fmla="*/ 6096000 w 6096000"/>
              <a:gd name="connsiteY2" fmla="*/ 6857999 h 6857999"/>
              <a:gd name="connsiteX3" fmla="*/ 0 w 6096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96000" h="6857999">
                <a:moveTo>
                  <a:pt x="0" y="0"/>
                </a:moveTo>
                <a:lnTo>
                  <a:pt x="6096000" y="0"/>
                </a:lnTo>
                <a:lnTo>
                  <a:pt x="6096000" y="6857999"/>
                </a:lnTo>
                <a:lnTo>
                  <a:pt x="0" y="6857999"/>
                </a:lnTo>
                <a:close/>
              </a:path>
            </a:pathLst>
          </a:custGeom>
        </p:spPr>
        <p:txBody>
          <a:bodyPr wrap="square">
            <a:noAutofit/>
          </a:bodyPr>
          <a:lstStyle/>
          <a:p>
            <a:endParaRPr lang="en-IN"/>
          </a:p>
        </p:txBody>
      </p:sp>
    </p:spTree>
    <p:extLst>
      <p:ext uri="{BB962C8B-B14F-4D97-AF65-F5344CB8AC3E}">
        <p14:creationId xmlns:p14="http://schemas.microsoft.com/office/powerpoint/2010/main" val="3238758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8DC1EB3-72F3-B6CF-703F-AF79ABA59F4B}"/>
              </a:ext>
            </a:extLst>
          </p:cNvPr>
          <p:cNvSpPr>
            <a:spLocks noGrp="1"/>
          </p:cNvSpPr>
          <p:nvPr>
            <p:ph type="pic" sz="quarter" idx="11"/>
          </p:nvPr>
        </p:nvSpPr>
        <p:spPr>
          <a:xfrm>
            <a:off x="729830" y="3149124"/>
            <a:ext cx="1317071" cy="1424375"/>
          </a:xfrm>
          <a:custGeom>
            <a:avLst/>
            <a:gdLst>
              <a:gd name="connsiteX0" fmla="*/ 102073 w 1317071"/>
              <a:gd name="connsiteY0" fmla="*/ 0 h 1424375"/>
              <a:gd name="connsiteX1" fmla="*/ 1214998 w 1317071"/>
              <a:gd name="connsiteY1" fmla="*/ 0 h 1424375"/>
              <a:gd name="connsiteX2" fmla="*/ 1317071 w 1317071"/>
              <a:gd name="connsiteY2" fmla="*/ 102073 h 1424375"/>
              <a:gd name="connsiteX3" fmla="*/ 1317071 w 1317071"/>
              <a:gd name="connsiteY3" fmla="*/ 1322302 h 1424375"/>
              <a:gd name="connsiteX4" fmla="*/ 1214998 w 1317071"/>
              <a:gd name="connsiteY4" fmla="*/ 1424375 h 1424375"/>
              <a:gd name="connsiteX5" fmla="*/ 102073 w 1317071"/>
              <a:gd name="connsiteY5" fmla="*/ 1424375 h 1424375"/>
              <a:gd name="connsiteX6" fmla="*/ 0 w 1317071"/>
              <a:gd name="connsiteY6" fmla="*/ 1322302 h 1424375"/>
              <a:gd name="connsiteX7" fmla="*/ 0 w 1317071"/>
              <a:gd name="connsiteY7" fmla="*/ 102073 h 1424375"/>
              <a:gd name="connsiteX8" fmla="*/ 102073 w 1317071"/>
              <a:gd name="connsiteY8" fmla="*/ 0 h 142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7071" h="1424375">
                <a:moveTo>
                  <a:pt x="102073" y="0"/>
                </a:moveTo>
                <a:lnTo>
                  <a:pt x="1214998" y="0"/>
                </a:lnTo>
                <a:cubicBezTo>
                  <a:pt x="1271371" y="0"/>
                  <a:pt x="1317071" y="45700"/>
                  <a:pt x="1317071" y="102073"/>
                </a:cubicBezTo>
                <a:lnTo>
                  <a:pt x="1317071" y="1322302"/>
                </a:lnTo>
                <a:cubicBezTo>
                  <a:pt x="1317071" y="1378675"/>
                  <a:pt x="1271371" y="1424375"/>
                  <a:pt x="1214998" y="1424375"/>
                </a:cubicBezTo>
                <a:lnTo>
                  <a:pt x="102073" y="1424375"/>
                </a:lnTo>
                <a:cubicBezTo>
                  <a:pt x="45700" y="1424375"/>
                  <a:pt x="0" y="1378675"/>
                  <a:pt x="0" y="1322302"/>
                </a:cubicBezTo>
                <a:lnTo>
                  <a:pt x="0" y="102073"/>
                </a:lnTo>
                <a:cubicBezTo>
                  <a:pt x="0" y="45700"/>
                  <a:pt x="45700" y="0"/>
                  <a:pt x="102073" y="0"/>
                </a:cubicBezTo>
                <a:close/>
              </a:path>
            </a:pathLst>
          </a:custGeom>
        </p:spPr>
        <p:txBody>
          <a:bodyPr wrap="square">
            <a:noAutofit/>
          </a:bodyPr>
          <a:lstStyle/>
          <a:p>
            <a:endParaRPr lang="en-IN"/>
          </a:p>
        </p:txBody>
      </p:sp>
      <p:sp>
        <p:nvSpPr>
          <p:cNvPr id="12" name="Picture Placeholder 11">
            <a:extLst>
              <a:ext uri="{FF2B5EF4-FFF2-40B4-BE49-F238E27FC236}">
                <a16:creationId xmlns:a16="http://schemas.microsoft.com/office/drawing/2014/main" id="{101128B1-6DB1-37A4-6227-CB1F9AE68990}"/>
              </a:ext>
            </a:extLst>
          </p:cNvPr>
          <p:cNvSpPr>
            <a:spLocks noGrp="1"/>
          </p:cNvSpPr>
          <p:nvPr>
            <p:ph type="pic" sz="quarter" idx="12"/>
          </p:nvPr>
        </p:nvSpPr>
        <p:spPr>
          <a:xfrm>
            <a:off x="2528700" y="3149124"/>
            <a:ext cx="1317071" cy="1424375"/>
          </a:xfrm>
          <a:custGeom>
            <a:avLst/>
            <a:gdLst>
              <a:gd name="connsiteX0" fmla="*/ 102073 w 1317071"/>
              <a:gd name="connsiteY0" fmla="*/ 0 h 1424375"/>
              <a:gd name="connsiteX1" fmla="*/ 1214998 w 1317071"/>
              <a:gd name="connsiteY1" fmla="*/ 0 h 1424375"/>
              <a:gd name="connsiteX2" fmla="*/ 1317071 w 1317071"/>
              <a:gd name="connsiteY2" fmla="*/ 102073 h 1424375"/>
              <a:gd name="connsiteX3" fmla="*/ 1317071 w 1317071"/>
              <a:gd name="connsiteY3" fmla="*/ 1322302 h 1424375"/>
              <a:gd name="connsiteX4" fmla="*/ 1214998 w 1317071"/>
              <a:gd name="connsiteY4" fmla="*/ 1424375 h 1424375"/>
              <a:gd name="connsiteX5" fmla="*/ 102073 w 1317071"/>
              <a:gd name="connsiteY5" fmla="*/ 1424375 h 1424375"/>
              <a:gd name="connsiteX6" fmla="*/ 0 w 1317071"/>
              <a:gd name="connsiteY6" fmla="*/ 1322302 h 1424375"/>
              <a:gd name="connsiteX7" fmla="*/ 0 w 1317071"/>
              <a:gd name="connsiteY7" fmla="*/ 102073 h 1424375"/>
              <a:gd name="connsiteX8" fmla="*/ 102073 w 1317071"/>
              <a:gd name="connsiteY8" fmla="*/ 0 h 142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7071" h="1424375">
                <a:moveTo>
                  <a:pt x="102073" y="0"/>
                </a:moveTo>
                <a:lnTo>
                  <a:pt x="1214998" y="0"/>
                </a:lnTo>
                <a:cubicBezTo>
                  <a:pt x="1271371" y="0"/>
                  <a:pt x="1317071" y="45700"/>
                  <a:pt x="1317071" y="102073"/>
                </a:cubicBezTo>
                <a:lnTo>
                  <a:pt x="1317071" y="1322302"/>
                </a:lnTo>
                <a:cubicBezTo>
                  <a:pt x="1317071" y="1378675"/>
                  <a:pt x="1271371" y="1424375"/>
                  <a:pt x="1214998" y="1424375"/>
                </a:cubicBezTo>
                <a:lnTo>
                  <a:pt x="102073" y="1424375"/>
                </a:lnTo>
                <a:cubicBezTo>
                  <a:pt x="45700" y="1424375"/>
                  <a:pt x="0" y="1378675"/>
                  <a:pt x="0" y="1322302"/>
                </a:cubicBezTo>
                <a:lnTo>
                  <a:pt x="0" y="102073"/>
                </a:lnTo>
                <a:cubicBezTo>
                  <a:pt x="0" y="45700"/>
                  <a:pt x="45700" y="0"/>
                  <a:pt x="102073" y="0"/>
                </a:cubicBezTo>
                <a:close/>
              </a:path>
            </a:pathLst>
          </a:custGeom>
        </p:spPr>
        <p:txBody>
          <a:bodyPr wrap="square">
            <a:noAutofit/>
          </a:bodyPr>
          <a:lstStyle/>
          <a:p>
            <a:endParaRPr lang="en-IN"/>
          </a:p>
        </p:txBody>
      </p:sp>
      <p:sp>
        <p:nvSpPr>
          <p:cNvPr id="13" name="Picture Placeholder 12">
            <a:extLst>
              <a:ext uri="{FF2B5EF4-FFF2-40B4-BE49-F238E27FC236}">
                <a16:creationId xmlns:a16="http://schemas.microsoft.com/office/drawing/2014/main" id="{C2B92B5E-2DCE-EB95-B2D6-0EE0CDCC781E}"/>
              </a:ext>
            </a:extLst>
          </p:cNvPr>
          <p:cNvSpPr>
            <a:spLocks noGrp="1"/>
          </p:cNvSpPr>
          <p:nvPr>
            <p:ph type="pic" sz="quarter" idx="13"/>
          </p:nvPr>
        </p:nvSpPr>
        <p:spPr>
          <a:xfrm>
            <a:off x="4327570" y="3149124"/>
            <a:ext cx="1317071" cy="1424375"/>
          </a:xfrm>
          <a:custGeom>
            <a:avLst/>
            <a:gdLst>
              <a:gd name="connsiteX0" fmla="*/ 102073 w 1317071"/>
              <a:gd name="connsiteY0" fmla="*/ 0 h 1424375"/>
              <a:gd name="connsiteX1" fmla="*/ 1214998 w 1317071"/>
              <a:gd name="connsiteY1" fmla="*/ 0 h 1424375"/>
              <a:gd name="connsiteX2" fmla="*/ 1317071 w 1317071"/>
              <a:gd name="connsiteY2" fmla="*/ 102073 h 1424375"/>
              <a:gd name="connsiteX3" fmla="*/ 1317071 w 1317071"/>
              <a:gd name="connsiteY3" fmla="*/ 1322302 h 1424375"/>
              <a:gd name="connsiteX4" fmla="*/ 1214998 w 1317071"/>
              <a:gd name="connsiteY4" fmla="*/ 1424375 h 1424375"/>
              <a:gd name="connsiteX5" fmla="*/ 102073 w 1317071"/>
              <a:gd name="connsiteY5" fmla="*/ 1424375 h 1424375"/>
              <a:gd name="connsiteX6" fmla="*/ 0 w 1317071"/>
              <a:gd name="connsiteY6" fmla="*/ 1322302 h 1424375"/>
              <a:gd name="connsiteX7" fmla="*/ 0 w 1317071"/>
              <a:gd name="connsiteY7" fmla="*/ 102073 h 1424375"/>
              <a:gd name="connsiteX8" fmla="*/ 102073 w 1317071"/>
              <a:gd name="connsiteY8" fmla="*/ 0 h 142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7071" h="1424375">
                <a:moveTo>
                  <a:pt x="102073" y="0"/>
                </a:moveTo>
                <a:lnTo>
                  <a:pt x="1214998" y="0"/>
                </a:lnTo>
                <a:cubicBezTo>
                  <a:pt x="1271371" y="0"/>
                  <a:pt x="1317071" y="45700"/>
                  <a:pt x="1317071" y="102073"/>
                </a:cubicBezTo>
                <a:lnTo>
                  <a:pt x="1317071" y="1322302"/>
                </a:lnTo>
                <a:cubicBezTo>
                  <a:pt x="1317071" y="1378675"/>
                  <a:pt x="1271371" y="1424375"/>
                  <a:pt x="1214998" y="1424375"/>
                </a:cubicBezTo>
                <a:lnTo>
                  <a:pt x="102073" y="1424375"/>
                </a:lnTo>
                <a:cubicBezTo>
                  <a:pt x="45700" y="1424375"/>
                  <a:pt x="0" y="1378675"/>
                  <a:pt x="0" y="1322302"/>
                </a:cubicBezTo>
                <a:lnTo>
                  <a:pt x="0" y="102073"/>
                </a:lnTo>
                <a:cubicBezTo>
                  <a:pt x="0" y="45700"/>
                  <a:pt x="45700" y="0"/>
                  <a:pt x="102073" y="0"/>
                </a:cubicBezTo>
                <a:close/>
              </a:path>
            </a:pathLst>
          </a:custGeom>
        </p:spPr>
        <p:txBody>
          <a:bodyPr wrap="square">
            <a:noAutofit/>
          </a:bodyPr>
          <a:lstStyle/>
          <a:p>
            <a:endParaRPr lang="en-IN"/>
          </a:p>
        </p:txBody>
      </p:sp>
      <p:sp>
        <p:nvSpPr>
          <p:cNvPr id="10" name="Picture Placeholder 9">
            <a:extLst>
              <a:ext uri="{FF2B5EF4-FFF2-40B4-BE49-F238E27FC236}">
                <a16:creationId xmlns:a16="http://schemas.microsoft.com/office/drawing/2014/main" id="{6739C447-3390-030C-0341-12DB4998B2C4}"/>
              </a:ext>
            </a:extLst>
          </p:cNvPr>
          <p:cNvSpPr>
            <a:spLocks noGrp="1"/>
          </p:cNvSpPr>
          <p:nvPr>
            <p:ph type="pic" sz="quarter" idx="10"/>
          </p:nvPr>
        </p:nvSpPr>
        <p:spPr>
          <a:xfrm>
            <a:off x="6608237" y="-215900"/>
            <a:ext cx="5685352" cy="7213600"/>
          </a:xfrm>
          <a:custGeom>
            <a:avLst/>
            <a:gdLst>
              <a:gd name="connsiteX0" fmla="*/ 0 w 5685352"/>
              <a:gd name="connsiteY0" fmla="*/ 0 h 7213600"/>
              <a:gd name="connsiteX1" fmla="*/ 5685352 w 5685352"/>
              <a:gd name="connsiteY1" fmla="*/ 0 h 7213600"/>
              <a:gd name="connsiteX2" fmla="*/ 5685352 w 5685352"/>
              <a:gd name="connsiteY2" fmla="*/ 7213600 h 7213600"/>
              <a:gd name="connsiteX3" fmla="*/ 0 w 5685352"/>
              <a:gd name="connsiteY3" fmla="*/ 7213600 h 7213600"/>
            </a:gdLst>
            <a:ahLst/>
            <a:cxnLst>
              <a:cxn ang="0">
                <a:pos x="connsiteX0" y="connsiteY0"/>
              </a:cxn>
              <a:cxn ang="0">
                <a:pos x="connsiteX1" y="connsiteY1"/>
              </a:cxn>
              <a:cxn ang="0">
                <a:pos x="connsiteX2" y="connsiteY2"/>
              </a:cxn>
              <a:cxn ang="0">
                <a:pos x="connsiteX3" y="connsiteY3"/>
              </a:cxn>
            </a:cxnLst>
            <a:rect l="l" t="t" r="r" b="b"/>
            <a:pathLst>
              <a:path w="5685352" h="7213600">
                <a:moveTo>
                  <a:pt x="0" y="0"/>
                </a:moveTo>
                <a:lnTo>
                  <a:pt x="5685352" y="0"/>
                </a:lnTo>
                <a:lnTo>
                  <a:pt x="5685352" y="7213600"/>
                </a:lnTo>
                <a:lnTo>
                  <a:pt x="0" y="7213600"/>
                </a:lnTo>
                <a:close/>
              </a:path>
            </a:pathLst>
          </a:custGeom>
        </p:spPr>
        <p:txBody>
          <a:bodyPr wrap="square">
            <a:noAutofit/>
          </a:bodyPr>
          <a:lstStyle/>
          <a:p>
            <a:endParaRPr lang="en-IN"/>
          </a:p>
        </p:txBody>
      </p:sp>
    </p:spTree>
    <p:extLst>
      <p:ext uri="{BB962C8B-B14F-4D97-AF65-F5344CB8AC3E}">
        <p14:creationId xmlns:p14="http://schemas.microsoft.com/office/powerpoint/2010/main" val="732461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3" preserve="1">
  <p:cSld name="Title only 3">
    <p:bg>
      <p:bgPr>
        <a:blipFill>
          <a:blip r:embed="rId2">
            <a:alphaModFix/>
          </a:blip>
          <a:stretch>
            <a:fillRect/>
          </a:stretch>
        </a:blipFill>
        <a:effectLst/>
      </p:bgPr>
    </p:bg>
    <p:spTree>
      <p:nvGrpSpPr>
        <p:cNvPr id="1" name="Shape 1282"/>
        <p:cNvGrpSpPr/>
        <p:nvPr/>
      </p:nvGrpSpPr>
      <p:grpSpPr>
        <a:xfrm>
          <a:off x="0" y="0"/>
          <a:ext cx="0" cy="0"/>
          <a:chOff x="0" y="0"/>
          <a:chExt cx="0" cy="0"/>
        </a:xfrm>
      </p:grpSpPr>
      <p:grpSp>
        <p:nvGrpSpPr>
          <p:cNvPr id="1283" name="Google Shape;1283;p18"/>
          <p:cNvGrpSpPr/>
          <p:nvPr/>
        </p:nvGrpSpPr>
        <p:grpSpPr>
          <a:xfrm>
            <a:off x="101570" y="153218"/>
            <a:ext cx="11988663" cy="6534127"/>
            <a:chOff x="76177" y="114913"/>
            <a:chExt cx="8991497" cy="4900595"/>
          </a:xfrm>
        </p:grpSpPr>
        <p:grpSp>
          <p:nvGrpSpPr>
            <p:cNvPr id="1284" name="Google Shape;1284;p18"/>
            <p:cNvGrpSpPr/>
            <p:nvPr/>
          </p:nvGrpSpPr>
          <p:grpSpPr>
            <a:xfrm>
              <a:off x="4477110" y="4842845"/>
              <a:ext cx="189780" cy="172662"/>
              <a:chOff x="4520653" y="4806269"/>
              <a:chExt cx="189780" cy="172662"/>
            </a:xfrm>
          </p:grpSpPr>
          <p:sp>
            <p:nvSpPr>
              <p:cNvPr id="1285" name="Google Shape;1285;p18"/>
              <p:cNvSpPr/>
              <p:nvPr/>
            </p:nvSpPr>
            <p:spPr>
              <a:xfrm>
                <a:off x="4579176" y="4806269"/>
                <a:ext cx="73477" cy="172662"/>
              </a:xfrm>
              <a:custGeom>
                <a:avLst/>
                <a:gdLst/>
                <a:ahLst/>
                <a:cxnLst/>
                <a:rect l="l" t="t" r="r" b="b"/>
                <a:pathLst>
                  <a:path w="2275" h="5346" extrusionOk="0">
                    <a:moveTo>
                      <a:pt x="1131" y="1"/>
                    </a:moveTo>
                    <a:cubicBezTo>
                      <a:pt x="1131" y="1"/>
                      <a:pt x="0" y="1201"/>
                      <a:pt x="0" y="2679"/>
                    </a:cubicBezTo>
                    <a:cubicBezTo>
                      <a:pt x="0" y="4145"/>
                      <a:pt x="1131" y="5345"/>
                      <a:pt x="1131" y="5345"/>
                    </a:cubicBezTo>
                    <a:cubicBezTo>
                      <a:pt x="1131" y="5345"/>
                      <a:pt x="2274" y="4145"/>
                      <a:pt x="2274" y="2679"/>
                    </a:cubicBezTo>
                    <a:cubicBezTo>
                      <a:pt x="2274" y="1201"/>
                      <a:pt x="1131" y="1"/>
                      <a:pt x="113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8"/>
              <p:cNvSpPr/>
              <p:nvPr/>
            </p:nvSpPr>
            <p:spPr>
              <a:xfrm>
                <a:off x="4520653" y="4826423"/>
                <a:ext cx="60396" cy="60429"/>
              </a:xfrm>
              <a:custGeom>
                <a:avLst/>
                <a:gdLst/>
                <a:ahLst/>
                <a:cxnLst/>
                <a:rect l="l" t="t" r="r" b="b"/>
                <a:pathLst>
                  <a:path w="1870" h="1871" extrusionOk="0">
                    <a:moveTo>
                      <a:pt x="1870" y="0"/>
                    </a:moveTo>
                    <a:lnTo>
                      <a:pt x="1870" y="0"/>
                    </a:lnTo>
                    <a:cubicBezTo>
                      <a:pt x="1870" y="0"/>
                      <a:pt x="1062" y="23"/>
                      <a:pt x="543" y="531"/>
                    </a:cubicBezTo>
                    <a:cubicBezTo>
                      <a:pt x="35" y="1062"/>
                      <a:pt x="0" y="1870"/>
                      <a:pt x="0" y="1870"/>
                    </a:cubicBezTo>
                    <a:cubicBezTo>
                      <a:pt x="0" y="1870"/>
                      <a:pt x="808" y="1847"/>
                      <a:pt x="1327" y="1328"/>
                    </a:cubicBezTo>
                    <a:cubicBezTo>
                      <a:pt x="1847" y="808"/>
                      <a:pt x="1870" y="0"/>
                      <a:pt x="1870"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8"/>
              <p:cNvSpPr/>
              <p:nvPr/>
            </p:nvSpPr>
            <p:spPr>
              <a:xfrm>
                <a:off x="4650359" y="4826423"/>
                <a:ext cx="60073" cy="60429"/>
              </a:xfrm>
              <a:custGeom>
                <a:avLst/>
                <a:gdLst/>
                <a:ahLst/>
                <a:cxnLst/>
                <a:rect l="l" t="t" r="r" b="b"/>
                <a:pathLst>
                  <a:path w="1860" h="1871" extrusionOk="0">
                    <a:moveTo>
                      <a:pt x="1" y="0"/>
                    </a:moveTo>
                    <a:cubicBezTo>
                      <a:pt x="1" y="0"/>
                      <a:pt x="12" y="808"/>
                      <a:pt x="532" y="1328"/>
                    </a:cubicBezTo>
                    <a:cubicBezTo>
                      <a:pt x="1051" y="1847"/>
                      <a:pt x="1859" y="1870"/>
                      <a:pt x="1859" y="1870"/>
                    </a:cubicBezTo>
                    <a:cubicBezTo>
                      <a:pt x="1859" y="1870"/>
                      <a:pt x="1836" y="1062"/>
                      <a:pt x="1328" y="531"/>
                    </a:cubicBezTo>
                    <a:cubicBezTo>
                      <a:pt x="809" y="23"/>
                      <a:pt x="1" y="0"/>
                      <a:pt x="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8" name="Google Shape;1288;p18"/>
            <p:cNvGrpSpPr/>
            <p:nvPr/>
          </p:nvGrpSpPr>
          <p:grpSpPr>
            <a:xfrm>
              <a:off x="194306" y="1034696"/>
              <a:ext cx="213648" cy="3005896"/>
              <a:chOff x="194306" y="1034696"/>
              <a:chExt cx="213648" cy="3005896"/>
            </a:xfrm>
          </p:grpSpPr>
          <p:sp>
            <p:nvSpPr>
              <p:cNvPr id="1289" name="Google Shape;1289;p18"/>
              <p:cNvSpPr/>
              <p:nvPr/>
            </p:nvSpPr>
            <p:spPr>
              <a:xfrm>
                <a:off x="196179" y="1165533"/>
                <a:ext cx="14921" cy="1487494"/>
              </a:xfrm>
              <a:custGeom>
                <a:avLst/>
                <a:gdLst/>
                <a:ahLst/>
                <a:cxnLst/>
                <a:rect l="l" t="t" r="r" b="b"/>
                <a:pathLst>
                  <a:path w="462" h="46056" extrusionOk="0">
                    <a:moveTo>
                      <a:pt x="0" y="1"/>
                    </a:moveTo>
                    <a:lnTo>
                      <a:pt x="0" y="46056"/>
                    </a:lnTo>
                    <a:lnTo>
                      <a:pt x="462" y="46056"/>
                    </a:lnTo>
                    <a:lnTo>
                      <a:pt x="462"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8"/>
              <p:cNvSpPr/>
              <p:nvPr/>
            </p:nvSpPr>
            <p:spPr>
              <a:xfrm>
                <a:off x="194306" y="1034696"/>
                <a:ext cx="213648" cy="143918"/>
              </a:xfrm>
              <a:custGeom>
                <a:avLst/>
                <a:gdLst/>
                <a:ahLst/>
                <a:cxnLst/>
                <a:rect l="l" t="t" r="r" b="b"/>
                <a:pathLst>
                  <a:path w="6615" h="4456" extrusionOk="0">
                    <a:moveTo>
                      <a:pt x="3925" y="0"/>
                    </a:moveTo>
                    <a:lnTo>
                      <a:pt x="3498" y="35"/>
                    </a:lnTo>
                    <a:lnTo>
                      <a:pt x="3071" y="104"/>
                    </a:lnTo>
                    <a:cubicBezTo>
                      <a:pt x="2944" y="151"/>
                      <a:pt x="2805" y="174"/>
                      <a:pt x="2667" y="220"/>
                    </a:cubicBezTo>
                    <a:cubicBezTo>
                      <a:pt x="2136" y="404"/>
                      <a:pt x="1651" y="705"/>
                      <a:pt x="1259" y="1097"/>
                    </a:cubicBezTo>
                    <a:cubicBezTo>
                      <a:pt x="451" y="1859"/>
                      <a:pt x="1" y="2978"/>
                      <a:pt x="47" y="4052"/>
                    </a:cubicBezTo>
                    <a:cubicBezTo>
                      <a:pt x="47" y="4183"/>
                      <a:pt x="149" y="4272"/>
                      <a:pt x="258" y="4272"/>
                    </a:cubicBezTo>
                    <a:cubicBezTo>
                      <a:pt x="265" y="4272"/>
                      <a:pt x="271" y="4272"/>
                      <a:pt x="278" y="4271"/>
                    </a:cubicBezTo>
                    <a:cubicBezTo>
                      <a:pt x="405" y="4271"/>
                      <a:pt x="508" y="4167"/>
                      <a:pt x="508" y="4052"/>
                    </a:cubicBezTo>
                    <a:cubicBezTo>
                      <a:pt x="543" y="3094"/>
                      <a:pt x="1005" y="2182"/>
                      <a:pt x="1720" y="1605"/>
                    </a:cubicBezTo>
                    <a:cubicBezTo>
                      <a:pt x="2078" y="1316"/>
                      <a:pt x="2482" y="1085"/>
                      <a:pt x="2932" y="970"/>
                    </a:cubicBezTo>
                    <a:cubicBezTo>
                      <a:pt x="3048" y="935"/>
                      <a:pt x="3152" y="924"/>
                      <a:pt x="3267" y="901"/>
                    </a:cubicBezTo>
                    <a:lnTo>
                      <a:pt x="3590" y="855"/>
                    </a:lnTo>
                    <a:lnTo>
                      <a:pt x="3925" y="855"/>
                    </a:lnTo>
                    <a:cubicBezTo>
                      <a:pt x="4029" y="866"/>
                      <a:pt x="4133" y="866"/>
                      <a:pt x="4225" y="901"/>
                    </a:cubicBezTo>
                    <a:cubicBezTo>
                      <a:pt x="4618" y="982"/>
                      <a:pt x="4964" y="1224"/>
                      <a:pt x="5195" y="1547"/>
                    </a:cubicBezTo>
                    <a:cubicBezTo>
                      <a:pt x="5426" y="1847"/>
                      <a:pt x="5529" y="2263"/>
                      <a:pt x="5495" y="2609"/>
                    </a:cubicBezTo>
                    <a:cubicBezTo>
                      <a:pt x="5472" y="2898"/>
                      <a:pt x="5241" y="3128"/>
                      <a:pt x="4975" y="3186"/>
                    </a:cubicBezTo>
                    <a:cubicBezTo>
                      <a:pt x="4918" y="3209"/>
                      <a:pt x="4848" y="3209"/>
                      <a:pt x="4791" y="3209"/>
                    </a:cubicBezTo>
                    <a:cubicBezTo>
                      <a:pt x="4779" y="3209"/>
                      <a:pt x="4756" y="3186"/>
                      <a:pt x="4756" y="3175"/>
                    </a:cubicBezTo>
                    <a:cubicBezTo>
                      <a:pt x="4722" y="3152"/>
                      <a:pt x="4722" y="3117"/>
                      <a:pt x="4722" y="3094"/>
                    </a:cubicBezTo>
                    <a:cubicBezTo>
                      <a:pt x="4825" y="2725"/>
                      <a:pt x="4618" y="2355"/>
                      <a:pt x="4260" y="2240"/>
                    </a:cubicBezTo>
                    <a:cubicBezTo>
                      <a:pt x="4197" y="2222"/>
                      <a:pt x="4134" y="2213"/>
                      <a:pt x="4072" y="2213"/>
                    </a:cubicBezTo>
                    <a:cubicBezTo>
                      <a:pt x="3777" y="2213"/>
                      <a:pt x="3501" y="2406"/>
                      <a:pt x="3406" y="2701"/>
                    </a:cubicBezTo>
                    <a:cubicBezTo>
                      <a:pt x="3394" y="2771"/>
                      <a:pt x="3383" y="2828"/>
                      <a:pt x="3383" y="2898"/>
                    </a:cubicBezTo>
                    <a:lnTo>
                      <a:pt x="3383" y="3094"/>
                    </a:lnTo>
                    <a:cubicBezTo>
                      <a:pt x="3383" y="3579"/>
                      <a:pt x="3671" y="4040"/>
                      <a:pt x="4075" y="4271"/>
                    </a:cubicBezTo>
                    <a:cubicBezTo>
                      <a:pt x="4271" y="4387"/>
                      <a:pt x="4514" y="4456"/>
                      <a:pt x="4745" y="4456"/>
                    </a:cubicBezTo>
                    <a:cubicBezTo>
                      <a:pt x="4952" y="4456"/>
                      <a:pt x="5137" y="4433"/>
                      <a:pt x="5310" y="4375"/>
                    </a:cubicBezTo>
                    <a:cubicBezTo>
                      <a:pt x="6049" y="4144"/>
                      <a:pt x="6568" y="3452"/>
                      <a:pt x="6603" y="2701"/>
                    </a:cubicBezTo>
                    <a:cubicBezTo>
                      <a:pt x="6614" y="2020"/>
                      <a:pt x="6384" y="1420"/>
                      <a:pt x="5980" y="924"/>
                    </a:cubicBezTo>
                    <a:cubicBezTo>
                      <a:pt x="5576" y="451"/>
                      <a:pt x="4999" y="116"/>
                      <a:pt x="4387" y="35"/>
                    </a:cubicBezTo>
                    <a:cubicBezTo>
                      <a:pt x="4237" y="0"/>
                      <a:pt x="4087" y="0"/>
                      <a:pt x="392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8"/>
              <p:cNvSpPr/>
              <p:nvPr/>
            </p:nvSpPr>
            <p:spPr>
              <a:xfrm>
                <a:off x="196179" y="2421874"/>
                <a:ext cx="14921" cy="1487494"/>
              </a:xfrm>
              <a:custGeom>
                <a:avLst/>
                <a:gdLst/>
                <a:ahLst/>
                <a:cxnLst/>
                <a:rect l="l" t="t" r="r" b="b"/>
                <a:pathLst>
                  <a:path w="462" h="46056" extrusionOk="0">
                    <a:moveTo>
                      <a:pt x="0" y="0"/>
                    </a:moveTo>
                    <a:lnTo>
                      <a:pt x="0" y="46055"/>
                    </a:lnTo>
                    <a:lnTo>
                      <a:pt x="462" y="46055"/>
                    </a:lnTo>
                    <a:lnTo>
                      <a:pt x="462" y="0"/>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8"/>
              <p:cNvSpPr/>
              <p:nvPr/>
            </p:nvSpPr>
            <p:spPr>
              <a:xfrm>
                <a:off x="194306" y="3896287"/>
                <a:ext cx="213648" cy="144305"/>
              </a:xfrm>
              <a:custGeom>
                <a:avLst/>
                <a:gdLst/>
                <a:ahLst/>
                <a:cxnLst/>
                <a:rect l="l" t="t" r="r" b="b"/>
                <a:pathLst>
                  <a:path w="6615" h="4468" extrusionOk="0">
                    <a:moveTo>
                      <a:pt x="4745" y="0"/>
                    </a:moveTo>
                    <a:cubicBezTo>
                      <a:pt x="4514" y="0"/>
                      <a:pt x="4271" y="81"/>
                      <a:pt x="4075" y="197"/>
                    </a:cubicBezTo>
                    <a:cubicBezTo>
                      <a:pt x="3671" y="427"/>
                      <a:pt x="3383" y="889"/>
                      <a:pt x="3383" y="1374"/>
                    </a:cubicBezTo>
                    <a:lnTo>
                      <a:pt x="3383" y="1559"/>
                    </a:lnTo>
                    <a:cubicBezTo>
                      <a:pt x="3383" y="1639"/>
                      <a:pt x="3394" y="1697"/>
                      <a:pt x="3406" y="1766"/>
                    </a:cubicBezTo>
                    <a:cubicBezTo>
                      <a:pt x="3501" y="2062"/>
                      <a:pt x="3777" y="2255"/>
                      <a:pt x="4072" y="2255"/>
                    </a:cubicBezTo>
                    <a:cubicBezTo>
                      <a:pt x="4134" y="2255"/>
                      <a:pt x="4197" y="2246"/>
                      <a:pt x="4260" y="2228"/>
                    </a:cubicBezTo>
                    <a:cubicBezTo>
                      <a:pt x="4618" y="2113"/>
                      <a:pt x="4825" y="1732"/>
                      <a:pt x="4722" y="1374"/>
                    </a:cubicBezTo>
                    <a:cubicBezTo>
                      <a:pt x="4722" y="1351"/>
                      <a:pt x="4722" y="1316"/>
                      <a:pt x="4756" y="1293"/>
                    </a:cubicBezTo>
                    <a:cubicBezTo>
                      <a:pt x="4756" y="1270"/>
                      <a:pt x="4779" y="1259"/>
                      <a:pt x="4791" y="1259"/>
                    </a:cubicBezTo>
                    <a:cubicBezTo>
                      <a:pt x="4848" y="1259"/>
                      <a:pt x="4918" y="1259"/>
                      <a:pt x="4975" y="1270"/>
                    </a:cubicBezTo>
                    <a:cubicBezTo>
                      <a:pt x="5241" y="1328"/>
                      <a:pt x="5472" y="1559"/>
                      <a:pt x="5495" y="1847"/>
                    </a:cubicBezTo>
                    <a:cubicBezTo>
                      <a:pt x="5529" y="2194"/>
                      <a:pt x="5426" y="2621"/>
                      <a:pt x="5195" y="2921"/>
                    </a:cubicBezTo>
                    <a:cubicBezTo>
                      <a:pt x="4964" y="3232"/>
                      <a:pt x="4618" y="3486"/>
                      <a:pt x="4225" y="3567"/>
                    </a:cubicBezTo>
                    <a:cubicBezTo>
                      <a:pt x="4133" y="3602"/>
                      <a:pt x="4029" y="3602"/>
                      <a:pt x="3925" y="3613"/>
                    </a:cubicBezTo>
                    <a:lnTo>
                      <a:pt x="3590" y="3613"/>
                    </a:lnTo>
                    <a:lnTo>
                      <a:pt x="3267" y="3567"/>
                    </a:lnTo>
                    <a:cubicBezTo>
                      <a:pt x="3152" y="3544"/>
                      <a:pt x="3048" y="3521"/>
                      <a:pt x="2932" y="3498"/>
                    </a:cubicBezTo>
                    <a:cubicBezTo>
                      <a:pt x="2482" y="3382"/>
                      <a:pt x="2078" y="3152"/>
                      <a:pt x="1720" y="2863"/>
                    </a:cubicBezTo>
                    <a:cubicBezTo>
                      <a:pt x="1005" y="2286"/>
                      <a:pt x="543" y="1374"/>
                      <a:pt x="508" y="404"/>
                    </a:cubicBezTo>
                    <a:cubicBezTo>
                      <a:pt x="508" y="289"/>
                      <a:pt x="405" y="197"/>
                      <a:pt x="278" y="197"/>
                    </a:cubicBezTo>
                    <a:cubicBezTo>
                      <a:pt x="267" y="194"/>
                      <a:pt x="256" y="193"/>
                      <a:pt x="245" y="193"/>
                    </a:cubicBezTo>
                    <a:cubicBezTo>
                      <a:pt x="141" y="193"/>
                      <a:pt x="47" y="289"/>
                      <a:pt x="47" y="404"/>
                    </a:cubicBezTo>
                    <a:cubicBezTo>
                      <a:pt x="1" y="1489"/>
                      <a:pt x="451" y="2598"/>
                      <a:pt x="1259" y="3371"/>
                    </a:cubicBezTo>
                    <a:cubicBezTo>
                      <a:pt x="1651" y="3752"/>
                      <a:pt x="2136" y="4063"/>
                      <a:pt x="2667" y="4248"/>
                    </a:cubicBezTo>
                    <a:cubicBezTo>
                      <a:pt x="2805" y="4294"/>
                      <a:pt x="2944" y="4317"/>
                      <a:pt x="3071" y="4364"/>
                    </a:cubicBezTo>
                    <a:lnTo>
                      <a:pt x="3498" y="4433"/>
                    </a:lnTo>
                    <a:lnTo>
                      <a:pt x="3925" y="4467"/>
                    </a:lnTo>
                    <a:cubicBezTo>
                      <a:pt x="4087" y="4467"/>
                      <a:pt x="4237" y="4467"/>
                      <a:pt x="4387" y="4433"/>
                    </a:cubicBezTo>
                    <a:cubicBezTo>
                      <a:pt x="4999" y="4352"/>
                      <a:pt x="5576" y="4017"/>
                      <a:pt x="5980" y="3544"/>
                    </a:cubicBezTo>
                    <a:cubicBezTo>
                      <a:pt x="6384" y="3048"/>
                      <a:pt x="6614" y="2447"/>
                      <a:pt x="6603" y="1766"/>
                    </a:cubicBezTo>
                    <a:cubicBezTo>
                      <a:pt x="6568" y="1016"/>
                      <a:pt x="6049" y="324"/>
                      <a:pt x="5310" y="93"/>
                    </a:cubicBezTo>
                    <a:cubicBezTo>
                      <a:pt x="5137" y="35"/>
                      <a:pt x="4952" y="0"/>
                      <a:pt x="474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3" name="Google Shape;1293;p18"/>
            <p:cNvGrpSpPr/>
            <p:nvPr/>
          </p:nvGrpSpPr>
          <p:grpSpPr>
            <a:xfrm>
              <a:off x="1018925" y="4718372"/>
              <a:ext cx="3295960" cy="211904"/>
              <a:chOff x="1018925" y="4669812"/>
              <a:chExt cx="3295960" cy="211904"/>
            </a:xfrm>
          </p:grpSpPr>
          <p:sp>
            <p:nvSpPr>
              <p:cNvPr id="1294" name="Google Shape;1294;p18"/>
              <p:cNvSpPr/>
              <p:nvPr/>
            </p:nvSpPr>
            <p:spPr>
              <a:xfrm>
                <a:off x="1149795" y="4866665"/>
                <a:ext cx="3165090" cy="14954"/>
              </a:xfrm>
              <a:custGeom>
                <a:avLst/>
                <a:gdLst/>
                <a:ahLst/>
                <a:cxnLst/>
                <a:rect l="l" t="t" r="r" b="b"/>
                <a:pathLst>
                  <a:path w="97998" h="463" extrusionOk="0">
                    <a:moveTo>
                      <a:pt x="0" y="1"/>
                    </a:moveTo>
                    <a:lnTo>
                      <a:pt x="0" y="462"/>
                    </a:lnTo>
                    <a:lnTo>
                      <a:pt x="97998" y="462"/>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8"/>
              <p:cNvSpPr/>
              <p:nvPr/>
            </p:nvSpPr>
            <p:spPr>
              <a:xfrm>
                <a:off x="1018925" y="4669812"/>
                <a:ext cx="143950" cy="211904"/>
              </a:xfrm>
              <a:custGeom>
                <a:avLst/>
                <a:gdLst/>
                <a:ahLst/>
                <a:cxnLst/>
                <a:rect l="l" t="t" r="r" b="b"/>
                <a:pathLst>
                  <a:path w="4457" h="6561" extrusionOk="0">
                    <a:moveTo>
                      <a:pt x="2642" y="1"/>
                    </a:moveTo>
                    <a:cubicBezTo>
                      <a:pt x="1992" y="1"/>
                      <a:pt x="1397" y="230"/>
                      <a:pt x="913" y="625"/>
                    </a:cubicBezTo>
                    <a:cubicBezTo>
                      <a:pt x="440" y="1029"/>
                      <a:pt x="105" y="1606"/>
                      <a:pt x="24" y="2217"/>
                    </a:cubicBezTo>
                    <a:cubicBezTo>
                      <a:pt x="1" y="2368"/>
                      <a:pt x="1" y="2518"/>
                      <a:pt x="1" y="2679"/>
                    </a:cubicBezTo>
                    <a:lnTo>
                      <a:pt x="24" y="3106"/>
                    </a:lnTo>
                    <a:lnTo>
                      <a:pt x="93" y="3522"/>
                    </a:lnTo>
                    <a:cubicBezTo>
                      <a:pt x="139" y="3660"/>
                      <a:pt x="174" y="3799"/>
                      <a:pt x="209" y="3926"/>
                    </a:cubicBezTo>
                    <a:cubicBezTo>
                      <a:pt x="405" y="4468"/>
                      <a:pt x="705" y="4953"/>
                      <a:pt x="1097" y="5346"/>
                    </a:cubicBezTo>
                    <a:cubicBezTo>
                      <a:pt x="1824" y="6116"/>
                      <a:pt x="2864" y="6561"/>
                      <a:pt x="3900" y="6561"/>
                    </a:cubicBezTo>
                    <a:cubicBezTo>
                      <a:pt x="3951" y="6561"/>
                      <a:pt x="4002" y="6560"/>
                      <a:pt x="4052" y="6557"/>
                    </a:cubicBezTo>
                    <a:cubicBezTo>
                      <a:pt x="4179" y="6557"/>
                      <a:pt x="4283" y="6442"/>
                      <a:pt x="4272" y="6327"/>
                    </a:cubicBezTo>
                    <a:cubicBezTo>
                      <a:pt x="4272" y="6177"/>
                      <a:pt x="4179" y="6096"/>
                      <a:pt x="4052" y="6096"/>
                    </a:cubicBezTo>
                    <a:cubicBezTo>
                      <a:pt x="3083" y="6061"/>
                      <a:pt x="2171" y="5599"/>
                      <a:pt x="1594" y="4884"/>
                    </a:cubicBezTo>
                    <a:cubicBezTo>
                      <a:pt x="1305" y="4514"/>
                      <a:pt x="1074" y="4122"/>
                      <a:pt x="959" y="3672"/>
                    </a:cubicBezTo>
                    <a:cubicBezTo>
                      <a:pt x="936" y="3556"/>
                      <a:pt x="913" y="3453"/>
                      <a:pt x="890" y="3337"/>
                    </a:cubicBezTo>
                    <a:lnTo>
                      <a:pt x="844" y="3002"/>
                    </a:lnTo>
                    <a:lnTo>
                      <a:pt x="844" y="2679"/>
                    </a:lnTo>
                    <a:cubicBezTo>
                      <a:pt x="855" y="2575"/>
                      <a:pt x="855" y="2471"/>
                      <a:pt x="890" y="2368"/>
                    </a:cubicBezTo>
                    <a:cubicBezTo>
                      <a:pt x="970" y="1987"/>
                      <a:pt x="1224" y="1640"/>
                      <a:pt x="1536" y="1409"/>
                    </a:cubicBezTo>
                    <a:cubicBezTo>
                      <a:pt x="1809" y="1200"/>
                      <a:pt x="2187" y="1095"/>
                      <a:pt x="2513" y="1095"/>
                    </a:cubicBezTo>
                    <a:cubicBezTo>
                      <a:pt x="2546" y="1095"/>
                      <a:pt x="2578" y="1096"/>
                      <a:pt x="2610" y="1098"/>
                    </a:cubicBezTo>
                    <a:cubicBezTo>
                      <a:pt x="2898" y="1132"/>
                      <a:pt x="3129" y="1363"/>
                      <a:pt x="3187" y="1617"/>
                    </a:cubicBezTo>
                    <a:cubicBezTo>
                      <a:pt x="3198" y="1675"/>
                      <a:pt x="3198" y="1756"/>
                      <a:pt x="3198" y="1813"/>
                    </a:cubicBezTo>
                    <a:cubicBezTo>
                      <a:pt x="3198" y="1825"/>
                      <a:pt x="3187" y="1848"/>
                      <a:pt x="3175" y="1848"/>
                    </a:cubicBezTo>
                    <a:cubicBezTo>
                      <a:pt x="3141" y="1883"/>
                      <a:pt x="3117" y="1883"/>
                      <a:pt x="3083" y="1883"/>
                    </a:cubicBezTo>
                    <a:cubicBezTo>
                      <a:pt x="3020" y="1865"/>
                      <a:pt x="2957" y="1856"/>
                      <a:pt x="2895" y="1856"/>
                    </a:cubicBezTo>
                    <a:cubicBezTo>
                      <a:pt x="2600" y="1856"/>
                      <a:pt x="2324" y="2049"/>
                      <a:pt x="2229" y="2344"/>
                    </a:cubicBezTo>
                    <a:cubicBezTo>
                      <a:pt x="2136" y="2702"/>
                      <a:pt x="2333" y="3083"/>
                      <a:pt x="2690" y="3199"/>
                    </a:cubicBezTo>
                    <a:cubicBezTo>
                      <a:pt x="2771" y="3210"/>
                      <a:pt x="2829" y="3222"/>
                      <a:pt x="2898" y="3222"/>
                    </a:cubicBezTo>
                    <a:lnTo>
                      <a:pt x="3083" y="3222"/>
                    </a:lnTo>
                    <a:cubicBezTo>
                      <a:pt x="3579" y="3222"/>
                      <a:pt x="4041" y="2933"/>
                      <a:pt x="4272" y="2529"/>
                    </a:cubicBezTo>
                    <a:cubicBezTo>
                      <a:pt x="4387" y="2333"/>
                      <a:pt x="4456" y="2079"/>
                      <a:pt x="4456" y="1848"/>
                    </a:cubicBezTo>
                    <a:cubicBezTo>
                      <a:pt x="4456" y="1652"/>
                      <a:pt x="4422" y="1467"/>
                      <a:pt x="4364" y="1294"/>
                    </a:cubicBezTo>
                    <a:cubicBezTo>
                      <a:pt x="4133" y="555"/>
                      <a:pt x="3441" y="36"/>
                      <a:pt x="2690" y="1"/>
                    </a:cubicBezTo>
                    <a:cubicBezTo>
                      <a:pt x="2674" y="1"/>
                      <a:pt x="2658" y="1"/>
                      <a:pt x="2642"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6" name="Google Shape;1296;p18"/>
            <p:cNvGrpSpPr/>
            <p:nvPr/>
          </p:nvGrpSpPr>
          <p:grpSpPr>
            <a:xfrm>
              <a:off x="4856159" y="4718372"/>
              <a:ext cx="3296315" cy="211904"/>
              <a:chOff x="4856159" y="4669812"/>
              <a:chExt cx="3296315" cy="211904"/>
            </a:xfrm>
          </p:grpSpPr>
          <p:sp>
            <p:nvSpPr>
              <p:cNvPr id="1297" name="Google Shape;1297;p18"/>
              <p:cNvSpPr/>
              <p:nvPr/>
            </p:nvSpPr>
            <p:spPr>
              <a:xfrm>
                <a:off x="4856159" y="4866665"/>
                <a:ext cx="3165090" cy="14954"/>
              </a:xfrm>
              <a:custGeom>
                <a:avLst/>
                <a:gdLst/>
                <a:ahLst/>
                <a:cxnLst/>
                <a:rect l="l" t="t" r="r" b="b"/>
                <a:pathLst>
                  <a:path w="97998" h="463" extrusionOk="0">
                    <a:moveTo>
                      <a:pt x="0" y="1"/>
                    </a:moveTo>
                    <a:lnTo>
                      <a:pt x="0" y="462"/>
                    </a:lnTo>
                    <a:lnTo>
                      <a:pt x="97998" y="462"/>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8"/>
              <p:cNvSpPr/>
              <p:nvPr/>
            </p:nvSpPr>
            <p:spPr>
              <a:xfrm>
                <a:off x="8008169" y="4669812"/>
                <a:ext cx="144305" cy="211904"/>
              </a:xfrm>
              <a:custGeom>
                <a:avLst/>
                <a:gdLst/>
                <a:ahLst/>
                <a:cxnLst/>
                <a:rect l="l" t="t" r="r" b="b"/>
                <a:pathLst>
                  <a:path w="4468" h="6561" extrusionOk="0">
                    <a:moveTo>
                      <a:pt x="1815" y="1"/>
                    </a:moveTo>
                    <a:cubicBezTo>
                      <a:pt x="1799" y="1"/>
                      <a:pt x="1783" y="1"/>
                      <a:pt x="1767" y="1"/>
                    </a:cubicBezTo>
                    <a:cubicBezTo>
                      <a:pt x="1016" y="36"/>
                      <a:pt x="324" y="555"/>
                      <a:pt x="93" y="1294"/>
                    </a:cubicBezTo>
                    <a:cubicBezTo>
                      <a:pt x="35" y="1467"/>
                      <a:pt x="1" y="1652"/>
                      <a:pt x="1" y="1848"/>
                    </a:cubicBezTo>
                    <a:cubicBezTo>
                      <a:pt x="1" y="2079"/>
                      <a:pt x="81" y="2333"/>
                      <a:pt x="197" y="2529"/>
                    </a:cubicBezTo>
                    <a:cubicBezTo>
                      <a:pt x="428" y="2933"/>
                      <a:pt x="889" y="3222"/>
                      <a:pt x="1374" y="3222"/>
                    </a:cubicBezTo>
                    <a:lnTo>
                      <a:pt x="1559" y="3222"/>
                    </a:lnTo>
                    <a:cubicBezTo>
                      <a:pt x="1640" y="3222"/>
                      <a:pt x="1697" y="3210"/>
                      <a:pt x="1767" y="3199"/>
                    </a:cubicBezTo>
                    <a:cubicBezTo>
                      <a:pt x="2124" y="3083"/>
                      <a:pt x="2332" y="2702"/>
                      <a:pt x="2228" y="2344"/>
                    </a:cubicBezTo>
                    <a:cubicBezTo>
                      <a:pt x="2133" y="2049"/>
                      <a:pt x="1857" y="1856"/>
                      <a:pt x="1562" y="1856"/>
                    </a:cubicBezTo>
                    <a:cubicBezTo>
                      <a:pt x="1500" y="1856"/>
                      <a:pt x="1437" y="1865"/>
                      <a:pt x="1374" y="1883"/>
                    </a:cubicBezTo>
                    <a:cubicBezTo>
                      <a:pt x="1351" y="1883"/>
                      <a:pt x="1317" y="1883"/>
                      <a:pt x="1293" y="1848"/>
                    </a:cubicBezTo>
                    <a:cubicBezTo>
                      <a:pt x="1270" y="1848"/>
                      <a:pt x="1259" y="1825"/>
                      <a:pt x="1259" y="1813"/>
                    </a:cubicBezTo>
                    <a:cubicBezTo>
                      <a:pt x="1259" y="1756"/>
                      <a:pt x="1259" y="1675"/>
                      <a:pt x="1270" y="1617"/>
                    </a:cubicBezTo>
                    <a:cubicBezTo>
                      <a:pt x="1328" y="1363"/>
                      <a:pt x="1559" y="1132"/>
                      <a:pt x="1847" y="1098"/>
                    </a:cubicBezTo>
                    <a:cubicBezTo>
                      <a:pt x="1879" y="1096"/>
                      <a:pt x="1911" y="1095"/>
                      <a:pt x="1944" y="1095"/>
                    </a:cubicBezTo>
                    <a:cubicBezTo>
                      <a:pt x="2270" y="1095"/>
                      <a:pt x="2648" y="1200"/>
                      <a:pt x="2921" y="1409"/>
                    </a:cubicBezTo>
                    <a:cubicBezTo>
                      <a:pt x="3233" y="1640"/>
                      <a:pt x="3487" y="1987"/>
                      <a:pt x="3567" y="2368"/>
                    </a:cubicBezTo>
                    <a:cubicBezTo>
                      <a:pt x="3602" y="2471"/>
                      <a:pt x="3602" y="2575"/>
                      <a:pt x="3613" y="2679"/>
                    </a:cubicBezTo>
                    <a:lnTo>
                      <a:pt x="3613" y="3002"/>
                    </a:lnTo>
                    <a:lnTo>
                      <a:pt x="3567" y="3337"/>
                    </a:lnTo>
                    <a:cubicBezTo>
                      <a:pt x="3544" y="3453"/>
                      <a:pt x="3521" y="3556"/>
                      <a:pt x="3498" y="3672"/>
                    </a:cubicBezTo>
                    <a:cubicBezTo>
                      <a:pt x="3383" y="4122"/>
                      <a:pt x="3152" y="4514"/>
                      <a:pt x="2863" y="4884"/>
                    </a:cubicBezTo>
                    <a:cubicBezTo>
                      <a:pt x="2286" y="5599"/>
                      <a:pt x="1374" y="6061"/>
                      <a:pt x="405" y="6096"/>
                    </a:cubicBezTo>
                    <a:cubicBezTo>
                      <a:pt x="278" y="6096"/>
                      <a:pt x="197" y="6177"/>
                      <a:pt x="197" y="6327"/>
                    </a:cubicBezTo>
                    <a:cubicBezTo>
                      <a:pt x="174" y="6442"/>
                      <a:pt x="278" y="6557"/>
                      <a:pt x="405" y="6557"/>
                    </a:cubicBezTo>
                    <a:cubicBezTo>
                      <a:pt x="455" y="6560"/>
                      <a:pt x="506" y="6561"/>
                      <a:pt x="557" y="6561"/>
                    </a:cubicBezTo>
                    <a:cubicBezTo>
                      <a:pt x="1593" y="6561"/>
                      <a:pt x="2634" y="6116"/>
                      <a:pt x="3371" y="5346"/>
                    </a:cubicBezTo>
                    <a:cubicBezTo>
                      <a:pt x="3752" y="4953"/>
                      <a:pt x="4064" y="4468"/>
                      <a:pt x="4248" y="3926"/>
                    </a:cubicBezTo>
                    <a:cubicBezTo>
                      <a:pt x="4283" y="3799"/>
                      <a:pt x="4318" y="3660"/>
                      <a:pt x="4364" y="3522"/>
                    </a:cubicBezTo>
                    <a:lnTo>
                      <a:pt x="4433" y="3106"/>
                    </a:lnTo>
                    <a:lnTo>
                      <a:pt x="4468" y="2679"/>
                    </a:lnTo>
                    <a:cubicBezTo>
                      <a:pt x="4468" y="2518"/>
                      <a:pt x="4468" y="2368"/>
                      <a:pt x="4433" y="2217"/>
                    </a:cubicBezTo>
                    <a:cubicBezTo>
                      <a:pt x="4341" y="1606"/>
                      <a:pt x="4017" y="1029"/>
                      <a:pt x="3533" y="625"/>
                    </a:cubicBezTo>
                    <a:cubicBezTo>
                      <a:pt x="3059" y="230"/>
                      <a:pt x="2476" y="1"/>
                      <a:pt x="1815"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9" name="Google Shape;1299;p18"/>
            <p:cNvGrpSpPr/>
            <p:nvPr/>
          </p:nvGrpSpPr>
          <p:grpSpPr>
            <a:xfrm>
              <a:off x="1005226" y="213208"/>
              <a:ext cx="7133549" cy="211872"/>
              <a:chOff x="1018925" y="199492"/>
              <a:chExt cx="7133549" cy="211872"/>
            </a:xfrm>
          </p:grpSpPr>
          <p:grpSp>
            <p:nvGrpSpPr>
              <p:cNvPr id="1300" name="Google Shape;1300;p18"/>
              <p:cNvGrpSpPr/>
              <p:nvPr/>
            </p:nvGrpSpPr>
            <p:grpSpPr>
              <a:xfrm>
                <a:off x="4856159" y="199492"/>
                <a:ext cx="3296315" cy="211872"/>
                <a:chOff x="4856159" y="254356"/>
                <a:chExt cx="3296315" cy="211872"/>
              </a:xfrm>
            </p:grpSpPr>
            <p:sp>
              <p:nvSpPr>
                <p:cNvPr id="1301" name="Google Shape;1301;p18"/>
                <p:cNvSpPr/>
                <p:nvPr/>
              </p:nvSpPr>
              <p:spPr>
                <a:xfrm>
                  <a:off x="4856159"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8"/>
                <p:cNvSpPr/>
                <p:nvPr/>
              </p:nvSpPr>
              <p:spPr>
                <a:xfrm>
                  <a:off x="8008169" y="254356"/>
                  <a:ext cx="144305" cy="211872"/>
                </a:xfrm>
                <a:custGeom>
                  <a:avLst/>
                  <a:gdLst/>
                  <a:ahLst/>
                  <a:cxnLst/>
                  <a:rect l="l" t="t" r="r" b="b"/>
                  <a:pathLst>
                    <a:path w="4468" h="6560" extrusionOk="0">
                      <a:moveTo>
                        <a:pt x="524" y="1"/>
                      </a:moveTo>
                      <a:cubicBezTo>
                        <a:pt x="484" y="1"/>
                        <a:pt x="444" y="2"/>
                        <a:pt x="405" y="3"/>
                      </a:cubicBezTo>
                      <a:cubicBezTo>
                        <a:pt x="278" y="3"/>
                        <a:pt x="174" y="118"/>
                        <a:pt x="197" y="234"/>
                      </a:cubicBezTo>
                      <a:cubicBezTo>
                        <a:pt x="197" y="372"/>
                        <a:pt x="278" y="476"/>
                        <a:pt x="405" y="476"/>
                      </a:cubicBezTo>
                      <a:cubicBezTo>
                        <a:pt x="1374" y="499"/>
                        <a:pt x="2286" y="961"/>
                        <a:pt x="2863" y="1688"/>
                      </a:cubicBezTo>
                      <a:cubicBezTo>
                        <a:pt x="3152" y="2046"/>
                        <a:pt x="3383" y="2450"/>
                        <a:pt x="3498" y="2900"/>
                      </a:cubicBezTo>
                      <a:cubicBezTo>
                        <a:pt x="3521" y="3004"/>
                        <a:pt x="3544" y="3108"/>
                        <a:pt x="3567" y="3223"/>
                      </a:cubicBezTo>
                      <a:lnTo>
                        <a:pt x="3613" y="3558"/>
                      </a:lnTo>
                      <a:lnTo>
                        <a:pt x="3613" y="3893"/>
                      </a:lnTo>
                      <a:cubicBezTo>
                        <a:pt x="3602" y="3985"/>
                        <a:pt x="3602" y="4089"/>
                        <a:pt x="3567" y="4193"/>
                      </a:cubicBezTo>
                      <a:cubicBezTo>
                        <a:pt x="3487" y="4585"/>
                        <a:pt x="3233" y="4931"/>
                        <a:pt x="2921" y="5162"/>
                      </a:cubicBezTo>
                      <a:cubicBezTo>
                        <a:pt x="2651" y="5370"/>
                        <a:pt x="2277" y="5466"/>
                        <a:pt x="1953" y="5466"/>
                      </a:cubicBezTo>
                      <a:cubicBezTo>
                        <a:pt x="1917" y="5466"/>
                        <a:pt x="1882" y="5465"/>
                        <a:pt x="1847" y="5462"/>
                      </a:cubicBezTo>
                      <a:cubicBezTo>
                        <a:pt x="1559" y="5428"/>
                        <a:pt x="1328" y="5197"/>
                        <a:pt x="1270" y="4943"/>
                      </a:cubicBezTo>
                      <a:cubicBezTo>
                        <a:pt x="1259" y="4885"/>
                        <a:pt x="1259" y="4816"/>
                        <a:pt x="1259" y="4758"/>
                      </a:cubicBezTo>
                      <a:cubicBezTo>
                        <a:pt x="1259" y="4735"/>
                        <a:pt x="1270" y="4712"/>
                        <a:pt x="1293" y="4712"/>
                      </a:cubicBezTo>
                      <a:cubicBezTo>
                        <a:pt x="1317" y="4678"/>
                        <a:pt x="1351" y="4678"/>
                        <a:pt x="1374" y="4678"/>
                      </a:cubicBezTo>
                      <a:cubicBezTo>
                        <a:pt x="1439" y="4696"/>
                        <a:pt x="1504" y="4705"/>
                        <a:pt x="1568" y="4705"/>
                      </a:cubicBezTo>
                      <a:cubicBezTo>
                        <a:pt x="1861" y="4705"/>
                        <a:pt x="2134" y="4519"/>
                        <a:pt x="2228" y="4216"/>
                      </a:cubicBezTo>
                      <a:cubicBezTo>
                        <a:pt x="2332" y="3858"/>
                        <a:pt x="2124" y="3489"/>
                        <a:pt x="1767" y="3373"/>
                      </a:cubicBezTo>
                      <a:cubicBezTo>
                        <a:pt x="1697" y="3350"/>
                        <a:pt x="1640" y="3339"/>
                        <a:pt x="1559" y="3339"/>
                      </a:cubicBezTo>
                      <a:lnTo>
                        <a:pt x="1374" y="3339"/>
                      </a:lnTo>
                      <a:cubicBezTo>
                        <a:pt x="889" y="3339"/>
                        <a:pt x="428" y="3627"/>
                        <a:pt x="197" y="4031"/>
                      </a:cubicBezTo>
                      <a:cubicBezTo>
                        <a:pt x="81" y="4239"/>
                        <a:pt x="1" y="4481"/>
                        <a:pt x="1" y="4712"/>
                      </a:cubicBezTo>
                      <a:cubicBezTo>
                        <a:pt x="1" y="4908"/>
                        <a:pt x="35" y="5105"/>
                        <a:pt x="93" y="5278"/>
                      </a:cubicBezTo>
                      <a:cubicBezTo>
                        <a:pt x="324" y="6005"/>
                        <a:pt x="1016" y="6524"/>
                        <a:pt x="1767" y="6559"/>
                      </a:cubicBezTo>
                      <a:cubicBezTo>
                        <a:pt x="1783" y="6559"/>
                        <a:pt x="1799" y="6559"/>
                        <a:pt x="1815" y="6559"/>
                      </a:cubicBezTo>
                      <a:cubicBezTo>
                        <a:pt x="2476" y="6559"/>
                        <a:pt x="3059" y="6330"/>
                        <a:pt x="3533" y="5936"/>
                      </a:cubicBezTo>
                      <a:cubicBezTo>
                        <a:pt x="4017" y="5532"/>
                        <a:pt x="4341" y="4955"/>
                        <a:pt x="4433" y="4354"/>
                      </a:cubicBezTo>
                      <a:cubicBezTo>
                        <a:pt x="4468" y="4193"/>
                        <a:pt x="4468" y="4054"/>
                        <a:pt x="4468" y="3893"/>
                      </a:cubicBezTo>
                      <a:lnTo>
                        <a:pt x="4433" y="3454"/>
                      </a:lnTo>
                      <a:lnTo>
                        <a:pt x="4364" y="3039"/>
                      </a:lnTo>
                      <a:cubicBezTo>
                        <a:pt x="4318" y="2912"/>
                        <a:pt x="4283" y="2761"/>
                        <a:pt x="4248" y="2635"/>
                      </a:cubicBezTo>
                      <a:cubicBezTo>
                        <a:pt x="4064" y="2104"/>
                        <a:pt x="3752" y="1607"/>
                        <a:pt x="3371" y="1215"/>
                      </a:cubicBezTo>
                      <a:cubicBezTo>
                        <a:pt x="2626" y="436"/>
                        <a:pt x="1571" y="1"/>
                        <a:pt x="524"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3" name="Google Shape;1303;p18"/>
              <p:cNvGrpSpPr/>
              <p:nvPr/>
            </p:nvGrpSpPr>
            <p:grpSpPr>
              <a:xfrm>
                <a:off x="1018925" y="199492"/>
                <a:ext cx="3295960" cy="211872"/>
                <a:chOff x="1018925" y="254356"/>
                <a:chExt cx="3295960" cy="211872"/>
              </a:xfrm>
            </p:grpSpPr>
            <p:sp>
              <p:nvSpPr>
                <p:cNvPr id="1304" name="Google Shape;1304;p18"/>
                <p:cNvSpPr/>
                <p:nvPr/>
              </p:nvSpPr>
              <p:spPr>
                <a:xfrm>
                  <a:off x="1149795" y="254421"/>
                  <a:ext cx="3165090" cy="14954"/>
                </a:xfrm>
                <a:custGeom>
                  <a:avLst/>
                  <a:gdLst/>
                  <a:ahLst/>
                  <a:cxnLst/>
                  <a:rect l="l" t="t" r="r" b="b"/>
                  <a:pathLst>
                    <a:path w="97998" h="463" extrusionOk="0">
                      <a:moveTo>
                        <a:pt x="0" y="1"/>
                      </a:moveTo>
                      <a:lnTo>
                        <a:pt x="0" y="463"/>
                      </a:lnTo>
                      <a:lnTo>
                        <a:pt x="97998" y="463"/>
                      </a:lnTo>
                      <a:lnTo>
                        <a:pt x="9799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8"/>
                <p:cNvSpPr/>
                <p:nvPr/>
              </p:nvSpPr>
              <p:spPr>
                <a:xfrm>
                  <a:off x="1018925" y="254356"/>
                  <a:ext cx="143950" cy="211872"/>
                </a:xfrm>
                <a:custGeom>
                  <a:avLst/>
                  <a:gdLst/>
                  <a:ahLst/>
                  <a:cxnLst/>
                  <a:rect l="l" t="t" r="r" b="b"/>
                  <a:pathLst>
                    <a:path w="4457" h="6560" extrusionOk="0">
                      <a:moveTo>
                        <a:pt x="3933" y="1"/>
                      </a:moveTo>
                      <a:cubicBezTo>
                        <a:pt x="2886" y="1"/>
                        <a:pt x="1831" y="436"/>
                        <a:pt x="1097" y="1215"/>
                      </a:cubicBezTo>
                      <a:cubicBezTo>
                        <a:pt x="705" y="1607"/>
                        <a:pt x="405" y="2104"/>
                        <a:pt x="209" y="2635"/>
                      </a:cubicBezTo>
                      <a:cubicBezTo>
                        <a:pt x="174" y="2761"/>
                        <a:pt x="139" y="2912"/>
                        <a:pt x="93" y="3039"/>
                      </a:cubicBezTo>
                      <a:lnTo>
                        <a:pt x="24" y="3454"/>
                      </a:lnTo>
                      <a:lnTo>
                        <a:pt x="1" y="3893"/>
                      </a:lnTo>
                      <a:cubicBezTo>
                        <a:pt x="1" y="4054"/>
                        <a:pt x="1" y="4193"/>
                        <a:pt x="24" y="4354"/>
                      </a:cubicBezTo>
                      <a:cubicBezTo>
                        <a:pt x="105" y="4955"/>
                        <a:pt x="440" y="5532"/>
                        <a:pt x="913" y="5936"/>
                      </a:cubicBezTo>
                      <a:cubicBezTo>
                        <a:pt x="1397" y="6330"/>
                        <a:pt x="1992" y="6559"/>
                        <a:pt x="2642" y="6559"/>
                      </a:cubicBezTo>
                      <a:cubicBezTo>
                        <a:pt x="2658" y="6559"/>
                        <a:pt x="2674" y="6559"/>
                        <a:pt x="2690" y="6559"/>
                      </a:cubicBezTo>
                      <a:cubicBezTo>
                        <a:pt x="3441" y="6524"/>
                        <a:pt x="4133" y="6005"/>
                        <a:pt x="4364" y="5278"/>
                      </a:cubicBezTo>
                      <a:cubicBezTo>
                        <a:pt x="4422" y="5105"/>
                        <a:pt x="4456" y="4908"/>
                        <a:pt x="4456" y="4712"/>
                      </a:cubicBezTo>
                      <a:cubicBezTo>
                        <a:pt x="4456" y="4481"/>
                        <a:pt x="4387" y="4239"/>
                        <a:pt x="4272" y="4031"/>
                      </a:cubicBezTo>
                      <a:cubicBezTo>
                        <a:pt x="4041" y="3627"/>
                        <a:pt x="3579" y="3339"/>
                        <a:pt x="3083" y="3339"/>
                      </a:cubicBezTo>
                      <a:lnTo>
                        <a:pt x="2898" y="3339"/>
                      </a:lnTo>
                      <a:cubicBezTo>
                        <a:pt x="2829" y="3339"/>
                        <a:pt x="2771" y="3350"/>
                        <a:pt x="2690" y="3373"/>
                      </a:cubicBezTo>
                      <a:cubicBezTo>
                        <a:pt x="2333" y="3489"/>
                        <a:pt x="2136" y="3858"/>
                        <a:pt x="2229" y="4216"/>
                      </a:cubicBezTo>
                      <a:cubicBezTo>
                        <a:pt x="2323" y="4519"/>
                        <a:pt x="2597" y="4705"/>
                        <a:pt x="2889" y="4705"/>
                      </a:cubicBezTo>
                      <a:cubicBezTo>
                        <a:pt x="2953" y="4705"/>
                        <a:pt x="3018" y="4696"/>
                        <a:pt x="3083" y="4678"/>
                      </a:cubicBezTo>
                      <a:cubicBezTo>
                        <a:pt x="3117" y="4678"/>
                        <a:pt x="3141" y="4678"/>
                        <a:pt x="3175" y="4712"/>
                      </a:cubicBezTo>
                      <a:cubicBezTo>
                        <a:pt x="3187" y="4712"/>
                        <a:pt x="3198" y="4735"/>
                        <a:pt x="3198" y="4758"/>
                      </a:cubicBezTo>
                      <a:cubicBezTo>
                        <a:pt x="3198" y="4816"/>
                        <a:pt x="3198" y="4885"/>
                        <a:pt x="3187" y="4943"/>
                      </a:cubicBezTo>
                      <a:cubicBezTo>
                        <a:pt x="3129" y="5197"/>
                        <a:pt x="2898" y="5428"/>
                        <a:pt x="2610" y="5462"/>
                      </a:cubicBezTo>
                      <a:cubicBezTo>
                        <a:pt x="2575" y="5465"/>
                        <a:pt x="2540" y="5466"/>
                        <a:pt x="2505" y="5466"/>
                      </a:cubicBezTo>
                      <a:cubicBezTo>
                        <a:pt x="2180" y="5466"/>
                        <a:pt x="1806" y="5370"/>
                        <a:pt x="1536" y="5162"/>
                      </a:cubicBezTo>
                      <a:cubicBezTo>
                        <a:pt x="1224" y="4931"/>
                        <a:pt x="970" y="4585"/>
                        <a:pt x="890" y="4193"/>
                      </a:cubicBezTo>
                      <a:cubicBezTo>
                        <a:pt x="855" y="4089"/>
                        <a:pt x="855" y="3985"/>
                        <a:pt x="844" y="3893"/>
                      </a:cubicBezTo>
                      <a:lnTo>
                        <a:pt x="844" y="3558"/>
                      </a:lnTo>
                      <a:lnTo>
                        <a:pt x="890" y="3223"/>
                      </a:lnTo>
                      <a:cubicBezTo>
                        <a:pt x="913" y="3108"/>
                        <a:pt x="936" y="3004"/>
                        <a:pt x="959" y="2900"/>
                      </a:cubicBezTo>
                      <a:cubicBezTo>
                        <a:pt x="1074" y="2450"/>
                        <a:pt x="1305" y="2046"/>
                        <a:pt x="1594" y="1688"/>
                      </a:cubicBezTo>
                      <a:cubicBezTo>
                        <a:pt x="2171" y="961"/>
                        <a:pt x="3083" y="499"/>
                        <a:pt x="4052" y="476"/>
                      </a:cubicBezTo>
                      <a:cubicBezTo>
                        <a:pt x="4179" y="476"/>
                        <a:pt x="4272" y="372"/>
                        <a:pt x="4272" y="234"/>
                      </a:cubicBezTo>
                      <a:cubicBezTo>
                        <a:pt x="4283" y="118"/>
                        <a:pt x="4179" y="3"/>
                        <a:pt x="4052" y="3"/>
                      </a:cubicBezTo>
                      <a:cubicBezTo>
                        <a:pt x="4013" y="2"/>
                        <a:pt x="3973" y="1"/>
                        <a:pt x="393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06" name="Google Shape;1306;p18"/>
            <p:cNvGrpSpPr/>
            <p:nvPr/>
          </p:nvGrpSpPr>
          <p:grpSpPr>
            <a:xfrm>
              <a:off x="91453" y="114937"/>
              <a:ext cx="750045" cy="777207"/>
              <a:chOff x="54877" y="169801"/>
              <a:chExt cx="750045" cy="777207"/>
            </a:xfrm>
          </p:grpSpPr>
          <p:sp>
            <p:nvSpPr>
              <p:cNvPr id="1307" name="Google Shape;1307;p18"/>
              <p:cNvSpPr/>
              <p:nvPr/>
            </p:nvSpPr>
            <p:spPr>
              <a:xfrm>
                <a:off x="541762" y="169801"/>
                <a:ext cx="179348" cy="271428"/>
              </a:xfrm>
              <a:custGeom>
                <a:avLst/>
                <a:gdLst/>
                <a:ahLst/>
                <a:cxnLst/>
                <a:rect l="l" t="t" r="r" b="b"/>
                <a:pathLst>
                  <a:path w="5553" h="8404" extrusionOk="0">
                    <a:moveTo>
                      <a:pt x="2528" y="1"/>
                    </a:moveTo>
                    <a:cubicBezTo>
                      <a:pt x="3013" y="1490"/>
                      <a:pt x="2459" y="2148"/>
                      <a:pt x="2367" y="4375"/>
                    </a:cubicBezTo>
                    <a:cubicBezTo>
                      <a:pt x="2228" y="7157"/>
                      <a:pt x="728" y="8265"/>
                      <a:pt x="0" y="8404"/>
                    </a:cubicBezTo>
                    <a:cubicBezTo>
                      <a:pt x="1362" y="8150"/>
                      <a:pt x="2574" y="7111"/>
                      <a:pt x="3013" y="5783"/>
                    </a:cubicBezTo>
                    <a:cubicBezTo>
                      <a:pt x="3186" y="5241"/>
                      <a:pt x="3244" y="4675"/>
                      <a:pt x="3359" y="4110"/>
                    </a:cubicBezTo>
                    <a:cubicBezTo>
                      <a:pt x="3475" y="3544"/>
                      <a:pt x="3648" y="2990"/>
                      <a:pt x="4017" y="2552"/>
                    </a:cubicBezTo>
                    <a:cubicBezTo>
                      <a:pt x="4319" y="2213"/>
                      <a:pt x="4760" y="1968"/>
                      <a:pt x="5205" y="1968"/>
                    </a:cubicBezTo>
                    <a:cubicBezTo>
                      <a:pt x="5322" y="1968"/>
                      <a:pt x="5438" y="1985"/>
                      <a:pt x="5552" y="2021"/>
                    </a:cubicBezTo>
                    <a:cubicBezTo>
                      <a:pt x="5235" y="1760"/>
                      <a:pt x="4801" y="1611"/>
                      <a:pt x="4382" y="1611"/>
                    </a:cubicBezTo>
                    <a:cubicBezTo>
                      <a:pt x="4039" y="1611"/>
                      <a:pt x="3706" y="1710"/>
                      <a:pt x="3452" y="1928"/>
                    </a:cubicBezTo>
                    <a:cubicBezTo>
                      <a:pt x="3602" y="1259"/>
                      <a:pt x="3151" y="301"/>
                      <a:pt x="2528"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8"/>
              <p:cNvSpPr/>
              <p:nvPr/>
            </p:nvSpPr>
            <p:spPr>
              <a:xfrm>
                <a:off x="501487" y="224223"/>
                <a:ext cx="96214" cy="214036"/>
              </a:xfrm>
              <a:custGeom>
                <a:avLst/>
                <a:gdLst/>
                <a:ahLst/>
                <a:cxnLst/>
                <a:rect l="l" t="t" r="r" b="b"/>
                <a:pathLst>
                  <a:path w="2979" h="6627" extrusionOk="0">
                    <a:moveTo>
                      <a:pt x="1236" y="543"/>
                    </a:moveTo>
                    <a:cubicBezTo>
                      <a:pt x="1293" y="982"/>
                      <a:pt x="1386" y="1432"/>
                      <a:pt x="1571" y="1836"/>
                    </a:cubicBezTo>
                    <a:cubicBezTo>
                      <a:pt x="1744" y="2252"/>
                      <a:pt x="1963" y="2644"/>
                      <a:pt x="2171" y="3048"/>
                    </a:cubicBezTo>
                    <a:cubicBezTo>
                      <a:pt x="2355" y="3452"/>
                      <a:pt x="2517" y="3891"/>
                      <a:pt x="2540" y="4352"/>
                    </a:cubicBezTo>
                    <a:cubicBezTo>
                      <a:pt x="2552" y="4583"/>
                      <a:pt x="2540" y="4814"/>
                      <a:pt x="2482" y="5022"/>
                    </a:cubicBezTo>
                    <a:cubicBezTo>
                      <a:pt x="2459" y="5137"/>
                      <a:pt x="2413" y="5241"/>
                      <a:pt x="2367" y="5345"/>
                    </a:cubicBezTo>
                    <a:cubicBezTo>
                      <a:pt x="2309" y="5449"/>
                      <a:pt x="2252" y="5541"/>
                      <a:pt x="2182" y="5634"/>
                    </a:cubicBezTo>
                    <a:cubicBezTo>
                      <a:pt x="2448" y="5276"/>
                      <a:pt x="2540" y="4791"/>
                      <a:pt x="2494" y="4364"/>
                    </a:cubicBezTo>
                    <a:cubicBezTo>
                      <a:pt x="2471" y="3914"/>
                      <a:pt x="2298" y="3498"/>
                      <a:pt x="2101" y="3094"/>
                    </a:cubicBezTo>
                    <a:cubicBezTo>
                      <a:pt x="1917" y="2690"/>
                      <a:pt x="1686" y="2298"/>
                      <a:pt x="1524" y="1871"/>
                    </a:cubicBezTo>
                    <a:cubicBezTo>
                      <a:pt x="1444" y="1651"/>
                      <a:pt x="1386" y="1432"/>
                      <a:pt x="1328" y="1213"/>
                    </a:cubicBezTo>
                    <a:cubicBezTo>
                      <a:pt x="1282" y="1005"/>
                      <a:pt x="1259" y="774"/>
                      <a:pt x="1236" y="543"/>
                    </a:cubicBezTo>
                    <a:close/>
                    <a:moveTo>
                      <a:pt x="1190" y="1"/>
                    </a:moveTo>
                    <a:cubicBezTo>
                      <a:pt x="1190" y="682"/>
                      <a:pt x="266" y="1074"/>
                      <a:pt x="855" y="1778"/>
                    </a:cubicBezTo>
                    <a:cubicBezTo>
                      <a:pt x="800" y="1777"/>
                      <a:pt x="751" y="1776"/>
                      <a:pt x="706" y="1776"/>
                    </a:cubicBezTo>
                    <a:cubicBezTo>
                      <a:pt x="436" y="1776"/>
                      <a:pt x="307" y="1810"/>
                      <a:pt x="1" y="1928"/>
                    </a:cubicBezTo>
                    <a:cubicBezTo>
                      <a:pt x="451" y="2079"/>
                      <a:pt x="636" y="2275"/>
                      <a:pt x="636" y="2275"/>
                    </a:cubicBezTo>
                    <a:cubicBezTo>
                      <a:pt x="509" y="2309"/>
                      <a:pt x="335" y="2413"/>
                      <a:pt x="335" y="2413"/>
                    </a:cubicBezTo>
                    <a:cubicBezTo>
                      <a:pt x="959" y="2586"/>
                      <a:pt x="1478" y="2875"/>
                      <a:pt x="1836" y="3406"/>
                    </a:cubicBezTo>
                    <a:cubicBezTo>
                      <a:pt x="1790" y="3391"/>
                      <a:pt x="1739" y="3384"/>
                      <a:pt x="1688" y="3384"/>
                    </a:cubicBezTo>
                    <a:cubicBezTo>
                      <a:pt x="1535" y="3384"/>
                      <a:pt x="1377" y="3449"/>
                      <a:pt x="1317" y="3579"/>
                    </a:cubicBezTo>
                    <a:cubicBezTo>
                      <a:pt x="1213" y="3752"/>
                      <a:pt x="1270" y="4006"/>
                      <a:pt x="1432" y="4122"/>
                    </a:cubicBezTo>
                    <a:cubicBezTo>
                      <a:pt x="1363" y="3983"/>
                      <a:pt x="1455" y="3787"/>
                      <a:pt x="1605" y="3729"/>
                    </a:cubicBezTo>
                    <a:cubicBezTo>
                      <a:pt x="1645" y="3713"/>
                      <a:pt x="1687" y="3705"/>
                      <a:pt x="1729" y="3705"/>
                    </a:cubicBezTo>
                    <a:cubicBezTo>
                      <a:pt x="1834" y="3705"/>
                      <a:pt x="1942" y="3749"/>
                      <a:pt x="2032" y="3798"/>
                    </a:cubicBezTo>
                    <a:cubicBezTo>
                      <a:pt x="2413" y="4029"/>
                      <a:pt x="2321" y="4641"/>
                      <a:pt x="2263" y="4999"/>
                    </a:cubicBezTo>
                    <a:cubicBezTo>
                      <a:pt x="2138" y="5672"/>
                      <a:pt x="1685" y="6244"/>
                      <a:pt x="1150" y="6614"/>
                    </a:cubicBezTo>
                    <a:lnTo>
                      <a:pt x="1150" y="6614"/>
                    </a:lnTo>
                    <a:cubicBezTo>
                      <a:pt x="1411" y="6437"/>
                      <a:pt x="1715" y="6333"/>
                      <a:pt x="1963" y="6118"/>
                    </a:cubicBezTo>
                    <a:cubicBezTo>
                      <a:pt x="2113" y="6003"/>
                      <a:pt x="2228" y="5876"/>
                      <a:pt x="2344" y="5749"/>
                    </a:cubicBezTo>
                    <a:cubicBezTo>
                      <a:pt x="2863" y="5114"/>
                      <a:pt x="2979" y="4318"/>
                      <a:pt x="2806" y="3464"/>
                    </a:cubicBezTo>
                    <a:cubicBezTo>
                      <a:pt x="2598" y="2471"/>
                      <a:pt x="2436" y="1213"/>
                      <a:pt x="2956" y="289"/>
                    </a:cubicBezTo>
                    <a:lnTo>
                      <a:pt x="2956" y="289"/>
                    </a:lnTo>
                    <a:cubicBezTo>
                      <a:pt x="2632" y="509"/>
                      <a:pt x="2459" y="797"/>
                      <a:pt x="2309" y="1132"/>
                    </a:cubicBezTo>
                    <a:cubicBezTo>
                      <a:pt x="2355" y="543"/>
                      <a:pt x="1190" y="636"/>
                      <a:pt x="1190" y="1"/>
                    </a:cubicBezTo>
                    <a:close/>
                    <a:moveTo>
                      <a:pt x="1150" y="6614"/>
                    </a:moveTo>
                    <a:cubicBezTo>
                      <a:pt x="1144" y="6618"/>
                      <a:pt x="1138" y="6622"/>
                      <a:pt x="1132" y="6626"/>
                    </a:cubicBezTo>
                    <a:cubicBezTo>
                      <a:pt x="1138" y="6622"/>
                      <a:pt x="1144" y="6618"/>
                      <a:pt x="1150" y="6614"/>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8"/>
              <p:cNvSpPr/>
              <p:nvPr/>
            </p:nvSpPr>
            <p:spPr>
              <a:xfrm>
                <a:off x="595796" y="264853"/>
                <a:ext cx="13856" cy="78321"/>
              </a:xfrm>
              <a:custGeom>
                <a:avLst/>
                <a:gdLst/>
                <a:ahLst/>
                <a:cxnLst/>
                <a:rect l="l" t="t" r="r" b="b"/>
                <a:pathLst>
                  <a:path w="429" h="2425" extrusionOk="0">
                    <a:moveTo>
                      <a:pt x="428" y="1"/>
                    </a:moveTo>
                    <a:lnTo>
                      <a:pt x="428" y="1"/>
                    </a:lnTo>
                    <a:cubicBezTo>
                      <a:pt x="47" y="786"/>
                      <a:pt x="1" y="1617"/>
                      <a:pt x="301" y="2425"/>
                    </a:cubicBezTo>
                    <a:lnTo>
                      <a:pt x="428"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8"/>
              <p:cNvSpPr/>
              <p:nvPr/>
            </p:nvSpPr>
            <p:spPr>
              <a:xfrm>
                <a:off x="658453" y="406155"/>
                <a:ext cx="77579" cy="101802"/>
              </a:xfrm>
              <a:custGeom>
                <a:avLst/>
                <a:gdLst/>
                <a:ahLst/>
                <a:cxnLst/>
                <a:rect l="l" t="t" r="r" b="b"/>
                <a:pathLst>
                  <a:path w="2402" h="3152" extrusionOk="0">
                    <a:moveTo>
                      <a:pt x="2020" y="728"/>
                    </a:moveTo>
                    <a:cubicBezTo>
                      <a:pt x="1905" y="889"/>
                      <a:pt x="1755" y="993"/>
                      <a:pt x="1593" y="1086"/>
                    </a:cubicBezTo>
                    <a:cubicBezTo>
                      <a:pt x="1443" y="1155"/>
                      <a:pt x="1304" y="1213"/>
                      <a:pt x="1154" y="1282"/>
                    </a:cubicBezTo>
                    <a:cubicBezTo>
                      <a:pt x="1189" y="1270"/>
                      <a:pt x="1235" y="1270"/>
                      <a:pt x="1258" y="1270"/>
                    </a:cubicBezTo>
                    <a:cubicBezTo>
                      <a:pt x="1285" y="1269"/>
                      <a:pt x="1311" y="1268"/>
                      <a:pt x="1337" y="1268"/>
                    </a:cubicBezTo>
                    <a:cubicBezTo>
                      <a:pt x="1483" y="1268"/>
                      <a:pt x="1627" y="1298"/>
                      <a:pt x="1755" y="1386"/>
                    </a:cubicBezTo>
                    <a:cubicBezTo>
                      <a:pt x="1629" y="1341"/>
                      <a:pt x="1504" y="1324"/>
                      <a:pt x="1379" y="1324"/>
                    </a:cubicBezTo>
                    <a:cubicBezTo>
                      <a:pt x="1342" y="1324"/>
                      <a:pt x="1306" y="1325"/>
                      <a:pt x="1270" y="1328"/>
                    </a:cubicBezTo>
                    <a:cubicBezTo>
                      <a:pt x="1154" y="1340"/>
                      <a:pt x="1039" y="1374"/>
                      <a:pt x="924" y="1409"/>
                    </a:cubicBezTo>
                    <a:cubicBezTo>
                      <a:pt x="843" y="1467"/>
                      <a:pt x="750" y="1547"/>
                      <a:pt x="681" y="1628"/>
                    </a:cubicBezTo>
                    <a:cubicBezTo>
                      <a:pt x="566" y="1755"/>
                      <a:pt x="485" y="1917"/>
                      <a:pt x="393" y="2078"/>
                    </a:cubicBezTo>
                    <a:cubicBezTo>
                      <a:pt x="450" y="1905"/>
                      <a:pt x="520" y="1732"/>
                      <a:pt x="635" y="1582"/>
                    </a:cubicBezTo>
                    <a:cubicBezTo>
                      <a:pt x="750" y="1443"/>
                      <a:pt x="912" y="1328"/>
                      <a:pt x="1074" y="1236"/>
                    </a:cubicBezTo>
                    <a:cubicBezTo>
                      <a:pt x="1224" y="1155"/>
                      <a:pt x="1408" y="1074"/>
                      <a:pt x="1558" y="1005"/>
                    </a:cubicBezTo>
                    <a:cubicBezTo>
                      <a:pt x="1720" y="936"/>
                      <a:pt x="1882" y="843"/>
                      <a:pt x="2020" y="728"/>
                    </a:cubicBezTo>
                    <a:close/>
                    <a:moveTo>
                      <a:pt x="2066" y="1"/>
                    </a:moveTo>
                    <a:cubicBezTo>
                      <a:pt x="2055" y="197"/>
                      <a:pt x="1928" y="405"/>
                      <a:pt x="1755" y="520"/>
                    </a:cubicBezTo>
                    <a:cubicBezTo>
                      <a:pt x="1582" y="647"/>
                      <a:pt x="1374" y="716"/>
                      <a:pt x="1189" y="820"/>
                    </a:cubicBezTo>
                    <a:cubicBezTo>
                      <a:pt x="693" y="1086"/>
                      <a:pt x="323" y="1524"/>
                      <a:pt x="150" y="2067"/>
                    </a:cubicBezTo>
                    <a:cubicBezTo>
                      <a:pt x="35" y="2413"/>
                      <a:pt x="0" y="2782"/>
                      <a:pt x="81" y="3152"/>
                    </a:cubicBezTo>
                    <a:cubicBezTo>
                      <a:pt x="93" y="3002"/>
                      <a:pt x="150" y="2840"/>
                      <a:pt x="219" y="2679"/>
                    </a:cubicBezTo>
                    <a:cubicBezTo>
                      <a:pt x="388" y="2329"/>
                      <a:pt x="766" y="2101"/>
                      <a:pt x="1149" y="2101"/>
                    </a:cubicBezTo>
                    <a:cubicBezTo>
                      <a:pt x="1159" y="2101"/>
                      <a:pt x="1168" y="2101"/>
                      <a:pt x="1178" y="2101"/>
                    </a:cubicBezTo>
                    <a:cubicBezTo>
                      <a:pt x="1558" y="2113"/>
                      <a:pt x="1962" y="2390"/>
                      <a:pt x="2112" y="2759"/>
                    </a:cubicBezTo>
                    <a:cubicBezTo>
                      <a:pt x="2251" y="2655"/>
                      <a:pt x="2332" y="2471"/>
                      <a:pt x="2286" y="2286"/>
                    </a:cubicBezTo>
                    <a:cubicBezTo>
                      <a:pt x="2251" y="2113"/>
                      <a:pt x="2101" y="1998"/>
                      <a:pt x="1928" y="1963"/>
                    </a:cubicBezTo>
                    <a:cubicBezTo>
                      <a:pt x="2043" y="1917"/>
                      <a:pt x="2170" y="1859"/>
                      <a:pt x="2251" y="1778"/>
                    </a:cubicBezTo>
                    <a:cubicBezTo>
                      <a:pt x="2343" y="1686"/>
                      <a:pt x="2389" y="1524"/>
                      <a:pt x="2332" y="1420"/>
                    </a:cubicBezTo>
                    <a:cubicBezTo>
                      <a:pt x="2296" y="1358"/>
                      <a:pt x="2192" y="1316"/>
                      <a:pt x="2109" y="1316"/>
                    </a:cubicBezTo>
                    <a:cubicBezTo>
                      <a:pt x="2085" y="1316"/>
                      <a:pt x="2062" y="1320"/>
                      <a:pt x="2043" y="1328"/>
                    </a:cubicBezTo>
                    <a:cubicBezTo>
                      <a:pt x="2228" y="1166"/>
                      <a:pt x="2343" y="936"/>
                      <a:pt x="2366" y="693"/>
                    </a:cubicBezTo>
                    <a:cubicBezTo>
                      <a:pt x="2401" y="416"/>
                      <a:pt x="2239" y="208"/>
                      <a:pt x="206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8"/>
              <p:cNvSpPr/>
              <p:nvPr/>
            </p:nvSpPr>
            <p:spPr>
              <a:xfrm>
                <a:off x="635716" y="325540"/>
                <a:ext cx="167043" cy="246172"/>
              </a:xfrm>
              <a:custGeom>
                <a:avLst/>
                <a:gdLst/>
                <a:ahLst/>
                <a:cxnLst/>
                <a:rect l="l" t="t" r="r" b="b"/>
                <a:pathLst>
                  <a:path w="5172" h="7622" extrusionOk="0">
                    <a:moveTo>
                      <a:pt x="3617" y="180"/>
                    </a:moveTo>
                    <a:cubicBezTo>
                      <a:pt x="3743" y="180"/>
                      <a:pt x="3870" y="191"/>
                      <a:pt x="3994" y="211"/>
                    </a:cubicBezTo>
                    <a:cubicBezTo>
                      <a:pt x="4282" y="257"/>
                      <a:pt x="4559" y="338"/>
                      <a:pt x="4813" y="477"/>
                    </a:cubicBezTo>
                    <a:cubicBezTo>
                      <a:pt x="4548" y="373"/>
                      <a:pt x="4271" y="292"/>
                      <a:pt x="3982" y="257"/>
                    </a:cubicBezTo>
                    <a:cubicBezTo>
                      <a:pt x="3873" y="244"/>
                      <a:pt x="3761" y="235"/>
                      <a:pt x="3650" y="235"/>
                    </a:cubicBezTo>
                    <a:cubicBezTo>
                      <a:pt x="3481" y="235"/>
                      <a:pt x="3312" y="255"/>
                      <a:pt x="3151" y="304"/>
                    </a:cubicBezTo>
                    <a:cubicBezTo>
                      <a:pt x="2874" y="361"/>
                      <a:pt x="2609" y="477"/>
                      <a:pt x="2355" y="604"/>
                    </a:cubicBezTo>
                    <a:cubicBezTo>
                      <a:pt x="2112" y="731"/>
                      <a:pt x="1858" y="892"/>
                      <a:pt x="1662" y="1088"/>
                    </a:cubicBezTo>
                    <a:cubicBezTo>
                      <a:pt x="1847" y="881"/>
                      <a:pt x="2078" y="708"/>
                      <a:pt x="2332" y="557"/>
                    </a:cubicBezTo>
                    <a:cubicBezTo>
                      <a:pt x="2586" y="419"/>
                      <a:pt x="2851" y="315"/>
                      <a:pt x="3128" y="246"/>
                    </a:cubicBezTo>
                    <a:cubicBezTo>
                      <a:pt x="3286" y="200"/>
                      <a:pt x="3451" y="180"/>
                      <a:pt x="3617" y="180"/>
                    </a:cubicBezTo>
                    <a:close/>
                    <a:moveTo>
                      <a:pt x="3586" y="1"/>
                    </a:moveTo>
                    <a:cubicBezTo>
                      <a:pt x="3134" y="1"/>
                      <a:pt x="2678" y="125"/>
                      <a:pt x="2251" y="384"/>
                    </a:cubicBezTo>
                    <a:cubicBezTo>
                      <a:pt x="1397" y="904"/>
                      <a:pt x="854" y="1816"/>
                      <a:pt x="543" y="2751"/>
                    </a:cubicBezTo>
                    <a:cubicBezTo>
                      <a:pt x="0" y="4447"/>
                      <a:pt x="69" y="6040"/>
                      <a:pt x="900" y="7622"/>
                    </a:cubicBezTo>
                    <a:cubicBezTo>
                      <a:pt x="381" y="6617"/>
                      <a:pt x="358" y="5313"/>
                      <a:pt x="670" y="4274"/>
                    </a:cubicBezTo>
                    <a:cubicBezTo>
                      <a:pt x="762" y="3905"/>
                      <a:pt x="912" y="3559"/>
                      <a:pt x="1097" y="3247"/>
                    </a:cubicBezTo>
                    <a:cubicBezTo>
                      <a:pt x="1189" y="3085"/>
                      <a:pt x="1304" y="2958"/>
                      <a:pt x="1397" y="2820"/>
                    </a:cubicBezTo>
                    <a:cubicBezTo>
                      <a:pt x="1512" y="2693"/>
                      <a:pt x="1628" y="2566"/>
                      <a:pt x="1731" y="2404"/>
                    </a:cubicBezTo>
                    <a:cubicBezTo>
                      <a:pt x="1835" y="2266"/>
                      <a:pt x="1882" y="2058"/>
                      <a:pt x="1801" y="1896"/>
                    </a:cubicBezTo>
                    <a:cubicBezTo>
                      <a:pt x="1752" y="1791"/>
                      <a:pt x="1652" y="1714"/>
                      <a:pt x="1548" y="1714"/>
                    </a:cubicBezTo>
                    <a:cubicBezTo>
                      <a:pt x="1513" y="1714"/>
                      <a:pt x="1477" y="1723"/>
                      <a:pt x="1443" y="1742"/>
                    </a:cubicBezTo>
                    <a:lnTo>
                      <a:pt x="1443" y="1742"/>
                    </a:lnTo>
                    <a:cubicBezTo>
                      <a:pt x="1861" y="1469"/>
                      <a:pt x="2319" y="1368"/>
                      <a:pt x="2786" y="1368"/>
                    </a:cubicBezTo>
                    <a:cubicBezTo>
                      <a:pt x="3061" y="1368"/>
                      <a:pt x="3338" y="1403"/>
                      <a:pt x="3613" y="1458"/>
                    </a:cubicBezTo>
                    <a:cubicBezTo>
                      <a:pt x="3719" y="1478"/>
                      <a:pt x="3824" y="1488"/>
                      <a:pt x="3925" y="1488"/>
                    </a:cubicBezTo>
                    <a:cubicBezTo>
                      <a:pt x="4507" y="1488"/>
                      <a:pt x="4952" y="1168"/>
                      <a:pt x="4617" y="765"/>
                    </a:cubicBezTo>
                    <a:cubicBezTo>
                      <a:pt x="4709" y="765"/>
                      <a:pt x="4790" y="823"/>
                      <a:pt x="4894" y="823"/>
                    </a:cubicBezTo>
                    <a:cubicBezTo>
                      <a:pt x="5056" y="823"/>
                      <a:pt x="5171" y="696"/>
                      <a:pt x="5079" y="534"/>
                    </a:cubicBezTo>
                    <a:cubicBezTo>
                      <a:pt x="5033" y="465"/>
                      <a:pt x="4963" y="407"/>
                      <a:pt x="4894" y="361"/>
                    </a:cubicBezTo>
                    <a:cubicBezTo>
                      <a:pt x="4484" y="125"/>
                      <a:pt x="4037" y="1"/>
                      <a:pt x="358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8"/>
              <p:cNvSpPr/>
              <p:nvPr/>
            </p:nvSpPr>
            <p:spPr>
              <a:xfrm>
                <a:off x="657323" y="289722"/>
                <a:ext cx="76836" cy="103417"/>
              </a:xfrm>
              <a:custGeom>
                <a:avLst/>
                <a:gdLst/>
                <a:ahLst/>
                <a:cxnLst/>
                <a:rect l="l" t="t" r="r" b="b"/>
                <a:pathLst>
                  <a:path w="2379" h="3202" extrusionOk="0">
                    <a:moveTo>
                      <a:pt x="727" y="597"/>
                    </a:moveTo>
                    <a:cubicBezTo>
                      <a:pt x="727" y="603"/>
                      <a:pt x="727" y="610"/>
                      <a:pt x="728" y="616"/>
                    </a:cubicBezTo>
                    <a:cubicBezTo>
                      <a:pt x="727" y="610"/>
                      <a:pt x="727" y="604"/>
                      <a:pt x="727" y="597"/>
                    </a:cubicBezTo>
                    <a:close/>
                    <a:moveTo>
                      <a:pt x="1214" y="0"/>
                    </a:moveTo>
                    <a:cubicBezTo>
                      <a:pt x="1146" y="0"/>
                      <a:pt x="1079" y="13"/>
                      <a:pt x="1016" y="39"/>
                    </a:cubicBezTo>
                    <a:cubicBezTo>
                      <a:pt x="814" y="129"/>
                      <a:pt x="721" y="372"/>
                      <a:pt x="727" y="597"/>
                    </a:cubicBezTo>
                    <a:lnTo>
                      <a:pt x="727" y="597"/>
                    </a:lnTo>
                    <a:cubicBezTo>
                      <a:pt x="729" y="485"/>
                      <a:pt x="837" y="396"/>
                      <a:pt x="961" y="396"/>
                    </a:cubicBezTo>
                    <a:cubicBezTo>
                      <a:pt x="968" y="396"/>
                      <a:pt x="975" y="396"/>
                      <a:pt x="982" y="397"/>
                    </a:cubicBezTo>
                    <a:cubicBezTo>
                      <a:pt x="1109" y="420"/>
                      <a:pt x="1189" y="535"/>
                      <a:pt x="1224" y="651"/>
                    </a:cubicBezTo>
                    <a:cubicBezTo>
                      <a:pt x="1236" y="778"/>
                      <a:pt x="1189" y="905"/>
                      <a:pt x="1132" y="1009"/>
                    </a:cubicBezTo>
                    <a:cubicBezTo>
                      <a:pt x="1074" y="1112"/>
                      <a:pt x="993" y="1205"/>
                      <a:pt x="901" y="1297"/>
                    </a:cubicBezTo>
                    <a:cubicBezTo>
                      <a:pt x="416" y="1840"/>
                      <a:pt x="151" y="2474"/>
                      <a:pt x="1" y="3202"/>
                    </a:cubicBezTo>
                    <a:cubicBezTo>
                      <a:pt x="162" y="2417"/>
                      <a:pt x="993" y="1666"/>
                      <a:pt x="1617" y="1251"/>
                    </a:cubicBezTo>
                    <a:cubicBezTo>
                      <a:pt x="1674" y="1193"/>
                      <a:pt x="2378" y="778"/>
                      <a:pt x="1940" y="743"/>
                    </a:cubicBezTo>
                    <a:cubicBezTo>
                      <a:pt x="1934" y="742"/>
                      <a:pt x="1927" y="742"/>
                      <a:pt x="1921" y="742"/>
                    </a:cubicBezTo>
                    <a:cubicBezTo>
                      <a:pt x="1853" y="742"/>
                      <a:pt x="1761" y="793"/>
                      <a:pt x="1709" y="835"/>
                    </a:cubicBezTo>
                    <a:cubicBezTo>
                      <a:pt x="1801" y="628"/>
                      <a:pt x="1801" y="385"/>
                      <a:pt x="1651" y="201"/>
                    </a:cubicBezTo>
                    <a:cubicBezTo>
                      <a:pt x="1552" y="77"/>
                      <a:pt x="1383" y="0"/>
                      <a:pt x="121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8"/>
              <p:cNvSpPr/>
              <p:nvPr/>
            </p:nvSpPr>
            <p:spPr>
              <a:xfrm>
                <a:off x="525387" y="476240"/>
                <a:ext cx="150991" cy="227439"/>
              </a:xfrm>
              <a:custGeom>
                <a:avLst/>
                <a:gdLst/>
                <a:ahLst/>
                <a:cxnLst/>
                <a:rect l="l" t="t" r="r" b="b"/>
                <a:pathLst>
                  <a:path w="4675" h="7042" extrusionOk="0">
                    <a:moveTo>
                      <a:pt x="288" y="670"/>
                    </a:moveTo>
                    <a:cubicBezTo>
                      <a:pt x="288" y="671"/>
                      <a:pt x="289" y="672"/>
                      <a:pt x="289" y="673"/>
                    </a:cubicBezTo>
                    <a:lnTo>
                      <a:pt x="289" y="673"/>
                    </a:lnTo>
                    <a:cubicBezTo>
                      <a:pt x="289" y="672"/>
                      <a:pt x="288" y="671"/>
                      <a:pt x="288" y="670"/>
                    </a:cubicBezTo>
                    <a:close/>
                    <a:moveTo>
                      <a:pt x="634" y="1166"/>
                    </a:moveTo>
                    <a:cubicBezTo>
                      <a:pt x="934" y="1559"/>
                      <a:pt x="1269" y="1928"/>
                      <a:pt x="1650" y="2228"/>
                    </a:cubicBezTo>
                    <a:cubicBezTo>
                      <a:pt x="2042" y="2517"/>
                      <a:pt x="2481" y="2759"/>
                      <a:pt x="2885" y="3048"/>
                    </a:cubicBezTo>
                    <a:cubicBezTo>
                      <a:pt x="3289" y="3336"/>
                      <a:pt x="3670" y="3660"/>
                      <a:pt x="3959" y="4087"/>
                    </a:cubicBezTo>
                    <a:cubicBezTo>
                      <a:pt x="4097" y="4306"/>
                      <a:pt x="4213" y="4525"/>
                      <a:pt x="4282" y="4768"/>
                    </a:cubicBezTo>
                    <a:cubicBezTo>
                      <a:pt x="4305" y="4883"/>
                      <a:pt x="4339" y="5010"/>
                      <a:pt x="4339" y="5149"/>
                    </a:cubicBezTo>
                    <a:cubicBezTo>
                      <a:pt x="4339" y="5276"/>
                      <a:pt x="4339" y="5391"/>
                      <a:pt x="4316" y="5518"/>
                    </a:cubicBezTo>
                    <a:cubicBezTo>
                      <a:pt x="4328" y="5391"/>
                      <a:pt x="4328" y="5276"/>
                      <a:pt x="4316" y="5149"/>
                    </a:cubicBezTo>
                    <a:cubicBezTo>
                      <a:pt x="4293" y="5010"/>
                      <a:pt x="4270" y="4895"/>
                      <a:pt x="4236" y="4779"/>
                    </a:cubicBezTo>
                    <a:lnTo>
                      <a:pt x="4109" y="4433"/>
                    </a:lnTo>
                    <a:cubicBezTo>
                      <a:pt x="4051" y="4318"/>
                      <a:pt x="3993" y="4225"/>
                      <a:pt x="3924" y="4121"/>
                    </a:cubicBezTo>
                    <a:cubicBezTo>
                      <a:pt x="3647" y="3717"/>
                      <a:pt x="3254" y="3394"/>
                      <a:pt x="2850" y="3106"/>
                    </a:cubicBezTo>
                    <a:cubicBezTo>
                      <a:pt x="2446" y="2817"/>
                      <a:pt x="2019" y="2575"/>
                      <a:pt x="1627" y="2251"/>
                    </a:cubicBezTo>
                    <a:cubicBezTo>
                      <a:pt x="1419" y="2101"/>
                      <a:pt x="1246" y="1928"/>
                      <a:pt x="1073" y="1755"/>
                    </a:cubicBezTo>
                    <a:cubicBezTo>
                      <a:pt x="923" y="1559"/>
                      <a:pt x="761" y="1363"/>
                      <a:pt x="634" y="1166"/>
                    </a:cubicBezTo>
                    <a:close/>
                    <a:moveTo>
                      <a:pt x="2135" y="1"/>
                    </a:moveTo>
                    <a:cubicBezTo>
                      <a:pt x="1927" y="370"/>
                      <a:pt x="1916" y="739"/>
                      <a:pt x="1973" y="1132"/>
                    </a:cubicBezTo>
                    <a:cubicBezTo>
                      <a:pt x="1880" y="935"/>
                      <a:pt x="1700" y="886"/>
                      <a:pt x="1487" y="886"/>
                    </a:cubicBezTo>
                    <a:cubicBezTo>
                      <a:pt x="1283" y="886"/>
                      <a:pt x="1050" y="931"/>
                      <a:pt x="837" y="931"/>
                    </a:cubicBezTo>
                    <a:cubicBezTo>
                      <a:pt x="611" y="931"/>
                      <a:pt x="408" y="881"/>
                      <a:pt x="289" y="673"/>
                    </a:cubicBezTo>
                    <a:lnTo>
                      <a:pt x="289" y="673"/>
                    </a:lnTo>
                    <a:cubicBezTo>
                      <a:pt x="656" y="1319"/>
                      <a:pt x="1" y="2206"/>
                      <a:pt x="946" y="2552"/>
                    </a:cubicBezTo>
                    <a:cubicBezTo>
                      <a:pt x="577" y="2736"/>
                      <a:pt x="484" y="2840"/>
                      <a:pt x="219" y="3152"/>
                    </a:cubicBezTo>
                    <a:cubicBezTo>
                      <a:pt x="406" y="3114"/>
                      <a:pt x="560" y="3102"/>
                      <a:pt x="680" y="3102"/>
                    </a:cubicBezTo>
                    <a:cubicBezTo>
                      <a:pt x="895" y="3102"/>
                      <a:pt x="1004" y="3140"/>
                      <a:pt x="1004" y="3140"/>
                    </a:cubicBezTo>
                    <a:cubicBezTo>
                      <a:pt x="911" y="3256"/>
                      <a:pt x="807" y="3440"/>
                      <a:pt x="807" y="3440"/>
                    </a:cubicBezTo>
                    <a:cubicBezTo>
                      <a:pt x="1101" y="3366"/>
                      <a:pt x="1391" y="3323"/>
                      <a:pt x="1676" y="3323"/>
                    </a:cubicBezTo>
                    <a:cubicBezTo>
                      <a:pt x="2052" y="3323"/>
                      <a:pt x="2420" y="3397"/>
                      <a:pt x="2781" y="3567"/>
                    </a:cubicBezTo>
                    <a:cubicBezTo>
                      <a:pt x="2562" y="3613"/>
                      <a:pt x="2377" y="3798"/>
                      <a:pt x="2377" y="4017"/>
                    </a:cubicBezTo>
                    <a:cubicBezTo>
                      <a:pt x="2377" y="4237"/>
                      <a:pt x="2562" y="4433"/>
                      <a:pt x="2781" y="4468"/>
                    </a:cubicBezTo>
                    <a:cubicBezTo>
                      <a:pt x="2643" y="4375"/>
                      <a:pt x="2620" y="4133"/>
                      <a:pt x="2724" y="4006"/>
                    </a:cubicBezTo>
                    <a:cubicBezTo>
                      <a:pt x="2815" y="3884"/>
                      <a:pt x="2970" y="3842"/>
                      <a:pt x="3116" y="3842"/>
                    </a:cubicBezTo>
                    <a:cubicBezTo>
                      <a:pt x="3136" y="3842"/>
                      <a:pt x="3155" y="3843"/>
                      <a:pt x="3174" y="3844"/>
                    </a:cubicBezTo>
                    <a:cubicBezTo>
                      <a:pt x="3647" y="3856"/>
                      <a:pt x="3924" y="4491"/>
                      <a:pt x="4051" y="4872"/>
                    </a:cubicBezTo>
                    <a:cubicBezTo>
                      <a:pt x="4291" y="5570"/>
                      <a:pt x="4180" y="6370"/>
                      <a:pt x="3851" y="7025"/>
                    </a:cubicBezTo>
                    <a:lnTo>
                      <a:pt x="3851" y="7025"/>
                    </a:lnTo>
                    <a:cubicBezTo>
                      <a:pt x="4012" y="6709"/>
                      <a:pt x="4238" y="6447"/>
                      <a:pt x="4363" y="6107"/>
                    </a:cubicBezTo>
                    <a:cubicBezTo>
                      <a:pt x="4443" y="5922"/>
                      <a:pt x="4478" y="5737"/>
                      <a:pt x="4524" y="5541"/>
                    </a:cubicBezTo>
                    <a:cubicBezTo>
                      <a:pt x="4674" y="4664"/>
                      <a:pt x="4351" y="3833"/>
                      <a:pt x="3716" y="3117"/>
                    </a:cubicBezTo>
                    <a:cubicBezTo>
                      <a:pt x="2966" y="2286"/>
                      <a:pt x="2146" y="1178"/>
                      <a:pt x="2135" y="1"/>
                    </a:cubicBezTo>
                    <a:close/>
                    <a:moveTo>
                      <a:pt x="3851" y="7025"/>
                    </a:moveTo>
                    <a:cubicBezTo>
                      <a:pt x="3849" y="7031"/>
                      <a:pt x="3846" y="7036"/>
                      <a:pt x="3843" y="7042"/>
                    </a:cubicBezTo>
                    <a:cubicBezTo>
                      <a:pt x="3846" y="7036"/>
                      <a:pt x="3849" y="7031"/>
                      <a:pt x="3851" y="7025"/>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8"/>
              <p:cNvSpPr/>
              <p:nvPr/>
            </p:nvSpPr>
            <p:spPr>
              <a:xfrm>
                <a:off x="594698" y="415489"/>
                <a:ext cx="61527" cy="150636"/>
              </a:xfrm>
              <a:custGeom>
                <a:avLst/>
                <a:gdLst/>
                <a:ahLst/>
                <a:cxnLst/>
                <a:rect l="l" t="t" r="r" b="b"/>
                <a:pathLst>
                  <a:path w="1905" h="4664" extrusionOk="0">
                    <a:moveTo>
                      <a:pt x="1051" y="970"/>
                    </a:moveTo>
                    <a:lnTo>
                      <a:pt x="1051" y="970"/>
                    </a:lnTo>
                    <a:cubicBezTo>
                      <a:pt x="1039" y="1178"/>
                      <a:pt x="1016" y="1431"/>
                      <a:pt x="1016" y="1662"/>
                    </a:cubicBezTo>
                    <a:cubicBezTo>
                      <a:pt x="1016" y="1893"/>
                      <a:pt x="1016" y="2136"/>
                      <a:pt x="1039" y="2366"/>
                    </a:cubicBezTo>
                    <a:cubicBezTo>
                      <a:pt x="1062" y="2597"/>
                      <a:pt x="1108" y="2828"/>
                      <a:pt x="1166" y="3047"/>
                    </a:cubicBezTo>
                    <a:cubicBezTo>
                      <a:pt x="1224" y="3255"/>
                      <a:pt x="1305" y="3475"/>
                      <a:pt x="1385" y="3694"/>
                    </a:cubicBezTo>
                    <a:cubicBezTo>
                      <a:pt x="1282" y="3486"/>
                      <a:pt x="1201" y="3290"/>
                      <a:pt x="1120" y="3071"/>
                    </a:cubicBezTo>
                    <a:cubicBezTo>
                      <a:pt x="1051" y="2851"/>
                      <a:pt x="1005" y="2620"/>
                      <a:pt x="981" y="2390"/>
                    </a:cubicBezTo>
                    <a:cubicBezTo>
                      <a:pt x="947" y="2159"/>
                      <a:pt x="947" y="1916"/>
                      <a:pt x="970" y="1685"/>
                    </a:cubicBezTo>
                    <a:cubicBezTo>
                      <a:pt x="981" y="1443"/>
                      <a:pt x="1016" y="1212"/>
                      <a:pt x="1051" y="970"/>
                    </a:cubicBezTo>
                    <a:close/>
                    <a:moveTo>
                      <a:pt x="1305" y="0"/>
                    </a:moveTo>
                    <a:lnTo>
                      <a:pt x="1305" y="0"/>
                    </a:lnTo>
                    <a:cubicBezTo>
                      <a:pt x="878" y="323"/>
                      <a:pt x="612" y="1027"/>
                      <a:pt x="681" y="1558"/>
                    </a:cubicBezTo>
                    <a:cubicBezTo>
                      <a:pt x="531" y="1385"/>
                      <a:pt x="335" y="704"/>
                      <a:pt x="289" y="693"/>
                    </a:cubicBezTo>
                    <a:lnTo>
                      <a:pt x="289" y="693"/>
                    </a:lnTo>
                    <a:cubicBezTo>
                      <a:pt x="0" y="1789"/>
                      <a:pt x="1247" y="3890"/>
                      <a:pt x="1905" y="4663"/>
                    </a:cubicBezTo>
                    <a:cubicBezTo>
                      <a:pt x="1259" y="3198"/>
                      <a:pt x="1051" y="1570"/>
                      <a:pt x="130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8"/>
              <p:cNvSpPr/>
              <p:nvPr/>
            </p:nvSpPr>
            <p:spPr>
              <a:xfrm>
                <a:off x="54877" y="680522"/>
                <a:ext cx="264710" cy="194269"/>
              </a:xfrm>
              <a:custGeom>
                <a:avLst/>
                <a:gdLst/>
                <a:ahLst/>
                <a:cxnLst/>
                <a:rect l="l" t="t" r="r" b="b"/>
                <a:pathLst>
                  <a:path w="8196" h="6015" extrusionOk="0">
                    <a:moveTo>
                      <a:pt x="8196" y="1"/>
                    </a:moveTo>
                    <a:lnTo>
                      <a:pt x="8196" y="1"/>
                    </a:lnTo>
                    <a:cubicBezTo>
                      <a:pt x="8127" y="740"/>
                      <a:pt x="7134" y="2321"/>
                      <a:pt x="4352" y="2656"/>
                    </a:cubicBezTo>
                    <a:cubicBezTo>
                      <a:pt x="2634" y="2855"/>
                      <a:pt x="1872" y="3273"/>
                      <a:pt x="891" y="3273"/>
                    </a:cubicBezTo>
                    <a:cubicBezTo>
                      <a:pt x="619" y="3273"/>
                      <a:pt x="331" y="3241"/>
                      <a:pt x="1" y="3164"/>
                    </a:cubicBezTo>
                    <a:lnTo>
                      <a:pt x="1" y="3164"/>
                    </a:lnTo>
                    <a:cubicBezTo>
                      <a:pt x="301" y="3651"/>
                      <a:pt x="989" y="3994"/>
                      <a:pt x="1602" y="3994"/>
                    </a:cubicBezTo>
                    <a:cubicBezTo>
                      <a:pt x="1744" y="3994"/>
                      <a:pt x="1881" y="3976"/>
                      <a:pt x="2009" y="3937"/>
                    </a:cubicBezTo>
                    <a:lnTo>
                      <a:pt x="2009" y="3937"/>
                    </a:lnTo>
                    <a:cubicBezTo>
                      <a:pt x="1570" y="4526"/>
                      <a:pt x="1732" y="5484"/>
                      <a:pt x="2263" y="6015"/>
                    </a:cubicBezTo>
                    <a:cubicBezTo>
                      <a:pt x="2044" y="5484"/>
                      <a:pt x="2263" y="4849"/>
                      <a:pt x="2655" y="4445"/>
                    </a:cubicBezTo>
                    <a:cubicBezTo>
                      <a:pt x="3059" y="4041"/>
                      <a:pt x="3625" y="3810"/>
                      <a:pt x="4179" y="3660"/>
                    </a:cubicBezTo>
                    <a:cubicBezTo>
                      <a:pt x="4722" y="3521"/>
                      <a:pt x="5287" y="3418"/>
                      <a:pt x="5818" y="3198"/>
                    </a:cubicBezTo>
                    <a:cubicBezTo>
                      <a:pt x="7122" y="2667"/>
                      <a:pt x="8069" y="1386"/>
                      <a:pt x="819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8"/>
              <p:cNvSpPr/>
              <p:nvPr/>
            </p:nvSpPr>
            <p:spPr>
              <a:xfrm>
                <a:off x="104454" y="652584"/>
                <a:ext cx="213293" cy="97700"/>
              </a:xfrm>
              <a:custGeom>
                <a:avLst/>
                <a:gdLst/>
                <a:ahLst/>
                <a:cxnLst/>
                <a:rect l="l" t="t" r="r" b="b"/>
                <a:pathLst>
                  <a:path w="6604" h="3025" extrusionOk="0">
                    <a:moveTo>
                      <a:pt x="6603" y="716"/>
                    </a:moveTo>
                    <a:lnTo>
                      <a:pt x="6603" y="716"/>
                    </a:lnTo>
                    <a:cubicBezTo>
                      <a:pt x="6596" y="727"/>
                      <a:pt x="6590" y="739"/>
                      <a:pt x="6583" y="751"/>
                    </a:cubicBezTo>
                    <a:lnTo>
                      <a:pt x="6583" y="751"/>
                    </a:lnTo>
                    <a:cubicBezTo>
                      <a:pt x="6590" y="739"/>
                      <a:pt x="6597" y="728"/>
                      <a:pt x="6603" y="716"/>
                    </a:cubicBezTo>
                    <a:close/>
                    <a:moveTo>
                      <a:pt x="4" y="1316"/>
                    </a:moveTo>
                    <a:cubicBezTo>
                      <a:pt x="3" y="1316"/>
                      <a:pt x="2" y="1316"/>
                      <a:pt x="1" y="1316"/>
                    </a:cubicBezTo>
                    <a:cubicBezTo>
                      <a:pt x="2" y="1316"/>
                      <a:pt x="3" y="1316"/>
                      <a:pt x="4" y="1316"/>
                    </a:cubicBezTo>
                    <a:close/>
                    <a:moveTo>
                      <a:pt x="509" y="1328"/>
                    </a:moveTo>
                    <a:cubicBezTo>
                      <a:pt x="740" y="1328"/>
                      <a:pt x="959" y="1328"/>
                      <a:pt x="1190" y="1362"/>
                    </a:cubicBezTo>
                    <a:cubicBezTo>
                      <a:pt x="1421" y="1385"/>
                      <a:pt x="1628" y="1432"/>
                      <a:pt x="1848" y="1501"/>
                    </a:cubicBezTo>
                    <a:cubicBezTo>
                      <a:pt x="2286" y="1628"/>
                      <a:pt x="2690" y="1836"/>
                      <a:pt x="3106" y="1997"/>
                    </a:cubicBezTo>
                    <a:cubicBezTo>
                      <a:pt x="3521" y="2147"/>
                      <a:pt x="3960" y="2286"/>
                      <a:pt x="4399" y="2286"/>
                    </a:cubicBezTo>
                    <a:cubicBezTo>
                      <a:pt x="4836" y="2286"/>
                      <a:pt x="5284" y="2166"/>
                      <a:pt x="5616" y="1884"/>
                    </a:cubicBezTo>
                    <a:lnTo>
                      <a:pt x="5616" y="1884"/>
                    </a:lnTo>
                    <a:cubicBezTo>
                      <a:pt x="5536" y="1954"/>
                      <a:pt x="5462" y="2015"/>
                      <a:pt x="5380" y="2066"/>
                    </a:cubicBezTo>
                    <a:cubicBezTo>
                      <a:pt x="5287" y="2124"/>
                      <a:pt x="5183" y="2159"/>
                      <a:pt x="5080" y="2205"/>
                    </a:cubicBezTo>
                    <a:cubicBezTo>
                      <a:pt x="4860" y="2286"/>
                      <a:pt x="4629" y="2320"/>
                      <a:pt x="4422" y="2320"/>
                    </a:cubicBezTo>
                    <a:cubicBezTo>
                      <a:pt x="4387" y="2322"/>
                      <a:pt x="4353" y="2323"/>
                      <a:pt x="4319" y="2323"/>
                    </a:cubicBezTo>
                    <a:cubicBezTo>
                      <a:pt x="3894" y="2323"/>
                      <a:pt x="3479" y="2194"/>
                      <a:pt x="3094" y="2055"/>
                    </a:cubicBezTo>
                    <a:cubicBezTo>
                      <a:pt x="2667" y="1905"/>
                      <a:pt x="2252" y="1709"/>
                      <a:pt x="1836" y="1559"/>
                    </a:cubicBezTo>
                    <a:cubicBezTo>
                      <a:pt x="1421" y="1420"/>
                      <a:pt x="970" y="1339"/>
                      <a:pt x="509" y="1328"/>
                    </a:cubicBezTo>
                    <a:close/>
                    <a:moveTo>
                      <a:pt x="1813" y="0"/>
                    </a:moveTo>
                    <a:cubicBezTo>
                      <a:pt x="1721" y="370"/>
                      <a:pt x="1686" y="474"/>
                      <a:pt x="1744" y="854"/>
                    </a:cubicBezTo>
                    <a:cubicBezTo>
                      <a:pt x="1579" y="735"/>
                      <a:pt x="1435" y="689"/>
                      <a:pt x="1305" y="689"/>
                    </a:cubicBezTo>
                    <a:cubicBezTo>
                      <a:pt x="840" y="689"/>
                      <a:pt x="533" y="1278"/>
                      <a:pt x="4" y="1316"/>
                    </a:cubicBezTo>
                    <a:lnTo>
                      <a:pt x="4" y="1316"/>
                    </a:lnTo>
                    <a:cubicBezTo>
                      <a:pt x="15" y="1315"/>
                      <a:pt x="26" y="1315"/>
                      <a:pt x="37" y="1315"/>
                    </a:cubicBezTo>
                    <a:cubicBezTo>
                      <a:pt x="615" y="1315"/>
                      <a:pt x="635" y="2359"/>
                      <a:pt x="1156" y="2359"/>
                    </a:cubicBezTo>
                    <a:cubicBezTo>
                      <a:pt x="1174" y="2359"/>
                      <a:pt x="1193" y="2358"/>
                      <a:pt x="1213" y="2355"/>
                    </a:cubicBezTo>
                    <a:lnTo>
                      <a:pt x="1213" y="2355"/>
                    </a:lnTo>
                    <a:cubicBezTo>
                      <a:pt x="866" y="2517"/>
                      <a:pt x="578" y="2713"/>
                      <a:pt x="416" y="3024"/>
                    </a:cubicBezTo>
                    <a:cubicBezTo>
                      <a:pt x="989" y="2650"/>
                      <a:pt x="1706" y="2537"/>
                      <a:pt x="2410" y="2537"/>
                    </a:cubicBezTo>
                    <a:cubicBezTo>
                      <a:pt x="2814" y="2537"/>
                      <a:pt x="3213" y="2574"/>
                      <a:pt x="3579" y="2620"/>
                    </a:cubicBezTo>
                    <a:cubicBezTo>
                      <a:pt x="3739" y="2642"/>
                      <a:pt x="3897" y="2653"/>
                      <a:pt x="4052" y="2653"/>
                    </a:cubicBezTo>
                    <a:cubicBezTo>
                      <a:pt x="4721" y="2653"/>
                      <a:pt x="5331" y="2445"/>
                      <a:pt x="5818" y="1986"/>
                    </a:cubicBezTo>
                    <a:cubicBezTo>
                      <a:pt x="5934" y="1870"/>
                      <a:pt x="6049" y="1743"/>
                      <a:pt x="6165" y="1582"/>
                    </a:cubicBezTo>
                    <a:cubicBezTo>
                      <a:pt x="6342" y="1327"/>
                      <a:pt x="6434" y="1020"/>
                      <a:pt x="6583" y="751"/>
                    </a:cubicBezTo>
                    <a:lnTo>
                      <a:pt x="6583" y="751"/>
                    </a:lnTo>
                    <a:cubicBezTo>
                      <a:pt x="6258" y="1313"/>
                      <a:pt x="5713" y="1805"/>
                      <a:pt x="5068" y="1986"/>
                    </a:cubicBezTo>
                    <a:cubicBezTo>
                      <a:pt x="4897" y="2037"/>
                      <a:pt x="4659" y="2091"/>
                      <a:pt x="4432" y="2091"/>
                    </a:cubicBezTo>
                    <a:cubicBezTo>
                      <a:pt x="4199" y="2091"/>
                      <a:pt x="3979" y="2034"/>
                      <a:pt x="3856" y="1859"/>
                    </a:cubicBezTo>
                    <a:cubicBezTo>
                      <a:pt x="3764" y="1743"/>
                      <a:pt x="3706" y="1582"/>
                      <a:pt x="3752" y="1443"/>
                    </a:cubicBezTo>
                    <a:cubicBezTo>
                      <a:pt x="3790" y="1320"/>
                      <a:pt x="3921" y="1220"/>
                      <a:pt x="4043" y="1220"/>
                    </a:cubicBezTo>
                    <a:cubicBezTo>
                      <a:pt x="4070" y="1220"/>
                      <a:pt x="4097" y="1225"/>
                      <a:pt x="4122" y="1235"/>
                    </a:cubicBezTo>
                    <a:cubicBezTo>
                      <a:pt x="4045" y="1151"/>
                      <a:pt x="3925" y="1106"/>
                      <a:pt x="3805" y="1106"/>
                    </a:cubicBezTo>
                    <a:cubicBezTo>
                      <a:pt x="3726" y="1106"/>
                      <a:pt x="3647" y="1125"/>
                      <a:pt x="3579" y="1166"/>
                    </a:cubicBezTo>
                    <a:cubicBezTo>
                      <a:pt x="3406" y="1270"/>
                      <a:pt x="3371" y="1512"/>
                      <a:pt x="3452" y="1697"/>
                    </a:cubicBezTo>
                    <a:cubicBezTo>
                      <a:pt x="2898" y="1385"/>
                      <a:pt x="2552" y="878"/>
                      <a:pt x="2332" y="289"/>
                    </a:cubicBezTo>
                    <a:cubicBezTo>
                      <a:pt x="2332" y="289"/>
                      <a:pt x="2252" y="462"/>
                      <a:pt x="2205" y="601"/>
                    </a:cubicBezTo>
                    <a:cubicBezTo>
                      <a:pt x="2205" y="601"/>
                      <a:pt x="2009" y="427"/>
                      <a:pt x="181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8"/>
              <p:cNvSpPr/>
              <p:nvPr/>
            </p:nvSpPr>
            <p:spPr>
              <a:xfrm>
                <a:off x="149186" y="747442"/>
                <a:ext cx="77966" cy="14405"/>
              </a:xfrm>
              <a:custGeom>
                <a:avLst/>
                <a:gdLst/>
                <a:ahLst/>
                <a:cxnLst/>
                <a:rect l="l" t="t" r="r" b="b"/>
                <a:pathLst>
                  <a:path w="2414" h="446" extrusionOk="0">
                    <a:moveTo>
                      <a:pt x="1581" y="1"/>
                    </a:moveTo>
                    <a:cubicBezTo>
                      <a:pt x="1036" y="1"/>
                      <a:pt x="498" y="154"/>
                      <a:pt x="1" y="445"/>
                    </a:cubicBezTo>
                    <a:cubicBezTo>
                      <a:pt x="809" y="341"/>
                      <a:pt x="1605" y="226"/>
                      <a:pt x="2413" y="122"/>
                    </a:cubicBezTo>
                    <a:cubicBezTo>
                      <a:pt x="2137" y="40"/>
                      <a:pt x="1858" y="1"/>
                      <a:pt x="158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8"/>
              <p:cNvSpPr/>
              <p:nvPr/>
            </p:nvSpPr>
            <p:spPr>
              <a:xfrm>
                <a:off x="298691" y="793369"/>
                <a:ext cx="96957" cy="80970"/>
              </a:xfrm>
              <a:custGeom>
                <a:avLst/>
                <a:gdLst/>
                <a:ahLst/>
                <a:cxnLst/>
                <a:rect l="l" t="t" r="r" b="b"/>
                <a:pathLst>
                  <a:path w="3002" h="2507" extrusionOk="0">
                    <a:moveTo>
                      <a:pt x="1236" y="1251"/>
                    </a:moveTo>
                    <a:cubicBezTo>
                      <a:pt x="1228" y="1262"/>
                      <a:pt x="1223" y="1274"/>
                      <a:pt x="1220" y="1286"/>
                    </a:cubicBezTo>
                    <a:lnTo>
                      <a:pt x="1220" y="1286"/>
                    </a:lnTo>
                    <a:cubicBezTo>
                      <a:pt x="1225" y="1274"/>
                      <a:pt x="1230" y="1263"/>
                      <a:pt x="1236" y="1251"/>
                    </a:cubicBezTo>
                    <a:close/>
                    <a:moveTo>
                      <a:pt x="1963" y="431"/>
                    </a:moveTo>
                    <a:lnTo>
                      <a:pt x="1963" y="431"/>
                    </a:lnTo>
                    <a:cubicBezTo>
                      <a:pt x="1813" y="524"/>
                      <a:pt x="1663" y="616"/>
                      <a:pt x="1536" y="755"/>
                    </a:cubicBezTo>
                    <a:cubicBezTo>
                      <a:pt x="1466" y="824"/>
                      <a:pt x="1386" y="928"/>
                      <a:pt x="1351" y="1009"/>
                    </a:cubicBezTo>
                    <a:cubicBezTo>
                      <a:pt x="1305" y="1124"/>
                      <a:pt x="1293" y="1239"/>
                      <a:pt x="1293" y="1355"/>
                    </a:cubicBezTo>
                    <a:cubicBezTo>
                      <a:pt x="1293" y="1516"/>
                      <a:pt x="1316" y="1678"/>
                      <a:pt x="1374" y="1828"/>
                    </a:cubicBezTo>
                    <a:cubicBezTo>
                      <a:pt x="1259" y="1701"/>
                      <a:pt x="1212" y="1528"/>
                      <a:pt x="1212" y="1355"/>
                    </a:cubicBezTo>
                    <a:cubicBezTo>
                      <a:pt x="1212" y="1339"/>
                      <a:pt x="1212" y="1312"/>
                      <a:pt x="1220" y="1286"/>
                    </a:cubicBezTo>
                    <a:lnTo>
                      <a:pt x="1220" y="1286"/>
                    </a:lnTo>
                    <a:cubicBezTo>
                      <a:pt x="1159" y="1426"/>
                      <a:pt x="1115" y="1573"/>
                      <a:pt x="1051" y="1701"/>
                    </a:cubicBezTo>
                    <a:cubicBezTo>
                      <a:pt x="982" y="1863"/>
                      <a:pt x="901" y="2036"/>
                      <a:pt x="751" y="2151"/>
                    </a:cubicBezTo>
                    <a:cubicBezTo>
                      <a:pt x="866" y="2001"/>
                      <a:pt x="935" y="1851"/>
                      <a:pt x="1005" y="1678"/>
                    </a:cubicBezTo>
                    <a:cubicBezTo>
                      <a:pt x="1062" y="1505"/>
                      <a:pt x="1120" y="1332"/>
                      <a:pt x="1189" y="1170"/>
                    </a:cubicBezTo>
                    <a:cubicBezTo>
                      <a:pt x="1259" y="997"/>
                      <a:pt x="1363" y="835"/>
                      <a:pt x="1501" y="720"/>
                    </a:cubicBezTo>
                    <a:cubicBezTo>
                      <a:pt x="1640" y="593"/>
                      <a:pt x="1813" y="501"/>
                      <a:pt x="1963" y="431"/>
                    </a:cubicBezTo>
                    <a:close/>
                    <a:moveTo>
                      <a:pt x="2759" y="0"/>
                    </a:moveTo>
                    <a:cubicBezTo>
                      <a:pt x="2479" y="0"/>
                      <a:pt x="2196" y="61"/>
                      <a:pt x="1928" y="178"/>
                    </a:cubicBezTo>
                    <a:cubicBezTo>
                      <a:pt x="1420" y="385"/>
                      <a:pt x="1005" y="812"/>
                      <a:pt x="774" y="1309"/>
                    </a:cubicBezTo>
                    <a:cubicBezTo>
                      <a:pt x="682" y="1516"/>
                      <a:pt x="624" y="1713"/>
                      <a:pt x="508" y="1909"/>
                    </a:cubicBezTo>
                    <a:cubicBezTo>
                      <a:pt x="393" y="2082"/>
                      <a:pt x="220" y="2232"/>
                      <a:pt x="1" y="2232"/>
                    </a:cubicBezTo>
                    <a:cubicBezTo>
                      <a:pt x="192" y="2374"/>
                      <a:pt x="393" y="2506"/>
                      <a:pt x="618" y="2506"/>
                    </a:cubicBezTo>
                    <a:cubicBezTo>
                      <a:pt x="650" y="2506"/>
                      <a:pt x="683" y="2503"/>
                      <a:pt x="716" y="2498"/>
                    </a:cubicBezTo>
                    <a:cubicBezTo>
                      <a:pt x="959" y="2451"/>
                      <a:pt x="1178" y="2313"/>
                      <a:pt x="1316" y="2117"/>
                    </a:cubicBezTo>
                    <a:lnTo>
                      <a:pt x="1316" y="2117"/>
                    </a:lnTo>
                    <a:cubicBezTo>
                      <a:pt x="1293" y="2221"/>
                      <a:pt x="1351" y="2371"/>
                      <a:pt x="1432" y="2405"/>
                    </a:cubicBezTo>
                    <a:cubicBezTo>
                      <a:pt x="1464" y="2422"/>
                      <a:pt x="1500" y="2429"/>
                      <a:pt x="1535" y="2429"/>
                    </a:cubicBezTo>
                    <a:cubicBezTo>
                      <a:pt x="1626" y="2429"/>
                      <a:pt x="1720" y="2382"/>
                      <a:pt x="1778" y="2324"/>
                    </a:cubicBezTo>
                    <a:cubicBezTo>
                      <a:pt x="1870" y="2221"/>
                      <a:pt x="1905" y="2105"/>
                      <a:pt x="1951" y="1978"/>
                    </a:cubicBezTo>
                    <a:cubicBezTo>
                      <a:pt x="2009" y="2140"/>
                      <a:pt x="2136" y="2290"/>
                      <a:pt x="2309" y="2313"/>
                    </a:cubicBezTo>
                    <a:cubicBezTo>
                      <a:pt x="2319" y="2314"/>
                      <a:pt x="2329" y="2314"/>
                      <a:pt x="2339" y="2314"/>
                    </a:cubicBezTo>
                    <a:cubicBezTo>
                      <a:pt x="2504" y="2314"/>
                      <a:pt x="2683" y="2224"/>
                      <a:pt x="2759" y="2094"/>
                    </a:cubicBezTo>
                    <a:cubicBezTo>
                      <a:pt x="2390" y="1978"/>
                      <a:pt x="2078" y="1586"/>
                      <a:pt x="2044" y="1193"/>
                    </a:cubicBezTo>
                    <a:cubicBezTo>
                      <a:pt x="1997" y="812"/>
                      <a:pt x="2194" y="408"/>
                      <a:pt x="2540" y="201"/>
                    </a:cubicBezTo>
                    <a:cubicBezTo>
                      <a:pt x="2701" y="120"/>
                      <a:pt x="2852" y="39"/>
                      <a:pt x="3002" y="16"/>
                    </a:cubicBezTo>
                    <a:cubicBezTo>
                      <a:pt x="2921" y="6"/>
                      <a:pt x="2840" y="0"/>
                      <a:pt x="275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8"/>
              <p:cNvSpPr/>
              <p:nvPr/>
            </p:nvSpPr>
            <p:spPr>
              <a:xfrm>
                <a:off x="215557" y="777027"/>
                <a:ext cx="244977" cy="169982"/>
              </a:xfrm>
              <a:custGeom>
                <a:avLst/>
                <a:gdLst/>
                <a:ahLst/>
                <a:cxnLst/>
                <a:rect l="l" t="t" r="r" b="b"/>
                <a:pathLst>
                  <a:path w="7585" h="5263" extrusionOk="0">
                    <a:moveTo>
                      <a:pt x="1109" y="1757"/>
                    </a:moveTo>
                    <a:lnTo>
                      <a:pt x="1109" y="1757"/>
                    </a:lnTo>
                    <a:cubicBezTo>
                      <a:pt x="935" y="1988"/>
                      <a:pt x="785" y="2242"/>
                      <a:pt x="670" y="2496"/>
                    </a:cubicBezTo>
                    <a:cubicBezTo>
                      <a:pt x="555" y="2761"/>
                      <a:pt x="474" y="3027"/>
                      <a:pt x="428" y="3304"/>
                    </a:cubicBezTo>
                    <a:cubicBezTo>
                      <a:pt x="381" y="3581"/>
                      <a:pt x="381" y="3869"/>
                      <a:pt x="439" y="4146"/>
                    </a:cubicBezTo>
                    <a:cubicBezTo>
                      <a:pt x="497" y="4412"/>
                      <a:pt x="601" y="4689"/>
                      <a:pt x="716" y="4954"/>
                    </a:cubicBezTo>
                    <a:cubicBezTo>
                      <a:pt x="578" y="4700"/>
                      <a:pt x="474" y="4435"/>
                      <a:pt x="404" y="4158"/>
                    </a:cubicBezTo>
                    <a:cubicBezTo>
                      <a:pt x="347" y="3881"/>
                      <a:pt x="312" y="3581"/>
                      <a:pt x="370" y="3292"/>
                    </a:cubicBezTo>
                    <a:cubicBezTo>
                      <a:pt x="416" y="3004"/>
                      <a:pt x="497" y="2727"/>
                      <a:pt x="624" y="2473"/>
                    </a:cubicBezTo>
                    <a:cubicBezTo>
                      <a:pt x="762" y="2207"/>
                      <a:pt x="901" y="1965"/>
                      <a:pt x="1109" y="1757"/>
                    </a:cubicBezTo>
                    <a:close/>
                    <a:moveTo>
                      <a:pt x="5224" y="1"/>
                    </a:moveTo>
                    <a:cubicBezTo>
                      <a:pt x="4391" y="1"/>
                      <a:pt x="3557" y="183"/>
                      <a:pt x="2713" y="533"/>
                    </a:cubicBezTo>
                    <a:cubicBezTo>
                      <a:pt x="1790" y="903"/>
                      <a:pt x="935" y="1526"/>
                      <a:pt x="474" y="2403"/>
                    </a:cubicBezTo>
                    <a:cubicBezTo>
                      <a:pt x="0" y="3292"/>
                      <a:pt x="81" y="4262"/>
                      <a:pt x="635" y="5070"/>
                    </a:cubicBezTo>
                    <a:cubicBezTo>
                      <a:pt x="670" y="5139"/>
                      <a:pt x="728" y="5208"/>
                      <a:pt x="820" y="5243"/>
                    </a:cubicBezTo>
                    <a:cubicBezTo>
                      <a:pt x="851" y="5256"/>
                      <a:pt x="880" y="5262"/>
                      <a:pt x="907" y="5262"/>
                    </a:cubicBezTo>
                    <a:cubicBezTo>
                      <a:pt x="1022" y="5262"/>
                      <a:pt x="1097" y="5154"/>
                      <a:pt x="1097" y="5024"/>
                    </a:cubicBezTo>
                    <a:cubicBezTo>
                      <a:pt x="1097" y="4920"/>
                      <a:pt x="1016" y="4827"/>
                      <a:pt x="1016" y="4747"/>
                    </a:cubicBezTo>
                    <a:lnTo>
                      <a:pt x="1016" y="4747"/>
                    </a:lnTo>
                    <a:cubicBezTo>
                      <a:pt x="1108" y="4809"/>
                      <a:pt x="1193" y="4837"/>
                      <a:pt x="1270" y="4837"/>
                    </a:cubicBezTo>
                    <a:cubicBezTo>
                      <a:pt x="1617" y="4837"/>
                      <a:pt x="1791" y="4259"/>
                      <a:pt x="1640" y="3673"/>
                    </a:cubicBezTo>
                    <a:cubicBezTo>
                      <a:pt x="1435" y="2956"/>
                      <a:pt x="1387" y="2194"/>
                      <a:pt x="1751" y="1498"/>
                    </a:cubicBezTo>
                    <a:lnTo>
                      <a:pt x="1751" y="1498"/>
                    </a:lnTo>
                    <a:cubicBezTo>
                      <a:pt x="1687" y="1640"/>
                      <a:pt x="1778" y="1795"/>
                      <a:pt x="1940" y="1849"/>
                    </a:cubicBezTo>
                    <a:cubicBezTo>
                      <a:pt x="1986" y="1865"/>
                      <a:pt x="2034" y="1872"/>
                      <a:pt x="2082" y="1872"/>
                    </a:cubicBezTo>
                    <a:cubicBezTo>
                      <a:pt x="2214" y="1872"/>
                      <a:pt x="2346" y="1818"/>
                      <a:pt x="2448" y="1734"/>
                    </a:cubicBezTo>
                    <a:cubicBezTo>
                      <a:pt x="2598" y="1630"/>
                      <a:pt x="2713" y="1503"/>
                      <a:pt x="2840" y="1365"/>
                    </a:cubicBezTo>
                    <a:cubicBezTo>
                      <a:pt x="2955" y="1249"/>
                      <a:pt x="3082" y="1122"/>
                      <a:pt x="3232" y="1041"/>
                    </a:cubicBezTo>
                    <a:cubicBezTo>
                      <a:pt x="3533" y="834"/>
                      <a:pt x="3879" y="660"/>
                      <a:pt x="4225" y="533"/>
                    </a:cubicBezTo>
                    <a:cubicBezTo>
                      <a:pt x="4774" y="324"/>
                      <a:pt x="5399" y="203"/>
                      <a:pt x="6020" y="203"/>
                    </a:cubicBezTo>
                    <a:cubicBezTo>
                      <a:pt x="6562" y="203"/>
                      <a:pt x="7100" y="295"/>
                      <a:pt x="7584" y="499"/>
                    </a:cubicBezTo>
                    <a:cubicBezTo>
                      <a:pt x="6794" y="163"/>
                      <a:pt x="6010" y="1"/>
                      <a:pt x="5224"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8"/>
              <p:cNvSpPr/>
              <p:nvPr/>
            </p:nvSpPr>
            <p:spPr>
              <a:xfrm>
                <a:off x="178641" y="799473"/>
                <a:ext cx="102189" cy="73509"/>
              </a:xfrm>
              <a:custGeom>
                <a:avLst/>
                <a:gdLst/>
                <a:ahLst/>
                <a:cxnLst/>
                <a:rect l="l" t="t" r="r" b="b"/>
                <a:pathLst>
                  <a:path w="3164" h="2276" extrusionOk="0">
                    <a:moveTo>
                      <a:pt x="3163" y="0"/>
                    </a:moveTo>
                    <a:lnTo>
                      <a:pt x="3163" y="0"/>
                    </a:lnTo>
                    <a:cubicBezTo>
                      <a:pt x="2448" y="208"/>
                      <a:pt x="1836" y="519"/>
                      <a:pt x="1328" y="1050"/>
                    </a:cubicBezTo>
                    <a:cubicBezTo>
                      <a:pt x="1236" y="1143"/>
                      <a:pt x="1155" y="1235"/>
                      <a:pt x="1051" y="1316"/>
                    </a:cubicBezTo>
                    <a:cubicBezTo>
                      <a:pt x="966" y="1373"/>
                      <a:pt x="865" y="1414"/>
                      <a:pt x="767" y="1414"/>
                    </a:cubicBezTo>
                    <a:cubicBezTo>
                      <a:pt x="746" y="1414"/>
                      <a:pt x="725" y="1412"/>
                      <a:pt x="705" y="1408"/>
                    </a:cubicBezTo>
                    <a:cubicBezTo>
                      <a:pt x="578" y="1397"/>
                      <a:pt x="462" y="1316"/>
                      <a:pt x="428" y="1201"/>
                    </a:cubicBezTo>
                    <a:cubicBezTo>
                      <a:pt x="405" y="1085"/>
                      <a:pt x="509" y="935"/>
                      <a:pt x="636" y="935"/>
                    </a:cubicBezTo>
                    <a:cubicBezTo>
                      <a:pt x="405" y="935"/>
                      <a:pt x="139" y="1050"/>
                      <a:pt x="70" y="1270"/>
                    </a:cubicBezTo>
                    <a:cubicBezTo>
                      <a:pt x="1" y="1489"/>
                      <a:pt x="105" y="1755"/>
                      <a:pt x="289" y="1893"/>
                    </a:cubicBezTo>
                    <a:cubicBezTo>
                      <a:pt x="382" y="1957"/>
                      <a:pt x="488" y="1985"/>
                      <a:pt x="598" y="1985"/>
                    </a:cubicBezTo>
                    <a:cubicBezTo>
                      <a:pt x="708" y="1985"/>
                      <a:pt x="820" y="1957"/>
                      <a:pt x="924" y="1905"/>
                    </a:cubicBezTo>
                    <a:lnTo>
                      <a:pt x="924" y="1905"/>
                    </a:lnTo>
                    <a:cubicBezTo>
                      <a:pt x="878" y="1974"/>
                      <a:pt x="832" y="2066"/>
                      <a:pt x="855" y="2147"/>
                    </a:cubicBezTo>
                    <a:cubicBezTo>
                      <a:pt x="868" y="2239"/>
                      <a:pt x="896" y="2276"/>
                      <a:pt x="933" y="2276"/>
                    </a:cubicBezTo>
                    <a:cubicBezTo>
                      <a:pt x="1061" y="2276"/>
                      <a:pt x="1292" y="1831"/>
                      <a:pt x="1328" y="1778"/>
                    </a:cubicBezTo>
                    <a:cubicBezTo>
                      <a:pt x="1721" y="1097"/>
                      <a:pt x="2390" y="231"/>
                      <a:pt x="316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8"/>
              <p:cNvSpPr/>
              <p:nvPr/>
            </p:nvSpPr>
            <p:spPr>
              <a:xfrm>
                <a:off x="359443" y="660045"/>
                <a:ext cx="231186" cy="135811"/>
              </a:xfrm>
              <a:custGeom>
                <a:avLst/>
                <a:gdLst/>
                <a:ahLst/>
                <a:cxnLst/>
                <a:rect l="l" t="t" r="r" b="b"/>
                <a:pathLst>
                  <a:path w="7158" h="4205" extrusionOk="0">
                    <a:moveTo>
                      <a:pt x="520" y="266"/>
                    </a:moveTo>
                    <a:lnTo>
                      <a:pt x="520" y="266"/>
                    </a:lnTo>
                    <a:cubicBezTo>
                      <a:pt x="521" y="266"/>
                      <a:pt x="521" y="266"/>
                      <a:pt x="521" y="266"/>
                    </a:cubicBezTo>
                    <a:lnTo>
                      <a:pt x="521" y="266"/>
                    </a:lnTo>
                    <a:cubicBezTo>
                      <a:pt x="521" y="266"/>
                      <a:pt x="521" y="266"/>
                      <a:pt x="520" y="266"/>
                    </a:cubicBezTo>
                    <a:close/>
                    <a:moveTo>
                      <a:pt x="1017" y="589"/>
                    </a:moveTo>
                    <a:lnTo>
                      <a:pt x="1017" y="589"/>
                    </a:lnTo>
                    <a:cubicBezTo>
                      <a:pt x="1236" y="704"/>
                      <a:pt x="1455" y="854"/>
                      <a:pt x="1640" y="993"/>
                    </a:cubicBezTo>
                    <a:cubicBezTo>
                      <a:pt x="1848" y="1143"/>
                      <a:pt x="2021" y="1316"/>
                      <a:pt x="2194" y="1501"/>
                    </a:cubicBezTo>
                    <a:cubicBezTo>
                      <a:pt x="2517" y="1859"/>
                      <a:pt x="2806" y="2286"/>
                      <a:pt x="3129" y="2655"/>
                    </a:cubicBezTo>
                    <a:cubicBezTo>
                      <a:pt x="3441" y="3047"/>
                      <a:pt x="3787" y="3405"/>
                      <a:pt x="4214" y="3648"/>
                    </a:cubicBezTo>
                    <a:cubicBezTo>
                      <a:pt x="4306" y="3705"/>
                      <a:pt x="4422" y="3763"/>
                      <a:pt x="4537" y="3809"/>
                    </a:cubicBezTo>
                    <a:cubicBezTo>
                      <a:pt x="4653" y="3855"/>
                      <a:pt x="4768" y="3902"/>
                      <a:pt x="4883" y="3925"/>
                    </a:cubicBezTo>
                    <a:cubicBezTo>
                      <a:pt x="4999" y="3959"/>
                      <a:pt x="5137" y="3971"/>
                      <a:pt x="5253" y="3971"/>
                    </a:cubicBezTo>
                    <a:cubicBezTo>
                      <a:pt x="5380" y="3971"/>
                      <a:pt x="5495" y="3959"/>
                      <a:pt x="5622" y="3936"/>
                    </a:cubicBezTo>
                    <a:lnTo>
                      <a:pt x="5622" y="3936"/>
                    </a:lnTo>
                    <a:cubicBezTo>
                      <a:pt x="5507" y="3971"/>
                      <a:pt x="5380" y="3982"/>
                      <a:pt x="5253" y="3994"/>
                    </a:cubicBezTo>
                    <a:cubicBezTo>
                      <a:pt x="5114" y="3994"/>
                      <a:pt x="4999" y="3982"/>
                      <a:pt x="4872" y="3971"/>
                    </a:cubicBezTo>
                    <a:cubicBezTo>
                      <a:pt x="4630" y="3925"/>
                      <a:pt x="4399" y="3821"/>
                      <a:pt x="4168" y="3705"/>
                    </a:cubicBezTo>
                    <a:cubicBezTo>
                      <a:pt x="3718" y="3463"/>
                      <a:pt x="3371" y="3105"/>
                      <a:pt x="3060" y="2713"/>
                    </a:cubicBezTo>
                    <a:cubicBezTo>
                      <a:pt x="2771" y="2309"/>
                      <a:pt x="2494" y="1893"/>
                      <a:pt x="2159" y="1535"/>
                    </a:cubicBezTo>
                    <a:cubicBezTo>
                      <a:pt x="1848" y="1154"/>
                      <a:pt x="1444" y="854"/>
                      <a:pt x="1017" y="589"/>
                    </a:cubicBezTo>
                    <a:close/>
                    <a:moveTo>
                      <a:pt x="3002" y="0"/>
                    </a:moveTo>
                    <a:lnTo>
                      <a:pt x="3002" y="0"/>
                    </a:lnTo>
                    <a:cubicBezTo>
                      <a:pt x="2702" y="300"/>
                      <a:pt x="2621" y="393"/>
                      <a:pt x="2448" y="785"/>
                    </a:cubicBezTo>
                    <a:cubicBezTo>
                      <a:pt x="2263" y="385"/>
                      <a:pt x="2004" y="295"/>
                      <a:pt x="1715" y="295"/>
                    </a:cubicBezTo>
                    <a:cubicBezTo>
                      <a:pt x="1478" y="295"/>
                      <a:pt x="1220" y="355"/>
                      <a:pt x="965" y="355"/>
                    </a:cubicBezTo>
                    <a:cubicBezTo>
                      <a:pt x="815" y="355"/>
                      <a:pt x="665" y="334"/>
                      <a:pt x="521" y="266"/>
                    </a:cubicBezTo>
                    <a:lnTo>
                      <a:pt x="521" y="266"/>
                    </a:lnTo>
                    <a:cubicBezTo>
                      <a:pt x="1155" y="567"/>
                      <a:pt x="486" y="1674"/>
                      <a:pt x="1109" y="1905"/>
                    </a:cubicBezTo>
                    <a:cubicBezTo>
                      <a:pt x="717" y="1905"/>
                      <a:pt x="336" y="1928"/>
                      <a:pt x="1" y="2147"/>
                    </a:cubicBezTo>
                    <a:cubicBezTo>
                      <a:pt x="52" y="2144"/>
                      <a:pt x="103" y="2143"/>
                      <a:pt x="154" y="2143"/>
                    </a:cubicBezTo>
                    <a:cubicBezTo>
                      <a:pt x="1269" y="2143"/>
                      <a:pt x="2372" y="2847"/>
                      <a:pt x="3233" y="3509"/>
                    </a:cubicBezTo>
                    <a:cubicBezTo>
                      <a:pt x="3808" y="3952"/>
                      <a:pt x="4445" y="4204"/>
                      <a:pt x="5106" y="4204"/>
                    </a:cubicBezTo>
                    <a:cubicBezTo>
                      <a:pt x="5307" y="4204"/>
                      <a:pt x="5510" y="4181"/>
                      <a:pt x="5715" y="4132"/>
                    </a:cubicBezTo>
                    <a:cubicBezTo>
                      <a:pt x="5888" y="4086"/>
                      <a:pt x="6072" y="4017"/>
                      <a:pt x="6257" y="3936"/>
                    </a:cubicBezTo>
                    <a:cubicBezTo>
                      <a:pt x="6592" y="3786"/>
                      <a:pt x="6857" y="3532"/>
                      <a:pt x="7157" y="3347"/>
                    </a:cubicBezTo>
                    <a:lnTo>
                      <a:pt x="7157" y="3347"/>
                    </a:lnTo>
                    <a:cubicBezTo>
                      <a:pt x="6702" y="3621"/>
                      <a:pt x="6158" y="3787"/>
                      <a:pt x="5619" y="3787"/>
                    </a:cubicBezTo>
                    <a:cubicBezTo>
                      <a:pt x="5406" y="3787"/>
                      <a:pt x="5193" y="3761"/>
                      <a:pt x="4987" y="3705"/>
                    </a:cubicBezTo>
                    <a:cubicBezTo>
                      <a:pt x="4595" y="3613"/>
                      <a:pt x="3949" y="3394"/>
                      <a:pt x="3902" y="2920"/>
                    </a:cubicBezTo>
                    <a:cubicBezTo>
                      <a:pt x="3891" y="2759"/>
                      <a:pt x="3925" y="2574"/>
                      <a:pt x="4041" y="2459"/>
                    </a:cubicBezTo>
                    <a:cubicBezTo>
                      <a:pt x="4097" y="2402"/>
                      <a:pt x="4184" y="2374"/>
                      <a:pt x="4270" y="2374"/>
                    </a:cubicBezTo>
                    <a:cubicBezTo>
                      <a:pt x="4360" y="2374"/>
                      <a:pt x="4449" y="2405"/>
                      <a:pt x="4503" y="2470"/>
                    </a:cubicBezTo>
                    <a:cubicBezTo>
                      <a:pt x="4456" y="2251"/>
                      <a:pt x="4237" y="2089"/>
                      <a:pt x="4029" y="2089"/>
                    </a:cubicBezTo>
                    <a:cubicBezTo>
                      <a:pt x="3810" y="2112"/>
                      <a:pt x="3637" y="2309"/>
                      <a:pt x="3602" y="2528"/>
                    </a:cubicBezTo>
                    <a:cubicBezTo>
                      <a:pt x="3256" y="1916"/>
                      <a:pt x="3198" y="1258"/>
                      <a:pt x="3325" y="566"/>
                    </a:cubicBezTo>
                    <a:lnTo>
                      <a:pt x="3325" y="566"/>
                    </a:lnTo>
                    <a:cubicBezTo>
                      <a:pt x="3325" y="566"/>
                      <a:pt x="3152" y="681"/>
                      <a:pt x="3037" y="797"/>
                    </a:cubicBezTo>
                    <a:cubicBezTo>
                      <a:pt x="3037" y="797"/>
                      <a:pt x="2944" y="520"/>
                      <a:pt x="3002"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8"/>
              <p:cNvSpPr/>
              <p:nvPr/>
            </p:nvSpPr>
            <p:spPr>
              <a:xfrm>
                <a:off x="300920" y="740983"/>
                <a:ext cx="152154" cy="44344"/>
              </a:xfrm>
              <a:custGeom>
                <a:avLst/>
                <a:gdLst/>
                <a:ahLst/>
                <a:cxnLst/>
                <a:rect l="l" t="t" r="r" b="b"/>
                <a:pathLst>
                  <a:path w="4711" h="1373" extrusionOk="0">
                    <a:moveTo>
                      <a:pt x="2355" y="622"/>
                    </a:moveTo>
                    <a:cubicBezTo>
                      <a:pt x="2586" y="645"/>
                      <a:pt x="2817" y="668"/>
                      <a:pt x="3048" y="715"/>
                    </a:cubicBezTo>
                    <a:cubicBezTo>
                      <a:pt x="3279" y="761"/>
                      <a:pt x="3487" y="830"/>
                      <a:pt x="3706" y="911"/>
                    </a:cubicBezTo>
                    <a:cubicBezTo>
                      <a:pt x="3487" y="853"/>
                      <a:pt x="3267" y="795"/>
                      <a:pt x="3036" y="761"/>
                    </a:cubicBezTo>
                    <a:cubicBezTo>
                      <a:pt x="2806" y="715"/>
                      <a:pt x="2586" y="680"/>
                      <a:pt x="2355" y="680"/>
                    </a:cubicBezTo>
                    <a:cubicBezTo>
                      <a:pt x="2298" y="677"/>
                      <a:pt x="2240" y="676"/>
                      <a:pt x="2182" y="676"/>
                    </a:cubicBezTo>
                    <a:cubicBezTo>
                      <a:pt x="2008" y="676"/>
                      <a:pt x="1833" y="689"/>
                      <a:pt x="1651" y="715"/>
                    </a:cubicBezTo>
                    <a:cubicBezTo>
                      <a:pt x="1421" y="726"/>
                      <a:pt x="1190" y="772"/>
                      <a:pt x="947" y="818"/>
                    </a:cubicBezTo>
                    <a:cubicBezTo>
                      <a:pt x="1178" y="761"/>
                      <a:pt x="1421" y="703"/>
                      <a:pt x="1651" y="668"/>
                    </a:cubicBezTo>
                    <a:cubicBezTo>
                      <a:pt x="1882" y="645"/>
                      <a:pt x="2125" y="622"/>
                      <a:pt x="2355" y="622"/>
                    </a:cubicBezTo>
                    <a:close/>
                    <a:moveTo>
                      <a:pt x="1149" y="0"/>
                    </a:moveTo>
                    <a:cubicBezTo>
                      <a:pt x="956" y="0"/>
                      <a:pt x="778" y="25"/>
                      <a:pt x="624" y="80"/>
                    </a:cubicBezTo>
                    <a:cubicBezTo>
                      <a:pt x="659" y="126"/>
                      <a:pt x="1351" y="264"/>
                      <a:pt x="1524" y="391"/>
                    </a:cubicBezTo>
                    <a:cubicBezTo>
                      <a:pt x="1498" y="390"/>
                      <a:pt x="1472" y="389"/>
                      <a:pt x="1445" y="389"/>
                    </a:cubicBezTo>
                    <a:cubicBezTo>
                      <a:pt x="928" y="389"/>
                      <a:pt x="308" y="701"/>
                      <a:pt x="1" y="1119"/>
                    </a:cubicBezTo>
                    <a:cubicBezTo>
                      <a:pt x="628" y="973"/>
                      <a:pt x="1275" y="900"/>
                      <a:pt x="1922" y="900"/>
                    </a:cubicBezTo>
                    <a:cubicBezTo>
                      <a:pt x="2870" y="900"/>
                      <a:pt x="3818" y="1057"/>
                      <a:pt x="4710" y="1372"/>
                    </a:cubicBezTo>
                    <a:cubicBezTo>
                      <a:pt x="4008" y="868"/>
                      <a:pt x="2300" y="0"/>
                      <a:pt x="114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8"/>
              <p:cNvSpPr/>
              <p:nvPr/>
            </p:nvSpPr>
            <p:spPr>
              <a:xfrm>
                <a:off x="597863" y="752481"/>
                <a:ext cx="93404" cy="163942"/>
              </a:xfrm>
              <a:custGeom>
                <a:avLst/>
                <a:gdLst/>
                <a:ahLst/>
                <a:cxnLst/>
                <a:rect l="l" t="t" r="r" b="b"/>
                <a:pathLst>
                  <a:path w="2892" h="5076" extrusionOk="0">
                    <a:moveTo>
                      <a:pt x="410" y="1"/>
                    </a:moveTo>
                    <a:cubicBezTo>
                      <a:pt x="410" y="1"/>
                      <a:pt x="1" y="5075"/>
                      <a:pt x="1285" y="5075"/>
                    </a:cubicBezTo>
                    <a:cubicBezTo>
                      <a:pt x="1330" y="5075"/>
                      <a:pt x="1377" y="5069"/>
                      <a:pt x="1426" y="5056"/>
                    </a:cubicBezTo>
                    <a:cubicBezTo>
                      <a:pt x="2892" y="4675"/>
                      <a:pt x="410" y="1"/>
                      <a:pt x="41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8"/>
              <p:cNvSpPr/>
              <p:nvPr/>
            </p:nvSpPr>
            <p:spPr>
              <a:xfrm>
                <a:off x="636814" y="750995"/>
                <a:ext cx="139848" cy="103740"/>
              </a:xfrm>
              <a:custGeom>
                <a:avLst/>
                <a:gdLst/>
                <a:ahLst/>
                <a:cxnLst/>
                <a:rect l="l" t="t" r="r" b="b"/>
                <a:pathLst>
                  <a:path w="4330" h="3212" extrusionOk="0">
                    <a:moveTo>
                      <a:pt x="1" y="1"/>
                    </a:moveTo>
                    <a:lnTo>
                      <a:pt x="1" y="1"/>
                    </a:lnTo>
                    <a:cubicBezTo>
                      <a:pt x="1" y="1"/>
                      <a:pt x="1740" y="3212"/>
                      <a:pt x="2867" y="3212"/>
                    </a:cubicBezTo>
                    <a:cubicBezTo>
                      <a:pt x="3021" y="3212"/>
                      <a:pt x="3165" y="3151"/>
                      <a:pt x="3290" y="3013"/>
                    </a:cubicBezTo>
                    <a:cubicBezTo>
                      <a:pt x="4329" y="1870"/>
                      <a:pt x="1" y="1"/>
                      <a:pt x="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8"/>
              <p:cNvSpPr/>
              <p:nvPr/>
            </p:nvSpPr>
            <p:spPr>
              <a:xfrm>
                <a:off x="635328" y="716566"/>
                <a:ext cx="169594" cy="45184"/>
              </a:xfrm>
              <a:custGeom>
                <a:avLst/>
                <a:gdLst/>
                <a:ahLst/>
                <a:cxnLst/>
                <a:rect l="l" t="t" r="r" b="b"/>
                <a:pathLst>
                  <a:path w="5251" h="1399" extrusionOk="0">
                    <a:moveTo>
                      <a:pt x="3070" y="1"/>
                    </a:moveTo>
                    <a:cubicBezTo>
                      <a:pt x="1641" y="1"/>
                      <a:pt x="1" y="282"/>
                      <a:pt x="1" y="282"/>
                    </a:cubicBezTo>
                    <a:cubicBezTo>
                      <a:pt x="1" y="282"/>
                      <a:pt x="2633" y="1398"/>
                      <a:pt x="4133" y="1398"/>
                    </a:cubicBezTo>
                    <a:cubicBezTo>
                      <a:pt x="4673" y="1398"/>
                      <a:pt x="5067" y="1253"/>
                      <a:pt x="5137" y="859"/>
                    </a:cubicBezTo>
                    <a:cubicBezTo>
                      <a:pt x="5251" y="186"/>
                      <a:pt x="4230" y="1"/>
                      <a:pt x="307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6" name="Google Shape;1326;p18"/>
            <p:cNvGrpSpPr/>
            <p:nvPr/>
          </p:nvGrpSpPr>
          <p:grpSpPr>
            <a:xfrm>
              <a:off x="76177" y="4248700"/>
              <a:ext cx="779177" cy="746654"/>
              <a:chOff x="39601" y="4212124"/>
              <a:chExt cx="779177" cy="746654"/>
            </a:xfrm>
          </p:grpSpPr>
          <p:sp>
            <p:nvSpPr>
              <p:cNvPr id="1327" name="Google Shape;1327;p18"/>
              <p:cNvSpPr/>
              <p:nvPr/>
            </p:nvSpPr>
            <p:spPr>
              <a:xfrm>
                <a:off x="39601" y="4292577"/>
                <a:ext cx="271428" cy="179348"/>
              </a:xfrm>
              <a:custGeom>
                <a:avLst/>
                <a:gdLst/>
                <a:ahLst/>
                <a:cxnLst/>
                <a:rect l="l" t="t" r="r" b="b"/>
                <a:pathLst>
                  <a:path w="8404" h="5553" extrusionOk="0">
                    <a:moveTo>
                      <a:pt x="2020" y="0"/>
                    </a:moveTo>
                    <a:lnTo>
                      <a:pt x="2020" y="0"/>
                    </a:lnTo>
                    <a:cubicBezTo>
                      <a:pt x="1547" y="577"/>
                      <a:pt x="1443" y="1524"/>
                      <a:pt x="1940" y="2089"/>
                    </a:cubicBezTo>
                    <a:cubicBezTo>
                      <a:pt x="1854" y="2072"/>
                      <a:pt x="1765" y="2064"/>
                      <a:pt x="1673" y="2064"/>
                    </a:cubicBezTo>
                    <a:cubicBezTo>
                      <a:pt x="1031" y="2064"/>
                      <a:pt x="273" y="2468"/>
                      <a:pt x="0" y="3013"/>
                    </a:cubicBezTo>
                    <a:cubicBezTo>
                      <a:pt x="440" y="2873"/>
                      <a:pt x="809" y="2822"/>
                      <a:pt x="1167" y="2822"/>
                    </a:cubicBezTo>
                    <a:cubicBezTo>
                      <a:pt x="2020" y="2822"/>
                      <a:pt x="2814" y="3113"/>
                      <a:pt x="4375" y="3186"/>
                    </a:cubicBezTo>
                    <a:cubicBezTo>
                      <a:pt x="7131" y="3333"/>
                      <a:pt x="8249" y="4785"/>
                      <a:pt x="8397" y="5514"/>
                    </a:cubicBezTo>
                    <a:lnTo>
                      <a:pt x="8397" y="5514"/>
                    </a:lnTo>
                    <a:cubicBezTo>
                      <a:pt x="8142" y="4156"/>
                      <a:pt x="7110" y="2963"/>
                      <a:pt x="5795" y="2540"/>
                    </a:cubicBezTo>
                    <a:cubicBezTo>
                      <a:pt x="5241" y="2366"/>
                      <a:pt x="4675" y="2309"/>
                      <a:pt x="4121" y="2193"/>
                    </a:cubicBezTo>
                    <a:cubicBezTo>
                      <a:pt x="3555" y="2078"/>
                      <a:pt x="2990" y="1905"/>
                      <a:pt x="2563" y="1524"/>
                    </a:cubicBezTo>
                    <a:cubicBezTo>
                      <a:pt x="2124" y="1154"/>
                      <a:pt x="1847" y="543"/>
                      <a:pt x="2020" y="0"/>
                    </a:cubicBezTo>
                    <a:close/>
                    <a:moveTo>
                      <a:pt x="8397" y="5514"/>
                    </a:moveTo>
                    <a:cubicBezTo>
                      <a:pt x="8399" y="5527"/>
                      <a:pt x="8401" y="5540"/>
                      <a:pt x="8403" y="5552"/>
                    </a:cubicBezTo>
                    <a:cubicBezTo>
                      <a:pt x="8401" y="5540"/>
                      <a:pt x="8399" y="5527"/>
                      <a:pt x="8397" y="5514"/>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8"/>
              <p:cNvSpPr/>
              <p:nvPr/>
            </p:nvSpPr>
            <p:spPr>
              <a:xfrm>
                <a:off x="94765" y="4416697"/>
                <a:ext cx="214036" cy="95859"/>
              </a:xfrm>
              <a:custGeom>
                <a:avLst/>
                <a:gdLst/>
                <a:ahLst/>
                <a:cxnLst/>
                <a:rect l="l" t="t" r="r" b="b"/>
                <a:pathLst>
                  <a:path w="6627" h="2968" extrusionOk="0">
                    <a:moveTo>
                      <a:pt x="4496" y="424"/>
                    </a:moveTo>
                    <a:cubicBezTo>
                      <a:pt x="4675" y="424"/>
                      <a:pt x="4852" y="441"/>
                      <a:pt x="5022" y="486"/>
                    </a:cubicBezTo>
                    <a:cubicBezTo>
                      <a:pt x="5137" y="509"/>
                      <a:pt x="5229" y="555"/>
                      <a:pt x="5333" y="601"/>
                    </a:cubicBezTo>
                    <a:cubicBezTo>
                      <a:pt x="5437" y="659"/>
                      <a:pt x="5541" y="717"/>
                      <a:pt x="5622" y="786"/>
                    </a:cubicBezTo>
                    <a:cubicBezTo>
                      <a:pt x="5315" y="548"/>
                      <a:pt x="4924" y="455"/>
                      <a:pt x="4542" y="455"/>
                    </a:cubicBezTo>
                    <a:cubicBezTo>
                      <a:pt x="4478" y="455"/>
                      <a:pt x="4415" y="458"/>
                      <a:pt x="4352" y="463"/>
                    </a:cubicBezTo>
                    <a:cubicBezTo>
                      <a:pt x="3914" y="497"/>
                      <a:pt x="3487" y="670"/>
                      <a:pt x="3083" y="855"/>
                    </a:cubicBezTo>
                    <a:cubicBezTo>
                      <a:pt x="2679" y="1040"/>
                      <a:pt x="2298" y="1271"/>
                      <a:pt x="1859" y="1432"/>
                    </a:cubicBezTo>
                    <a:cubicBezTo>
                      <a:pt x="1640" y="1525"/>
                      <a:pt x="1432" y="1582"/>
                      <a:pt x="1213" y="1640"/>
                    </a:cubicBezTo>
                    <a:cubicBezTo>
                      <a:pt x="993" y="1675"/>
                      <a:pt x="762" y="1709"/>
                      <a:pt x="532" y="1721"/>
                    </a:cubicBezTo>
                    <a:cubicBezTo>
                      <a:pt x="982" y="1663"/>
                      <a:pt x="1432" y="1582"/>
                      <a:pt x="1836" y="1386"/>
                    </a:cubicBezTo>
                    <a:cubicBezTo>
                      <a:pt x="2240" y="1224"/>
                      <a:pt x="2621" y="994"/>
                      <a:pt x="3048" y="797"/>
                    </a:cubicBezTo>
                    <a:cubicBezTo>
                      <a:pt x="3452" y="613"/>
                      <a:pt x="3879" y="451"/>
                      <a:pt x="4341" y="428"/>
                    </a:cubicBezTo>
                    <a:cubicBezTo>
                      <a:pt x="4393" y="425"/>
                      <a:pt x="4444" y="424"/>
                      <a:pt x="4496" y="424"/>
                    </a:cubicBezTo>
                    <a:close/>
                    <a:moveTo>
                      <a:pt x="6597" y="1795"/>
                    </a:moveTo>
                    <a:cubicBezTo>
                      <a:pt x="6606" y="1809"/>
                      <a:pt x="6616" y="1823"/>
                      <a:pt x="6626" y="1836"/>
                    </a:cubicBezTo>
                    <a:cubicBezTo>
                      <a:pt x="6617" y="1823"/>
                      <a:pt x="6607" y="1809"/>
                      <a:pt x="6597" y="1795"/>
                    </a:cubicBezTo>
                    <a:close/>
                    <a:moveTo>
                      <a:pt x="289" y="1"/>
                    </a:moveTo>
                    <a:lnTo>
                      <a:pt x="289" y="1"/>
                    </a:lnTo>
                    <a:cubicBezTo>
                      <a:pt x="485" y="336"/>
                      <a:pt x="786" y="509"/>
                      <a:pt x="1120" y="659"/>
                    </a:cubicBezTo>
                    <a:cubicBezTo>
                      <a:pt x="1109" y="658"/>
                      <a:pt x="1098" y="657"/>
                      <a:pt x="1087" y="657"/>
                    </a:cubicBezTo>
                    <a:cubicBezTo>
                      <a:pt x="535" y="657"/>
                      <a:pt x="623" y="1778"/>
                      <a:pt x="1" y="1778"/>
                    </a:cubicBezTo>
                    <a:cubicBezTo>
                      <a:pt x="517" y="1778"/>
                      <a:pt x="861" y="2309"/>
                      <a:pt x="1309" y="2309"/>
                    </a:cubicBezTo>
                    <a:cubicBezTo>
                      <a:pt x="1452" y="2309"/>
                      <a:pt x="1605" y="2255"/>
                      <a:pt x="1778" y="2113"/>
                    </a:cubicBezTo>
                    <a:lnTo>
                      <a:pt x="1778" y="2113"/>
                    </a:lnTo>
                    <a:cubicBezTo>
                      <a:pt x="1755" y="2494"/>
                      <a:pt x="1790" y="2598"/>
                      <a:pt x="1917" y="2967"/>
                    </a:cubicBezTo>
                    <a:cubicBezTo>
                      <a:pt x="2078" y="2517"/>
                      <a:pt x="2263" y="2332"/>
                      <a:pt x="2263" y="2332"/>
                    </a:cubicBezTo>
                    <a:cubicBezTo>
                      <a:pt x="2309" y="2459"/>
                      <a:pt x="2413" y="2633"/>
                      <a:pt x="2413" y="2633"/>
                    </a:cubicBezTo>
                    <a:cubicBezTo>
                      <a:pt x="2586" y="2009"/>
                      <a:pt x="2875" y="1490"/>
                      <a:pt x="3406" y="1132"/>
                    </a:cubicBezTo>
                    <a:lnTo>
                      <a:pt x="3406" y="1132"/>
                    </a:lnTo>
                    <a:cubicBezTo>
                      <a:pt x="3348" y="1317"/>
                      <a:pt x="3406" y="1571"/>
                      <a:pt x="3579" y="1651"/>
                    </a:cubicBezTo>
                    <a:cubicBezTo>
                      <a:pt x="3638" y="1687"/>
                      <a:pt x="3706" y="1704"/>
                      <a:pt x="3773" y="1704"/>
                    </a:cubicBezTo>
                    <a:cubicBezTo>
                      <a:pt x="3903" y="1704"/>
                      <a:pt x="4034" y="1642"/>
                      <a:pt x="4110" y="1536"/>
                    </a:cubicBezTo>
                    <a:lnTo>
                      <a:pt x="4110" y="1536"/>
                    </a:lnTo>
                    <a:cubicBezTo>
                      <a:pt x="4080" y="1552"/>
                      <a:pt x="4047" y="1559"/>
                      <a:pt x="4012" y="1559"/>
                    </a:cubicBezTo>
                    <a:cubicBezTo>
                      <a:pt x="3895" y="1559"/>
                      <a:pt x="3762" y="1478"/>
                      <a:pt x="3717" y="1363"/>
                    </a:cubicBezTo>
                    <a:cubicBezTo>
                      <a:pt x="3660" y="1224"/>
                      <a:pt x="3717" y="1063"/>
                      <a:pt x="3798" y="936"/>
                    </a:cubicBezTo>
                    <a:cubicBezTo>
                      <a:pt x="3934" y="712"/>
                      <a:pt x="4197" y="652"/>
                      <a:pt x="4464" y="652"/>
                    </a:cubicBezTo>
                    <a:cubicBezTo>
                      <a:pt x="4651" y="652"/>
                      <a:pt x="4840" y="681"/>
                      <a:pt x="4987" y="705"/>
                    </a:cubicBezTo>
                    <a:cubicBezTo>
                      <a:pt x="5651" y="829"/>
                      <a:pt x="6216" y="1271"/>
                      <a:pt x="6597" y="1795"/>
                    </a:cubicBezTo>
                    <a:lnTo>
                      <a:pt x="6597" y="1795"/>
                    </a:lnTo>
                    <a:cubicBezTo>
                      <a:pt x="6420" y="1539"/>
                      <a:pt x="6326" y="1246"/>
                      <a:pt x="6118" y="1005"/>
                    </a:cubicBezTo>
                    <a:cubicBezTo>
                      <a:pt x="6003" y="855"/>
                      <a:pt x="5876" y="740"/>
                      <a:pt x="5737" y="624"/>
                    </a:cubicBezTo>
                    <a:cubicBezTo>
                      <a:pt x="5283" y="252"/>
                      <a:pt x="4751" y="87"/>
                      <a:pt x="4172" y="87"/>
                    </a:cubicBezTo>
                    <a:cubicBezTo>
                      <a:pt x="3943" y="87"/>
                      <a:pt x="3706" y="113"/>
                      <a:pt x="3463" y="162"/>
                    </a:cubicBezTo>
                    <a:cubicBezTo>
                      <a:pt x="2971" y="266"/>
                      <a:pt x="2413" y="354"/>
                      <a:pt x="1864" y="354"/>
                    </a:cubicBezTo>
                    <a:cubicBezTo>
                      <a:pt x="1305" y="354"/>
                      <a:pt x="755" y="263"/>
                      <a:pt x="289"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8"/>
              <p:cNvSpPr/>
              <p:nvPr/>
            </p:nvSpPr>
            <p:spPr>
              <a:xfrm>
                <a:off x="135395" y="4404391"/>
                <a:ext cx="78321" cy="10367"/>
              </a:xfrm>
              <a:custGeom>
                <a:avLst/>
                <a:gdLst/>
                <a:ahLst/>
                <a:cxnLst/>
                <a:rect l="l" t="t" r="r" b="b"/>
                <a:pathLst>
                  <a:path w="2425" h="321" extrusionOk="0">
                    <a:moveTo>
                      <a:pt x="1" y="1"/>
                    </a:moveTo>
                    <a:lnTo>
                      <a:pt x="1" y="1"/>
                    </a:lnTo>
                    <a:cubicBezTo>
                      <a:pt x="434" y="211"/>
                      <a:pt x="897" y="320"/>
                      <a:pt x="1365" y="320"/>
                    </a:cubicBezTo>
                    <a:cubicBezTo>
                      <a:pt x="1719" y="320"/>
                      <a:pt x="2076" y="257"/>
                      <a:pt x="2425" y="128"/>
                    </a:cubicBezTo>
                    <a:lnTo>
                      <a:pt x="1"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8"/>
              <p:cNvSpPr/>
              <p:nvPr/>
            </p:nvSpPr>
            <p:spPr>
              <a:xfrm>
                <a:off x="276309" y="4278980"/>
                <a:ext cx="102189" cy="75447"/>
              </a:xfrm>
              <a:custGeom>
                <a:avLst/>
                <a:gdLst/>
                <a:ahLst/>
                <a:cxnLst/>
                <a:rect l="l" t="t" r="r" b="b"/>
                <a:pathLst>
                  <a:path w="3164" h="2336" extrusionOk="0">
                    <a:moveTo>
                      <a:pt x="1284" y="1199"/>
                    </a:moveTo>
                    <a:cubicBezTo>
                      <a:pt x="1286" y="1205"/>
                      <a:pt x="1290" y="1212"/>
                      <a:pt x="1294" y="1218"/>
                    </a:cubicBezTo>
                    <a:cubicBezTo>
                      <a:pt x="1290" y="1211"/>
                      <a:pt x="1287" y="1205"/>
                      <a:pt x="1284" y="1199"/>
                    </a:cubicBezTo>
                    <a:close/>
                    <a:moveTo>
                      <a:pt x="740" y="340"/>
                    </a:moveTo>
                    <a:lnTo>
                      <a:pt x="740" y="340"/>
                    </a:lnTo>
                    <a:cubicBezTo>
                      <a:pt x="901" y="467"/>
                      <a:pt x="1005" y="617"/>
                      <a:pt x="1086" y="779"/>
                    </a:cubicBezTo>
                    <a:cubicBezTo>
                      <a:pt x="1152" y="923"/>
                      <a:pt x="1208" y="1056"/>
                      <a:pt x="1284" y="1199"/>
                    </a:cubicBezTo>
                    <a:lnTo>
                      <a:pt x="1284" y="1199"/>
                    </a:lnTo>
                    <a:cubicBezTo>
                      <a:pt x="1271" y="1168"/>
                      <a:pt x="1271" y="1133"/>
                      <a:pt x="1271" y="1114"/>
                    </a:cubicBezTo>
                    <a:cubicBezTo>
                      <a:pt x="1259" y="941"/>
                      <a:pt x="1294" y="767"/>
                      <a:pt x="1386" y="617"/>
                    </a:cubicBezTo>
                    <a:lnTo>
                      <a:pt x="1386" y="617"/>
                    </a:lnTo>
                    <a:cubicBezTo>
                      <a:pt x="1328" y="779"/>
                      <a:pt x="1317" y="941"/>
                      <a:pt x="1328" y="1091"/>
                    </a:cubicBezTo>
                    <a:cubicBezTo>
                      <a:pt x="1340" y="1206"/>
                      <a:pt x="1375" y="1322"/>
                      <a:pt x="1421" y="1437"/>
                    </a:cubicBezTo>
                    <a:cubicBezTo>
                      <a:pt x="1478" y="1529"/>
                      <a:pt x="1548" y="1610"/>
                      <a:pt x="1628" y="1691"/>
                    </a:cubicBezTo>
                    <a:cubicBezTo>
                      <a:pt x="1767" y="1806"/>
                      <a:pt x="1929" y="1887"/>
                      <a:pt x="2079" y="1979"/>
                    </a:cubicBezTo>
                    <a:cubicBezTo>
                      <a:pt x="1905" y="1922"/>
                      <a:pt x="1732" y="1852"/>
                      <a:pt x="1594" y="1726"/>
                    </a:cubicBezTo>
                    <a:cubicBezTo>
                      <a:pt x="1444" y="1610"/>
                      <a:pt x="1328" y="1460"/>
                      <a:pt x="1248" y="1298"/>
                    </a:cubicBezTo>
                    <a:cubicBezTo>
                      <a:pt x="1155" y="1137"/>
                      <a:pt x="1086" y="964"/>
                      <a:pt x="1017" y="802"/>
                    </a:cubicBezTo>
                    <a:cubicBezTo>
                      <a:pt x="936" y="652"/>
                      <a:pt x="855" y="490"/>
                      <a:pt x="740" y="340"/>
                    </a:cubicBezTo>
                    <a:close/>
                    <a:moveTo>
                      <a:pt x="619" y="1"/>
                    </a:moveTo>
                    <a:cubicBezTo>
                      <a:pt x="380" y="1"/>
                      <a:pt x="200" y="149"/>
                      <a:pt x="1" y="306"/>
                    </a:cubicBezTo>
                    <a:cubicBezTo>
                      <a:pt x="209" y="306"/>
                      <a:pt x="393" y="444"/>
                      <a:pt x="520" y="617"/>
                    </a:cubicBezTo>
                    <a:cubicBezTo>
                      <a:pt x="659" y="791"/>
                      <a:pt x="728" y="998"/>
                      <a:pt x="832" y="1183"/>
                    </a:cubicBezTo>
                    <a:cubicBezTo>
                      <a:pt x="1086" y="1679"/>
                      <a:pt x="1536" y="2049"/>
                      <a:pt x="2067" y="2222"/>
                    </a:cubicBezTo>
                    <a:cubicBezTo>
                      <a:pt x="2285" y="2294"/>
                      <a:pt x="2517" y="2335"/>
                      <a:pt x="2751" y="2335"/>
                    </a:cubicBezTo>
                    <a:cubicBezTo>
                      <a:pt x="2888" y="2335"/>
                      <a:pt x="3027" y="2321"/>
                      <a:pt x="3164" y="2291"/>
                    </a:cubicBezTo>
                    <a:cubicBezTo>
                      <a:pt x="3002" y="2280"/>
                      <a:pt x="2840" y="2222"/>
                      <a:pt x="2690" y="2153"/>
                    </a:cubicBezTo>
                    <a:cubicBezTo>
                      <a:pt x="2333" y="1979"/>
                      <a:pt x="2102" y="1587"/>
                      <a:pt x="2113" y="1195"/>
                    </a:cubicBezTo>
                    <a:cubicBezTo>
                      <a:pt x="2125" y="814"/>
                      <a:pt x="2402" y="410"/>
                      <a:pt x="2760" y="260"/>
                    </a:cubicBezTo>
                    <a:cubicBezTo>
                      <a:pt x="2676" y="148"/>
                      <a:pt x="2539" y="73"/>
                      <a:pt x="2398" y="73"/>
                    </a:cubicBezTo>
                    <a:cubicBezTo>
                      <a:pt x="2365" y="73"/>
                      <a:pt x="2331" y="78"/>
                      <a:pt x="2298" y="86"/>
                    </a:cubicBezTo>
                    <a:cubicBezTo>
                      <a:pt x="2125" y="121"/>
                      <a:pt x="2009" y="271"/>
                      <a:pt x="1963" y="444"/>
                    </a:cubicBezTo>
                    <a:cubicBezTo>
                      <a:pt x="1929" y="329"/>
                      <a:pt x="1859" y="202"/>
                      <a:pt x="1779" y="121"/>
                    </a:cubicBezTo>
                    <a:cubicBezTo>
                      <a:pt x="1722" y="57"/>
                      <a:pt x="1627" y="15"/>
                      <a:pt x="1539" y="15"/>
                    </a:cubicBezTo>
                    <a:cubicBezTo>
                      <a:pt x="1501" y="15"/>
                      <a:pt x="1464" y="23"/>
                      <a:pt x="1432" y="40"/>
                    </a:cubicBezTo>
                    <a:cubicBezTo>
                      <a:pt x="1340" y="86"/>
                      <a:pt x="1305" y="248"/>
                      <a:pt x="1328" y="329"/>
                    </a:cubicBezTo>
                    <a:cubicBezTo>
                      <a:pt x="1167" y="144"/>
                      <a:pt x="936" y="29"/>
                      <a:pt x="694" y="6"/>
                    </a:cubicBezTo>
                    <a:cubicBezTo>
                      <a:pt x="668" y="2"/>
                      <a:pt x="643" y="1"/>
                      <a:pt x="619"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8"/>
              <p:cNvSpPr/>
              <p:nvPr/>
            </p:nvSpPr>
            <p:spPr>
              <a:xfrm>
                <a:off x="191690" y="4213222"/>
                <a:ext cx="250176" cy="158775"/>
              </a:xfrm>
              <a:custGeom>
                <a:avLst/>
                <a:gdLst/>
                <a:ahLst/>
                <a:cxnLst/>
                <a:rect l="l" t="t" r="r" b="b"/>
                <a:pathLst>
                  <a:path w="7746" h="4916" extrusionOk="0">
                    <a:moveTo>
                      <a:pt x="601" y="287"/>
                    </a:moveTo>
                    <a:lnTo>
                      <a:pt x="601" y="287"/>
                    </a:lnTo>
                    <a:cubicBezTo>
                      <a:pt x="486" y="564"/>
                      <a:pt x="416" y="841"/>
                      <a:pt x="393" y="1130"/>
                    </a:cubicBezTo>
                    <a:cubicBezTo>
                      <a:pt x="359" y="1407"/>
                      <a:pt x="359" y="1695"/>
                      <a:pt x="428" y="1961"/>
                    </a:cubicBezTo>
                    <a:cubicBezTo>
                      <a:pt x="486" y="2238"/>
                      <a:pt x="601" y="2503"/>
                      <a:pt x="739" y="2757"/>
                    </a:cubicBezTo>
                    <a:cubicBezTo>
                      <a:pt x="866" y="3000"/>
                      <a:pt x="1028" y="3254"/>
                      <a:pt x="1224" y="3450"/>
                    </a:cubicBezTo>
                    <a:cubicBezTo>
                      <a:pt x="1005" y="3265"/>
                      <a:pt x="832" y="3034"/>
                      <a:pt x="693" y="2769"/>
                    </a:cubicBezTo>
                    <a:cubicBezTo>
                      <a:pt x="543" y="2526"/>
                      <a:pt x="439" y="2249"/>
                      <a:pt x="370" y="1972"/>
                    </a:cubicBezTo>
                    <a:cubicBezTo>
                      <a:pt x="301" y="1707"/>
                      <a:pt x="301" y="1395"/>
                      <a:pt x="347" y="1107"/>
                    </a:cubicBezTo>
                    <a:cubicBezTo>
                      <a:pt x="382" y="818"/>
                      <a:pt x="474" y="553"/>
                      <a:pt x="601" y="287"/>
                    </a:cubicBezTo>
                    <a:close/>
                    <a:moveTo>
                      <a:pt x="770" y="0"/>
                    </a:moveTo>
                    <a:cubicBezTo>
                      <a:pt x="736" y="0"/>
                      <a:pt x="698" y="11"/>
                      <a:pt x="659" y="33"/>
                    </a:cubicBezTo>
                    <a:cubicBezTo>
                      <a:pt x="589" y="79"/>
                      <a:pt x="532" y="149"/>
                      <a:pt x="486" y="218"/>
                    </a:cubicBezTo>
                    <a:cubicBezTo>
                      <a:pt x="12" y="1037"/>
                      <a:pt x="1" y="2007"/>
                      <a:pt x="520" y="2861"/>
                    </a:cubicBezTo>
                    <a:cubicBezTo>
                      <a:pt x="1040" y="3715"/>
                      <a:pt x="1951" y="4258"/>
                      <a:pt x="2886" y="4558"/>
                    </a:cubicBezTo>
                    <a:cubicBezTo>
                      <a:pt x="3602" y="4793"/>
                      <a:pt x="4302" y="4916"/>
                      <a:pt x="4992" y="4916"/>
                    </a:cubicBezTo>
                    <a:cubicBezTo>
                      <a:pt x="5927" y="4916"/>
                      <a:pt x="6842" y="4690"/>
                      <a:pt x="7746" y="4212"/>
                    </a:cubicBezTo>
                    <a:lnTo>
                      <a:pt x="7746" y="4212"/>
                    </a:lnTo>
                    <a:cubicBezTo>
                      <a:pt x="7173" y="4512"/>
                      <a:pt x="6491" y="4646"/>
                      <a:pt x="5818" y="4646"/>
                    </a:cubicBezTo>
                    <a:cubicBezTo>
                      <a:pt x="5326" y="4646"/>
                      <a:pt x="4837" y="4574"/>
                      <a:pt x="4399" y="4443"/>
                    </a:cubicBezTo>
                    <a:cubicBezTo>
                      <a:pt x="4041" y="4350"/>
                      <a:pt x="3694" y="4200"/>
                      <a:pt x="3371" y="4015"/>
                    </a:cubicBezTo>
                    <a:cubicBezTo>
                      <a:pt x="3221" y="3923"/>
                      <a:pt x="3083" y="3808"/>
                      <a:pt x="2956" y="3715"/>
                    </a:cubicBezTo>
                    <a:cubicBezTo>
                      <a:pt x="2829" y="3600"/>
                      <a:pt x="2702" y="3484"/>
                      <a:pt x="2540" y="3381"/>
                    </a:cubicBezTo>
                    <a:cubicBezTo>
                      <a:pt x="2443" y="3313"/>
                      <a:pt x="2326" y="3270"/>
                      <a:pt x="2212" y="3270"/>
                    </a:cubicBezTo>
                    <a:cubicBezTo>
                      <a:pt x="2150" y="3270"/>
                      <a:pt x="2089" y="3283"/>
                      <a:pt x="2032" y="3311"/>
                    </a:cubicBezTo>
                    <a:cubicBezTo>
                      <a:pt x="1872" y="3380"/>
                      <a:pt x="1791" y="3551"/>
                      <a:pt x="1880" y="3688"/>
                    </a:cubicBezTo>
                    <a:lnTo>
                      <a:pt x="1880" y="3688"/>
                    </a:lnTo>
                    <a:cubicBezTo>
                      <a:pt x="1444" y="3020"/>
                      <a:pt x="1444" y="2248"/>
                      <a:pt x="1582" y="1499"/>
                    </a:cubicBezTo>
                    <a:cubicBezTo>
                      <a:pt x="1702" y="929"/>
                      <a:pt x="1491" y="380"/>
                      <a:pt x="1161" y="380"/>
                    </a:cubicBezTo>
                    <a:cubicBezTo>
                      <a:pt x="1077" y="380"/>
                      <a:pt x="985" y="415"/>
                      <a:pt x="890" y="495"/>
                    </a:cubicBezTo>
                    <a:cubicBezTo>
                      <a:pt x="890" y="403"/>
                      <a:pt x="947" y="322"/>
                      <a:pt x="947" y="218"/>
                    </a:cubicBezTo>
                    <a:cubicBezTo>
                      <a:pt x="947" y="96"/>
                      <a:pt x="875" y="0"/>
                      <a:pt x="770"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8"/>
              <p:cNvSpPr/>
              <p:nvPr/>
            </p:nvSpPr>
            <p:spPr>
              <a:xfrm>
                <a:off x="158520" y="4289444"/>
                <a:ext cx="104773" cy="67276"/>
              </a:xfrm>
              <a:custGeom>
                <a:avLst/>
                <a:gdLst/>
                <a:ahLst/>
                <a:cxnLst/>
                <a:rect l="l" t="t" r="r" b="b"/>
                <a:pathLst>
                  <a:path w="3244" h="2083" extrusionOk="0">
                    <a:moveTo>
                      <a:pt x="869" y="0"/>
                    </a:moveTo>
                    <a:cubicBezTo>
                      <a:pt x="829" y="0"/>
                      <a:pt x="802" y="40"/>
                      <a:pt x="797" y="143"/>
                    </a:cubicBezTo>
                    <a:cubicBezTo>
                      <a:pt x="774" y="213"/>
                      <a:pt x="843" y="317"/>
                      <a:pt x="878" y="374"/>
                    </a:cubicBezTo>
                    <a:cubicBezTo>
                      <a:pt x="791" y="334"/>
                      <a:pt x="694" y="311"/>
                      <a:pt x="596" y="311"/>
                    </a:cubicBezTo>
                    <a:cubicBezTo>
                      <a:pt x="472" y="311"/>
                      <a:pt x="346" y="348"/>
                      <a:pt x="243" y="432"/>
                    </a:cubicBezTo>
                    <a:cubicBezTo>
                      <a:pt x="70" y="570"/>
                      <a:pt x="0" y="847"/>
                      <a:pt x="81" y="1067"/>
                    </a:cubicBezTo>
                    <a:cubicBezTo>
                      <a:pt x="168" y="1263"/>
                      <a:pt x="400" y="1356"/>
                      <a:pt x="620" y="1356"/>
                    </a:cubicBezTo>
                    <a:cubicBezTo>
                      <a:pt x="626" y="1356"/>
                      <a:pt x="633" y="1356"/>
                      <a:pt x="640" y="1356"/>
                    </a:cubicBezTo>
                    <a:lnTo>
                      <a:pt x="640" y="1356"/>
                    </a:lnTo>
                    <a:cubicBezTo>
                      <a:pt x="640" y="1356"/>
                      <a:pt x="641" y="1356"/>
                      <a:pt x="642" y="1356"/>
                    </a:cubicBezTo>
                    <a:cubicBezTo>
                      <a:pt x="648" y="1356"/>
                      <a:pt x="653" y="1356"/>
                      <a:pt x="658" y="1355"/>
                    </a:cubicBezTo>
                    <a:lnTo>
                      <a:pt x="658" y="1355"/>
                    </a:lnTo>
                    <a:cubicBezTo>
                      <a:pt x="652" y="1356"/>
                      <a:pt x="646" y="1356"/>
                      <a:pt x="640" y="1356"/>
                    </a:cubicBezTo>
                    <a:lnTo>
                      <a:pt x="640" y="1356"/>
                    </a:lnTo>
                    <a:cubicBezTo>
                      <a:pt x="521" y="1354"/>
                      <a:pt x="429" y="1233"/>
                      <a:pt x="451" y="1101"/>
                    </a:cubicBezTo>
                    <a:cubicBezTo>
                      <a:pt x="462" y="974"/>
                      <a:pt x="578" y="894"/>
                      <a:pt x="693" y="859"/>
                    </a:cubicBezTo>
                    <a:cubicBezTo>
                      <a:pt x="706" y="858"/>
                      <a:pt x="720" y="857"/>
                      <a:pt x="733" y="857"/>
                    </a:cubicBezTo>
                    <a:cubicBezTo>
                      <a:pt x="846" y="857"/>
                      <a:pt x="958" y="900"/>
                      <a:pt x="1051" y="951"/>
                    </a:cubicBezTo>
                    <a:cubicBezTo>
                      <a:pt x="1155" y="1009"/>
                      <a:pt x="1259" y="1090"/>
                      <a:pt x="1339" y="1182"/>
                    </a:cubicBezTo>
                    <a:cubicBezTo>
                      <a:pt x="1893" y="1667"/>
                      <a:pt x="2528" y="1932"/>
                      <a:pt x="3244" y="2083"/>
                    </a:cubicBezTo>
                    <a:cubicBezTo>
                      <a:pt x="2471" y="1909"/>
                      <a:pt x="1709" y="1090"/>
                      <a:pt x="1293" y="467"/>
                    </a:cubicBezTo>
                    <a:cubicBezTo>
                      <a:pt x="1249" y="422"/>
                      <a:pt x="996" y="0"/>
                      <a:pt x="86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8"/>
              <p:cNvSpPr/>
              <p:nvPr/>
            </p:nvSpPr>
            <p:spPr>
              <a:xfrm>
                <a:off x="346782" y="4341120"/>
                <a:ext cx="227439" cy="140494"/>
              </a:xfrm>
              <a:custGeom>
                <a:avLst/>
                <a:gdLst/>
                <a:ahLst/>
                <a:cxnLst/>
                <a:rect l="l" t="t" r="r" b="b"/>
                <a:pathLst>
                  <a:path w="7042" h="4350" extrusionOk="0">
                    <a:moveTo>
                      <a:pt x="7025" y="706"/>
                    </a:moveTo>
                    <a:cubicBezTo>
                      <a:pt x="7031" y="708"/>
                      <a:pt x="7036" y="711"/>
                      <a:pt x="7042" y="713"/>
                    </a:cubicBezTo>
                    <a:cubicBezTo>
                      <a:pt x="7036" y="711"/>
                      <a:pt x="7031" y="708"/>
                      <a:pt x="7025" y="706"/>
                    </a:cubicBezTo>
                    <a:close/>
                    <a:moveTo>
                      <a:pt x="5137" y="229"/>
                    </a:moveTo>
                    <a:cubicBezTo>
                      <a:pt x="5264" y="229"/>
                      <a:pt x="5379" y="229"/>
                      <a:pt x="5518" y="252"/>
                    </a:cubicBezTo>
                    <a:cubicBezTo>
                      <a:pt x="5449" y="246"/>
                      <a:pt x="5385" y="243"/>
                      <a:pt x="5323" y="243"/>
                    </a:cubicBezTo>
                    <a:cubicBezTo>
                      <a:pt x="5261" y="243"/>
                      <a:pt x="5200" y="246"/>
                      <a:pt x="5137" y="252"/>
                    </a:cubicBezTo>
                    <a:cubicBezTo>
                      <a:pt x="5010" y="275"/>
                      <a:pt x="4895" y="298"/>
                      <a:pt x="4779" y="332"/>
                    </a:cubicBezTo>
                    <a:lnTo>
                      <a:pt x="4433" y="459"/>
                    </a:lnTo>
                    <a:cubicBezTo>
                      <a:pt x="4317" y="517"/>
                      <a:pt x="4214" y="575"/>
                      <a:pt x="4110" y="644"/>
                    </a:cubicBezTo>
                    <a:cubicBezTo>
                      <a:pt x="3706" y="921"/>
                      <a:pt x="3394" y="1314"/>
                      <a:pt x="3105" y="1706"/>
                    </a:cubicBezTo>
                    <a:cubicBezTo>
                      <a:pt x="2817" y="2110"/>
                      <a:pt x="2563" y="2549"/>
                      <a:pt x="2251" y="2941"/>
                    </a:cubicBezTo>
                    <a:cubicBezTo>
                      <a:pt x="2090" y="3137"/>
                      <a:pt x="1917" y="3310"/>
                      <a:pt x="1743" y="3484"/>
                    </a:cubicBezTo>
                    <a:cubicBezTo>
                      <a:pt x="1559" y="3645"/>
                      <a:pt x="1351" y="3807"/>
                      <a:pt x="1155" y="3934"/>
                    </a:cubicBezTo>
                    <a:cubicBezTo>
                      <a:pt x="1559" y="3634"/>
                      <a:pt x="1917" y="3299"/>
                      <a:pt x="2228" y="2906"/>
                    </a:cubicBezTo>
                    <a:cubicBezTo>
                      <a:pt x="2517" y="2526"/>
                      <a:pt x="2759" y="2087"/>
                      <a:pt x="3048" y="1683"/>
                    </a:cubicBezTo>
                    <a:cubicBezTo>
                      <a:pt x="3336" y="1279"/>
                      <a:pt x="3648" y="887"/>
                      <a:pt x="4087" y="598"/>
                    </a:cubicBezTo>
                    <a:cubicBezTo>
                      <a:pt x="4306" y="471"/>
                      <a:pt x="4514" y="356"/>
                      <a:pt x="4768" y="286"/>
                    </a:cubicBezTo>
                    <a:cubicBezTo>
                      <a:pt x="4883" y="252"/>
                      <a:pt x="5010" y="229"/>
                      <a:pt x="5137" y="229"/>
                    </a:cubicBezTo>
                    <a:close/>
                    <a:moveTo>
                      <a:pt x="5138" y="1"/>
                    </a:moveTo>
                    <a:cubicBezTo>
                      <a:pt x="4407" y="1"/>
                      <a:pt x="3713" y="313"/>
                      <a:pt x="3117" y="840"/>
                    </a:cubicBezTo>
                    <a:cubicBezTo>
                      <a:pt x="2274" y="1602"/>
                      <a:pt x="1166" y="2422"/>
                      <a:pt x="1" y="2433"/>
                    </a:cubicBezTo>
                    <a:cubicBezTo>
                      <a:pt x="244" y="2574"/>
                      <a:pt x="498" y="2620"/>
                      <a:pt x="758" y="2620"/>
                    </a:cubicBezTo>
                    <a:cubicBezTo>
                      <a:pt x="881" y="2620"/>
                      <a:pt x="1006" y="2610"/>
                      <a:pt x="1132" y="2595"/>
                    </a:cubicBezTo>
                    <a:lnTo>
                      <a:pt x="1132" y="2595"/>
                    </a:lnTo>
                    <a:cubicBezTo>
                      <a:pt x="531" y="2872"/>
                      <a:pt x="1270" y="3934"/>
                      <a:pt x="670" y="4280"/>
                    </a:cubicBezTo>
                    <a:cubicBezTo>
                      <a:pt x="851" y="4176"/>
                      <a:pt x="1051" y="4154"/>
                      <a:pt x="1252" y="4154"/>
                    </a:cubicBezTo>
                    <a:cubicBezTo>
                      <a:pt x="1409" y="4154"/>
                      <a:pt x="1567" y="4167"/>
                      <a:pt x="1717" y="4167"/>
                    </a:cubicBezTo>
                    <a:cubicBezTo>
                      <a:pt x="2061" y="4167"/>
                      <a:pt x="2367" y="4095"/>
                      <a:pt x="2540" y="3622"/>
                    </a:cubicBezTo>
                    <a:cubicBezTo>
                      <a:pt x="2725" y="3991"/>
                      <a:pt x="2828" y="4084"/>
                      <a:pt x="3152" y="4349"/>
                    </a:cubicBezTo>
                    <a:cubicBezTo>
                      <a:pt x="3048" y="3830"/>
                      <a:pt x="3129" y="3564"/>
                      <a:pt x="3129" y="3564"/>
                    </a:cubicBezTo>
                    <a:lnTo>
                      <a:pt x="3129" y="3564"/>
                    </a:lnTo>
                    <a:cubicBezTo>
                      <a:pt x="3244" y="3657"/>
                      <a:pt x="3440" y="3761"/>
                      <a:pt x="3440" y="3761"/>
                    </a:cubicBezTo>
                    <a:cubicBezTo>
                      <a:pt x="3267" y="3080"/>
                      <a:pt x="3267" y="2422"/>
                      <a:pt x="3567" y="1787"/>
                    </a:cubicBezTo>
                    <a:cubicBezTo>
                      <a:pt x="3613" y="2006"/>
                      <a:pt x="3798" y="2191"/>
                      <a:pt x="4017" y="2191"/>
                    </a:cubicBezTo>
                    <a:cubicBezTo>
                      <a:pt x="4225" y="2191"/>
                      <a:pt x="4433" y="2006"/>
                      <a:pt x="4456" y="1787"/>
                    </a:cubicBezTo>
                    <a:lnTo>
                      <a:pt x="4456" y="1787"/>
                    </a:lnTo>
                    <a:cubicBezTo>
                      <a:pt x="4409" y="1868"/>
                      <a:pt x="4307" y="1909"/>
                      <a:pt x="4202" y="1909"/>
                    </a:cubicBezTo>
                    <a:cubicBezTo>
                      <a:pt x="4128" y="1909"/>
                      <a:pt x="4052" y="1888"/>
                      <a:pt x="3994" y="1845"/>
                    </a:cubicBezTo>
                    <a:cubicBezTo>
                      <a:pt x="3867" y="1741"/>
                      <a:pt x="3821" y="1556"/>
                      <a:pt x="3844" y="1394"/>
                    </a:cubicBezTo>
                    <a:cubicBezTo>
                      <a:pt x="3856" y="921"/>
                      <a:pt x="4491" y="644"/>
                      <a:pt x="4860" y="517"/>
                    </a:cubicBezTo>
                    <a:cubicBezTo>
                      <a:pt x="5122" y="424"/>
                      <a:pt x="5396" y="382"/>
                      <a:pt x="5670" y="382"/>
                    </a:cubicBezTo>
                    <a:cubicBezTo>
                      <a:pt x="6141" y="382"/>
                      <a:pt x="6612" y="505"/>
                      <a:pt x="7025" y="706"/>
                    </a:cubicBezTo>
                    <a:lnTo>
                      <a:pt x="7025" y="706"/>
                    </a:lnTo>
                    <a:cubicBezTo>
                      <a:pt x="6699" y="544"/>
                      <a:pt x="6447" y="319"/>
                      <a:pt x="6107" y="194"/>
                    </a:cubicBezTo>
                    <a:cubicBezTo>
                      <a:pt x="5922" y="125"/>
                      <a:pt x="5726" y="79"/>
                      <a:pt x="5541" y="32"/>
                    </a:cubicBezTo>
                    <a:cubicBezTo>
                      <a:pt x="5406" y="11"/>
                      <a:pt x="5271" y="1"/>
                      <a:pt x="5138"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8"/>
              <p:cNvSpPr/>
              <p:nvPr/>
            </p:nvSpPr>
            <p:spPr>
              <a:xfrm>
                <a:off x="285255" y="4357818"/>
                <a:ext cx="150668" cy="53582"/>
              </a:xfrm>
              <a:custGeom>
                <a:avLst/>
                <a:gdLst/>
                <a:ahLst/>
                <a:cxnLst/>
                <a:rect l="l" t="t" r="r" b="b"/>
                <a:pathLst>
                  <a:path w="4665" h="1659" extrusionOk="0">
                    <a:moveTo>
                      <a:pt x="3706" y="520"/>
                    </a:moveTo>
                    <a:lnTo>
                      <a:pt x="3706" y="520"/>
                    </a:lnTo>
                    <a:cubicBezTo>
                      <a:pt x="3510" y="623"/>
                      <a:pt x="3302" y="704"/>
                      <a:pt x="3094" y="774"/>
                    </a:cubicBezTo>
                    <a:cubicBezTo>
                      <a:pt x="2875" y="854"/>
                      <a:pt x="2644" y="889"/>
                      <a:pt x="2413" y="924"/>
                    </a:cubicBezTo>
                    <a:cubicBezTo>
                      <a:pt x="2278" y="937"/>
                      <a:pt x="2139" y="943"/>
                      <a:pt x="2000" y="943"/>
                    </a:cubicBezTo>
                    <a:cubicBezTo>
                      <a:pt x="1903" y="943"/>
                      <a:pt x="1805" y="940"/>
                      <a:pt x="1709" y="935"/>
                    </a:cubicBezTo>
                    <a:cubicBezTo>
                      <a:pt x="1455" y="924"/>
                      <a:pt x="1224" y="889"/>
                      <a:pt x="982" y="854"/>
                    </a:cubicBezTo>
                    <a:lnTo>
                      <a:pt x="982" y="854"/>
                    </a:lnTo>
                    <a:cubicBezTo>
                      <a:pt x="1201" y="866"/>
                      <a:pt x="1444" y="877"/>
                      <a:pt x="1675" y="889"/>
                    </a:cubicBezTo>
                    <a:cubicBezTo>
                      <a:pt x="1906" y="889"/>
                      <a:pt x="2148" y="889"/>
                      <a:pt x="2379" y="866"/>
                    </a:cubicBezTo>
                    <a:cubicBezTo>
                      <a:pt x="2610" y="831"/>
                      <a:pt x="2840" y="797"/>
                      <a:pt x="3060" y="739"/>
                    </a:cubicBezTo>
                    <a:cubicBezTo>
                      <a:pt x="3279" y="681"/>
                      <a:pt x="3498" y="600"/>
                      <a:pt x="3706" y="520"/>
                    </a:cubicBezTo>
                    <a:close/>
                    <a:moveTo>
                      <a:pt x="4664" y="0"/>
                    </a:moveTo>
                    <a:lnTo>
                      <a:pt x="4664" y="0"/>
                    </a:lnTo>
                    <a:cubicBezTo>
                      <a:pt x="3613" y="468"/>
                      <a:pt x="2464" y="706"/>
                      <a:pt x="1316" y="706"/>
                    </a:cubicBezTo>
                    <a:cubicBezTo>
                      <a:pt x="876" y="706"/>
                      <a:pt x="436" y="671"/>
                      <a:pt x="1" y="600"/>
                    </a:cubicBezTo>
                    <a:lnTo>
                      <a:pt x="1" y="600"/>
                    </a:lnTo>
                    <a:cubicBezTo>
                      <a:pt x="310" y="982"/>
                      <a:pt x="896" y="1235"/>
                      <a:pt x="1388" y="1235"/>
                    </a:cubicBezTo>
                    <a:cubicBezTo>
                      <a:pt x="1447" y="1235"/>
                      <a:pt x="1504" y="1231"/>
                      <a:pt x="1559" y="1224"/>
                    </a:cubicBezTo>
                    <a:lnTo>
                      <a:pt x="1559" y="1224"/>
                    </a:lnTo>
                    <a:cubicBezTo>
                      <a:pt x="1386" y="1374"/>
                      <a:pt x="705" y="1570"/>
                      <a:pt x="694" y="1616"/>
                    </a:cubicBezTo>
                    <a:cubicBezTo>
                      <a:pt x="804" y="1645"/>
                      <a:pt x="926" y="1659"/>
                      <a:pt x="1055" y="1659"/>
                    </a:cubicBezTo>
                    <a:cubicBezTo>
                      <a:pt x="2203" y="1659"/>
                      <a:pt x="3979" y="592"/>
                      <a:pt x="466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8"/>
              <p:cNvSpPr/>
              <p:nvPr/>
            </p:nvSpPr>
            <p:spPr>
              <a:xfrm>
                <a:off x="550709" y="4694068"/>
                <a:ext cx="194625" cy="264710"/>
              </a:xfrm>
              <a:custGeom>
                <a:avLst/>
                <a:gdLst/>
                <a:ahLst/>
                <a:cxnLst/>
                <a:rect l="l" t="t" r="r" b="b"/>
                <a:pathLst>
                  <a:path w="6026" h="8196" extrusionOk="0">
                    <a:moveTo>
                      <a:pt x="0" y="1"/>
                    </a:moveTo>
                    <a:cubicBezTo>
                      <a:pt x="20" y="3"/>
                      <a:pt x="40" y="5"/>
                      <a:pt x="59" y="7"/>
                    </a:cubicBezTo>
                    <a:lnTo>
                      <a:pt x="59" y="7"/>
                    </a:lnTo>
                    <a:cubicBezTo>
                      <a:pt x="39" y="4"/>
                      <a:pt x="19" y="2"/>
                      <a:pt x="0" y="1"/>
                    </a:cubicBezTo>
                    <a:close/>
                    <a:moveTo>
                      <a:pt x="59" y="7"/>
                    </a:moveTo>
                    <a:cubicBezTo>
                      <a:pt x="819" y="111"/>
                      <a:pt x="2318" y="1135"/>
                      <a:pt x="2655" y="3856"/>
                    </a:cubicBezTo>
                    <a:cubicBezTo>
                      <a:pt x="2921" y="6049"/>
                      <a:pt x="3521" y="6684"/>
                      <a:pt x="3163" y="8196"/>
                    </a:cubicBezTo>
                    <a:cubicBezTo>
                      <a:pt x="3775" y="7838"/>
                      <a:pt x="4144" y="6868"/>
                      <a:pt x="3948" y="6199"/>
                    </a:cubicBezTo>
                    <a:lnTo>
                      <a:pt x="3948" y="6199"/>
                    </a:lnTo>
                    <a:cubicBezTo>
                      <a:pt x="4179" y="6371"/>
                      <a:pt x="4466" y="6449"/>
                      <a:pt x="4762" y="6449"/>
                    </a:cubicBezTo>
                    <a:cubicBezTo>
                      <a:pt x="5222" y="6449"/>
                      <a:pt x="5703" y="6261"/>
                      <a:pt x="6026" y="5945"/>
                    </a:cubicBezTo>
                    <a:lnTo>
                      <a:pt x="6026" y="5945"/>
                    </a:lnTo>
                    <a:cubicBezTo>
                      <a:pt x="5878" y="6005"/>
                      <a:pt x="5724" y="6032"/>
                      <a:pt x="5570" y="6032"/>
                    </a:cubicBezTo>
                    <a:cubicBezTo>
                      <a:pt x="5156" y="6032"/>
                      <a:pt x="4739" y="5835"/>
                      <a:pt x="4444" y="5541"/>
                    </a:cubicBezTo>
                    <a:cubicBezTo>
                      <a:pt x="4040" y="5137"/>
                      <a:pt x="3809" y="4583"/>
                      <a:pt x="3671" y="4029"/>
                    </a:cubicBezTo>
                    <a:cubicBezTo>
                      <a:pt x="3521" y="3486"/>
                      <a:pt x="3429" y="2921"/>
                      <a:pt x="3209" y="2390"/>
                    </a:cubicBezTo>
                    <a:cubicBezTo>
                      <a:pt x="2686" y="1104"/>
                      <a:pt x="1422" y="166"/>
                      <a:pt x="59" y="7"/>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8"/>
              <p:cNvSpPr/>
              <p:nvPr/>
            </p:nvSpPr>
            <p:spPr>
              <a:xfrm>
                <a:off x="522739" y="4695941"/>
                <a:ext cx="98088" cy="213648"/>
              </a:xfrm>
              <a:custGeom>
                <a:avLst/>
                <a:gdLst/>
                <a:ahLst/>
                <a:cxnLst/>
                <a:rect l="l" t="t" r="r" b="b"/>
                <a:pathLst>
                  <a:path w="3037" h="6615" extrusionOk="0">
                    <a:moveTo>
                      <a:pt x="728" y="0"/>
                    </a:moveTo>
                    <a:cubicBezTo>
                      <a:pt x="750" y="14"/>
                      <a:pt x="772" y="27"/>
                      <a:pt x="795" y="40"/>
                    </a:cubicBezTo>
                    <a:lnTo>
                      <a:pt x="795" y="40"/>
                    </a:lnTo>
                    <a:cubicBezTo>
                      <a:pt x="772" y="27"/>
                      <a:pt x="750" y="13"/>
                      <a:pt x="728" y="0"/>
                    </a:cubicBezTo>
                    <a:close/>
                    <a:moveTo>
                      <a:pt x="1998" y="1136"/>
                    </a:moveTo>
                    <a:cubicBezTo>
                      <a:pt x="2022" y="1168"/>
                      <a:pt x="2045" y="1201"/>
                      <a:pt x="2067" y="1235"/>
                    </a:cubicBezTo>
                    <a:cubicBezTo>
                      <a:pt x="2124" y="1328"/>
                      <a:pt x="2171" y="1432"/>
                      <a:pt x="2217" y="1535"/>
                    </a:cubicBezTo>
                    <a:cubicBezTo>
                      <a:pt x="2286" y="1755"/>
                      <a:pt x="2332" y="1986"/>
                      <a:pt x="2332" y="2193"/>
                    </a:cubicBezTo>
                    <a:cubicBezTo>
                      <a:pt x="2344" y="2655"/>
                      <a:pt x="2217" y="3105"/>
                      <a:pt x="2055" y="3521"/>
                    </a:cubicBezTo>
                    <a:cubicBezTo>
                      <a:pt x="1894" y="3948"/>
                      <a:pt x="1709" y="4352"/>
                      <a:pt x="1570" y="4779"/>
                    </a:cubicBezTo>
                    <a:cubicBezTo>
                      <a:pt x="1420" y="5194"/>
                      <a:pt x="1351" y="5645"/>
                      <a:pt x="1340" y="6106"/>
                    </a:cubicBezTo>
                    <a:cubicBezTo>
                      <a:pt x="1340" y="5875"/>
                      <a:pt x="1340" y="5656"/>
                      <a:pt x="1363" y="5425"/>
                    </a:cubicBezTo>
                    <a:cubicBezTo>
                      <a:pt x="1386" y="5194"/>
                      <a:pt x="1432" y="4987"/>
                      <a:pt x="1513" y="4767"/>
                    </a:cubicBezTo>
                    <a:cubicBezTo>
                      <a:pt x="1640" y="4329"/>
                      <a:pt x="1836" y="3925"/>
                      <a:pt x="1998" y="3509"/>
                    </a:cubicBezTo>
                    <a:cubicBezTo>
                      <a:pt x="2159" y="3094"/>
                      <a:pt x="2286" y="2655"/>
                      <a:pt x="2286" y="2216"/>
                    </a:cubicBezTo>
                    <a:cubicBezTo>
                      <a:pt x="2286" y="1837"/>
                      <a:pt x="2204" y="1449"/>
                      <a:pt x="1998" y="1136"/>
                    </a:cubicBezTo>
                    <a:close/>
                    <a:moveTo>
                      <a:pt x="795" y="40"/>
                    </a:moveTo>
                    <a:lnTo>
                      <a:pt x="795" y="40"/>
                    </a:lnTo>
                    <a:cubicBezTo>
                      <a:pt x="1344" y="378"/>
                      <a:pt x="1820" y="915"/>
                      <a:pt x="1998" y="1547"/>
                    </a:cubicBezTo>
                    <a:cubicBezTo>
                      <a:pt x="2101" y="1893"/>
                      <a:pt x="2217" y="2517"/>
                      <a:pt x="1871" y="2759"/>
                    </a:cubicBezTo>
                    <a:cubicBezTo>
                      <a:pt x="1783" y="2829"/>
                      <a:pt x="1669" y="2879"/>
                      <a:pt x="1553" y="2879"/>
                    </a:cubicBezTo>
                    <a:cubicBezTo>
                      <a:pt x="1517" y="2879"/>
                      <a:pt x="1480" y="2874"/>
                      <a:pt x="1443" y="2863"/>
                    </a:cubicBezTo>
                    <a:cubicBezTo>
                      <a:pt x="1305" y="2817"/>
                      <a:pt x="1190" y="2632"/>
                      <a:pt x="1247" y="2482"/>
                    </a:cubicBezTo>
                    <a:lnTo>
                      <a:pt x="1247" y="2482"/>
                    </a:lnTo>
                    <a:cubicBezTo>
                      <a:pt x="1097" y="2620"/>
                      <a:pt x="1074" y="2863"/>
                      <a:pt x="1178" y="3036"/>
                    </a:cubicBezTo>
                    <a:cubicBezTo>
                      <a:pt x="1239" y="3150"/>
                      <a:pt x="1371" y="3199"/>
                      <a:pt x="1506" y="3199"/>
                    </a:cubicBezTo>
                    <a:cubicBezTo>
                      <a:pt x="1576" y="3199"/>
                      <a:pt x="1646" y="3186"/>
                      <a:pt x="1709" y="3163"/>
                    </a:cubicBezTo>
                    <a:lnTo>
                      <a:pt x="1709" y="3163"/>
                    </a:lnTo>
                    <a:cubicBezTo>
                      <a:pt x="1386" y="3705"/>
                      <a:pt x="889" y="4063"/>
                      <a:pt x="289" y="4271"/>
                    </a:cubicBezTo>
                    <a:cubicBezTo>
                      <a:pt x="289" y="4271"/>
                      <a:pt x="462" y="4363"/>
                      <a:pt x="612" y="4410"/>
                    </a:cubicBezTo>
                    <a:cubicBezTo>
                      <a:pt x="612" y="4410"/>
                      <a:pt x="439" y="4606"/>
                      <a:pt x="1" y="4790"/>
                    </a:cubicBezTo>
                    <a:cubicBezTo>
                      <a:pt x="257" y="4861"/>
                      <a:pt x="388" y="4899"/>
                      <a:pt x="560" y="4899"/>
                    </a:cubicBezTo>
                    <a:cubicBezTo>
                      <a:pt x="642" y="4899"/>
                      <a:pt x="734" y="4890"/>
                      <a:pt x="855" y="4871"/>
                    </a:cubicBezTo>
                    <a:lnTo>
                      <a:pt x="855" y="4871"/>
                    </a:lnTo>
                    <a:cubicBezTo>
                      <a:pt x="325" y="5620"/>
                      <a:pt x="1268" y="5932"/>
                      <a:pt x="1316" y="6611"/>
                    </a:cubicBezTo>
                    <a:lnTo>
                      <a:pt x="1316" y="6611"/>
                    </a:lnTo>
                    <a:cubicBezTo>
                      <a:pt x="1274" y="5979"/>
                      <a:pt x="2448" y="5990"/>
                      <a:pt x="2355" y="5402"/>
                    </a:cubicBezTo>
                    <a:lnTo>
                      <a:pt x="2355" y="5402"/>
                    </a:lnTo>
                    <a:cubicBezTo>
                      <a:pt x="2517" y="5748"/>
                      <a:pt x="2725" y="6014"/>
                      <a:pt x="3036" y="6199"/>
                    </a:cubicBezTo>
                    <a:cubicBezTo>
                      <a:pt x="2448" y="5298"/>
                      <a:pt x="2505" y="4040"/>
                      <a:pt x="2632" y="3036"/>
                    </a:cubicBezTo>
                    <a:cubicBezTo>
                      <a:pt x="2748" y="2182"/>
                      <a:pt x="2563" y="1385"/>
                      <a:pt x="1998" y="797"/>
                    </a:cubicBezTo>
                    <a:cubicBezTo>
                      <a:pt x="1882" y="681"/>
                      <a:pt x="1755" y="566"/>
                      <a:pt x="1594" y="450"/>
                    </a:cubicBezTo>
                    <a:cubicBezTo>
                      <a:pt x="1339" y="280"/>
                      <a:pt x="1054" y="189"/>
                      <a:pt x="795" y="40"/>
                    </a:cubicBezTo>
                    <a:close/>
                    <a:moveTo>
                      <a:pt x="1316" y="6611"/>
                    </a:moveTo>
                    <a:cubicBezTo>
                      <a:pt x="1316" y="6612"/>
                      <a:pt x="1316" y="6613"/>
                      <a:pt x="1317" y="6614"/>
                    </a:cubicBezTo>
                    <a:cubicBezTo>
                      <a:pt x="1316" y="6613"/>
                      <a:pt x="1316" y="6612"/>
                      <a:pt x="1316" y="661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8"/>
              <p:cNvSpPr/>
              <p:nvPr/>
            </p:nvSpPr>
            <p:spPr>
              <a:xfrm>
                <a:off x="613721" y="4786535"/>
                <a:ext cx="18280" cy="77934"/>
              </a:xfrm>
              <a:custGeom>
                <a:avLst/>
                <a:gdLst/>
                <a:ahLst/>
                <a:cxnLst/>
                <a:rect l="l" t="t" r="r" b="b"/>
                <a:pathLst>
                  <a:path w="566" h="2413" extrusionOk="0">
                    <a:moveTo>
                      <a:pt x="254" y="0"/>
                    </a:moveTo>
                    <a:cubicBezTo>
                      <a:pt x="0" y="831"/>
                      <a:pt x="139" y="1674"/>
                      <a:pt x="566" y="2413"/>
                    </a:cubicBezTo>
                    <a:cubicBezTo>
                      <a:pt x="462" y="1605"/>
                      <a:pt x="346" y="808"/>
                      <a:pt x="25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8"/>
              <p:cNvSpPr/>
              <p:nvPr/>
            </p:nvSpPr>
            <p:spPr>
              <a:xfrm>
                <a:off x="662910" y="4618394"/>
                <a:ext cx="82811" cy="96957"/>
              </a:xfrm>
              <a:custGeom>
                <a:avLst/>
                <a:gdLst/>
                <a:ahLst/>
                <a:cxnLst/>
                <a:rect l="l" t="t" r="r" b="b"/>
                <a:pathLst>
                  <a:path w="2564" h="3002" extrusionOk="0">
                    <a:moveTo>
                      <a:pt x="1282" y="1755"/>
                    </a:moveTo>
                    <a:lnTo>
                      <a:pt x="1282" y="1755"/>
                    </a:lnTo>
                    <a:cubicBezTo>
                      <a:pt x="1284" y="1756"/>
                      <a:pt x="1287" y="1757"/>
                      <a:pt x="1289" y="1758"/>
                    </a:cubicBezTo>
                    <a:lnTo>
                      <a:pt x="1289" y="1758"/>
                    </a:lnTo>
                    <a:cubicBezTo>
                      <a:pt x="1287" y="1757"/>
                      <a:pt x="1284" y="1756"/>
                      <a:pt x="1282" y="1755"/>
                    </a:cubicBezTo>
                    <a:close/>
                    <a:moveTo>
                      <a:pt x="462" y="1016"/>
                    </a:moveTo>
                    <a:cubicBezTo>
                      <a:pt x="543" y="1178"/>
                      <a:pt x="647" y="1328"/>
                      <a:pt x="774" y="1455"/>
                    </a:cubicBezTo>
                    <a:cubicBezTo>
                      <a:pt x="843" y="1524"/>
                      <a:pt x="947" y="1593"/>
                      <a:pt x="1040" y="1639"/>
                    </a:cubicBezTo>
                    <a:cubicBezTo>
                      <a:pt x="1155" y="1686"/>
                      <a:pt x="1270" y="1697"/>
                      <a:pt x="1386" y="1697"/>
                    </a:cubicBezTo>
                    <a:cubicBezTo>
                      <a:pt x="1536" y="1697"/>
                      <a:pt x="1697" y="1663"/>
                      <a:pt x="1859" y="1605"/>
                    </a:cubicBezTo>
                    <a:lnTo>
                      <a:pt x="1859" y="1605"/>
                    </a:lnTo>
                    <a:cubicBezTo>
                      <a:pt x="1732" y="1720"/>
                      <a:pt x="1559" y="1766"/>
                      <a:pt x="1386" y="1766"/>
                    </a:cubicBezTo>
                    <a:cubicBezTo>
                      <a:pt x="1354" y="1766"/>
                      <a:pt x="1314" y="1766"/>
                      <a:pt x="1289" y="1758"/>
                    </a:cubicBezTo>
                    <a:lnTo>
                      <a:pt x="1289" y="1758"/>
                    </a:lnTo>
                    <a:cubicBezTo>
                      <a:pt x="1426" y="1815"/>
                      <a:pt x="1585" y="1871"/>
                      <a:pt x="1732" y="1928"/>
                    </a:cubicBezTo>
                    <a:cubicBezTo>
                      <a:pt x="1882" y="2020"/>
                      <a:pt x="2044" y="2101"/>
                      <a:pt x="2171" y="2228"/>
                    </a:cubicBezTo>
                    <a:cubicBezTo>
                      <a:pt x="2032" y="2113"/>
                      <a:pt x="1871" y="2043"/>
                      <a:pt x="1697" y="1986"/>
                    </a:cubicBezTo>
                    <a:cubicBezTo>
                      <a:pt x="1524" y="1928"/>
                      <a:pt x="1351" y="1870"/>
                      <a:pt x="1190" y="1801"/>
                    </a:cubicBezTo>
                    <a:cubicBezTo>
                      <a:pt x="1016" y="1732"/>
                      <a:pt x="855" y="1628"/>
                      <a:pt x="751" y="1478"/>
                    </a:cubicBezTo>
                    <a:cubicBezTo>
                      <a:pt x="612" y="1351"/>
                      <a:pt x="532" y="1178"/>
                      <a:pt x="462" y="1016"/>
                    </a:cubicBezTo>
                    <a:close/>
                    <a:moveTo>
                      <a:pt x="35" y="0"/>
                    </a:moveTo>
                    <a:cubicBezTo>
                      <a:pt x="1" y="358"/>
                      <a:pt x="58" y="728"/>
                      <a:pt x="197" y="1074"/>
                    </a:cubicBezTo>
                    <a:cubicBezTo>
                      <a:pt x="416" y="1582"/>
                      <a:pt x="832" y="1997"/>
                      <a:pt x="1340" y="2228"/>
                    </a:cubicBezTo>
                    <a:cubicBezTo>
                      <a:pt x="1536" y="2320"/>
                      <a:pt x="1744" y="2378"/>
                      <a:pt x="1928" y="2494"/>
                    </a:cubicBezTo>
                    <a:cubicBezTo>
                      <a:pt x="2101" y="2598"/>
                      <a:pt x="2263" y="2782"/>
                      <a:pt x="2263" y="3001"/>
                    </a:cubicBezTo>
                    <a:cubicBezTo>
                      <a:pt x="2425" y="2782"/>
                      <a:pt x="2563" y="2551"/>
                      <a:pt x="2517" y="2286"/>
                    </a:cubicBezTo>
                    <a:cubicBezTo>
                      <a:pt x="2482" y="2043"/>
                      <a:pt x="2332" y="1824"/>
                      <a:pt x="2148" y="1686"/>
                    </a:cubicBezTo>
                    <a:lnTo>
                      <a:pt x="2148" y="1686"/>
                    </a:lnTo>
                    <a:cubicBezTo>
                      <a:pt x="2163" y="1689"/>
                      <a:pt x="2180" y="1691"/>
                      <a:pt x="2197" y="1691"/>
                    </a:cubicBezTo>
                    <a:cubicBezTo>
                      <a:pt x="2291" y="1691"/>
                      <a:pt x="2397" y="1639"/>
                      <a:pt x="2436" y="1570"/>
                    </a:cubicBezTo>
                    <a:cubicBezTo>
                      <a:pt x="2494" y="1455"/>
                      <a:pt x="2436" y="1305"/>
                      <a:pt x="2344" y="1224"/>
                    </a:cubicBezTo>
                    <a:cubicBezTo>
                      <a:pt x="2251" y="1132"/>
                      <a:pt x="2136" y="1097"/>
                      <a:pt x="1998" y="1051"/>
                    </a:cubicBezTo>
                    <a:cubicBezTo>
                      <a:pt x="2159" y="993"/>
                      <a:pt x="2321" y="866"/>
                      <a:pt x="2332" y="693"/>
                    </a:cubicBezTo>
                    <a:cubicBezTo>
                      <a:pt x="2344" y="520"/>
                      <a:pt x="2263" y="324"/>
                      <a:pt x="2113" y="243"/>
                    </a:cubicBezTo>
                    <a:cubicBezTo>
                      <a:pt x="1998" y="612"/>
                      <a:pt x="1617" y="924"/>
                      <a:pt x="1224" y="958"/>
                    </a:cubicBezTo>
                    <a:cubicBezTo>
                      <a:pt x="1186" y="963"/>
                      <a:pt x="1148" y="965"/>
                      <a:pt x="1110" y="965"/>
                    </a:cubicBezTo>
                    <a:cubicBezTo>
                      <a:pt x="755" y="965"/>
                      <a:pt x="409" y="775"/>
                      <a:pt x="232" y="462"/>
                    </a:cubicBezTo>
                    <a:cubicBezTo>
                      <a:pt x="139" y="301"/>
                      <a:pt x="70" y="150"/>
                      <a:pt x="3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8"/>
              <p:cNvSpPr/>
              <p:nvPr/>
            </p:nvSpPr>
            <p:spPr>
              <a:xfrm>
                <a:off x="641335" y="4553541"/>
                <a:ext cx="177442" cy="239680"/>
              </a:xfrm>
              <a:custGeom>
                <a:avLst/>
                <a:gdLst/>
                <a:ahLst/>
                <a:cxnLst/>
                <a:rect l="l" t="t" r="r" b="b"/>
                <a:pathLst>
                  <a:path w="5494" h="7421" extrusionOk="0">
                    <a:moveTo>
                      <a:pt x="692" y="0"/>
                    </a:moveTo>
                    <a:cubicBezTo>
                      <a:pt x="681" y="24"/>
                      <a:pt x="671" y="49"/>
                      <a:pt x="661" y="73"/>
                    </a:cubicBezTo>
                    <a:lnTo>
                      <a:pt x="661" y="73"/>
                    </a:lnTo>
                    <a:cubicBezTo>
                      <a:pt x="671" y="49"/>
                      <a:pt x="681" y="24"/>
                      <a:pt x="692" y="0"/>
                    </a:cubicBezTo>
                    <a:close/>
                    <a:moveTo>
                      <a:pt x="1950" y="6475"/>
                    </a:moveTo>
                    <a:lnTo>
                      <a:pt x="1950" y="6475"/>
                    </a:lnTo>
                    <a:cubicBezTo>
                      <a:pt x="2181" y="6649"/>
                      <a:pt x="2423" y="6799"/>
                      <a:pt x="2689" y="6914"/>
                    </a:cubicBezTo>
                    <a:cubicBezTo>
                      <a:pt x="2943" y="7029"/>
                      <a:pt x="3220" y="7110"/>
                      <a:pt x="3497" y="7156"/>
                    </a:cubicBezTo>
                    <a:cubicBezTo>
                      <a:pt x="3622" y="7178"/>
                      <a:pt x="3752" y="7190"/>
                      <a:pt x="3884" y="7190"/>
                    </a:cubicBezTo>
                    <a:cubicBezTo>
                      <a:pt x="4032" y="7190"/>
                      <a:pt x="4181" y="7175"/>
                      <a:pt x="4328" y="7145"/>
                    </a:cubicBezTo>
                    <a:cubicBezTo>
                      <a:pt x="4605" y="7087"/>
                      <a:pt x="4882" y="6983"/>
                      <a:pt x="5136" y="6868"/>
                    </a:cubicBezTo>
                    <a:lnTo>
                      <a:pt x="5136" y="6868"/>
                    </a:lnTo>
                    <a:cubicBezTo>
                      <a:pt x="4893" y="7006"/>
                      <a:pt x="4616" y="7110"/>
                      <a:pt x="4339" y="7180"/>
                    </a:cubicBezTo>
                    <a:cubicBezTo>
                      <a:pt x="4170" y="7216"/>
                      <a:pt x="3981" y="7244"/>
                      <a:pt x="3792" y="7244"/>
                    </a:cubicBezTo>
                    <a:cubicBezTo>
                      <a:pt x="3685" y="7244"/>
                      <a:pt x="3578" y="7235"/>
                      <a:pt x="3474" y="7214"/>
                    </a:cubicBezTo>
                    <a:cubicBezTo>
                      <a:pt x="3185" y="7168"/>
                      <a:pt x="2919" y="7087"/>
                      <a:pt x="2654" y="6949"/>
                    </a:cubicBezTo>
                    <a:cubicBezTo>
                      <a:pt x="2400" y="6822"/>
                      <a:pt x="2146" y="6683"/>
                      <a:pt x="1950" y="6475"/>
                    </a:cubicBezTo>
                    <a:close/>
                    <a:moveTo>
                      <a:pt x="661" y="73"/>
                    </a:moveTo>
                    <a:cubicBezTo>
                      <a:pt x="1" y="1676"/>
                      <a:pt x="55" y="3257"/>
                      <a:pt x="715" y="4871"/>
                    </a:cubicBezTo>
                    <a:cubicBezTo>
                      <a:pt x="1096" y="5794"/>
                      <a:pt x="1719" y="6649"/>
                      <a:pt x="2596" y="7110"/>
                    </a:cubicBezTo>
                    <a:cubicBezTo>
                      <a:pt x="2983" y="7319"/>
                      <a:pt x="3389" y="7420"/>
                      <a:pt x="3790" y="7420"/>
                    </a:cubicBezTo>
                    <a:cubicBezTo>
                      <a:pt x="4298" y="7420"/>
                      <a:pt x="4800" y="7258"/>
                      <a:pt x="5251" y="6949"/>
                    </a:cubicBezTo>
                    <a:cubicBezTo>
                      <a:pt x="5320" y="6914"/>
                      <a:pt x="5401" y="6856"/>
                      <a:pt x="5424" y="6764"/>
                    </a:cubicBezTo>
                    <a:cubicBezTo>
                      <a:pt x="5494" y="6602"/>
                      <a:pt x="5367" y="6487"/>
                      <a:pt x="5205" y="6487"/>
                    </a:cubicBezTo>
                    <a:cubicBezTo>
                      <a:pt x="5113" y="6487"/>
                      <a:pt x="5020" y="6568"/>
                      <a:pt x="4939" y="6568"/>
                    </a:cubicBezTo>
                    <a:cubicBezTo>
                      <a:pt x="5216" y="6163"/>
                      <a:pt x="4816" y="5890"/>
                      <a:pt x="4286" y="5890"/>
                    </a:cubicBezTo>
                    <a:cubicBezTo>
                      <a:pt x="4151" y="5890"/>
                      <a:pt x="4008" y="5907"/>
                      <a:pt x="3866" y="5944"/>
                    </a:cubicBezTo>
                    <a:cubicBezTo>
                      <a:pt x="3519" y="6037"/>
                      <a:pt x="3167" y="6098"/>
                      <a:pt x="2819" y="6098"/>
                    </a:cubicBezTo>
                    <a:cubicBezTo>
                      <a:pt x="2439" y="6098"/>
                      <a:pt x="2064" y="6025"/>
                      <a:pt x="1703" y="5839"/>
                    </a:cubicBezTo>
                    <a:lnTo>
                      <a:pt x="1703" y="5839"/>
                    </a:lnTo>
                    <a:cubicBezTo>
                      <a:pt x="1728" y="5849"/>
                      <a:pt x="1753" y="5854"/>
                      <a:pt x="1778" y="5854"/>
                    </a:cubicBezTo>
                    <a:cubicBezTo>
                      <a:pt x="1885" y="5854"/>
                      <a:pt x="1989" y="5771"/>
                      <a:pt x="2031" y="5644"/>
                    </a:cubicBezTo>
                    <a:cubicBezTo>
                      <a:pt x="2088" y="5471"/>
                      <a:pt x="2031" y="5275"/>
                      <a:pt x="1915" y="5136"/>
                    </a:cubicBezTo>
                    <a:cubicBezTo>
                      <a:pt x="1811" y="4986"/>
                      <a:pt x="1684" y="4871"/>
                      <a:pt x="1557" y="4744"/>
                    </a:cubicBezTo>
                    <a:cubicBezTo>
                      <a:pt x="1442" y="4629"/>
                      <a:pt x="1315" y="4502"/>
                      <a:pt x="1223" y="4352"/>
                    </a:cubicBezTo>
                    <a:cubicBezTo>
                      <a:pt x="1026" y="4051"/>
                      <a:pt x="853" y="3705"/>
                      <a:pt x="715" y="3359"/>
                    </a:cubicBezTo>
                    <a:cubicBezTo>
                      <a:pt x="343" y="2356"/>
                      <a:pt x="246" y="1099"/>
                      <a:pt x="661" y="73"/>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8"/>
              <p:cNvSpPr/>
              <p:nvPr/>
            </p:nvSpPr>
            <p:spPr>
              <a:xfrm>
                <a:off x="669240" y="4732857"/>
                <a:ext cx="83166" cy="100607"/>
              </a:xfrm>
              <a:custGeom>
                <a:avLst/>
                <a:gdLst/>
                <a:ahLst/>
                <a:cxnLst/>
                <a:rect l="l" t="t" r="r" b="b"/>
                <a:pathLst>
                  <a:path w="2575" h="3115" extrusionOk="0">
                    <a:moveTo>
                      <a:pt x="1" y="0"/>
                    </a:moveTo>
                    <a:cubicBezTo>
                      <a:pt x="4" y="9"/>
                      <a:pt x="6" y="18"/>
                      <a:pt x="9" y="27"/>
                    </a:cubicBezTo>
                    <a:lnTo>
                      <a:pt x="9" y="27"/>
                    </a:lnTo>
                    <a:cubicBezTo>
                      <a:pt x="7" y="18"/>
                      <a:pt x="4" y="9"/>
                      <a:pt x="1" y="0"/>
                    </a:cubicBezTo>
                    <a:close/>
                    <a:moveTo>
                      <a:pt x="9" y="27"/>
                    </a:moveTo>
                    <a:lnTo>
                      <a:pt x="9" y="27"/>
                    </a:lnTo>
                    <a:cubicBezTo>
                      <a:pt x="228" y="720"/>
                      <a:pt x="527" y="1334"/>
                      <a:pt x="1051" y="1835"/>
                    </a:cubicBezTo>
                    <a:cubicBezTo>
                      <a:pt x="1144" y="1916"/>
                      <a:pt x="1248" y="2008"/>
                      <a:pt x="1317" y="2112"/>
                    </a:cubicBezTo>
                    <a:cubicBezTo>
                      <a:pt x="1386" y="2205"/>
                      <a:pt x="1432" y="2343"/>
                      <a:pt x="1421" y="2459"/>
                    </a:cubicBezTo>
                    <a:cubicBezTo>
                      <a:pt x="1398" y="2586"/>
                      <a:pt x="1317" y="2701"/>
                      <a:pt x="1201" y="2724"/>
                    </a:cubicBezTo>
                    <a:cubicBezTo>
                      <a:pt x="1186" y="2729"/>
                      <a:pt x="1170" y="2731"/>
                      <a:pt x="1154" y="2731"/>
                    </a:cubicBezTo>
                    <a:cubicBezTo>
                      <a:pt x="1049" y="2731"/>
                      <a:pt x="936" y="2638"/>
                      <a:pt x="936" y="2528"/>
                    </a:cubicBezTo>
                    <a:lnTo>
                      <a:pt x="936" y="2528"/>
                    </a:lnTo>
                    <a:cubicBezTo>
                      <a:pt x="936" y="2759"/>
                      <a:pt x="1051" y="3013"/>
                      <a:pt x="1271" y="3093"/>
                    </a:cubicBezTo>
                    <a:cubicBezTo>
                      <a:pt x="1317" y="3108"/>
                      <a:pt x="1366" y="3115"/>
                      <a:pt x="1416" y="3115"/>
                    </a:cubicBezTo>
                    <a:cubicBezTo>
                      <a:pt x="1601" y="3115"/>
                      <a:pt x="1794" y="3020"/>
                      <a:pt x="1894" y="2874"/>
                    </a:cubicBezTo>
                    <a:cubicBezTo>
                      <a:pt x="2021" y="2689"/>
                      <a:pt x="2009" y="2435"/>
                      <a:pt x="1905" y="2239"/>
                    </a:cubicBezTo>
                    <a:lnTo>
                      <a:pt x="1905" y="2239"/>
                    </a:lnTo>
                    <a:cubicBezTo>
                      <a:pt x="1966" y="2279"/>
                      <a:pt x="2043" y="2311"/>
                      <a:pt x="2115" y="2311"/>
                    </a:cubicBezTo>
                    <a:cubicBezTo>
                      <a:pt x="2126" y="2311"/>
                      <a:pt x="2137" y="2310"/>
                      <a:pt x="2148" y="2309"/>
                    </a:cubicBezTo>
                    <a:cubicBezTo>
                      <a:pt x="2575" y="2251"/>
                      <a:pt x="1848" y="1881"/>
                      <a:pt x="1778" y="1835"/>
                    </a:cubicBezTo>
                    <a:cubicBezTo>
                      <a:pt x="1117" y="1459"/>
                      <a:pt x="253" y="778"/>
                      <a:pt x="9" y="27"/>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8"/>
              <p:cNvSpPr/>
              <p:nvPr/>
            </p:nvSpPr>
            <p:spPr>
              <a:xfrm>
                <a:off x="525872" y="4423414"/>
                <a:ext cx="144919" cy="231186"/>
              </a:xfrm>
              <a:custGeom>
                <a:avLst/>
                <a:gdLst/>
                <a:ahLst/>
                <a:cxnLst/>
                <a:rect l="l" t="t" r="r" b="b"/>
                <a:pathLst>
                  <a:path w="4487" h="7158" extrusionOk="0">
                    <a:moveTo>
                      <a:pt x="4071" y="1536"/>
                    </a:moveTo>
                    <a:lnTo>
                      <a:pt x="4071" y="1536"/>
                    </a:lnTo>
                    <a:cubicBezTo>
                      <a:pt x="4094" y="1651"/>
                      <a:pt x="4105" y="1778"/>
                      <a:pt x="4128" y="1905"/>
                    </a:cubicBezTo>
                    <a:cubicBezTo>
                      <a:pt x="4128" y="2032"/>
                      <a:pt x="4105" y="2148"/>
                      <a:pt x="4094" y="2286"/>
                    </a:cubicBezTo>
                    <a:cubicBezTo>
                      <a:pt x="4047" y="2528"/>
                      <a:pt x="3955" y="2759"/>
                      <a:pt x="3840" y="2990"/>
                    </a:cubicBezTo>
                    <a:cubicBezTo>
                      <a:pt x="3586" y="3440"/>
                      <a:pt x="3228" y="3787"/>
                      <a:pt x="2835" y="4098"/>
                    </a:cubicBezTo>
                    <a:cubicBezTo>
                      <a:pt x="2431" y="4375"/>
                      <a:pt x="2027" y="4664"/>
                      <a:pt x="1658" y="4999"/>
                    </a:cubicBezTo>
                    <a:cubicBezTo>
                      <a:pt x="1277" y="5310"/>
                      <a:pt x="977" y="5714"/>
                      <a:pt x="723" y="6130"/>
                    </a:cubicBezTo>
                    <a:cubicBezTo>
                      <a:pt x="839" y="5922"/>
                      <a:pt x="977" y="5703"/>
                      <a:pt x="1127" y="5518"/>
                    </a:cubicBezTo>
                    <a:cubicBezTo>
                      <a:pt x="1266" y="5310"/>
                      <a:pt x="1439" y="5137"/>
                      <a:pt x="1623" y="4964"/>
                    </a:cubicBezTo>
                    <a:cubicBezTo>
                      <a:pt x="1993" y="4629"/>
                      <a:pt x="2408" y="4341"/>
                      <a:pt x="2778" y="4029"/>
                    </a:cubicBezTo>
                    <a:cubicBezTo>
                      <a:pt x="3170" y="3706"/>
                      <a:pt x="3528" y="3360"/>
                      <a:pt x="3782" y="2944"/>
                    </a:cubicBezTo>
                    <a:cubicBezTo>
                      <a:pt x="3840" y="2840"/>
                      <a:pt x="3897" y="2725"/>
                      <a:pt x="3932" y="2609"/>
                    </a:cubicBezTo>
                    <a:cubicBezTo>
                      <a:pt x="3978" y="2494"/>
                      <a:pt x="4024" y="2378"/>
                      <a:pt x="4047" y="2263"/>
                    </a:cubicBezTo>
                    <a:cubicBezTo>
                      <a:pt x="4082" y="2148"/>
                      <a:pt x="4094" y="2021"/>
                      <a:pt x="4094" y="1905"/>
                    </a:cubicBezTo>
                    <a:cubicBezTo>
                      <a:pt x="4094" y="1778"/>
                      <a:pt x="4082" y="1663"/>
                      <a:pt x="4071" y="1536"/>
                    </a:cubicBezTo>
                    <a:close/>
                    <a:moveTo>
                      <a:pt x="404" y="6628"/>
                    </a:moveTo>
                    <a:lnTo>
                      <a:pt x="404" y="6628"/>
                    </a:lnTo>
                    <a:cubicBezTo>
                      <a:pt x="403" y="6631"/>
                      <a:pt x="401" y="6635"/>
                      <a:pt x="400" y="6638"/>
                    </a:cubicBezTo>
                    <a:cubicBezTo>
                      <a:pt x="401" y="6635"/>
                      <a:pt x="403" y="6631"/>
                      <a:pt x="404" y="6628"/>
                    </a:cubicBezTo>
                    <a:close/>
                    <a:moveTo>
                      <a:pt x="3493" y="1"/>
                    </a:moveTo>
                    <a:cubicBezTo>
                      <a:pt x="3863" y="635"/>
                      <a:pt x="4036" y="1443"/>
                      <a:pt x="3851" y="2171"/>
                    </a:cubicBezTo>
                    <a:cubicBezTo>
                      <a:pt x="3747" y="2552"/>
                      <a:pt x="3528" y="3209"/>
                      <a:pt x="3055" y="3244"/>
                    </a:cubicBezTo>
                    <a:cubicBezTo>
                      <a:pt x="3024" y="3249"/>
                      <a:pt x="2992" y="3251"/>
                      <a:pt x="2960" y="3251"/>
                    </a:cubicBezTo>
                    <a:cubicBezTo>
                      <a:pt x="2825" y="3251"/>
                      <a:pt x="2686" y="3210"/>
                      <a:pt x="2593" y="3117"/>
                    </a:cubicBezTo>
                    <a:cubicBezTo>
                      <a:pt x="2478" y="3002"/>
                      <a:pt x="2478" y="2759"/>
                      <a:pt x="2605" y="2655"/>
                    </a:cubicBezTo>
                    <a:lnTo>
                      <a:pt x="2605" y="2655"/>
                    </a:lnTo>
                    <a:cubicBezTo>
                      <a:pt x="2397" y="2702"/>
                      <a:pt x="2235" y="2909"/>
                      <a:pt x="2235" y="3129"/>
                    </a:cubicBezTo>
                    <a:cubicBezTo>
                      <a:pt x="2247" y="3348"/>
                      <a:pt x="2455" y="3521"/>
                      <a:pt x="2662" y="3544"/>
                    </a:cubicBezTo>
                    <a:cubicBezTo>
                      <a:pt x="2252" y="3781"/>
                      <a:pt x="1808" y="3883"/>
                      <a:pt x="1348" y="3883"/>
                    </a:cubicBezTo>
                    <a:cubicBezTo>
                      <a:pt x="1135" y="3883"/>
                      <a:pt x="919" y="3861"/>
                      <a:pt x="700" y="3821"/>
                    </a:cubicBezTo>
                    <a:lnTo>
                      <a:pt x="700" y="3821"/>
                    </a:lnTo>
                    <a:cubicBezTo>
                      <a:pt x="700" y="3821"/>
                      <a:pt x="816" y="3994"/>
                      <a:pt x="931" y="4110"/>
                    </a:cubicBezTo>
                    <a:cubicBezTo>
                      <a:pt x="931" y="4110"/>
                      <a:pt x="768" y="4173"/>
                      <a:pt x="449" y="4173"/>
                    </a:cubicBezTo>
                    <a:cubicBezTo>
                      <a:pt x="360" y="4173"/>
                      <a:pt x="259" y="4169"/>
                      <a:pt x="146" y="4156"/>
                    </a:cubicBezTo>
                    <a:lnTo>
                      <a:pt x="146" y="4156"/>
                    </a:lnTo>
                    <a:cubicBezTo>
                      <a:pt x="446" y="4456"/>
                      <a:pt x="527" y="4525"/>
                      <a:pt x="919" y="4698"/>
                    </a:cubicBezTo>
                    <a:cubicBezTo>
                      <a:pt x="0" y="5135"/>
                      <a:pt x="728" y="5949"/>
                      <a:pt x="404" y="6628"/>
                    </a:cubicBezTo>
                    <a:lnTo>
                      <a:pt x="404" y="6628"/>
                    </a:lnTo>
                    <a:cubicBezTo>
                      <a:pt x="533" y="6369"/>
                      <a:pt x="803" y="6332"/>
                      <a:pt x="1090" y="6332"/>
                    </a:cubicBezTo>
                    <a:cubicBezTo>
                      <a:pt x="1203" y="6332"/>
                      <a:pt x="1319" y="6338"/>
                      <a:pt x="1430" y="6338"/>
                    </a:cubicBezTo>
                    <a:cubicBezTo>
                      <a:pt x="1708" y="6338"/>
                      <a:pt x="1955" y="6302"/>
                      <a:pt x="2051" y="6049"/>
                    </a:cubicBezTo>
                    <a:cubicBezTo>
                      <a:pt x="2051" y="6441"/>
                      <a:pt x="2074" y="6811"/>
                      <a:pt x="2293" y="7157"/>
                    </a:cubicBezTo>
                    <a:cubicBezTo>
                      <a:pt x="2212" y="5991"/>
                      <a:pt x="2951" y="4825"/>
                      <a:pt x="3643" y="3925"/>
                    </a:cubicBezTo>
                    <a:cubicBezTo>
                      <a:pt x="4221" y="3175"/>
                      <a:pt x="4486" y="2321"/>
                      <a:pt x="4267" y="1443"/>
                    </a:cubicBezTo>
                    <a:cubicBezTo>
                      <a:pt x="4221" y="1270"/>
                      <a:pt x="4151" y="1086"/>
                      <a:pt x="4082" y="901"/>
                    </a:cubicBezTo>
                    <a:cubicBezTo>
                      <a:pt x="3920" y="566"/>
                      <a:pt x="3678" y="301"/>
                      <a:pt x="349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8"/>
              <p:cNvSpPr/>
              <p:nvPr/>
            </p:nvSpPr>
            <p:spPr>
              <a:xfrm>
                <a:off x="601416" y="4560614"/>
                <a:ext cx="54066" cy="151766"/>
              </a:xfrm>
              <a:custGeom>
                <a:avLst/>
                <a:gdLst/>
                <a:ahLst/>
                <a:cxnLst/>
                <a:rect l="l" t="t" r="r" b="b"/>
                <a:pathLst>
                  <a:path w="1674" h="4699" extrusionOk="0">
                    <a:moveTo>
                      <a:pt x="1201" y="1005"/>
                    </a:moveTo>
                    <a:lnTo>
                      <a:pt x="1201" y="1005"/>
                    </a:lnTo>
                    <a:cubicBezTo>
                      <a:pt x="1143" y="1224"/>
                      <a:pt x="1085" y="1443"/>
                      <a:pt x="1051" y="1674"/>
                    </a:cubicBezTo>
                    <a:cubicBezTo>
                      <a:pt x="1004" y="1905"/>
                      <a:pt x="970" y="2113"/>
                      <a:pt x="970" y="2343"/>
                    </a:cubicBezTo>
                    <a:cubicBezTo>
                      <a:pt x="958" y="2574"/>
                      <a:pt x="970" y="2805"/>
                      <a:pt x="1004" y="3059"/>
                    </a:cubicBezTo>
                    <a:cubicBezTo>
                      <a:pt x="1027" y="3302"/>
                      <a:pt x="1074" y="3532"/>
                      <a:pt x="1108" y="3763"/>
                    </a:cubicBezTo>
                    <a:cubicBezTo>
                      <a:pt x="1051" y="3532"/>
                      <a:pt x="993" y="3290"/>
                      <a:pt x="958" y="3059"/>
                    </a:cubicBezTo>
                    <a:cubicBezTo>
                      <a:pt x="935" y="2828"/>
                      <a:pt x="912" y="2574"/>
                      <a:pt x="912" y="2343"/>
                    </a:cubicBezTo>
                    <a:cubicBezTo>
                      <a:pt x="935" y="2113"/>
                      <a:pt x="958" y="1882"/>
                      <a:pt x="1004" y="1651"/>
                    </a:cubicBezTo>
                    <a:cubicBezTo>
                      <a:pt x="1051" y="1420"/>
                      <a:pt x="1120" y="1224"/>
                      <a:pt x="1201" y="1005"/>
                    </a:cubicBezTo>
                    <a:close/>
                    <a:moveTo>
                      <a:pt x="1674" y="0"/>
                    </a:moveTo>
                    <a:lnTo>
                      <a:pt x="1674" y="0"/>
                    </a:lnTo>
                    <a:cubicBezTo>
                      <a:pt x="1074" y="820"/>
                      <a:pt x="0" y="3013"/>
                      <a:pt x="370" y="4075"/>
                    </a:cubicBezTo>
                    <a:cubicBezTo>
                      <a:pt x="416" y="4052"/>
                      <a:pt x="554" y="3359"/>
                      <a:pt x="693" y="3186"/>
                    </a:cubicBezTo>
                    <a:lnTo>
                      <a:pt x="693" y="3186"/>
                    </a:lnTo>
                    <a:cubicBezTo>
                      <a:pt x="658" y="3729"/>
                      <a:pt x="981" y="4398"/>
                      <a:pt x="1408" y="4698"/>
                    </a:cubicBezTo>
                    <a:cubicBezTo>
                      <a:pt x="1051" y="3151"/>
                      <a:pt x="1131" y="1501"/>
                      <a:pt x="1674"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8"/>
              <p:cNvSpPr/>
              <p:nvPr/>
            </p:nvSpPr>
            <p:spPr>
              <a:xfrm>
                <a:off x="622280" y="4354589"/>
                <a:ext cx="171338" cy="50061"/>
              </a:xfrm>
              <a:custGeom>
                <a:avLst/>
                <a:gdLst/>
                <a:ahLst/>
                <a:cxnLst/>
                <a:rect l="l" t="t" r="r" b="b"/>
                <a:pathLst>
                  <a:path w="5305" h="1550" extrusionOk="0">
                    <a:moveTo>
                      <a:pt x="4245" y="1"/>
                    </a:moveTo>
                    <a:cubicBezTo>
                      <a:pt x="2797" y="1"/>
                      <a:pt x="1" y="1485"/>
                      <a:pt x="1" y="1485"/>
                    </a:cubicBezTo>
                    <a:cubicBezTo>
                      <a:pt x="1" y="1485"/>
                      <a:pt x="782" y="1550"/>
                      <a:pt x="1732" y="1550"/>
                    </a:cubicBezTo>
                    <a:cubicBezTo>
                      <a:pt x="3291" y="1550"/>
                      <a:pt x="5304" y="1376"/>
                      <a:pt x="5068" y="458"/>
                    </a:cubicBezTo>
                    <a:cubicBezTo>
                      <a:pt x="4979" y="128"/>
                      <a:pt x="4670" y="1"/>
                      <a:pt x="4245"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8"/>
              <p:cNvSpPr/>
              <p:nvPr/>
            </p:nvSpPr>
            <p:spPr>
              <a:xfrm>
                <a:off x="621149" y="4265383"/>
                <a:ext cx="134261" cy="111459"/>
              </a:xfrm>
              <a:custGeom>
                <a:avLst/>
                <a:gdLst/>
                <a:ahLst/>
                <a:cxnLst/>
                <a:rect l="l" t="t" r="r" b="b"/>
                <a:pathLst>
                  <a:path w="4157" h="3451" extrusionOk="0">
                    <a:moveTo>
                      <a:pt x="2636" y="0"/>
                    </a:moveTo>
                    <a:cubicBezTo>
                      <a:pt x="1501" y="0"/>
                      <a:pt x="1" y="3451"/>
                      <a:pt x="1" y="3451"/>
                    </a:cubicBezTo>
                    <a:cubicBezTo>
                      <a:pt x="1" y="3451"/>
                      <a:pt x="4156" y="1200"/>
                      <a:pt x="3025" y="161"/>
                    </a:cubicBezTo>
                    <a:cubicBezTo>
                      <a:pt x="2903" y="50"/>
                      <a:pt x="2772" y="0"/>
                      <a:pt x="2636"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8"/>
              <p:cNvSpPr/>
              <p:nvPr/>
            </p:nvSpPr>
            <p:spPr>
              <a:xfrm>
                <a:off x="567762" y="4212124"/>
                <a:ext cx="94438" cy="166203"/>
              </a:xfrm>
              <a:custGeom>
                <a:avLst/>
                <a:gdLst/>
                <a:ahLst/>
                <a:cxnLst/>
                <a:rect l="l" t="t" r="r" b="b"/>
                <a:pathLst>
                  <a:path w="2924" h="5146" extrusionOk="0">
                    <a:moveTo>
                      <a:pt x="1343" y="0"/>
                    </a:moveTo>
                    <a:cubicBezTo>
                      <a:pt x="0" y="0"/>
                      <a:pt x="869" y="5146"/>
                      <a:pt x="869" y="5146"/>
                    </a:cubicBezTo>
                    <a:cubicBezTo>
                      <a:pt x="869" y="5146"/>
                      <a:pt x="2924" y="263"/>
                      <a:pt x="1446" y="10"/>
                    </a:cubicBezTo>
                    <a:cubicBezTo>
                      <a:pt x="1410" y="3"/>
                      <a:pt x="1376" y="0"/>
                      <a:pt x="134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6" name="Google Shape;1346;p18"/>
            <p:cNvGrpSpPr/>
            <p:nvPr/>
          </p:nvGrpSpPr>
          <p:grpSpPr>
            <a:xfrm>
              <a:off x="8735864" y="1034696"/>
              <a:ext cx="213293" cy="3005896"/>
              <a:chOff x="8735864" y="1034696"/>
              <a:chExt cx="213293" cy="3005896"/>
            </a:xfrm>
          </p:grpSpPr>
          <p:sp>
            <p:nvSpPr>
              <p:cNvPr id="1347" name="Google Shape;1347;p18"/>
              <p:cNvSpPr/>
              <p:nvPr/>
            </p:nvSpPr>
            <p:spPr>
              <a:xfrm>
                <a:off x="8932717" y="1165533"/>
                <a:ext cx="14954" cy="1487494"/>
              </a:xfrm>
              <a:custGeom>
                <a:avLst/>
                <a:gdLst/>
                <a:ahLst/>
                <a:cxnLst/>
                <a:rect l="l" t="t" r="r" b="b"/>
                <a:pathLst>
                  <a:path w="463" h="46056" extrusionOk="0">
                    <a:moveTo>
                      <a:pt x="0" y="1"/>
                    </a:moveTo>
                    <a:lnTo>
                      <a:pt x="0" y="46056"/>
                    </a:lnTo>
                    <a:lnTo>
                      <a:pt x="462" y="46056"/>
                    </a:lnTo>
                    <a:lnTo>
                      <a:pt x="462" y="1"/>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8"/>
              <p:cNvSpPr/>
              <p:nvPr/>
            </p:nvSpPr>
            <p:spPr>
              <a:xfrm>
                <a:off x="8735864" y="1034696"/>
                <a:ext cx="213293" cy="143918"/>
              </a:xfrm>
              <a:custGeom>
                <a:avLst/>
                <a:gdLst/>
                <a:ahLst/>
                <a:cxnLst/>
                <a:rect l="l" t="t" r="r" b="b"/>
                <a:pathLst>
                  <a:path w="6604" h="4456" extrusionOk="0">
                    <a:moveTo>
                      <a:pt x="2679" y="0"/>
                    </a:moveTo>
                    <a:cubicBezTo>
                      <a:pt x="2517" y="0"/>
                      <a:pt x="2379" y="0"/>
                      <a:pt x="2217" y="35"/>
                    </a:cubicBezTo>
                    <a:cubicBezTo>
                      <a:pt x="1617" y="116"/>
                      <a:pt x="1040" y="451"/>
                      <a:pt x="636" y="924"/>
                    </a:cubicBezTo>
                    <a:cubicBezTo>
                      <a:pt x="232" y="1420"/>
                      <a:pt x="1" y="2020"/>
                      <a:pt x="12" y="2701"/>
                    </a:cubicBezTo>
                    <a:cubicBezTo>
                      <a:pt x="36" y="3452"/>
                      <a:pt x="555" y="4144"/>
                      <a:pt x="1294" y="4375"/>
                    </a:cubicBezTo>
                    <a:cubicBezTo>
                      <a:pt x="1467" y="4433"/>
                      <a:pt x="1652" y="4456"/>
                      <a:pt x="1859" y="4456"/>
                    </a:cubicBezTo>
                    <a:cubicBezTo>
                      <a:pt x="2090" y="4456"/>
                      <a:pt x="2333" y="4387"/>
                      <a:pt x="2540" y="4271"/>
                    </a:cubicBezTo>
                    <a:cubicBezTo>
                      <a:pt x="2944" y="4040"/>
                      <a:pt x="3233" y="3579"/>
                      <a:pt x="3233" y="3094"/>
                    </a:cubicBezTo>
                    <a:lnTo>
                      <a:pt x="3233" y="2898"/>
                    </a:lnTo>
                    <a:cubicBezTo>
                      <a:pt x="3233" y="2828"/>
                      <a:pt x="3210" y="2771"/>
                      <a:pt x="3198" y="2701"/>
                    </a:cubicBezTo>
                    <a:cubicBezTo>
                      <a:pt x="3103" y="2406"/>
                      <a:pt x="2835" y="2213"/>
                      <a:pt x="2536" y="2213"/>
                    </a:cubicBezTo>
                    <a:cubicBezTo>
                      <a:pt x="2473" y="2213"/>
                      <a:pt x="2409" y="2222"/>
                      <a:pt x="2344" y="2240"/>
                    </a:cubicBezTo>
                    <a:cubicBezTo>
                      <a:pt x="1986" y="2355"/>
                      <a:pt x="1790" y="2725"/>
                      <a:pt x="1882" y="3094"/>
                    </a:cubicBezTo>
                    <a:cubicBezTo>
                      <a:pt x="1882" y="3117"/>
                      <a:pt x="1882" y="3152"/>
                      <a:pt x="1859" y="3175"/>
                    </a:cubicBezTo>
                    <a:cubicBezTo>
                      <a:pt x="1859" y="3186"/>
                      <a:pt x="1825" y="3209"/>
                      <a:pt x="1813" y="3209"/>
                    </a:cubicBezTo>
                    <a:cubicBezTo>
                      <a:pt x="1755" y="3209"/>
                      <a:pt x="1686" y="3209"/>
                      <a:pt x="1628" y="3186"/>
                    </a:cubicBezTo>
                    <a:cubicBezTo>
                      <a:pt x="1363" y="3128"/>
                      <a:pt x="1132" y="2898"/>
                      <a:pt x="1109" y="2609"/>
                    </a:cubicBezTo>
                    <a:cubicBezTo>
                      <a:pt x="1074" y="2263"/>
                      <a:pt x="1178" y="1847"/>
                      <a:pt x="1409" y="1547"/>
                    </a:cubicBezTo>
                    <a:cubicBezTo>
                      <a:pt x="1640" y="1224"/>
                      <a:pt x="1986" y="982"/>
                      <a:pt x="2379" y="901"/>
                    </a:cubicBezTo>
                    <a:cubicBezTo>
                      <a:pt x="2483" y="866"/>
                      <a:pt x="2575" y="866"/>
                      <a:pt x="2679" y="855"/>
                    </a:cubicBezTo>
                    <a:lnTo>
                      <a:pt x="3014" y="855"/>
                    </a:lnTo>
                    <a:lnTo>
                      <a:pt x="3348" y="901"/>
                    </a:lnTo>
                    <a:cubicBezTo>
                      <a:pt x="3464" y="924"/>
                      <a:pt x="3556" y="935"/>
                      <a:pt x="3671" y="970"/>
                    </a:cubicBezTo>
                    <a:cubicBezTo>
                      <a:pt x="4122" y="1085"/>
                      <a:pt x="4526" y="1316"/>
                      <a:pt x="4883" y="1605"/>
                    </a:cubicBezTo>
                    <a:cubicBezTo>
                      <a:pt x="5611" y="2182"/>
                      <a:pt x="6072" y="3094"/>
                      <a:pt x="6095" y="4052"/>
                    </a:cubicBezTo>
                    <a:cubicBezTo>
                      <a:pt x="6119" y="4167"/>
                      <a:pt x="6199" y="4271"/>
                      <a:pt x="6326" y="4271"/>
                    </a:cubicBezTo>
                    <a:cubicBezTo>
                      <a:pt x="6333" y="4272"/>
                      <a:pt x="6339" y="4272"/>
                      <a:pt x="6346" y="4272"/>
                    </a:cubicBezTo>
                    <a:cubicBezTo>
                      <a:pt x="6454" y="4272"/>
                      <a:pt x="6557" y="4183"/>
                      <a:pt x="6557" y="4052"/>
                    </a:cubicBezTo>
                    <a:cubicBezTo>
                      <a:pt x="6603" y="2978"/>
                      <a:pt x="6153" y="1859"/>
                      <a:pt x="5345" y="1097"/>
                    </a:cubicBezTo>
                    <a:cubicBezTo>
                      <a:pt x="4964" y="705"/>
                      <a:pt x="4468" y="404"/>
                      <a:pt x="3937" y="220"/>
                    </a:cubicBezTo>
                    <a:cubicBezTo>
                      <a:pt x="3810" y="174"/>
                      <a:pt x="3660" y="151"/>
                      <a:pt x="3533" y="104"/>
                    </a:cubicBezTo>
                    <a:lnTo>
                      <a:pt x="3117" y="35"/>
                    </a:lnTo>
                    <a:lnTo>
                      <a:pt x="2679" y="0"/>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8"/>
              <p:cNvSpPr/>
              <p:nvPr/>
            </p:nvSpPr>
            <p:spPr>
              <a:xfrm>
                <a:off x="8932717" y="2421874"/>
                <a:ext cx="14954" cy="1487494"/>
              </a:xfrm>
              <a:custGeom>
                <a:avLst/>
                <a:gdLst/>
                <a:ahLst/>
                <a:cxnLst/>
                <a:rect l="l" t="t" r="r" b="b"/>
                <a:pathLst>
                  <a:path w="463" h="46056" extrusionOk="0">
                    <a:moveTo>
                      <a:pt x="0" y="0"/>
                    </a:moveTo>
                    <a:lnTo>
                      <a:pt x="0" y="46055"/>
                    </a:lnTo>
                    <a:lnTo>
                      <a:pt x="462" y="46055"/>
                    </a:lnTo>
                    <a:lnTo>
                      <a:pt x="462" y="0"/>
                    </a:ln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8"/>
              <p:cNvSpPr/>
              <p:nvPr/>
            </p:nvSpPr>
            <p:spPr>
              <a:xfrm>
                <a:off x="8735864" y="3896287"/>
                <a:ext cx="213293" cy="144305"/>
              </a:xfrm>
              <a:custGeom>
                <a:avLst/>
                <a:gdLst/>
                <a:ahLst/>
                <a:cxnLst/>
                <a:rect l="l" t="t" r="r" b="b"/>
                <a:pathLst>
                  <a:path w="6604" h="4468" extrusionOk="0">
                    <a:moveTo>
                      <a:pt x="1859" y="0"/>
                    </a:moveTo>
                    <a:cubicBezTo>
                      <a:pt x="1652" y="0"/>
                      <a:pt x="1467" y="35"/>
                      <a:pt x="1294" y="93"/>
                    </a:cubicBezTo>
                    <a:cubicBezTo>
                      <a:pt x="555" y="324"/>
                      <a:pt x="36" y="1016"/>
                      <a:pt x="12" y="1766"/>
                    </a:cubicBezTo>
                    <a:cubicBezTo>
                      <a:pt x="1" y="2447"/>
                      <a:pt x="232" y="3048"/>
                      <a:pt x="636" y="3544"/>
                    </a:cubicBezTo>
                    <a:cubicBezTo>
                      <a:pt x="1040" y="4017"/>
                      <a:pt x="1617" y="4352"/>
                      <a:pt x="2217" y="4433"/>
                    </a:cubicBezTo>
                    <a:cubicBezTo>
                      <a:pt x="2379" y="4467"/>
                      <a:pt x="2517" y="4467"/>
                      <a:pt x="2679" y="4467"/>
                    </a:cubicBezTo>
                    <a:lnTo>
                      <a:pt x="3117" y="4433"/>
                    </a:lnTo>
                    <a:lnTo>
                      <a:pt x="3533" y="4364"/>
                    </a:lnTo>
                    <a:cubicBezTo>
                      <a:pt x="3660" y="4317"/>
                      <a:pt x="3810" y="4294"/>
                      <a:pt x="3937" y="4248"/>
                    </a:cubicBezTo>
                    <a:cubicBezTo>
                      <a:pt x="4468" y="4063"/>
                      <a:pt x="4964" y="3752"/>
                      <a:pt x="5345" y="3371"/>
                    </a:cubicBezTo>
                    <a:cubicBezTo>
                      <a:pt x="6153" y="2598"/>
                      <a:pt x="6603" y="1489"/>
                      <a:pt x="6557" y="404"/>
                    </a:cubicBezTo>
                    <a:cubicBezTo>
                      <a:pt x="6557" y="289"/>
                      <a:pt x="6463" y="193"/>
                      <a:pt x="6359" y="193"/>
                    </a:cubicBezTo>
                    <a:cubicBezTo>
                      <a:pt x="6348" y="193"/>
                      <a:pt x="6337" y="194"/>
                      <a:pt x="6326" y="197"/>
                    </a:cubicBezTo>
                    <a:cubicBezTo>
                      <a:pt x="6199" y="197"/>
                      <a:pt x="6119" y="289"/>
                      <a:pt x="6095" y="404"/>
                    </a:cubicBezTo>
                    <a:cubicBezTo>
                      <a:pt x="6072" y="1374"/>
                      <a:pt x="5611" y="2286"/>
                      <a:pt x="4883" y="2863"/>
                    </a:cubicBezTo>
                    <a:cubicBezTo>
                      <a:pt x="4526" y="3152"/>
                      <a:pt x="4122" y="3382"/>
                      <a:pt x="3671" y="3498"/>
                    </a:cubicBezTo>
                    <a:cubicBezTo>
                      <a:pt x="3556" y="3521"/>
                      <a:pt x="3464" y="3544"/>
                      <a:pt x="3348" y="3567"/>
                    </a:cubicBezTo>
                    <a:lnTo>
                      <a:pt x="3014" y="3613"/>
                    </a:lnTo>
                    <a:lnTo>
                      <a:pt x="2679" y="3613"/>
                    </a:lnTo>
                    <a:cubicBezTo>
                      <a:pt x="2575" y="3602"/>
                      <a:pt x="2483" y="3602"/>
                      <a:pt x="2379" y="3567"/>
                    </a:cubicBezTo>
                    <a:cubicBezTo>
                      <a:pt x="1986" y="3486"/>
                      <a:pt x="1640" y="3232"/>
                      <a:pt x="1409" y="2921"/>
                    </a:cubicBezTo>
                    <a:cubicBezTo>
                      <a:pt x="1178" y="2621"/>
                      <a:pt x="1074" y="2194"/>
                      <a:pt x="1109" y="1847"/>
                    </a:cubicBezTo>
                    <a:cubicBezTo>
                      <a:pt x="1132" y="1559"/>
                      <a:pt x="1363" y="1328"/>
                      <a:pt x="1628" y="1270"/>
                    </a:cubicBezTo>
                    <a:cubicBezTo>
                      <a:pt x="1686" y="1259"/>
                      <a:pt x="1755" y="1259"/>
                      <a:pt x="1813" y="1259"/>
                    </a:cubicBezTo>
                    <a:cubicBezTo>
                      <a:pt x="1825" y="1259"/>
                      <a:pt x="1859" y="1270"/>
                      <a:pt x="1859" y="1293"/>
                    </a:cubicBezTo>
                    <a:cubicBezTo>
                      <a:pt x="1882" y="1316"/>
                      <a:pt x="1882" y="1351"/>
                      <a:pt x="1882" y="1374"/>
                    </a:cubicBezTo>
                    <a:cubicBezTo>
                      <a:pt x="1790" y="1732"/>
                      <a:pt x="1986" y="2113"/>
                      <a:pt x="2344" y="2228"/>
                    </a:cubicBezTo>
                    <a:cubicBezTo>
                      <a:pt x="2409" y="2246"/>
                      <a:pt x="2473" y="2255"/>
                      <a:pt x="2536" y="2255"/>
                    </a:cubicBezTo>
                    <a:cubicBezTo>
                      <a:pt x="2835" y="2255"/>
                      <a:pt x="3103" y="2062"/>
                      <a:pt x="3198" y="1766"/>
                    </a:cubicBezTo>
                    <a:cubicBezTo>
                      <a:pt x="3210" y="1697"/>
                      <a:pt x="3233" y="1639"/>
                      <a:pt x="3233" y="1559"/>
                    </a:cubicBezTo>
                    <a:lnTo>
                      <a:pt x="3233" y="1374"/>
                    </a:lnTo>
                    <a:cubicBezTo>
                      <a:pt x="3233" y="889"/>
                      <a:pt x="2944" y="427"/>
                      <a:pt x="2540" y="197"/>
                    </a:cubicBezTo>
                    <a:cubicBezTo>
                      <a:pt x="2333" y="81"/>
                      <a:pt x="2090" y="0"/>
                      <a:pt x="1859"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1" name="Google Shape;1351;p18"/>
            <p:cNvGrpSpPr/>
            <p:nvPr/>
          </p:nvGrpSpPr>
          <p:grpSpPr>
            <a:xfrm>
              <a:off x="8302319" y="114937"/>
              <a:ext cx="750045" cy="777046"/>
              <a:chOff x="8338895" y="169801"/>
              <a:chExt cx="750045" cy="777046"/>
            </a:xfrm>
          </p:grpSpPr>
          <p:sp>
            <p:nvSpPr>
              <p:cNvPr id="1352" name="Google Shape;1352;p18"/>
              <p:cNvSpPr/>
              <p:nvPr/>
            </p:nvSpPr>
            <p:spPr>
              <a:xfrm>
                <a:off x="8423095" y="169801"/>
                <a:ext cx="179348" cy="271428"/>
              </a:xfrm>
              <a:custGeom>
                <a:avLst/>
                <a:gdLst/>
                <a:ahLst/>
                <a:cxnLst/>
                <a:rect l="l" t="t" r="r" b="b"/>
                <a:pathLst>
                  <a:path w="5553" h="8404" extrusionOk="0">
                    <a:moveTo>
                      <a:pt x="3013" y="1"/>
                    </a:moveTo>
                    <a:lnTo>
                      <a:pt x="3013" y="1"/>
                    </a:lnTo>
                    <a:cubicBezTo>
                      <a:pt x="2390" y="301"/>
                      <a:pt x="1951" y="1259"/>
                      <a:pt x="2090" y="1928"/>
                    </a:cubicBezTo>
                    <a:cubicBezTo>
                      <a:pt x="1836" y="1710"/>
                      <a:pt x="1505" y="1611"/>
                      <a:pt x="1165" y="1611"/>
                    </a:cubicBezTo>
                    <a:cubicBezTo>
                      <a:pt x="748" y="1611"/>
                      <a:pt x="318" y="1760"/>
                      <a:pt x="1" y="2021"/>
                    </a:cubicBezTo>
                    <a:cubicBezTo>
                      <a:pt x="113" y="1985"/>
                      <a:pt x="228" y="1968"/>
                      <a:pt x="343" y="1968"/>
                    </a:cubicBezTo>
                    <a:cubicBezTo>
                      <a:pt x="785" y="1968"/>
                      <a:pt x="1231" y="2213"/>
                      <a:pt x="1524" y="2552"/>
                    </a:cubicBezTo>
                    <a:cubicBezTo>
                      <a:pt x="1905" y="2990"/>
                      <a:pt x="2078" y="3544"/>
                      <a:pt x="2194" y="4110"/>
                    </a:cubicBezTo>
                    <a:cubicBezTo>
                      <a:pt x="2309" y="4675"/>
                      <a:pt x="2367" y="5241"/>
                      <a:pt x="2540" y="5783"/>
                    </a:cubicBezTo>
                    <a:cubicBezTo>
                      <a:pt x="2967" y="7111"/>
                      <a:pt x="4179" y="8150"/>
                      <a:pt x="5553" y="8404"/>
                    </a:cubicBezTo>
                    <a:cubicBezTo>
                      <a:pt x="4814" y="8265"/>
                      <a:pt x="3313" y="7157"/>
                      <a:pt x="3186" y="4375"/>
                    </a:cubicBezTo>
                    <a:cubicBezTo>
                      <a:pt x="3083" y="2148"/>
                      <a:pt x="2540" y="1490"/>
                      <a:pt x="301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8"/>
              <p:cNvSpPr/>
              <p:nvPr/>
            </p:nvSpPr>
            <p:spPr>
              <a:xfrm>
                <a:off x="8547247" y="224966"/>
                <a:ext cx="96214" cy="213648"/>
              </a:xfrm>
              <a:custGeom>
                <a:avLst/>
                <a:gdLst/>
                <a:ahLst/>
                <a:cxnLst/>
                <a:rect l="l" t="t" r="r" b="b"/>
                <a:pathLst>
                  <a:path w="2979" h="6615" extrusionOk="0">
                    <a:moveTo>
                      <a:pt x="1709" y="520"/>
                    </a:moveTo>
                    <a:cubicBezTo>
                      <a:pt x="1697" y="751"/>
                      <a:pt x="1662" y="959"/>
                      <a:pt x="1628" y="1190"/>
                    </a:cubicBezTo>
                    <a:cubicBezTo>
                      <a:pt x="1582" y="1409"/>
                      <a:pt x="1512" y="1628"/>
                      <a:pt x="1420" y="1848"/>
                    </a:cubicBezTo>
                    <a:cubicBezTo>
                      <a:pt x="1247" y="2263"/>
                      <a:pt x="1028" y="2656"/>
                      <a:pt x="843" y="3071"/>
                    </a:cubicBezTo>
                    <a:cubicBezTo>
                      <a:pt x="658" y="3475"/>
                      <a:pt x="497" y="3891"/>
                      <a:pt x="450" y="4341"/>
                    </a:cubicBezTo>
                    <a:cubicBezTo>
                      <a:pt x="419" y="4742"/>
                      <a:pt x="484" y="5172"/>
                      <a:pt x="707" y="5517"/>
                    </a:cubicBezTo>
                    <a:lnTo>
                      <a:pt x="707" y="5517"/>
                    </a:lnTo>
                    <a:cubicBezTo>
                      <a:pt x="665" y="5455"/>
                      <a:pt x="627" y="5391"/>
                      <a:pt x="589" y="5322"/>
                    </a:cubicBezTo>
                    <a:cubicBezTo>
                      <a:pt x="543" y="5218"/>
                      <a:pt x="497" y="5114"/>
                      <a:pt x="474" y="4999"/>
                    </a:cubicBezTo>
                    <a:cubicBezTo>
                      <a:pt x="416" y="4780"/>
                      <a:pt x="393" y="4560"/>
                      <a:pt x="416" y="4318"/>
                    </a:cubicBezTo>
                    <a:cubicBezTo>
                      <a:pt x="439" y="3856"/>
                      <a:pt x="601" y="3429"/>
                      <a:pt x="785" y="3025"/>
                    </a:cubicBezTo>
                    <a:cubicBezTo>
                      <a:pt x="970" y="2621"/>
                      <a:pt x="1201" y="2229"/>
                      <a:pt x="1374" y="1813"/>
                    </a:cubicBezTo>
                    <a:cubicBezTo>
                      <a:pt x="1547" y="1409"/>
                      <a:pt x="1651" y="959"/>
                      <a:pt x="1709" y="520"/>
                    </a:cubicBezTo>
                    <a:close/>
                    <a:moveTo>
                      <a:pt x="1801" y="1"/>
                    </a:moveTo>
                    <a:cubicBezTo>
                      <a:pt x="1801" y="636"/>
                      <a:pt x="624" y="532"/>
                      <a:pt x="670" y="1121"/>
                    </a:cubicBezTo>
                    <a:cubicBezTo>
                      <a:pt x="497" y="774"/>
                      <a:pt x="324" y="486"/>
                      <a:pt x="23" y="290"/>
                    </a:cubicBezTo>
                    <a:lnTo>
                      <a:pt x="23" y="290"/>
                    </a:lnTo>
                    <a:cubicBezTo>
                      <a:pt x="543" y="1224"/>
                      <a:pt x="393" y="2460"/>
                      <a:pt x="185" y="3464"/>
                    </a:cubicBezTo>
                    <a:cubicBezTo>
                      <a:pt x="0" y="4306"/>
                      <a:pt x="116" y="5103"/>
                      <a:pt x="647" y="5738"/>
                    </a:cubicBezTo>
                    <a:cubicBezTo>
                      <a:pt x="739" y="5865"/>
                      <a:pt x="866" y="6003"/>
                      <a:pt x="1016" y="6119"/>
                    </a:cubicBezTo>
                    <a:cubicBezTo>
                      <a:pt x="1264" y="6322"/>
                      <a:pt x="1568" y="6426"/>
                      <a:pt x="1830" y="6603"/>
                    </a:cubicBezTo>
                    <a:lnTo>
                      <a:pt x="1830" y="6603"/>
                    </a:lnTo>
                    <a:cubicBezTo>
                      <a:pt x="1295" y="6233"/>
                      <a:pt x="842" y="5638"/>
                      <a:pt x="716" y="4987"/>
                    </a:cubicBezTo>
                    <a:cubicBezTo>
                      <a:pt x="635" y="4630"/>
                      <a:pt x="566" y="4006"/>
                      <a:pt x="947" y="3787"/>
                    </a:cubicBezTo>
                    <a:cubicBezTo>
                      <a:pt x="1037" y="3738"/>
                      <a:pt x="1145" y="3694"/>
                      <a:pt x="1250" y="3694"/>
                    </a:cubicBezTo>
                    <a:cubicBezTo>
                      <a:pt x="1292" y="3694"/>
                      <a:pt x="1334" y="3701"/>
                      <a:pt x="1374" y="3718"/>
                    </a:cubicBezTo>
                    <a:cubicBezTo>
                      <a:pt x="1524" y="3775"/>
                      <a:pt x="1605" y="3983"/>
                      <a:pt x="1547" y="4110"/>
                    </a:cubicBezTo>
                    <a:cubicBezTo>
                      <a:pt x="1709" y="3995"/>
                      <a:pt x="1755" y="3752"/>
                      <a:pt x="1662" y="3579"/>
                    </a:cubicBezTo>
                    <a:cubicBezTo>
                      <a:pt x="1585" y="3449"/>
                      <a:pt x="1435" y="3384"/>
                      <a:pt x="1288" y="3384"/>
                    </a:cubicBezTo>
                    <a:cubicBezTo>
                      <a:pt x="1238" y="3384"/>
                      <a:pt x="1189" y="3392"/>
                      <a:pt x="1143" y="3406"/>
                    </a:cubicBezTo>
                    <a:cubicBezTo>
                      <a:pt x="1501" y="2887"/>
                      <a:pt x="2020" y="2575"/>
                      <a:pt x="2644" y="2402"/>
                    </a:cubicBezTo>
                    <a:cubicBezTo>
                      <a:pt x="2644" y="2402"/>
                      <a:pt x="2494" y="2309"/>
                      <a:pt x="2343" y="2263"/>
                    </a:cubicBezTo>
                    <a:cubicBezTo>
                      <a:pt x="2343" y="2263"/>
                      <a:pt x="2528" y="2079"/>
                      <a:pt x="2978" y="1917"/>
                    </a:cubicBezTo>
                    <a:cubicBezTo>
                      <a:pt x="2663" y="1805"/>
                      <a:pt x="2545" y="1765"/>
                      <a:pt x="2252" y="1765"/>
                    </a:cubicBezTo>
                    <a:cubicBezTo>
                      <a:pt x="2213" y="1765"/>
                      <a:pt x="2171" y="1766"/>
                      <a:pt x="2124" y="1767"/>
                    </a:cubicBezTo>
                    <a:cubicBezTo>
                      <a:pt x="2713" y="1063"/>
                      <a:pt x="1801" y="670"/>
                      <a:pt x="1801" y="1"/>
                    </a:cubicBezTo>
                    <a:close/>
                    <a:moveTo>
                      <a:pt x="1830" y="6603"/>
                    </a:moveTo>
                    <a:lnTo>
                      <a:pt x="1830" y="6603"/>
                    </a:lnTo>
                    <a:cubicBezTo>
                      <a:pt x="1835" y="6607"/>
                      <a:pt x="1841" y="6611"/>
                      <a:pt x="1847" y="6615"/>
                    </a:cubicBezTo>
                    <a:cubicBezTo>
                      <a:pt x="1841" y="6611"/>
                      <a:pt x="1836" y="6607"/>
                      <a:pt x="1830" y="6603"/>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8"/>
              <p:cNvSpPr/>
              <p:nvPr/>
            </p:nvSpPr>
            <p:spPr>
              <a:xfrm>
                <a:off x="8534554" y="264853"/>
                <a:ext cx="13823" cy="78321"/>
              </a:xfrm>
              <a:custGeom>
                <a:avLst/>
                <a:gdLst/>
                <a:ahLst/>
                <a:cxnLst/>
                <a:rect l="l" t="t" r="r" b="b"/>
                <a:pathLst>
                  <a:path w="428" h="2425" extrusionOk="0">
                    <a:moveTo>
                      <a:pt x="1" y="1"/>
                    </a:moveTo>
                    <a:lnTo>
                      <a:pt x="128" y="2425"/>
                    </a:lnTo>
                    <a:cubicBezTo>
                      <a:pt x="428" y="1617"/>
                      <a:pt x="370" y="786"/>
                      <a:pt x="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8"/>
              <p:cNvSpPr/>
              <p:nvPr/>
            </p:nvSpPr>
            <p:spPr>
              <a:xfrm>
                <a:off x="8408174" y="405799"/>
                <a:ext cx="77223" cy="101802"/>
              </a:xfrm>
              <a:custGeom>
                <a:avLst/>
                <a:gdLst/>
                <a:ahLst/>
                <a:cxnLst/>
                <a:rect l="l" t="t" r="r" b="b"/>
                <a:pathLst>
                  <a:path w="2391" h="3152" extrusionOk="0">
                    <a:moveTo>
                      <a:pt x="370" y="762"/>
                    </a:moveTo>
                    <a:cubicBezTo>
                      <a:pt x="509" y="877"/>
                      <a:pt x="659" y="958"/>
                      <a:pt x="832" y="1039"/>
                    </a:cubicBezTo>
                    <a:cubicBezTo>
                      <a:pt x="994" y="1108"/>
                      <a:pt x="1167" y="1177"/>
                      <a:pt x="1328" y="1270"/>
                    </a:cubicBezTo>
                    <a:cubicBezTo>
                      <a:pt x="1490" y="1351"/>
                      <a:pt x="1640" y="1466"/>
                      <a:pt x="1755" y="1616"/>
                    </a:cubicBezTo>
                    <a:cubicBezTo>
                      <a:pt x="1871" y="1755"/>
                      <a:pt x="1952" y="1928"/>
                      <a:pt x="2009" y="2101"/>
                    </a:cubicBezTo>
                    <a:cubicBezTo>
                      <a:pt x="1929" y="1939"/>
                      <a:pt x="1836" y="1789"/>
                      <a:pt x="1721" y="1651"/>
                    </a:cubicBezTo>
                    <a:cubicBezTo>
                      <a:pt x="1640" y="1570"/>
                      <a:pt x="1559" y="1512"/>
                      <a:pt x="1467" y="1443"/>
                    </a:cubicBezTo>
                    <a:cubicBezTo>
                      <a:pt x="1351" y="1397"/>
                      <a:pt x="1236" y="1362"/>
                      <a:pt x="1121" y="1351"/>
                    </a:cubicBezTo>
                    <a:cubicBezTo>
                      <a:pt x="1087" y="1348"/>
                      <a:pt x="1053" y="1347"/>
                      <a:pt x="1018" y="1347"/>
                    </a:cubicBezTo>
                    <a:cubicBezTo>
                      <a:pt x="898" y="1347"/>
                      <a:pt x="773" y="1364"/>
                      <a:pt x="647" y="1408"/>
                    </a:cubicBezTo>
                    <a:cubicBezTo>
                      <a:pt x="749" y="1325"/>
                      <a:pt x="896" y="1286"/>
                      <a:pt x="1040" y="1286"/>
                    </a:cubicBezTo>
                    <a:cubicBezTo>
                      <a:pt x="1075" y="1286"/>
                      <a:pt x="1110" y="1288"/>
                      <a:pt x="1144" y="1293"/>
                    </a:cubicBezTo>
                    <a:cubicBezTo>
                      <a:pt x="1167" y="1293"/>
                      <a:pt x="1213" y="1304"/>
                      <a:pt x="1236" y="1304"/>
                    </a:cubicBezTo>
                    <a:cubicBezTo>
                      <a:pt x="1097" y="1235"/>
                      <a:pt x="947" y="1177"/>
                      <a:pt x="809" y="1108"/>
                    </a:cubicBezTo>
                    <a:cubicBezTo>
                      <a:pt x="647" y="1004"/>
                      <a:pt x="486" y="900"/>
                      <a:pt x="370" y="762"/>
                    </a:cubicBezTo>
                    <a:close/>
                    <a:moveTo>
                      <a:pt x="347" y="0"/>
                    </a:moveTo>
                    <a:lnTo>
                      <a:pt x="347" y="0"/>
                    </a:lnTo>
                    <a:cubicBezTo>
                      <a:pt x="174" y="208"/>
                      <a:pt x="1" y="416"/>
                      <a:pt x="47" y="693"/>
                    </a:cubicBezTo>
                    <a:cubicBezTo>
                      <a:pt x="70" y="935"/>
                      <a:pt x="197" y="1166"/>
                      <a:pt x="370" y="1327"/>
                    </a:cubicBezTo>
                    <a:cubicBezTo>
                      <a:pt x="349" y="1320"/>
                      <a:pt x="325" y="1316"/>
                      <a:pt x="300" y="1316"/>
                    </a:cubicBezTo>
                    <a:cubicBezTo>
                      <a:pt x="215" y="1316"/>
                      <a:pt x="117" y="1358"/>
                      <a:pt x="82" y="1420"/>
                    </a:cubicBezTo>
                    <a:cubicBezTo>
                      <a:pt x="12" y="1535"/>
                      <a:pt x="59" y="1685"/>
                      <a:pt x="163" y="1766"/>
                    </a:cubicBezTo>
                    <a:cubicBezTo>
                      <a:pt x="243" y="1858"/>
                      <a:pt x="370" y="1916"/>
                      <a:pt x="486" y="1962"/>
                    </a:cubicBezTo>
                    <a:cubicBezTo>
                      <a:pt x="313" y="1997"/>
                      <a:pt x="163" y="2112"/>
                      <a:pt x="128" y="2286"/>
                    </a:cubicBezTo>
                    <a:cubicBezTo>
                      <a:pt x="105" y="2459"/>
                      <a:pt x="174" y="2655"/>
                      <a:pt x="301" y="2747"/>
                    </a:cubicBezTo>
                    <a:cubicBezTo>
                      <a:pt x="451" y="2389"/>
                      <a:pt x="855" y="2101"/>
                      <a:pt x="1236" y="2101"/>
                    </a:cubicBezTo>
                    <a:cubicBezTo>
                      <a:pt x="1245" y="2101"/>
                      <a:pt x="1254" y="2100"/>
                      <a:pt x="1263" y="2100"/>
                    </a:cubicBezTo>
                    <a:cubicBezTo>
                      <a:pt x="1646" y="2100"/>
                      <a:pt x="2025" y="2340"/>
                      <a:pt x="2194" y="2678"/>
                    </a:cubicBezTo>
                    <a:cubicBezTo>
                      <a:pt x="2263" y="2840"/>
                      <a:pt x="2321" y="3001"/>
                      <a:pt x="2333" y="3151"/>
                    </a:cubicBezTo>
                    <a:cubicBezTo>
                      <a:pt x="2390" y="2793"/>
                      <a:pt x="2379" y="2424"/>
                      <a:pt x="2263" y="2055"/>
                    </a:cubicBezTo>
                    <a:cubicBezTo>
                      <a:pt x="2090" y="1535"/>
                      <a:pt x="1698" y="1074"/>
                      <a:pt x="1224" y="820"/>
                    </a:cubicBezTo>
                    <a:cubicBezTo>
                      <a:pt x="1040" y="716"/>
                      <a:pt x="832" y="646"/>
                      <a:pt x="659" y="520"/>
                    </a:cubicBezTo>
                    <a:cubicBezTo>
                      <a:pt x="474" y="416"/>
                      <a:pt x="336" y="208"/>
                      <a:pt x="347"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8"/>
              <p:cNvSpPr/>
              <p:nvPr/>
            </p:nvSpPr>
            <p:spPr>
              <a:xfrm>
                <a:off x="8341092" y="325669"/>
                <a:ext cx="166268" cy="246430"/>
              </a:xfrm>
              <a:custGeom>
                <a:avLst/>
                <a:gdLst/>
                <a:ahLst/>
                <a:cxnLst/>
                <a:rect l="l" t="t" r="r" b="b"/>
                <a:pathLst>
                  <a:path w="5148" h="7630" extrusionOk="0">
                    <a:moveTo>
                      <a:pt x="1550" y="164"/>
                    </a:moveTo>
                    <a:cubicBezTo>
                      <a:pt x="1715" y="164"/>
                      <a:pt x="1879" y="184"/>
                      <a:pt x="2043" y="230"/>
                    </a:cubicBezTo>
                    <a:cubicBezTo>
                      <a:pt x="2320" y="300"/>
                      <a:pt x="2597" y="403"/>
                      <a:pt x="2840" y="542"/>
                    </a:cubicBezTo>
                    <a:cubicBezTo>
                      <a:pt x="3082" y="692"/>
                      <a:pt x="3313" y="865"/>
                      <a:pt x="3521" y="1073"/>
                    </a:cubicBezTo>
                    <a:cubicBezTo>
                      <a:pt x="3301" y="888"/>
                      <a:pt x="3071" y="715"/>
                      <a:pt x="2828" y="588"/>
                    </a:cubicBezTo>
                    <a:cubicBezTo>
                      <a:pt x="2586" y="461"/>
                      <a:pt x="2309" y="357"/>
                      <a:pt x="2032" y="288"/>
                    </a:cubicBezTo>
                    <a:cubicBezTo>
                      <a:pt x="1861" y="238"/>
                      <a:pt x="1687" y="215"/>
                      <a:pt x="1516" y="215"/>
                    </a:cubicBezTo>
                    <a:cubicBezTo>
                      <a:pt x="1409" y="215"/>
                      <a:pt x="1303" y="224"/>
                      <a:pt x="1201" y="242"/>
                    </a:cubicBezTo>
                    <a:cubicBezTo>
                      <a:pt x="912" y="288"/>
                      <a:pt x="635" y="369"/>
                      <a:pt x="358" y="461"/>
                    </a:cubicBezTo>
                    <a:cubicBezTo>
                      <a:pt x="624" y="346"/>
                      <a:pt x="889" y="242"/>
                      <a:pt x="1178" y="196"/>
                    </a:cubicBezTo>
                    <a:cubicBezTo>
                      <a:pt x="1302" y="176"/>
                      <a:pt x="1426" y="164"/>
                      <a:pt x="1550" y="164"/>
                    </a:cubicBezTo>
                    <a:close/>
                    <a:moveTo>
                      <a:pt x="1581" y="1"/>
                    </a:moveTo>
                    <a:cubicBezTo>
                      <a:pt x="1132" y="1"/>
                      <a:pt x="679" y="128"/>
                      <a:pt x="254" y="369"/>
                    </a:cubicBezTo>
                    <a:cubicBezTo>
                      <a:pt x="185" y="415"/>
                      <a:pt x="116" y="473"/>
                      <a:pt x="69" y="542"/>
                    </a:cubicBezTo>
                    <a:cubicBezTo>
                      <a:pt x="0" y="692"/>
                      <a:pt x="116" y="831"/>
                      <a:pt x="254" y="831"/>
                    </a:cubicBezTo>
                    <a:cubicBezTo>
                      <a:pt x="358" y="831"/>
                      <a:pt x="450" y="773"/>
                      <a:pt x="531" y="773"/>
                    </a:cubicBezTo>
                    <a:cubicBezTo>
                      <a:pt x="219" y="1173"/>
                      <a:pt x="650" y="1499"/>
                      <a:pt x="1223" y="1499"/>
                    </a:cubicBezTo>
                    <a:cubicBezTo>
                      <a:pt x="1328" y="1499"/>
                      <a:pt x="1437" y="1488"/>
                      <a:pt x="1547" y="1465"/>
                    </a:cubicBezTo>
                    <a:cubicBezTo>
                      <a:pt x="1817" y="1416"/>
                      <a:pt x="2088" y="1384"/>
                      <a:pt x="2357" y="1384"/>
                    </a:cubicBezTo>
                    <a:cubicBezTo>
                      <a:pt x="2828" y="1384"/>
                      <a:pt x="3290" y="1482"/>
                      <a:pt x="3721" y="1753"/>
                    </a:cubicBezTo>
                    <a:lnTo>
                      <a:pt x="3721" y="1753"/>
                    </a:lnTo>
                    <a:cubicBezTo>
                      <a:pt x="3681" y="1730"/>
                      <a:pt x="3640" y="1719"/>
                      <a:pt x="3600" y="1719"/>
                    </a:cubicBezTo>
                    <a:cubicBezTo>
                      <a:pt x="3494" y="1719"/>
                      <a:pt x="3396" y="1795"/>
                      <a:pt x="3348" y="1916"/>
                    </a:cubicBezTo>
                    <a:cubicBezTo>
                      <a:pt x="3278" y="2089"/>
                      <a:pt x="3313" y="2273"/>
                      <a:pt x="3417" y="2423"/>
                    </a:cubicBezTo>
                    <a:cubicBezTo>
                      <a:pt x="3521" y="2562"/>
                      <a:pt x="3636" y="2712"/>
                      <a:pt x="3752" y="2839"/>
                    </a:cubicBezTo>
                    <a:cubicBezTo>
                      <a:pt x="3867" y="2966"/>
                      <a:pt x="3971" y="3093"/>
                      <a:pt x="4052" y="3254"/>
                    </a:cubicBezTo>
                    <a:cubicBezTo>
                      <a:pt x="4236" y="3578"/>
                      <a:pt x="4375" y="3935"/>
                      <a:pt x="4490" y="4282"/>
                    </a:cubicBezTo>
                    <a:cubicBezTo>
                      <a:pt x="4801" y="5329"/>
                      <a:pt x="4779" y="6628"/>
                      <a:pt x="4265" y="7619"/>
                    </a:cubicBezTo>
                    <a:lnTo>
                      <a:pt x="4265" y="7619"/>
                    </a:lnTo>
                    <a:cubicBezTo>
                      <a:pt x="5079" y="6052"/>
                      <a:pt x="5147" y="4451"/>
                      <a:pt x="4606" y="2770"/>
                    </a:cubicBezTo>
                    <a:cubicBezTo>
                      <a:pt x="4294" y="1823"/>
                      <a:pt x="3752" y="923"/>
                      <a:pt x="2897" y="403"/>
                    </a:cubicBezTo>
                    <a:cubicBezTo>
                      <a:pt x="2485" y="131"/>
                      <a:pt x="2035" y="1"/>
                      <a:pt x="1581" y="1"/>
                    </a:cubicBezTo>
                    <a:close/>
                    <a:moveTo>
                      <a:pt x="4265" y="7619"/>
                    </a:moveTo>
                    <a:cubicBezTo>
                      <a:pt x="4263" y="7622"/>
                      <a:pt x="4261" y="7626"/>
                      <a:pt x="4259" y="7629"/>
                    </a:cubicBezTo>
                    <a:cubicBezTo>
                      <a:pt x="4261" y="7626"/>
                      <a:pt x="4263" y="7622"/>
                      <a:pt x="4265" y="7619"/>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8"/>
              <p:cNvSpPr/>
              <p:nvPr/>
            </p:nvSpPr>
            <p:spPr>
              <a:xfrm>
                <a:off x="8410047" y="289722"/>
                <a:ext cx="76836" cy="103417"/>
              </a:xfrm>
              <a:custGeom>
                <a:avLst/>
                <a:gdLst/>
                <a:ahLst/>
                <a:cxnLst/>
                <a:rect l="l" t="t" r="r" b="b"/>
                <a:pathLst>
                  <a:path w="2379" h="3202" extrusionOk="0">
                    <a:moveTo>
                      <a:pt x="1642" y="584"/>
                    </a:moveTo>
                    <a:cubicBezTo>
                      <a:pt x="1642" y="595"/>
                      <a:pt x="1641" y="605"/>
                      <a:pt x="1640" y="616"/>
                    </a:cubicBezTo>
                    <a:cubicBezTo>
                      <a:pt x="1642" y="605"/>
                      <a:pt x="1642" y="594"/>
                      <a:pt x="1642" y="584"/>
                    </a:cubicBezTo>
                    <a:close/>
                    <a:moveTo>
                      <a:pt x="1161" y="0"/>
                    </a:moveTo>
                    <a:cubicBezTo>
                      <a:pt x="995" y="0"/>
                      <a:pt x="823" y="77"/>
                      <a:pt x="716" y="201"/>
                    </a:cubicBezTo>
                    <a:cubicBezTo>
                      <a:pt x="578" y="385"/>
                      <a:pt x="578" y="628"/>
                      <a:pt x="659" y="835"/>
                    </a:cubicBezTo>
                    <a:cubicBezTo>
                      <a:pt x="606" y="793"/>
                      <a:pt x="524" y="742"/>
                      <a:pt x="449" y="742"/>
                    </a:cubicBezTo>
                    <a:cubicBezTo>
                      <a:pt x="442" y="742"/>
                      <a:pt x="435" y="742"/>
                      <a:pt x="428" y="743"/>
                    </a:cubicBezTo>
                    <a:cubicBezTo>
                      <a:pt x="1" y="778"/>
                      <a:pt x="705" y="1193"/>
                      <a:pt x="762" y="1251"/>
                    </a:cubicBezTo>
                    <a:cubicBezTo>
                      <a:pt x="1384" y="1666"/>
                      <a:pt x="2201" y="2413"/>
                      <a:pt x="2377" y="3196"/>
                    </a:cubicBezTo>
                    <a:lnTo>
                      <a:pt x="2377" y="3196"/>
                    </a:lnTo>
                    <a:cubicBezTo>
                      <a:pt x="2216" y="2471"/>
                      <a:pt x="1962" y="1838"/>
                      <a:pt x="1467" y="1297"/>
                    </a:cubicBezTo>
                    <a:cubicBezTo>
                      <a:pt x="1386" y="1205"/>
                      <a:pt x="1293" y="1112"/>
                      <a:pt x="1236" y="1009"/>
                    </a:cubicBezTo>
                    <a:cubicBezTo>
                      <a:pt x="1178" y="905"/>
                      <a:pt x="1143" y="778"/>
                      <a:pt x="1155" y="651"/>
                    </a:cubicBezTo>
                    <a:cubicBezTo>
                      <a:pt x="1178" y="535"/>
                      <a:pt x="1270" y="420"/>
                      <a:pt x="1397" y="397"/>
                    </a:cubicBezTo>
                    <a:cubicBezTo>
                      <a:pt x="1404" y="396"/>
                      <a:pt x="1410" y="396"/>
                      <a:pt x="1417" y="396"/>
                    </a:cubicBezTo>
                    <a:cubicBezTo>
                      <a:pt x="1527" y="396"/>
                      <a:pt x="1639" y="478"/>
                      <a:pt x="1642" y="584"/>
                    </a:cubicBezTo>
                    <a:lnTo>
                      <a:pt x="1642" y="584"/>
                    </a:lnTo>
                    <a:cubicBezTo>
                      <a:pt x="1654" y="362"/>
                      <a:pt x="1560" y="127"/>
                      <a:pt x="1351" y="39"/>
                    </a:cubicBezTo>
                    <a:cubicBezTo>
                      <a:pt x="1292" y="13"/>
                      <a:pt x="1227" y="0"/>
                      <a:pt x="1161" y="0"/>
                    </a:cubicBezTo>
                    <a:close/>
                    <a:moveTo>
                      <a:pt x="2377" y="3196"/>
                    </a:moveTo>
                    <a:lnTo>
                      <a:pt x="2377" y="3196"/>
                    </a:lnTo>
                    <a:cubicBezTo>
                      <a:pt x="2378" y="3198"/>
                      <a:pt x="2378" y="3200"/>
                      <a:pt x="2378" y="3202"/>
                    </a:cubicBezTo>
                    <a:cubicBezTo>
                      <a:pt x="2378" y="3200"/>
                      <a:pt x="2378" y="3198"/>
                      <a:pt x="2377" y="3196"/>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8"/>
              <p:cNvSpPr/>
              <p:nvPr/>
            </p:nvSpPr>
            <p:spPr>
              <a:xfrm>
                <a:off x="8468570" y="476983"/>
                <a:ext cx="150926" cy="227439"/>
              </a:xfrm>
              <a:custGeom>
                <a:avLst/>
                <a:gdLst/>
                <a:ahLst/>
                <a:cxnLst/>
                <a:rect l="l" t="t" r="r" b="b"/>
                <a:pathLst>
                  <a:path w="4673" h="7042" extrusionOk="0">
                    <a:moveTo>
                      <a:pt x="4387" y="659"/>
                    </a:moveTo>
                    <a:lnTo>
                      <a:pt x="4387" y="659"/>
                    </a:lnTo>
                    <a:cubicBezTo>
                      <a:pt x="4386" y="661"/>
                      <a:pt x="4384" y="663"/>
                      <a:pt x="4383" y="666"/>
                    </a:cubicBezTo>
                    <a:lnTo>
                      <a:pt x="4383" y="666"/>
                    </a:lnTo>
                    <a:cubicBezTo>
                      <a:pt x="4384" y="663"/>
                      <a:pt x="4386" y="661"/>
                      <a:pt x="4387" y="659"/>
                    </a:cubicBezTo>
                    <a:close/>
                    <a:moveTo>
                      <a:pt x="3980" y="1173"/>
                    </a:moveTo>
                    <a:cubicBezTo>
                      <a:pt x="3844" y="1362"/>
                      <a:pt x="3715" y="1541"/>
                      <a:pt x="3568" y="1721"/>
                    </a:cubicBezTo>
                    <a:cubicBezTo>
                      <a:pt x="3406" y="1905"/>
                      <a:pt x="3221" y="2078"/>
                      <a:pt x="3025" y="2217"/>
                    </a:cubicBezTo>
                    <a:cubicBezTo>
                      <a:pt x="2633" y="2517"/>
                      <a:pt x="2194" y="2782"/>
                      <a:pt x="1790" y="3071"/>
                    </a:cubicBezTo>
                    <a:cubicBezTo>
                      <a:pt x="1386" y="3348"/>
                      <a:pt x="1005" y="3660"/>
                      <a:pt x="728" y="4087"/>
                    </a:cubicBezTo>
                    <a:cubicBezTo>
                      <a:pt x="659" y="4179"/>
                      <a:pt x="601" y="4283"/>
                      <a:pt x="543" y="4398"/>
                    </a:cubicBezTo>
                    <a:cubicBezTo>
                      <a:pt x="486" y="4514"/>
                      <a:pt x="439" y="4629"/>
                      <a:pt x="405" y="4745"/>
                    </a:cubicBezTo>
                    <a:cubicBezTo>
                      <a:pt x="382" y="4860"/>
                      <a:pt x="347" y="4987"/>
                      <a:pt x="336" y="5103"/>
                    </a:cubicBezTo>
                    <a:cubicBezTo>
                      <a:pt x="324" y="5241"/>
                      <a:pt x="324" y="5356"/>
                      <a:pt x="336" y="5483"/>
                    </a:cubicBezTo>
                    <a:cubicBezTo>
                      <a:pt x="324" y="5368"/>
                      <a:pt x="312" y="5241"/>
                      <a:pt x="312" y="5103"/>
                    </a:cubicBezTo>
                    <a:cubicBezTo>
                      <a:pt x="324" y="4976"/>
                      <a:pt x="336" y="4860"/>
                      <a:pt x="370" y="4733"/>
                    </a:cubicBezTo>
                    <a:cubicBezTo>
                      <a:pt x="439" y="4491"/>
                      <a:pt x="543" y="4260"/>
                      <a:pt x="682" y="4052"/>
                    </a:cubicBezTo>
                    <a:cubicBezTo>
                      <a:pt x="959" y="3637"/>
                      <a:pt x="1351" y="3302"/>
                      <a:pt x="1767" y="3013"/>
                    </a:cubicBezTo>
                    <a:cubicBezTo>
                      <a:pt x="2171" y="2736"/>
                      <a:pt x="2598" y="2494"/>
                      <a:pt x="2990" y="2194"/>
                    </a:cubicBezTo>
                    <a:cubicBezTo>
                      <a:pt x="3377" y="1918"/>
                      <a:pt x="3700" y="1558"/>
                      <a:pt x="3980" y="1173"/>
                    </a:cubicBezTo>
                    <a:close/>
                    <a:moveTo>
                      <a:pt x="2540" y="1"/>
                    </a:moveTo>
                    <a:cubicBezTo>
                      <a:pt x="2529" y="1167"/>
                      <a:pt x="1709" y="2275"/>
                      <a:pt x="959" y="3117"/>
                    </a:cubicBezTo>
                    <a:cubicBezTo>
                      <a:pt x="324" y="3821"/>
                      <a:pt x="1" y="4641"/>
                      <a:pt x="151" y="5541"/>
                    </a:cubicBezTo>
                    <a:cubicBezTo>
                      <a:pt x="174" y="5726"/>
                      <a:pt x="232" y="5911"/>
                      <a:pt x="312" y="6107"/>
                    </a:cubicBezTo>
                    <a:cubicBezTo>
                      <a:pt x="439" y="6453"/>
                      <a:pt x="670" y="6719"/>
                      <a:pt x="832" y="7042"/>
                    </a:cubicBezTo>
                    <a:cubicBezTo>
                      <a:pt x="509" y="6372"/>
                      <a:pt x="382" y="5564"/>
                      <a:pt x="624" y="4860"/>
                    </a:cubicBezTo>
                    <a:cubicBezTo>
                      <a:pt x="751" y="4491"/>
                      <a:pt x="1028" y="3856"/>
                      <a:pt x="1501" y="3833"/>
                    </a:cubicBezTo>
                    <a:cubicBezTo>
                      <a:pt x="1663" y="3833"/>
                      <a:pt x="1848" y="3879"/>
                      <a:pt x="1952" y="3994"/>
                    </a:cubicBezTo>
                    <a:cubicBezTo>
                      <a:pt x="2055" y="4121"/>
                      <a:pt x="2032" y="4375"/>
                      <a:pt x="1894" y="4456"/>
                    </a:cubicBezTo>
                    <a:cubicBezTo>
                      <a:pt x="2113" y="4433"/>
                      <a:pt x="2298" y="4225"/>
                      <a:pt x="2298" y="4006"/>
                    </a:cubicBezTo>
                    <a:cubicBezTo>
                      <a:pt x="2298" y="3798"/>
                      <a:pt x="2113" y="3602"/>
                      <a:pt x="1894" y="3567"/>
                    </a:cubicBezTo>
                    <a:cubicBezTo>
                      <a:pt x="2258" y="3389"/>
                      <a:pt x="2629" y="3313"/>
                      <a:pt x="3008" y="3313"/>
                    </a:cubicBezTo>
                    <a:cubicBezTo>
                      <a:pt x="3290" y="3313"/>
                      <a:pt x="3577" y="3355"/>
                      <a:pt x="3868" y="3429"/>
                    </a:cubicBezTo>
                    <a:cubicBezTo>
                      <a:pt x="3868" y="3429"/>
                      <a:pt x="3764" y="3244"/>
                      <a:pt x="3671" y="3129"/>
                    </a:cubicBezTo>
                    <a:cubicBezTo>
                      <a:pt x="3671" y="3129"/>
                      <a:pt x="3777" y="3101"/>
                      <a:pt x="3986" y="3101"/>
                    </a:cubicBezTo>
                    <a:cubicBezTo>
                      <a:pt x="4108" y="3101"/>
                      <a:pt x="4265" y="3111"/>
                      <a:pt x="4456" y="3140"/>
                    </a:cubicBezTo>
                    <a:cubicBezTo>
                      <a:pt x="4191" y="2829"/>
                      <a:pt x="4098" y="2736"/>
                      <a:pt x="3729" y="2540"/>
                    </a:cubicBezTo>
                    <a:cubicBezTo>
                      <a:pt x="4672" y="2184"/>
                      <a:pt x="4022" y="1300"/>
                      <a:pt x="4383" y="666"/>
                    </a:cubicBezTo>
                    <a:lnTo>
                      <a:pt x="4383" y="666"/>
                    </a:lnTo>
                    <a:cubicBezTo>
                      <a:pt x="4264" y="870"/>
                      <a:pt x="4062" y="920"/>
                      <a:pt x="3838" y="920"/>
                    </a:cubicBezTo>
                    <a:cubicBezTo>
                      <a:pt x="3625" y="920"/>
                      <a:pt x="3392" y="875"/>
                      <a:pt x="3188" y="875"/>
                    </a:cubicBezTo>
                    <a:cubicBezTo>
                      <a:pt x="2975" y="875"/>
                      <a:pt x="2795" y="923"/>
                      <a:pt x="2702" y="1120"/>
                    </a:cubicBezTo>
                    <a:cubicBezTo>
                      <a:pt x="2736" y="716"/>
                      <a:pt x="2713" y="347"/>
                      <a:pt x="254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8"/>
              <p:cNvSpPr/>
              <p:nvPr/>
            </p:nvSpPr>
            <p:spPr>
              <a:xfrm>
                <a:off x="8488336" y="415101"/>
                <a:ext cx="61559" cy="150280"/>
              </a:xfrm>
              <a:custGeom>
                <a:avLst/>
                <a:gdLst/>
                <a:ahLst/>
                <a:cxnLst/>
                <a:rect l="l" t="t" r="r" b="b"/>
                <a:pathLst>
                  <a:path w="1906" h="4653" extrusionOk="0">
                    <a:moveTo>
                      <a:pt x="832" y="959"/>
                    </a:moveTo>
                    <a:lnTo>
                      <a:pt x="832" y="959"/>
                    </a:lnTo>
                    <a:cubicBezTo>
                      <a:pt x="878" y="1190"/>
                      <a:pt x="912" y="1443"/>
                      <a:pt x="924" y="1686"/>
                    </a:cubicBezTo>
                    <a:cubicBezTo>
                      <a:pt x="936" y="1928"/>
                      <a:pt x="924" y="2159"/>
                      <a:pt x="912" y="2390"/>
                    </a:cubicBezTo>
                    <a:cubicBezTo>
                      <a:pt x="878" y="2621"/>
                      <a:pt x="832" y="2852"/>
                      <a:pt x="762" y="3071"/>
                    </a:cubicBezTo>
                    <a:cubicBezTo>
                      <a:pt x="693" y="3290"/>
                      <a:pt x="601" y="3498"/>
                      <a:pt x="508" y="3694"/>
                    </a:cubicBezTo>
                    <a:cubicBezTo>
                      <a:pt x="589" y="3475"/>
                      <a:pt x="659" y="3267"/>
                      <a:pt x="716" y="3036"/>
                    </a:cubicBezTo>
                    <a:cubicBezTo>
                      <a:pt x="774" y="2829"/>
                      <a:pt x="820" y="2598"/>
                      <a:pt x="855" y="2367"/>
                    </a:cubicBezTo>
                    <a:cubicBezTo>
                      <a:pt x="878" y="2136"/>
                      <a:pt x="878" y="1905"/>
                      <a:pt x="878" y="1651"/>
                    </a:cubicBezTo>
                    <a:cubicBezTo>
                      <a:pt x="866" y="1443"/>
                      <a:pt x="855" y="1190"/>
                      <a:pt x="832" y="959"/>
                    </a:cubicBezTo>
                    <a:close/>
                    <a:moveTo>
                      <a:pt x="601" y="1"/>
                    </a:moveTo>
                    <a:lnTo>
                      <a:pt x="601" y="1"/>
                    </a:lnTo>
                    <a:cubicBezTo>
                      <a:pt x="855" y="1570"/>
                      <a:pt x="635" y="3210"/>
                      <a:pt x="1" y="4652"/>
                    </a:cubicBezTo>
                    <a:cubicBezTo>
                      <a:pt x="659" y="3891"/>
                      <a:pt x="1905" y="1790"/>
                      <a:pt x="1617" y="693"/>
                    </a:cubicBezTo>
                    <a:lnTo>
                      <a:pt x="1617" y="693"/>
                    </a:lnTo>
                    <a:cubicBezTo>
                      <a:pt x="1570" y="705"/>
                      <a:pt x="1374" y="1397"/>
                      <a:pt x="1224" y="1559"/>
                    </a:cubicBezTo>
                    <a:cubicBezTo>
                      <a:pt x="1282" y="1039"/>
                      <a:pt x="1005" y="335"/>
                      <a:pt x="60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8"/>
              <p:cNvSpPr/>
              <p:nvPr/>
            </p:nvSpPr>
            <p:spPr>
              <a:xfrm>
                <a:off x="8824230" y="680554"/>
                <a:ext cx="264710" cy="194237"/>
              </a:xfrm>
              <a:custGeom>
                <a:avLst/>
                <a:gdLst/>
                <a:ahLst/>
                <a:cxnLst/>
                <a:rect l="l" t="t" r="r" b="b"/>
                <a:pathLst>
                  <a:path w="8196" h="6014" extrusionOk="0">
                    <a:moveTo>
                      <a:pt x="1" y="0"/>
                    </a:moveTo>
                    <a:cubicBezTo>
                      <a:pt x="127" y="1385"/>
                      <a:pt x="1086" y="2666"/>
                      <a:pt x="2378" y="3197"/>
                    </a:cubicBezTo>
                    <a:cubicBezTo>
                      <a:pt x="2921" y="3417"/>
                      <a:pt x="3475" y="3520"/>
                      <a:pt x="4029" y="3659"/>
                    </a:cubicBezTo>
                    <a:cubicBezTo>
                      <a:pt x="4571" y="3809"/>
                      <a:pt x="5137" y="4040"/>
                      <a:pt x="5541" y="4444"/>
                    </a:cubicBezTo>
                    <a:cubicBezTo>
                      <a:pt x="5945" y="4848"/>
                      <a:pt x="6164" y="5483"/>
                      <a:pt x="5945" y="6014"/>
                    </a:cubicBezTo>
                    <a:cubicBezTo>
                      <a:pt x="6464" y="5483"/>
                      <a:pt x="6638" y="4525"/>
                      <a:pt x="6187" y="3936"/>
                    </a:cubicBezTo>
                    <a:lnTo>
                      <a:pt x="6187" y="3936"/>
                    </a:lnTo>
                    <a:cubicBezTo>
                      <a:pt x="6315" y="3975"/>
                      <a:pt x="6453" y="3993"/>
                      <a:pt x="6595" y="3993"/>
                    </a:cubicBezTo>
                    <a:cubicBezTo>
                      <a:pt x="7210" y="3993"/>
                      <a:pt x="7905" y="3650"/>
                      <a:pt x="8196" y="3163"/>
                    </a:cubicBezTo>
                    <a:lnTo>
                      <a:pt x="8196" y="3163"/>
                    </a:lnTo>
                    <a:cubicBezTo>
                      <a:pt x="7868" y="3240"/>
                      <a:pt x="7582" y="3272"/>
                      <a:pt x="7312" y="3272"/>
                    </a:cubicBezTo>
                    <a:cubicBezTo>
                      <a:pt x="6335" y="3272"/>
                      <a:pt x="5574" y="2854"/>
                      <a:pt x="3856" y="2655"/>
                    </a:cubicBezTo>
                    <a:cubicBezTo>
                      <a:pt x="1051" y="2320"/>
                      <a:pt x="70" y="739"/>
                      <a:pt x="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8"/>
              <p:cNvSpPr/>
              <p:nvPr/>
            </p:nvSpPr>
            <p:spPr>
              <a:xfrm>
                <a:off x="8826846" y="652584"/>
                <a:ext cx="213648" cy="98055"/>
              </a:xfrm>
              <a:custGeom>
                <a:avLst/>
                <a:gdLst/>
                <a:ahLst/>
                <a:cxnLst/>
                <a:rect l="l" t="t" r="r" b="b"/>
                <a:pathLst>
                  <a:path w="6615" h="3036" extrusionOk="0">
                    <a:moveTo>
                      <a:pt x="6611" y="1316"/>
                    </a:moveTo>
                    <a:cubicBezTo>
                      <a:pt x="6612" y="1316"/>
                      <a:pt x="6613" y="1316"/>
                      <a:pt x="6614" y="1316"/>
                    </a:cubicBezTo>
                    <a:cubicBezTo>
                      <a:pt x="6613" y="1316"/>
                      <a:pt x="6612" y="1316"/>
                      <a:pt x="6611" y="1316"/>
                    </a:cubicBezTo>
                    <a:close/>
                    <a:moveTo>
                      <a:pt x="5912" y="1335"/>
                    </a:moveTo>
                    <a:cubicBezTo>
                      <a:pt x="5969" y="1335"/>
                      <a:pt x="6026" y="1336"/>
                      <a:pt x="6083" y="1339"/>
                    </a:cubicBezTo>
                    <a:cubicBezTo>
                      <a:pt x="5633" y="1362"/>
                      <a:pt x="5183" y="1432"/>
                      <a:pt x="4756" y="1570"/>
                    </a:cubicBezTo>
                    <a:cubicBezTo>
                      <a:pt x="4317" y="1709"/>
                      <a:pt x="3913" y="1905"/>
                      <a:pt x="3498" y="2066"/>
                    </a:cubicBezTo>
                    <a:cubicBezTo>
                      <a:pt x="3100" y="2221"/>
                      <a:pt x="2670" y="2344"/>
                      <a:pt x="2229" y="2344"/>
                    </a:cubicBezTo>
                    <a:cubicBezTo>
                      <a:pt x="2209" y="2344"/>
                      <a:pt x="2190" y="2344"/>
                      <a:pt x="2170" y="2343"/>
                    </a:cubicBezTo>
                    <a:cubicBezTo>
                      <a:pt x="1939" y="2343"/>
                      <a:pt x="1709" y="2297"/>
                      <a:pt x="1512" y="2228"/>
                    </a:cubicBezTo>
                    <a:cubicBezTo>
                      <a:pt x="1409" y="2182"/>
                      <a:pt x="1293" y="2136"/>
                      <a:pt x="1201" y="2078"/>
                    </a:cubicBezTo>
                    <a:cubicBezTo>
                      <a:pt x="1108" y="2020"/>
                      <a:pt x="1016" y="1951"/>
                      <a:pt x="947" y="1870"/>
                    </a:cubicBezTo>
                    <a:lnTo>
                      <a:pt x="947" y="1870"/>
                    </a:lnTo>
                    <a:cubicBezTo>
                      <a:pt x="1293" y="2182"/>
                      <a:pt x="1755" y="2297"/>
                      <a:pt x="2182" y="2297"/>
                    </a:cubicBezTo>
                    <a:cubicBezTo>
                      <a:pt x="2632" y="2297"/>
                      <a:pt x="3071" y="2159"/>
                      <a:pt x="3486" y="2009"/>
                    </a:cubicBezTo>
                    <a:cubicBezTo>
                      <a:pt x="3902" y="1847"/>
                      <a:pt x="4306" y="1662"/>
                      <a:pt x="4744" y="1512"/>
                    </a:cubicBezTo>
                    <a:cubicBezTo>
                      <a:pt x="4952" y="1443"/>
                      <a:pt x="5171" y="1397"/>
                      <a:pt x="5402" y="1374"/>
                    </a:cubicBezTo>
                    <a:cubicBezTo>
                      <a:pt x="5575" y="1348"/>
                      <a:pt x="5742" y="1335"/>
                      <a:pt x="5912" y="1335"/>
                    </a:cubicBezTo>
                    <a:close/>
                    <a:moveTo>
                      <a:pt x="4802" y="0"/>
                    </a:moveTo>
                    <a:cubicBezTo>
                      <a:pt x="4606" y="439"/>
                      <a:pt x="4410" y="612"/>
                      <a:pt x="4410" y="612"/>
                    </a:cubicBezTo>
                    <a:cubicBezTo>
                      <a:pt x="4375" y="462"/>
                      <a:pt x="4283" y="289"/>
                      <a:pt x="4283" y="289"/>
                    </a:cubicBezTo>
                    <a:cubicBezTo>
                      <a:pt x="4063" y="901"/>
                      <a:pt x="3729" y="1385"/>
                      <a:pt x="3163" y="1709"/>
                    </a:cubicBezTo>
                    <a:cubicBezTo>
                      <a:pt x="3244" y="1512"/>
                      <a:pt x="3209" y="1282"/>
                      <a:pt x="3036" y="1166"/>
                    </a:cubicBezTo>
                    <a:cubicBezTo>
                      <a:pt x="2968" y="1130"/>
                      <a:pt x="2891" y="1111"/>
                      <a:pt x="2815" y="1111"/>
                    </a:cubicBezTo>
                    <a:cubicBezTo>
                      <a:pt x="2696" y="1111"/>
                      <a:pt x="2578" y="1156"/>
                      <a:pt x="2494" y="1247"/>
                    </a:cubicBezTo>
                    <a:cubicBezTo>
                      <a:pt x="2516" y="1236"/>
                      <a:pt x="2542" y="1232"/>
                      <a:pt x="2568" y="1232"/>
                    </a:cubicBezTo>
                    <a:cubicBezTo>
                      <a:pt x="2687" y="1232"/>
                      <a:pt x="2825" y="1330"/>
                      <a:pt x="2863" y="1443"/>
                    </a:cubicBezTo>
                    <a:cubicBezTo>
                      <a:pt x="2909" y="1593"/>
                      <a:pt x="2851" y="1743"/>
                      <a:pt x="2759" y="1859"/>
                    </a:cubicBezTo>
                    <a:cubicBezTo>
                      <a:pt x="2629" y="2036"/>
                      <a:pt x="2404" y="2093"/>
                      <a:pt x="2169" y="2093"/>
                    </a:cubicBezTo>
                    <a:cubicBezTo>
                      <a:pt x="1947" y="2093"/>
                      <a:pt x="1716" y="2042"/>
                      <a:pt x="1547" y="1997"/>
                    </a:cubicBezTo>
                    <a:cubicBezTo>
                      <a:pt x="889" y="1824"/>
                      <a:pt x="347" y="1316"/>
                      <a:pt x="0" y="727"/>
                    </a:cubicBezTo>
                    <a:lnTo>
                      <a:pt x="0" y="727"/>
                    </a:lnTo>
                    <a:cubicBezTo>
                      <a:pt x="162" y="1016"/>
                      <a:pt x="254" y="1316"/>
                      <a:pt x="450" y="1593"/>
                    </a:cubicBezTo>
                    <a:cubicBezTo>
                      <a:pt x="554" y="1732"/>
                      <a:pt x="670" y="1882"/>
                      <a:pt x="797" y="1997"/>
                    </a:cubicBezTo>
                    <a:cubicBezTo>
                      <a:pt x="1287" y="2458"/>
                      <a:pt x="1912" y="2656"/>
                      <a:pt x="2608" y="2656"/>
                    </a:cubicBezTo>
                    <a:cubicBezTo>
                      <a:pt x="2748" y="2656"/>
                      <a:pt x="2891" y="2647"/>
                      <a:pt x="3036" y="2632"/>
                    </a:cubicBezTo>
                    <a:cubicBezTo>
                      <a:pt x="3407" y="2581"/>
                      <a:pt x="3813" y="2541"/>
                      <a:pt x="4222" y="2541"/>
                    </a:cubicBezTo>
                    <a:cubicBezTo>
                      <a:pt x="4921" y="2541"/>
                      <a:pt x="5631" y="2658"/>
                      <a:pt x="6199" y="3036"/>
                    </a:cubicBezTo>
                    <a:cubicBezTo>
                      <a:pt x="6014" y="2713"/>
                      <a:pt x="5725" y="2517"/>
                      <a:pt x="5402" y="2355"/>
                    </a:cubicBezTo>
                    <a:lnTo>
                      <a:pt x="5402" y="2355"/>
                    </a:lnTo>
                    <a:cubicBezTo>
                      <a:pt x="5425" y="2358"/>
                      <a:pt x="5446" y="2360"/>
                      <a:pt x="5466" y="2360"/>
                    </a:cubicBezTo>
                    <a:cubicBezTo>
                      <a:pt x="5981" y="2360"/>
                      <a:pt x="6003" y="1315"/>
                      <a:pt x="6578" y="1315"/>
                    </a:cubicBezTo>
                    <a:cubicBezTo>
                      <a:pt x="6589" y="1315"/>
                      <a:pt x="6600" y="1315"/>
                      <a:pt x="6611" y="1316"/>
                    </a:cubicBezTo>
                    <a:lnTo>
                      <a:pt x="6611" y="1316"/>
                    </a:lnTo>
                    <a:cubicBezTo>
                      <a:pt x="6080" y="1278"/>
                      <a:pt x="5774" y="693"/>
                      <a:pt x="5308" y="693"/>
                    </a:cubicBezTo>
                    <a:cubicBezTo>
                      <a:pt x="5177" y="693"/>
                      <a:pt x="5035" y="739"/>
                      <a:pt x="4871" y="854"/>
                    </a:cubicBezTo>
                    <a:cubicBezTo>
                      <a:pt x="4917" y="474"/>
                      <a:pt x="4894" y="358"/>
                      <a:pt x="4802"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8"/>
              <p:cNvSpPr/>
              <p:nvPr/>
            </p:nvSpPr>
            <p:spPr>
              <a:xfrm>
                <a:off x="8917053" y="747442"/>
                <a:ext cx="77966" cy="14405"/>
              </a:xfrm>
              <a:custGeom>
                <a:avLst/>
                <a:gdLst/>
                <a:ahLst/>
                <a:cxnLst/>
                <a:rect l="l" t="t" r="r" b="b"/>
                <a:pathLst>
                  <a:path w="2414" h="446" extrusionOk="0">
                    <a:moveTo>
                      <a:pt x="833" y="1"/>
                    </a:moveTo>
                    <a:cubicBezTo>
                      <a:pt x="556" y="1"/>
                      <a:pt x="277" y="40"/>
                      <a:pt x="1" y="122"/>
                    </a:cubicBezTo>
                    <a:cubicBezTo>
                      <a:pt x="809" y="226"/>
                      <a:pt x="1605" y="341"/>
                      <a:pt x="2413" y="445"/>
                    </a:cubicBezTo>
                    <a:cubicBezTo>
                      <a:pt x="1916" y="154"/>
                      <a:pt x="1378" y="1"/>
                      <a:pt x="833"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8"/>
              <p:cNvSpPr/>
              <p:nvPr/>
            </p:nvSpPr>
            <p:spPr>
              <a:xfrm>
                <a:off x="8748169" y="792982"/>
                <a:ext cx="96957" cy="81099"/>
              </a:xfrm>
              <a:custGeom>
                <a:avLst/>
                <a:gdLst/>
                <a:ahLst/>
                <a:cxnLst/>
                <a:rect l="l" t="t" r="r" b="b"/>
                <a:pathLst>
                  <a:path w="3002" h="2511" extrusionOk="0">
                    <a:moveTo>
                      <a:pt x="1040" y="443"/>
                    </a:moveTo>
                    <a:lnTo>
                      <a:pt x="1040" y="443"/>
                    </a:lnTo>
                    <a:cubicBezTo>
                      <a:pt x="1213" y="501"/>
                      <a:pt x="1374" y="605"/>
                      <a:pt x="1501" y="732"/>
                    </a:cubicBezTo>
                    <a:cubicBezTo>
                      <a:pt x="1640" y="859"/>
                      <a:pt x="1732" y="1021"/>
                      <a:pt x="1825" y="1182"/>
                    </a:cubicBezTo>
                    <a:cubicBezTo>
                      <a:pt x="1894" y="1355"/>
                      <a:pt x="1952" y="1528"/>
                      <a:pt x="2009" y="1679"/>
                    </a:cubicBezTo>
                    <a:cubicBezTo>
                      <a:pt x="2067" y="1852"/>
                      <a:pt x="2136" y="2013"/>
                      <a:pt x="2252" y="2163"/>
                    </a:cubicBezTo>
                    <a:cubicBezTo>
                      <a:pt x="2113" y="2048"/>
                      <a:pt x="2021" y="1875"/>
                      <a:pt x="1952" y="1713"/>
                    </a:cubicBezTo>
                    <a:cubicBezTo>
                      <a:pt x="1894" y="1575"/>
                      <a:pt x="1836" y="1413"/>
                      <a:pt x="1778" y="1263"/>
                    </a:cubicBezTo>
                    <a:lnTo>
                      <a:pt x="1778" y="1263"/>
                    </a:lnTo>
                    <a:cubicBezTo>
                      <a:pt x="1778" y="1298"/>
                      <a:pt x="1790" y="1344"/>
                      <a:pt x="1790" y="1367"/>
                    </a:cubicBezTo>
                    <a:cubicBezTo>
                      <a:pt x="1790" y="1540"/>
                      <a:pt x="1755" y="1713"/>
                      <a:pt x="1640" y="1840"/>
                    </a:cubicBezTo>
                    <a:cubicBezTo>
                      <a:pt x="1698" y="1690"/>
                      <a:pt x="1721" y="1528"/>
                      <a:pt x="1721" y="1367"/>
                    </a:cubicBezTo>
                    <a:cubicBezTo>
                      <a:pt x="1721" y="1251"/>
                      <a:pt x="1686" y="1136"/>
                      <a:pt x="1663" y="1021"/>
                    </a:cubicBezTo>
                    <a:cubicBezTo>
                      <a:pt x="1605" y="940"/>
                      <a:pt x="1548" y="836"/>
                      <a:pt x="1478" y="755"/>
                    </a:cubicBezTo>
                    <a:cubicBezTo>
                      <a:pt x="1363" y="628"/>
                      <a:pt x="1201" y="524"/>
                      <a:pt x="1040" y="443"/>
                    </a:cubicBezTo>
                    <a:close/>
                    <a:moveTo>
                      <a:pt x="255" y="1"/>
                    </a:moveTo>
                    <a:cubicBezTo>
                      <a:pt x="170" y="1"/>
                      <a:pt x="85" y="6"/>
                      <a:pt x="1" y="16"/>
                    </a:cubicBezTo>
                    <a:cubicBezTo>
                      <a:pt x="162" y="39"/>
                      <a:pt x="312" y="109"/>
                      <a:pt x="463" y="201"/>
                    </a:cubicBezTo>
                    <a:cubicBezTo>
                      <a:pt x="809" y="397"/>
                      <a:pt x="1017" y="801"/>
                      <a:pt x="970" y="1194"/>
                    </a:cubicBezTo>
                    <a:cubicBezTo>
                      <a:pt x="924" y="1586"/>
                      <a:pt x="624" y="1979"/>
                      <a:pt x="255" y="2094"/>
                    </a:cubicBezTo>
                    <a:cubicBezTo>
                      <a:pt x="338" y="2218"/>
                      <a:pt x="485" y="2305"/>
                      <a:pt x="640" y="2305"/>
                    </a:cubicBezTo>
                    <a:cubicBezTo>
                      <a:pt x="658" y="2305"/>
                      <a:pt x="676" y="2304"/>
                      <a:pt x="693" y="2302"/>
                    </a:cubicBezTo>
                    <a:cubicBezTo>
                      <a:pt x="867" y="2290"/>
                      <a:pt x="993" y="2129"/>
                      <a:pt x="1063" y="1979"/>
                    </a:cubicBezTo>
                    <a:cubicBezTo>
                      <a:pt x="1097" y="2094"/>
                      <a:pt x="1144" y="2221"/>
                      <a:pt x="1236" y="2325"/>
                    </a:cubicBezTo>
                    <a:cubicBezTo>
                      <a:pt x="1292" y="2389"/>
                      <a:pt x="1382" y="2431"/>
                      <a:pt x="1470" y="2431"/>
                    </a:cubicBezTo>
                    <a:cubicBezTo>
                      <a:pt x="1509" y="2431"/>
                      <a:pt x="1547" y="2423"/>
                      <a:pt x="1582" y="2406"/>
                    </a:cubicBezTo>
                    <a:cubicBezTo>
                      <a:pt x="1663" y="2360"/>
                      <a:pt x="1721" y="2221"/>
                      <a:pt x="1698" y="2117"/>
                    </a:cubicBezTo>
                    <a:lnTo>
                      <a:pt x="1698" y="2117"/>
                    </a:lnTo>
                    <a:cubicBezTo>
                      <a:pt x="1836" y="2302"/>
                      <a:pt x="2055" y="2452"/>
                      <a:pt x="2298" y="2498"/>
                    </a:cubicBezTo>
                    <a:cubicBezTo>
                      <a:pt x="2339" y="2507"/>
                      <a:pt x="2379" y="2511"/>
                      <a:pt x="2418" y="2511"/>
                    </a:cubicBezTo>
                    <a:cubicBezTo>
                      <a:pt x="2640" y="2511"/>
                      <a:pt x="2825" y="2380"/>
                      <a:pt x="3002" y="2233"/>
                    </a:cubicBezTo>
                    <a:lnTo>
                      <a:pt x="3002" y="2233"/>
                    </a:lnTo>
                    <a:cubicBezTo>
                      <a:pt x="2994" y="2233"/>
                      <a:pt x="2987" y="2233"/>
                      <a:pt x="2979" y="2233"/>
                    </a:cubicBezTo>
                    <a:cubicBezTo>
                      <a:pt x="2782" y="2233"/>
                      <a:pt x="2617" y="2087"/>
                      <a:pt x="2506" y="1898"/>
                    </a:cubicBezTo>
                    <a:cubicBezTo>
                      <a:pt x="2390" y="1713"/>
                      <a:pt x="2332" y="1517"/>
                      <a:pt x="2240" y="1309"/>
                    </a:cubicBezTo>
                    <a:cubicBezTo>
                      <a:pt x="2021" y="801"/>
                      <a:pt x="1594" y="386"/>
                      <a:pt x="1086" y="166"/>
                    </a:cubicBezTo>
                    <a:cubicBezTo>
                      <a:pt x="827" y="60"/>
                      <a:pt x="541" y="1"/>
                      <a:pt x="255"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8"/>
              <p:cNvSpPr/>
              <p:nvPr/>
            </p:nvSpPr>
            <p:spPr>
              <a:xfrm>
                <a:off x="8684446" y="777221"/>
                <a:ext cx="244201" cy="169626"/>
              </a:xfrm>
              <a:custGeom>
                <a:avLst/>
                <a:gdLst/>
                <a:ahLst/>
                <a:cxnLst/>
                <a:rect l="l" t="t" r="r" b="b"/>
                <a:pathLst>
                  <a:path w="7561" h="5252" extrusionOk="0">
                    <a:moveTo>
                      <a:pt x="13" y="499"/>
                    </a:moveTo>
                    <a:cubicBezTo>
                      <a:pt x="9" y="501"/>
                      <a:pt x="4" y="503"/>
                      <a:pt x="0" y="504"/>
                    </a:cubicBezTo>
                    <a:cubicBezTo>
                      <a:pt x="4" y="503"/>
                      <a:pt x="9" y="501"/>
                      <a:pt x="13" y="499"/>
                    </a:cubicBezTo>
                    <a:close/>
                    <a:moveTo>
                      <a:pt x="6429" y="1751"/>
                    </a:moveTo>
                    <a:lnTo>
                      <a:pt x="6429" y="1751"/>
                    </a:lnTo>
                    <a:cubicBezTo>
                      <a:pt x="6637" y="1959"/>
                      <a:pt x="6799" y="2201"/>
                      <a:pt x="6914" y="2467"/>
                    </a:cubicBezTo>
                    <a:cubicBezTo>
                      <a:pt x="7041" y="2721"/>
                      <a:pt x="7122" y="2998"/>
                      <a:pt x="7168" y="3286"/>
                    </a:cubicBezTo>
                    <a:cubicBezTo>
                      <a:pt x="7226" y="3575"/>
                      <a:pt x="7203" y="3863"/>
                      <a:pt x="7145" y="4152"/>
                    </a:cubicBezTo>
                    <a:cubicBezTo>
                      <a:pt x="7064" y="4429"/>
                      <a:pt x="6972" y="4694"/>
                      <a:pt x="6822" y="4948"/>
                    </a:cubicBezTo>
                    <a:cubicBezTo>
                      <a:pt x="6960" y="4683"/>
                      <a:pt x="7053" y="4406"/>
                      <a:pt x="7099" y="4140"/>
                    </a:cubicBezTo>
                    <a:cubicBezTo>
                      <a:pt x="7156" y="3863"/>
                      <a:pt x="7168" y="3575"/>
                      <a:pt x="7110" y="3298"/>
                    </a:cubicBezTo>
                    <a:cubicBezTo>
                      <a:pt x="7076" y="3021"/>
                      <a:pt x="6983" y="2744"/>
                      <a:pt x="6868" y="2490"/>
                    </a:cubicBezTo>
                    <a:cubicBezTo>
                      <a:pt x="6752" y="2224"/>
                      <a:pt x="6614" y="1982"/>
                      <a:pt x="6429" y="1751"/>
                    </a:cubicBezTo>
                    <a:close/>
                    <a:moveTo>
                      <a:pt x="2382" y="1"/>
                    </a:moveTo>
                    <a:cubicBezTo>
                      <a:pt x="1592" y="1"/>
                      <a:pt x="805" y="164"/>
                      <a:pt x="13" y="499"/>
                    </a:cubicBezTo>
                    <a:lnTo>
                      <a:pt x="13" y="499"/>
                    </a:lnTo>
                    <a:cubicBezTo>
                      <a:pt x="495" y="296"/>
                      <a:pt x="1040" y="203"/>
                      <a:pt x="1587" y="203"/>
                    </a:cubicBezTo>
                    <a:cubicBezTo>
                      <a:pt x="2204" y="203"/>
                      <a:pt x="2823" y="320"/>
                      <a:pt x="3359" y="527"/>
                    </a:cubicBezTo>
                    <a:cubicBezTo>
                      <a:pt x="3705" y="654"/>
                      <a:pt x="4040" y="828"/>
                      <a:pt x="4363" y="1035"/>
                    </a:cubicBezTo>
                    <a:cubicBezTo>
                      <a:pt x="4502" y="1128"/>
                      <a:pt x="4629" y="1255"/>
                      <a:pt x="4744" y="1370"/>
                    </a:cubicBezTo>
                    <a:cubicBezTo>
                      <a:pt x="4883" y="1497"/>
                      <a:pt x="4998" y="1624"/>
                      <a:pt x="5137" y="1728"/>
                    </a:cubicBezTo>
                    <a:cubicBezTo>
                      <a:pt x="5249" y="1806"/>
                      <a:pt x="5381" y="1864"/>
                      <a:pt x="5513" y="1864"/>
                    </a:cubicBezTo>
                    <a:cubicBezTo>
                      <a:pt x="5557" y="1864"/>
                      <a:pt x="5601" y="1858"/>
                      <a:pt x="5644" y="1843"/>
                    </a:cubicBezTo>
                    <a:cubicBezTo>
                      <a:pt x="5818" y="1786"/>
                      <a:pt x="5898" y="1624"/>
                      <a:pt x="5818" y="1462"/>
                    </a:cubicBezTo>
                    <a:lnTo>
                      <a:pt x="5818" y="1462"/>
                    </a:lnTo>
                    <a:cubicBezTo>
                      <a:pt x="6210" y="2190"/>
                      <a:pt x="6152" y="2940"/>
                      <a:pt x="5944" y="3679"/>
                    </a:cubicBezTo>
                    <a:cubicBezTo>
                      <a:pt x="5793" y="4257"/>
                      <a:pt x="5968" y="4827"/>
                      <a:pt x="6317" y="4827"/>
                    </a:cubicBezTo>
                    <a:cubicBezTo>
                      <a:pt x="6393" y="4827"/>
                      <a:pt x="6477" y="4800"/>
                      <a:pt x="6568" y="4741"/>
                    </a:cubicBezTo>
                    <a:lnTo>
                      <a:pt x="6568" y="4741"/>
                    </a:lnTo>
                    <a:cubicBezTo>
                      <a:pt x="6568" y="4833"/>
                      <a:pt x="6499" y="4914"/>
                      <a:pt x="6499" y="5018"/>
                    </a:cubicBezTo>
                    <a:cubicBezTo>
                      <a:pt x="6480" y="5150"/>
                      <a:pt x="6570" y="5252"/>
                      <a:pt x="6686" y="5252"/>
                    </a:cubicBezTo>
                    <a:cubicBezTo>
                      <a:pt x="6711" y="5252"/>
                      <a:pt x="6737" y="5247"/>
                      <a:pt x="6764" y="5237"/>
                    </a:cubicBezTo>
                    <a:cubicBezTo>
                      <a:pt x="6856" y="5202"/>
                      <a:pt x="6903" y="5133"/>
                      <a:pt x="6960" y="5064"/>
                    </a:cubicBezTo>
                    <a:cubicBezTo>
                      <a:pt x="7480" y="4256"/>
                      <a:pt x="7560" y="3286"/>
                      <a:pt x="7110" y="2409"/>
                    </a:cubicBezTo>
                    <a:cubicBezTo>
                      <a:pt x="6672" y="1520"/>
                      <a:pt x="5806" y="897"/>
                      <a:pt x="4883" y="527"/>
                    </a:cubicBezTo>
                    <a:cubicBezTo>
                      <a:pt x="4040" y="180"/>
                      <a:pt x="3209" y="1"/>
                      <a:pt x="2382"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18"/>
              <p:cNvSpPr/>
              <p:nvPr/>
            </p:nvSpPr>
            <p:spPr>
              <a:xfrm>
                <a:off x="8863375" y="799473"/>
                <a:ext cx="102189" cy="73509"/>
              </a:xfrm>
              <a:custGeom>
                <a:avLst/>
                <a:gdLst/>
                <a:ahLst/>
                <a:cxnLst/>
                <a:rect l="l" t="t" r="r" b="b"/>
                <a:pathLst>
                  <a:path w="3164" h="2276" extrusionOk="0">
                    <a:moveTo>
                      <a:pt x="1" y="0"/>
                    </a:moveTo>
                    <a:cubicBezTo>
                      <a:pt x="762" y="231"/>
                      <a:pt x="1443" y="1097"/>
                      <a:pt x="1836" y="1778"/>
                    </a:cubicBezTo>
                    <a:cubicBezTo>
                      <a:pt x="1872" y="1831"/>
                      <a:pt x="2103" y="2276"/>
                      <a:pt x="2231" y="2276"/>
                    </a:cubicBezTo>
                    <a:cubicBezTo>
                      <a:pt x="2268" y="2276"/>
                      <a:pt x="2296" y="2239"/>
                      <a:pt x="2309" y="2147"/>
                    </a:cubicBezTo>
                    <a:cubicBezTo>
                      <a:pt x="2321" y="2066"/>
                      <a:pt x="2286" y="1974"/>
                      <a:pt x="2240" y="1905"/>
                    </a:cubicBezTo>
                    <a:lnTo>
                      <a:pt x="2240" y="1905"/>
                    </a:lnTo>
                    <a:cubicBezTo>
                      <a:pt x="2338" y="1957"/>
                      <a:pt x="2450" y="1985"/>
                      <a:pt x="2562" y="1985"/>
                    </a:cubicBezTo>
                    <a:cubicBezTo>
                      <a:pt x="2673" y="1985"/>
                      <a:pt x="2782" y="1957"/>
                      <a:pt x="2875" y="1893"/>
                    </a:cubicBezTo>
                    <a:cubicBezTo>
                      <a:pt x="3059" y="1755"/>
                      <a:pt x="3163" y="1489"/>
                      <a:pt x="3094" y="1270"/>
                    </a:cubicBezTo>
                    <a:cubicBezTo>
                      <a:pt x="3013" y="1050"/>
                      <a:pt x="2759" y="935"/>
                      <a:pt x="2528" y="935"/>
                    </a:cubicBezTo>
                    <a:cubicBezTo>
                      <a:pt x="2655" y="935"/>
                      <a:pt x="2759" y="1085"/>
                      <a:pt x="2725" y="1201"/>
                    </a:cubicBezTo>
                    <a:cubicBezTo>
                      <a:pt x="2701" y="1316"/>
                      <a:pt x="2586" y="1397"/>
                      <a:pt x="2459" y="1408"/>
                    </a:cubicBezTo>
                    <a:cubicBezTo>
                      <a:pt x="2439" y="1412"/>
                      <a:pt x="2417" y="1414"/>
                      <a:pt x="2396" y="1414"/>
                    </a:cubicBezTo>
                    <a:cubicBezTo>
                      <a:pt x="2296" y="1414"/>
                      <a:pt x="2189" y="1373"/>
                      <a:pt x="2113" y="1316"/>
                    </a:cubicBezTo>
                    <a:cubicBezTo>
                      <a:pt x="2009" y="1235"/>
                      <a:pt x="1917" y="1143"/>
                      <a:pt x="1836" y="1050"/>
                    </a:cubicBezTo>
                    <a:cubicBezTo>
                      <a:pt x="1328" y="519"/>
                      <a:pt x="705" y="208"/>
                      <a:pt x="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18"/>
              <p:cNvSpPr/>
              <p:nvPr/>
            </p:nvSpPr>
            <p:spPr>
              <a:xfrm>
                <a:off x="8553577" y="660400"/>
                <a:ext cx="231153" cy="135811"/>
              </a:xfrm>
              <a:custGeom>
                <a:avLst/>
                <a:gdLst/>
                <a:ahLst/>
                <a:cxnLst/>
                <a:rect l="l" t="t" r="r" b="b"/>
                <a:pathLst>
                  <a:path w="7157" h="4205" extrusionOk="0">
                    <a:moveTo>
                      <a:pt x="6638" y="266"/>
                    </a:moveTo>
                    <a:cubicBezTo>
                      <a:pt x="6634" y="268"/>
                      <a:pt x="6631" y="269"/>
                      <a:pt x="6628" y="271"/>
                    </a:cubicBezTo>
                    <a:lnTo>
                      <a:pt x="6628" y="271"/>
                    </a:lnTo>
                    <a:cubicBezTo>
                      <a:pt x="6631" y="269"/>
                      <a:pt x="6634" y="268"/>
                      <a:pt x="6638" y="266"/>
                    </a:cubicBezTo>
                    <a:close/>
                    <a:moveTo>
                      <a:pt x="1" y="3348"/>
                    </a:moveTo>
                    <a:cubicBezTo>
                      <a:pt x="18" y="3358"/>
                      <a:pt x="35" y="3368"/>
                      <a:pt x="52" y="3378"/>
                    </a:cubicBezTo>
                    <a:lnTo>
                      <a:pt x="52" y="3378"/>
                    </a:lnTo>
                    <a:cubicBezTo>
                      <a:pt x="35" y="3368"/>
                      <a:pt x="18" y="3358"/>
                      <a:pt x="1" y="3348"/>
                    </a:cubicBezTo>
                    <a:close/>
                    <a:moveTo>
                      <a:pt x="6107" y="555"/>
                    </a:moveTo>
                    <a:lnTo>
                      <a:pt x="6107" y="555"/>
                    </a:lnTo>
                    <a:cubicBezTo>
                      <a:pt x="5680" y="809"/>
                      <a:pt x="5299" y="1132"/>
                      <a:pt x="4964" y="1490"/>
                    </a:cubicBezTo>
                    <a:cubicBezTo>
                      <a:pt x="4664" y="1882"/>
                      <a:pt x="4387" y="2298"/>
                      <a:pt x="4064" y="2679"/>
                    </a:cubicBezTo>
                    <a:cubicBezTo>
                      <a:pt x="3752" y="3048"/>
                      <a:pt x="3406" y="3429"/>
                      <a:pt x="2955" y="3671"/>
                    </a:cubicBezTo>
                    <a:cubicBezTo>
                      <a:pt x="2736" y="3787"/>
                      <a:pt x="2494" y="3891"/>
                      <a:pt x="2251" y="3925"/>
                    </a:cubicBezTo>
                    <a:cubicBezTo>
                      <a:pt x="2113" y="3948"/>
                      <a:pt x="2009" y="3960"/>
                      <a:pt x="1870" y="3960"/>
                    </a:cubicBezTo>
                    <a:cubicBezTo>
                      <a:pt x="1743" y="3960"/>
                      <a:pt x="1628" y="3948"/>
                      <a:pt x="1501" y="3902"/>
                    </a:cubicBezTo>
                    <a:lnTo>
                      <a:pt x="1501" y="3902"/>
                    </a:lnTo>
                    <a:cubicBezTo>
                      <a:pt x="1617" y="3925"/>
                      <a:pt x="1743" y="3925"/>
                      <a:pt x="1870" y="3925"/>
                    </a:cubicBezTo>
                    <a:cubicBezTo>
                      <a:pt x="2009" y="3925"/>
                      <a:pt x="2124" y="3914"/>
                      <a:pt x="2240" y="3879"/>
                    </a:cubicBezTo>
                    <a:cubicBezTo>
                      <a:pt x="2355" y="3856"/>
                      <a:pt x="2471" y="3821"/>
                      <a:pt x="2586" y="3764"/>
                    </a:cubicBezTo>
                    <a:cubicBezTo>
                      <a:pt x="2702" y="3729"/>
                      <a:pt x="2817" y="3671"/>
                      <a:pt x="2909" y="3614"/>
                    </a:cubicBezTo>
                    <a:cubicBezTo>
                      <a:pt x="3348" y="3360"/>
                      <a:pt x="3694" y="3002"/>
                      <a:pt x="3994" y="2609"/>
                    </a:cubicBezTo>
                    <a:cubicBezTo>
                      <a:pt x="4318" y="2240"/>
                      <a:pt x="4583" y="1824"/>
                      <a:pt x="4929" y="1455"/>
                    </a:cubicBezTo>
                    <a:cubicBezTo>
                      <a:pt x="5102" y="1270"/>
                      <a:pt x="5276" y="1109"/>
                      <a:pt x="5483" y="959"/>
                    </a:cubicBezTo>
                    <a:cubicBezTo>
                      <a:pt x="5680" y="809"/>
                      <a:pt x="5887" y="670"/>
                      <a:pt x="6107" y="555"/>
                    </a:cubicBezTo>
                    <a:close/>
                    <a:moveTo>
                      <a:pt x="4156" y="1"/>
                    </a:moveTo>
                    <a:lnTo>
                      <a:pt x="4156" y="1"/>
                    </a:lnTo>
                    <a:cubicBezTo>
                      <a:pt x="4214" y="520"/>
                      <a:pt x="4110" y="797"/>
                      <a:pt x="4110" y="797"/>
                    </a:cubicBezTo>
                    <a:cubicBezTo>
                      <a:pt x="3994" y="682"/>
                      <a:pt x="3821" y="566"/>
                      <a:pt x="3821" y="566"/>
                    </a:cubicBezTo>
                    <a:lnTo>
                      <a:pt x="3821" y="566"/>
                    </a:lnTo>
                    <a:cubicBezTo>
                      <a:pt x="3948" y="1259"/>
                      <a:pt x="3890" y="1917"/>
                      <a:pt x="3544" y="2529"/>
                    </a:cubicBezTo>
                    <a:cubicBezTo>
                      <a:pt x="3521" y="2309"/>
                      <a:pt x="3348" y="2113"/>
                      <a:pt x="3129" y="2090"/>
                    </a:cubicBezTo>
                    <a:cubicBezTo>
                      <a:pt x="3122" y="2090"/>
                      <a:pt x="3115" y="2089"/>
                      <a:pt x="3108" y="2089"/>
                    </a:cubicBezTo>
                    <a:cubicBezTo>
                      <a:pt x="2896" y="2089"/>
                      <a:pt x="2689" y="2258"/>
                      <a:pt x="2655" y="2471"/>
                    </a:cubicBezTo>
                    <a:cubicBezTo>
                      <a:pt x="2709" y="2406"/>
                      <a:pt x="2798" y="2374"/>
                      <a:pt x="2888" y="2374"/>
                    </a:cubicBezTo>
                    <a:cubicBezTo>
                      <a:pt x="2974" y="2374"/>
                      <a:pt x="3061" y="2403"/>
                      <a:pt x="3117" y="2459"/>
                    </a:cubicBezTo>
                    <a:cubicBezTo>
                      <a:pt x="3232" y="2575"/>
                      <a:pt x="3256" y="2748"/>
                      <a:pt x="3244" y="2921"/>
                    </a:cubicBezTo>
                    <a:cubicBezTo>
                      <a:pt x="3198" y="3394"/>
                      <a:pt x="2551" y="3614"/>
                      <a:pt x="2159" y="3706"/>
                    </a:cubicBezTo>
                    <a:cubicBezTo>
                      <a:pt x="1956" y="3761"/>
                      <a:pt x="1747" y="3787"/>
                      <a:pt x="1537" y="3787"/>
                    </a:cubicBezTo>
                    <a:cubicBezTo>
                      <a:pt x="1024" y="3787"/>
                      <a:pt x="504" y="3633"/>
                      <a:pt x="52" y="3378"/>
                    </a:cubicBezTo>
                    <a:lnTo>
                      <a:pt x="52" y="3378"/>
                    </a:lnTo>
                    <a:cubicBezTo>
                      <a:pt x="341" y="3551"/>
                      <a:pt x="584" y="3795"/>
                      <a:pt x="889" y="3937"/>
                    </a:cubicBezTo>
                    <a:cubicBezTo>
                      <a:pt x="1086" y="4029"/>
                      <a:pt x="1259" y="4087"/>
                      <a:pt x="1443" y="4133"/>
                    </a:cubicBezTo>
                    <a:cubicBezTo>
                      <a:pt x="1648" y="4181"/>
                      <a:pt x="1851" y="4205"/>
                      <a:pt x="2051" y="4205"/>
                    </a:cubicBezTo>
                    <a:cubicBezTo>
                      <a:pt x="2709" y="4205"/>
                      <a:pt x="3341" y="3952"/>
                      <a:pt x="3925" y="3510"/>
                    </a:cubicBezTo>
                    <a:cubicBezTo>
                      <a:pt x="4775" y="2858"/>
                      <a:pt x="5890" y="2143"/>
                      <a:pt x="7006" y="2143"/>
                    </a:cubicBezTo>
                    <a:cubicBezTo>
                      <a:pt x="7056" y="2143"/>
                      <a:pt x="7107" y="2145"/>
                      <a:pt x="7157" y="2148"/>
                    </a:cubicBezTo>
                    <a:cubicBezTo>
                      <a:pt x="6865" y="1946"/>
                      <a:pt x="6528" y="1903"/>
                      <a:pt x="6194" y="1903"/>
                    </a:cubicBezTo>
                    <a:cubicBezTo>
                      <a:pt x="6146" y="1903"/>
                      <a:pt x="6097" y="1904"/>
                      <a:pt x="6049" y="1905"/>
                    </a:cubicBezTo>
                    <a:cubicBezTo>
                      <a:pt x="6658" y="1676"/>
                      <a:pt x="6009" y="577"/>
                      <a:pt x="6628" y="271"/>
                    </a:cubicBezTo>
                    <a:lnTo>
                      <a:pt x="6628" y="271"/>
                    </a:lnTo>
                    <a:cubicBezTo>
                      <a:pt x="6485" y="339"/>
                      <a:pt x="6336" y="360"/>
                      <a:pt x="6185" y="360"/>
                    </a:cubicBezTo>
                    <a:cubicBezTo>
                      <a:pt x="5930" y="360"/>
                      <a:pt x="5672" y="299"/>
                      <a:pt x="5434" y="299"/>
                    </a:cubicBezTo>
                    <a:cubicBezTo>
                      <a:pt x="5146" y="299"/>
                      <a:pt x="4887" y="389"/>
                      <a:pt x="4698" y="786"/>
                    </a:cubicBezTo>
                    <a:cubicBezTo>
                      <a:pt x="4548" y="393"/>
                      <a:pt x="4456" y="301"/>
                      <a:pt x="4156"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8"/>
              <p:cNvSpPr/>
              <p:nvPr/>
            </p:nvSpPr>
            <p:spPr>
              <a:xfrm>
                <a:off x="8691132" y="740595"/>
                <a:ext cx="151766" cy="44344"/>
              </a:xfrm>
              <a:custGeom>
                <a:avLst/>
                <a:gdLst/>
                <a:ahLst/>
                <a:cxnLst/>
                <a:rect l="l" t="t" r="r" b="b"/>
                <a:pathLst>
                  <a:path w="4699" h="1373" extrusionOk="0">
                    <a:moveTo>
                      <a:pt x="2344" y="634"/>
                    </a:moveTo>
                    <a:cubicBezTo>
                      <a:pt x="2575" y="634"/>
                      <a:pt x="2829" y="634"/>
                      <a:pt x="3060" y="680"/>
                    </a:cubicBezTo>
                    <a:cubicBezTo>
                      <a:pt x="3290" y="715"/>
                      <a:pt x="3533" y="750"/>
                      <a:pt x="3764" y="830"/>
                    </a:cubicBezTo>
                    <a:cubicBezTo>
                      <a:pt x="3521" y="784"/>
                      <a:pt x="3290" y="738"/>
                      <a:pt x="3060" y="727"/>
                    </a:cubicBezTo>
                    <a:cubicBezTo>
                      <a:pt x="2829" y="715"/>
                      <a:pt x="2575" y="692"/>
                      <a:pt x="2344" y="692"/>
                    </a:cubicBezTo>
                    <a:cubicBezTo>
                      <a:pt x="2113" y="692"/>
                      <a:pt x="1882" y="727"/>
                      <a:pt x="1674" y="773"/>
                    </a:cubicBezTo>
                    <a:cubicBezTo>
                      <a:pt x="1444" y="807"/>
                      <a:pt x="1224" y="865"/>
                      <a:pt x="1005" y="923"/>
                    </a:cubicBezTo>
                    <a:cubicBezTo>
                      <a:pt x="1213" y="842"/>
                      <a:pt x="1421" y="773"/>
                      <a:pt x="1651" y="727"/>
                    </a:cubicBezTo>
                    <a:cubicBezTo>
                      <a:pt x="1882" y="680"/>
                      <a:pt x="2113" y="657"/>
                      <a:pt x="2344" y="634"/>
                    </a:cubicBezTo>
                    <a:close/>
                    <a:moveTo>
                      <a:pt x="3555" y="1"/>
                    </a:moveTo>
                    <a:cubicBezTo>
                      <a:pt x="2411" y="1"/>
                      <a:pt x="703" y="869"/>
                      <a:pt x="1" y="1373"/>
                    </a:cubicBezTo>
                    <a:cubicBezTo>
                      <a:pt x="895" y="1057"/>
                      <a:pt x="1838" y="896"/>
                      <a:pt x="2785" y="896"/>
                    </a:cubicBezTo>
                    <a:cubicBezTo>
                      <a:pt x="3426" y="896"/>
                      <a:pt x="4069" y="970"/>
                      <a:pt x="4699" y="1119"/>
                    </a:cubicBezTo>
                    <a:cubicBezTo>
                      <a:pt x="4398" y="706"/>
                      <a:pt x="3762" y="391"/>
                      <a:pt x="3241" y="391"/>
                    </a:cubicBezTo>
                    <a:cubicBezTo>
                      <a:pt x="3223" y="391"/>
                      <a:pt x="3204" y="391"/>
                      <a:pt x="3187" y="392"/>
                    </a:cubicBezTo>
                    <a:cubicBezTo>
                      <a:pt x="3360" y="265"/>
                      <a:pt x="4052" y="103"/>
                      <a:pt x="4075" y="80"/>
                    </a:cubicBezTo>
                    <a:cubicBezTo>
                      <a:pt x="3923" y="25"/>
                      <a:pt x="3747" y="1"/>
                      <a:pt x="3555"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8"/>
              <p:cNvSpPr/>
              <p:nvPr/>
            </p:nvSpPr>
            <p:spPr>
              <a:xfrm>
                <a:off x="8452938" y="752481"/>
                <a:ext cx="93049" cy="163942"/>
              </a:xfrm>
              <a:custGeom>
                <a:avLst/>
                <a:gdLst/>
                <a:ahLst/>
                <a:cxnLst/>
                <a:rect l="l" t="t" r="r" b="b"/>
                <a:pathLst>
                  <a:path w="2881" h="5076" extrusionOk="0">
                    <a:moveTo>
                      <a:pt x="2482" y="1"/>
                    </a:moveTo>
                    <a:cubicBezTo>
                      <a:pt x="2481" y="1"/>
                      <a:pt x="0" y="4675"/>
                      <a:pt x="1454" y="5056"/>
                    </a:cubicBezTo>
                    <a:cubicBezTo>
                      <a:pt x="1504" y="5069"/>
                      <a:pt x="1551" y="5075"/>
                      <a:pt x="1596" y="5075"/>
                    </a:cubicBezTo>
                    <a:cubicBezTo>
                      <a:pt x="2880" y="5075"/>
                      <a:pt x="2482" y="1"/>
                      <a:pt x="2482"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8"/>
              <p:cNvSpPr/>
              <p:nvPr/>
            </p:nvSpPr>
            <p:spPr>
              <a:xfrm>
                <a:off x="8367188" y="750995"/>
                <a:ext cx="140203" cy="103740"/>
              </a:xfrm>
              <a:custGeom>
                <a:avLst/>
                <a:gdLst/>
                <a:ahLst/>
                <a:cxnLst/>
                <a:rect l="l" t="t" r="r" b="b"/>
                <a:pathLst>
                  <a:path w="4341" h="3212" extrusionOk="0">
                    <a:moveTo>
                      <a:pt x="4340" y="1"/>
                    </a:moveTo>
                    <a:cubicBezTo>
                      <a:pt x="4340" y="1"/>
                      <a:pt x="0" y="1870"/>
                      <a:pt x="1051" y="3013"/>
                    </a:cubicBezTo>
                    <a:cubicBezTo>
                      <a:pt x="1176" y="3151"/>
                      <a:pt x="1319" y="3212"/>
                      <a:pt x="1474" y="3212"/>
                    </a:cubicBezTo>
                    <a:cubicBezTo>
                      <a:pt x="2601" y="3212"/>
                      <a:pt x="4340" y="1"/>
                      <a:pt x="434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8"/>
              <p:cNvSpPr/>
              <p:nvPr/>
            </p:nvSpPr>
            <p:spPr>
              <a:xfrm>
                <a:off x="8338895" y="716566"/>
                <a:ext cx="169594" cy="45184"/>
              </a:xfrm>
              <a:custGeom>
                <a:avLst/>
                <a:gdLst/>
                <a:ahLst/>
                <a:cxnLst/>
                <a:rect l="l" t="t" r="r" b="b"/>
                <a:pathLst>
                  <a:path w="5251" h="1399" extrusionOk="0">
                    <a:moveTo>
                      <a:pt x="2182" y="1"/>
                    </a:moveTo>
                    <a:cubicBezTo>
                      <a:pt x="1021" y="1"/>
                      <a:pt x="1" y="186"/>
                      <a:pt x="114" y="859"/>
                    </a:cubicBezTo>
                    <a:cubicBezTo>
                      <a:pt x="182" y="1253"/>
                      <a:pt x="574" y="1398"/>
                      <a:pt x="1114" y="1398"/>
                    </a:cubicBezTo>
                    <a:cubicBezTo>
                      <a:pt x="2612" y="1398"/>
                      <a:pt x="5251" y="282"/>
                      <a:pt x="5251" y="282"/>
                    </a:cubicBezTo>
                    <a:cubicBezTo>
                      <a:pt x="5251" y="282"/>
                      <a:pt x="3610" y="1"/>
                      <a:pt x="2182"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1" name="Google Shape;1371;p18"/>
            <p:cNvGrpSpPr/>
            <p:nvPr/>
          </p:nvGrpSpPr>
          <p:grpSpPr>
            <a:xfrm>
              <a:off x="8288916" y="4248700"/>
              <a:ext cx="778757" cy="746654"/>
              <a:chOff x="8325492" y="4212124"/>
              <a:chExt cx="778757" cy="746654"/>
            </a:xfrm>
          </p:grpSpPr>
          <p:sp>
            <p:nvSpPr>
              <p:cNvPr id="1372" name="Google Shape;1372;p18"/>
              <p:cNvSpPr/>
              <p:nvPr/>
            </p:nvSpPr>
            <p:spPr>
              <a:xfrm>
                <a:off x="8833176" y="4292577"/>
                <a:ext cx="271073" cy="179348"/>
              </a:xfrm>
              <a:custGeom>
                <a:avLst/>
                <a:gdLst/>
                <a:ahLst/>
                <a:cxnLst/>
                <a:rect l="l" t="t" r="r" b="b"/>
                <a:pathLst>
                  <a:path w="8393" h="5553" extrusionOk="0">
                    <a:moveTo>
                      <a:pt x="6372" y="0"/>
                    </a:moveTo>
                    <a:lnTo>
                      <a:pt x="6372" y="0"/>
                    </a:lnTo>
                    <a:cubicBezTo>
                      <a:pt x="6545" y="543"/>
                      <a:pt x="6268" y="1154"/>
                      <a:pt x="5841" y="1524"/>
                    </a:cubicBezTo>
                    <a:cubicBezTo>
                      <a:pt x="5403" y="1905"/>
                      <a:pt x="4848" y="2078"/>
                      <a:pt x="4283" y="2193"/>
                    </a:cubicBezTo>
                    <a:cubicBezTo>
                      <a:pt x="3717" y="2309"/>
                      <a:pt x="3163" y="2366"/>
                      <a:pt x="2609" y="2540"/>
                    </a:cubicBezTo>
                    <a:cubicBezTo>
                      <a:pt x="1294" y="2963"/>
                      <a:pt x="262" y="4156"/>
                      <a:pt x="7" y="5514"/>
                    </a:cubicBezTo>
                    <a:lnTo>
                      <a:pt x="7" y="5514"/>
                    </a:lnTo>
                    <a:cubicBezTo>
                      <a:pt x="155" y="4785"/>
                      <a:pt x="1273" y="3333"/>
                      <a:pt x="4029" y="3186"/>
                    </a:cubicBezTo>
                    <a:cubicBezTo>
                      <a:pt x="5590" y="3113"/>
                      <a:pt x="6384" y="2822"/>
                      <a:pt x="7233" y="2822"/>
                    </a:cubicBezTo>
                    <a:cubicBezTo>
                      <a:pt x="7590" y="2822"/>
                      <a:pt x="7956" y="2873"/>
                      <a:pt x="8392" y="3013"/>
                    </a:cubicBezTo>
                    <a:cubicBezTo>
                      <a:pt x="8130" y="2468"/>
                      <a:pt x="7364" y="2064"/>
                      <a:pt x="6728" y="2064"/>
                    </a:cubicBezTo>
                    <a:cubicBezTo>
                      <a:pt x="6637" y="2064"/>
                      <a:pt x="6548" y="2072"/>
                      <a:pt x="6464" y="2089"/>
                    </a:cubicBezTo>
                    <a:cubicBezTo>
                      <a:pt x="6949" y="1524"/>
                      <a:pt x="6845" y="577"/>
                      <a:pt x="6372" y="0"/>
                    </a:cubicBezTo>
                    <a:close/>
                    <a:moveTo>
                      <a:pt x="7" y="5514"/>
                    </a:moveTo>
                    <a:lnTo>
                      <a:pt x="7" y="5514"/>
                    </a:lnTo>
                    <a:cubicBezTo>
                      <a:pt x="5" y="5527"/>
                      <a:pt x="3" y="5540"/>
                      <a:pt x="1" y="5552"/>
                    </a:cubicBezTo>
                    <a:cubicBezTo>
                      <a:pt x="3" y="5540"/>
                      <a:pt x="5" y="5527"/>
                      <a:pt x="7" y="5514"/>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8"/>
              <p:cNvSpPr/>
              <p:nvPr/>
            </p:nvSpPr>
            <p:spPr>
              <a:xfrm>
                <a:off x="8835050" y="4417827"/>
                <a:ext cx="214003" cy="95471"/>
              </a:xfrm>
              <a:custGeom>
                <a:avLst/>
                <a:gdLst/>
                <a:ahLst/>
                <a:cxnLst/>
                <a:rect l="l" t="t" r="r" b="b"/>
                <a:pathLst>
                  <a:path w="6626" h="2956" extrusionOk="0">
                    <a:moveTo>
                      <a:pt x="2142" y="389"/>
                    </a:moveTo>
                    <a:cubicBezTo>
                      <a:pt x="2193" y="389"/>
                      <a:pt x="2245" y="390"/>
                      <a:pt x="2297" y="393"/>
                    </a:cubicBezTo>
                    <a:cubicBezTo>
                      <a:pt x="2759" y="416"/>
                      <a:pt x="3186" y="578"/>
                      <a:pt x="3590" y="762"/>
                    </a:cubicBezTo>
                    <a:cubicBezTo>
                      <a:pt x="3994" y="959"/>
                      <a:pt x="4398" y="1189"/>
                      <a:pt x="4802" y="1363"/>
                    </a:cubicBezTo>
                    <a:cubicBezTo>
                      <a:pt x="5206" y="1536"/>
                      <a:pt x="5656" y="1628"/>
                      <a:pt x="6106" y="1686"/>
                    </a:cubicBezTo>
                    <a:cubicBezTo>
                      <a:pt x="5875" y="1674"/>
                      <a:pt x="5656" y="1651"/>
                      <a:pt x="5425" y="1605"/>
                    </a:cubicBezTo>
                    <a:cubicBezTo>
                      <a:pt x="5206" y="1559"/>
                      <a:pt x="4987" y="1490"/>
                      <a:pt x="4779" y="1397"/>
                    </a:cubicBezTo>
                    <a:cubicBezTo>
                      <a:pt x="4352" y="1224"/>
                      <a:pt x="3971" y="1016"/>
                      <a:pt x="3544" y="820"/>
                    </a:cubicBezTo>
                    <a:cubicBezTo>
                      <a:pt x="3140" y="635"/>
                      <a:pt x="2724" y="474"/>
                      <a:pt x="2274" y="439"/>
                    </a:cubicBezTo>
                    <a:cubicBezTo>
                      <a:pt x="2198" y="431"/>
                      <a:pt x="2121" y="427"/>
                      <a:pt x="2044" y="427"/>
                    </a:cubicBezTo>
                    <a:cubicBezTo>
                      <a:pt x="1719" y="427"/>
                      <a:pt x="1392" y="502"/>
                      <a:pt x="1109" y="679"/>
                    </a:cubicBezTo>
                    <a:lnTo>
                      <a:pt x="1109" y="679"/>
                    </a:lnTo>
                    <a:cubicBezTo>
                      <a:pt x="1171" y="639"/>
                      <a:pt x="1234" y="603"/>
                      <a:pt x="1293" y="566"/>
                    </a:cubicBezTo>
                    <a:cubicBezTo>
                      <a:pt x="1397" y="520"/>
                      <a:pt x="1501" y="474"/>
                      <a:pt x="1616" y="451"/>
                    </a:cubicBezTo>
                    <a:cubicBezTo>
                      <a:pt x="1786" y="406"/>
                      <a:pt x="1963" y="389"/>
                      <a:pt x="2142" y="389"/>
                    </a:cubicBezTo>
                    <a:close/>
                    <a:moveTo>
                      <a:pt x="6337" y="1"/>
                    </a:moveTo>
                    <a:cubicBezTo>
                      <a:pt x="5856" y="264"/>
                      <a:pt x="5301" y="358"/>
                      <a:pt x="4741" y="358"/>
                    </a:cubicBezTo>
                    <a:cubicBezTo>
                      <a:pt x="4199" y="358"/>
                      <a:pt x="3651" y="270"/>
                      <a:pt x="3163" y="162"/>
                    </a:cubicBezTo>
                    <a:cubicBezTo>
                      <a:pt x="2920" y="113"/>
                      <a:pt x="2683" y="87"/>
                      <a:pt x="2452" y="87"/>
                    </a:cubicBezTo>
                    <a:cubicBezTo>
                      <a:pt x="1870" y="87"/>
                      <a:pt x="1332" y="252"/>
                      <a:pt x="878" y="624"/>
                    </a:cubicBezTo>
                    <a:cubicBezTo>
                      <a:pt x="751" y="728"/>
                      <a:pt x="624" y="855"/>
                      <a:pt x="508" y="993"/>
                    </a:cubicBezTo>
                    <a:cubicBezTo>
                      <a:pt x="289" y="1259"/>
                      <a:pt x="185" y="1559"/>
                      <a:pt x="0" y="1836"/>
                    </a:cubicBezTo>
                    <a:cubicBezTo>
                      <a:pt x="370" y="1282"/>
                      <a:pt x="970" y="820"/>
                      <a:pt x="1628" y="693"/>
                    </a:cubicBezTo>
                    <a:cubicBezTo>
                      <a:pt x="1770" y="666"/>
                      <a:pt x="1954" y="638"/>
                      <a:pt x="2138" y="638"/>
                    </a:cubicBezTo>
                    <a:cubicBezTo>
                      <a:pt x="2417" y="638"/>
                      <a:pt x="2696" y="701"/>
                      <a:pt x="2828" y="924"/>
                    </a:cubicBezTo>
                    <a:cubicBezTo>
                      <a:pt x="2897" y="1051"/>
                      <a:pt x="2955" y="1212"/>
                      <a:pt x="2897" y="1363"/>
                    </a:cubicBezTo>
                    <a:cubicBezTo>
                      <a:pt x="2852" y="1472"/>
                      <a:pt x="2719" y="1553"/>
                      <a:pt x="2597" y="1553"/>
                    </a:cubicBezTo>
                    <a:cubicBezTo>
                      <a:pt x="2565" y="1553"/>
                      <a:pt x="2534" y="1548"/>
                      <a:pt x="2505" y="1536"/>
                    </a:cubicBezTo>
                    <a:lnTo>
                      <a:pt x="2505" y="1536"/>
                    </a:lnTo>
                    <a:cubicBezTo>
                      <a:pt x="2583" y="1637"/>
                      <a:pt x="2723" y="1690"/>
                      <a:pt x="2859" y="1690"/>
                    </a:cubicBezTo>
                    <a:cubicBezTo>
                      <a:pt x="2925" y="1690"/>
                      <a:pt x="2991" y="1678"/>
                      <a:pt x="3048" y="1651"/>
                    </a:cubicBezTo>
                    <a:cubicBezTo>
                      <a:pt x="3221" y="1547"/>
                      <a:pt x="3278" y="1316"/>
                      <a:pt x="3221" y="1132"/>
                    </a:cubicBezTo>
                    <a:lnTo>
                      <a:pt x="3221" y="1132"/>
                    </a:lnTo>
                    <a:cubicBezTo>
                      <a:pt x="3740" y="1490"/>
                      <a:pt x="4040" y="2009"/>
                      <a:pt x="4213" y="2632"/>
                    </a:cubicBezTo>
                    <a:cubicBezTo>
                      <a:pt x="4213" y="2632"/>
                      <a:pt x="4317" y="2471"/>
                      <a:pt x="4352" y="2321"/>
                    </a:cubicBezTo>
                    <a:cubicBezTo>
                      <a:pt x="4352" y="2321"/>
                      <a:pt x="4548" y="2517"/>
                      <a:pt x="4698" y="2955"/>
                    </a:cubicBezTo>
                    <a:cubicBezTo>
                      <a:pt x="4837" y="2598"/>
                      <a:pt x="4860" y="2494"/>
                      <a:pt x="4848" y="2113"/>
                    </a:cubicBezTo>
                    <a:lnTo>
                      <a:pt x="4848" y="2113"/>
                    </a:lnTo>
                    <a:cubicBezTo>
                      <a:pt x="5018" y="2255"/>
                      <a:pt x="5170" y="2309"/>
                      <a:pt x="5313" y="2309"/>
                    </a:cubicBezTo>
                    <a:cubicBezTo>
                      <a:pt x="5759" y="2309"/>
                      <a:pt x="6109" y="1778"/>
                      <a:pt x="6626" y="1778"/>
                    </a:cubicBezTo>
                    <a:cubicBezTo>
                      <a:pt x="6000" y="1778"/>
                      <a:pt x="6081" y="646"/>
                      <a:pt x="5520" y="646"/>
                    </a:cubicBezTo>
                    <a:cubicBezTo>
                      <a:pt x="5512" y="646"/>
                      <a:pt x="5503" y="646"/>
                      <a:pt x="5495" y="647"/>
                    </a:cubicBezTo>
                    <a:cubicBezTo>
                      <a:pt x="5841" y="474"/>
                      <a:pt x="6141" y="301"/>
                      <a:pt x="6337"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8"/>
              <p:cNvSpPr/>
              <p:nvPr/>
            </p:nvSpPr>
            <p:spPr>
              <a:xfrm>
                <a:off x="8930489" y="4404391"/>
                <a:ext cx="78321" cy="10367"/>
              </a:xfrm>
              <a:custGeom>
                <a:avLst/>
                <a:gdLst/>
                <a:ahLst/>
                <a:cxnLst/>
                <a:rect l="l" t="t" r="r" b="b"/>
                <a:pathLst>
                  <a:path w="2425" h="321" extrusionOk="0">
                    <a:moveTo>
                      <a:pt x="2424" y="1"/>
                    </a:moveTo>
                    <a:lnTo>
                      <a:pt x="0" y="128"/>
                    </a:lnTo>
                    <a:cubicBezTo>
                      <a:pt x="349" y="257"/>
                      <a:pt x="704" y="320"/>
                      <a:pt x="1057" y="320"/>
                    </a:cubicBezTo>
                    <a:cubicBezTo>
                      <a:pt x="1522" y="320"/>
                      <a:pt x="1984" y="211"/>
                      <a:pt x="2424"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8"/>
              <p:cNvSpPr/>
              <p:nvPr/>
            </p:nvSpPr>
            <p:spPr>
              <a:xfrm>
                <a:off x="8766062" y="4279271"/>
                <a:ext cx="102189" cy="75447"/>
              </a:xfrm>
              <a:custGeom>
                <a:avLst/>
                <a:gdLst/>
                <a:ahLst/>
                <a:cxnLst/>
                <a:rect l="l" t="t" r="r" b="b"/>
                <a:pathLst>
                  <a:path w="3164" h="2336" extrusionOk="0">
                    <a:moveTo>
                      <a:pt x="2390" y="343"/>
                    </a:moveTo>
                    <a:lnTo>
                      <a:pt x="2390" y="343"/>
                    </a:lnTo>
                    <a:cubicBezTo>
                      <a:pt x="2275" y="470"/>
                      <a:pt x="2194" y="632"/>
                      <a:pt x="2125" y="805"/>
                    </a:cubicBezTo>
                    <a:cubicBezTo>
                      <a:pt x="2044" y="955"/>
                      <a:pt x="1975" y="1128"/>
                      <a:pt x="1894" y="1289"/>
                    </a:cubicBezTo>
                    <a:cubicBezTo>
                      <a:pt x="1802" y="1451"/>
                      <a:pt x="1686" y="1613"/>
                      <a:pt x="1548" y="1728"/>
                    </a:cubicBezTo>
                    <a:cubicBezTo>
                      <a:pt x="1398" y="1843"/>
                      <a:pt x="1224" y="1913"/>
                      <a:pt x="1051" y="1970"/>
                    </a:cubicBezTo>
                    <a:cubicBezTo>
                      <a:pt x="1213" y="1901"/>
                      <a:pt x="1374" y="1797"/>
                      <a:pt x="1501" y="1682"/>
                    </a:cubicBezTo>
                    <a:cubicBezTo>
                      <a:pt x="1582" y="1613"/>
                      <a:pt x="1640" y="1520"/>
                      <a:pt x="1709" y="1439"/>
                    </a:cubicBezTo>
                    <a:cubicBezTo>
                      <a:pt x="1755" y="1324"/>
                      <a:pt x="1790" y="1209"/>
                      <a:pt x="1802" y="1093"/>
                    </a:cubicBezTo>
                    <a:cubicBezTo>
                      <a:pt x="1813" y="932"/>
                      <a:pt x="1802" y="770"/>
                      <a:pt x="1744" y="608"/>
                    </a:cubicBezTo>
                    <a:lnTo>
                      <a:pt x="1744" y="608"/>
                    </a:lnTo>
                    <a:cubicBezTo>
                      <a:pt x="1848" y="747"/>
                      <a:pt x="1882" y="932"/>
                      <a:pt x="1859" y="1105"/>
                    </a:cubicBezTo>
                    <a:cubicBezTo>
                      <a:pt x="1859" y="1128"/>
                      <a:pt x="1848" y="1174"/>
                      <a:pt x="1848" y="1209"/>
                    </a:cubicBezTo>
                    <a:cubicBezTo>
                      <a:pt x="1917" y="1059"/>
                      <a:pt x="1975" y="920"/>
                      <a:pt x="2044" y="770"/>
                    </a:cubicBezTo>
                    <a:cubicBezTo>
                      <a:pt x="2148" y="608"/>
                      <a:pt x="2252" y="458"/>
                      <a:pt x="2390" y="343"/>
                    </a:cubicBezTo>
                    <a:close/>
                    <a:moveTo>
                      <a:pt x="2558" y="1"/>
                    </a:moveTo>
                    <a:cubicBezTo>
                      <a:pt x="2529" y="1"/>
                      <a:pt x="2501" y="3"/>
                      <a:pt x="2471" y="8"/>
                    </a:cubicBezTo>
                    <a:cubicBezTo>
                      <a:pt x="2217" y="31"/>
                      <a:pt x="1986" y="170"/>
                      <a:pt x="1836" y="343"/>
                    </a:cubicBezTo>
                    <a:cubicBezTo>
                      <a:pt x="1859" y="239"/>
                      <a:pt x="1813" y="89"/>
                      <a:pt x="1732" y="54"/>
                    </a:cubicBezTo>
                    <a:cubicBezTo>
                      <a:pt x="1692" y="26"/>
                      <a:pt x="1647" y="13"/>
                      <a:pt x="1602" y="13"/>
                    </a:cubicBezTo>
                    <a:cubicBezTo>
                      <a:pt x="1520" y="13"/>
                      <a:pt x="1438" y="56"/>
                      <a:pt x="1386" y="124"/>
                    </a:cubicBezTo>
                    <a:cubicBezTo>
                      <a:pt x="1294" y="204"/>
                      <a:pt x="1236" y="343"/>
                      <a:pt x="1201" y="447"/>
                    </a:cubicBezTo>
                    <a:cubicBezTo>
                      <a:pt x="1155" y="274"/>
                      <a:pt x="1040" y="124"/>
                      <a:pt x="867" y="89"/>
                    </a:cubicBezTo>
                    <a:cubicBezTo>
                      <a:pt x="844" y="86"/>
                      <a:pt x="822" y="85"/>
                      <a:pt x="800" y="85"/>
                    </a:cubicBezTo>
                    <a:cubicBezTo>
                      <a:pt x="647" y="85"/>
                      <a:pt x="495" y="151"/>
                      <a:pt x="405" y="262"/>
                    </a:cubicBezTo>
                    <a:cubicBezTo>
                      <a:pt x="763" y="412"/>
                      <a:pt x="1051" y="816"/>
                      <a:pt x="1051" y="1209"/>
                    </a:cubicBezTo>
                    <a:cubicBezTo>
                      <a:pt x="1063" y="1590"/>
                      <a:pt x="820" y="1982"/>
                      <a:pt x="474" y="2155"/>
                    </a:cubicBezTo>
                    <a:cubicBezTo>
                      <a:pt x="313" y="2224"/>
                      <a:pt x="151" y="2282"/>
                      <a:pt x="1" y="2305"/>
                    </a:cubicBezTo>
                    <a:cubicBezTo>
                      <a:pt x="126" y="2325"/>
                      <a:pt x="252" y="2336"/>
                      <a:pt x="379" y="2336"/>
                    </a:cubicBezTo>
                    <a:cubicBezTo>
                      <a:pt x="616" y="2336"/>
                      <a:pt x="857" y="2300"/>
                      <a:pt x="1097" y="2224"/>
                    </a:cubicBezTo>
                    <a:cubicBezTo>
                      <a:pt x="1617" y="2051"/>
                      <a:pt x="2079" y="1670"/>
                      <a:pt x="2332" y="1186"/>
                    </a:cubicBezTo>
                    <a:cubicBezTo>
                      <a:pt x="2436" y="1001"/>
                      <a:pt x="2506" y="793"/>
                      <a:pt x="2633" y="632"/>
                    </a:cubicBezTo>
                    <a:cubicBezTo>
                      <a:pt x="2732" y="443"/>
                      <a:pt x="2928" y="308"/>
                      <a:pt x="3138" y="308"/>
                    </a:cubicBezTo>
                    <a:cubicBezTo>
                      <a:pt x="3146" y="308"/>
                      <a:pt x="3155" y="308"/>
                      <a:pt x="3164" y="308"/>
                    </a:cubicBezTo>
                    <a:cubicBezTo>
                      <a:pt x="2969" y="154"/>
                      <a:pt x="2783" y="1"/>
                      <a:pt x="2558"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8"/>
              <p:cNvSpPr/>
              <p:nvPr/>
            </p:nvSpPr>
            <p:spPr>
              <a:xfrm>
                <a:off x="8701596" y="4212512"/>
                <a:ext cx="250919" cy="158484"/>
              </a:xfrm>
              <a:custGeom>
                <a:avLst/>
                <a:gdLst/>
                <a:ahLst/>
                <a:cxnLst/>
                <a:rect l="l" t="t" r="r" b="b"/>
                <a:pathLst>
                  <a:path w="7769" h="4907" extrusionOk="0">
                    <a:moveTo>
                      <a:pt x="7180" y="309"/>
                    </a:moveTo>
                    <a:cubicBezTo>
                      <a:pt x="7295" y="575"/>
                      <a:pt x="7387" y="852"/>
                      <a:pt x="7433" y="1140"/>
                    </a:cubicBezTo>
                    <a:cubicBezTo>
                      <a:pt x="7480" y="1429"/>
                      <a:pt x="7480" y="1717"/>
                      <a:pt x="7410" y="2006"/>
                    </a:cubicBezTo>
                    <a:cubicBezTo>
                      <a:pt x="7330" y="2271"/>
                      <a:pt x="7237" y="2548"/>
                      <a:pt x="7087" y="2791"/>
                    </a:cubicBezTo>
                    <a:cubicBezTo>
                      <a:pt x="6949" y="3045"/>
                      <a:pt x="6764" y="3276"/>
                      <a:pt x="6556" y="3472"/>
                    </a:cubicBezTo>
                    <a:cubicBezTo>
                      <a:pt x="6741" y="3253"/>
                      <a:pt x="6914" y="3022"/>
                      <a:pt x="7041" y="2779"/>
                    </a:cubicBezTo>
                    <a:cubicBezTo>
                      <a:pt x="7180" y="2537"/>
                      <a:pt x="7272" y="2260"/>
                      <a:pt x="7341" y="1983"/>
                    </a:cubicBezTo>
                    <a:cubicBezTo>
                      <a:pt x="7422" y="1717"/>
                      <a:pt x="7433" y="1429"/>
                      <a:pt x="7387" y="1152"/>
                    </a:cubicBezTo>
                    <a:cubicBezTo>
                      <a:pt x="7353" y="863"/>
                      <a:pt x="7272" y="586"/>
                      <a:pt x="7180" y="309"/>
                    </a:cubicBezTo>
                    <a:close/>
                    <a:moveTo>
                      <a:pt x="7002" y="0"/>
                    </a:moveTo>
                    <a:cubicBezTo>
                      <a:pt x="6894" y="0"/>
                      <a:pt x="6799" y="97"/>
                      <a:pt x="6799" y="217"/>
                    </a:cubicBezTo>
                    <a:cubicBezTo>
                      <a:pt x="6799" y="309"/>
                      <a:pt x="6856" y="402"/>
                      <a:pt x="6856" y="482"/>
                    </a:cubicBezTo>
                    <a:cubicBezTo>
                      <a:pt x="6764" y="411"/>
                      <a:pt x="6677" y="378"/>
                      <a:pt x="6596" y="378"/>
                    </a:cubicBezTo>
                    <a:cubicBezTo>
                      <a:pt x="6263" y="378"/>
                      <a:pt x="6052" y="931"/>
                      <a:pt x="6164" y="1498"/>
                    </a:cubicBezTo>
                    <a:cubicBezTo>
                      <a:pt x="6313" y="2244"/>
                      <a:pt x="6314" y="3001"/>
                      <a:pt x="5872" y="3679"/>
                    </a:cubicBezTo>
                    <a:lnTo>
                      <a:pt x="5872" y="3679"/>
                    </a:lnTo>
                    <a:cubicBezTo>
                      <a:pt x="5963" y="3532"/>
                      <a:pt x="5882" y="3366"/>
                      <a:pt x="5714" y="3299"/>
                    </a:cubicBezTo>
                    <a:cubicBezTo>
                      <a:pt x="5664" y="3276"/>
                      <a:pt x="5607" y="3265"/>
                      <a:pt x="5549" y="3265"/>
                    </a:cubicBezTo>
                    <a:cubicBezTo>
                      <a:pt x="5433" y="3265"/>
                      <a:pt x="5310" y="3306"/>
                      <a:pt x="5217" y="3368"/>
                    </a:cubicBezTo>
                    <a:cubicBezTo>
                      <a:pt x="5067" y="3472"/>
                      <a:pt x="4929" y="3587"/>
                      <a:pt x="4790" y="3703"/>
                    </a:cubicBezTo>
                    <a:cubicBezTo>
                      <a:pt x="4663" y="3818"/>
                      <a:pt x="4536" y="3922"/>
                      <a:pt x="4375" y="4003"/>
                    </a:cubicBezTo>
                    <a:cubicBezTo>
                      <a:pt x="4063" y="4199"/>
                      <a:pt x="3694" y="4326"/>
                      <a:pt x="3347" y="4441"/>
                    </a:cubicBezTo>
                    <a:cubicBezTo>
                      <a:pt x="2904" y="4573"/>
                      <a:pt x="2417" y="4645"/>
                      <a:pt x="1926" y="4645"/>
                    </a:cubicBezTo>
                    <a:cubicBezTo>
                      <a:pt x="1256" y="4645"/>
                      <a:pt x="580" y="4511"/>
                      <a:pt x="0" y="4211"/>
                    </a:cubicBezTo>
                    <a:lnTo>
                      <a:pt x="0" y="4211"/>
                    </a:lnTo>
                    <a:cubicBezTo>
                      <a:pt x="912" y="4683"/>
                      <a:pt x="1828" y="4906"/>
                      <a:pt x="2766" y="4906"/>
                    </a:cubicBezTo>
                    <a:cubicBezTo>
                      <a:pt x="3454" y="4906"/>
                      <a:pt x="4153" y="4786"/>
                      <a:pt x="4871" y="4557"/>
                    </a:cubicBezTo>
                    <a:cubicBezTo>
                      <a:pt x="5806" y="4245"/>
                      <a:pt x="6718" y="3703"/>
                      <a:pt x="7237" y="2849"/>
                    </a:cubicBezTo>
                    <a:cubicBezTo>
                      <a:pt x="7768" y="2029"/>
                      <a:pt x="7757" y="1059"/>
                      <a:pt x="7260" y="217"/>
                    </a:cubicBezTo>
                    <a:cubicBezTo>
                      <a:pt x="7214" y="136"/>
                      <a:pt x="7156" y="67"/>
                      <a:pt x="7087" y="21"/>
                    </a:cubicBezTo>
                    <a:cubicBezTo>
                      <a:pt x="7059" y="6"/>
                      <a:pt x="7030" y="0"/>
                      <a:pt x="7002"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8"/>
              <p:cNvSpPr/>
              <p:nvPr/>
            </p:nvSpPr>
            <p:spPr>
              <a:xfrm>
                <a:off x="8880525" y="4289444"/>
                <a:ext cx="105161" cy="67276"/>
              </a:xfrm>
              <a:custGeom>
                <a:avLst/>
                <a:gdLst/>
                <a:ahLst/>
                <a:cxnLst/>
                <a:rect l="l" t="t" r="r" b="b"/>
                <a:pathLst>
                  <a:path w="3256" h="2083" extrusionOk="0">
                    <a:moveTo>
                      <a:pt x="2381" y="0"/>
                    </a:moveTo>
                    <a:cubicBezTo>
                      <a:pt x="2249" y="0"/>
                      <a:pt x="1995" y="422"/>
                      <a:pt x="1951" y="467"/>
                    </a:cubicBezTo>
                    <a:cubicBezTo>
                      <a:pt x="1547" y="1090"/>
                      <a:pt x="785" y="1909"/>
                      <a:pt x="0" y="2083"/>
                    </a:cubicBezTo>
                    <a:cubicBezTo>
                      <a:pt x="728" y="1932"/>
                      <a:pt x="1362" y="1667"/>
                      <a:pt x="1905" y="1182"/>
                    </a:cubicBezTo>
                    <a:cubicBezTo>
                      <a:pt x="1997" y="1090"/>
                      <a:pt x="2101" y="1009"/>
                      <a:pt x="2194" y="951"/>
                    </a:cubicBezTo>
                    <a:cubicBezTo>
                      <a:pt x="2287" y="900"/>
                      <a:pt x="2398" y="857"/>
                      <a:pt x="2520" y="857"/>
                    </a:cubicBezTo>
                    <a:cubicBezTo>
                      <a:pt x="2534" y="857"/>
                      <a:pt x="2548" y="858"/>
                      <a:pt x="2563" y="859"/>
                    </a:cubicBezTo>
                    <a:cubicBezTo>
                      <a:pt x="2678" y="894"/>
                      <a:pt x="2794" y="974"/>
                      <a:pt x="2805" y="1101"/>
                    </a:cubicBezTo>
                    <a:cubicBezTo>
                      <a:pt x="2816" y="1233"/>
                      <a:pt x="2723" y="1354"/>
                      <a:pt x="2605" y="1356"/>
                    </a:cubicBezTo>
                    <a:lnTo>
                      <a:pt x="2605" y="1356"/>
                    </a:lnTo>
                    <a:cubicBezTo>
                      <a:pt x="2599" y="1356"/>
                      <a:pt x="2592" y="1356"/>
                      <a:pt x="2586" y="1355"/>
                    </a:cubicBezTo>
                    <a:lnTo>
                      <a:pt x="2586" y="1355"/>
                    </a:lnTo>
                    <a:cubicBezTo>
                      <a:pt x="2591" y="1356"/>
                      <a:pt x="2597" y="1356"/>
                      <a:pt x="2602" y="1356"/>
                    </a:cubicBezTo>
                    <a:cubicBezTo>
                      <a:pt x="2603" y="1356"/>
                      <a:pt x="2604" y="1356"/>
                      <a:pt x="2605" y="1356"/>
                    </a:cubicBezTo>
                    <a:lnTo>
                      <a:pt x="2605" y="1356"/>
                    </a:lnTo>
                    <a:cubicBezTo>
                      <a:pt x="2611" y="1356"/>
                      <a:pt x="2618" y="1356"/>
                      <a:pt x="2625" y="1356"/>
                    </a:cubicBezTo>
                    <a:cubicBezTo>
                      <a:pt x="2846" y="1356"/>
                      <a:pt x="3087" y="1263"/>
                      <a:pt x="3163" y="1067"/>
                    </a:cubicBezTo>
                    <a:cubicBezTo>
                      <a:pt x="3255" y="847"/>
                      <a:pt x="3175" y="570"/>
                      <a:pt x="3002" y="432"/>
                    </a:cubicBezTo>
                    <a:cubicBezTo>
                      <a:pt x="2898" y="348"/>
                      <a:pt x="2776" y="311"/>
                      <a:pt x="2653" y="311"/>
                    </a:cubicBezTo>
                    <a:cubicBezTo>
                      <a:pt x="2556" y="311"/>
                      <a:pt x="2458" y="334"/>
                      <a:pt x="2367" y="374"/>
                    </a:cubicBezTo>
                    <a:cubicBezTo>
                      <a:pt x="2413" y="317"/>
                      <a:pt x="2471" y="213"/>
                      <a:pt x="2459" y="143"/>
                    </a:cubicBezTo>
                    <a:cubicBezTo>
                      <a:pt x="2451" y="40"/>
                      <a:pt x="2422" y="0"/>
                      <a:pt x="238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8"/>
              <p:cNvSpPr/>
              <p:nvPr/>
            </p:nvSpPr>
            <p:spPr>
              <a:xfrm>
                <a:off x="8569241" y="4341734"/>
                <a:ext cx="227439" cy="140623"/>
              </a:xfrm>
              <a:custGeom>
                <a:avLst/>
                <a:gdLst/>
                <a:ahLst/>
                <a:cxnLst/>
                <a:rect l="l" t="t" r="r" b="b"/>
                <a:pathLst>
                  <a:path w="7042" h="4354" extrusionOk="0">
                    <a:moveTo>
                      <a:pt x="1940" y="210"/>
                    </a:moveTo>
                    <a:cubicBezTo>
                      <a:pt x="2066" y="221"/>
                      <a:pt x="2182" y="233"/>
                      <a:pt x="2309" y="267"/>
                    </a:cubicBezTo>
                    <a:cubicBezTo>
                      <a:pt x="2563" y="337"/>
                      <a:pt x="2782" y="440"/>
                      <a:pt x="2990" y="579"/>
                    </a:cubicBezTo>
                    <a:cubicBezTo>
                      <a:pt x="3405" y="856"/>
                      <a:pt x="3740" y="1248"/>
                      <a:pt x="4029" y="1664"/>
                    </a:cubicBezTo>
                    <a:cubicBezTo>
                      <a:pt x="4306" y="2068"/>
                      <a:pt x="4548" y="2507"/>
                      <a:pt x="4848" y="2887"/>
                    </a:cubicBezTo>
                    <a:cubicBezTo>
                      <a:pt x="5137" y="3291"/>
                      <a:pt x="5518" y="3626"/>
                      <a:pt x="5922" y="3915"/>
                    </a:cubicBezTo>
                    <a:cubicBezTo>
                      <a:pt x="5714" y="3776"/>
                      <a:pt x="5518" y="3626"/>
                      <a:pt x="5333" y="3465"/>
                    </a:cubicBezTo>
                    <a:cubicBezTo>
                      <a:pt x="5137" y="3315"/>
                      <a:pt x="4964" y="3118"/>
                      <a:pt x="4825" y="2922"/>
                    </a:cubicBezTo>
                    <a:cubicBezTo>
                      <a:pt x="4525" y="2530"/>
                      <a:pt x="4260" y="2103"/>
                      <a:pt x="3971" y="1699"/>
                    </a:cubicBezTo>
                    <a:cubicBezTo>
                      <a:pt x="3694" y="1295"/>
                      <a:pt x="3382" y="902"/>
                      <a:pt x="2967" y="625"/>
                    </a:cubicBezTo>
                    <a:cubicBezTo>
                      <a:pt x="2863" y="556"/>
                      <a:pt x="2759" y="498"/>
                      <a:pt x="2644" y="440"/>
                    </a:cubicBezTo>
                    <a:cubicBezTo>
                      <a:pt x="2528" y="383"/>
                      <a:pt x="2413" y="337"/>
                      <a:pt x="2297" y="313"/>
                    </a:cubicBezTo>
                    <a:cubicBezTo>
                      <a:pt x="2182" y="279"/>
                      <a:pt x="2055" y="256"/>
                      <a:pt x="1940" y="233"/>
                    </a:cubicBezTo>
                    <a:cubicBezTo>
                      <a:pt x="1876" y="227"/>
                      <a:pt x="1815" y="224"/>
                      <a:pt x="1753" y="224"/>
                    </a:cubicBezTo>
                    <a:cubicBezTo>
                      <a:pt x="1691" y="224"/>
                      <a:pt x="1628" y="227"/>
                      <a:pt x="1559" y="233"/>
                    </a:cubicBezTo>
                    <a:cubicBezTo>
                      <a:pt x="1674" y="221"/>
                      <a:pt x="1813" y="210"/>
                      <a:pt x="1940" y="210"/>
                    </a:cubicBezTo>
                    <a:close/>
                    <a:moveTo>
                      <a:pt x="6377" y="4269"/>
                    </a:moveTo>
                    <a:cubicBezTo>
                      <a:pt x="6379" y="4270"/>
                      <a:pt x="6381" y="4271"/>
                      <a:pt x="6383" y="4273"/>
                    </a:cubicBezTo>
                    <a:cubicBezTo>
                      <a:pt x="6381" y="4271"/>
                      <a:pt x="6379" y="4270"/>
                      <a:pt x="6377" y="4269"/>
                    </a:cubicBezTo>
                    <a:close/>
                    <a:moveTo>
                      <a:pt x="1935" y="0"/>
                    </a:moveTo>
                    <a:cubicBezTo>
                      <a:pt x="1792" y="0"/>
                      <a:pt x="1648" y="12"/>
                      <a:pt x="1501" y="36"/>
                    </a:cubicBezTo>
                    <a:cubicBezTo>
                      <a:pt x="1316" y="60"/>
                      <a:pt x="1132" y="117"/>
                      <a:pt x="947" y="198"/>
                    </a:cubicBezTo>
                    <a:cubicBezTo>
                      <a:pt x="601" y="325"/>
                      <a:pt x="324" y="556"/>
                      <a:pt x="0" y="717"/>
                    </a:cubicBezTo>
                    <a:cubicBezTo>
                      <a:pt x="430" y="510"/>
                      <a:pt x="917" y="383"/>
                      <a:pt x="1396" y="383"/>
                    </a:cubicBezTo>
                    <a:cubicBezTo>
                      <a:pt x="1664" y="383"/>
                      <a:pt x="1930" y="423"/>
                      <a:pt x="2182" y="510"/>
                    </a:cubicBezTo>
                    <a:cubicBezTo>
                      <a:pt x="2563" y="637"/>
                      <a:pt x="3198" y="914"/>
                      <a:pt x="3209" y="1387"/>
                    </a:cubicBezTo>
                    <a:cubicBezTo>
                      <a:pt x="3209" y="1549"/>
                      <a:pt x="3163" y="1733"/>
                      <a:pt x="3048" y="1837"/>
                    </a:cubicBezTo>
                    <a:cubicBezTo>
                      <a:pt x="2993" y="1882"/>
                      <a:pt x="2917" y="1905"/>
                      <a:pt x="2840" y="1905"/>
                    </a:cubicBezTo>
                    <a:cubicBezTo>
                      <a:pt x="2739" y="1905"/>
                      <a:pt x="2638" y="1865"/>
                      <a:pt x="2586" y="1779"/>
                    </a:cubicBezTo>
                    <a:lnTo>
                      <a:pt x="2586" y="1779"/>
                    </a:lnTo>
                    <a:cubicBezTo>
                      <a:pt x="2621" y="1999"/>
                      <a:pt x="2817" y="2183"/>
                      <a:pt x="3036" y="2183"/>
                    </a:cubicBezTo>
                    <a:cubicBezTo>
                      <a:pt x="3255" y="2183"/>
                      <a:pt x="3440" y="1999"/>
                      <a:pt x="3475" y="1779"/>
                    </a:cubicBezTo>
                    <a:cubicBezTo>
                      <a:pt x="3786" y="2414"/>
                      <a:pt x="3786" y="3084"/>
                      <a:pt x="3613" y="3753"/>
                    </a:cubicBezTo>
                    <a:cubicBezTo>
                      <a:pt x="3613" y="3753"/>
                      <a:pt x="3798" y="3661"/>
                      <a:pt x="3913" y="3557"/>
                    </a:cubicBezTo>
                    <a:lnTo>
                      <a:pt x="3913" y="3557"/>
                    </a:lnTo>
                    <a:cubicBezTo>
                      <a:pt x="3913" y="3557"/>
                      <a:pt x="3983" y="3834"/>
                      <a:pt x="3902" y="4353"/>
                    </a:cubicBezTo>
                    <a:cubicBezTo>
                      <a:pt x="4213" y="4076"/>
                      <a:pt x="4306" y="3984"/>
                      <a:pt x="4502" y="3615"/>
                    </a:cubicBezTo>
                    <a:cubicBezTo>
                      <a:pt x="4687" y="4088"/>
                      <a:pt x="4998" y="4160"/>
                      <a:pt x="5343" y="4160"/>
                    </a:cubicBezTo>
                    <a:cubicBezTo>
                      <a:pt x="5494" y="4160"/>
                      <a:pt x="5652" y="4146"/>
                      <a:pt x="5808" y="4146"/>
                    </a:cubicBezTo>
                    <a:cubicBezTo>
                      <a:pt x="6005" y="4146"/>
                      <a:pt x="6200" y="4168"/>
                      <a:pt x="6377" y="4269"/>
                    </a:cubicBezTo>
                    <a:lnTo>
                      <a:pt x="6377" y="4269"/>
                    </a:lnTo>
                    <a:cubicBezTo>
                      <a:pt x="5777" y="3918"/>
                      <a:pt x="6508" y="2863"/>
                      <a:pt x="5922" y="2587"/>
                    </a:cubicBezTo>
                    <a:lnTo>
                      <a:pt x="5922" y="2587"/>
                    </a:lnTo>
                    <a:cubicBezTo>
                      <a:pt x="6041" y="2598"/>
                      <a:pt x="6158" y="2605"/>
                      <a:pt x="6271" y="2605"/>
                    </a:cubicBezTo>
                    <a:cubicBezTo>
                      <a:pt x="6542" y="2605"/>
                      <a:pt x="6798" y="2564"/>
                      <a:pt x="7041" y="2426"/>
                    </a:cubicBezTo>
                    <a:cubicBezTo>
                      <a:pt x="5876" y="2414"/>
                      <a:pt x="4767" y="1595"/>
                      <a:pt x="3925" y="844"/>
                    </a:cubicBezTo>
                    <a:cubicBezTo>
                      <a:pt x="3336" y="313"/>
                      <a:pt x="2665" y="0"/>
                      <a:pt x="1935"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8"/>
              <p:cNvSpPr/>
              <p:nvPr/>
            </p:nvSpPr>
            <p:spPr>
              <a:xfrm>
                <a:off x="8708282" y="4358174"/>
                <a:ext cx="150636" cy="53614"/>
              </a:xfrm>
              <a:custGeom>
                <a:avLst/>
                <a:gdLst/>
                <a:ahLst/>
                <a:cxnLst/>
                <a:rect l="l" t="t" r="r" b="b"/>
                <a:pathLst>
                  <a:path w="4664" h="1660" extrusionOk="0">
                    <a:moveTo>
                      <a:pt x="970" y="509"/>
                    </a:moveTo>
                    <a:lnTo>
                      <a:pt x="970" y="509"/>
                    </a:lnTo>
                    <a:cubicBezTo>
                      <a:pt x="1178" y="589"/>
                      <a:pt x="1386" y="670"/>
                      <a:pt x="1617" y="728"/>
                    </a:cubicBezTo>
                    <a:cubicBezTo>
                      <a:pt x="1836" y="786"/>
                      <a:pt x="2055" y="820"/>
                      <a:pt x="2298" y="855"/>
                    </a:cubicBezTo>
                    <a:cubicBezTo>
                      <a:pt x="2517" y="878"/>
                      <a:pt x="2759" y="878"/>
                      <a:pt x="3002" y="878"/>
                    </a:cubicBezTo>
                    <a:cubicBezTo>
                      <a:pt x="3221" y="866"/>
                      <a:pt x="3464" y="855"/>
                      <a:pt x="3694" y="843"/>
                    </a:cubicBezTo>
                    <a:lnTo>
                      <a:pt x="3694" y="843"/>
                    </a:lnTo>
                    <a:cubicBezTo>
                      <a:pt x="3464" y="878"/>
                      <a:pt x="3221" y="913"/>
                      <a:pt x="2967" y="924"/>
                    </a:cubicBezTo>
                    <a:cubicBezTo>
                      <a:pt x="2896" y="927"/>
                      <a:pt x="2826" y="929"/>
                      <a:pt x="2757" y="929"/>
                    </a:cubicBezTo>
                    <a:cubicBezTo>
                      <a:pt x="2590" y="929"/>
                      <a:pt x="2426" y="921"/>
                      <a:pt x="2263" y="913"/>
                    </a:cubicBezTo>
                    <a:cubicBezTo>
                      <a:pt x="2032" y="878"/>
                      <a:pt x="1801" y="843"/>
                      <a:pt x="1582" y="763"/>
                    </a:cubicBezTo>
                    <a:cubicBezTo>
                      <a:pt x="1363" y="693"/>
                      <a:pt x="1155" y="612"/>
                      <a:pt x="970" y="509"/>
                    </a:cubicBezTo>
                    <a:close/>
                    <a:moveTo>
                      <a:pt x="1" y="1"/>
                    </a:moveTo>
                    <a:cubicBezTo>
                      <a:pt x="685" y="602"/>
                      <a:pt x="2459" y="1660"/>
                      <a:pt x="3607" y="1660"/>
                    </a:cubicBezTo>
                    <a:cubicBezTo>
                      <a:pt x="3738" y="1660"/>
                      <a:pt x="3860" y="1646"/>
                      <a:pt x="3971" y="1617"/>
                    </a:cubicBezTo>
                    <a:cubicBezTo>
                      <a:pt x="3948" y="1570"/>
                      <a:pt x="3256" y="1374"/>
                      <a:pt x="3106" y="1224"/>
                    </a:cubicBezTo>
                    <a:lnTo>
                      <a:pt x="3106" y="1224"/>
                    </a:lnTo>
                    <a:cubicBezTo>
                      <a:pt x="3153" y="1229"/>
                      <a:pt x="3202" y="1232"/>
                      <a:pt x="3253" y="1232"/>
                    </a:cubicBezTo>
                    <a:cubicBezTo>
                      <a:pt x="3749" y="1232"/>
                      <a:pt x="4349" y="979"/>
                      <a:pt x="4664" y="612"/>
                    </a:cubicBezTo>
                    <a:lnTo>
                      <a:pt x="4664" y="612"/>
                    </a:lnTo>
                    <a:cubicBezTo>
                      <a:pt x="4243" y="677"/>
                      <a:pt x="3819" y="709"/>
                      <a:pt x="3394" y="709"/>
                    </a:cubicBezTo>
                    <a:cubicBezTo>
                      <a:pt x="2224" y="709"/>
                      <a:pt x="1060" y="467"/>
                      <a:pt x="1"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8"/>
              <p:cNvSpPr/>
              <p:nvPr/>
            </p:nvSpPr>
            <p:spPr>
              <a:xfrm>
                <a:off x="8398872" y="4694068"/>
                <a:ext cx="194269" cy="264710"/>
              </a:xfrm>
              <a:custGeom>
                <a:avLst/>
                <a:gdLst/>
                <a:ahLst/>
                <a:cxnLst/>
                <a:rect l="l" t="t" r="r" b="b"/>
                <a:pathLst>
                  <a:path w="6015" h="8196" extrusionOk="0">
                    <a:moveTo>
                      <a:pt x="6014" y="1"/>
                    </a:moveTo>
                    <a:cubicBezTo>
                      <a:pt x="5995" y="2"/>
                      <a:pt x="5975" y="4"/>
                      <a:pt x="5955" y="7"/>
                    </a:cubicBezTo>
                    <a:lnTo>
                      <a:pt x="5955" y="7"/>
                    </a:lnTo>
                    <a:cubicBezTo>
                      <a:pt x="5975" y="5"/>
                      <a:pt x="5994" y="3"/>
                      <a:pt x="6014" y="1"/>
                    </a:cubicBezTo>
                    <a:close/>
                    <a:moveTo>
                      <a:pt x="5955" y="7"/>
                    </a:moveTo>
                    <a:cubicBezTo>
                      <a:pt x="4593" y="166"/>
                      <a:pt x="3340" y="1104"/>
                      <a:pt x="2817" y="2390"/>
                    </a:cubicBezTo>
                    <a:cubicBezTo>
                      <a:pt x="2597" y="2921"/>
                      <a:pt x="2494" y="3486"/>
                      <a:pt x="2355" y="4029"/>
                    </a:cubicBezTo>
                    <a:cubicBezTo>
                      <a:pt x="2205" y="4583"/>
                      <a:pt x="1974" y="5137"/>
                      <a:pt x="1570" y="5541"/>
                    </a:cubicBezTo>
                    <a:cubicBezTo>
                      <a:pt x="1276" y="5835"/>
                      <a:pt x="859" y="6032"/>
                      <a:pt x="449" y="6032"/>
                    </a:cubicBezTo>
                    <a:cubicBezTo>
                      <a:pt x="296" y="6032"/>
                      <a:pt x="144" y="6005"/>
                      <a:pt x="0" y="5945"/>
                    </a:cubicBezTo>
                    <a:lnTo>
                      <a:pt x="0" y="5945"/>
                    </a:lnTo>
                    <a:cubicBezTo>
                      <a:pt x="323" y="6261"/>
                      <a:pt x="800" y="6449"/>
                      <a:pt x="1259" y="6449"/>
                    </a:cubicBezTo>
                    <a:cubicBezTo>
                      <a:pt x="1555" y="6449"/>
                      <a:pt x="1843" y="6371"/>
                      <a:pt x="2078" y="6199"/>
                    </a:cubicBezTo>
                    <a:lnTo>
                      <a:pt x="2078" y="6199"/>
                    </a:lnTo>
                    <a:cubicBezTo>
                      <a:pt x="1870" y="6868"/>
                      <a:pt x="2251" y="7838"/>
                      <a:pt x="2851" y="8196"/>
                    </a:cubicBezTo>
                    <a:cubicBezTo>
                      <a:pt x="2494" y="6684"/>
                      <a:pt x="3105" y="6049"/>
                      <a:pt x="3359" y="3856"/>
                    </a:cubicBezTo>
                    <a:cubicBezTo>
                      <a:pt x="3697" y="1135"/>
                      <a:pt x="5195" y="111"/>
                      <a:pt x="5955" y="7"/>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8"/>
              <p:cNvSpPr/>
              <p:nvPr/>
            </p:nvSpPr>
            <p:spPr>
              <a:xfrm>
                <a:off x="8523379" y="4697039"/>
                <a:ext cx="97700" cy="213293"/>
              </a:xfrm>
              <a:custGeom>
                <a:avLst/>
                <a:gdLst/>
                <a:ahLst/>
                <a:cxnLst/>
                <a:rect l="l" t="t" r="r" b="b"/>
                <a:pathLst>
                  <a:path w="3025" h="6604" extrusionOk="0">
                    <a:moveTo>
                      <a:pt x="1155" y="936"/>
                    </a:moveTo>
                    <a:lnTo>
                      <a:pt x="1155" y="936"/>
                    </a:lnTo>
                    <a:cubicBezTo>
                      <a:pt x="843" y="1282"/>
                      <a:pt x="728" y="1744"/>
                      <a:pt x="728" y="2182"/>
                    </a:cubicBezTo>
                    <a:cubicBezTo>
                      <a:pt x="728" y="2621"/>
                      <a:pt x="866" y="3060"/>
                      <a:pt x="1016" y="3475"/>
                    </a:cubicBezTo>
                    <a:cubicBezTo>
                      <a:pt x="1178" y="3891"/>
                      <a:pt x="1363" y="4295"/>
                      <a:pt x="1513" y="4733"/>
                    </a:cubicBezTo>
                    <a:cubicBezTo>
                      <a:pt x="1582" y="4941"/>
                      <a:pt x="1628" y="5160"/>
                      <a:pt x="1651" y="5391"/>
                    </a:cubicBezTo>
                    <a:cubicBezTo>
                      <a:pt x="1686" y="5622"/>
                      <a:pt x="1697" y="5841"/>
                      <a:pt x="1686" y="6072"/>
                    </a:cubicBezTo>
                    <a:cubicBezTo>
                      <a:pt x="1674" y="5622"/>
                      <a:pt x="1593" y="5172"/>
                      <a:pt x="1455" y="4745"/>
                    </a:cubicBezTo>
                    <a:cubicBezTo>
                      <a:pt x="1328" y="4318"/>
                      <a:pt x="1120" y="3914"/>
                      <a:pt x="959" y="3487"/>
                    </a:cubicBezTo>
                    <a:cubicBezTo>
                      <a:pt x="809" y="3071"/>
                      <a:pt x="670" y="2621"/>
                      <a:pt x="693" y="2159"/>
                    </a:cubicBezTo>
                    <a:cubicBezTo>
                      <a:pt x="693" y="1929"/>
                      <a:pt x="728" y="1698"/>
                      <a:pt x="809" y="1501"/>
                    </a:cubicBezTo>
                    <a:cubicBezTo>
                      <a:pt x="843" y="1398"/>
                      <a:pt x="889" y="1282"/>
                      <a:pt x="947" y="1190"/>
                    </a:cubicBezTo>
                    <a:cubicBezTo>
                      <a:pt x="1005" y="1097"/>
                      <a:pt x="1074" y="1005"/>
                      <a:pt x="1155" y="936"/>
                    </a:cubicBezTo>
                    <a:close/>
                    <a:moveTo>
                      <a:pt x="2309" y="1"/>
                    </a:moveTo>
                    <a:cubicBezTo>
                      <a:pt x="2021" y="163"/>
                      <a:pt x="1709" y="243"/>
                      <a:pt x="1443" y="451"/>
                    </a:cubicBezTo>
                    <a:cubicBezTo>
                      <a:pt x="1293" y="543"/>
                      <a:pt x="1155" y="659"/>
                      <a:pt x="1039" y="797"/>
                    </a:cubicBezTo>
                    <a:cubicBezTo>
                      <a:pt x="474" y="1386"/>
                      <a:pt x="301" y="2159"/>
                      <a:pt x="405" y="3025"/>
                    </a:cubicBezTo>
                    <a:cubicBezTo>
                      <a:pt x="532" y="4041"/>
                      <a:pt x="589" y="5299"/>
                      <a:pt x="1" y="6188"/>
                    </a:cubicBezTo>
                    <a:cubicBezTo>
                      <a:pt x="312" y="5980"/>
                      <a:pt x="520" y="5714"/>
                      <a:pt x="670" y="5391"/>
                    </a:cubicBezTo>
                    <a:lnTo>
                      <a:pt x="670" y="5391"/>
                    </a:lnTo>
                    <a:cubicBezTo>
                      <a:pt x="578" y="5979"/>
                      <a:pt x="1752" y="5968"/>
                      <a:pt x="1709" y="6601"/>
                    </a:cubicBezTo>
                    <a:lnTo>
                      <a:pt x="1709" y="6601"/>
                    </a:lnTo>
                    <a:cubicBezTo>
                      <a:pt x="1757" y="5933"/>
                      <a:pt x="2713" y="5610"/>
                      <a:pt x="2171" y="4860"/>
                    </a:cubicBezTo>
                    <a:lnTo>
                      <a:pt x="2171" y="4860"/>
                    </a:lnTo>
                    <a:cubicBezTo>
                      <a:pt x="2308" y="4877"/>
                      <a:pt x="2411" y="4886"/>
                      <a:pt x="2503" y="4886"/>
                    </a:cubicBezTo>
                    <a:cubicBezTo>
                      <a:pt x="2666" y="4886"/>
                      <a:pt x="2796" y="4857"/>
                      <a:pt x="3025" y="4791"/>
                    </a:cubicBezTo>
                    <a:cubicBezTo>
                      <a:pt x="2598" y="4606"/>
                      <a:pt x="2425" y="4399"/>
                      <a:pt x="2425" y="4399"/>
                    </a:cubicBezTo>
                    <a:cubicBezTo>
                      <a:pt x="2563" y="4376"/>
                      <a:pt x="2736" y="4272"/>
                      <a:pt x="2736" y="4272"/>
                    </a:cubicBezTo>
                    <a:cubicBezTo>
                      <a:pt x="2136" y="4052"/>
                      <a:pt x="1640" y="3718"/>
                      <a:pt x="1328" y="3164"/>
                    </a:cubicBezTo>
                    <a:lnTo>
                      <a:pt x="1328" y="3164"/>
                    </a:lnTo>
                    <a:cubicBezTo>
                      <a:pt x="1386" y="3186"/>
                      <a:pt x="1450" y="3197"/>
                      <a:pt x="1512" y="3197"/>
                    </a:cubicBezTo>
                    <a:cubicBezTo>
                      <a:pt x="1647" y="3197"/>
                      <a:pt x="1780" y="3143"/>
                      <a:pt x="1859" y="3025"/>
                    </a:cubicBezTo>
                    <a:cubicBezTo>
                      <a:pt x="1963" y="2852"/>
                      <a:pt x="1928" y="2621"/>
                      <a:pt x="1790" y="2483"/>
                    </a:cubicBezTo>
                    <a:lnTo>
                      <a:pt x="1790" y="2483"/>
                    </a:lnTo>
                    <a:cubicBezTo>
                      <a:pt x="1847" y="2610"/>
                      <a:pt x="1732" y="2817"/>
                      <a:pt x="1582" y="2852"/>
                    </a:cubicBezTo>
                    <a:cubicBezTo>
                      <a:pt x="1548" y="2863"/>
                      <a:pt x="1512" y="2868"/>
                      <a:pt x="1477" y="2868"/>
                    </a:cubicBezTo>
                    <a:cubicBezTo>
                      <a:pt x="1367" y="2868"/>
                      <a:pt x="1253" y="2821"/>
                      <a:pt x="1166" y="2760"/>
                    </a:cubicBezTo>
                    <a:cubicBezTo>
                      <a:pt x="820" y="2494"/>
                      <a:pt x="936" y="1894"/>
                      <a:pt x="1039" y="1548"/>
                    </a:cubicBezTo>
                    <a:cubicBezTo>
                      <a:pt x="1213" y="878"/>
                      <a:pt x="1709" y="347"/>
                      <a:pt x="2309" y="1"/>
                    </a:cubicBezTo>
                    <a:close/>
                    <a:moveTo>
                      <a:pt x="1709" y="6601"/>
                    </a:moveTo>
                    <a:cubicBezTo>
                      <a:pt x="1709" y="6602"/>
                      <a:pt x="1709" y="6603"/>
                      <a:pt x="1709" y="6603"/>
                    </a:cubicBezTo>
                    <a:cubicBezTo>
                      <a:pt x="1709" y="6603"/>
                      <a:pt x="1709" y="6602"/>
                      <a:pt x="1709" y="660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8"/>
              <p:cNvSpPr/>
              <p:nvPr/>
            </p:nvSpPr>
            <p:spPr>
              <a:xfrm>
                <a:off x="8512204" y="4786535"/>
                <a:ext cx="17925" cy="77934"/>
              </a:xfrm>
              <a:custGeom>
                <a:avLst/>
                <a:gdLst/>
                <a:ahLst/>
                <a:cxnLst/>
                <a:rect l="l" t="t" r="r" b="b"/>
                <a:pathLst>
                  <a:path w="555" h="2413" extrusionOk="0">
                    <a:moveTo>
                      <a:pt x="312" y="0"/>
                    </a:moveTo>
                    <a:lnTo>
                      <a:pt x="312" y="0"/>
                    </a:lnTo>
                    <a:cubicBezTo>
                      <a:pt x="208" y="808"/>
                      <a:pt x="93" y="1605"/>
                      <a:pt x="0" y="2413"/>
                    </a:cubicBezTo>
                    <a:cubicBezTo>
                      <a:pt x="427" y="1674"/>
                      <a:pt x="554" y="831"/>
                      <a:pt x="312"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8"/>
              <p:cNvSpPr/>
              <p:nvPr/>
            </p:nvSpPr>
            <p:spPr>
              <a:xfrm>
                <a:off x="8398129" y="4618394"/>
                <a:ext cx="83521" cy="96957"/>
              </a:xfrm>
              <a:custGeom>
                <a:avLst/>
                <a:gdLst/>
                <a:ahLst/>
                <a:cxnLst/>
                <a:rect l="l" t="t" r="r" b="b"/>
                <a:pathLst>
                  <a:path w="2586" h="3002" extrusionOk="0">
                    <a:moveTo>
                      <a:pt x="2124" y="1039"/>
                    </a:moveTo>
                    <a:lnTo>
                      <a:pt x="2124" y="1039"/>
                    </a:lnTo>
                    <a:cubicBezTo>
                      <a:pt x="2066" y="1212"/>
                      <a:pt x="1974" y="1362"/>
                      <a:pt x="1836" y="1501"/>
                    </a:cubicBezTo>
                    <a:cubicBezTo>
                      <a:pt x="1709" y="1628"/>
                      <a:pt x="1547" y="1732"/>
                      <a:pt x="1397" y="1813"/>
                    </a:cubicBezTo>
                    <a:cubicBezTo>
                      <a:pt x="1224" y="1882"/>
                      <a:pt x="1051" y="1940"/>
                      <a:pt x="889" y="1997"/>
                    </a:cubicBezTo>
                    <a:cubicBezTo>
                      <a:pt x="716" y="2055"/>
                      <a:pt x="554" y="2136"/>
                      <a:pt x="416" y="2251"/>
                    </a:cubicBezTo>
                    <a:cubicBezTo>
                      <a:pt x="508" y="2101"/>
                      <a:pt x="681" y="2020"/>
                      <a:pt x="854" y="1940"/>
                    </a:cubicBezTo>
                    <a:cubicBezTo>
                      <a:pt x="1004" y="1882"/>
                      <a:pt x="1155" y="1824"/>
                      <a:pt x="1305" y="1766"/>
                    </a:cubicBezTo>
                    <a:cubicBezTo>
                      <a:pt x="1270" y="1766"/>
                      <a:pt x="1235" y="1790"/>
                      <a:pt x="1201" y="1790"/>
                    </a:cubicBezTo>
                    <a:cubicBezTo>
                      <a:pt x="1028" y="1790"/>
                      <a:pt x="854" y="1743"/>
                      <a:pt x="727" y="1628"/>
                    </a:cubicBezTo>
                    <a:lnTo>
                      <a:pt x="727" y="1628"/>
                    </a:lnTo>
                    <a:cubicBezTo>
                      <a:pt x="889" y="1686"/>
                      <a:pt x="1051" y="1709"/>
                      <a:pt x="1201" y="1709"/>
                    </a:cubicBezTo>
                    <a:cubicBezTo>
                      <a:pt x="1316" y="1709"/>
                      <a:pt x="1432" y="1686"/>
                      <a:pt x="1547" y="1651"/>
                    </a:cubicBezTo>
                    <a:cubicBezTo>
                      <a:pt x="1651" y="1593"/>
                      <a:pt x="1732" y="1536"/>
                      <a:pt x="1812" y="1466"/>
                    </a:cubicBezTo>
                    <a:cubicBezTo>
                      <a:pt x="1939" y="1351"/>
                      <a:pt x="2043" y="1189"/>
                      <a:pt x="2124" y="1039"/>
                    </a:cubicBezTo>
                    <a:close/>
                    <a:moveTo>
                      <a:pt x="2551" y="0"/>
                    </a:moveTo>
                    <a:lnTo>
                      <a:pt x="2551" y="0"/>
                    </a:lnTo>
                    <a:cubicBezTo>
                      <a:pt x="2517" y="150"/>
                      <a:pt x="2447" y="301"/>
                      <a:pt x="2355" y="462"/>
                    </a:cubicBezTo>
                    <a:cubicBezTo>
                      <a:pt x="2178" y="775"/>
                      <a:pt x="1831" y="965"/>
                      <a:pt x="1477" y="965"/>
                    </a:cubicBezTo>
                    <a:cubicBezTo>
                      <a:pt x="1439" y="965"/>
                      <a:pt x="1400" y="963"/>
                      <a:pt x="1362" y="958"/>
                    </a:cubicBezTo>
                    <a:cubicBezTo>
                      <a:pt x="970" y="924"/>
                      <a:pt x="577" y="612"/>
                      <a:pt x="474" y="243"/>
                    </a:cubicBezTo>
                    <a:cubicBezTo>
                      <a:pt x="323" y="347"/>
                      <a:pt x="243" y="520"/>
                      <a:pt x="254" y="693"/>
                    </a:cubicBezTo>
                    <a:cubicBezTo>
                      <a:pt x="266" y="866"/>
                      <a:pt x="427" y="993"/>
                      <a:pt x="577" y="1051"/>
                    </a:cubicBezTo>
                    <a:cubicBezTo>
                      <a:pt x="474" y="1097"/>
                      <a:pt x="335" y="1132"/>
                      <a:pt x="231" y="1224"/>
                    </a:cubicBezTo>
                    <a:cubicBezTo>
                      <a:pt x="139" y="1305"/>
                      <a:pt x="93" y="1455"/>
                      <a:pt x="150" y="1570"/>
                    </a:cubicBezTo>
                    <a:cubicBezTo>
                      <a:pt x="190" y="1639"/>
                      <a:pt x="295" y="1691"/>
                      <a:pt x="390" y="1691"/>
                    </a:cubicBezTo>
                    <a:cubicBezTo>
                      <a:pt x="407" y="1691"/>
                      <a:pt x="423" y="1689"/>
                      <a:pt x="439" y="1686"/>
                    </a:cubicBezTo>
                    <a:lnTo>
                      <a:pt x="439" y="1686"/>
                    </a:lnTo>
                    <a:cubicBezTo>
                      <a:pt x="254" y="1824"/>
                      <a:pt x="104" y="2043"/>
                      <a:pt x="70" y="2286"/>
                    </a:cubicBezTo>
                    <a:cubicBezTo>
                      <a:pt x="0" y="2563"/>
                      <a:pt x="150" y="2782"/>
                      <a:pt x="323" y="3001"/>
                    </a:cubicBezTo>
                    <a:cubicBezTo>
                      <a:pt x="312" y="2782"/>
                      <a:pt x="474" y="2598"/>
                      <a:pt x="658" y="2494"/>
                    </a:cubicBezTo>
                    <a:cubicBezTo>
                      <a:pt x="843" y="2378"/>
                      <a:pt x="1051" y="2320"/>
                      <a:pt x="1247" y="2228"/>
                    </a:cubicBezTo>
                    <a:cubicBezTo>
                      <a:pt x="1755" y="2020"/>
                      <a:pt x="2170" y="1582"/>
                      <a:pt x="2390" y="1074"/>
                    </a:cubicBezTo>
                    <a:cubicBezTo>
                      <a:pt x="2528" y="751"/>
                      <a:pt x="2586" y="358"/>
                      <a:pt x="255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8"/>
              <p:cNvSpPr/>
              <p:nvPr/>
            </p:nvSpPr>
            <p:spPr>
              <a:xfrm>
                <a:off x="8325492" y="4554284"/>
                <a:ext cx="177410" cy="239228"/>
              </a:xfrm>
              <a:custGeom>
                <a:avLst/>
                <a:gdLst/>
                <a:ahLst/>
                <a:cxnLst/>
                <a:rect l="l" t="t" r="r" b="b"/>
                <a:pathLst>
                  <a:path w="5493" h="7407" extrusionOk="0">
                    <a:moveTo>
                      <a:pt x="3542" y="6441"/>
                    </a:moveTo>
                    <a:lnTo>
                      <a:pt x="3542" y="6441"/>
                    </a:lnTo>
                    <a:cubicBezTo>
                      <a:pt x="3334" y="6637"/>
                      <a:pt x="3092" y="6799"/>
                      <a:pt x="2826" y="6914"/>
                    </a:cubicBezTo>
                    <a:cubicBezTo>
                      <a:pt x="2572" y="7041"/>
                      <a:pt x="2295" y="7133"/>
                      <a:pt x="2007" y="7180"/>
                    </a:cubicBezTo>
                    <a:cubicBezTo>
                      <a:pt x="1901" y="7197"/>
                      <a:pt x="1795" y="7204"/>
                      <a:pt x="1689" y="7204"/>
                    </a:cubicBezTo>
                    <a:cubicBezTo>
                      <a:pt x="1506" y="7204"/>
                      <a:pt x="1324" y="7181"/>
                      <a:pt x="1141" y="7145"/>
                    </a:cubicBezTo>
                    <a:cubicBezTo>
                      <a:pt x="864" y="7076"/>
                      <a:pt x="599" y="6972"/>
                      <a:pt x="345" y="6822"/>
                    </a:cubicBezTo>
                    <a:lnTo>
                      <a:pt x="345" y="6822"/>
                    </a:lnTo>
                    <a:cubicBezTo>
                      <a:pt x="610" y="6960"/>
                      <a:pt x="887" y="7064"/>
                      <a:pt x="1164" y="7099"/>
                    </a:cubicBezTo>
                    <a:cubicBezTo>
                      <a:pt x="1323" y="7133"/>
                      <a:pt x="1489" y="7155"/>
                      <a:pt x="1656" y="7155"/>
                    </a:cubicBezTo>
                    <a:cubicBezTo>
                      <a:pt x="1770" y="7155"/>
                      <a:pt x="1883" y="7145"/>
                      <a:pt x="1995" y="7122"/>
                    </a:cubicBezTo>
                    <a:cubicBezTo>
                      <a:pt x="2272" y="7076"/>
                      <a:pt x="2538" y="6983"/>
                      <a:pt x="2803" y="6868"/>
                    </a:cubicBezTo>
                    <a:cubicBezTo>
                      <a:pt x="3057" y="6753"/>
                      <a:pt x="3311" y="6614"/>
                      <a:pt x="3542" y="6441"/>
                    </a:cubicBezTo>
                    <a:close/>
                    <a:moveTo>
                      <a:pt x="4800" y="0"/>
                    </a:moveTo>
                    <a:cubicBezTo>
                      <a:pt x="5227" y="1027"/>
                      <a:pt x="5158" y="2343"/>
                      <a:pt x="4766" y="3371"/>
                    </a:cubicBezTo>
                    <a:cubicBezTo>
                      <a:pt x="4639" y="3717"/>
                      <a:pt x="4465" y="4040"/>
                      <a:pt x="4258" y="4363"/>
                    </a:cubicBezTo>
                    <a:cubicBezTo>
                      <a:pt x="4165" y="4502"/>
                      <a:pt x="4050" y="4629"/>
                      <a:pt x="3934" y="4756"/>
                    </a:cubicBezTo>
                    <a:cubicBezTo>
                      <a:pt x="3796" y="4883"/>
                      <a:pt x="3669" y="4998"/>
                      <a:pt x="3565" y="5137"/>
                    </a:cubicBezTo>
                    <a:cubicBezTo>
                      <a:pt x="3473" y="5287"/>
                      <a:pt x="3392" y="5471"/>
                      <a:pt x="3450" y="5644"/>
                    </a:cubicBezTo>
                    <a:cubicBezTo>
                      <a:pt x="3492" y="5771"/>
                      <a:pt x="3589" y="5854"/>
                      <a:pt x="3701" y="5854"/>
                    </a:cubicBezTo>
                    <a:cubicBezTo>
                      <a:pt x="3738" y="5854"/>
                      <a:pt x="3777" y="5845"/>
                      <a:pt x="3815" y="5826"/>
                    </a:cubicBezTo>
                    <a:lnTo>
                      <a:pt x="3815" y="5826"/>
                    </a:lnTo>
                    <a:cubicBezTo>
                      <a:pt x="3435" y="6027"/>
                      <a:pt x="3049" y="6107"/>
                      <a:pt x="2663" y="6107"/>
                    </a:cubicBezTo>
                    <a:cubicBezTo>
                      <a:pt x="2316" y="6107"/>
                      <a:pt x="1968" y="6042"/>
                      <a:pt x="1626" y="5945"/>
                    </a:cubicBezTo>
                    <a:cubicBezTo>
                      <a:pt x="1481" y="5907"/>
                      <a:pt x="1338" y="5890"/>
                      <a:pt x="1203" y="5890"/>
                    </a:cubicBezTo>
                    <a:cubicBezTo>
                      <a:pt x="672" y="5890"/>
                      <a:pt x="285" y="6163"/>
                      <a:pt x="552" y="6568"/>
                    </a:cubicBezTo>
                    <a:cubicBezTo>
                      <a:pt x="472" y="6568"/>
                      <a:pt x="379" y="6499"/>
                      <a:pt x="275" y="6499"/>
                    </a:cubicBezTo>
                    <a:cubicBezTo>
                      <a:pt x="269" y="6498"/>
                      <a:pt x="263" y="6498"/>
                      <a:pt x="257" y="6498"/>
                    </a:cubicBezTo>
                    <a:cubicBezTo>
                      <a:pt x="115" y="6498"/>
                      <a:pt x="1" y="6621"/>
                      <a:pt x="56" y="6776"/>
                    </a:cubicBezTo>
                    <a:cubicBezTo>
                      <a:pt x="91" y="6856"/>
                      <a:pt x="160" y="6903"/>
                      <a:pt x="229" y="6960"/>
                    </a:cubicBezTo>
                    <a:cubicBezTo>
                      <a:pt x="691" y="7253"/>
                      <a:pt x="1196" y="7406"/>
                      <a:pt x="1708" y="7406"/>
                    </a:cubicBezTo>
                    <a:cubicBezTo>
                      <a:pt x="2105" y="7406"/>
                      <a:pt x="2507" y="7314"/>
                      <a:pt x="2896" y="7122"/>
                    </a:cubicBezTo>
                    <a:cubicBezTo>
                      <a:pt x="3773" y="6672"/>
                      <a:pt x="4396" y="5806"/>
                      <a:pt x="4766" y="4883"/>
                    </a:cubicBezTo>
                    <a:cubicBezTo>
                      <a:pt x="5447" y="3232"/>
                      <a:pt x="5493" y="1639"/>
                      <a:pt x="4800"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8"/>
              <p:cNvSpPr/>
              <p:nvPr/>
            </p:nvSpPr>
            <p:spPr>
              <a:xfrm>
                <a:off x="8391411" y="4732857"/>
                <a:ext cx="82778" cy="100607"/>
              </a:xfrm>
              <a:custGeom>
                <a:avLst/>
                <a:gdLst/>
                <a:ahLst/>
                <a:cxnLst/>
                <a:rect l="l" t="t" r="r" b="b"/>
                <a:pathLst>
                  <a:path w="2563" h="3115" extrusionOk="0">
                    <a:moveTo>
                      <a:pt x="2563" y="0"/>
                    </a:moveTo>
                    <a:cubicBezTo>
                      <a:pt x="2332" y="762"/>
                      <a:pt x="1466" y="1454"/>
                      <a:pt x="797" y="1835"/>
                    </a:cubicBezTo>
                    <a:cubicBezTo>
                      <a:pt x="716" y="1881"/>
                      <a:pt x="0" y="2251"/>
                      <a:pt x="416" y="2309"/>
                    </a:cubicBezTo>
                    <a:cubicBezTo>
                      <a:pt x="428" y="2310"/>
                      <a:pt x="440" y="2311"/>
                      <a:pt x="452" y="2311"/>
                    </a:cubicBezTo>
                    <a:cubicBezTo>
                      <a:pt x="529" y="2311"/>
                      <a:pt x="598" y="2279"/>
                      <a:pt x="658" y="2239"/>
                    </a:cubicBezTo>
                    <a:lnTo>
                      <a:pt x="658" y="2239"/>
                    </a:lnTo>
                    <a:cubicBezTo>
                      <a:pt x="566" y="2435"/>
                      <a:pt x="543" y="2689"/>
                      <a:pt x="682" y="2874"/>
                    </a:cubicBezTo>
                    <a:cubicBezTo>
                      <a:pt x="782" y="3020"/>
                      <a:pt x="975" y="3115"/>
                      <a:pt x="1154" y="3115"/>
                    </a:cubicBezTo>
                    <a:cubicBezTo>
                      <a:pt x="1202" y="3115"/>
                      <a:pt x="1249" y="3108"/>
                      <a:pt x="1293" y="3093"/>
                    </a:cubicBezTo>
                    <a:cubicBezTo>
                      <a:pt x="1513" y="3013"/>
                      <a:pt x="1628" y="2759"/>
                      <a:pt x="1628" y="2528"/>
                    </a:cubicBezTo>
                    <a:lnTo>
                      <a:pt x="1628" y="2528"/>
                    </a:lnTo>
                    <a:cubicBezTo>
                      <a:pt x="1628" y="2638"/>
                      <a:pt x="1524" y="2731"/>
                      <a:pt x="1421" y="2731"/>
                    </a:cubicBezTo>
                    <a:cubicBezTo>
                      <a:pt x="1405" y="2731"/>
                      <a:pt x="1389" y="2729"/>
                      <a:pt x="1374" y="2724"/>
                    </a:cubicBezTo>
                    <a:cubicBezTo>
                      <a:pt x="1259" y="2701"/>
                      <a:pt x="1166" y="2586"/>
                      <a:pt x="1155" y="2459"/>
                    </a:cubicBezTo>
                    <a:cubicBezTo>
                      <a:pt x="1143" y="2343"/>
                      <a:pt x="1178" y="2205"/>
                      <a:pt x="1259" y="2112"/>
                    </a:cubicBezTo>
                    <a:cubicBezTo>
                      <a:pt x="1328" y="2008"/>
                      <a:pt x="1432" y="1916"/>
                      <a:pt x="1513" y="1835"/>
                    </a:cubicBezTo>
                    <a:cubicBezTo>
                      <a:pt x="2044" y="1327"/>
                      <a:pt x="2355" y="704"/>
                      <a:pt x="256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8"/>
              <p:cNvSpPr/>
              <p:nvPr/>
            </p:nvSpPr>
            <p:spPr>
              <a:xfrm>
                <a:off x="8473059" y="4423414"/>
                <a:ext cx="144661" cy="231186"/>
              </a:xfrm>
              <a:custGeom>
                <a:avLst/>
                <a:gdLst/>
                <a:ahLst/>
                <a:cxnLst/>
                <a:rect l="l" t="t" r="r" b="b"/>
                <a:pathLst>
                  <a:path w="4479" h="7158" extrusionOk="0">
                    <a:moveTo>
                      <a:pt x="993" y="1"/>
                    </a:moveTo>
                    <a:cubicBezTo>
                      <a:pt x="977" y="28"/>
                      <a:pt x="962" y="55"/>
                      <a:pt x="946" y="83"/>
                    </a:cubicBezTo>
                    <a:lnTo>
                      <a:pt x="946" y="83"/>
                    </a:lnTo>
                    <a:cubicBezTo>
                      <a:pt x="962" y="56"/>
                      <a:pt x="978" y="28"/>
                      <a:pt x="993" y="1"/>
                    </a:cubicBezTo>
                    <a:close/>
                    <a:moveTo>
                      <a:pt x="439" y="1501"/>
                    </a:moveTo>
                    <a:lnTo>
                      <a:pt x="439" y="1501"/>
                    </a:lnTo>
                    <a:cubicBezTo>
                      <a:pt x="416" y="1617"/>
                      <a:pt x="416" y="1744"/>
                      <a:pt x="416" y="1882"/>
                    </a:cubicBezTo>
                    <a:cubicBezTo>
                      <a:pt x="416" y="2009"/>
                      <a:pt x="427" y="2124"/>
                      <a:pt x="462" y="2240"/>
                    </a:cubicBezTo>
                    <a:cubicBezTo>
                      <a:pt x="485" y="2355"/>
                      <a:pt x="520" y="2471"/>
                      <a:pt x="566" y="2586"/>
                    </a:cubicBezTo>
                    <a:cubicBezTo>
                      <a:pt x="612" y="2702"/>
                      <a:pt x="670" y="2817"/>
                      <a:pt x="728" y="2909"/>
                    </a:cubicBezTo>
                    <a:cubicBezTo>
                      <a:pt x="970" y="3348"/>
                      <a:pt x="1339" y="3694"/>
                      <a:pt x="1720" y="3994"/>
                    </a:cubicBezTo>
                    <a:cubicBezTo>
                      <a:pt x="2101" y="4318"/>
                      <a:pt x="2517" y="4595"/>
                      <a:pt x="2874" y="4929"/>
                    </a:cubicBezTo>
                    <a:cubicBezTo>
                      <a:pt x="3071" y="5114"/>
                      <a:pt x="3232" y="5276"/>
                      <a:pt x="3382" y="5483"/>
                    </a:cubicBezTo>
                    <a:cubicBezTo>
                      <a:pt x="3532" y="5680"/>
                      <a:pt x="3671" y="5887"/>
                      <a:pt x="3786" y="6107"/>
                    </a:cubicBezTo>
                    <a:cubicBezTo>
                      <a:pt x="3532" y="5680"/>
                      <a:pt x="3209" y="5299"/>
                      <a:pt x="2851" y="4964"/>
                    </a:cubicBezTo>
                    <a:cubicBezTo>
                      <a:pt x="2459" y="4664"/>
                      <a:pt x="2043" y="4375"/>
                      <a:pt x="1674" y="4075"/>
                    </a:cubicBezTo>
                    <a:cubicBezTo>
                      <a:pt x="1293" y="3752"/>
                      <a:pt x="924" y="3406"/>
                      <a:pt x="670" y="2956"/>
                    </a:cubicBezTo>
                    <a:cubicBezTo>
                      <a:pt x="554" y="2748"/>
                      <a:pt x="462" y="2494"/>
                      <a:pt x="416" y="2251"/>
                    </a:cubicBezTo>
                    <a:cubicBezTo>
                      <a:pt x="404" y="2124"/>
                      <a:pt x="381" y="2009"/>
                      <a:pt x="381" y="1882"/>
                    </a:cubicBezTo>
                    <a:cubicBezTo>
                      <a:pt x="381" y="1744"/>
                      <a:pt x="393" y="1628"/>
                      <a:pt x="439" y="1501"/>
                    </a:cubicBezTo>
                    <a:close/>
                    <a:moveTo>
                      <a:pt x="4075" y="6637"/>
                    </a:moveTo>
                    <a:cubicBezTo>
                      <a:pt x="4075" y="6637"/>
                      <a:pt x="4075" y="6637"/>
                      <a:pt x="4075" y="6638"/>
                    </a:cubicBezTo>
                    <a:cubicBezTo>
                      <a:pt x="4075" y="6637"/>
                      <a:pt x="4075" y="6637"/>
                      <a:pt x="4075" y="6637"/>
                    </a:cubicBezTo>
                    <a:close/>
                    <a:moveTo>
                      <a:pt x="946" y="83"/>
                    </a:moveTo>
                    <a:cubicBezTo>
                      <a:pt x="775" y="366"/>
                      <a:pt x="541" y="595"/>
                      <a:pt x="404" y="901"/>
                    </a:cubicBezTo>
                    <a:cubicBezTo>
                      <a:pt x="312" y="1086"/>
                      <a:pt x="254" y="1259"/>
                      <a:pt x="208" y="1443"/>
                    </a:cubicBezTo>
                    <a:cubicBezTo>
                      <a:pt x="0" y="2321"/>
                      <a:pt x="254" y="3163"/>
                      <a:pt x="831" y="3925"/>
                    </a:cubicBezTo>
                    <a:cubicBezTo>
                      <a:pt x="1512" y="4825"/>
                      <a:pt x="2263" y="5991"/>
                      <a:pt x="2193" y="7157"/>
                    </a:cubicBezTo>
                    <a:cubicBezTo>
                      <a:pt x="2424" y="6811"/>
                      <a:pt x="2447" y="6441"/>
                      <a:pt x="2436" y="6049"/>
                    </a:cubicBezTo>
                    <a:lnTo>
                      <a:pt x="2436" y="6049"/>
                    </a:lnTo>
                    <a:cubicBezTo>
                      <a:pt x="2531" y="6302"/>
                      <a:pt x="2776" y="6338"/>
                      <a:pt x="3052" y="6338"/>
                    </a:cubicBezTo>
                    <a:cubicBezTo>
                      <a:pt x="3162" y="6338"/>
                      <a:pt x="3277" y="6332"/>
                      <a:pt x="3390" y="6332"/>
                    </a:cubicBezTo>
                    <a:cubicBezTo>
                      <a:pt x="3677" y="6332"/>
                      <a:pt x="3948" y="6370"/>
                      <a:pt x="4075" y="6637"/>
                    </a:cubicBezTo>
                    <a:lnTo>
                      <a:pt x="4075" y="6637"/>
                    </a:lnTo>
                    <a:cubicBezTo>
                      <a:pt x="3752" y="5956"/>
                      <a:pt x="4479" y="5137"/>
                      <a:pt x="3555" y="4710"/>
                    </a:cubicBezTo>
                    <a:cubicBezTo>
                      <a:pt x="3948" y="4548"/>
                      <a:pt x="4040" y="4456"/>
                      <a:pt x="4340" y="4156"/>
                    </a:cubicBezTo>
                    <a:lnTo>
                      <a:pt x="4340" y="4156"/>
                    </a:lnTo>
                    <a:cubicBezTo>
                      <a:pt x="4227" y="4169"/>
                      <a:pt x="4126" y="4173"/>
                      <a:pt x="4036" y="4173"/>
                    </a:cubicBezTo>
                    <a:cubicBezTo>
                      <a:pt x="3714" y="4173"/>
                      <a:pt x="3544" y="4110"/>
                      <a:pt x="3544" y="4110"/>
                    </a:cubicBezTo>
                    <a:cubicBezTo>
                      <a:pt x="3659" y="3994"/>
                      <a:pt x="3775" y="3821"/>
                      <a:pt x="3775" y="3821"/>
                    </a:cubicBezTo>
                    <a:lnTo>
                      <a:pt x="3775" y="3821"/>
                    </a:lnTo>
                    <a:cubicBezTo>
                      <a:pt x="3548" y="3867"/>
                      <a:pt x="3325" y="3891"/>
                      <a:pt x="3106" y="3891"/>
                    </a:cubicBezTo>
                    <a:cubicBezTo>
                      <a:pt x="2656" y="3891"/>
                      <a:pt x="2224" y="3789"/>
                      <a:pt x="1813" y="3556"/>
                    </a:cubicBezTo>
                    <a:cubicBezTo>
                      <a:pt x="2032" y="3521"/>
                      <a:pt x="2228" y="3348"/>
                      <a:pt x="2251" y="3129"/>
                    </a:cubicBezTo>
                    <a:cubicBezTo>
                      <a:pt x="2263" y="2921"/>
                      <a:pt x="2090" y="2702"/>
                      <a:pt x="1870" y="2655"/>
                    </a:cubicBezTo>
                    <a:lnTo>
                      <a:pt x="1870" y="2655"/>
                    </a:lnTo>
                    <a:cubicBezTo>
                      <a:pt x="1997" y="2759"/>
                      <a:pt x="1997" y="3002"/>
                      <a:pt x="1882" y="3117"/>
                    </a:cubicBezTo>
                    <a:cubicBezTo>
                      <a:pt x="1789" y="3210"/>
                      <a:pt x="1658" y="3251"/>
                      <a:pt x="1520" y="3251"/>
                    </a:cubicBezTo>
                    <a:cubicBezTo>
                      <a:pt x="1487" y="3251"/>
                      <a:pt x="1453" y="3249"/>
                      <a:pt x="1420" y="3244"/>
                    </a:cubicBezTo>
                    <a:cubicBezTo>
                      <a:pt x="947" y="3209"/>
                      <a:pt x="728" y="2552"/>
                      <a:pt x="635" y="2171"/>
                    </a:cubicBezTo>
                    <a:cubicBezTo>
                      <a:pt x="447" y="1474"/>
                      <a:pt x="598" y="714"/>
                      <a:pt x="946" y="83"/>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8"/>
              <p:cNvSpPr/>
              <p:nvPr/>
            </p:nvSpPr>
            <p:spPr>
              <a:xfrm>
                <a:off x="8488724" y="4560970"/>
                <a:ext cx="54066" cy="151766"/>
              </a:xfrm>
              <a:custGeom>
                <a:avLst/>
                <a:gdLst/>
                <a:ahLst/>
                <a:cxnLst/>
                <a:rect l="l" t="t" r="r" b="b"/>
                <a:pathLst>
                  <a:path w="1674" h="4699" extrusionOk="0">
                    <a:moveTo>
                      <a:pt x="450" y="994"/>
                    </a:moveTo>
                    <a:lnTo>
                      <a:pt x="450" y="994"/>
                    </a:lnTo>
                    <a:cubicBezTo>
                      <a:pt x="531" y="1201"/>
                      <a:pt x="612" y="1409"/>
                      <a:pt x="647" y="1640"/>
                    </a:cubicBezTo>
                    <a:cubicBezTo>
                      <a:pt x="693" y="1871"/>
                      <a:pt x="727" y="2102"/>
                      <a:pt x="739" y="2332"/>
                    </a:cubicBezTo>
                    <a:cubicBezTo>
                      <a:pt x="739" y="2563"/>
                      <a:pt x="739" y="2806"/>
                      <a:pt x="693" y="3037"/>
                    </a:cubicBezTo>
                    <a:cubicBezTo>
                      <a:pt x="670" y="3267"/>
                      <a:pt x="623" y="3521"/>
                      <a:pt x="554" y="3752"/>
                    </a:cubicBezTo>
                    <a:cubicBezTo>
                      <a:pt x="589" y="3521"/>
                      <a:pt x="635" y="3291"/>
                      <a:pt x="647" y="3048"/>
                    </a:cubicBezTo>
                    <a:cubicBezTo>
                      <a:pt x="658" y="2817"/>
                      <a:pt x="681" y="2563"/>
                      <a:pt x="681" y="2332"/>
                    </a:cubicBezTo>
                    <a:cubicBezTo>
                      <a:pt x="681" y="2102"/>
                      <a:pt x="647" y="1871"/>
                      <a:pt x="612" y="1663"/>
                    </a:cubicBezTo>
                    <a:cubicBezTo>
                      <a:pt x="566" y="1432"/>
                      <a:pt x="508" y="1213"/>
                      <a:pt x="450" y="994"/>
                    </a:cubicBezTo>
                    <a:close/>
                    <a:moveTo>
                      <a:pt x="0" y="1"/>
                    </a:moveTo>
                    <a:lnTo>
                      <a:pt x="0" y="1"/>
                    </a:lnTo>
                    <a:cubicBezTo>
                      <a:pt x="531" y="1501"/>
                      <a:pt x="623" y="3140"/>
                      <a:pt x="266" y="4699"/>
                    </a:cubicBezTo>
                    <a:cubicBezTo>
                      <a:pt x="693" y="4387"/>
                      <a:pt x="1016" y="3718"/>
                      <a:pt x="981" y="3187"/>
                    </a:cubicBezTo>
                    <a:lnTo>
                      <a:pt x="981" y="3187"/>
                    </a:lnTo>
                    <a:cubicBezTo>
                      <a:pt x="1108" y="3360"/>
                      <a:pt x="1270" y="4052"/>
                      <a:pt x="1304" y="4087"/>
                    </a:cubicBezTo>
                    <a:cubicBezTo>
                      <a:pt x="1674" y="3013"/>
                      <a:pt x="589" y="820"/>
                      <a:pt x="0"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8"/>
              <p:cNvSpPr/>
              <p:nvPr/>
            </p:nvSpPr>
            <p:spPr>
              <a:xfrm>
                <a:off x="8350361" y="4354589"/>
                <a:ext cx="171564" cy="50061"/>
              </a:xfrm>
              <a:custGeom>
                <a:avLst/>
                <a:gdLst/>
                <a:ahLst/>
                <a:cxnLst/>
                <a:rect l="l" t="t" r="r" b="b"/>
                <a:pathLst>
                  <a:path w="5312" h="1550" extrusionOk="0">
                    <a:moveTo>
                      <a:pt x="1067" y="1"/>
                    </a:moveTo>
                    <a:cubicBezTo>
                      <a:pt x="642" y="1"/>
                      <a:pt x="333" y="128"/>
                      <a:pt x="244" y="458"/>
                    </a:cubicBezTo>
                    <a:cubicBezTo>
                      <a:pt x="0" y="1376"/>
                      <a:pt x="2016" y="1550"/>
                      <a:pt x="3577" y="1550"/>
                    </a:cubicBezTo>
                    <a:cubicBezTo>
                      <a:pt x="4529" y="1550"/>
                      <a:pt x="5311" y="1485"/>
                      <a:pt x="5311" y="1485"/>
                    </a:cubicBezTo>
                    <a:cubicBezTo>
                      <a:pt x="5311" y="1485"/>
                      <a:pt x="2515" y="1"/>
                      <a:pt x="1067" y="1"/>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8"/>
              <p:cNvSpPr/>
              <p:nvPr/>
            </p:nvSpPr>
            <p:spPr>
              <a:xfrm>
                <a:off x="8388440" y="4265383"/>
                <a:ext cx="134228" cy="111459"/>
              </a:xfrm>
              <a:custGeom>
                <a:avLst/>
                <a:gdLst/>
                <a:ahLst/>
                <a:cxnLst/>
                <a:rect l="l" t="t" r="r" b="b"/>
                <a:pathLst>
                  <a:path w="4156" h="3451" extrusionOk="0">
                    <a:moveTo>
                      <a:pt x="1532" y="0"/>
                    </a:moveTo>
                    <a:cubicBezTo>
                      <a:pt x="1396" y="0"/>
                      <a:pt x="1265" y="50"/>
                      <a:pt x="1143" y="161"/>
                    </a:cubicBezTo>
                    <a:cubicBezTo>
                      <a:pt x="0" y="1200"/>
                      <a:pt x="4156" y="3451"/>
                      <a:pt x="4156" y="3451"/>
                    </a:cubicBezTo>
                    <a:cubicBezTo>
                      <a:pt x="4156" y="3451"/>
                      <a:pt x="2665" y="0"/>
                      <a:pt x="1532"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8"/>
              <p:cNvSpPr/>
              <p:nvPr/>
            </p:nvSpPr>
            <p:spPr>
              <a:xfrm>
                <a:off x="8481618" y="4212124"/>
                <a:ext cx="94825" cy="166203"/>
              </a:xfrm>
              <a:custGeom>
                <a:avLst/>
                <a:gdLst/>
                <a:ahLst/>
                <a:cxnLst/>
                <a:rect l="l" t="t" r="r" b="b"/>
                <a:pathLst>
                  <a:path w="2936" h="5146" extrusionOk="0">
                    <a:moveTo>
                      <a:pt x="1593" y="0"/>
                    </a:moveTo>
                    <a:cubicBezTo>
                      <a:pt x="1560" y="0"/>
                      <a:pt x="1526" y="3"/>
                      <a:pt x="1490" y="10"/>
                    </a:cubicBezTo>
                    <a:cubicBezTo>
                      <a:pt x="1" y="263"/>
                      <a:pt x="2067" y="5146"/>
                      <a:pt x="2067" y="5146"/>
                    </a:cubicBezTo>
                    <a:cubicBezTo>
                      <a:pt x="2067" y="5146"/>
                      <a:pt x="2936" y="0"/>
                      <a:pt x="1593"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1" name="Google Shape;1391;p18"/>
            <p:cNvSpPr/>
            <p:nvPr/>
          </p:nvSpPr>
          <p:spPr>
            <a:xfrm>
              <a:off x="4470392" y="114913"/>
              <a:ext cx="203216" cy="242328"/>
            </a:xfrm>
            <a:custGeom>
              <a:avLst/>
              <a:gdLst/>
              <a:ahLst/>
              <a:cxnLst/>
              <a:rect l="l" t="t" r="r" b="b"/>
              <a:pathLst>
                <a:path w="6292" h="7503" extrusionOk="0">
                  <a:moveTo>
                    <a:pt x="3141" y="0"/>
                  </a:moveTo>
                  <a:cubicBezTo>
                    <a:pt x="2979" y="0"/>
                    <a:pt x="2852" y="173"/>
                    <a:pt x="2794" y="427"/>
                  </a:cubicBezTo>
                  <a:lnTo>
                    <a:pt x="2390" y="173"/>
                  </a:lnTo>
                  <a:lnTo>
                    <a:pt x="2944" y="2943"/>
                  </a:lnTo>
                  <a:lnTo>
                    <a:pt x="174" y="2401"/>
                  </a:lnTo>
                  <a:lnTo>
                    <a:pt x="416" y="2805"/>
                  </a:lnTo>
                  <a:cubicBezTo>
                    <a:pt x="174" y="2863"/>
                    <a:pt x="1" y="2990"/>
                    <a:pt x="1" y="3151"/>
                  </a:cubicBezTo>
                  <a:cubicBezTo>
                    <a:pt x="1" y="3313"/>
                    <a:pt x="174" y="3440"/>
                    <a:pt x="416" y="3497"/>
                  </a:cubicBezTo>
                  <a:lnTo>
                    <a:pt x="174" y="3901"/>
                  </a:lnTo>
                  <a:lnTo>
                    <a:pt x="174" y="3901"/>
                  </a:lnTo>
                  <a:lnTo>
                    <a:pt x="2956" y="3347"/>
                  </a:lnTo>
                  <a:lnTo>
                    <a:pt x="2390" y="7330"/>
                  </a:lnTo>
                  <a:lnTo>
                    <a:pt x="2794" y="7087"/>
                  </a:lnTo>
                  <a:cubicBezTo>
                    <a:pt x="2852" y="7330"/>
                    <a:pt x="2979" y="7503"/>
                    <a:pt x="3141" y="7503"/>
                  </a:cubicBezTo>
                  <a:cubicBezTo>
                    <a:pt x="3302" y="7503"/>
                    <a:pt x="3429" y="7330"/>
                    <a:pt x="3487" y="7087"/>
                  </a:cubicBezTo>
                  <a:lnTo>
                    <a:pt x="3891" y="7330"/>
                  </a:lnTo>
                  <a:lnTo>
                    <a:pt x="3325" y="3347"/>
                  </a:lnTo>
                  <a:lnTo>
                    <a:pt x="3325" y="3347"/>
                  </a:lnTo>
                  <a:lnTo>
                    <a:pt x="6107" y="3901"/>
                  </a:lnTo>
                  <a:lnTo>
                    <a:pt x="6107" y="3901"/>
                  </a:lnTo>
                  <a:lnTo>
                    <a:pt x="5865" y="3497"/>
                  </a:lnTo>
                  <a:cubicBezTo>
                    <a:pt x="6119" y="3440"/>
                    <a:pt x="6292" y="3313"/>
                    <a:pt x="6292" y="3151"/>
                  </a:cubicBezTo>
                  <a:cubicBezTo>
                    <a:pt x="6292" y="2990"/>
                    <a:pt x="6107" y="2863"/>
                    <a:pt x="5865" y="2805"/>
                  </a:cubicBezTo>
                  <a:lnTo>
                    <a:pt x="6119" y="2401"/>
                  </a:lnTo>
                  <a:lnTo>
                    <a:pt x="3348" y="2943"/>
                  </a:lnTo>
                  <a:lnTo>
                    <a:pt x="3891" y="173"/>
                  </a:lnTo>
                  <a:lnTo>
                    <a:pt x="3487" y="427"/>
                  </a:lnTo>
                  <a:cubicBezTo>
                    <a:pt x="3429" y="173"/>
                    <a:pt x="3302" y="0"/>
                    <a:pt x="3141" y="0"/>
                  </a:cubicBezTo>
                  <a:close/>
                </a:path>
              </a:pathLst>
            </a:custGeom>
            <a:solidFill>
              <a:schemeClr val="accent2"/>
            </a:solidFill>
            <a:ln>
              <a:noFill/>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2" name="Google Shape;1392;p18"/>
          <p:cNvSpPr txBox="1">
            <a:spLocks noGrp="1"/>
          </p:cNvSpPr>
          <p:nvPr>
            <p:ph type="title"/>
          </p:nvPr>
        </p:nvSpPr>
        <p:spPr>
          <a:xfrm>
            <a:off x="1011700" y="593367"/>
            <a:ext cx="10168400" cy="76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2800"/>
              <a:buNone/>
              <a:defRPr sz="4000">
                <a:solidFill>
                  <a:schemeClr val="accent5"/>
                </a:solidFill>
              </a:defRPr>
            </a:lvl1pPr>
            <a:lvl2pPr lvl="1" rtl="0">
              <a:spcBef>
                <a:spcPts val="0"/>
              </a:spcBef>
              <a:spcAft>
                <a:spcPts val="0"/>
              </a:spcAft>
              <a:buClr>
                <a:schemeClr val="accent5"/>
              </a:buClr>
              <a:buSzPts val="2800"/>
              <a:buNone/>
              <a:defRPr>
                <a:solidFill>
                  <a:schemeClr val="accent5"/>
                </a:solidFill>
              </a:defRPr>
            </a:lvl2pPr>
            <a:lvl3pPr lvl="2" rtl="0">
              <a:spcBef>
                <a:spcPts val="0"/>
              </a:spcBef>
              <a:spcAft>
                <a:spcPts val="0"/>
              </a:spcAft>
              <a:buClr>
                <a:schemeClr val="accent5"/>
              </a:buClr>
              <a:buSzPts val="2800"/>
              <a:buNone/>
              <a:defRPr>
                <a:solidFill>
                  <a:schemeClr val="accent5"/>
                </a:solidFill>
              </a:defRPr>
            </a:lvl3pPr>
            <a:lvl4pPr lvl="3" rtl="0">
              <a:spcBef>
                <a:spcPts val="0"/>
              </a:spcBef>
              <a:spcAft>
                <a:spcPts val="0"/>
              </a:spcAft>
              <a:buClr>
                <a:schemeClr val="accent5"/>
              </a:buClr>
              <a:buSzPts val="2800"/>
              <a:buNone/>
              <a:defRPr>
                <a:solidFill>
                  <a:schemeClr val="accent5"/>
                </a:solidFill>
              </a:defRPr>
            </a:lvl4pPr>
            <a:lvl5pPr lvl="4" rtl="0">
              <a:spcBef>
                <a:spcPts val="0"/>
              </a:spcBef>
              <a:spcAft>
                <a:spcPts val="0"/>
              </a:spcAft>
              <a:buClr>
                <a:schemeClr val="accent5"/>
              </a:buClr>
              <a:buSzPts val="2800"/>
              <a:buNone/>
              <a:defRPr>
                <a:solidFill>
                  <a:schemeClr val="accent5"/>
                </a:solidFill>
              </a:defRPr>
            </a:lvl5pPr>
            <a:lvl6pPr lvl="5" rtl="0">
              <a:spcBef>
                <a:spcPts val="0"/>
              </a:spcBef>
              <a:spcAft>
                <a:spcPts val="0"/>
              </a:spcAft>
              <a:buClr>
                <a:schemeClr val="accent5"/>
              </a:buClr>
              <a:buSzPts val="2800"/>
              <a:buNone/>
              <a:defRPr>
                <a:solidFill>
                  <a:schemeClr val="accent5"/>
                </a:solidFill>
              </a:defRPr>
            </a:lvl6pPr>
            <a:lvl7pPr lvl="6" rtl="0">
              <a:spcBef>
                <a:spcPts val="0"/>
              </a:spcBef>
              <a:spcAft>
                <a:spcPts val="0"/>
              </a:spcAft>
              <a:buClr>
                <a:schemeClr val="accent5"/>
              </a:buClr>
              <a:buSzPts val="2800"/>
              <a:buNone/>
              <a:defRPr>
                <a:solidFill>
                  <a:schemeClr val="accent5"/>
                </a:solidFill>
              </a:defRPr>
            </a:lvl7pPr>
            <a:lvl8pPr lvl="7" rtl="0">
              <a:spcBef>
                <a:spcPts val="0"/>
              </a:spcBef>
              <a:spcAft>
                <a:spcPts val="0"/>
              </a:spcAft>
              <a:buClr>
                <a:schemeClr val="accent5"/>
              </a:buClr>
              <a:buSzPts val="2800"/>
              <a:buNone/>
              <a:defRPr>
                <a:solidFill>
                  <a:schemeClr val="accent5"/>
                </a:solidFill>
              </a:defRPr>
            </a:lvl8pPr>
            <a:lvl9pPr lvl="8" rtl="0">
              <a:spcBef>
                <a:spcPts val="0"/>
              </a:spcBef>
              <a:spcAft>
                <a:spcPts val="0"/>
              </a:spcAft>
              <a:buClr>
                <a:schemeClr val="accent5"/>
              </a:buClr>
              <a:buSzPts val="2800"/>
              <a:buNone/>
              <a:defRPr>
                <a:solidFill>
                  <a:schemeClr val="accent5"/>
                </a:solidFill>
              </a:defRPr>
            </a:lvl9pPr>
          </a:lstStyle>
          <a:p>
            <a:endParaRPr/>
          </a:p>
        </p:txBody>
      </p:sp>
      <p:pic>
        <p:nvPicPr>
          <p:cNvPr id="2" name="Imagen 1"/>
          <p:cNvPicPr>
            <a:picLocks noChangeAspect="1"/>
          </p:cNvPicPr>
          <p:nvPr userDrawn="1"/>
        </p:nvPicPr>
        <p:blipFill>
          <a:blip r:embed="rId3"/>
          <a:stretch>
            <a:fillRect/>
          </a:stretch>
        </p:blipFill>
        <p:spPr>
          <a:xfrm>
            <a:off x="10447775" y="5351281"/>
            <a:ext cx="1802587" cy="1498993"/>
          </a:xfrm>
          <a:prstGeom prst="rect">
            <a:avLst/>
          </a:prstGeom>
        </p:spPr>
      </p:pic>
      <p:pic>
        <p:nvPicPr>
          <p:cNvPr id="114" name="Imagen 113"/>
          <p:cNvPicPr>
            <a:picLocks noChangeAspect="1"/>
          </p:cNvPicPr>
          <p:nvPr userDrawn="1"/>
        </p:nvPicPr>
        <p:blipFill>
          <a:blip r:embed="rId3"/>
          <a:stretch>
            <a:fillRect/>
          </a:stretch>
        </p:blipFill>
        <p:spPr>
          <a:xfrm>
            <a:off x="49312" y="5351281"/>
            <a:ext cx="1802587" cy="1498993"/>
          </a:xfrm>
          <a:prstGeom prst="rect">
            <a:avLst/>
          </a:prstGeom>
        </p:spPr>
      </p:pic>
    </p:spTree>
    <p:extLst>
      <p:ext uri="{BB962C8B-B14F-4D97-AF65-F5344CB8AC3E}">
        <p14:creationId xmlns:p14="http://schemas.microsoft.com/office/powerpoint/2010/main" val="5806851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49699C15-99AF-59F5-4AEC-EAC447739ECF}"/>
              </a:ext>
            </a:extLst>
          </p:cNvPr>
          <p:cNvSpPr>
            <a:spLocks noGrp="1"/>
          </p:cNvSpPr>
          <p:nvPr>
            <p:ph type="pic" sz="quarter" idx="10"/>
          </p:nvPr>
        </p:nvSpPr>
        <p:spPr>
          <a:xfrm>
            <a:off x="0" y="1"/>
            <a:ext cx="6096000" cy="6857999"/>
          </a:xfrm>
          <a:custGeom>
            <a:avLst/>
            <a:gdLst>
              <a:gd name="connsiteX0" fmla="*/ 0 w 6096000"/>
              <a:gd name="connsiteY0" fmla="*/ 0 h 6857999"/>
              <a:gd name="connsiteX1" fmla="*/ 6096000 w 6096000"/>
              <a:gd name="connsiteY1" fmla="*/ 0 h 6857999"/>
              <a:gd name="connsiteX2" fmla="*/ 6096000 w 6096000"/>
              <a:gd name="connsiteY2" fmla="*/ 6857999 h 6857999"/>
              <a:gd name="connsiteX3" fmla="*/ 0 w 6096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096000" h="6857999">
                <a:moveTo>
                  <a:pt x="0" y="0"/>
                </a:moveTo>
                <a:lnTo>
                  <a:pt x="6096000" y="0"/>
                </a:lnTo>
                <a:lnTo>
                  <a:pt x="6096000" y="6857999"/>
                </a:lnTo>
                <a:lnTo>
                  <a:pt x="0" y="6857999"/>
                </a:lnTo>
                <a:close/>
              </a:path>
            </a:pathLst>
          </a:custGeom>
        </p:spPr>
        <p:txBody>
          <a:bodyPr wrap="square">
            <a:noAutofit/>
          </a:bodyPr>
          <a:lstStyle/>
          <a:p>
            <a:endParaRPr lang="en-IN"/>
          </a:p>
        </p:txBody>
      </p:sp>
    </p:spTree>
    <p:extLst>
      <p:ext uri="{BB962C8B-B14F-4D97-AF65-F5344CB8AC3E}">
        <p14:creationId xmlns:p14="http://schemas.microsoft.com/office/powerpoint/2010/main" val="2775834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69F974A-8D35-23BD-501D-52F23AC25BD5}"/>
              </a:ext>
            </a:extLst>
          </p:cNvPr>
          <p:cNvSpPr>
            <a:spLocks noGrp="1"/>
          </p:cNvSpPr>
          <p:nvPr>
            <p:ph type="pic" sz="quarter" idx="10"/>
          </p:nvPr>
        </p:nvSpPr>
        <p:spPr>
          <a:xfrm>
            <a:off x="-749300" y="3288090"/>
            <a:ext cx="9309100" cy="3874710"/>
          </a:xfrm>
          <a:custGeom>
            <a:avLst/>
            <a:gdLst>
              <a:gd name="connsiteX0" fmla="*/ 0 w 9309100"/>
              <a:gd name="connsiteY0" fmla="*/ 0 h 3874710"/>
              <a:gd name="connsiteX1" fmla="*/ 9309100 w 9309100"/>
              <a:gd name="connsiteY1" fmla="*/ 0 h 3874710"/>
              <a:gd name="connsiteX2" fmla="*/ 9309100 w 9309100"/>
              <a:gd name="connsiteY2" fmla="*/ 3874710 h 3874710"/>
              <a:gd name="connsiteX3" fmla="*/ 0 w 9309100"/>
              <a:gd name="connsiteY3" fmla="*/ 3874710 h 3874710"/>
            </a:gdLst>
            <a:ahLst/>
            <a:cxnLst>
              <a:cxn ang="0">
                <a:pos x="connsiteX0" y="connsiteY0"/>
              </a:cxn>
              <a:cxn ang="0">
                <a:pos x="connsiteX1" y="connsiteY1"/>
              </a:cxn>
              <a:cxn ang="0">
                <a:pos x="connsiteX2" y="connsiteY2"/>
              </a:cxn>
              <a:cxn ang="0">
                <a:pos x="connsiteX3" y="connsiteY3"/>
              </a:cxn>
            </a:cxnLst>
            <a:rect l="l" t="t" r="r" b="b"/>
            <a:pathLst>
              <a:path w="9309100" h="3874710">
                <a:moveTo>
                  <a:pt x="0" y="0"/>
                </a:moveTo>
                <a:lnTo>
                  <a:pt x="9309100" y="0"/>
                </a:lnTo>
                <a:lnTo>
                  <a:pt x="9309100" y="3874710"/>
                </a:lnTo>
                <a:lnTo>
                  <a:pt x="0" y="3874710"/>
                </a:lnTo>
                <a:close/>
              </a:path>
            </a:pathLst>
          </a:custGeom>
        </p:spPr>
        <p:txBody>
          <a:bodyPr wrap="square">
            <a:noAutofit/>
          </a:bodyPr>
          <a:lstStyle/>
          <a:p>
            <a:endParaRPr lang="en-IN"/>
          </a:p>
        </p:txBody>
      </p:sp>
    </p:spTree>
    <p:extLst>
      <p:ext uri="{BB962C8B-B14F-4D97-AF65-F5344CB8AC3E}">
        <p14:creationId xmlns:p14="http://schemas.microsoft.com/office/powerpoint/2010/main" val="30888838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DA62D-4431-58D0-5CA2-50DCACB007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DD22F4F-611F-B70E-B433-893A4AF14D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5D7748-35EE-E942-13C7-35559BE719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87C8EB43-48DB-09CA-9418-FE1E8344C9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06206B-C2CC-D84B-8409-627CC4BE71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6BC2FFF4-068D-0CC4-B192-6EB2BB300B1B}"/>
              </a:ext>
            </a:extLst>
          </p:cNvPr>
          <p:cNvSpPr>
            <a:spLocks noGrp="1"/>
          </p:cNvSpPr>
          <p:nvPr>
            <p:ph type="dt" sz="half" idx="10"/>
          </p:nvPr>
        </p:nvSpPr>
        <p:spPr/>
        <p:txBody>
          <a:bodyPr/>
          <a:lstStyle/>
          <a:p>
            <a:fld id="{6372F710-EF2F-4005-BE11-F0D14E820713}" type="datetimeFigureOut">
              <a:rPr lang="en-IN" smtClean="0"/>
              <a:t>19-07-2023</a:t>
            </a:fld>
            <a:endParaRPr lang="en-IN"/>
          </a:p>
        </p:txBody>
      </p:sp>
      <p:sp>
        <p:nvSpPr>
          <p:cNvPr id="8" name="Footer Placeholder 7">
            <a:extLst>
              <a:ext uri="{FF2B5EF4-FFF2-40B4-BE49-F238E27FC236}">
                <a16:creationId xmlns:a16="http://schemas.microsoft.com/office/drawing/2014/main" id="{49FB8DC7-B79A-41FA-B34D-4DF16956AF87}"/>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43575738-3BF6-12C1-98D5-DED45B1C0273}"/>
              </a:ext>
            </a:extLst>
          </p:cNvPr>
          <p:cNvSpPr>
            <a:spLocks noGrp="1"/>
          </p:cNvSpPr>
          <p:nvPr>
            <p:ph type="sldNum" sz="quarter" idx="12"/>
          </p:nvPr>
        </p:nvSpPr>
        <p:spPr/>
        <p:txBody>
          <a:bodyPr/>
          <a:lstStyle/>
          <a:p>
            <a:fld id="{A8896E02-E915-4913-AE91-A28E25AC1F6D}" type="slidenum">
              <a:rPr lang="en-IN" smtClean="0"/>
              <a:t>‹#›</a:t>
            </a:fld>
            <a:endParaRPr lang="en-IN"/>
          </a:p>
        </p:txBody>
      </p:sp>
    </p:spTree>
    <p:extLst>
      <p:ext uri="{BB962C8B-B14F-4D97-AF65-F5344CB8AC3E}">
        <p14:creationId xmlns:p14="http://schemas.microsoft.com/office/powerpoint/2010/main" val="230970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F296B-4D2C-90C1-8F60-4773C864F78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81000035-569D-C1A9-8469-9640AF14B42F}"/>
              </a:ext>
            </a:extLst>
          </p:cNvPr>
          <p:cNvSpPr>
            <a:spLocks noGrp="1"/>
          </p:cNvSpPr>
          <p:nvPr>
            <p:ph type="dt" sz="half" idx="10"/>
          </p:nvPr>
        </p:nvSpPr>
        <p:spPr/>
        <p:txBody>
          <a:bodyPr/>
          <a:lstStyle/>
          <a:p>
            <a:fld id="{6372F710-EF2F-4005-BE11-F0D14E820713}" type="datetimeFigureOut">
              <a:rPr lang="en-IN" smtClean="0"/>
              <a:t>19-07-2023</a:t>
            </a:fld>
            <a:endParaRPr lang="en-IN"/>
          </a:p>
        </p:txBody>
      </p:sp>
      <p:sp>
        <p:nvSpPr>
          <p:cNvPr id="4" name="Footer Placeholder 3">
            <a:extLst>
              <a:ext uri="{FF2B5EF4-FFF2-40B4-BE49-F238E27FC236}">
                <a16:creationId xmlns:a16="http://schemas.microsoft.com/office/drawing/2014/main" id="{BF0D51B6-9B31-4F01-CFDE-80C6DBCC363B}"/>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A8C8539E-43FB-5DA7-10FF-07FF2F24BD9E}"/>
              </a:ext>
            </a:extLst>
          </p:cNvPr>
          <p:cNvSpPr>
            <a:spLocks noGrp="1"/>
          </p:cNvSpPr>
          <p:nvPr>
            <p:ph type="sldNum" sz="quarter" idx="12"/>
          </p:nvPr>
        </p:nvSpPr>
        <p:spPr/>
        <p:txBody>
          <a:bodyPr/>
          <a:lstStyle/>
          <a:p>
            <a:fld id="{A8896E02-E915-4913-AE91-A28E25AC1F6D}" type="slidenum">
              <a:rPr lang="en-IN" smtClean="0"/>
              <a:t>‹#›</a:t>
            </a:fld>
            <a:endParaRPr lang="en-IN"/>
          </a:p>
        </p:txBody>
      </p:sp>
    </p:spTree>
    <p:extLst>
      <p:ext uri="{BB962C8B-B14F-4D97-AF65-F5344CB8AC3E}">
        <p14:creationId xmlns:p14="http://schemas.microsoft.com/office/powerpoint/2010/main" val="7782141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38C080-E490-1B4F-C8DE-9EE86DFA4446}"/>
              </a:ext>
            </a:extLst>
          </p:cNvPr>
          <p:cNvSpPr>
            <a:spLocks noGrp="1"/>
          </p:cNvSpPr>
          <p:nvPr>
            <p:ph type="dt" sz="half" idx="10"/>
          </p:nvPr>
        </p:nvSpPr>
        <p:spPr/>
        <p:txBody>
          <a:bodyPr/>
          <a:lstStyle/>
          <a:p>
            <a:fld id="{6372F710-EF2F-4005-BE11-F0D14E820713}" type="datetimeFigureOut">
              <a:rPr lang="en-IN" smtClean="0"/>
              <a:t>19-07-2023</a:t>
            </a:fld>
            <a:endParaRPr lang="en-IN"/>
          </a:p>
        </p:txBody>
      </p:sp>
      <p:sp>
        <p:nvSpPr>
          <p:cNvPr id="3" name="Footer Placeholder 2">
            <a:extLst>
              <a:ext uri="{FF2B5EF4-FFF2-40B4-BE49-F238E27FC236}">
                <a16:creationId xmlns:a16="http://schemas.microsoft.com/office/drawing/2014/main" id="{D2ACE1AF-DD44-BD79-23C6-65D461C9D44D}"/>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6E4152D8-50E2-5808-C6D2-CE921FC8B2FC}"/>
              </a:ext>
            </a:extLst>
          </p:cNvPr>
          <p:cNvSpPr>
            <a:spLocks noGrp="1"/>
          </p:cNvSpPr>
          <p:nvPr>
            <p:ph type="sldNum" sz="quarter" idx="12"/>
          </p:nvPr>
        </p:nvSpPr>
        <p:spPr/>
        <p:txBody>
          <a:bodyPr/>
          <a:lstStyle/>
          <a:p>
            <a:fld id="{A8896E02-E915-4913-AE91-A28E25AC1F6D}" type="slidenum">
              <a:rPr lang="en-IN" smtClean="0"/>
              <a:t>‹#›</a:t>
            </a:fld>
            <a:endParaRPr lang="en-IN"/>
          </a:p>
        </p:txBody>
      </p:sp>
    </p:spTree>
    <p:extLst>
      <p:ext uri="{BB962C8B-B14F-4D97-AF65-F5344CB8AC3E}">
        <p14:creationId xmlns:p14="http://schemas.microsoft.com/office/powerpoint/2010/main" val="10659693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61448-A84E-D810-E25B-96B10F34D8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50776B93-B0FB-7660-34E8-AB3A316668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DCC0E81F-E246-CEB1-403E-EE9F8B2135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D6025C-8632-CEA8-80BA-962001538D39}"/>
              </a:ext>
            </a:extLst>
          </p:cNvPr>
          <p:cNvSpPr>
            <a:spLocks noGrp="1"/>
          </p:cNvSpPr>
          <p:nvPr>
            <p:ph type="dt" sz="half" idx="10"/>
          </p:nvPr>
        </p:nvSpPr>
        <p:spPr/>
        <p:txBody>
          <a:bodyPr/>
          <a:lstStyle/>
          <a:p>
            <a:fld id="{6372F710-EF2F-4005-BE11-F0D14E820713}" type="datetimeFigureOut">
              <a:rPr lang="en-IN" smtClean="0"/>
              <a:t>19-07-2023</a:t>
            </a:fld>
            <a:endParaRPr lang="en-IN"/>
          </a:p>
        </p:txBody>
      </p:sp>
      <p:sp>
        <p:nvSpPr>
          <p:cNvPr id="6" name="Footer Placeholder 5">
            <a:extLst>
              <a:ext uri="{FF2B5EF4-FFF2-40B4-BE49-F238E27FC236}">
                <a16:creationId xmlns:a16="http://schemas.microsoft.com/office/drawing/2014/main" id="{375223B6-34AB-ED03-88F9-E898722146E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78553DA-0D75-270A-657A-4E034C43C4B9}"/>
              </a:ext>
            </a:extLst>
          </p:cNvPr>
          <p:cNvSpPr>
            <a:spLocks noGrp="1"/>
          </p:cNvSpPr>
          <p:nvPr>
            <p:ph type="sldNum" sz="quarter" idx="12"/>
          </p:nvPr>
        </p:nvSpPr>
        <p:spPr/>
        <p:txBody>
          <a:bodyPr/>
          <a:lstStyle/>
          <a:p>
            <a:fld id="{A8896E02-E915-4913-AE91-A28E25AC1F6D}" type="slidenum">
              <a:rPr lang="en-IN" smtClean="0"/>
              <a:t>‹#›</a:t>
            </a:fld>
            <a:endParaRPr lang="en-IN"/>
          </a:p>
        </p:txBody>
      </p:sp>
    </p:spTree>
    <p:extLst>
      <p:ext uri="{BB962C8B-B14F-4D97-AF65-F5344CB8AC3E}">
        <p14:creationId xmlns:p14="http://schemas.microsoft.com/office/powerpoint/2010/main" val="7731498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939C3-5133-91CB-F95F-96F3DCA56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D81B9204-2F05-5A41-0B97-49B028A51E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86FF0957-1FA7-E5CD-0394-097A4729F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9CF51E-3AED-8500-BAC4-EB6A63C40A77}"/>
              </a:ext>
            </a:extLst>
          </p:cNvPr>
          <p:cNvSpPr>
            <a:spLocks noGrp="1"/>
          </p:cNvSpPr>
          <p:nvPr>
            <p:ph type="dt" sz="half" idx="10"/>
          </p:nvPr>
        </p:nvSpPr>
        <p:spPr/>
        <p:txBody>
          <a:bodyPr/>
          <a:lstStyle/>
          <a:p>
            <a:fld id="{6372F710-EF2F-4005-BE11-F0D14E820713}" type="datetimeFigureOut">
              <a:rPr lang="en-IN" smtClean="0"/>
              <a:t>19-07-2023</a:t>
            </a:fld>
            <a:endParaRPr lang="en-IN"/>
          </a:p>
        </p:txBody>
      </p:sp>
      <p:sp>
        <p:nvSpPr>
          <p:cNvPr id="6" name="Footer Placeholder 5">
            <a:extLst>
              <a:ext uri="{FF2B5EF4-FFF2-40B4-BE49-F238E27FC236}">
                <a16:creationId xmlns:a16="http://schemas.microsoft.com/office/drawing/2014/main" id="{8062060A-C56E-9608-2E57-FC9FBA52AB9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1FFFD69-61FC-58E6-A531-D99710552A65}"/>
              </a:ext>
            </a:extLst>
          </p:cNvPr>
          <p:cNvSpPr>
            <a:spLocks noGrp="1"/>
          </p:cNvSpPr>
          <p:nvPr>
            <p:ph type="sldNum" sz="quarter" idx="12"/>
          </p:nvPr>
        </p:nvSpPr>
        <p:spPr/>
        <p:txBody>
          <a:bodyPr/>
          <a:lstStyle/>
          <a:p>
            <a:fld id="{A8896E02-E915-4913-AE91-A28E25AC1F6D}" type="slidenum">
              <a:rPr lang="en-IN" smtClean="0"/>
              <a:t>‹#›</a:t>
            </a:fld>
            <a:endParaRPr lang="en-IN"/>
          </a:p>
        </p:txBody>
      </p:sp>
    </p:spTree>
    <p:extLst>
      <p:ext uri="{BB962C8B-B14F-4D97-AF65-F5344CB8AC3E}">
        <p14:creationId xmlns:p14="http://schemas.microsoft.com/office/powerpoint/2010/main" val="9105993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93F25-7149-5FDE-FD4B-27D6EA615FB5}"/>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C664CD90-F375-246A-8572-EFCF96260D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541A58E-1312-507C-3AA0-047C2F83AEE8}"/>
              </a:ext>
            </a:extLst>
          </p:cNvPr>
          <p:cNvSpPr>
            <a:spLocks noGrp="1"/>
          </p:cNvSpPr>
          <p:nvPr>
            <p:ph type="dt" sz="half" idx="10"/>
          </p:nvPr>
        </p:nvSpPr>
        <p:spPr/>
        <p:txBody>
          <a:bodyPr/>
          <a:lstStyle/>
          <a:p>
            <a:fld id="{6372F710-EF2F-4005-BE11-F0D14E820713}" type="datetimeFigureOut">
              <a:rPr lang="en-IN" smtClean="0"/>
              <a:t>19-07-2023</a:t>
            </a:fld>
            <a:endParaRPr lang="en-IN"/>
          </a:p>
        </p:txBody>
      </p:sp>
      <p:sp>
        <p:nvSpPr>
          <p:cNvPr id="5" name="Footer Placeholder 4">
            <a:extLst>
              <a:ext uri="{FF2B5EF4-FFF2-40B4-BE49-F238E27FC236}">
                <a16:creationId xmlns:a16="http://schemas.microsoft.com/office/drawing/2014/main" id="{016C07D8-548E-FE3A-7C9E-C605C812AF0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6D98A5-2A21-A575-978F-B8E39706FB6D}"/>
              </a:ext>
            </a:extLst>
          </p:cNvPr>
          <p:cNvSpPr>
            <a:spLocks noGrp="1"/>
          </p:cNvSpPr>
          <p:nvPr>
            <p:ph type="sldNum" sz="quarter" idx="12"/>
          </p:nvPr>
        </p:nvSpPr>
        <p:spPr/>
        <p:txBody>
          <a:bodyPr/>
          <a:lstStyle/>
          <a:p>
            <a:fld id="{A8896E02-E915-4913-AE91-A28E25AC1F6D}" type="slidenum">
              <a:rPr lang="en-IN" smtClean="0"/>
              <a:t>‹#›</a:t>
            </a:fld>
            <a:endParaRPr lang="en-IN"/>
          </a:p>
        </p:txBody>
      </p:sp>
    </p:spTree>
    <p:extLst>
      <p:ext uri="{BB962C8B-B14F-4D97-AF65-F5344CB8AC3E}">
        <p14:creationId xmlns:p14="http://schemas.microsoft.com/office/powerpoint/2010/main" val="38771147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5F21D2-D454-3882-E0FD-23FE926D437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1FEA64A-7768-FC27-D2BF-748D5D1F32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AE8036E-3EAB-3262-E5A6-4F036FD0C269}"/>
              </a:ext>
            </a:extLst>
          </p:cNvPr>
          <p:cNvSpPr>
            <a:spLocks noGrp="1"/>
          </p:cNvSpPr>
          <p:nvPr>
            <p:ph type="dt" sz="half" idx="10"/>
          </p:nvPr>
        </p:nvSpPr>
        <p:spPr/>
        <p:txBody>
          <a:bodyPr/>
          <a:lstStyle/>
          <a:p>
            <a:fld id="{6372F710-EF2F-4005-BE11-F0D14E820713}" type="datetimeFigureOut">
              <a:rPr lang="en-IN" smtClean="0"/>
              <a:t>19-07-2023</a:t>
            </a:fld>
            <a:endParaRPr lang="en-IN"/>
          </a:p>
        </p:txBody>
      </p:sp>
      <p:sp>
        <p:nvSpPr>
          <p:cNvPr id="5" name="Footer Placeholder 4">
            <a:extLst>
              <a:ext uri="{FF2B5EF4-FFF2-40B4-BE49-F238E27FC236}">
                <a16:creationId xmlns:a16="http://schemas.microsoft.com/office/drawing/2014/main" id="{1965C276-3C89-7E36-E992-6B33306BA2F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731567E-FE65-3011-6BD7-10875436709A}"/>
              </a:ext>
            </a:extLst>
          </p:cNvPr>
          <p:cNvSpPr>
            <a:spLocks noGrp="1"/>
          </p:cNvSpPr>
          <p:nvPr>
            <p:ph type="sldNum" sz="quarter" idx="12"/>
          </p:nvPr>
        </p:nvSpPr>
        <p:spPr/>
        <p:txBody>
          <a:bodyPr/>
          <a:lstStyle/>
          <a:p>
            <a:fld id="{A8896E02-E915-4913-AE91-A28E25AC1F6D}" type="slidenum">
              <a:rPr lang="en-IN" smtClean="0"/>
              <a:t>‹#›</a:t>
            </a:fld>
            <a:endParaRPr lang="en-IN"/>
          </a:p>
        </p:txBody>
      </p:sp>
    </p:spTree>
    <p:extLst>
      <p:ext uri="{BB962C8B-B14F-4D97-AF65-F5344CB8AC3E}">
        <p14:creationId xmlns:p14="http://schemas.microsoft.com/office/powerpoint/2010/main" val="15760094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A10361-8114-4C3E-A239-3B282578A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85A317-D7B3-4C97-9B9A-3A96A8C97A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DC0E94-83EC-464F-B7DB-78E0132839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47FAD2-64C2-48CF-A9D7-BC6400DB8A59}"/>
              </a:ext>
            </a:extLst>
          </p:cNvPr>
          <p:cNvSpPr>
            <a:spLocks noGrp="1"/>
          </p:cNvSpPr>
          <p:nvPr>
            <p:ph type="dt" sz="half" idx="10"/>
          </p:nvPr>
        </p:nvSpPr>
        <p:spPr/>
        <p:txBody>
          <a:bodyPr/>
          <a:lstStyle/>
          <a:p>
            <a:fld id="{F19FD664-934B-4A1C-9D26-33384D841165}" type="datetimeFigureOut">
              <a:rPr lang="en-US" smtClean="0"/>
              <a:t>7/19/2023</a:t>
            </a:fld>
            <a:endParaRPr lang="en-US"/>
          </a:p>
        </p:txBody>
      </p:sp>
      <p:sp>
        <p:nvSpPr>
          <p:cNvPr id="5" name="Footer Placeholder 4">
            <a:extLst>
              <a:ext uri="{FF2B5EF4-FFF2-40B4-BE49-F238E27FC236}">
                <a16:creationId xmlns:a16="http://schemas.microsoft.com/office/drawing/2014/main" id="{D197BDC6-BB3C-4496-8F1B-3A741F6C18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614636-1080-428E-AE01-49E35D11C4AA}"/>
              </a:ext>
            </a:extLst>
          </p:cNvPr>
          <p:cNvSpPr>
            <a:spLocks noGrp="1"/>
          </p:cNvSpPr>
          <p:nvPr>
            <p:ph type="sldNum" sz="quarter" idx="12"/>
          </p:nvPr>
        </p:nvSpPr>
        <p:spPr/>
        <p:txBody>
          <a:bodyPr/>
          <a:lstStyle/>
          <a:p>
            <a:fld id="{1B643F24-0BFA-442D-B01D-D2C914FCA7F9}" type="slidenum">
              <a:rPr lang="en-US" smtClean="0"/>
              <a:t>‹#›</a:t>
            </a:fld>
            <a:endParaRPr lang="en-US"/>
          </a:p>
        </p:txBody>
      </p:sp>
    </p:spTree>
    <p:extLst>
      <p:ext uri="{BB962C8B-B14F-4D97-AF65-F5344CB8AC3E}">
        <p14:creationId xmlns:p14="http://schemas.microsoft.com/office/powerpoint/2010/main" val="4230785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theme" Target="../theme/theme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theme" Target="../theme/theme5.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5" Type="http://schemas.openxmlformats.org/officeDocument/2006/relationships/slideLayout" Target="../slideLayouts/slideLayout84.xml"/><Relationship Id="rId4" Type="http://schemas.openxmlformats.org/officeDocument/2006/relationships/slideLayout" Target="../slideLayouts/slideLayout83.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3" Type="http://schemas.openxmlformats.org/officeDocument/2006/relationships/slideLayout" Target="../slideLayouts/slideLayout103.xml"/><Relationship Id="rId21" Type="http://schemas.openxmlformats.org/officeDocument/2006/relationships/slideLayout" Target="../slideLayouts/slideLayout121.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theme" Target="../theme/theme8.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6" Type="http://schemas.openxmlformats.org/officeDocument/2006/relationships/theme" Target="../theme/theme9.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11700" y="593367"/>
            <a:ext cx="101684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Milonga"/>
              <a:buNone/>
              <a:defRPr sz="2800" b="1">
                <a:solidFill>
                  <a:schemeClr val="dk1"/>
                </a:solidFill>
                <a:latin typeface="Milonga"/>
                <a:ea typeface="Milonga"/>
                <a:cs typeface="Milonga"/>
                <a:sym typeface="Milonga"/>
              </a:defRPr>
            </a:lvl1pPr>
            <a:lvl2pPr lvl="1" algn="ctr">
              <a:spcBef>
                <a:spcPts val="0"/>
              </a:spcBef>
              <a:spcAft>
                <a:spcPts val="0"/>
              </a:spcAft>
              <a:buClr>
                <a:schemeClr val="dk1"/>
              </a:buClr>
              <a:buSzPts val="2800"/>
              <a:buFont typeface="Milonga"/>
              <a:buNone/>
              <a:defRPr sz="2800" b="1">
                <a:solidFill>
                  <a:schemeClr val="dk1"/>
                </a:solidFill>
                <a:latin typeface="Milonga"/>
                <a:ea typeface="Milonga"/>
                <a:cs typeface="Milonga"/>
                <a:sym typeface="Milonga"/>
              </a:defRPr>
            </a:lvl2pPr>
            <a:lvl3pPr lvl="2" algn="ctr">
              <a:spcBef>
                <a:spcPts val="0"/>
              </a:spcBef>
              <a:spcAft>
                <a:spcPts val="0"/>
              </a:spcAft>
              <a:buClr>
                <a:schemeClr val="dk1"/>
              </a:buClr>
              <a:buSzPts val="2800"/>
              <a:buFont typeface="Milonga"/>
              <a:buNone/>
              <a:defRPr sz="2800" b="1">
                <a:solidFill>
                  <a:schemeClr val="dk1"/>
                </a:solidFill>
                <a:latin typeface="Milonga"/>
                <a:ea typeface="Milonga"/>
                <a:cs typeface="Milonga"/>
                <a:sym typeface="Milonga"/>
              </a:defRPr>
            </a:lvl3pPr>
            <a:lvl4pPr lvl="3" algn="ctr">
              <a:spcBef>
                <a:spcPts val="0"/>
              </a:spcBef>
              <a:spcAft>
                <a:spcPts val="0"/>
              </a:spcAft>
              <a:buClr>
                <a:schemeClr val="dk1"/>
              </a:buClr>
              <a:buSzPts val="2800"/>
              <a:buFont typeface="Milonga"/>
              <a:buNone/>
              <a:defRPr sz="2800" b="1">
                <a:solidFill>
                  <a:schemeClr val="dk1"/>
                </a:solidFill>
                <a:latin typeface="Milonga"/>
                <a:ea typeface="Milonga"/>
                <a:cs typeface="Milonga"/>
                <a:sym typeface="Milonga"/>
              </a:defRPr>
            </a:lvl4pPr>
            <a:lvl5pPr lvl="4" algn="ctr">
              <a:spcBef>
                <a:spcPts val="0"/>
              </a:spcBef>
              <a:spcAft>
                <a:spcPts val="0"/>
              </a:spcAft>
              <a:buClr>
                <a:schemeClr val="dk1"/>
              </a:buClr>
              <a:buSzPts val="2800"/>
              <a:buFont typeface="Milonga"/>
              <a:buNone/>
              <a:defRPr sz="2800" b="1">
                <a:solidFill>
                  <a:schemeClr val="dk1"/>
                </a:solidFill>
                <a:latin typeface="Milonga"/>
                <a:ea typeface="Milonga"/>
                <a:cs typeface="Milonga"/>
                <a:sym typeface="Milonga"/>
              </a:defRPr>
            </a:lvl5pPr>
            <a:lvl6pPr lvl="5" algn="ctr">
              <a:spcBef>
                <a:spcPts val="0"/>
              </a:spcBef>
              <a:spcAft>
                <a:spcPts val="0"/>
              </a:spcAft>
              <a:buClr>
                <a:schemeClr val="dk1"/>
              </a:buClr>
              <a:buSzPts val="2800"/>
              <a:buFont typeface="Milonga"/>
              <a:buNone/>
              <a:defRPr sz="2800" b="1">
                <a:solidFill>
                  <a:schemeClr val="dk1"/>
                </a:solidFill>
                <a:latin typeface="Milonga"/>
                <a:ea typeface="Milonga"/>
                <a:cs typeface="Milonga"/>
                <a:sym typeface="Milonga"/>
              </a:defRPr>
            </a:lvl6pPr>
            <a:lvl7pPr lvl="6" algn="ctr">
              <a:spcBef>
                <a:spcPts val="0"/>
              </a:spcBef>
              <a:spcAft>
                <a:spcPts val="0"/>
              </a:spcAft>
              <a:buClr>
                <a:schemeClr val="dk1"/>
              </a:buClr>
              <a:buSzPts val="2800"/>
              <a:buFont typeface="Milonga"/>
              <a:buNone/>
              <a:defRPr sz="2800" b="1">
                <a:solidFill>
                  <a:schemeClr val="dk1"/>
                </a:solidFill>
                <a:latin typeface="Milonga"/>
                <a:ea typeface="Milonga"/>
                <a:cs typeface="Milonga"/>
                <a:sym typeface="Milonga"/>
              </a:defRPr>
            </a:lvl7pPr>
            <a:lvl8pPr lvl="7" algn="ctr">
              <a:spcBef>
                <a:spcPts val="0"/>
              </a:spcBef>
              <a:spcAft>
                <a:spcPts val="0"/>
              </a:spcAft>
              <a:buClr>
                <a:schemeClr val="dk1"/>
              </a:buClr>
              <a:buSzPts val="2800"/>
              <a:buFont typeface="Milonga"/>
              <a:buNone/>
              <a:defRPr sz="2800" b="1">
                <a:solidFill>
                  <a:schemeClr val="dk1"/>
                </a:solidFill>
                <a:latin typeface="Milonga"/>
                <a:ea typeface="Milonga"/>
                <a:cs typeface="Milonga"/>
                <a:sym typeface="Milonga"/>
              </a:defRPr>
            </a:lvl8pPr>
            <a:lvl9pPr lvl="8" algn="ctr">
              <a:spcBef>
                <a:spcPts val="0"/>
              </a:spcBef>
              <a:spcAft>
                <a:spcPts val="0"/>
              </a:spcAft>
              <a:buClr>
                <a:schemeClr val="dk1"/>
              </a:buClr>
              <a:buSzPts val="2800"/>
              <a:buFont typeface="Milonga"/>
              <a:buNone/>
              <a:defRPr sz="2800" b="1">
                <a:solidFill>
                  <a:schemeClr val="dk1"/>
                </a:solidFill>
                <a:latin typeface="Milonga"/>
                <a:ea typeface="Milonga"/>
                <a:cs typeface="Milonga"/>
                <a:sym typeface="Milonga"/>
              </a:defRPr>
            </a:lvl9pPr>
          </a:lstStyle>
          <a:p>
            <a:endParaRPr/>
          </a:p>
        </p:txBody>
      </p:sp>
      <p:sp>
        <p:nvSpPr>
          <p:cNvPr id="7" name="Google Shape;7;p1"/>
          <p:cNvSpPr txBox="1">
            <a:spLocks noGrp="1"/>
          </p:cNvSpPr>
          <p:nvPr>
            <p:ph type="body" idx="1"/>
          </p:nvPr>
        </p:nvSpPr>
        <p:spPr>
          <a:xfrm>
            <a:off x="1011700" y="1912600"/>
            <a:ext cx="10168400" cy="4179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damina"/>
              <a:buChar char="●"/>
              <a:defRPr>
                <a:solidFill>
                  <a:schemeClr val="dk2"/>
                </a:solidFill>
                <a:latin typeface="Adamina"/>
                <a:ea typeface="Adamina"/>
                <a:cs typeface="Adamina"/>
                <a:sym typeface="Adamina"/>
              </a:defRPr>
            </a:lvl1pPr>
            <a:lvl2pPr marL="914400" lvl="1" indent="-317500">
              <a:lnSpc>
                <a:spcPct val="100000"/>
              </a:lnSpc>
              <a:spcBef>
                <a:spcPts val="0"/>
              </a:spcBef>
              <a:spcAft>
                <a:spcPts val="0"/>
              </a:spcAft>
              <a:buClr>
                <a:schemeClr val="dk2"/>
              </a:buClr>
              <a:buSzPts val="1400"/>
              <a:buFont typeface="Adamina"/>
              <a:buChar char="○"/>
              <a:defRPr>
                <a:solidFill>
                  <a:schemeClr val="dk2"/>
                </a:solidFill>
                <a:latin typeface="Adamina"/>
                <a:ea typeface="Adamina"/>
                <a:cs typeface="Adamina"/>
                <a:sym typeface="Adamina"/>
              </a:defRPr>
            </a:lvl2pPr>
            <a:lvl3pPr marL="1371600" lvl="2" indent="-317500">
              <a:lnSpc>
                <a:spcPct val="100000"/>
              </a:lnSpc>
              <a:spcBef>
                <a:spcPts val="0"/>
              </a:spcBef>
              <a:spcAft>
                <a:spcPts val="0"/>
              </a:spcAft>
              <a:buClr>
                <a:schemeClr val="dk2"/>
              </a:buClr>
              <a:buSzPts val="1400"/>
              <a:buFont typeface="Adamina"/>
              <a:buChar char="■"/>
              <a:defRPr>
                <a:solidFill>
                  <a:schemeClr val="dk2"/>
                </a:solidFill>
                <a:latin typeface="Adamina"/>
                <a:ea typeface="Adamina"/>
                <a:cs typeface="Adamina"/>
                <a:sym typeface="Adamina"/>
              </a:defRPr>
            </a:lvl3pPr>
            <a:lvl4pPr marL="1828800" lvl="3" indent="-317500">
              <a:lnSpc>
                <a:spcPct val="100000"/>
              </a:lnSpc>
              <a:spcBef>
                <a:spcPts val="0"/>
              </a:spcBef>
              <a:spcAft>
                <a:spcPts val="0"/>
              </a:spcAft>
              <a:buClr>
                <a:schemeClr val="dk2"/>
              </a:buClr>
              <a:buSzPts val="1400"/>
              <a:buFont typeface="Adamina"/>
              <a:buChar char="●"/>
              <a:defRPr>
                <a:solidFill>
                  <a:schemeClr val="dk2"/>
                </a:solidFill>
                <a:latin typeface="Adamina"/>
                <a:ea typeface="Adamina"/>
                <a:cs typeface="Adamina"/>
                <a:sym typeface="Adamina"/>
              </a:defRPr>
            </a:lvl4pPr>
            <a:lvl5pPr marL="2286000" lvl="4" indent="-317500">
              <a:lnSpc>
                <a:spcPct val="100000"/>
              </a:lnSpc>
              <a:spcBef>
                <a:spcPts val="0"/>
              </a:spcBef>
              <a:spcAft>
                <a:spcPts val="0"/>
              </a:spcAft>
              <a:buClr>
                <a:schemeClr val="dk2"/>
              </a:buClr>
              <a:buSzPts val="1400"/>
              <a:buFont typeface="Adamina"/>
              <a:buChar char="○"/>
              <a:defRPr>
                <a:solidFill>
                  <a:schemeClr val="dk2"/>
                </a:solidFill>
                <a:latin typeface="Adamina"/>
                <a:ea typeface="Adamina"/>
                <a:cs typeface="Adamina"/>
                <a:sym typeface="Adamina"/>
              </a:defRPr>
            </a:lvl5pPr>
            <a:lvl6pPr marL="2743200" lvl="5" indent="-317500">
              <a:lnSpc>
                <a:spcPct val="100000"/>
              </a:lnSpc>
              <a:spcBef>
                <a:spcPts val="0"/>
              </a:spcBef>
              <a:spcAft>
                <a:spcPts val="0"/>
              </a:spcAft>
              <a:buClr>
                <a:schemeClr val="dk2"/>
              </a:buClr>
              <a:buSzPts val="1400"/>
              <a:buFont typeface="Adamina"/>
              <a:buChar char="■"/>
              <a:defRPr>
                <a:solidFill>
                  <a:schemeClr val="dk2"/>
                </a:solidFill>
                <a:latin typeface="Adamina"/>
                <a:ea typeface="Adamina"/>
                <a:cs typeface="Adamina"/>
                <a:sym typeface="Adamina"/>
              </a:defRPr>
            </a:lvl6pPr>
            <a:lvl7pPr marL="3200400" lvl="6" indent="-317500">
              <a:lnSpc>
                <a:spcPct val="100000"/>
              </a:lnSpc>
              <a:spcBef>
                <a:spcPts val="0"/>
              </a:spcBef>
              <a:spcAft>
                <a:spcPts val="0"/>
              </a:spcAft>
              <a:buClr>
                <a:schemeClr val="dk2"/>
              </a:buClr>
              <a:buSzPts val="1400"/>
              <a:buFont typeface="Adamina"/>
              <a:buChar char="●"/>
              <a:defRPr>
                <a:solidFill>
                  <a:schemeClr val="dk2"/>
                </a:solidFill>
                <a:latin typeface="Adamina"/>
                <a:ea typeface="Adamina"/>
                <a:cs typeface="Adamina"/>
                <a:sym typeface="Adamina"/>
              </a:defRPr>
            </a:lvl7pPr>
            <a:lvl8pPr marL="3657600" lvl="7" indent="-317500">
              <a:lnSpc>
                <a:spcPct val="100000"/>
              </a:lnSpc>
              <a:spcBef>
                <a:spcPts val="0"/>
              </a:spcBef>
              <a:spcAft>
                <a:spcPts val="0"/>
              </a:spcAft>
              <a:buClr>
                <a:schemeClr val="dk2"/>
              </a:buClr>
              <a:buSzPts val="1400"/>
              <a:buFont typeface="Adamina"/>
              <a:buChar char="○"/>
              <a:defRPr>
                <a:solidFill>
                  <a:schemeClr val="dk2"/>
                </a:solidFill>
                <a:latin typeface="Adamina"/>
                <a:ea typeface="Adamina"/>
                <a:cs typeface="Adamina"/>
                <a:sym typeface="Adamina"/>
              </a:defRPr>
            </a:lvl8pPr>
            <a:lvl9pPr marL="4114800" lvl="8" indent="-317500">
              <a:lnSpc>
                <a:spcPct val="100000"/>
              </a:lnSpc>
              <a:spcBef>
                <a:spcPts val="0"/>
              </a:spcBef>
              <a:spcAft>
                <a:spcPts val="0"/>
              </a:spcAft>
              <a:buClr>
                <a:schemeClr val="dk2"/>
              </a:buClr>
              <a:buSzPts val="1400"/>
              <a:buFont typeface="Adamina"/>
              <a:buChar char="■"/>
              <a:defRPr>
                <a:solidFill>
                  <a:schemeClr val="dk2"/>
                </a:solidFill>
                <a:latin typeface="Adamina"/>
                <a:ea typeface="Adamina"/>
                <a:cs typeface="Adamina"/>
                <a:sym typeface="Adamina"/>
              </a:defRPr>
            </a:lvl9pPr>
          </a:lstStyle>
          <a:p>
            <a:endParaRPr/>
          </a:p>
        </p:txBody>
      </p:sp>
      <p:sp>
        <p:nvSpPr>
          <p:cNvPr id="2" name="Rectángulo 1"/>
          <p:cNvSpPr/>
          <p:nvPr userDrawn="1"/>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400"/>
          </a:p>
        </p:txBody>
      </p:sp>
    </p:spTree>
    <p:extLst>
      <p:ext uri="{BB962C8B-B14F-4D97-AF65-F5344CB8AC3E}">
        <p14:creationId xmlns:p14="http://schemas.microsoft.com/office/powerpoint/2010/main" val="285612550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923CB8-27D3-4F6D-9DAA-5D41CE64C4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a:extLst>
              <a:ext uri="{FF2B5EF4-FFF2-40B4-BE49-F238E27FC236}">
                <a16:creationId xmlns:a16="http://schemas.microsoft.com/office/drawing/2014/main" id="{70F5DF23-7FF3-489A-9348-4A361D70B6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56D85E04-050B-4F9F-B07C-BF5C330232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3CC43C-FAA5-4EAE-93DB-1F0390D57373}" type="datetimeFigureOut">
              <a:rPr lang="en-MY" smtClean="0"/>
              <a:t>19/7/2023</a:t>
            </a:fld>
            <a:endParaRPr lang="en-MY"/>
          </a:p>
        </p:txBody>
      </p:sp>
      <p:sp>
        <p:nvSpPr>
          <p:cNvPr id="5" name="Footer Placeholder 4">
            <a:extLst>
              <a:ext uri="{FF2B5EF4-FFF2-40B4-BE49-F238E27FC236}">
                <a16:creationId xmlns:a16="http://schemas.microsoft.com/office/drawing/2014/main" id="{149F7681-0DEA-4DBA-957B-98AD1E8FB2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a:p>
        </p:txBody>
      </p:sp>
      <p:sp>
        <p:nvSpPr>
          <p:cNvPr id="6" name="Slide Number Placeholder 5">
            <a:extLst>
              <a:ext uri="{FF2B5EF4-FFF2-40B4-BE49-F238E27FC236}">
                <a16:creationId xmlns:a16="http://schemas.microsoft.com/office/drawing/2014/main" id="{46623D31-5CE5-4065-8D64-325AFC303B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24F958-4C6D-4DEE-B7F1-0BA08439F73B}" type="slidenum">
              <a:rPr lang="en-MY" smtClean="0"/>
              <a:t>‹#›</a:t>
            </a:fld>
            <a:endParaRPr lang="en-MY"/>
          </a:p>
        </p:txBody>
      </p:sp>
    </p:spTree>
    <p:extLst>
      <p:ext uri="{BB962C8B-B14F-4D97-AF65-F5344CB8AC3E}">
        <p14:creationId xmlns:p14="http://schemas.microsoft.com/office/powerpoint/2010/main" val="129706249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4FE16-24CC-491F-A9EA-24B8395F8762}" type="datetime1">
              <a:rPr lang="en-US" smtClean="0"/>
              <a:t>7/19/2023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CANTEY TECHNOLOGY</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0C8318-0A5F-4F97-BC31-294887A11F83}" type="slidenum">
              <a:rPr lang="en-US" smtClean="0"/>
              <a:t>‹#›</a:t>
            </a:fld>
            <a:endParaRPr lang="en-US"/>
          </a:p>
        </p:txBody>
      </p:sp>
    </p:spTree>
    <p:extLst>
      <p:ext uri="{BB962C8B-B14F-4D97-AF65-F5344CB8AC3E}">
        <p14:creationId xmlns:p14="http://schemas.microsoft.com/office/powerpoint/2010/main" val="290287128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3C4FE16-24CC-491F-A9EA-24B8395F8762}" type="datetime1">
              <a:rPr lang="en-US" smtClean="0"/>
              <a:t>7/19/2023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CANTEY TECHNOLOGY</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20C8318-0A5F-4F97-BC31-294887A11F83}" type="slidenum">
              <a:rPr lang="en-US" smtClean="0"/>
              <a:t>‹#›</a:t>
            </a:fld>
            <a:endParaRPr lang="en-US"/>
          </a:p>
        </p:txBody>
      </p:sp>
    </p:spTree>
    <p:extLst>
      <p:ext uri="{BB962C8B-B14F-4D97-AF65-F5344CB8AC3E}">
        <p14:creationId xmlns:p14="http://schemas.microsoft.com/office/powerpoint/2010/main" val="385322045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3C4FE16-24CC-491F-A9EA-24B8395F8762}" type="datetime1">
              <a:rPr lang="en-US" smtClean="0"/>
              <a:t>7/19/2023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CANTEY TECHNOLOGY</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20C8318-0A5F-4F97-BC31-294887A11F83}" type="slidenum">
              <a:rPr lang="en-US" smtClean="0"/>
              <a:t>‹#›</a:t>
            </a:fld>
            <a:endParaRPr lang="en-US"/>
          </a:p>
        </p:txBody>
      </p:sp>
    </p:spTree>
    <p:extLst>
      <p:ext uri="{BB962C8B-B14F-4D97-AF65-F5344CB8AC3E}">
        <p14:creationId xmlns:p14="http://schemas.microsoft.com/office/powerpoint/2010/main" val="302861905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74060F"/>
        </a:solidFill>
        <a:effectLst/>
      </p:bgPr>
    </p:bg>
    <p:spTree>
      <p:nvGrpSpPr>
        <p:cNvPr id="1" name="Shape 5"/>
        <p:cNvGrpSpPr/>
        <p:nvPr/>
      </p:nvGrpSpPr>
      <p:grpSpPr>
        <a:xfrm>
          <a:off x="0" y="0"/>
          <a:ext cx="0" cy="0"/>
          <a:chOff x="0" y="0"/>
          <a:chExt cx="0" cy="0"/>
        </a:xfrm>
      </p:grpSpPr>
      <p:sp>
        <p:nvSpPr>
          <p:cNvPr id="6" name="Google Shape;6;p1"/>
          <p:cNvSpPr/>
          <p:nvPr/>
        </p:nvSpPr>
        <p:spPr>
          <a:xfrm>
            <a:off x="7820997" y="0"/>
            <a:ext cx="261300" cy="6858000"/>
          </a:xfrm>
          <a:prstGeom prst="rect">
            <a:avLst/>
          </a:prstGeom>
          <a:solidFill>
            <a:srgbClr val="881B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 name="Google Shape;7;p1"/>
          <p:cNvSpPr/>
          <p:nvPr/>
        </p:nvSpPr>
        <p:spPr>
          <a:xfrm>
            <a:off x="6561425" y="0"/>
            <a:ext cx="702600" cy="6858000"/>
          </a:xfrm>
          <a:prstGeom prst="rect">
            <a:avLst/>
          </a:prstGeom>
          <a:solidFill>
            <a:srgbClr val="4C0C0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 name="Google Shape;8;p1"/>
          <p:cNvSpPr/>
          <p:nvPr/>
        </p:nvSpPr>
        <p:spPr>
          <a:xfrm>
            <a:off x="3409319" y="0"/>
            <a:ext cx="702600" cy="6865947"/>
          </a:xfrm>
          <a:custGeom>
            <a:avLst/>
            <a:gdLst/>
            <a:ahLst/>
            <a:cxnLst/>
            <a:rect l="l" t="t" r="r" b="b"/>
            <a:pathLst>
              <a:path w="702600" h="6865947" extrusionOk="0">
                <a:moveTo>
                  <a:pt x="0" y="0"/>
                </a:moveTo>
                <a:lnTo>
                  <a:pt x="702600" y="0"/>
                </a:lnTo>
                <a:lnTo>
                  <a:pt x="665278" y="6861282"/>
                </a:lnTo>
                <a:lnTo>
                  <a:pt x="18661" y="6865947"/>
                </a:lnTo>
                <a:cubicBezTo>
                  <a:pt x="12441" y="4577298"/>
                  <a:pt x="6220" y="2288649"/>
                  <a:pt x="0" y="0"/>
                </a:cubicBezTo>
                <a:close/>
              </a:path>
            </a:pathLst>
          </a:custGeom>
          <a:solidFill>
            <a:srgbClr val="4C0C0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 name="Google Shape;9;p1"/>
          <p:cNvSpPr/>
          <p:nvPr/>
        </p:nvSpPr>
        <p:spPr>
          <a:xfrm>
            <a:off x="1027191" y="1"/>
            <a:ext cx="742555" cy="6851625"/>
          </a:xfrm>
          <a:custGeom>
            <a:avLst/>
            <a:gdLst/>
            <a:ahLst/>
            <a:cxnLst/>
            <a:rect l="l" t="t" r="r" b="b"/>
            <a:pathLst>
              <a:path w="742555" h="6851625" extrusionOk="0">
                <a:moveTo>
                  <a:pt x="21441" y="0"/>
                </a:moveTo>
                <a:lnTo>
                  <a:pt x="723894" y="0"/>
                </a:lnTo>
                <a:cubicBezTo>
                  <a:pt x="730114" y="2276048"/>
                  <a:pt x="736335" y="4552097"/>
                  <a:pt x="742555" y="6828145"/>
                </a:cubicBezTo>
                <a:lnTo>
                  <a:pt x="0" y="6851625"/>
                </a:lnTo>
                <a:lnTo>
                  <a:pt x="21441" y="0"/>
                </a:lnTo>
                <a:close/>
              </a:path>
            </a:pathLst>
          </a:custGeom>
          <a:solidFill>
            <a:srgbClr val="861D1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 name="Google Shape;10;p1"/>
          <p:cNvSpPr/>
          <p:nvPr/>
        </p:nvSpPr>
        <p:spPr>
          <a:xfrm>
            <a:off x="2107492" y="0"/>
            <a:ext cx="136930" cy="6859206"/>
          </a:xfrm>
          <a:custGeom>
            <a:avLst/>
            <a:gdLst/>
            <a:ahLst/>
            <a:cxnLst/>
            <a:rect l="l" t="t" r="r" b="b"/>
            <a:pathLst>
              <a:path w="817491" h="7772471" extrusionOk="0">
                <a:moveTo>
                  <a:pt x="95670" y="0"/>
                </a:moveTo>
                <a:lnTo>
                  <a:pt x="798123" y="0"/>
                </a:lnTo>
                <a:lnTo>
                  <a:pt x="817491" y="7772471"/>
                </a:lnTo>
                <a:lnTo>
                  <a:pt x="0" y="7752056"/>
                </a:lnTo>
                <a:lnTo>
                  <a:pt x="95670" y="0"/>
                </a:lnTo>
                <a:close/>
              </a:path>
            </a:pathLst>
          </a:custGeom>
          <a:solidFill>
            <a:srgbClr val="861D1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 name="Google Shape;11;p1"/>
          <p:cNvSpPr/>
          <p:nvPr/>
        </p:nvSpPr>
        <p:spPr>
          <a:xfrm>
            <a:off x="5074617" y="0"/>
            <a:ext cx="261300" cy="6858000"/>
          </a:xfrm>
          <a:prstGeom prst="rect">
            <a:avLst/>
          </a:prstGeom>
          <a:solidFill>
            <a:srgbClr val="881B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 name="Google Shape;12;p1"/>
          <p:cNvSpPr/>
          <p:nvPr/>
        </p:nvSpPr>
        <p:spPr>
          <a:xfrm>
            <a:off x="8478746" y="-1205"/>
            <a:ext cx="136930" cy="6859206"/>
          </a:xfrm>
          <a:custGeom>
            <a:avLst/>
            <a:gdLst/>
            <a:ahLst/>
            <a:cxnLst/>
            <a:rect l="l" t="t" r="r" b="b"/>
            <a:pathLst>
              <a:path w="817491" h="7772471" extrusionOk="0">
                <a:moveTo>
                  <a:pt x="95670" y="0"/>
                </a:moveTo>
                <a:lnTo>
                  <a:pt x="798123" y="0"/>
                </a:lnTo>
                <a:lnTo>
                  <a:pt x="817491" y="7772471"/>
                </a:lnTo>
                <a:lnTo>
                  <a:pt x="0" y="7752056"/>
                </a:lnTo>
                <a:lnTo>
                  <a:pt x="95670" y="0"/>
                </a:lnTo>
                <a:close/>
              </a:path>
            </a:pathLst>
          </a:custGeom>
          <a:solidFill>
            <a:srgbClr val="861D1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 name="Google Shape;13;p1"/>
          <p:cNvSpPr txBox="1">
            <a:spLocks noGrp="1"/>
          </p:cNvSpPr>
          <p:nvPr>
            <p:ph type="title"/>
          </p:nvPr>
        </p:nvSpPr>
        <p:spPr>
          <a:xfrm>
            <a:off x="415604" y="593367"/>
            <a:ext cx="11361000" cy="7635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t" anchorCtr="0">
            <a:noAutofit/>
          </a:bodyPr>
          <a:lstStyle>
            <a:lvl1pPr lvl="0">
              <a:spcBef>
                <a:spcPts val="0"/>
              </a:spcBef>
              <a:spcAft>
                <a:spcPts val="0"/>
              </a:spcAft>
              <a:buClr>
                <a:schemeClr val="dk1"/>
              </a:buClr>
              <a:buSzPts val="3700"/>
              <a:buFont typeface="Henny Penny"/>
              <a:buNone/>
              <a:defRPr sz="3700" b="1">
                <a:solidFill>
                  <a:schemeClr val="dk1"/>
                </a:solidFill>
                <a:latin typeface="Henny Penny"/>
                <a:ea typeface="Henny Penny"/>
                <a:cs typeface="Henny Penny"/>
                <a:sym typeface="Henny Penny"/>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14" name="Google Shape;14;p1"/>
          <p:cNvSpPr txBox="1">
            <a:spLocks noGrp="1"/>
          </p:cNvSpPr>
          <p:nvPr>
            <p:ph type="body" idx="1"/>
          </p:nvPr>
        </p:nvSpPr>
        <p:spPr>
          <a:xfrm>
            <a:off x="415604" y="1536633"/>
            <a:ext cx="11361000" cy="4555200"/>
          </a:xfrm>
          <a:prstGeom prst="rect">
            <a:avLst/>
          </a:prstGeom>
          <a:noFill/>
          <a:ln>
            <a:noFill/>
          </a:ln>
        </p:spPr>
        <p:txBody>
          <a:bodyPr spcFirstLastPara="1" wrap="square" lIns="121900" tIns="121900" rIns="121900" bIns="121900" anchor="t" anchorCtr="0">
            <a:noAutofit/>
          </a:bodyPr>
          <a:lstStyle>
            <a:lvl1pPr marL="457200" lvl="0" indent="-381000">
              <a:lnSpc>
                <a:spcPct val="115000"/>
              </a:lnSpc>
              <a:spcBef>
                <a:spcPts val="0"/>
              </a:spcBef>
              <a:spcAft>
                <a:spcPts val="0"/>
              </a:spcAft>
              <a:buClr>
                <a:schemeClr val="dk2"/>
              </a:buClr>
              <a:buSzPts val="2400"/>
              <a:buFont typeface="Karma"/>
              <a:buChar char="●"/>
              <a:defRPr sz="2400">
                <a:solidFill>
                  <a:schemeClr val="dk2"/>
                </a:solidFill>
                <a:latin typeface="Karma"/>
                <a:ea typeface="Karma"/>
                <a:cs typeface="Karma"/>
                <a:sym typeface="Karma"/>
              </a:defRPr>
            </a:lvl1pPr>
            <a:lvl2pPr marL="914400" lvl="1" indent="-381000">
              <a:lnSpc>
                <a:spcPct val="115000"/>
              </a:lnSpc>
              <a:spcBef>
                <a:spcPts val="2100"/>
              </a:spcBef>
              <a:spcAft>
                <a:spcPts val="0"/>
              </a:spcAft>
              <a:buClr>
                <a:schemeClr val="dk2"/>
              </a:buClr>
              <a:buSzPts val="2400"/>
              <a:buFont typeface="Karma"/>
              <a:buChar char="○"/>
              <a:defRPr sz="2400">
                <a:solidFill>
                  <a:schemeClr val="dk2"/>
                </a:solidFill>
                <a:latin typeface="Karma"/>
                <a:ea typeface="Karma"/>
                <a:cs typeface="Karma"/>
                <a:sym typeface="Karma"/>
              </a:defRPr>
            </a:lvl2pPr>
            <a:lvl3pPr marL="1371600" lvl="2" indent="-381000">
              <a:lnSpc>
                <a:spcPct val="115000"/>
              </a:lnSpc>
              <a:spcBef>
                <a:spcPts val="2100"/>
              </a:spcBef>
              <a:spcAft>
                <a:spcPts val="0"/>
              </a:spcAft>
              <a:buClr>
                <a:schemeClr val="dk2"/>
              </a:buClr>
              <a:buSzPts val="2400"/>
              <a:buFont typeface="Karma"/>
              <a:buChar char="■"/>
              <a:defRPr sz="2400">
                <a:solidFill>
                  <a:schemeClr val="dk2"/>
                </a:solidFill>
                <a:latin typeface="Karma"/>
                <a:ea typeface="Karma"/>
                <a:cs typeface="Karma"/>
                <a:sym typeface="Karma"/>
              </a:defRPr>
            </a:lvl3pPr>
            <a:lvl4pPr marL="1828800" lvl="3" indent="-381000">
              <a:lnSpc>
                <a:spcPct val="115000"/>
              </a:lnSpc>
              <a:spcBef>
                <a:spcPts val="2100"/>
              </a:spcBef>
              <a:spcAft>
                <a:spcPts val="0"/>
              </a:spcAft>
              <a:buClr>
                <a:schemeClr val="dk2"/>
              </a:buClr>
              <a:buSzPts val="2400"/>
              <a:buFont typeface="Karma"/>
              <a:buChar char="●"/>
              <a:defRPr sz="2400">
                <a:solidFill>
                  <a:schemeClr val="dk2"/>
                </a:solidFill>
                <a:latin typeface="Karma"/>
                <a:ea typeface="Karma"/>
                <a:cs typeface="Karma"/>
                <a:sym typeface="Karma"/>
              </a:defRPr>
            </a:lvl4pPr>
            <a:lvl5pPr marL="2286000" lvl="4" indent="-381000">
              <a:lnSpc>
                <a:spcPct val="115000"/>
              </a:lnSpc>
              <a:spcBef>
                <a:spcPts val="2100"/>
              </a:spcBef>
              <a:spcAft>
                <a:spcPts val="0"/>
              </a:spcAft>
              <a:buClr>
                <a:schemeClr val="dk2"/>
              </a:buClr>
              <a:buSzPts val="2400"/>
              <a:buFont typeface="Karma"/>
              <a:buChar char="○"/>
              <a:defRPr sz="2400">
                <a:solidFill>
                  <a:schemeClr val="dk2"/>
                </a:solidFill>
                <a:latin typeface="Karma"/>
                <a:ea typeface="Karma"/>
                <a:cs typeface="Karma"/>
                <a:sym typeface="Karma"/>
              </a:defRPr>
            </a:lvl5pPr>
            <a:lvl6pPr marL="2743200" lvl="5" indent="-381000">
              <a:lnSpc>
                <a:spcPct val="115000"/>
              </a:lnSpc>
              <a:spcBef>
                <a:spcPts val="2100"/>
              </a:spcBef>
              <a:spcAft>
                <a:spcPts val="0"/>
              </a:spcAft>
              <a:buClr>
                <a:schemeClr val="dk2"/>
              </a:buClr>
              <a:buSzPts val="2400"/>
              <a:buFont typeface="Karma"/>
              <a:buChar char="■"/>
              <a:defRPr sz="2400">
                <a:solidFill>
                  <a:schemeClr val="dk2"/>
                </a:solidFill>
                <a:latin typeface="Karma"/>
                <a:ea typeface="Karma"/>
                <a:cs typeface="Karma"/>
                <a:sym typeface="Karma"/>
              </a:defRPr>
            </a:lvl6pPr>
            <a:lvl7pPr marL="3200400" lvl="6" indent="-381000">
              <a:lnSpc>
                <a:spcPct val="115000"/>
              </a:lnSpc>
              <a:spcBef>
                <a:spcPts val="2100"/>
              </a:spcBef>
              <a:spcAft>
                <a:spcPts val="0"/>
              </a:spcAft>
              <a:buClr>
                <a:schemeClr val="dk2"/>
              </a:buClr>
              <a:buSzPts val="2400"/>
              <a:buFont typeface="Karma"/>
              <a:buChar char="●"/>
              <a:defRPr sz="2400">
                <a:solidFill>
                  <a:schemeClr val="dk2"/>
                </a:solidFill>
                <a:latin typeface="Karma"/>
                <a:ea typeface="Karma"/>
                <a:cs typeface="Karma"/>
                <a:sym typeface="Karma"/>
              </a:defRPr>
            </a:lvl7pPr>
            <a:lvl8pPr marL="3657600" lvl="7" indent="-381000">
              <a:lnSpc>
                <a:spcPct val="115000"/>
              </a:lnSpc>
              <a:spcBef>
                <a:spcPts val="2100"/>
              </a:spcBef>
              <a:spcAft>
                <a:spcPts val="0"/>
              </a:spcAft>
              <a:buClr>
                <a:schemeClr val="dk2"/>
              </a:buClr>
              <a:buSzPts val="2400"/>
              <a:buFont typeface="Karma"/>
              <a:buChar char="○"/>
              <a:defRPr sz="2400">
                <a:solidFill>
                  <a:schemeClr val="dk2"/>
                </a:solidFill>
                <a:latin typeface="Karma"/>
                <a:ea typeface="Karma"/>
                <a:cs typeface="Karma"/>
                <a:sym typeface="Karma"/>
              </a:defRPr>
            </a:lvl8pPr>
            <a:lvl9pPr marL="4114800" lvl="8" indent="-381000">
              <a:lnSpc>
                <a:spcPct val="115000"/>
              </a:lnSpc>
              <a:spcBef>
                <a:spcPts val="2100"/>
              </a:spcBef>
              <a:spcAft>
                <a:spcPts val="2100"/>
              </a:spcAft>
              <a:buClr>
                <a:schemeClr val="dk2"/>
              </a:buClr>
              <a:buSzPts val="2400"/>
              <a:buFont typeface="Karma"/>
              <a:buChar char="■"/>
              <a:defRPr sz="2400">
                <a:solidFill>
                  <a:schemeClr val="dk2"/>
                </a:solidFill>
                <a:latin typeface="Karma"/>
                <a:ea typeface="Karma"/>
                <a:cs typeface="Karma"/>
                <a:sym typeface="Karma"/>
              </a:defRPr>
            </a:lvl9pPr>
          </a:lstStyle>
          <a:p>
            <a:endParaRPr/>
          </a:p>
        </p:txBody>
      </p:sp>
      <p:sp>
        <p:nvSpPr>
          <p:cNvPr id="15" name="Google Shape;15;p1"/>
          <p:cNvSpPr txBox="1">
            <a:spLocks noGrp="1"/>
          </p:cNvSpPr>
          <p:nvPr>
            <p:ph type="sldNum" idx="12"/>
          </p:nvPr>
        </p:nvSpPr>
        <p:spPr>
          <a:xfrm>
            <a:off x="11296726"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22427904"/>
      </p:ext>
    </p:extLst>
  </p:cSld>
  <p:clrMap bg1="lt1" tx1="dk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07C255-824C-D9F1-0929-81AF4D051C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5D7DBD1-DD9A-8E09-F7E5-4241C71AD3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215EC3E-B0B2-C6E5-CDA3-18C2E4ED25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2F710-EF2F-4005-BE11-F0D14E820713}" type="datetimeFigureOut">
              <a:rPr lang="en-IN" smtClean="0"/>
              <a:t>19-07-2023</a:t>
            </a:fld>
            <a:endParaRPr lang="en-IN"/>
          </a:p>
        </p:txBody>
      </p:sp>
      <p:sp>
        <p:nvSpPr>
          <p:cNvPr id="5" name="Footer Placeholder 4">
            <a:extLst>
              <a:ext uri="{FF2B5EF4-FFF2-40B4-BE49-F238E27FC236}">
                <a16:creationId xmlns:a16="http://schemas.microsoft.com/office/drawing/2014/main" id="{7E2BB0FF-5556-FAF2-789D-CE915FBE1D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3EF026DF-8DAF-CD6E-091C-ED2E5C7067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896E02-E915-4913-AE91-A28E25AC1F6D}" type="slidenum">
              <a:rPr lang="en-IN" smtClean="0"/>
              <a:t>‹#›</a:t>
            </a:fld>
            <a:endParaRPr lang="en-IN"/>
          </a:p>
        </p:txBody>
      </p:sp>
    </p:spTree>
    <p:extLst>
      <p:ext uri="{BB962C8B-B14F-4D97-AF65-F5344CB8AC3E}">
        <p14:creationId xmlns:p14="http://schemas.microsoft.com/office/powerpoint/2010/main" val="409129662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11700" y="593367"/>
            <a:ext cx="101684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Milonga"/>
              <a:buNone/>
              <a:defRPr sz="2800" b="1">
                <a:solidFill>
                  <a:schemeClr val="dk1"/>
                </a:solidFill>
                <a:latin typeface="Milonga"/>
                <a:ea typeface="Milonga"/>
                <a:cs typeface="Milonga"/>
                <a:sym typeface="Milonga"/>
              </a:defRPr>
            </a:lvl1pPr>
            <a:lvl2pPr lvl="1" algn="ctr">
              <a:spcBef>
                <a:spcPts val="0"/>
              </a:spcBef>
              <a:spcAft>
                <a:spcPts val="0"/>
              </a:spcAft>
              <a:buClr>
                <a:schemeClr val="dk1"/>
              </a:buClr>
              <a:buSzPts val="2800"/>
              <a:buFont typeface="Milonga"/>
              <a:buNone/>
              <a:defRPr sz="2800" b="1">
                <a:solidFill>
                  <a:schemeClr val="dk1"/>
                </a:solidFill>
                <a:latin typeface="Milonga"/>
                <a:ea typeface="Milonga"/>
                <a:cs typeface="Milonga"/>
                <a:sym typeface="Milonga"/>
              </a:defRPr>
            </a:lvl2pPr>
            <a:lvl3pPr lvl="2" algn="ctr">
              <a:spcBef>
                <a:spcPts val="0"/>
              </a:spcBef>
              <a:spcAft>
                <a:spcPts val="0"/>
              </a:spcAft>
              <a:buClr>
                <a:schemeClr val="dk1"/>
              </a:buClr>
              <a:buSzPts val="2800"/>
              <a:buFont typeface="Milonga"/>
              <a:buNone/>
              <a:defRPr sz="2800" b="1">
                <a:solidFill>
                  <a:schemeClr val="dk1"/>
                </a:solidFill>
                <a:latin typeface="Milonga"/>
                <a:ea typeface="Milonga"/>
                <a:cs typeface="Milonga"/>
                <a:sym typeface="Milonga"/>
              </a:defRPr>
            </a:lvl3pPr>
            <a:lvl4pPr lvl="3" algn="ctr">
              <a:spcBef>
                <a:spcPts val="0"/>
              </a:spcBef>
              <a:spcAft>
                <a:spcPts val="0"/>
              </a:spcAft>
              <a:buClr>
                <a:schemeClr val="dk1"/>
              </a:buClr>
              <a:buSzPts val="2800"/>
              <a:buFont typeface="Milonga"/>
              <a:buNone/>
              <a:defRPr sz="2800" b="1">
                <a:solidFill>
                  <a:schemeClr val="dk1"/>
                </a:solidFill>
                <a:latin typeface="Milonga"/>
                <a:ea typeface="Milonga"/>
                <a:cs typeface="Milonga"/>
                <a:sym typeface="Milonga"/>
              </a:defRPr>
            </a:lvl4pPr>
            <a:lvl5pPr lvl="4" algn="ctr">
              <a:spcBef>
                <a:spcPts val="0"/>
              </a:spcBef>
              <a:spcAft>
                <a:spcPts val="0"/>
              </a:spcAft>
              <a:buClr>
                <a:schemeClr val="dk1"/>
              </a:buClr>
              <a:buSzPts val="2800"/>
              <a:buFont typeface="Milonga"/>
              <a:buNone/>
              <a:defRPr sz="2800" b="1">
                <a:solidFill>
                  <a:schemeClr val="dk1"/>
                </a:solidFill>
                <a:latin typeface="Milonga"/>
                <a:ea typeface="Milonga"/>
                <a:cs typeface="Milonga"/>
                <a:sym typeface="Milonga"/>
              </a:defRPr>
            </a:lvl5pPr>
            <a:lvl6pPr lvl="5" algn="ctr">
              <a:spcBef>
                <a:spcPts val="0"/>
              </a:spcBef>
              <a:spcAft>
                <a:spcPts val="0"/>
              </a:spcAft>
              <a:buClr>
                <a:schemeClr val="dk1"/>
              </a:buClr>
              <a:buSzPts val="2800"/>
              <a:buFont typeface="Milonga"/>
              <a:buNone/>
              <a:defRPr sz="2800" b="1">
                <a:solidFill>
                  <a:schemeClr val="dk1"/>
                </a:solidFill>
                <a:latin typeface="Milonga"/>
                <a:ea typeface="Milonga"/>
                <a:cs typeface="Milonga"/>
                <a:sym typeface="Milonga"/>
              </a:defRPr>
            </a:lvl6pPr>
            <a:lvl7pPr lvl="6" algn="ctr">
              <a:spcBef>
                <a:spcPts val="0"/>
              </a:spcBef>
              <a:spcAft>
                <a:spcPts val="0"/>
              </a:spcAft>
              <a:buClr>
                <a:schemeClr val="dk1"/>
              </a:buClr>
              <a:buSzPts val="2800"/>
              <a:buFont typeface="Milonga"/>
              <a:buNone/>
              <a:defRPr sz="2800" b="1">
                <a:solidFill>
                  <a:schemeClr val="dk1"/>
                </a:solidFill>
                <a:latin typeface="Milonga"/>
                <a:ea typeface="Milonga"/>
                <a:cs typeface="Milonga"/>
                <a:sym typeface="Milonga"/>
              </a:defRPr>
            </a:lvl7pPr>
            <a:lvl8pPr lvl="7" algn="ctr">
              <a:spcBef>
                <a:spcPts val="0"/>
              </a:spcBef>
              <a:spcAft>
                <a:spcPts val="0"/>
              </a:spcAft>
              <a:buClr>
                <a:schemeClr val="dk1"/>
              </a:buClr>
              <a:buSzPts val="2800"/>
              <a:buFont typeface="Milonga"/>
              <a:buNone/>
              <a:defRPr sz="2800" b="1">
                <a:solidFill>
                  <a:schemeClr val="dk1"/>
                </a:solidFill>
                <a:latin typeface="Milonga"/>
                <a:ea typeface="Milonga"/>
                <a:cs typeface="Milonga"/>
                <a:sym typeface="Milonga"/>
              </a:defRPr>
            </a:lvl8pPr>
            <a:lvl9pPr lvl="8" algn="ctr">
              <a:spcBef>
                <a:spcPts val="0"/>
              </a:spcBef>
              <a:spcAft>
                <a:spcPts val="0"/>
              </a:spcAft>
              <a:buClr>
                <a:schemeClr val="dk1"/>
              </a:buClr>
              <a:buSzPts val="2800"/>
              <a:buFont typeface="Milonga"/>
              <a:buNone/>
              <a:defRPr sz="2800" b="1">
                <a:solidFill>
                  <a:schemeClr val="dk1"/>
                </a:solidFill>
                <a:latin typeface="Milonga"/>
                <a:ea typeface="Milonga"/>
                <a:cs typeface="Milonga"/>
                <a:sym typeface="Milonga"/>
              </a:defRPr>
            </a:lvl9pPr>
          </a:lstStyle>
          <a:p>
            <a:endParaRPr/>
          </a:p>
        </p:txBody>
      </p:sp>
      <p:sp>
        <p:nvSpPr>
          <p:cNvPr id="7" name="Google Shape;7;p1"/>
          <p:cNvSpPr txBox="1">
            <a:spLocks noGrp="1"/>
          </p:cNvSpPr>
          <p:nvPr>
            <p:ph type="body" idx="1"/>
          </p:nvPr>
        </p:nvSpPr>
        <p:spPr>
          <a:xfrm>
            <a:off x="1011700" y="1912600"/>
            <a:ext cx="10168400" cy="4179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damina"/>
              <a:buChar char="●"/>
              <a:defRPr>
                <a:solidFill>
                  <a:schemeClr val="dk2"/>
                </a:solidFill>
                <a:latin typeface="Adamina"/>
                <a:ea typeface="Adamina"/>
                <a:cs typeface="Adamina"/>
                <a:sym typeface="Adamina"/>
              </a:defRPr>
            </a:lvl1pPr>
            <a:lvl2pPr marL="914400" lvl="1" indent="-317500">
              <a:lnSpc>
                <a:spcPct val="100000"/>
              </a:lnSpc>
              <a:spcBef>
                <a:spcPts val="0"/>
              </a:spcBef>
              <a:spcAft>
                <a:spcPts val="0"/>
              </a:spcAft>
              <a:buClr>
                <a:schemeClr val="dk2"/>
              </a:buClr>
              <a:buSzPts val="1400"/>
              <a:buFont typeface="Adamina"/>
              <a:buChar char="○"/>
              <a:defRPr>
                <a:solidFill>
                  <a:schemeClr val="dk2"/>
                </a:solidFill>
                <a:latin typeface="Adamina"/>
                <a:ea typeface="Adamina"/>
                <a:cs typeface="Adamina"/>
                <a:sym typeface="Adamina"/>
              </a:defRPr>
            </a:lvl2pPr>
            <a:lvl3pPr marL="1371600" lvl="2" indent="-317500">
              <a:lnSpc>
                <a:spcPct val="100000"/>
              </a:lnSpc>
              <a:spcBef>
                <a:spcPts val="0"/>
              </a:spcBef>
              <a:spcAft>
                <a:spcPts val="0"/>
              </a:spcAft>
              <a:buClr>
                <a:schemeClr val="dk2"/>
              </a:buClr>
              <a:buSzPts val="1400"/>
              <a:buFont typeface="Adamina"/>
              <a:buChar char="■"/>
              <a:defRPr>
                <a:solidFill>
                  <a:schemeClr val="dk2"/>
                </a:solidFill>
                <a:latin typeface="Adamina"/>
                <a:ea typeface="Adamina"/>
                <a:cs typeface="Adamina"/>
                <a:sym typeface="Adamina"/>
              </a:defRPr>
            </a:lvl3pPr>
            <a:lvl4pPr marL="1828800" lvl="3" indent="-317500">
              <a:lnSpc>
                <a:spcPct val="100000"/>
              </a:lnSpc>
              <a:spcBef>
                <a:spcPts val="0"/>
              </a:spcBef>
              <a:spcAft>
                <a:spcPts val="0"/>
              </a:spcAft>
              <a:buClr>
                <a:schemeClr val="dk2"/>
              </a:buClr>
              <a:buSzPts val="1400"/>
              <a:buFont typeface="Adamina"/>
              <a:buChar char="●"/>
              <a:defRPr>
                <a:solidFill>
                  <a:schemeClr val="dk2"/>
                </a:solidFill>
                <a:latin typeface="Adamina"/>
                <a:ea typeface="Adamina"/>
                <a:cs typeface="Adamina"/>
                <a:sym typeface="Adamina"/>
              </a:defRPr>
            </a:lvl4pPr>
            <a:lvl5pPr marL="2286000" lvl="4" indent="-317500">
              <a:lnSpc>
                <a:spcPct val="100000"/>
              </a:lnSpc>
              <a:spcBef>
                <a:spcPts val="0"/>
              </a:spcBef>
              <a:spcAft>
                <a:spcPts val="0"/>
              </a:spcAft>
              <a:buClr>
                <a:schemeClr val="dk2"/>
              </a:buClr>
              <a:buSzPts val="1400"/>
              <a:buFont typeface="Adamina"/>
              <a:buChar char="○"/>
              <a:defRPr>
                <a:solidFill>
                  <a:schemeClr val="dk2"/>
                </a:solidFill>
                <a:latin typeface="Adamina"/>
                <a:ea typeface="Adamina"/>
                <a:cs typeface="Adamina"/>
                <a:sym typeface="Adamina"/>
              </a:defRPr>
            </a:lvl5pPr>
            <a:lvl6pPr marL="2743200" lvl="5" indent="-317500">
              <a:lnSpc>
                <a:spcPct val="100000"/>
              </a:lnSpc>
              <a:spcBef>
                <a:spcPts val="0"/>
              </a:spcBef>
              <a:spcAft>
                <a:spcPts val="0"/>
              </a:spcAft>
              <a:buClr>
                <a:schemeClr val="dk2"/>
              </a:buClr>
              <a:buSzPts val="1400"/>
              <a:buFont typeface="Adamina"/>
              <a:buChar char="■"/>
              <a:defRPr>
                <a:solidFill>
                  <a:schemeClr val="dk2"/>
                </a:solidFill>
                <a:latin typeface="Adamina"/>
                <a:ea typeface="Adamina"/>
                <a:cs typeface="Adamina"/>
                <a:sym typeface="Adamina"/>
              </a:defRPr>
            </a:lvl6pPr>
            <a:lvl7pPr marL="3200400" lvl="6" indent="-317500">
              <a:lnSpc>
                <a:spcPct val="100000"/>
              </a:lnSpc>
              <a:spcBef>
                <a:spcPts val="0"/>
              </a:spcBef>
              <a:spcAft>
                <a:spcPts val="0"/>
              </a:spcAft>
              <a:buClr>
                <a:schemeClr val="dk2"/>
              </a:buClr>
              <a:buSzPts val="1400"/>
              <a:buFont typeface="Adamina"/>
              <a:buChar char="●"/>
              <a:defRPr>
                <a:solidFill>
                  <a:schemeClr val="dk2"/>
                </a:solidFill>
                <a:latin typeface="Adamina"/>
                <a:ea typeface="Adamina"/>
                <a:cs typeface="Adamina"/>
                <a:sym typeface="Adamina"/>
              </a:defRPr>
            </a:lvl7pPr>
            <a:lvl8pPr marL="3657600" lvl="7" indent="-317500">
              <a:lnSpc>
                <a:spcPct val="100000"/>
              </a:lnSpc>
              <a:spcBef>
                <a:spcPts val="0"/>
              </a:spcBef>
              <a:spcAft>
                <a:spcPts val="0"/>
              </a:spcAft>
              <a:buClr>
                <a:schemeClr val="dk2"/>
              </a:buClr>
              <a:buSzPts val="1400"/>
              <a:buFont typeface="Adamina"/>
              <a:buChar char="○"/>
              <a:defRPr>
                <a:solidFill>
                  <a:schemeClr val="dk2"/>
                </a:solidFill>
                <a:latin typeface="Adamina"/>
                <a:ea typeface="Adamina"/>
                <a:cs typeface="Adamina"/>
                <a:sym typeface="Adamina"/>
              </a:defRPr>
            </a:lvl8pPr>
            <a:lvl9pPr marL="4114800" lvl="8" indent="-317500">
              <a:lnSpc>
                <a:spcPct val="100000"/>
              </a:lnSpc>
              <a:spcBef>
                <a:spcPts val="0"/>
              </a:spcBef>
              <a:spcAft>
                <a:spcPts val="0"/>
              </a:spcAft>
              <a:buClr>
                <a:schemeClr val="dk2"/>
              </a:buClr>
              <a:buSzPts val="1400"/>
              <a:buFont typeface="Adamina"/>
              <a:buChar char="■"/>
              <a:defRPr>
                <a:solidFill>
                  <a:schemeClr val="dk2"/>
                </a:solidFill>
                <a:latin typeface="Adamina"/>
                <a:ea typeface="Adamina"/>
                <a:cs typeface="Adamina"/>
                <a:sym typeface="Adamina"/>
              </a:defRPr>
            </a:lvl9pPr>
          </a:lstStyle>
          <a:p>
            <a:endParaRPr/>
          </a:p>
        </p:txBody>
      </p:sp>
      <p:sp>
        <p:nvSpPr>
          <p:cNvPr id="2" name="Rectángulo 1"/>
          <p:cNvSpPr/>
          <p:nvPr userDrawn="1"/>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400"/>
          </a:p>
        </p:txBody>
      </p:sp>
    </p:spTree>
    <p:extLst>
      <p:ext uri="{BB962C8B-B14F-4D97-AF65-F5344CB8AC3E}">
        <p14:creationId xmlns:p14="http://schemas.microsoft.com/office/powerpoint/2010/main" val="3905771270"/>
      </p:ext>
    </p:extLst>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113BDB-3131-514C-1283-98825EC4BF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6D9319-771F-FC46-2883-479034D0A6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02FF9F-B419-FCAE-3FFE-B2FABC71B9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7C9233-17DF-4C2F-B35A-B47FBC667033}" type="datetimeFigureOut">
              <a:rPr lang="en-US" smtClean="0"/>
              <a:t>7/19/2023</a:t>
            </a:fld>
            <a:endParaRPr lang="en-US"/>
          </a:p>
        </p:txBody>
      </p:sp>
      <p:sp>
        <p:nvSpPr>
          <p:cNvPr id="5" name="Footer Placeholder 4">
            <a:extLst>
              <a:ext uri="{FF2B5EF4-FFF2-40B4-BE49-F238E27FC236}">
                <a16:creationId xmlns:a16="http://schemas.microsoft.com/office/drawing/2014/main" id="{A0B2CFA7-B369-2CB5-C9E6-26E0E74775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8EE8C6-C78B-D127-70CC-EA0098F2CA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AD3734-A099-4ECA-A83C-1A4C1D1C58DC}" type="slidenum">
              <a:rPr lang="en-US" smtClean="0"/>
              <a:t>‹#›</a:t>
            </a:fld>
            <a:endParaRPr lang="en-US"/>
          </a:p>
        </p:txBody>
      </p:sp>
    </p:spTree>
    <p:extLst>
      <p:ext uri="{BB962C8B-B14F-4D97-AF65-F5344CB8AC3E}">
        <p14:creationId xmlns:p14="http://schemas.microsoft.com/office/powerpoint/2010/main" val="95067161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9.xml"/></Relationships>
</file>

<file path=ppt/slides/_rels/slide1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01.xml.rels><?xml version="1.0" encoding="UTF-8" standalone="yes"?>
<Relationships xmlns="http://schemas.openxmlformats.org/package/2006/relationships"><Relationship Id="rId3" Type="http://schemas.openxmlformats.org/officeDocument/2006/relationships/image" Target="../media/image143.png"/><Relationship Id="rId7" Type="http://schemas.microsoft.com/office/2007/relationships/hdphoto" Target="../media/hdphoto4.wdp"/><Relationship Id="rId2" Type="http://schemas.openxmlformats.org/officeDocument/2006/relationships/image" Target="../media/image142.jpg"/><Relationship Id="rId1" Type="http://schemas.openxmlformats.org/officeDocument/2006/relationships/slideLayout" Target="../slideLayouts/slideLayout32.xml"/><Relationship Id="rId6" Type="http://schemas.openxmlformats.org/officeDocument/2006/relationships/image" Target="../media/image145.png"/><Relationship Id="rId5" Type="http://schemas.openxmlformats.org/officeDocument/2006/relationships/image" Target="../media/image144.jpg"/><Relationship Id="rId4" Type="http://schemas.microsoft.com/office/2007/relationships/hdphoto" Target="../media/hdphoto3.wdp"/></Relationships>
</file>

<file path=ppt/slides/_rels/slide10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01.jpg"/><Relationship Id="rId1" Type="http://schemas.openxmlformats.org/officeDocument/2006/relationships/slideLayout" Target="../slideLayouts/slideLayout32.xml"/><Relationship Id="rId5" Type="http://schemas.openxmlformats.org/officeDocument/2006/relationships/image" Target="../media/image147.png"/><Relationship Id="rId4" Type="http://schemas.microsoft.com/office/2007/relationships/hdphoto" Target="../media/hdphoto5.wdp"/></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1.xml"/></Relationships>
</file>

<file path=ppt/slides/_rels/slide109.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37.xml"/><Relationship Id="rId1" Type="http://schemas.openxmlformats.org/officeDocument/2006/relationships/slideLayout" Target="../slideLayouts/slideLayout86.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1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6.xml"/></Relationships>
</file>

<file path=ppt/slides/_rels/slide11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9.xml"/><Relationship Id="rId1" Type="http://schemas.openxmlformats.org/officeDocument/2006/relationships/slideLayout" Target="../slideLayouts/slideLayout8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6.xml"/></Relationships>
</file>

<file path=ppt/slides/_rels/slide11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2.xml"/><Relationship Id="rId1" Type="http://schemas.openxmlformats.org/officeDocument/2006/relationships/slideLayout" Target="../slideLayouts/slideLayout86.xml"/></Relationships>
</file>

<file path=ppt/slides/_rels/slide11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3.xml"/><Relationship Id="rId1" Type="http://schemas.openxmlformats.org/officeDocument/2006/relationships/slideLayout" Target="../slideLayouts/slideLayout86.xml"/><Relationship Id="rId4" Type="http://schemas.openxmlformats.org/officeDocument/2006/relationships/image" Target="../media/image157.pn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86.xml"/><Relationship Id="rId1" Type="http://schemas.openxmlformats.org/officeDocument/2006/relationships/themeOverride" Target="../theme/themeOverride5.xml"/></Relationships>
</file>

<file path=ppt/slides/_rels/slide117.xml.rels><?xml version="1.0" encoding="UTF-8" standalone="yes"?>
<Relationships xmlns="http://schemas.openxmlformats.org/package/2006/relationships"><Relationship Id="rId3" Type="http://schemas.openxmlformats.org/officeDocument/2006/relationships/hyperlink" Target="https://ps.powerschool-docs.com/pssis-admin/22.7/objects-on-an-object-report" TargetMode="External"/><Relationship Id="rId2" Type="http://schemas.openxmlformats.org/officeDocument/2006/relationships/notesSlide" Target="../notesSlides/notesSlide45.xml"/><Relationship Id="rId1" Type="http://schemas.openxmlformats.org/officeDocument/2006/relationships/slideLayout" Target="../slideLayouts/slideLayout8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6.xml"/></Relationships>
</file>

<file path=ppt/slides/_rels/slide11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7.xml"/><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8.xml"/><Relationship Id="rId1" Type="http://schemas.openxmlformats.org/officeDocument/2006/relationships/slideLayout" Target="../slideLayouts/slideLayout86.xml"/></Relationships>
</file>

<file path=ppt/slides/_rels/slide12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9.xml"/><Relationship Id="rId1" Type="http://schemas.openxmlformats.org/officeDocument/2006/relationships/slideLayout" Target="../slideLayouts/slideLayout86.xml"/></Relationships>
</file>

<file path=ppt/slides/_rels/slide12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0.xml"/><Relationship Id="rId1" Type="http://schemas.openxmlformats.org/officeDocument/2006/relationships/slideLayout" Target="../slideLayouts/slideLayout86.xml"/></Relationships>
</file>

<file path=ppt/slides/_rels/slide12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1.xml"/><Relationship Id="rId1" Type="http://schemas.openxmlformats.org/officeDocument/2006/relationships/slideLayout" Target="../slideLayouts/slideLayout86.xml"/></Relationships>
</file>

<file path=ppt/slides/_rels/slide12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2.xml"/><Relationship Id="rId1" Type="http://schemas.openxmlformats.org/officeDocument/2006/relationships/slideLayout" Target="../slideLayouts/slideLayout86.xml"/></Relationships>
</file>

<file path=ppt/slides/_rels/slide12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3.xml"/><Relationship Id="rId1" Type="http://schemas.openxmlformats.org/officeDocument/2006/relationships/slideLayout" Target="../slideLayouts/slideLayout86.xml"/></Relationships>
</file>

<file path=ppt/slides/_rels/slide12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4.xml"/><Relationship Id="rId1" Type="http://schemas.openxmlformats.org/officeDocument/2006/relationships/slideLayout" Target="../slideLayouts/slideLayout86.xml"/></Relationships>
</file>

<file path=ppt/slides/_rels/slide12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5.xml"/><Relationship Id="rId1" Type="http://schemas.openxmlformats.org/officeDocument/2006/relationships/slideLayout" Target="../slideLayouts/slideLayout86.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86.xml"/><Relationship Id="rId1" Type="http://schemas.openxmlformats.org/officeDocument/2006/relationships/themeOverride" Target="../theme/themeOverride6.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1.xml"/></Relationships>
</file>

<file path=ppt/slides/_rels/slide13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60.xml"/><Relationship Id="rId1" Type="http://schemas.openxmlformats.org/officeDocument/2006/relationships/slideLayout" Target="../slideLayouts/slideLayout86.xml"/></Relationships>
</file>

<file path=ppt/slides/_rels/slide13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61.xml"/><Relationship Id="rId1" Type="http://schemas.openxmlformats.org/officeDocument/2006/relationships/slideLayout" Target="../slideLayouts/slideLayout8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86.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6.xml"/></Relationships>
</file>

<file path=ppt/slides/_rels/slide13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7.xml"/><Relationship Id="rId1" Type="http://schemas.openxmlformats.org/officeDocument/2006/relationships/slideLayout" Target="../slideLayouts/slideLayout86.xml"/><Relationship Id="rId4" Type="http://schemas.openxmlformats.org/officeDocument/2006/relationships/image" Target="../media/image162.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4.xml"/><Relationship Id="rId5" Type="http://schemas.openxmlformats.org/officeDocument/2006/relationships/image" Target="../media/image38.png"/><Relationship Id="rId4" Type="http://schemas.openxmlformats.org/officeDocument/2006/relationships/image" Target="../media/image37.png"/></Relationships>
</file>

<file path=ppt/slides/_rels/slide140.xml.rels><?xml version="1.0" encoding="UTF-8" standalone="yes"?>
<Relationships xmlns="http://schemas.openxmlformats.org/package/2006/relationships"><Relationship Id="rId8" Type="http://schemas.openxmlformats.org/officeDocument/2006/relationships/hyperlink" Target="https://ed.sc.gov/data/information-systems/power-school/sc-etranscripts/sc-standard-student-transcript/" TargetMode="External"/><Relationship Id="rId3" Type="http://schemas.openxmlformats.org/officeDocument/2006/relationships/hyperlink" Target="https://ps.powerschool-docs.com/pssis-admin/22.7/object-reports" TargetMode="External"/><Relationship Id="rId7" Type="http://schemas.openxmlformats.org/officeDocument/2006/relationships/hyperlink" Target="https://ed.sc.gov/data/information-systems/power-school/sc-etranscripts/sc-standard-student-transcript" TargetMode="External"/><Relationship Id="rId2" Type="http://schemas.openxmlformats.org/officeDocument/2006/relationships/notesSlide" Target="../notesSlides/notesSlide68.xml"/><Relationship Id="rId1" Type="http://schemas.openxmlformats.org/officeDocument/2006/relationships/slideLayout" Target="../slideLayouts/slideLayout84.xml"/><Relationship Id="rId6" Type="http://schemas.openxmlformats.org/officeDocument/2006/relationships/hyperlink" Target="https://ps.powerschool-docs.com/pssis-admin/22.7/report-formatting#id-(22.7)ReportFormatting-re_05_run_print_save_html" TargetMode="External"/><Relationship Id="rId5" Type="http://schemas.openxmlformats.org/officeDocument/2006/relationships/hyperlink" Target="https://ps.powerschool-docs.com/pssis-admin/22.7/custom-reports#id-(22.7)CustomReports-re_06a_custom_reports_html" TargetMode="External"/><Relationship Id="rId4" Type="http://schemas.openxmlformats.org/officeDocument/2006/relationships/hyperlink" Target="https://ps.powerschool-docs.com/pssis-admin/22.7/objects-on-an-object-report" TargetMode="External"/><Relationship Id="rId9" Type="http://schemas.openxmlformats.org/officeDocument/2006/relationships/hyperlink" Target="https://ed.sc.gov/data/information-systems/power-school/sis-documents/student-information-system-data-entry-manual/" TargetMode="Externa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7.xml"/></Relationships>
</file>

<file path=ppt/slides/_rels/slide142.xml.rels><?xml version="1.0" encoding="UTF-8" standalone="yes"?>
<Relationships xmlns="http://schemas.openxmlformats.org/package/2006/relationships"><Relationship Id="rId3" Type="http://schemas.openxmlformats.org/officeDocument/2006/relationships/hyperlink" Target="mailto:help@canteytech.com" TargetMode="External"/><Relationship Id="rId2" Type="http://schemas.openxmlformats.org/officeDocument/2006/relationships/notesSlide" Target="../notesSlides/notesSlide70.xml"/><Relationship Id="rId1" Type="http://schemas.openxmlformats.org/officeDocument/2006/relationships/slideLayout" Target="../slideLayouts/slideLayout86.xml"/></Relationships>
</file>

<file path=ppt/slides/_rels/slide1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1.xml"/><Relationship Id="rId1" Type="http://schemas.openxmlformats.org/officeDocument/2006/relationships/slideLayout" Target="../slideLayouts/slideLayout112.xml"/></Relationships>
</file>

<file path=ppt/slides/_rels/slide14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72.xml"/><Relationship Id="rId1" Type="http://schemas.openxmlformats.org/officeDocument/2006/relationships/slideLayout" Target="../slideLayouts/slideLayout108.xml"/><Relationship Id="rId4" Type="http://schemas.openxmlformats.org/officeDocument/2006/relationships/image" Target="../media/image60.emf"/></Relationships>
</file>

<file path=ppt/slides/_rels/slide14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3.xml"/><Relationship Id="rId1" Type="http://schemas.openxmlformats.org/officeDocument/2006/relationships/slideLayout" Target="../slideLayouts/slideLayout103.xml"/><Relationship Id="rId4" Type="http://schemas.openxmlformats.org/officeDocument/2006/relationships/image" Target="../media/image163.pn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3.xml"/></Relationships>
</file>

<file path=ppt/slides/_rels/slide14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76.xml"/><Relationship Id="rId1" Type="http://schemas.openxmlformats.org/officeDocument/2006/relationships/slideLayout" Target="../slideLayouts/slideLayout10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03.xml"/></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5.svg"/></Relationships>
</file>

<file path=ppt/slides/_rels/slide15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78.xml"/><Relationship Id="rId1" Type="http://schemas.openxmlformats.org/officeDocument/2006/relationships/slideLayout" Target="../slideLayouts/slideLayout103.xml"/></Relationships>
</file>

<file path=ppt/slides/_rels/slide15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79.xml"/><Relationship Id="rId1" Type="http://schemas.openxmlformats.org/officeDocument/2006/relationships/slideLayout" Target="../slideLayouts/slideLayout10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11.xml"/></Relationships>
</file>

<file path=ppt/slides/_rels/slide154.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5.png"/><Relationship Id="rId2" Type="http://schemas.openxmlformats.org/officeDocument/2006/relationships/image" Target="../media/image101.jpg"/><Relationship Id="rId1" Type="http://schemas.openxmlformats.org/officeDocument/2006/relationships/slideLayout" Target="../slideLayouts/slideLayout26.xml"/><Relationship Id="rId6" Type="http://schemas.openxmlformats.org/officeDocument/2006/relationships/image" Target="../media/image104.png"/><Relationship Id="rId5" Type="http://schemas.openxmlformats.org/officeDocument/2006/relationships/image" Target="../media/image103.png"/><Relationship Id="rId4" Type="http://schemas.microsoft.com/office/2007/relationships/hdphoto" Target="../media/hdphoto1.wdp"/></Relationships>
</file>

<file path=ppt/slides/_rels/slide155.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8.png"/><Relationship Id="rId2" Type="http://schemas.openxmlformats.org/officeDocument/2006/relationships/image" Target="../media/image106.png"/><Relationship Id="rId1" Type="http://schemas.openxmlformats.org/officeDocument/2006/relationships/slideLayout" Target="../slideLayouts/slideLayout32.xml"/><Relationship Id="rId6" Type="http://schemas.microsoft.com/office/2007/relationships/hdphoto" Target="../media/hdphoto2.wdp"/><Relationship Id="rId5" Type="http://schemas.openxmlformats.org/officeDocument/2006/relationships/image" Target="../media/image107.png"/><Relationship Id="rId4" Type="http://schemas.microsoft.com/office/2007/relationships/hdphoto" Target="../media/hdphoto1.wdp"/></Relationships>
</file>

<file path=ppt/slides/_rels/slide15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7.xml"/><Relationship Id="rId4" Type="http://schemas.openxmlformats.org/officeDocument/2006/relationships/image" Target="../media/image111.png"/></Relationships>
</file>

<file path=ppt/slides/_rels/slide1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6.png"/><Relationship Id="rId1" Type="http://schemas.openxmlformats.org/officeDocument/2006/relationships/slideLayout" Target="../slideLayouts/slideLayout32.xml"/><Relationship Id="rId5" Type="http://schemas.openxmlformats.org/officeDocument/2006/relationships/image" Target="../media/image112.png"/><Relationship Id="rId4" Type="http://schemas.microsoft.com/office/2007/relationships/hdphoto" Target="../media/hdphoto1.wdp"/></Relationships>
</file>

<file path=ppt/slides/_rels/slide15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7.xml"/><Relationship Id="rId4" Type="http://schemas.openxmlformats.org/officeDocument/2006/relationships/image" Target="../media/image111.png"/></Relationships>
</file>

<file path=ppt/slides/_rels/slide15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6.png"/><Relationship Id="rId1" Type="http://schemas.openxmlformats.org/officeDocument/2006/relationships/slideLayout" Target="../slideLayouts/slideLayout32.xml"/><Relationship Id="rId5" Type="http://schemas.openxmlformats.org/officeDocument/2006/relationships/image" Target="../media/image121.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9.png"/><Relationship Id="rId1" Type="http://schemas.openxmlformats.org/officeDocument/2006/relationships/slideLayout" Target="../slideLayouts/slideLayout2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7.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11.png"/></Relationships>
</file>

<file path=ppt/slides/_rels/slide16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7.xml"/><Relationship Id="rId5" Type="http://schemas.openxmlformats.org/officeDocument/2006/relationships/hyperlink" Target="https://ed.sc.gov/data/information-systems/power-school/sis-documents/student-information-system-data-entry-manual/" TargetMode="External"/><Relationship Id="rId4" Type="http://schemas.openxmlformats.org/officeDocument/2006/relationships/image" Target="../media/image111.png"/></Relationships>
</file>

<file path=ppt/slides/_rels/slide16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7.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11.png"/></Relationships>
</file>

<file path=ppt/slides/_rels/slide16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7.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11.png"/></Relationships>
</file>

<file path=ppt/slides/_rels/slide16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6.png"/><Relationship Id="rId1" Type="http://schemas.openxmlformats.org/officeDocument/2006/relationships/slideLayout" Target="../slideLayouts/slideLayout32.xml"/><Relationship Id="rId4" Type="http://schemas.microsoft.com/office/2007/relationships/hdphoto" Target="../media/hdphoto1.wdp"/></Relationships>
</file>

<file path=ppt/slides/_rels/slide16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7.xml"/><Relationship Id="rId5" Type="http://schemas.openxmlformats.org/officeDocument/2006/relationships/image" Target="../media/image173.png"/><Relationship Id="rId4" Type="http://schemas.openxmlformats.org/officeDocument/2006/relationships/image" Target="../media/image111.png"/></Relationships>
</file>

<file path=ppt/slides/_rels/slide16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7.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11.png"/></Relationships>
</file>

<file path=ppt/slides/_rels/slide16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7.xml"/><Relationship Id="rId5" Type="http://schemas.openxmlformats.org/officeDocument/2006/relationships/image" Target="../media/image176.png"/><Relationship Id="rId4" Type="http://schemas.openxmlformats.org/officeDocument/2006/relationships/image" Target="../media/image111.png"/></Relationships>
</file>

<file path=ppt/slides/_rels/slide16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7.xml"/><Relationship Id="rId5" Type="http://schemas.openxmlformats.org/officeDocument/2006/relationships/image" Target="../media/image177.png"/><Relationship Id="rId4" Type="http://schemas.openxmlformats.org/officeDocument/2006/relationships/image" Target="../media/image111.png"/></Relationships>
</file>

<file path=ppt/slides/_rels/slide16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7.xml"/><Relationship Id="rId5" Type="http://schemas.openxmlformats.org/officeDocument/2006/relationships/image" Target="../media/image178.png"/><Relationship Id="rId4" Type="http://schemas.openxmlformats.org/officeDocument/2006/relationships/image" Target="../media/image111.png"/></Relationships>
</file>

<file path=ppt/slides/_rels/slide1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7.xml"/><Relationship Id="rId5" Type="http://schemas.openxmlformats.org/officeDocument/2006/relationships/image" Target="../media/image179.png"/><Relationship Id="rId4" Type="http://schemas.openxmlformats.org/officeDocument/2006/relationships/image" Target="../media/image111.png"/></Relationships>
</file>

<file path=ppt/slides/_rels/slide17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7.xml"/><Relationship Id="rId5" Type="http://schemas.openxmlformats.org/officeDocument/2006/relationships/hyperlink" Target="https://canteytechnology.sharepoint.com/:w:/s/CanteyEDU/ETn1YTDAxktNq8YHRdhYzZEBh47wK3vnqcOlxWcvNnyXbw?rtime=QAzVO2yE20g" TargetMode="External"/><Relationship Id="rId4" Type="http://schemas.openxmlformats.org/officeDocument/2006/relationships/image" Target="../media/image111.png"/></Relationships>
</file>

<file path=ppt/slides/_rels/slide17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01.jpg"/><Relationship Id="rId1" Type="http://schemas.openxmlformats.org/officeDocument/2006/relationships/slideLayout" Target="../slideLayouts/slideLayout32.xml"/><Relationship Id="rId5" Type="http://schemas.openxmlformats.org/officeDocument/2006/relationships/image" Target="../media/image147.png"/><Relationship Id="rId4" Type="http://schemas.microsoft.com/office/2007/relationships/hdphoto" Target="../media/hdphoto5.wdp"/></Relationships>
</file>

<file path=ppt/slides/_rels/slide17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7.xml"/><Relationship Id="rId4" Type="http://schemas.openxmlformats.org/officeDocument/2006/relationships/image" Target="../media/image111.png"/></Relationships>
</file>

<file path=ppt/slides/_rels/slide17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7.xml"/><Relationship Id="rId4" Type="http://schemas.openxmlformats.org/officeDocument/2006/relationships/image" Target="../media/image111.png"/></Relationships>
</file>

<file path=ppt/slides/_rels/slide17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7.xml"/><Relationship Id="rId4" Type="http://schemas.openxmlformats.org/officeDocument/2006/relationships/image" Target="../media/image111.png"/></Relationships>
</file>

<file path=ppt/slides/_rels/slide17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01.jpg"/><Relationship Id="rId1" Type="http://schemas.openxmlformats.org/officeDocument/2006/relationships/slideLayout" Target="../slideLayouts/slideLayout32.xml"/><Relationship Id="rId5" Type="http://schemas.openxmlformats.org/officeDocument/2006/relationships/image" Target="../media/image147.png"/><Relationship Id="rId4" Type="http://schemas.microsoft.com/office/2007/relationships/hdphoto" Target="../media/hdphoto5.wdp"/></Relationships>
</file>

<file path=ppt/slides/_rels/slide1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3.xml"/></Relationships>
</file>

<file path=ppt/slides/_rels/slide1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9.xml"/></Relationships>
</file>

<file path=ppt/slides/_rels/slide17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82.png"/><Relationship Id="rId2" Type="http://schemas.openxmlformats.org/officeDocument/2006/relationships/diagramData" Target="../diagrams/data1.xml"/><Relationship Id="rId1" Type="http://schemas.openxmlformats.org/officeDocument/2006/relationships/slideLayout" Target="../slideLayouts/slideLayout12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4.xml"/><Relationship Id="rId4" Type="http://schemas.openxmlformats.org/officeDocument/2006/relationships/image" Target="../media/image52.png"/></Relationships>
</file>

<file path=ppt/slides/_rels/slide18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help.powerschool.com/t5/PowerSchool-SIS-Knowledge-Base/Various-Student-Search-Commands/ta-p/15046" TargetMode="External"/><Relationship Id="rId2" Type="http://schemas.openxmlformats.org/officeDocument/2006/relationships/diagramData" Target="../diagrams/data2.xml"/><Relationship Id="rId1" Type="http://schemas.openxmlformats.org/officeDocument/2006/relationships/slideLayout" Target="../slideLayouts/slideLayout1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186.xml.rels><?xml version="1.0" encoding="UTF-8" standalone="yes"?>
<Relationships xmlns="http://schemas.openxmlformats.org/package/2006/relationships"><Relationship Id="rId2" Type="http://schemas.openxmlformats.org/officeDocument/2006/relationships/hyperlink" Target="https://canteytechnology.sharepoint.com/sites/CanteyEDU/Shared%20Documents/General/PowerSchool%20Team/Charter%20Institute%20At%20Erskine/2023-2024%20CIE/2023-24%20Training/2023-2024%20Training%20Materials/PowerSchool%20Core%20Contacts%20DATs.docx?web=1" TargetMode="External"/><Relationship Id="rId1" Type="http://schemas.openxmlformats.org/officeDocument/2006/relationships/slideLayout" Target="../slideLayouts/slideLayout124.xml"/></Relationships>
</file>

<file path=ppt/slides/_rels/slide18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7.png"/><Relationship Id="rId1" Type="http://schemas.openxmlformats.org/officeDocument/2006/relationships/slideLayout" Target="../slideLayouts/slideLayout129.xml"/></Relationships>
</file>

<file path=ppt/slides/_rels/slide188.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28.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24.xml"/><Relationship Id="rId4" Type="http://schemas.openxmlformats.org/officeDocument/2006/relationships/image" Target="../media/image54.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19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4.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124.xml"/></Relationships>
</file>

<file path=ppt/slides/_rels/slide195.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12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197.xml.rels><?xml version="1.0" encoding="UTF-8" standalone="yes"?>
<Relationships xmlns="http://schemas.openxmlformats.org/package/2006/relationships"><Relationship Id="rId2" Type="http://schemas.openxmlformats.org/officeDocument/2006/relationships/image" Target="../media/image199.jpg"/><Relationship Id="rId1" Type="http://schemas.openxmlformats.org/officeDocument/2006/relationships/slideLayout" Target="../slideLayouts/slideLayout88.xml"/></Relationships>
</file>

<file path=ppt/slides/_rels/slide198.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199.jpg"/><Relationship Id="rId7" Type="http://schemas.openxmlformats.org/officeDocument/2006/relationships/image" Target="../media/image203.svg"/><Relationship Id="rId2" Type="http://schemas.openxmlformats.org/officeDocument/2006/relationships/slideLayout" Target="../slideLayouts/slideLayout89.xml"/><Relationship Id="rId1" Type="http://schemas.openxmlformats.org/officeDocument/2006/relationships/themeOverride" Target="../theme/themeOverride7.xml"/><Relationship Id="rId6" Type="http://schemas.openxmlformats.org/officeDocument/2006/relationships/image" Target="../media/image202.png"/><Relationship Id="rId11" Type="http://schemas.openxmlformats.org/officeDocument/2006/relationships/image" Target="../media/image207.svg"/><Relationship Id="rId5" Type="http://schemas.openxmlformats.org/officeDocument/2006/relationships/image" Target="../media/image201.svg"/><Relationship Id="rId10" Type="http://schemas.openxmlformats.org/officeDocument/2006/relationships/image" Target="../media/image206.png"/><Relationship Id="rId4" Type="http://schemas.openxmlformats.org/officeDocument/2006/relationships/image" Target="../media/image200.png"/><Relationship Id="rId9" Type="http://schemas.openxmlformats.org/officeDocument/2006/relationships/image" Target="../media/image205.svg"/></Relationships>
</file>

<file path=ppt/slides/_rels/slide199.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slideLayout" Target="../slideLayouts/slideLayout99.xml"/><Relationship Id="rId1" Type="http://schemas.openxmlformats.org/officeDocument/2006/relationships/themeOverride" Target="../theme/themeOverride8.xml"/></Relationships>
</file>

<file path=ppt/slides/_rels/slide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29.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slideLayout" Target="../slideLayouts/slideLayout91.xml"/><Relationship Id="rId1" Type="http://schemas.openxmlformats.org/officeDocument/2006/relationships/themeOverride" Target="../theme/themeOverride9.xml"/><Relationship Id="rId4" Type="http://schemas.openxmlformats.org/officeDocument/2006/relationships/image" Target="../media/image209.png"/></Relationships>
</file>

<file path=ppt/slides/_rels/slide20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8.jpg"/><Relationship Id="rId1" Type="http://schemas.openxmlformats.org/officeDocument/2006/relationships/slideLayout" Target="../slideLayouts/slideLayout100.xml"/></Relationships>
</file>

<file path=ppt/slides/_rels/slide202.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08.jpg"/><Relationship Id="rId1" Type="http://schemas.openxmlformats.org/officeDocument/2006/relationships/slideLayout" Target="../slideLayouts/slideLayout100.xml"/></Relationships>
</file>

<file path=ppt/slides/_rels/slide20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08.jpg"/><Relationship Id="rId1" Type="http://schemas.openxmlformats.org/officeDocument/2006/relationships/slideLayout" Target="../slideLayouts/slideLayout92.xml"/><Relationship Id="rId4" Type="http://schemas.openxmlformats.org/officeDocument/2006/relationships/image" Target="../media/image213.png"/></Relationships>
</file>

<file path=ppt/slides/_rels/slide204.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slideLayout" Target="../slideLayouts/slideLayout99.xml"/><Relationship Id="rId1" Type="http://schemas.openxmlformats.org/officeDocument/2006/relationships/themeOverride" Target="../theme/themeOverride10.xml"/></Relationships>
</file>

<file path=ppt/slides/_rels/slide205.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slideLayout" Target="../slideLayouts/slideLayout89.xml"/><Relationship Id="rId1" Type="http://schemas.openxmlformats.org/officeDocument/2006/relationships/themeOverride" Target="../theme/themeOverride11.xml"/><Relationship Id="rId4" Type="http://schemas.openxmlformats.org/officeDocument/2006/relationships/image" Target="../media/image214.png"/></Relationships>
</file>

<file path=ppt/slides/_rels/slide206.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notesSlide" Target="../notesSlides/notesSlide81.xml"/><Relationship Id="rId1" Type="http://schemas.openxmlformats.org/officeDocument/2006/relationships/slideLayout" Target="../slideLayouts/slideLayout100.xml"/><Relationship Id="rId4" Type="http://schemas.openxmlformats.org/officeDocument/2006/relationships/image" Target="../media/image215.png"/></Relationships>
</file>

<file path=ppt/slides/_rels/slide207.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notesSlide" Target="../notesSlides/notesSlide82.xml"/><Relationship Id="rId1" Type="http://schemas.openxmlformats.org/officeDocument/2006/relationships/slideLayout" Target="../slideLayouts/slideLayout100.xml"/><Relationship Id="rId5" Type="http://schemas.openxmlformats.org/officeDocument/2006/relationships/image" Target="../media/image217.png"/><Relationship Id="rId4" Type="http://schemas.openxmlformats.org/officeDocument/2006/relationships/image" Target="../media/image216.png"/></Relationships>
</file>

<file path=ppt/slides/_rels/slide208.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notesSlide" Target="../notesSlides/notesSlide83.xml"/><Relationship Id="rId1" Type="http://schemas.openxmlformats.org/officeDocument/2006/relationships/slideLayout" Target="../slideLayouts/slideLayout100.xml"/><Relationship Id="rId4" Type="http://schemas.openxmlformats.org/officeDocument/2006/relationships/image" Target="../media/image218.png"/></Relationships>
</file>

<file path=ppt/slides/_rels/slide209.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slideLayout" Target="../slideLayouts/slideLayout99.xml"/><Relationship Id="rId1" Type="http://schemas.openxmlformats.org/officeDocument/2006/relationships/themeOverride" Target="../theme/themeOverr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5.png"/><Relationship Id="rId1" Type="http://schemas.openxmlformats.org/officeDocument/2006/relationships/slideLayout" Target="../slideLayouts/slideLayout24.xml"/><Relationship Id="rId4" Type="http://schemas.openxmlformats.org/officeDocument/2006/relationships/image" Target="../media/image56.emf"/></Relationships>
</file>

<file path=ppt/slides/_rels/slide210.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08.jpg"/><Relationship Id="rId1" Type="http://schemas.openxmlformats.org/officeDocument/2006/relationships/slideLayout" Target="../slideLayouts/slideLayout99.xml"/></Relationships>
</file>

<file path=ppt/slides/_rels/slide211.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88.xml"/></Relationships>
</file>

<file path=ppt/slides/_rels/slide212.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slideLayout" Target="../slideLayouts/slideLayout99.xml"/><Relationship Id="rId1" Type="http://schemas.openxmlformats.org/officeDocument/2006/relationships/themeOverride" Target="../theme/themeOverride13.xml"/></Relationships>
</file>

<file path=ppt/slides/_rels/slide213.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08.jpg"/><Relationship Id="rId1" Type="http://schemas.openxmlformats.org/officeDocument/2006/relationships/slideLayout" Target="../slideLayouts/slideLayout99.xml"/></Relationships>
</file>

<file path=ppt/slides/_rels/slide214.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slideLayout" Target="../slideLayouts/slideLayout99.xml"/><Relationship Id="rId1" Type="http://schemas.openxmlformats.org/officeDocument/2006/relationships/themeOverride" Target="../theme/themeOverride14.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image" Target="../media/image221.png"/></Relationships>
</file>

<file path=ppt/slides/_rels/slide215.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08.jpg"/><Relationship Id="rId1" Type="http://schemas.openxmlformats.org/officeDocument/2006/relationships/slideLayout" Target="../slideLayouts/slideLayout99.xml"/></Relationships>
</file>

<file path=ppt/slides/_rels/slide216.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08.jpg"/><Relationship Id="rId1" Type="http://schemas.openxmlformats.org/officeDocument/2006/relationships/slideLayout" Target="../slideLayouts/slideLayout99.xml"/></Relationships>
</file>

<file path=ppt/slides/_rels/slide217.xml.rels><?xml version="1.0" encoding="UTF-8" standalone="yes"?>
<Relationships xmlns="http://schemas.openxmlformats.org/package/2006/relationships"><Relationship Id="rId3" Type="http://schemas.openxmlformats.org/officeDocument/2006/relationships/hyperlink" Target="https://appportal.ed.sc.gov/my.policy" TargetMode="External"/><Relationship Id="rId7" Type="http://schemas.openxmlformats.org/officeDocument/2006/relationships/image" Target="../media/image227.png"/><Relationship Id="rId2" Type="http://schemas.openxmlformats.org/officeDocument/2006/relationships/image" Target="../media/image208.jpg"/><Relationship Id="rId1" Type="http://schemas.openxmlformats.org/officeDocument/2006/relationships/slideLayout" Target="../slideLayouts/slideLayout99.xml"/><Relationship Id="rId6" Type="http://schemas.openxmlformats.org/officeDocument/2006/relationships/image" Target="../media/image226.png"/><Relationship Id="rId5" Type="http://schemas.openxmlformats.org/officeDocument/2006/relationships/image" Target="../media/image225.png"/><Relationship Id="rId4" Type="http://schemas.openxmlformats.org/officeDocument/2006/relationships/image" Target="../media/image224.png"/></Relationships>
</file>

<file path=ppt/slides/_rels/slide218.xml.rels><?xml version="1.0" encoding="UTF-8" standalone="yes"?>
<Relationships xmlns="http://schemas.openxmlformats.org/package/2006/relationships"><Relationship Id="rId3" Type="http://schemas.openxmlformats.org/officeDocument/2006/relationships/hyperlink" Target="https://ed.sc.gov/data/information-systems/power-school/22-23-data-collection-schedule/" TargetMode="External"/><Relationship Id="rId2" Type="http://schemas.openxmlformats.org/officeDocument/2006/relationships/image" Target="../media/image208.jpg"/><Relationship Id="rId1" Type="http://schemas.openxmlformats.org/officeDocument/2006/relationships/slideLayout" Target="../slideLayouts/slideLayout99.xml"/><Relationship Id="rId5" Type="http://schemas.openxmlformats.org/officeDocument/2006/relationships/hyperlink" Target="https://canteytechnology.sharepoint.com/:b:/s/CanteyEDU/EV3gUk5K4SlGqz7tUR8NypMBrbjqvcxKtqrpmcHne8ZrXA?e=hvJ0zd" TargetMode="External"/><Relationship Id="rId4" Type="http://schemas.openxmlformats.org/officeDocument/2006/relationships/image" Target="../media/image224.png"/></Relationships>
</file>

<file path=ppt/slides/_rels/slide219.xml.rels><?xml version="1.0" encoding="UTF-8" standalone="yes"?>
<Relationships xmlns="http://schemas.openxmlformats.org/package/2006/relationships"><Relationship Id="rId2" Type="http://schemas.openxmlformats.org/officeDocument/2006/relationships/image" Target="../media/image208.jpg"/><Relationship Id="rId1" Type="http://schemas.openxmlformats.org/officeDocument/2006/relationships/slideLayout" Target="../slideLayouts/slideLayout99.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220.xml.rels><?xml version="1.0" encoding="UTF-8" standalone="yes"?>
<Relationships xmlns="http://schemas.openxmlformats.org/package/2006/relationships"><Relationship Id="rId2" Type="http://schemas.openxmlformats.org/officeDocument/2006/relationships/image" Target="../media/image208.jpg"/><Relationship Id="rId1" Type="http://schemas.openxmlformats.org/officeDocument/2006/relationships/slideLayout" Target="../slideLayouts/slideLayout99.xml"/></Relationships>
</file>

<file path=ppt/slides/_rels/slide221.xml.rels><?xml version="1.0" encoding="UTF-8" standalone="yes"?>
<Relationships xmlns="http://schemas.openxmlformats.org/package/2006/relationships"><Relationship Id="rId2" Type="http://schemas.openxmlformats.org/officeDocument/2006/relationships/image" Target="../media/image208.jpg"/><Relationship Id="rId1" Type="http://schemas.openxmlformats.org/officeDocument/2006/relationships/slideLayout" Target="../slideLayouts/slideLayout99.xml"/></Relationships>
</file>

<file path=ppt/slides/_rels/slide222.xml.rels><?xml version="1.0" encoding="UTF-8" standalone="yes"?>
<Relationships xmlns="http://schemas.openxmlformats.org/package/2006/relationships"><Relationship Id="rId2" Type="http://schemas.openxmlformats.org/officeDocument/2006/relationships/image" Target="../media/image208.jpg"/><Relationship Id="rId1" Type="http://schemas.openxmlformats.org/officeDocument/2006/relationships/slideLayout" Target="../slideLayouts/slideLayout99.xml"/></Relationships>
</file>

<file path=ppt/slides/_rels/slide223.xml.rels><?xml version="1.0" encoding="UTF-8" standalone="yes"?>
<Relationships xmlns="http://schemas.openxmlformats.org/package/2006/relationships"><Relationship Id="rId3" Type="http://schemas.openxmlformats.org/officeDocument/2006/relationships/hyperlink" Target="mailto:help@canteytech.com" TargetMode="External"/><Relationship Id="rId2" Type="http://schemas.openxmlformats.org/officeDocument/2006/relationships/image" Target="../media/image199.jpg"/><Relationship Id="rId1" Type="http://schemas.openxmlformats.org/officeDocument/2006/relationships/slideLayout" Target="../slideLayouts/slideLayout88.xml"/></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9.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4.xml"/><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4.xml"/><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4.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24.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Layout" Target="../slideLayouts/slideLayout24.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24.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2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76.svg"/></Relationships>
</file>

<file path=ppt/slides/_rels/slide44.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77.png"/><Relationship Id="rId4" Type="http://schemas.openxmlformats.org/officeDocument/2006/relationships/image" Target="../media/image76.svg"/></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78.png"/><Relationship Id="rId4" Type="http://schemas.openxmlformats.org/officeDocument/2006/relationships/image" Target="../media/image76.sv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34.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image" Target="../media/image79.png"/><Relationship Id="rId4" Type="http://schemas.openxmlformats.org/officeDocument/2006/relationships/image" Target="../media/image76.svg"/></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6.svg"/></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25.xml"/><Relationship Id="rId5" Type="http://schemas.openxmlformats.org/officeDocument/2006/relationships/image" Target="../media/image82.png"/><Relationship Id="rId4" Type="http://schemas.openxmlformats.org/officeDocument/2006/relationships/image" Target="../media/image76.svg"/></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25.xml"/><Relationship Id="rId5" Type="http://schemas.openxmlformats.org/officeDocument/2006/relationships/image" Target="../media/image83.png"/><Relationship Id="rId4" Type="http://schemas.openxmlformats.org/officeDocument/2006/relationships/image" Target="../media/image76.svg"/></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25.xml"/><Relationship Id="rId5" Type="http://schemas.openxmlformats.org/officeDocument/2006/relationships/image" Target="../media/image84.png"/><Relationship Id="rId4" Type="http://schemas.openxmlformats.org/officeDocument/2006/relationships/image" Target="../media/image76.svg"/></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25.xml"/><Relationship Id="rId5" Type="http://schemas.openxmlformats.org/officeDocument/2006/relationships/image" Target="../media/image85.png"/><Relationship Id="rId4" Type="http://schemas.openxmlformats.org/officeDocument/2006/relationships/image" Target="../media/image76.svg"/></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76.svg"/></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76.svg"/></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76.svg"/></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90.png"/><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76.svg"/></Relationships>
</file>

<file path=ppt/slides/_rels/slide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xml"/><Relationship Id="rId1" Type="http://schemas.openxmlformats.org/officeDocument/2006/relationships/slideLayout" Target="../slideLayouts/slideLayout135.xml"/><Relationship Id="rId4" Type="http://schemas.openxmlformats.org/officeDocument/2006/relationships/image" Target="../media/image29.png"/></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image" Target="../media/image90.png"/><Relationship Id="rId5" Type="http://schemas.openxmlformats.org/officeDocument/2006/relationships/image" Target="../media/image91.png"/><Relationship Id="rId4" Type="http://schemas.openxmlformats.org/officeDocument/2006/relationships/image" Target="../media/image76.svg"/></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image" Target="../media/image90.png"/><Relationship Id="rId5" Type="http://schemas.openxmlformats.org/officeDocument/2006/relationships/image" Target="../media/image92.png"/><Relationship Id="rId4" Type="http://schemas.openxmlformats.org/officeDocument/2006/relationships/image" Target="../media/image76.svg"/></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76.svg"/></Relationships>
</file>

<file path=ppt/slides/_rels/slide63.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5.xml"/><Relationship Id="rId1" Type="http://schemas.openxmlformats.org/officeDocument/2006/relationships/themeOverride" Target="../theme/themeOverride1.xml"/><Relationship Id="rId4" Type="http://schemas.openxmlformats.org/officeDocument/2006/relationships/image" Target="../media/image76.svg"/></Relationships>
</file>

<file path=ppt/slides/_rels/slide6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24.xml"/><Relationship Id="rId1" Type="http://schemas.openxmlformats.org/officeDocument/2006/relationships/themeOverride" Target="../theme/themeOverride2.xml"/></Relationships>
</file>

<file path=ppt/slides/_rels/slide6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24.xml"/><Relationship Id="rId1" Type="http://schemas.openxmlformats.org/officeDocument/2006/relationships/themeOverride" Target="../theme/themeOverride3.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36.xml"/></Relationships>
</file>

<file path=ppt/slides/_rels/slide7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24.xml"/><Relationship Id="rId1" Type="http://schemas.openxmlformats.org/officeDocument/2006/relationships/themeOverride" Target="../theme/themeOverride4.xml"/></Relationships>
</file>

<file path=ppt/slides/_rels/slide71.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24.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24.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5.png"/><Relationship Id="rId2" Type="http://schemas.openxmlformats.org/officeDocument/2006/relationships/image" Target="../media/image101.jpg"/><Relationship Id="rId1" Type="http://schemas.openxmlformats.org/officeDocument/2006/relationships/slideLayout" Target="../slideLayouts/slideLayout26.xml"/><Relationship Id="rId6" Type="http://schemas.openxmlformats.org/officeDocument/2006/relationships/image" Target="../media/image104.png"/><Relationship Id="rId5" Type="http://schemas.openxmlformats.org/officeDocument/2006/relationships/image" Target="../media/image103.png"/><Relationship Id="rId4" Type="http://schemas.microsoft.com/office/2007/relationships/hdphoto" Target="../media/hdphoto1.wdp"/></Relationships>
</file>

<file path=ppt/slides/_rels/slide75.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8.png"/><Relationship Id="rId2" Type="http://schemas.openxmlformats.org/officeDocument/2006/relationships/image" Target="../media/image106.png"/><Relationship Id="rId1" Type="http://schemas.openxmlformats.org/officeDocument/2006/relationships/slideLayout" Target="../slideLayouts/slideLayout32.xml"/><Relationship Id="rId6" Type="http://schemas.microsoft.com/office/2007/relationships/hdphoto" Target="../media/hdphoto2.wdp"/><Relationship Id="rId5" Type="http://schemas.openxmlformats.org/officeDocument/2006/relationships/image" Target="../media/image107.png"/><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7.xml"/><Relationship Id="rId4" Type="http://schemas.openxmlformats.org/officeDocument/2006/relationships/image" Target="../media/image111.png"/></Relationships>
</file>

<file path=ppt/slides/_rels/slide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5.png"/><Relationship Id="rId1" Type="http://schemas.openxmlformats.org/officeDocument/2006/relationships/slideLayout" Target="../slideLayouts/slideLayout38.xml"/></Relationships>
</file>

<file path=ppt/slides/_rels/slide7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6.png"/><Relationship Id="rId1" Type="http://schemas.openxmlformats.org/officeDocument/2006/relationships/slideLayout" Target="../slideLayouts/slideLayout32.xml"/><Relationship Id="rId5" Type="http://schemas.openxmlformats.org/officeDocument/2006/relationships/image" Target="../media/image112.png"/><Relationship Id="rId4" Type="http://schemas.microsoft.com/office/2007/relationships/hdphoto" Target="../media/hdphoto1.wdp"/></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7.xml"/></Relationships>
</file>

<file path=ppt/slides/_rels/slide8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4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2.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image" Target="../media/image115.png"/><Relationship Id="rId1" Type="http://schemas.openxmlformats.org/officeDocument/2006/relationships/slideLayout" Target="../slideLayouts/slideLayout50.xml"/></Relationships>
</file>

<file path=ppt/slides/_rels/slide8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49.xml"/><Relationship Id="rId4" Type="http://schemas.openxmlformats.org/officeDocument/2006/relationships/image" Target="../media/image119.png"/></Relationships>
</file>

<file path=ppt/slides/_rels/slide8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mailto:help@canteytech.com" TargetMode="External"/><Relationship Id="rId1" Type="http://schemas.openxmlformats.org/officeDocument/2006/relationships/slideLayout" Target="../slideLayouts/slideLayout49.xml"/></Relationships>
</file>

<file path=ppt/slides/_rels/slide8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6.png"/><Relationship Id="rId1" Type="http://schemas.openxmlformats.org/officeDocument/2006/relationships/slideLayout" Target="../slideLayouts/slideLayout32.xml"/><Relationship Id="rId5" Type="http://schemas.openxmlformats.org/officeDocument/2006/relationships/image" Target="../media/image121.png"/><Relationship Id="rId4" Type="http://schemas.microsoft.com/office/2007/relationships/hdphoto" Target="../media/hdphoto1.wdp"/></Relationships>
</file>

<file path=ppt/slides/_rels/slide8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22.png"/><Relationship Id="rId1" Type="http://schemas.openxmlformats.org/officeDocument/2006/relationships/slideLayout" Target="../slideLayouts/slideLayout65.xml"/><Relationship Id="rId4" Type="http://schemas.openxmlformats.org/officeDocument/2006/relationships/image" Target="../media/image123.png"/></Relationships>
</file>

<file path=ppt/slides/_rels/slide8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5.xml"/></Relationships>
</file>

<file path=ppt/slides/_rels/slide8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5.xml"/></Relationships>
</file>

<file path=ppt/slides/_rels/slide8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65.xml"/><Relationship Id="rId4" Type="http://schemas.openxmlformats.org/officeDocument/2006/relationships/image" Target="../media/image128.png"/></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65.xml"/></Relationships>
</file>

<file path=ppt/slides/_rels/slide9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6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9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65.xml"/></Relationships>
</file>

<file path=ppt/slides/_rels/slide9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65.xml"/></Relationships>
</file>

<file path=ppt/slides/_rels/slide9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5.xml"/></Relationships>
</file>

<file path=ppt/slides/_rels/slide9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5.xml"/></Relationships>
</file>

<file path=ppt/slides/_rels/slide9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hyperlink" Target="https://ed.sc.gov/data/information-systems/power-school/sis-documents/student-information-system-data-entry-manual/" TargetMode="External"/><Relationship Id="rId1" Type="http://schemas.openxmlformats.org/officeDocument/2006/relationships/slideLayout" Target="../slideLayouts/slideLayout65.xml"/><Relationship Id="rId5" Type="http://schemas.openxmlformats.org/officeDocument/2006/relationships/image" Target="../media/image139.png"/><Relationship Id="rId4" Type="http://schemas.openxmlformats.org/officeDocument/2006/relationships/image" Target="../media/image138.png"/></Relationships>
</file>

<file path=ppt/slides/_rels/slide9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65.xml"/></Relationships>
</file>

<file path=ppt/slides/_rels/slide9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0928EC-87ED-DD48-88C6-F40B87C8E07D}"/>
              </a:ext>
            </a:extLst>
          </p:cNvPr>
          <p:cNvSpPr/>
          <p:nvPr/>
        </p:nvSpPr>
        <p:spPr>
          <a:xfrm>
            <a:off x="-170115" y="-293914"/>
            <a:ext cx="12532231" cy="7445829"/>
          </a:xfrm>
          <a:prstGeom prst="rect">
            <a:avLst/>
          </a:prstGeom>
          <a:solidFill>
            <a:srgbClr val="2632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dark, looking, man, large&#10;&#10;Description automatically generated">
            <a:extLst>
              <a:ext uri="{FF2B5EF4-FFF2-40B4-BE49-F238E27FC236}">
                <a16:creationId xmlns:a16="http://schemas.microsoft.com/office/drawing/2014/main" id="{4A12256F-CF13-774F-91C8-0129DF6767F5}"/>
              </a:ext>
            </a:extLst>
          </p:cNvPr>
          <p:cNvPicPr>
            <a:picLocks noChangeAspect="1"/>
          </p:cNvPicPr>
          <p:nvPr/>
        </p:nvPicPr>
        <p:blipFill rotWithShape="1">
          <a:blip r:embed="rId2"/>
          <a:srcRect l="12531" t="3776" b="21764"/>
          <a:stretch/>
        </p:blipFill>
        <p:spPr>
          <a:xfrm flipH="1">
            <a:off x="-170115" y="-293914"/>
            <a:ext cx="12532231" cy="7470662"/>
          </a:xfrm>
          <a:prstGeom prst="rect">
            <a:avLst/>
          </a:prstGeom>
        </p:spPr>
      </p:pic>
      <p:sp>
        <p:nvSpPr>
          <p:cNvPr id="6" name="TextBox 5">
            <a:extLst>
              <a:ext uri="{FF2B5EF4-FFF2-40B4-BE49-F238E27FC236}">
                <a16:creationId xmlns:a16="http://schemas.microsoft.com/office/drawing/2014/main" id="{933450CB-7A8B-5947-A9F5-0E11F375BB02}"/>
              </a:ext>
            </a:extLst>
          </p:cNvPr>
          <p:cNvSpPr txBox="1"/>
          <p:nvPr/>
        </p:nvSpPr>
        <p:spPr>
          <a:xfrm>
            <a:off x="114016" y="4328024"/>
            <a:ext cx="5585232" cy="21262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4800" b="1" i="0" u="none" strike="noStrike" kern="1200" cap="none" spc="0" normalizeH="0" baseline="0" noProof="0" dirty="0" err="1">
                <a:ln>
                  <a:noFill/>
                </a:ln>
                <a:solidFill>
                  <a:srgbClr val="FFE700"/>
                </a:solidFill>
                <a:effectLst/>
                <a:uLnTx/>
                <a:uFillTx/>
                <a:latin typeface="Magic School One" pitchFamily="2" charset="0"/>
                <a:ea typeface="Droid Serif" panose="02020600060500020200" pitchFamily="18" charset="0"/>
                <a:cs typeface="Droid Serif" panose="02020600060500020200" pitchFamily="18" charset="0"/>
              </a:rPr>
              <a:t>WiFi</a:t>
            </a:r>
            <a:r>
              <a:rPr kumimoji="0" lang="en-US" sz="4800" b="1" i="0" u="none" strike="noStrike" kern="1200" cap="none" spc="0" normalizeH="0" baseline="0" noProof="0" dirty="0">
                <a:ln>
                  <a:noFill/>
                </a:ln>
                <a:solidFill>
                  <a:srgbClr val="FFE700"/>
                </a:solidFill>
                <a:effectLst/>
                <a:uLnTx/>
                <a:uFillTx/>
                <a:latin typeface="Magic School One" pitchFamily="2" charset="0"/>
                <a:ea typeface="Droid Serif" panose="02020600060500020200" pitchFamily="18" charset="0"/>
                <a:cs typeface="Droid Serif" panose="02020600060500020200" pitchFamily="18" charset="0"/>
              </a:rPr>
              <a:t> Info:</a:t>
            </a:r>
            <a:br>
              <a:rPr kumimoji="0" lang="en-US" sz="4000" b="0" i="0" u="none" strike="noStrike" kern="1200" cap="none" spc="0" normalizeH="0" baseline="0" noProof="0" dirty="0">
                <a:ln>
                  <a:noFill/>
                </a:ln>
                <a:solidFill>
                  <a:srgbClr val="FFE700"/>
                </a:solidFill>
                <a:effectLst/>
                <a:uLnTx/>
                <a:uFillTx/>
                <a:latin typeface="Magic School One" pitchFamily="2" charset="0"/>
                <a:ea typeface="Droid Serif" panose="02020600060500020200" pitchFamily="18" charset="0"/>
                <a:cs typeface="Droid Serif" panose="02020600060500020200" pitchFamily="18" charset="0"/>
              </a:rPr>
            </a:br>
            <a:r>
              <a:rPr kumimoji="0" lang="en-US" sz="4000" b="0" i="0" u="none" strike="noStrike" kern="1200" cap="none" spc="0" normalizeH="0" baseline="0" noProof="0" dirty="0">
                <a:ln>
                  <a:noFill/>
                </a:ln>
                <a:solidFill>
                  <a:prstClr val="white"/>
                </a:solidFill>
                <a:effectLst/>
                <a:uLnTx/>
                <a:uFillTx/>
                <a:latin typeface="Magic School One" pitchFamily="2" charset="0"/>
                <a:ea typeface="Droid Serif" panose="02020600060500020200" pitchFamily="18" charset="0"/>
                <a:cs typeface="Droid Serif" panose="02020600060500020200" pitchFamily="18" charset="0"/>
              </a:rPr>
              <a:t>Network: CAGUEST</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Magic School One" pitchFamily="2" charset="0"/>
                <a:ea typeface="Droid Serif" panose="02020600060500020200" pitchFamily="18" charset="0"/>
                <a:cs typeface="Droid Serif" panose="02020600060500020200" pitchFamily="18" charset="0"/>
              </a:rPr>
              <a:t>Password: </a:t>
            </a:r>
            <a:r>
              <a:rPr kumimoji="0" lang="en-US" sz="4000" b="0" i="0" u="none" strike="noStrike" kern="1200" cap="none" spc="0" normalizeH="0" baseline="0" noProof="0" dirty="0" err="1">
                <a:ln>
                  <a:noFill/>
                </a:ln>
                <a:solidFill>
                  <a:prstClr val="white"/>
                </a:solidFill>
                <a:effectLst/>
                <a:uLnTx/>
                <a:uFillTx/>
                <a:latin typeface="Magic School One" pitchFamily="2" charset="0"/>
                <a:ea typeface="Droid Serif" panose="02020600060500020200" pitchFamily="18" charset="0"/>
                <a:cs typeface="Droid Serif" panose="02020600060500020200" pitchFamily="18" charset="0"/>
              </a:rPr>
              <a:t>ComeOnIn</a:t>
            </a:r>
            <a:endParaRPr kumimoji="0" lang="en-US" sz="4000" b="0" i="0" u="none" strike="noStrike" kern="1200" cap="none" spc="0" normalizeH="0" baseline="0" noProof="0" dirty="0">
              <a:ln>
                <a:noFill/>
              </a:ln>
              <a:solidFill>
                <a:prstClr val="white"/>
              </a:solidFill>
              <a:effectLst/>
              <a:uLnTx/>
              <a:uFillTx/>
              <a:latin typeface="Magic School One" pitchFamily="2" charset="0"/>
              <a:ea typeface="Droid Serif" panose="02020600060500020200" pitchFamily="18" charset="0"/>
              <a:cs typeface="Droid Serif" panose="02020600060500020200" pitchFamily="18" charset="0"/>
            </a:endParaRPr>
          </a:p>
        </p:txBody>
      </p:sp>
      <p:sp>
        <p:nvSpPr>
          <p:cNvPr id="11" name="TextBox 10">
            <a:extLst>
              <a:ext uri="{FF2B5EF4-FFF2-40B4-BE49-F238E27FC236}">
                <a16:creationId xmlns:a16="http://schemas.microsoft.com/office/drawing/2014/main" id="{3E4F639D-8ADF-DD42-9A1C-4ECCFE48976E}"/>
              </a:ext>
            </a:extLst>
          </p:cNvPr>
          <p:cNvSpPr txBox="1"/>
          <p:nvPr/>
        </p:nvSpPr>
        <p:spPr>
          <a:xfrm>
            <a:off x="114016" y="11981"/>
            <a:ext cx="951084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E700"/>
                </a:solidFill>
                <a:effectLst/>
                <a:uLnTx/>
                <a:uFillTx/>
                <a:latin typeface="Magic School Two" pitchFamily="2" charset="0"/>
                <a:ea typeface="+mn-ea"/>
                <a:cs typeface="Calibri" panose="020F0502020204030204" pitchFamily="34" charset="0"/>
              </a:rPr>
              <a:t>Welcome Wizards</a:t>
            </a:r>
          </a:p>
        </p:txBody>
      </p:sp>
      <p:sp>
        <p:nvSpPr>
          <p:cNvPr id="12" name="TextBox 11">
            <a:extLst>
              <a:ext uri="{FF2B5EF4-FFF2-40B4-BE49-F238E27FC236}">
                <a16:creationId xmlns:a16="http://schemas.microsoft.com/office/drawing/2014/main" id="{7BA079D8-1664-B64F-9EAF-5FCAB97A714F}"/>
              </a:ext>
            </a:extLst>
          </p:cNvPr>
          <p:cNvSpPr txBox="1"/>
          <p:nvPr/>
        </p:nvSpPr>
        <p:spPr>
          <a:xfrm>
            <a:off x="222658" y="1167672"/>
            <a:ext cx="891175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Magic School Two" pitchFamily="2" charset="0"/>
                <a:ea typeface="+mn-ea"/>
                <a:cs typeface="Calibri" panose="020F0502020204030204" pitchFamily="34" charset="0"/>
              </a:rPr>
              <a:t>PS Admin SOY Training</a:t>
            </a:r>
          </a:p>
        </p:txBody>
      </p:sp>
    </p:spTree>
    <p:extLst>
      <p:ext uri="{BB962C8B-B14F-4D97-AF65-F5344CB8AC3E}">
        <p14:creationId xmlns:p14="http://schemas.microsoft.com/office/powerpoint/2010/main" val="821666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4511"/>
        <p:cNvGrpSpPr/>
        <p:nvPr/>
      </p:nvGrpSpPr>
      <p:grpSpPr>
        <a:xfrm>
          <a:off x="0" y="0"/>
          <a:ext cx="0" cy="0"/>
          <a:chOff x="0" y="0"/>
          <a:chExt cx="0" cy="0"/>
        </a:xfrm>
      </p:grpSpPr>
      <p:sp>
        <p:nvSpPr>
          <p:cNvPr id="4512" name="Google Shape;4512;p44"/>
          <p:cNvSpPr txBox="1">
            <a:spLocks noGrp="1"/>
          </p:cNvSpPr>
          <p:nvPr>
            <p:ph type="title"/>
          </p:nvPr>
        </p:nvSpPr>
        <p:spPr>
          <a:xfrm>
            <a:off x="1011700" y="744213"/>
            <a:ext cx="10168400" cy="763600"/>
          </a:xfrm>
          <a:prstGeom prst="rect">
            <a:avLst/>
          </a:prstGeom>
        </p:spPr>
        <p:txBody>
          <a:bodyPr spcFirstLastPara="1" wrap="square" lIns="121900" tIns="121900" rIns="121900" bIns="121900" anchor="ctr" anchorCtr="0">
            <a:noAutofit/>
          </a:bodyPr>
          <a:lstStyle/>
          <a:p>
            <a:r>
              <a:rPr lang="en" sz="11733" dirty="0">
                <a:latin typeface="Harry P" panose="00000400000000000000" pitchFamily="2" charset="0"/>
              </a:rPr>
              <a:t>Agenda</a:t>
            </a:r>
            <a:endParaRPr sz="11733" dirty="0">
              <a:latin typeface="Harry P" panose="00000400000000000000" pitchFamily="2" charset="0"/>
            </a:endParaRPr>
          </a:p>
        </p:txBody>
      </p:sp>
      <p:sp>
        <p:nvSpPr>
          <p:cNvPr id="4517" name="Google Shape;4517;p44"/>
          <p:cNvSpPr txBox="1">
            <a:spLocks noGrp="1" noRot="1" noMove="1" noResize="1" noEditPoints="1" noAdjustHandles="1" noChangeArrowheads="1" noChangeShapeType="1"/>
          </p:cNvSpPr>
          <p:nvPr>
            <p:ph type="title" idx="6"/>
          </p:nvPr>
        </p:nvSpPr>
        <p:spPr>
          <a:xfrm>
            <a:off x="921474" y="3043741"/>
            <a:ext cx="2095113" cy="644833"/>
          </a:xfrm>
          <a:prstGeom prst="rect">
            <a:avLst/>
          </a:prstGeom>
        </p:spPr>
        <p:txBody>
          <a:bodyPr spcFirstLastPara="1" wrap="square" lIns="121900" tIns="121900" rIns="121900" bIns="121900" anchor="b" anchorCtr="0">
            <a:noAutofit/>
          </a:bodyPr>
          <a:lstStyle/>
          <a:p>
            <a:r>
              <a:rPr lang="en" sz="2400" dirty="0">
                <a:latin typeface="Harry P" panose="00000400000000000000" pitchFamily="2" charset="0"/>
              </a:rPr>
              <a:t>Years and Terms</a:t>
            </a:r>
            <a:endParaRPr sz="2400" dirty="0">
              <a:latin typeface="Harry P" panose="00000400000000000000" pitchFamily="2" charset="0"/>
            </a:endParaRPr>
          </a:p>
        </p:txBody>
      </p:sp>
      <p:sp>
        <p:nvSpPr>
          <p:cNvPr id="4522" name="Google Shape;4522;p44"/>
          <p:cNvSpPr/>
          <p:nvPr/>
        </p:nvSpPr>
        <p:spPr>
          <a:xfrm rot="8619804">
            <a:off x="910596" y="1224077"/>
            <a:ext cx="5600" cy="19648"/>
          </a:xfrm>
          <a:custGeom>
            <a:avLst/>
            <a:gdLst/>
            <a:ahLst/>
            <a:cxnLst/>
            <a:rect l="l" t="t" r="r" b="b"/>
            <a:pathLst>
              <a:path w="112" h="393" extrusionOk="0">
                <a:moveTo>
                  <a:pt x="20" y="0"/>
                </a:moveTo>
                <a:cubicBezTo>
                  <a:pt x="8" y="0"/>
                  <a:pt x="1" y="47"/>
                  <a:pt x="5" y="183"/>
                </a:cubicBezTo>
                <a:cubicBezTo>
                  <a:pt x="7" y="120"/>
                  <a:pt x="11" y="96"/>
                  <a:pt x="17" y="96"/>
                </a:cubicBezTo>
                <a:cubicBezTo>
                  <a:pt x="38" y="96"/>
                  <a:pt x="78" y="393"/>
                  <a:pt x="98" y="393"/>
                </a:cubicBezTo>
                <a:cubicBezTo>
                  <a:pt x="106" y="393"/>
                  <a:pt x="112" y="347"/>
                  <a:pt x="112" y="219"/>
                </a:cubicBezTo>
                <a:lnTo>
                  <a:pt x="112" y="219"/>
                </a:lnTo>
                <a:cubicBezTo>
                  <a:pt x="111" y="221"/>
                  <a:pt x="110" y="222"/>
                  <a:pt x="110" y="222"/>
                </a:cubicBezTo>
                <a:cubicBezTo>
                  <a:pt x="97" y="222"/>
                  <a:pt x="47" y="0"/>
                  <a:pt x="2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3" name="Google Shape;4523;p44"/>
          <p:cNvSpPr/>
          <p:nvPr/>
        </p:nvSpPr>
        <p:spPr>
          <a:xfrm rot="8619804">
            <a:off x="768170" y="1318910"/>
            <a:ext cx="649" cy="900"/>
          </a:xfrm>
          <a:custGeom>
            <a:avLst/>
            <a:gdLst/>
            <a:ahLst/>
            <a:cxnLst/>
            <a:rect l="l" t="t" r="r" b="b"/>
            <a:pathLst>
              <a:path w="13" h="18" extrusionOk="0">
                <a:moveTo>
                  <a:pt x="1" y="0"/>
                </a:moveTo>
                <a:cubicBezTo>
                  <a:pt x="1" y="9"/>
                  <a:pt x="7" y="17"/>
                  <a:pt x="10" y="17"/>
                </a:cubicBezTo>
                <a:cubicBezTo>
                  <a:pt x="12" y="17"/>
                  <a:pt x="13" y="16"/>
                  <a:pt x="13" y="12"/>
                </a:cubicBezTo>
                <a:cubicBezTo>
                  <a:pt x="13" y="12"/>
                  <a:pt x="13" y="0"/>
                  <a:pt x="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4" name="Google Shape;4524;p44"/>
          <p:cNvSpPr/>
          <p:nvPr/>
        </p:nvSpPr>
        <p:spPr>
          <a:xfrm rot="8619804">
            <a:off x="763697" y="1306964"/>
            <a:ext cx="649" cy="649"/>
          </a:xfrm>
          <a:custGeom>
            <a:avLst/>
            <a:gdLst/>
            <a:ahLst/>
            <a:cxnLst/>
            <a:rect l="l" t="t" r="r" b="b"/>
            <a:pathLst>
              <a:path w="13" h="13" extrusionOk="0">
                <a:moveTo>
                  <a:pt x="12" y="0"/>
                </a:moveTo>
                <a:cubicBezTo>
                  <a:pt x="12" y="0"/>
                  <a:pt x="0" y="12"/>
                  <a:pt x="12" y="12"/>
                </a:cubicBezTo>
                <a:lnTo>
                  <a:pt x="12" y="0"/>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5" name="Google Shape;4525;p44"/>
          <p:cNvSpPr/>
          <p:nvPr/>
        </p:nvSpPr>
        <p:spPr>
          <a:xfrm rot="8619804">
            <a:off x="753392" y="1285966"/>
            <a:ext cx="49" cy="649"/>
          </a:xfrm>
          <a:custGeom>
            <a:avLst/>
            <a:gdLst/>
            <a:ahLst/>
            <a:cxnLst/>
            <a:rect l="l" t="t" r="r" b="b"/>
            <a:pathLst>
              <a:path w="1" h="13" extrusionOk="0">
                <a:moveTo>
                  <a:pt x="1" y="13"/>
                </a:moveTo>
                <a:lnTo>
                  <a:pt x="1" y="13"/>
                </a:lnTo>
                <a:cubicBezTo>
                  <a:pt x="1" y="1"/>
                  <a:pt x="1" y="13"/>
                  <a:pt x="1" y="13"/>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6" name="Google Shape;4526;p44"/>
          <p:cNvSpPr/>
          <p:nvPr/>
        </p:nvSpPr>
        <p:spPr>
          <a:xfrm rot="8619804">
            <a:off x="666811" y="1105030"/>
            <a:ext cx="6000" cy="2649"/>
          </a:xfrm>
          <a:custGeom>
            <a:avLst/>
            <a:gdLst/>
            <a:ahLst/>
            <a:cxnLst/>
            <a:rect l="l" t="t" r="r" b="b"/>
            <a:pathLst>
              <a:path w="120" h="53" extrusionOk="0">
                <a:moveTo>
                  <a:pt x="33" y="0"/>
                </a:moveTo>
                <a:cubicBezTo>
                  <a:pt x="19" y="0"/>
                  <a:pt x="8" y="6"/>
                  <a:pt x="1" y="24"/>
                </a:cubicBezTo>
                <a:cubicBezTo>
                  <a:pt x="8" y="16"/>
                  <a:pt x="15" y="13"/>
                  <a:pt x="21" y="13"/>
                </a:cubicBezTo>
                <a:cubicBezTo>
                  <a:pt x="44" y="13"/>
                  <a:pt x="58" y="53"/>
                  <a:pt x="82" y="53"/>
                </a:cubicBezTo>
                <a:cubicBezTo>
                  <a:pt x="93" y="53"/>
                  <a:pt x="105" y="45"/>
                  <a:pt x="120" y="24"/>
                </a:cubicBezTo>
                <a:lnTo>
                  <a:pt x="120" y="24"/>
                </a:lnTo>
                <a:cubicBezTo>
                  <a:pt x="118" y="25"/>
                  <a:pt x="116" y="25"/>
                  <a:pt x="113" y="25"/>
                </a:cubicBezTo>
                <a:cubicBezTo>
                  <a:pt x="94" y="25"/>
                  <a:pt x="60" y="0"/>
                  <a:pt x="33"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7" name="Google Shape;4527;p44"/>
          <p:cNvSpPr/>
          <p:nvPr/>
        </p:nvSpPr>
        <p:spPr>
          <a:xfrm rot="8619804">
            <a:off x="696277" y="1221914"/>
            <a:ext cx="1249" cy="1249"/>
          </a:xfrm>
          <a:custGeom>
            <a:avLst/>
            <a:gdLst/>
            <a:ahLst/>
            <a:cxnLst/>
            <a:rect l="l" t="t" r="r" b="b"/>
            <a:pathLst>
              <a:path w="25" h="25" extrusionOk="0">
                <a:moveTo>
                  <a:pt x="25" y="0"/>
                </a:moveTo>
                <a:lnTo>
                  <a:pt x="1" y="24"/>
                </a:lnTo>
                <a:cubicBezTo>
                  <a:pt x="13" y="24"/>
                  <a:pt x="25" y="12"/>
                  <a:pt x="2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8" name="Google Shape;4528;p44"/>
          <p:cNvSpPr/>
          <p:nvPr/>
        </p:nvSpPr>
        <p:spPr>
          <a:xfrm rot="8619804">
            <a:off x="675267" y="1241989"/>
            <a:ext cx="1800" cy="4200"/>
          </a:xfrm>
          <a:custGeom>
            <a:avLst/>
            <a:gdLst/>
            <a:ahLst/>
            <a:cxnLst/>
            <a:rect l="l" t="t" r="r" b="b"/>
            <a:pathLst>
              <a:path w="36" h="84" extrusionOk="0">
                <a:moveTo>
                  <a:pt x="36" y="0"/>
                </a:moveTo>
                <a:cubicBezTo>
                  <a:pt x="24" y="36"/>
                  <a:pt x="12" y="60"/>
                  <a:pt x="0" y="84"/>
                </a:cubicBezTo>
                <a:cubicBezTo>
                  <a:pt x="12" y="60"/>
                  <a:pt x="24" y="36"/>
                  <a:pt x="3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9" name="Google Shape;4529;p44"/>
          <p:cNvSpPr/>
          <p:nvPr/>
        </p:nvSpPr>
        <p:spPr>
          <a:xfrm rot="8619804">
            <a:off x="673222" y="1228425"/>
            <a:ext cx="3649" cy="1200"/>
          </a:xfrm>
          <a:custGeom>
            <a:avLst/>
            <a:gdLst/>
            <a:ahLst/>
            <a:cxnLst/>
            <a:rect l="l" t="t" r="r" b="b"/>
            <a:pathLst>
              <a:path w="73" h="24" extrusionOk="0">
                <a:moveTo>
                  <a:pt x="72" y="0"/>
                </a:moveTo>
                <a:cubicBezTo>
                  <a:pt x="36" y="0"/>
                  <a:pt x="1" y="0"/>
                  <a:pt x="24" y="24"/>
                </a:cubicBezTo>
                <a:lnTo>
                  <a:pt x="72" y="0"/>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0" name="Google Shape;4530;p44"/>
          <p:cNvSpPr/>
          <p:nvPr/>
        </p:nvSpPr>
        <p:spPr>
          <a:xfrm rot="8619804">
            <a:off x="553764" y="1005454"/>
            <a:ext cx="649" cy="649"/>
          </a:xfrm>
          <a:custGeom>
            <a:avLst/>
            <a:gdLst/>
            <a:ahLst/>
            <a:cxnLst/>
            <a:rect l="l" t="t" r="r" b="b"/>
            <a:pathLst>
              <a:path w="13" h="13" extrusionOk="0">
                <a:moveTo>
                  <a:pt x="1" y="1"/>
                </a:moveTo>
                <a:lnTo>
                  <a:pt x="13" y="12"/>
                </a:lnTo>
                <a:cubicBezTo>
                  <a:pt x="13" y="1"/>
                  <a:pt x="13" y="1"/>
                  <a:pt x="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1" name="Google Shape;4531;p44"/>
          <p:cNvSpPr/>
          <p:nvPr/>
        </p:nvSpPr>
        <p:spPr>
          <a:xfrm rot="8619804">
            <a:off x="723680" y="1291413"/>
            <a:ext cx="649" cy="1249"/>
          </a:xfrm>
          <a:custGeom>
            <a:avLst/>
            <a:gdLst/>
            <a:ahLst/>
            <a:cxnLst/>
            <a:rect l="l" t="t" r="r" b="b"/>
            <a:pathLst>
              <a:path w="13" h="25" extrusionOk="0">
                <a:moveTo>
                  <a:pt x="1" y="1"/>
                </a:moveTo>
                <a:cubicBezTo>
                  <a:pt x="13" y="25"/>
                  <a:pt x="1" y="1"/>
                  <a:pt x="1" y="1"/>
                </a:cubicBezTo>
                <a:cubicBezTo>
                  <a:pt x="1" y="1"/>
                  <a:pt x="1" y="1"/>
                  <a:pt x="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2" name="Google Shape;4532;p44"/>
          <p:cNvSpPr/>
          <p:nvPr/>
        </p:nvSpPr>
        <p:spPr>
          <a:xfrm rot="8619804">
            <a:off x="760405" y="1329812"/>
            <a:ext cx="1849" cy="1800"/>
          </a:xfrm>
          <a:custGeom>
            <a:avLst/>
            <a:gdLst/>
            <a:ahLst/>
            <a:cxnLst/>
            <a:rect l="l" t="t" r="r" b="b"/>
            <a:pathLst>
              <a:path w="37" h="36" extrusionOk="0">
                <a:moveTo>
                  <a:pt x="1" y="0"/>
                </a:moveTo>
                <a:cubicBezTo>
                  <a:pt x="13" y="12"/>
                  <a:pt x="25" y="24"/>
                  <a:pt x="37" y="36"/>
                </a:cubicBezTo>
                <a:cubicBezTo>
                  <a:pt x="37" y="12"/>
                  <a:pt x="37" y="0"/>
                  <a:pt x="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3" name="Google Shape;4533;p44"/>
          <p:cNvSpPr/>
          <p:nvPr/>
        </p:nvSpPr>
        <p:spPr>
          <a:xfrm rot="8619804">
            <a:off x="759233" y="1327994"/>
            <a:ext cx="1249" cy="2449"/>
          </a:xfrm>
          <a:custGeom>
            <a:avLst/>
            <a:gdLst/>
            <a:ahLst/>
            <a:cxnLst/>
            <a:rect l="l" t="t" r="r" b="b"/>
            <a:pathLst>
              <a:path w="25" h="49" extrusionOk="0">
                <a:moveTo>
                  <a:pt x="13" y="1"/>
                </a:moveTo>
                <a:cubicBezTo>
                  <a:pt x="1" y="13"/>
                  <a:pt x="1" y="37"/>
                  <a:pt x="13" y="49"/>
                </a:cubicBezTo>
                <a:cubicBezTo>
                  <a:pt x="25" y="37"/>
                  <a:pt x="25" y="13"/>
                  <a:pt x="1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4" name="Google Shape;4534;p44"/>
          <p:cNvSpPr/>
          <p:nvPr/>
        </p:nvSpPr>
        <p:spPr>
          <a:xfrm rot="8619804">
            <a:off x="794156" y="1357128"/>
            <a:ext cx="2449" cy="600"/>
          </a:xfrm>
          <a:custGeom>
            <a:avLst/>
            <a:gdLst/>
            <a:ahLst/>
            <a:cxnLst/>
            <a:rect l="l" t="t" r="r" b="b"/>
            <a:pathLst>
              <a:path w="49" h="12" extrusionOk="0">
                <a:moveTo>
                  <a:pt x="1" y="1"/>
                </a:moveTo>
                <a:cubicBezTo>
                  <a:pt x="1" y="9"/>
                  <a:pt x="2" y="11"/>
                  <a:pt x="5" y="11"/>
                </a:cubicBezTo>
                <a:cubicBezTo>
                  <a:pt x="11" y="11"/>
                  <a:pt x="25" y="1"/>
                  <a:pt x="4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5" name="Google Shape;4535;p44"/>
          <p:cNvSpPr/>
          <p:nvPr/>
        </p:nvSpPr>
        <p:spPr>
          <a:xfrm rot="8619804">
            <a:off x="772295" y="1352492"/>
            <a:ext cx="3000" cy="2400"/>
          </a:xfrm>
          <a:custGeom>
            <a:avLst/>
            <a:gdLst/>
            <a:ahLst/>
            <a:cxnLst/>
            <a:rect l="l" t="t" r="r" b="b"/>
            <a:pathLst>
              <a:path w="60" h="48" extrusionOk="0">
                <a:moveTo>
                  <a:pt x="0" y="0"/>
                </a:moveTo>
                <a:lnTo>
                  <a:pt x="12" y="48"/>
                </a:lnTo>
                <a:cubicBezTo>
                  <a:pt x="60" y="24"/>
                  <a:pt x="36" y="24"/>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6" name="Google Shape;4536;p44"/>
          <p:cNvSpPr/>
          <p:nvPr/>
        </p:nvSpPr>
        <p:spPr>
          <a:xfrm rot="8619804">
            <a:off x="783229" y="1331305"/>
            <a:ext cx="649" cy="3049"/>
          </a:xfrm>
          <a:custGeom>
            <a:avLst/>
            <a:gdLst/>
            <a:ahLst/>
            <a:cxnLst/>
            <a:rect l="l" t="t" r="r" b="b"/>
            <a:pathLst>
              <a:path w="13" h="61" extrusionOk="0">
                <a:moveTo>
                  <a:pt x="0" y="1"/>
                </a:moveTo>
                <a:lnTo>
                  <a:pt x="0" y="24"/>
                </a:lnTo>
                <a:lnTo>
                  <a:pt x="12" y="60"/>
                </a:lnTo>
                <a:lnTo>
                  <a:pt x="0" y="1"/>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7" name="Google Shape;4537;p44"/>
          <p:cNvSpPr/>
          <p:nvPr/>
        </p:nvSpPr>
        <p:spPr>
          <a:xfrm rot="8619804">
            <a:off x="697006" y="1225273"/>
            <a:ext cx="3049" cy="2000"/>
          </a:xfrm>
          <a:custGeom>
            <a:avLst/>
            <a:gdLst/>
            <a:ahLst/>
            <a:cxnLst/>
            <a:rect l="l" t="t" r="r" b="b"/>
            <a:pathLst>
              <a:path w="61" h="40" extrusionOk="0">
                <a:moveTo>
                  <a:pt x="14" y="1"/>
                </a:moveTo>
                <a:cubicBezTo>
                  <a:pt x="6" y="1"/>
                  <a:pt x="1" y="5"/>
                  <a:pt x="1" y="16"/>
                </a:cubicBezTo>
                <a:lnTo>
                  <a:pt x="60" y="40"/>
                </a:lnTo>
                <a:cubicBezTo>
                  <a:pt x="60" y="23"/>
                  <a:pt x="31" y="1"/>
                  <a:pt x="14"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8" name="Google Shape;4538;p44"/>
          <p:cNvSpPr/>
          <p:nvPr/>
        </p:nvSpPr>
        <p:spPr>
          <a:xfrm rot="8619804">
            <a:off x="689895" y="1158736"/>
            <a:ext cx="3600" cy="3000"/>
          </a:xfrm>
          <a:custGeom>
            <a:avLst/>
            <a:gdLst/>
            <a:ahLst/>
            <a:cxnLst/>
            <a:rect l="l" t="t" r="r" b="b"/>
            <a:pathLst>
              <a:path w="72" h="60" extrusionOk="0">
                <a:moveTo>
                  <a:pt x="72" y="0"/>
                </a:moveTo>
                <a:cubicBezTo>
                  <a:pt x="36" y="0"/>
                  <a:pt x="0" y="24"/>
                  <a:pt x="12" y="60"/>
                </a:cubicBezTo>
                <a:cubicBezTo>
                  <a:pt x="36" y="36"/>
                  <a:pt x="72" y="24"/>
                  <a:pt x="72"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9" name="Google Shape;4539;p44"/>
          <p:cNvSpPr/>
          <p:nvPr/>
        </p:nvSpPr>
        <p:spPr>
          <a:xfrm rot="8619804">
            <a:off x="585182" y="1004141"/>
            <a:ext cx="649" cy="2300"/>
          </a:xfrm>
          <a:custGeom>
            <a:avLst/>
            <a:gdLst/>
            <a:ahLst/>
            <a:cxnLst/>
            <a:rect l="l" t="t" r="r" b="b"/>
            <a:pathLst>
              <a:path w="13" h="46" extrusionOk="0">
                <a:moveTo>
                  <a:pt x="1" y="1"/>
                </a:moveTo>
                <a:cubicBezTo>
                  <a:pt x="1" y="1"/>
                  <a:pt x="1" y="46"/>
                  <a:pt x="6" y="46"/>
                </a:cubicBezTo>
                <a:cubicBezTo>
                  <a:pt x="7" y="46"/>
                  <a:pt x="10" y="40"/>
                  <a:pt x="13" y="24"/>
                </a:cubicBezTo>
                <a:lnTo>
                  <a:pt x="1" y="1"/>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 name="Imagen 2"/>
          <p:cNvPicPr>
            <a:picLocks noGrp="1" noRot="1" noChangeAspect="1" noMove="1" noResize="1" noEditPoints="1" noAdjustHandles="1" noChangeArrowheads="1" noChangeShapeType="1" noCrop="1"/>
          </p:cNvPicPr>
          <p:nvPr/>
        </p:nvPicPr>
        <p:blipFill>
          <a:blip r:embed="rId3"/>
          <a:stretch>
            <a:fillRect/>
          </a:stretch>
        </p:blipFill>
        <p:spPr>
          <a:xfrm>
            <a:off x="1321277" y="2027075"/>
            <a:ext cx="1295507" cy="1006700"/>
          </a:xfrm>
          <a:prstGeom prst="rect">
            <a:avLst/>
          </a:prstGeom>
        </p:spPr>
      </p:pic>
      <p:pic>
        <p:nvPicPr>
          <p:cNvPr id="13" name="Imagen 2">
            <a:extLst>
              <a:ext uri="{FF2B5EF4-FFF2-40B4-BE49-F238E27FC236}">
                <a16:creationId xmlns:a16="http://schemas.microsoft.com/office/drawing/2014/main" id="{04A6F9FF-2FDD-41A4-6EAE-8F4827AB351F}"/>
              </a:ext>
            </a:extLst>
          </p:cNvPr>
          <p:cNvPicPr>
            <a:picLocks noGrp="1" noRot="1" noChangeAspect="1" noMove="1" noResize="1" noEditPoints="1" noAdjustHandles="1" noChangeArrowheads="1" noChangeShapeType="1" noCrop="1"/>
          </p:cNvPicPr>
          <p:nvPr/>
        </p:nvPicPr>
        <p:blipFill>
          <a:blip r:embed="rId3"/>
          <a:stretch>
            <a:fillRect/>
          </a:stretch>
        </p:blipFill>
        <p:spPr>
          <a:xfrm>
            <a:off x="3338817" y="2037041"/>
            <a:ext cx="1295507" cy="1006700"/>
          </a:xfrm>
          <a:prstGeom prst="rect">
            <a:avLst/>
          </a:prstGeom>
        </p:spPr>
      </p:pic>
      <p:pic>
        <p:nvPicPr>
          <p:cNvPr id="14" name="Imagen 2">
            <a:extLst>
              <a:ext uri="{FF2B5EF4-FFF2-40B4-BE49-F238E27FC236}">
                <a16:creationId xmlns:a16="http://schemas.microsoft.com/office/drawing/2014/main" id="{79958DD0-39DA-BAC9-0EB8-57A79E49E82B}"/>
              </a:ext>
            </a:extLst>
          </p:cNvPr>
          <p:cNvPicPr>
            <a:picLocks noGrp="1" noRot="1" noChangeAspect="1" noMove="1" noResize="1" noEditPoints="1" noAdjustHandles="1" noChangeArrowheads="1" noChangeShapeType="1" noCrop="1"/>
          </p:cNvPicPr>
          <p:nvPr/>
        </p:nvPicPr>
        <p:blipFill>
          <a:blip r:embed="rId3"/>
          <a:stretch>
            <a:fillRect/>
          </a:stretch>
        </p:blipFill>
        <p:spPr>
          <a:xfrm>
            <a:off x="5387783" y="1950730"/>
            <a:ext cx="1295507" cy="1006700"/>
          </a:xfrm>
          <a:prstGeom prst="rect">
            <a:avLst/>
          </a:prstGeom>
        </p:spPr>
      </p:pic>
      <p:pic>
        <p:nvPicPr>
          <p:cNvPr id="15" name="Imagen 2">
            <a:extLst>
              <a:ext uri="{FF2B5EF4-FFF2-40B4-BE49-F238E27FC236}">
                <a16:creationId xmlns:a16="http://schemas.microsoft.com/office/drawing/2014/main" id="{9E99EA2C-3367-1755-28BE-A4CAB3751651}"/>
              </a:ext>
            </a:extLst>
          </p:cNvPr>
          <p:cNvPicPr>
            <a:picLocks noGrp="1" noRot="1" noChangeAspect="1" noMove="1" noResize="1" noEditPoints="1" noAdjustHandles="1" noChangeArrowheads="1" noChangeShapeType="1" noCrop="1"/>
          </p:cNvPicPr>
          <p:nvPr/>
        </p:nvPicPr>
        <p:blipFill>
          <a:blip r:embed="rId3"/>
          <a:stretch>
            <a:fillRect/>
          </a:stretch>
        </p:blipFill>
        <p:spPr>
          <a:xfrm>
            <a:off x="7525371" y="1935729"/>
            <a:ext cx="1295507" cy="1006700"/>
          </a:xfrm>
          <a:prstGeom prst="rect">
            <a:avLst/>
          </a:prstGeom>
        </p:spPr>
      </p:pic>
      <p:pic>
        <p:nvPicPr>
          <p:cNvPr id="16" name="Imagen 2">
            <a:extLst>
              <a:ext uri="{FF2B5EF4-FFF2-40B4-BE49-F238E27FC236}">
                <a16:creationId xmlns:a16="http://schemas.microsoft.com/office/drawing/2014/main" id="{80B0A781-C2FB-820A-4F77-6CED37D18622}"/>
              </a:ext>
            </a:extLst>
          </p:cNvPr>
          <p:cNvPicPr>
            <a:picLocks noGrp="1" noRot="1" noChangeAspect="1" noMove="1" noResize="1" noEditPoints="1" noAdjustHandles="1" noChangeArrowheads="1" noChangeShapeType="1" noCrop="1"/>
          </p:cNvPicPr>
          <p:nvPr/>
        </p:nvPicPr>
        <p:blipFill>
          <a:blip r:embed="rId3"/>
          <a:stretch>
            <a:fillRect/>
          </a:stretch>
        </p:blipFill>
        <p:spPr>
          <a:xfrm>
            <a:off x="9662959" y="1935729"/>
            <a:ext cx="1295507" cy="1006700"/>
          </a:xfrm>
          <a:prstGeom prst="rect">
            <a:avLst/>
          </a:prstGeom>
        </p:spPr>
      </p:pic>
      <p:pic>
        <p:nvPicPr>
          <p:cNvPr id="17" name="Imagen 2">
            <a:extLst>
              <a:ext uri="{FF2B5EF4-FFF2-40B4-BE49-F238E27FC236}">
                <a16:creationId xmlns:a16="http://schemas.microsoft.com/office/drawing/2014/main" id="{E4ED8050-7BD8-324B-8126-24F518F0493B}"/>
              </a:ext>
            </a:extLst>
          </p:cNvPr>
          <p:cNvPicPr>
            <a:picLocks noGrp="1" noRot="1" noChangeAspect="1" noMove="1" noResize="1" noEditPoints="1" noAdjustHandles="1" noChangeArrowheads="1" noChangeShapeType="1" noCrop="1"/>
          </p:cNvPicPr>
          <p:nvPr/>
        </p:nvPicPr>
        <p:blipFill>
          <a:blip r:embed="rId3"/>
          <a:stretch>
            <a:fillRect/>
          </a:stretch>
        </p:blipFill>
        <p:spPr>
          <a:xfrm>
            <a:off x="4340224" y="3759809"/>
            <a:ext cx="1295507" cy="1006700"/>
          </a:xfrm>
          <a:prstGeom prst="rect">
            <a:avLst/>
          </a:prstGeom>
        </p:spPr>
      </p:pic>
      <p:pic>
        <p:nvPicPr>
          <p:cNvPr id="19" name="Imagen 2">
            <a:extLst>
              <a:ext uri="{FF2B5EF4-FFF2-40B4-BE49-F238E27FC236}">
                <a16:creationId xmlns:a16="http://schemas.microsoft.com/office/drawing/2014/main" id="{3687932B-7F6F-649D-6683-8F681A3DEDE9}"/>
              </a:ext>
            </a:extLst>
          </p:cNvPr>
          <p:cNvPicPr>
            <a:picLocks noGrp="1" noRot="1" noChangeAspect="1" noMove="1" noResize="1" noEditPoints="1" noAdjustHandles="1" noChangeArrowheads="1" noChangeShapeType="1" noCrop="1"/>
          </p:cNvPicPr>
          <p:nvPr/>
        </p:nvPicPr>
        <p:blipFill>
          <a:blip r:embed="rId3"/>
          <a:stretch>
            <a:fillRect/>
          </a:stretch>
        </p:blipFill>
        <p:spPr>
          <a:xfrm>
            <a:off x="6477813" y="3745119"/>
            <a:ext cx="1295507" cy="1006700"/>
          </a:xfrm>
          <a:prstGeom prst="rect">
            <a:avLst/>
          </a:prstGeom>
        </p:spPr>
      </p:pic>
      <p:sp>
        <p:nvSpPr>
          <p:cNvPr id="20" name="Google Shape;4517;p44">
            <a:extLst>
              <a:ext uri="{FF2B5EF4-FFF2-40B4-BE49-F238E27FC236}">
                <a16:creationId xmlns:a16="http://schemas.microsoft.com/office/drawing/2014/main" id="{C0523597-BC54-6496-B230-24818DADDD91}"/>
              </a:ext>
            </a:extLst>
          </p:cNvPr>
          <p:cNvSpPr txBox="1">
            <a:spLocks noGrp="1" noRot="1" noMove="1" noResize="1" noEditPoints="1" noAdjustHandles="1" noChangeArrowheads="1" noChangeShapeType="1"/>
          </p:cNvSpPr>
          <p:nvPr/>
        </p:nvSpPr>
        <p:spPr>
          <a:xfrm>
            <a:off x="2939014" y="3033776"/>
            <a:ext cx="2095113" cy="644833"/>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Milonga"/>
              <a:buNone/>
              <a:defRPr sz="2400" b="1" i="0" u="none" strike="noStrike" cap="none">
                <a:solidFill>
                  <a:schemeClr val="dk2"/>
                </a:solidFill>
                <a:latin typeface="Milonga"/>
                <a:ea typeface="Milonga"/>
                <a:cs typeface="Milonga"/>
                <a:sym typeface="Milonga"/>
              </a:defRPr>
            </a:lvl1pPr>
            <a:lvl2pPr marR="0" lvl="1"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2pPr>
            <a:lvl3pPr marR="0" lvl="2"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3pPr>
            <a:lvl4pPr marR="0" lvl="3"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4pPr>
            <a:lvl5pPr marR="0" lvl="4"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5pPr>
            <a:lvl6pPr marR="0" lvl="5"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6pPr>
            <a:lvl7pPr marR="0" lvl="6"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7pPr>
            <a:lvl8pPr marR="0" lvl="7"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8pPr>
            <a:lvl9pPr marR="0" lvl="8"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9pPr>
          </a:lstStyle>
          <a:p>
            <a:pPr defTabSz="1219170">
              <a:buClr>
                <a:srgbClr val="393231"/>
              </a:buClr>
            </a:pPr>
            <a:r>
              <a:rPr lang="en-US" kern="0" dirty="0">
                <a:solidFill>
                  <a:srgbClr val="5F5B52"/>
                </a:solidFill>
                <a:latin typeface="Harry P" panose="00000400000000000000" pitchFamily="2" charset="0"/>
              </a:rPr>
              <a:t>Periods</a:t>
            </a:r>
          </a:p>
        </p:txBody>
      </p:sp>
      <p:sp>
        <p:nvSpPr>
          <p:cNvPr id="21" name="Google Shape;4517;p44">
            <a:extLst>
              <a:ext uri="{FF2B5EF4-FFF2-40B4-BE49-F238E27FC236}">
                <a16:creationId xmlns:a16="http://schemas.microsoft.com/office/drawing/2014/main" id="{061B7E30-67E2-04D6-1875-CE8758CBE1F7}"/>
              </a:ext>
            </a:extLst>
          </p:cNvPr>
          <p:cNvSpPr txBox="1">
            <a:spLocks noGrp="1" noRot="1" noMove="1" noResize="1" noEditPoints="1" noAdjustHandles="1" noChangeArrowheads="1" noChangeShapeType="1"/>
          </p:cNvSpPr>
          <p:nvPr/>
        </p:nvSpPr>
        <p:spPr>
          <a:xfrm>
            <a:off x="4987978" y="2992744"/>
            <a:ext cx="2095113" cy="644833"/>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Milonga"/>
              <a:buNone/>
              <a:defRPr sz="2400" b="1" i="0" u="none" strike="noStrike" cap="none">
                <a:solidFill>
                  <a:schemeClr val="dk2"/>
                </a:solidFill>
                <a:latin typeface="Milonga"/>
                <a:ea typeface="Milonga"/>
                <a:cs typeface="Milonga"/>
                <a:sym typeface="Milonga"/>
              </a:defRPr>
            </a:lvl1pPr>
            <a:lvl2pPr marR="0" lvl="1"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2pPr>
            <a:lvl3pPr marR="0" lvl="2"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3pPr>
            <a:lvl4pPr marR="0" lvl="3"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4pPr>
            <a:lvl5pPr marR="0" lvl="4"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5pPr>
            <a:lvl6pPr marR="0" lvl="5"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6pPr>
            <a:lvl7pPr marR="0" lvl="6"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7pPr>
            <a:lvl8pPr marR="0" lvl="7"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8pPr>
            <a:lvl9pPr marR="0" lvl="8"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9pPr>
          </a:lstStyle>
          <a:p>
            <a:pPr defTabSz="1219170">
              <a:buClr>
                <a:srgbClr val="393231"/>
              </a:buClr>
            </a:pPr>
            <a:r>
              <a:rPr lang="en-US" kern="0" dirty="0">
                <a:solidFill>
                  <a:srgbClr val="5F5B52"/>
                </a:solidFill>
                <a:latin typeface="Harry P" panose="00000400000000000000" pitchFamily="2" charset="0"/>
              </a:rPr>
              <a:t>Cycle Days</a:t>
            </a:r>
          </a:p>
        </p:txBody>
      </p:sp>
      <p:sp>
        <p:nvSpPr>
          <p:cNvPr id="22" name="Google Shape;4517;p44">
            <a:extLst>
              <a:ext uri="{FF2B5EF4-FFF2-40B4-BE49-F238E27FC236}">
                <a16:creationId xmlns:a16="http://schemas.microsoft.com/office/drawing/2014/main" id="{2DCFB3BF-288B-8771-7BCD-EBAEC17A3352}"/>
              </a:ext>
            </a:extLst>
          </p:cNvPr>
          <p:cNvSpPr txBox="1">
            <a:spLocks noGrp="1" noRot="1" noMove="1" noResize="1" noEditPoints="1" noAdjustHandles="1" noChangeArrowheads="1" noChangeShapeType="1"/>
          </p:cNvSpPr>
          <p:nvPr/>
        </p:nvSpPr>
        <p:spPr>
          <a:xfrm>
            <a:off x="7125568" y="2983666"/>
            <a:ext cx="2095113" cy="644833"/>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Milonga"/>
              <a:buNone/>
              <a:defRPr sz="2400" b="1" i="0" u="none" strike="noStrike" cap="none">
                <a:solidFill>
                  <a:schemeClr val="dk2"/>
                </a:solidFill>
                <a:latin typeface="Milonga"/>
                <a:ea typeface="Milonga"/>
                <a:cs typeface="Milonga"/>
                <a:sym typeface="Milonga"/>
              </a:defRPr>
            </a:lvl1pPr>
            <a:lvl2pPr marR="0" lvl="1"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2pPr>
            <a:lvl3pPr marR="0" lvl="2"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3pPr>
            <a:lvl4pPr marR="0" lvl="3"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4pPr>
            <a:lvl5pPr marR="0" lvl="4"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5pPr>
            <a:lvl6pPr marR="0" lvl="5"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6pPr>
            <a:lvl7pPr marR="0" lvl="6"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7pPr>
            <a:lvl8pPr marR="0" lvl="7"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8pPr>
            <a:lvl9pPr marR="0" lvl="8"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9pPr>
          </a:lstStyle>
          <a:p>
            <a:pPr defTabSz="1219170">
              <a:buClr>
                <a:srgbClr val="393231"/>
              </a:buClr>
            </a:pPr>
            <a:r>
              <a:rPr lang="en-US" kern="0" dirty="0">
                <a:solidFill>
                  <a:srgbClr val="5F5B52"/>
                </a:solidFill>
                <a:latin typeface="Harry P" panose="00000400000000000000" pitchFamily="2" charset="0"/>
              </a:rPr>
              <a:t>Bell Schedule</a:t>
            </a:r>
          </a:p>
        </p:txBody>
      </p:sp>
      <p:sp>
        <p:nvSpPr>
          <p:cNvPr id="23" name="Google Shape;4517;p44">
            <a:extLst>
              <a:ext uri="{FF2B5EF4-FFF2-40B4-BE49-F238E27FC236}">
                <a16:creationId xmlns:a16="http://schemas.microsoft.com/office/drawing/2014/main" id="{1C405F56-F1F9-6772-A3CB-D1CB43B1C4B8}"/>
              </a:ext>
            </a:extLst>
          </p:cNvPr>
          <p:cNvSpPr txBox="1">
            <a:spLocks noGrp="1" noRot="1" noMove="1" noResize="1" noEditPoints="1" noAdjustHandles="1" noChangeArrowheads="1" noChangeShapeType="1"/>
          </p:cNvSpPr>
          <p:nvPr/>
        </p:nvSpPr>
        <p:spPr>
          <a:xfrm>
            <a:off x="9263156" y="2992744"/>
            <a:ext cx="2095113" cy="644833"/>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Milonga"/>
              <a:buNone/>
              <a:defRPr sz="2400" b="1" i="0" u="none" strike="noStrike" cap="none">
                <a:solidFill>
                  <a:schemeClr val="dk2"/>
                </a:solidFill>
                <a:latin typeface="Milonga"/>
                <a:ea typeface="Milonga"/>
                <a:cs typeface="Milonga"/>
                <a:sym typeface="Milonga"/>
              </a:defRPr>
            </a:lvl1pPr>
            <a:lvl2pPr marR="0" lvl="1"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2pPr>
            <a:lvl3pPr marR="0" lvl="2"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3pPr>
            <a:lvl4pPr marR="0" lvl="3"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4pPr>
            <a:lvl5pPr marR="0" lvl="4"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5pPr>
            <a:lvl6pPr marR="0" lvl="5"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6pPr>
            <a:lvl7pPr marR="0" lvl="6"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7pPr>
            <a:lvl8pPr marR="0" lvl="7"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8pPr>
            <a:lvl9pPr marR="0" lvl="8"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9pPr>
          </a:lstStyle>
          <a:p>
            <a:pPr defTabSz="1219170">
              <a:buClr>
                <a:srgbClr val="393231"/>
              </a:buClr>
            </a:pPr>
            <a:r>
              <a:rPr lang="en-US" kern="0" dirty="0">
                <a:solidFill>
                  <a:srgbClr val="5F5B52"/>
                </a:solidFill>
                <a:latin typeface="Harry P" panose="00000400000000000000" pitchFamily="2" charset="0"/>
              </a:rPr>
              <a:t>Calendar Setup</a:t>
            </a:r>
          </a:p>
        </p:txBody>
      </p:sp>
      <p:sp>
        <p:nvSpPr>
          <p:cNvPr id="24" name="Google Shape;4517;p44">
            <a:extLst>
              <a:ext uri="{FF2B5EF4-FFF2-40B4-BE49-F238E27FC236}">
                <a16:creationId xmlns:a16="http://schemas.microsoft.com/office/drawing/2014/main" id="{2F3CB574-7DBB-E0C9-E134-6EE1F067A300}"/>
              </a:ext>
            </a:extLst>
          </p:cNvPr>
          <p:cNvSpPr txBox="1">
            <a:spLocks noGrp="1" noRot="1" noMove="1" noResize="1" noEditPoints="1" noAdjustHandles="1" noChangeArrowheads="1" noChangeShapeType="1"/>
          </p:cNvSpPr>
          <p:nvPr/>
        </p:nvSpPr>
        <p:spPr>
          <a:xfrm>
            <a:off x="4000788" y="4751820"/>
            <a:ext cx="2095113" cy="644833"/>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Milonga"/>
              <a:buNone/>
              <a:defRPr sz="2400" b="1" i="0" u="none" strike="noStrike" cap="none">
                <a:solidFill>
                  <a:schemeClr val="dk2"/>
                </a:solidFill>
                <a:latin typeface="Milonga"/>
                <a:ea typeface="Milonga"/>
                <a:cs typeface="Milonga"/>
                <a:sym typeface="Milonga"/>
              </a:defRPr>
            </a:lvl1pPr>
            <a:lvl2pPr marR="0" lvl="1"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2pPr>
            <a:lvl3pPr marR="0" lvl="2"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3pPr>
            <a:lvl4pPr marR="0" lvl="3"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4pPr>
            <a:lvl5pPr marR="0" lvl="4"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5pPr>
            <a:lvl6pPr marR="0" lvl="5"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6pPr>
            <a:lvl7pPr marR="0" lvl="6"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7pPr>
            <a:lvl8pPr marR="0" lvl="7"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8pPr>
            <a:lvl9pPr marR="0" lvl="8"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9pPr>
          </a:lstStyle>
          <a:p>
            <a:pPr defTabSz="1219170">
              <a:buClr>
                <a:srgbClr val="393231"/>
              </a:buClr>
            </a:pPr>
            <a:r>
              <a:rPr lang="en-US" kern="0" dirty="0">
                <a:solidFill>
                  <a:srgbClr val="5F5B52"/>
                </a:solidFill>
                <a:latin typeface="Harry P" panose="00000400000000000000" pitchFamily="2" charset="0"/>
              </a:rPr>
              <a:t>Attendance Setup</a:t>
            </a:r>
          </a:p>
        </p:txBody>
      </p:sp>
      <p:sp>
        <p:nvSpPr>
          <p:cNvPr id="25" name="Google Shape;4517;p44">
            <a:extLst>
              <a:ext uri="{FF2B5EF4-FFF2-40B4-BE49-F238E27FC236}">
                <a16:creationId xmlns:a16="http://schemas.microsoft.com/office/drawing/2014/main" id="{9BD6741F-AD5F-0362-1596-1065E77EE738}"/>
              </a:ext>
            </a:extLst>
          </p:cNvPr>
          <p:cNvSpPr txBox="1">
            <a:spLocks noGrp="1" noRot="1" noMove="1" noResize="1" noEditPoints="1" noAdjustHandles="1" noChangeArrowheads="1" noChangeShapeType="1"/>
          </p:cNvSpPr>
          <p:nvPr/>
        </p:nvSpPr>
        <p:spPr>
          <a:xfrm>
            <a:off x="6250393" y="4959335"/>
            <a:ext cx="1750348" cy="1048955"/>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Milonga"/>
              <a:buNone/>
              <a:defRPr sz="2400" b="1" i="0" u="none" strike="noStrike" cap="none">
                <a:solidFill>
                  <a:schemeClr val="dk2"/>
                </a:solidFill>
                <a:latin typeface="Milonga"/>
                <a:ea typeface="Milonga"/>
                <a:cs typeface="Milonga"/>
                <a:sym typeface="Milonga"/>
              </a:defRPr>
            </a:lvl1pPr>
            <a:lvl2pPr marR="0" lvl="1"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2pPr>
            <a:lvl3pPr marR="0" lvl="2"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3pPr>
            <a:lvl4pPr marR="0" lvl="3"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4pPr>
            <a:lvl5pPr marR="0" lvl="4"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5pPr>
            <a:lvl6pPr marR="0" lvl="5"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6pPr>
            <a:lvl7pPr marR="0" lvl="6"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7pPr>
            <a:lvl8pPr marR="0" lvl="7"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8pPr>
            <a:lvl9pPr marR="0" lvl="8" algn="ctr" rtl="0">
              <a:lnSpc>
                <a:spcPct val="100000"/>
              </a:lnSpc>
              <a:spcBef>
                <a:spcPts val="0"/>
              </a:spcBef>
              <a:spcAft>
                <a:spcPts val="0"/>
              </a:spcAft>
              <a:buClr>
                <a:schemeClr val="dk1"/>
              </a:buClr>
              <a:buSzPts val="2000"/>
              <a:buFont typeface="Milonga"/>
              <a:buNone/>
              <a:defRPr sz="2000" b="1" i="0" u="none" strike="noStrike" cap="none">
                <a:solidFill>
                  <a:schemeClr val="dk1"/>
                </a:solidFill>
                <a:latin typeface="Milonga"/>
                <a:ea typeface="Milonga"/>
                <a:cs typeface="Milonga"/>
                <a:sym typeface="Milonga"/>
              </a:defRPr>
            </a:lvl9pPr>
          </a:lstStyle>
          <a:p>
            <a:pPr defTabSz="1219170">
              <a:buClr>
                <a:srgbClr val="393231"/>
              </a:buClr>
            </a:pPr>
            <a:r>
              <a:rPr lang="en-US" sz="2133" kern="0" dirty="0">
                <a:solidFill>
                  <a:srgbClr val="5F5B52"/>
                </a:solidFill>
                <a:latin typeface="Harry P" panose="00000400000000000000" pitchFamily="2" charset="0"/>
              </a:rPr>
              <a:t>Final Grade Reporting Term Setup</a:t>
            </a:r>
          </a:p>
        </p:txBody>
      </p:sp>
      <p:sp>
        <p:nvSpPr>
          <p:cNvPr id="28" name="Rectangle 27">
            <a:extLst>
              <a:ext uri="{FF2B5EF4-FFF2-40B4-BE49-F238E27FC236}">
                <a16:creationId xmlns:a16="http://schemas.microsoft.com/office/drawing/2014/main" id="{1BBCCAC1-77A7-4821-33D1-F83730E00B9F}"/>
              </a:ext>
            </a:extLst>
          </p:cNvPr>
          <p:cNvSpPr/>
          <p:nvPr/>
        </p:nvSpPr>
        <p:spPr>
          <a:xfrm>
            <a:off x="125506" y="107576"/>
            <a:ext cx="11940989" cy="6633883"/>
          </a:xfrm>
          <a:prstGeom prst="rect">
            <a:avLst/>
          </a:prstGeom>
          <a:noFill/>
          <a:ln w="165100" cmpd="thinThick">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1EEE6"/>
              </a:solidFill>
              <a:latin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87284-9DAE-4B7B-A5A7-9B36814BECAF}"/>
              </a:ext>
            </a:extLst>
          </p:cNvPr>
          <p:cNvSpPr>
            <a:spLocks noGrp="1"/>
          </p:cNvSpPr>
          <p:nvPr>
            <p:ph type="title"/>
          </p:nvPr>
        </p:nvSpPr>
        <p:spPr>
          <a:xfrm>
            <a:off x="610222" y="3134686"/>
            <a:ext cx="8596668" cy="1320800"/>
          </a:xfrm>
        </p:spPr>
        <p:txBody>
          <a:bodyPr/>
          <a:lstStyle/>
          <a:p>
            <a:pPr algn="ctr"/>
            <a:r>
              <a:rPr lang="en-US" b="1" dirty="0"/>
              <a:t>Questions about Course Sections</a:t>
            </a:r>
          </a:p>
        </p:txBody>
      </p:sp>
    </p:spTree>
    <p:extLst>
      <p:ext uri="{BB962C8B-B14F-4D97-AF65-F5344CB8AC3E}">
        <p14:creationId xmlns:p14="http://schemas.microsoft.com/office/powerpoint/2010/main" val="17451293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t="-9000" b="-9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424911B-8E5F-4072-BF6D-F8609F5492F1}"/>
              </a:ext>
            </a:extLst>
          </p:cNvPr>
          <p:cNvSpPr/>
          <p:nvPr/>
        </p:nvSpPr>
        <p:spPr>
          <a:xfrm>
            <a:off x="3539221" y="1468782"/>
            <a:ext cx="8621486" cy="4021221"/>
          </a:xfrm>
          <a:prstGeom prst="rect">
            <a:avLst/>
          </a:prstGeom>
          <a:solidFill>
            <a:srgbClr val="F2B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6A2A055-E729-47E5-8203-A646D26A52E9}"/>
              </a:ext>
            </a:extLst>
          </p:cNvPr>
          <p:cNvPicPr>
            <a:picLocks noChangeAspect="1"/>
          </p:cNvPicPr>
          <p:nvPr/>
        </p:nvPicPr>
        <p:blipFill>
          <a:blip r:embed="rId3">
            <a:extLst>
              <a:ext uri="{BEBA8EAE-BF5A-486C-A8C5-ECC9F3942E4B}">
                <a14:imgProps xmlns:a14="http://schemas.microsoft.com/office/drawing/2010/main">
                  <a14:imgLayer r:embed="rId4">
                    <a14:imgEffect>
                      <a14:artisticGlowEdges/>
                    </a14:imgEffect>
                  </a14:imgLayer>
                </a14:imgProps>
              </a:ext>
              <a:ext uri="{28A0092B-C50C-407E-A947-70E740481C1C}">
                <a14:useLocalDpi xmlns:a14="http://schemas.microsoft.com/office/drawing/2010/main" val="0"/>
              </a:ext>
            </a:extLst>
          </a:blip>
          <a:stretch>
            <a:fillRect/>
          </a:stretch>
        </p:blipFill>
        <p:spPr>
          <a:xfrm rot="21252794">
            <a:off x="572310" y="355600"/>
            <a:ext cx="4610100" cy="6146800"/>
          </a:xfrm>
          <a:prstGeom prst="rect">
            <a:avLst/>
          </a:prstGeom>
        </p:spPr>
      </p:pic>
      <p:pic>
        <p:nvPicPr>
          <p:cNvPr id="4" name="Picture 3">
            <a:extLst>
              <a:ext uri="{FF2B5EF4-FFF2-40B4-BE49-F238E27FC236}">
                <a16:creationId xmlns:a16="http://schemas.microsoft.com/office/drawing/2014/main" id="{16AF8091-1D8D-4190-B289-B99773862E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52794">
            <a:off x="572310" y="355599"/>
            <a:ext cx="4610100" cy="6146800"/>
          </a:xfrm>
          <a:prstGeom prst="rect">
            <a:avLst/>
          </a:prstGeom>
        </p:spPr>
      </p:pic>
      <p:sp>
        <p:nvSpPr>
          <p:cNvPr id="5" name="TextBox 4">
            <a:extLst>
              <a:ext uri="{FF2B5EF4-FFF2-40B4-BE49-F238E27FC236}">
                <a16:creationId xmlns:a16="http://schemas.microsoft.com/office/drawing/2014/main" id="{91642D9A-A78F-4C54-AF09-63A3489F302B}"/>
              </a:ext>
            </a:extLst>
          </p:cNvPr>
          <p:cNvSpPr txBox="1"/>
          <p:nvPr/>
        </p:nvSpPr>
        <p:spPr>
          <a:xfrm rot="21210267">
            <a:off x="801046" y="2000642"/>
            <a:ext cx="415262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0" i="0" u="sng" strike="noStrike" kern="1200" cap="none" spc="0" normalizeH="0" baseline="0" noProof="0" dirty="0">
                <a:ln>
                  <a:noFill/>
                </a:ln>
                <a:solidFill>
                  <a:prstClr val="black"/>
                </a:solidFill>
                <a:effectLst/>
                <a:uLnTx/>
                <a:uFillTx/>
                <a:latin typeface="Modern Love" panose="04090805081005020601" pitchFamily="82" charset="0"/>
                <a:ea typeface="+mn-ea"/>
                <a:cs typeface="+mn-cs"/>
              </a:rPr>
              <a:t>PowerSchool Help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0" i="0" u="none" strike="noStrike" kern="1200" cap="none" spc="0" normalizeH="0" baseline="0" noProof="0" dirty="0">
                <a:ln>
                  <a:noFill/>
                </a:ln>
                <a:solidFill>
                  <a:prstClr val="black"/>
                </a:solidFill>
                <a:effectLst/>
                <a:uLnTx/>
                <a:uFillTx/>
                <a:latin typeface="Modern Love" panose="04090805081005020601" pitchFamily="82" charset="0"/>
                <a:ea typeface="+mn-ea"/>
                <a:cs typeface="+mn-cs"/>
              </a:rPr>
              <a:t>Email: Help@canteytech.com</a:t>
            </a:r>
          </a:p>
        </p:txBody>
      </p:sp>
      <p:sp>
        <p:nvSpPr>
          <p:cNvPr id="6" name="TextBox 5">
            <a:extLst>
              <a:ext uri="{FF2B5EF4-FFF2-40B4-BE49-F238E27FC236}">
                <a16:creationId xmlns:a16="http://schemas.microsoft.com/office/drawing/2014/main" id="{58D53DE9-AF92-4F78-B152-329FB1487ADD}"/>
              </a:ext>
            </a:extLst>
          </p:cNvPr>
          <p:cNvSpPr txBox="1"/>
          <p:nvPr/>
        </p:nvSpPr>
        <p:spPr>
          <a:xfrm>
            <a:off x="4844115" y="2709951"/>
            <a:ext cx="7463838" cy="76944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MY" sz="3200" b="0" i="0" u="none" strike="noStrike" kern="1200" cap="none" spc="0" normalizeH="0" baseline="0" noProof="0" dirty="0">
                <a:ln>
                  <a:noFill/>
                </a:ln>
                <a:solidFill>
                  <a:prstClr val="black"/>
                </a:solidFill>
                <a:effectLst/>
                <a:uLnTx/>
                <a:uFillTx/>
                <a:latin typeface="Modern Love" panose="04090805081005020601" pitchFamily="82" charset="0"/>
                <a:ea typeface="+mn-ea"/>
                <a:cs typeface="+mn-cs"/>
              </a:rPr>
              <a:t>Please do not hesitate to contact us!</a:t>
            </a:r>
          </a:p>
        </p:txBody>
      </p:sp>
      <p:pic>
        <p:nvPicPr>
          <p:cNvPr id="9" name="Picture 8">
            <a:extLst>
              <a:ext uri="{FF2B5EF4-FFF2-40B4-BE49-F238E27FC236}">
                <a16:creationId xmlns:a16="http://schemas.microsoft.com/office/drawing/2014/main" id="{A200CFA1-F538-474C-B89B-EB3CB3EE579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1344242">
            <a:off x="9023281" y="4543199"/>
            <a:ext cx="3571875" cy="2466975"/>
          </a:xfrm>
          <a:prstGeom prst="rect">
            <a:avLst/>
          </a:prstGeom>
        </p:spPr>
      </p:pic>
      <p:sp>
        <p:nvSpPr>
          <p:cNvPr id="2" name="TextBox 1">
            <a:extLst>
              <a:ext uri="{FF2B5EF4-FFF2-40B4-BE49-F238E27FC236}">
                <a16:creationId xmlns:a16="http://schemas.microsoft.com/office/drawing/2014/main" id="{9A7B9CA5-D6FD-E5C0-E6C3-729426AA1E9C}"/>
              </a:ext>
            </a:extLst>
          </p:cNvPr>
          <p:cNvSpPr txBox="1"/>
          <p:nvPr/>
        </p:nvSpPr>
        <p:spPr>
          <a:xfrm rot="21210267">
            <a:off x="1160324" y="4153668"/>
            <a:ext cx="40955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0" i="0" u="sng" strike="noStrike" kern="1200" cap="none" spc="0" normalizeH="0" baseline="0" noProof="0" dirty="0">
                <a:ln>
                  <a:noFill/>
                </a:ln>
                <a:solidFill>
                  <a:prstClr val="black"/>
                </a:solidFill>
                <a:effectLst/>
                <a:uLnTx/>
                <a:uFillTx/>
                <a:latin typeface="Modern Love" panose="04090805081005020601" pitchFamily="82" charset="0"/>
                <a:ea typeface="+mn-ea"/>
                <a:cs typeface="+mn-cs"/>
              </a:rPr>
              <a:t>Policy or Regs Assistance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0" i="0" u="none" strike="noStrike" kern="1200" cap="none" spc="0" normalizeH="0" baseline="0" noProof="0" dirty="0">
                <a:ln>
                  <a:noFill/>
                </a:ln>
                <a:solidFill>
                  <a:prstClr val="black"/>
                </a:solidFill>
                <a:effectLst/>
                <a:uLnTx/>
                <a:uFillTx/>
                <a:latin typeface="Modern Love" panose="04090805081005020601" pitchFamily="82" charset="0"/>
                <a:ea typeface="+mn-ea"/>
                <a:cs typeface="+mn-cs"/>
              </a:rPr>
              <a:t>Email: </a:t>
            </a:r>
            <a:r>
              <a:rPr kumimoji="0" lang="fi-FI" sz="2400" b="0" i="0" u="none" strike="noStrike" kern="1200" cap="none" spc="0" normalizeH="0" baseline="0" noProof="0" dirty="0">
                <a:ln>
                  <a:noFill/>
                </a:ln>
                <a:solidFill>
                  <a:prstClr val="black"/>
                </a:solidFill>
                <a:effectLst/>
                <a:uLnTx/>
                <a:uFillTx/>
                <a:latin typeface="Modern Love" panose="04090805081005020601" pitchFamily="82" charset="0"/>
                <a:ea typeface="+mn-ea"/>
                <a:cs typeface="+mn-cs"/>
              </a:rPr>
              <a:t>Jason Jones jjones@erskinecharters.org</a:t>
            </a:r>
            <a:endParaRPr kumimoji="0" lang="en-MY" sz="2400" b="0" i="0" u="none" strike="noStrike" kern="1200" cap="none" spc="0" normalizeH="0" baseline="0" noProof="0" dirty="0">
              <a:ln>
                <a:noFill/>
              </a:ln>
              <a:solidFill>
                <a:prstClr val="black"/>
              </a:solidFill>
              <a:effectLst/>
              <a:uLnTx/>
              <a:uFillTx/>
              <a:latin typeface="Modern Love" panose="04090805081005020601" pitchFamily="82" charset="0"/>
              <a:ea typeface="+mn-ea"/>
              <a:cs typeface="+mn-cs"/>
            </a:endParaRPr>
          </a:p>
        </p:txBody>
      </p:sp>
    </p:spTree>
    <p:extLst>
      <p:ext uri="{BB962C8B-B14F-4D97-AF65-F5344CB8AC3E}">
        <p14:creationId xmlns:p14="http://schemas.microsoft.com/office/powerpoint/2010/main" val="10012387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19153E-BE28-4E79-B370-FEE8F481ABB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7143" y1="20833" x2="17143" y2="20833"/>
                        <a14:foregroundMark x1="35429" y1="55556" x2="35429" y2="55556"/>
                        <a14:foregroundMark x1="69143" y1="87153" x2="69143" y2="87153"/>
                      </a14:backgroundRemoval>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rot="5602231">
            <a:off x="423340" y="3136490"/>
            <a:ext cx="815545" cy="1342154"/>
          </a:xfrm>
          <a:prstGeom prst="rect">
            <a:avLst/>
          </a:prstGeom>
        </p:spPr>
      </p:pic>
      <p:pic>
        <p:nvPicPr>
          <p:cNvPr id="3" name="Picture 2">
            <a:extLst>
              <a:ext uri="{FF2B5EF4-FFF2-40B4-BE49-F238E27FC236}">
                <a16:creationId xmlns:a16="http://schemas.microsoft.com/office/drawing/2014/main" id="{2DCE6304-89E6-4AC5-80B7-6BE64651918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7143" y1="20833" x2="17143" y2="20833"/>
                        <a14:foregroundMark x1="35429" y1="55556" x2="35429" y2="55556"/>
                        <a14:foregroundMark x1="69143" y1="87153" x2="69143" y2="87153"/>
                      </a14:backgroundRemoval>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rot="6191465">
            <a:off x="7157129" y="3210745"/>
            <a:ext cx="815545" cy="1342154"/>
          </a:xfrm>
          <a:prstGeom prst="rect">
            <a:avLst/>
          </a:prstGeom>
        </p:spPr>
      </p:pic>
      <p:pic>
        <p:nvPicPr>
          <p:cNvPr id="4" name="Picture 3">
            <a:extLst>
              <a:ext uri="{FF2B5EF4-FFF2-40B4-BE49-F238E27FC236}">
                <a16:creationId xmlns:a16="http://schemas.microsoft.com/office/drawing/2014/main" id="{6DEA950B-0181-4192-8105-ACFAF858BD7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7143" y1="20833" x2="17143" y2="20833"/>
                        <a14:foregroundMark x1="35429" y1="55556" x2="35429" y2="55556"/>
                        <a14:foregroundMark x1="69143" y1="87153" x2="69143" y2="87153"/>
                      </a14:backgroundRemoval>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rot="5787593">
            <a:off x="4901710" y="3205870"/>
            <a:ext cx="815545" cy="1342154"/>
          </a:xfrm>
          <a:prstGeom prst="rect">
            <a:avLst/>
          </a:prstGeom>
        </p:spPr>
      </p:pic>
      <p:pic>
        <p:nvPicPr>
          <p:cNvPr id="5" name="Picture 4">
            <a:extLst>
              <a:ext uri="{FF2B5EF4-FFF2-40B4-BE49-F238E27FC236}">
                <a16:creationId xmlns:a16="http://schemas.microsoft.com/office/drawing/2014/main" id="{31ED52CC-39A0-4C4A-97FF-DD1512A85B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7143" y1="20833" x2="17143" y2="20833"/>
                        <a14:foregroundMark x1="35429" y1="55556" x2="35429" y2="55556"/>
                        <a14:foregroundMark x1="69143" y1="87153" x2="69143" y2="87153"/>
                      </a14:backgroundRemoval>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rot="5858071">
            <a:off x="2673411" y="3267585"/>
            <a:ext cx="815545" cy="1342154"/>
          </a:xfrm>
          <a:prstGeom prst="rect">
            <a:avLst/>
          </a:prstGeom>
        </p:spPr>
      </p:pic>
      <p:pic>
        <p:nvPicPr>
          <p:cNvPr id="6" name="Picture 5">
            <a:extLst>
              <a:ext uri="{FF2B5EF4-FFF2-40B4-BE49-F238E27FC236}">
                <a16:creationId xmlns:a16="http://schemas.microsoft.com/office/drawing/2014/main" id="{A38765A2-6CEA-4ADB-92BA-79372E5C9D0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7143" y1="20833" x2="17143" y2="20833"/>
                        <a14:foregroundMark x1="35429" y1="55556" x2="35429" y2="55556"/>
                        <a14:foregroundMark x1="69143" y1="87153" x2="69143" y2="87153"/>
                      </a14:backgroundRemoval>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rot="5200814">
            <a:off x="9325960" y="3267585"/>
            <a:ext cx="815545" cy="1342154"/>
          </a:xfrm>
          <a:prstGeom prst="rect">
            <a:avLst/>
          </a:prstGeom>
        </p:spPr>
      </p:pic>
      <p:pic>
        <p:nvPicPr>
          <p:cNvPr id="7" name="Picture 6">
            <a:extLst>
              <a:ext uri="{FF2B5EF4-FFF2-40B4-BE49-F238E27FC236}">
                <a16:creationId xmlns:a16="http://schemas.microsoft.com/office/drawing/2014/main" id="{0E45FCCC-BB70-410D-B095-428B93B1D82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7143" y1="20833" x2="17143" y2="20833"/>
                        <a14:foregroundMark x1="35429" y1="55556" x2="35429" y2="55556"/>
                        <a14:foregroundMark x1="69143" y1="87153" x2="69143" y2="87153"/>
                      </a14:backgroundRemoval>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rot="5200814">
            <a:off x="11441931" y="3171135"/>
            <a:ext cx="815545" cy="1342154"/>
          </a:xfrm>
          <a:prstGeom prst="rect">
            <a:avLst/>
          </a:prstGeom>
        </p:spPr>
      </p:pic>
      <p:grpSp>
        <p:nvGrpSpPr>
          <p:cNvPr id="8" name="Group 7">
            <a:extLst>
              <a:ext uri="{FF2B5EF4-FFF2-40B4-BE49-F238E27FC236}">
                <a16:creationId xmlns:a16="http://schemas.microsoft.com/office/drawing/2014/main" id="{F7B82173-16DD-49C0-9705-CDC87FBF21E0}"/>
              </a:ext>
            </a:extLst>
          </p:cNvPr>
          <p:cNvGrpSpPr/>
          <p:nvPr/>
        </p:nvGrpSpPr>
        <p:grpSpPr>
          <a:xfrm>
            <a:off x="1573168" y="1115305"/>
            <a:ext cx="8731428" cy="2297346"/>
            <a:chOff x="1573168" y="1115305"/>
            <a:chExt cx="8731428" cy="2297346"/>
          </a:xfrm>
        </p:grpSpPr>
        <p:sp>
          <p:nvSpPr>
            <p:cNvPr id="9" name="TextBox 8">
              <a:extLst>
                <a:ext uri="{FF2B5EF4-FFF2-40B4-BE49-F238E27FC236}">
                  <a16:creationId xmlns:a16="http://schemas.microsoft.com/office/drawing/2014/main" id="{A5540571-608B-4F3E-B838-2AE6E5432AC5}"/>
                </a:ext>
              </a:extLst>
            </p:cNvPr>
            <p:cNvSpPr txBox="1"/>
            <p:nvPr/>
          </p:nvSpPr>
          <p:spPr>
            <a:xfrm>
              <a:off x="1573169" y="1115305"/>
              <a:ext cx="8731427"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3800" b="1" i="0" u="none" strike="noStrike" kern="1200" cap="none" spc="0" normalizeH="0" baseline="0" noProof="0" dirty="0">
                  <a:ln>
                    <a:noFill/>
                  </a:ln>
                  <a:solidFill>
                    <a:prstClr val="black"/>
                  </a:solidFill>
                  <a:effectLst/>
                  <a:uLnTx/>
                  <a:uFillTx/>
                  <a:latin typeface="Harry P" panose="00000400000000000000" pitchFamily="2" charset="0"/>
                  <a:ea typeface="+mn-ea"/>
                  <a:cs typeface="+mn-cs"/>
                </a:rPr>
                <a:t>The End</a:t>
              </a:r>
            </a:p>
          </p:txBody>
        </p:sp>
        <p:sp>
          <p:nvSpPr>
            <p:cNvPr id="10" name="TextBox 9">
              <a:extLst>
                <a:ext uri="{FF2B5EF4-FFF2-40B4-BE49-F238E27FC236}">
                  <a16:creationId xmlns:a16="http://schemas.microsoft.com/office/drawing/2014/main" id="{DDF885B7-04C0-4C5D-8F7E-46053DF7A56A}"/>
                </a:ext>
              </a:extLst>
            </p:cNvPr>
            <p:cNvSpPr txBox="1"/>
            <p:nvPr/>
          </p:nvSpPr>
          <p:spPr>
            <a:xfrm>
              <a:off x="1573168" y="1196660"/>
              <a:ext cx="8731427"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3800" b="1" i="0" u="none" strike="noStrike" kern="1200" cap="none" spc="0" normalizeH="0" baseline="0" noProof="0" dirty="0">
                  <a:ln>
                    <a:noFill/>
                  </a:ln>
                  <a:solidFill>
                    <a:srgbClr val="C00000"/>
                  </a:solidFill>
                  <a:effectLst/>
                  <a:uLnTx/>
                  <a:uFillTx/>
                  <a:latin typeface="Harry P" panose="00000400000000000000" pitchFamily="2" charset="0"/>
                  <a:ea typeface="+mn-ea"/>
                  <a:cs typeface="+mn-cs"/>
                </a:rPr>
                <a:t>The End</a:t>
              </a:r>
            </a:p>
          </p:txBody>
        </p:sp>
      </p:grpSp>
      <p:pic>
        <p:nvPicPr>
          <p:cNvPr id="12" name="Picture 11">
            <a:extLst>
              <a:ext uri="{FF2B5EF4-FFF2-40B4-BE49-F238E27FC236}">
                <a16:creationId xmlns:a16="http://schemas.microsoft.com/office/drawing/2014/main" id="{CB3FBF81-96AF-43D1-8280-177C6E6614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9447" y="3396262"/>
            <a:ext cx="4686300" cy="2095500"/>
          </a:xfrm>
          <a:prstGeom prst="rect">
            <a:avLst/>
          </a:prstGeom>
        </p:spPr>
      </p:pic>
    </p:spTree>
    <p:extLst>
      <p:ext uri="{BB962C8B-B14F-4D97-AF65-F5344CB8AC3E}">
        <p14:creationId xmlns:p14="http://schemas.microsoft.com/office/powerpoint/2010/main" val="251485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5"/>
                                        </p:tgtEl>
                                        <p:attrNameLst>
                                          <p:attrName>style.visibility</p:attrName>
                                        </p:attrNameLst>
                                      </p:cBhvr>
                                      <p:to>
                                        <p:strVal val="visible"/>
                                      </p:to>
                                    </p:set>
                                  </p:childTnLst>
                                </p:cTn>
                              </p:par>
                            </p:childTnLst>
                          </p:cTn>
                        </p:par>
                        <p:par>
                          <p:cTn id="10" fill="hold">
                            <p:stCondLst>
                              <p:cond delay="1000"/>
                            </p:stCondLst>
                            <p:childTnLst>
                              <p:par>
                                <p:cTn id="11" presetID="1" presetClass="exit" presetSubtype="0" fill="hold" nodeType="afterEffect">
                                  <p:stCondLst>
                                    <p:cond delay="0"/>
                                  </p:stCondLst>
                                  <p:childTnLst>
                                    <p:set>
                                      <p:cBhvr>
                                        <p:cTn id="12" dur="1" fill="hold">
                                          <p:stCondLst>
                                            <p:cond delay="499"/>
                                          </p:stCondLst>
                                        </p:cTn>
                                        <p:tgtEl>
                                          <p:spTgt spid="2"/>
                                        </p:tgtEl>
                                        <p:attrNameLst>
                                          <p:attrName>style.visibility</p:attrName>
                                        </p:attrNameLst>
                                      </p:cBhvr>
                                      <p:to>
                                        <p:strVal val="hidden"/>
                                      </p:to>
                                    </p:set>
                                  </p:childTnLst>
                                </p:cTn>
                              </p:par>
                            </p:childTnLst>
                          </p:cTn>
                        </p:par>
                        <p:par>
                          <p:cTn id="13" fill="hold">
                            <p:stCondLst>
                              <p:cond delay="1500"/>
                            </p:stCondLst>
                            <p:childTnLst>
                              <p:par>
                                <p:cTn id="14" presetID="1" presetClass="entr" presetSubtype="0" fill="hold" nodeType="afterEffect">
                                  <p:stCondLst>
                                    <p:cond delay="0"/>
                                  </p:stCondLst>
                                  <p:childTnLst>
                                    <p:set>
                                      <p:cBhvr>
                                        <p:cTn id="15" dur="1" fill="hold">
                                          <p:stCondLst>
                                            <p:cond delay="499"/>
                                          </p:stCondLst>
                                        </p:cTn>
                                        <p:tgtEl>
                                          <p:spTgt spid="4"/>
                                        </p:tgtEl>
                                        <p:attrNameLst>
                                          <p:attrName>style.visibility</p:attrName>
                                        </p:attrNameLst>
                                      </p:cBhvr>
                                      <p:to>
                                        <p:strVal val="visible"/>
                                      </p:to>
                                    </p:set>
                                  </p:childTnLst>
                                </p:cTn>
                              </p:par>
                            </p:childTnLst>
                          </p:cTn>
                        </p:par>
                        <p:par>
                          <p:cTn id="16" fill="hold">
                            <p:stCondLst>
                              <p:cond delay="2000"/>
                            </p:stCondLst>
                            <p:childTnLst>
                              <p:par>
                                <p:cTn id="17" presetID="1" presetClass="exit" presetSubtype="0" fill="hold" nodeType="afterEffect">
                                  <p:stCondLst>
                                    <p:cond delay="0"/>
                                  </p:stCondLst>
                                  <p:childTnLst>
                                    <p:set>
                                      <p:cBhvr>
                                        <p:cTn id="18" dur="1" fill="hold">
                                          <p:stCondLst>
                                            <p:cond delay="499"/>
                                          </p:stCondLst>
                                        </p:cTn>
                                        <p:tgtEl>
                                          <p:spTgt spid="5"/>
                                        </p:tgtEl>
                                        <p:attrNameLst>
                                          <p:attrName>style.visibility</p:attrName>
                                        </p:attrNameLst>
                                      </p:cBhvr>
                                      <p:to>
                                        <p:strVal val="hidden"/>
                                      </p:to>
                                    </p:set>
                                  </p:childTnLst>
                                </p:cTn>
                              </p:par>
                            </p:childTnLst>
                          </p:cTn>
                        </p:par>
                        <p:par>
                          <p:cTn id="19" fill="hold">
                            <p:stCondLst>
                              <p:cond delay="2500"/>
                            </p:stCondLst>
                            <p:childTnLst>
                              <p:par>
                                <p:cTn id="20" presetID="1" presetClass="entr" presetSubtype="0" fill="hold" nodeType="afterEffect">
                                  <p:stCondLst>
                                    <p:cond delay="0"/>
                                  </p:stCondLst>
                                  <p:childTnLst>
                                    <p:set>
                                      <p:cBhvr>
                                        <p:cTn id="21" dur="1" fill="hold">
                                          <p:stCondLst>
                                            <p:cond delay="499"/>
                                          </p:stCondLst>
                                        </p:cTn>
                                        <p:tgtEl>
                                          <p:spTgt spid="3"/>
                                        </p:tgtEl>
                                        <p:attrNameLst>
                                          <p:attrName>style.visibility</p:attrName>
                                        </p:attrNameLst>
                                      </p:cBhvr>
                                      <p:to>
                                        <p:strVal val="visible"/>
                                      </p:to>
                                    </p:set>
                                  </p:childTnLst>
                                </p:cTn>
                              </p:par>
                            </p:childTnLst>
                          </p:cTn>
                        </p:par>
                        <p:par>
                          <p:cTn id="22" fill="hold">
                            <p:stCondLst>
                              <p:cond delay="3000"/>
                            </p:stCondLst>
                            <p:childTnLst>
                              <p:par>
                                <p:cTn id="23" presetID="1" presetClass="exit" presetSubtype="0" fill="hold" nodeType="afterEffect">
                                  <p:stCondLst>
                                    <p:cond delay="0"/>
                                  </p:stCondLst>
                                  <p:childTnLst>
                                    <p:set>
                                      <p:cBhvr>
                                        <p:cTn id="24" dur="1" fill="hold">
                                          <p:stCondLst>
                                            <p:cond delay="499"/>
                                          </p:stCondLst>
                                        </p:cTn>
                                        <p:tgtEl>
                                          <p:spTgt spid="4"/>
                                        </p:tgtEl>
                                        <p:attrNameLst>
                                          <p:attrName>style.visibility</p:attrName>
                                        </p:attrNameLst>
                                      </p:cBhvr>
                                      <p:to>
                                        <p:strVal val="hidden"/>
                                      </p:to>
                                    </p:set>
                                  </p:childTnLst>
                                </p:cTn>
                              </p:par>
                            </p:childTnLst>
                          </p:cTn>
                        </p:par>
                        <p:par>
                          <p:cTn id="25" fill="hold">
                            <p:stCondLst>
                              <p:cond delay="3500"/>
                            </p:stCondLst>
                            <p:childTnLst>
                              <p:par>
                                <p:cTn id="26" presetID="1" presetClass="entr" presetSubtype="0" fill="hold" nodeType="afterEffect">
                                  <p:stCondLst>
                                    <p:cond delay="0"/>
                                  </p:stCondLst>
                                  <p:childTnLst>
                                    <p:set>
                                      <p:cBhvr>
                                        <p:cTn id="27" dur="1" fill="hold">
                                          <p:stCondLst>
                                            <p:cond delay="499"/>
                                          </p:stCondLst>
                                        </p:cTn>
                                        <p:tgtEl>
                                          <p:spTgt spid="6"/>
                                        </p:tgtEl>
                                        <p:attrNameLst>
                                          <p:attrName>style.visibility</p:attrName>
                                        </p:attrNameLst>
                                      </p:cBhvr>
                                      <p:to>
                                        <p:strVal val="visible"/>
                                      </p:to>
                                    </p:set>
                                  </p:childTnLst>
                                </p:cTn>
                              </p:par>
                            </p:childTnLst>
                          </p:cTn>
                        </p:par>
                        <p:par>
                          <p:cTn id="28" fill="hold">
                            <p:stCondLst>
                              <p:cond delay="4000"/>
                            </p:stCondLst>
                            <p:childTnLst>
                              <p:par>
                                <p:cTn id="29" presetID="1" presetClass="exit" presetSubtype="0" fill="hold" nodeType="afterEffect">
                                  <p:stCondLst>
                                    <p:cond delay="0"/>
                                  </p:stCondLst>
                                  <p:childTnLst>
                                    <p:set>
                                      <p:cBhvr>
                                        <p:cTn id="30" dur="1" fill="hold">
                                          <p:stCondLst>
                                            <p:cond delay="499"/>
                                          </p:stCondLst>
                                        </p:cTn>
                                        <p:tgtEl>
                                          <p:spTgt spid="3"/>
                                        </p:tgtEl>
                                        <p:attrNameLst>
                                          <p:attrName>style.visibility</p:attrName>
                                        </p:attrNameLst>
                                      </p:cBhvr>
                                      <p:to>
                                        <p:strVal val="hidden"/>
                                      </p:to>
                                    </p:set>
                                  </p:childTnLst>
                                </p:cTn>
                              </p:par>
                            </p:childTnLst>
                          </p:cTn>
                        </p:par>
                        <p:par>
                          <p:cTn id="31" fill="hold">
                            <p:stCondLst>
                              <p:cond delay="4500"/>
                            </p:stCondLst>
                            <p:childTnLst>
                              <p:par>
                                <p:cTn id="32" presetID="1" presetClass="entr" presetSubtype="0" fill="hold" nodeType="afterEffect">
                                  <p:stCondLst>
                                    <p:cond delay="0"/>
                                  </p:stCondLst>
                                  <p:childTnLst>
                                    <p:set>
                                      <p:cBhvr>
                                        <p:cTn id="33" dur="1" fill="hold">
                                          <p:stCondLst>
                                            <p:cond delay="499"/>
                                          </p:stCondLst>
                                        </p:cTn>
                                        <p:tgtEl>
                                          <p:spTgt spid="7"/>
                                        </p:tgtEl>
                                        <p:attrNameLst>
                                          <p:attrName>style.visibility</p:attrName>
                                        </p:attrNameLst>
                                      </p:cBhvr>
                                      <p:to>
                                        <p:strVal val="visible"/>
                                      </p:to>
                                    </p:set>
                                  </p:childTnLst>
                                </p:cTn>
                              </p:par>
                            </p:childTnLst>
                          </p:cTn>
                        </p:par>
                        <p:par>
                          <p:cTn id="34" fill="hold">
                            <p:stCondLst>
                              <p:cond delay="5000"/>
                            </p:stCondLst>
                            <p:childTnLst>
                              <p:par>
                                <p:cTn id="35" presetID="1" presetClass="exit" presetSubtype="0" fill="hold" nodeType="afterEffect">
                                  <p:stCondLst>
                                    <p:cond delay="0"/>
                                  </p:stCondLst>
                                  <p:childTnLst>
                                    <p:set>
                                      <p:cBhvr>
                                        <p:cTn id="36" dur="1" fill="hold">
                                          <p:stCondLst>
                                            <p:cond delay="499"/>
                                          </p:stCondLst>
                                        </p:cTn>
                                        <p:tgtEl>
                                          <p:spTgt spid="6"/>
                                        </p:tgtEl>
                                        <p:attrNameLst>
                                          <p:attrName>style.visibility</p:attrName>
                                        </p:attrNameLst>
                                      </p:cBhvr>
                                      <p:to>
                                        <p:strVal val="hidden"/>
                                      </p:to>
                                    </p:set>
                                  </p:childTnLst>
                                </p:cTn>
                              </p:par>
                            </p:childTnLst>
                          </p:cTn>
                        </p:par>
                        <p:par>
                          <p:cTn id="37" fill="hold">
                            <p:stCondLst>
                              <p:cond delay="5500"/>
                            </p:stCondLst>
                            <p:childTnLst>
                              <p:par>
                                <p:cTn id="38" presetID="1" presetClass="exit" presetSubtype="0" fill="hold" nodeType="afterEffect">
                                  <p:stCondLst>
                                    <p:cond delay="0"/>
                                  </p:stCondLst>
                                  <p:childTnLst>
                                    <p:set>
                                      <p:cBhvr>
                                        <p:cTn id="39" dur="1" fill="hold">
                                          <p:stCondLst>
                                            <p:cond delay="499"/>
                                          </p:stCondLst>
                                        </p:cTn>
                                        <p:tgtEl>
                                          <p:spTgt spid="7"/>
                                        </p:tgtEl>
                                        <p:attrNameLst>
                                          <p:attrName>style.visibility</p:attrName>
                                        </p:attrNameLst>
                                      </p:cBhvr>
                                      <p:to>
                                        <p:strVal val="hidden"/>
                                      </p:to>
                                    </p:set>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14"/>
          <p:cNvSpPr txBox="1">
            <a:spLocks noGrp="1"/>
          </p:cNvSpPr>
          <p:nvPr>
            <p:ph type="ctrTitle"/>
          </p:nvPr>
        </p:nvSpPr>
        <p:spPr>
          <a:xfrm>
            <a:off x="6309200" y="992775"/>
            <a:ext cx="5467500" cy="35409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GB" sz="5400"/>
              <a:t>Introduction to Object </a:t>
            </a:r>
            <a:r>
              <a:rPr lang="en-GB" sz="5400" dirty="0"/>
              <a:t>Reports</a:t>
            </a:r>
            <a:endParaRPr sz="5400"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16"/>
          <p:cNvSpPr txBox="1">
            <a:spLocks noGrp="1"/>
          </p:cNvSpPr>
          <p:nvPr>
            <p:ph type="title"/>
          </p:nvPr>
        </p:nvSpPr>
        <p:spPr>
          <a:xfrm>
            <a:off x="4124361" y="178900"/>
            <a:ext cx="7612800" cy="1007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GB" dirty="0"/>
              <a:t>Agenda</a:t>
            </a:r>
            <a:endParaRPr dirty="0"/>
          </a:p>
        </p:txBody>
      </p:sp>
      <p:sp>
        <p:nvSpPr>
          <p:cNvPr id="417" name="Google Shape;417;p16"/>
          <p:cNvSpPr txBox="1">
            <a:spLocks noGrp="1"/>
          </p:cNvSpPr>
          <p:nvPr>
            <p:ph type="body" idx="1"/>
          </p:nvPr>
        </p:nvSpPr>
        <p:spPr>
          <a:xfrm>
            <a:off x="4217050" y="2119125"/>
            <a:ext cx="1712100" cy="2179200"/>
          </a:xfrm>
          <a:prstGeom prst="rect">
            <a:avLst/>
          </a:prstGeom>
        </p:spPr>
        <p:txBody>
          <a:bodyPr spcFirstLastPara="1" wrap="square" lIns="121900" tIns="121900" rIns="121900" bIns="121900" anchor="ctr" anchorCtr="0">
            <a:noAutofit/>
          </a:bodyPr>
          <a:lstStyle/>
          <a:p>
            <a:pPr marL="0" lvl="0" indent="0" algn="ctr" rtl="0">
              <a:lnSpc>
                <a:spcPct val="100000"/>
              </a:lnSpc>
              <a:spcBef>
                <a:spcPts val="0"/>
              </a:spcBef>
              <a:spcAft>
                <a:spcPts val="2100"/>
              </a:spcAft>
              <a:buNone/>
            </a:pPr>
            <a:r>
              <a:rPr lang="en-US" sz="2000" dirty="0"/>
              <a:t>Introduction</a:t>
            </a:r>
            <a:endParaRPr sz="2000" dirty="0"/>
          </a:p>
        </p:txBody>
      </p:sp>
      <p:sp>
        <p:nvSpPr>
          <p:cNvPr id="418" name="Google Shape;418;p16"/>
          <p:cNvSpPr txBox="1">
            <a:spLocks noGrp="1"/>
          </p:cNvSpPr>
          <p:nvPr>
            <p:ph type="body" idx="2"/>
          </p:nvPr>
        </p:nvSpPr>
        <p:spPr>
          <a:xfrm>
            <a:off x="6889800" y="2296125"/>
            <a:ext cx="1628700" cy="2002200"/>
          </a:xfrm>
          <a:prstGeom prst="rect">
            <a:avLst/>
          </a:prstGeom>
        </p:spPr>
        <p:txBody>
          <a:bodyPr spcFirstLastPara="1" wrap="square" lIns="121900" tIns="121900" rIns="121900" bIns="121900" anchor="ctr" anchorCtr="0">
            <a:noAutofit/>
          </a:bodyPr>
          <a:lstStyle/>
          <a:p>
            <a:pPr marL="0" marR="0" lvl="0" indent="0" algn="ctr" rtl="0">
              <a:lnSpc>
                <a:spcPct val="100000"/>
              </a:lnSpc>
              <a:spcBef>
                <a:spcPts val="0"/>
              </a:spcBef>
              <a:spcAft>
                <a:spcPts val="2100"/>
              </a:spcAft>
              <a:buNone/>
            </a:pPr>
            <a:r>
              <a:rPr lang="en-US" dirty="0"/>
              <a:t>Basic Steps to Create an Object Report</a:t>
            </a:r>
          </a:p>
        </p:txBody>
      </p:sp>
      <p:sp>
        <p:nvSpPr>
          <p:cNvPr id="419" name="Google Shape;419;p16"/>
          <p:cNvSpPr txBox="1">
            <a:spLocks noGrp="1"/>
          </p:cNvSpPr>
          <p:nvPr>
            <p:ph type="body" idx="3"/>
          </p:nvPr>
        </p:nvSpPr>
        <p:spPr>
          <a:xfrm>
            <a:off x="9479150" y="2207625"/>
            <a:ext cx="1628700" cy="2002200"/>
          </a:xfrm>
          <a:prstGeom prst="rect">
            <a:avLst/>
          </a:prstGeom>
        </p:spPr>
        <p:txBody>
          <a:bodyPr spcFirstLastPara="1" wrap="square" lIns="121900" tIns="121900" rIns="121900" bIns="121900" anchor="ctr" anchorCtr="0">
            <a:noAutofit/>
          </a:bodyPr>
          <a:lstStyle/>
          <a:p>
            <a:pPr marL="0" marR="0" lvl="0" indent="0" algn="ctr" rtl="0">
              <a:lnSpc>
                <a:spcPct val="100000"/>
              </a:lnSpc>
              <a:spcBef>
                <a:spcPts val="0"/>
              </a:spcBef>
              <a:spcAft>
                <a:spcPts val="2100"/>
              </a:spcAft>
              <a:buNone/>
            </a:pPr>
            <a:r>
              <a:rPr lang="en-GB" dirty="0"/>
              <a:t>Editing Current Object Reports</a:t>
            </a:r>
            <a:endParaRPr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17"/>
          <p:cNvSpPr txBox="1">
            <a:spLocks noGrp="1"/>
          </p:cNvSpPr>
          <p:nvPr>
            <p:ph type="title"/>
          </p:nvPr>
        </p:nvSpPr>
        <p:spPr>
          <a:xfrm>
            <a:off x="3605475" y="2714475"/>
            <a:ext cx="4796100" cy="11223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GB" sz="6000" dirty="0"/>
              <a:t>Introduction</a:t>
            </a:r>
            <a:endParaRPr sz="6000"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15"/>
          <p:cNvSpPr txBox="1">
            <a:spLocks noGrp="1"/>
          </p:cNvSpPr>
          <p:nvPr>
            <p:ph type="title"/>
          </p:nvPr>
        </p:nvSpPr>
        <p:spPr>
          <a:xfrm>
            <a:off x="1336954" y="1086225"/>
            <a:ext cx="6598800" cy="10077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GB" dirty="0"/>
              <a:t>Introduction</a:t>
            </a:r>
            <a:endParaRPr dirty="0"/>
          </a:p>
        </p:txBody>
      </p:sp>
      <p:sp>
        <p:nvSpPr>
          <p:cNvPr id="411" name="Google Shape;411;p15"/>
          <p:cNvSpPr txBox="1">
            <a:spLocks noGrp="1"/>
          </p:cNvSpPr>
          <p:nvPr>
            <p:ph type="body" idx="1"/>
          </p:nvPr>
        </p:nvSpPr>
        <p:spPr>
          <a:xfrm>
            <a:off x="1336950" y="2274425"/>
            <a:ext cx="6598800" cy="2765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2000" dirty="0"/>
              <a:t>Objects reports are reports that the user can create.  They are called Object Reports because you can create different objects in the reports such as text, boxes, lines, circles, logos, and pictures.  You can create transcripts, labels, fees lists, report cards, and class lists in Object Reports.  These reports pull information from PowerSchool.</a:t>
            </a:r>
            <a:endParaRPr sz="200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22"/>
          <p:cNvSpPr txBox="1">
            <a:spLocks noGrp="1"/>
          </p:cNvSpPr>
          <p:nvPr>
            <p:ph type="title"/>
          </p:nvPr>
        </p:nvSpPr>
        <p:spPr>
          <a:xfrm>
            <a:off x="415604" y="364767"/>
            <a:ext cx="11361000" cy="763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GB" dirty="0"/>
              <a:t>Introduction: FAQs</a:t>
            </a:r>
            <a:endParaRPr dirty="0"/>
          </a:p>
        </p:txBody>
      </p:sp>
      <p:sp>
        <p:nvSpPr>
          <p:cNvPr id="453" name="Google Shape;453;p22"/>
          <p:cNvSpPr txBox="1">
            <a:spLocks noGrp="1"/>
          </p:cNvSpPr>
          <p:nvPr>
            <p:ph type="body" idx="1"/>
          </p:nvPr>
        </p:nvSpPr>
        <p:spPr>
          <a:xfrm>
            <a:off x="898875" y="2149275"/>
            <a:ext cx="2694300" cy="35466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b="1" dirty="0"/>
              <a:t>What is the difference between Reports and Object Reports?</a:t>
            </a:r>
          </a:p>
          <a:p>
            <a:pPr marL="0" lvl="0" indent="0" algn="ctr" rtl="0">
              <a:spcBef>
                <a:spcPts val="2100"/>
              </a:spcBef>
              <a:spcAft>
                <a:spcPts val="2100"/>
              </a:spcAft>
              <a:buNone/>
            </a:pPr>
            <a:r>
              <a:rPr lang="en-US" dirty="0"/>
              <a:t>Reports are “canned” reports that are built into PowerSchool. Object Reports are completely customizable.</a:t>
            </a:r>
            <a:endParaRPr dirty="0"/>
          </a:p>
        </p:txBody>
      </p:sp>
      <p:sp>
        <p:nvSpPr>
          <p:cNvPr id="454" name="Google Shape;454;p22"/>
          <p:cNvSpPr txBox="1">
            <a:spLocks noGrp="1"/>
          </p:cNvSpPr>
          <p:nvPr>
            <p:ph type="body" idx="2"/>
          </p:nvPr>
        </p:nvSpPr>
        <p:spPr>
          <a:xfrm>
            <a:off x="4901898" y="2627826"/>
            <a:ext cx="1917300" cy="2729847"/>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GB" b="1" dirty="0"/>
              <a:t>How hard is it?</a:t>
            </a:r>
          </a:p>
          <a:p>
            <a:pPr marL="0" lvl="0" indent="0" algn="ctr" rtl="0">
              <a:spcBef>
                <a:spcPts val="0"/>
              </a:spcBef>
              <a:spcAft>
                <a:spcPts val="0"/>
              </a:spcAft>
              <a:buNone/>
            </a:pPr>
            <a:r>
              <a:rPr lang="en-US" sz="1600" dirty="0"/>
              <a:t>Creating your first Object Report is a challenge. Life Hack: The easiest way to create an Object Report is to copy/use one already created.</a:t>
            </a:r>
            <a:endParaRPr sz="1600" dirty="0"/>
          </a:p>
        </p:txBody>
      </p:sp>
      <p:sp>
        <p:nvSpPr>
          <p:cNvPr id="455" name="Google Shape;455;p22"/>
          <p:cNvSpPr txBox="1">
            <a:spLocks noGrp="1"/>
          </p:cNvSpPr>
          <p:nvPr>
            <p:ph type="body" idx="3"/>
          </p:nvPr>
        </p:nvSpPr>
        <p:spPr>
          <a:xfrm>
            <a:off x="8586975" y="2125700"/>
            <a:ext cx="2544300" cy="37341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GB" b="1" dirty="0"/>
              <a:t>Who can create reports? </a:t>
            </a:r>
          </a:p>
          <a:p>
            <a:pPr marL="0" lvl="0" indent="0" algn="ctr" rtl="0">
              <a:spcBef>
                <a:spcPts val="0"/>
              </a:spcBef>
              <a:spcAft>
                <a:spcPts val="0"/>
              </a:spcAft>
              <a:buNone/>
            </a:pPr>
            <a:r>
              <a:rPr lang="en-US" dirty="0"/>
              <a:t>Users that have rights to edit in PowerSchool Admin can create reports.  That means that teachers that only use PowerTeacher don’t have rights or access to create object reports. </a:t>
            </a:r>
            <a:endParaRPr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17"/>
          <p:cNvSpPr txBox="1">
            <a:spLocks noGrp="1"/>
          </p:cNvSpPr>
          <p:nvPr>
            <p:ph type="title"/>
          </p:nvPr>
        </p:nvSpPr>
        <p:spPr>
          <a:xfrm>
            <a:off x="3605475" y="2714475"/>
            <a:ext cx="4796100" cy="11223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sz="6000" dirty="0"/>
              <a:t>Basic Steps to Create an Object Report</a:t>
            </a:r>
          </a:p>
        </p:txBody>
      </p:sp>
    </p:spTree>
    <p:extLst>
      <p:ext uri="{BB962C8B-B14F-4D97-AF65-F5344CB8AC3E}">
        <p14:creationId xmlns:p14="http://schemas.microsoft.com/office/powerpoint/2010/main" val="42111639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AB6578-858D-6A2D-E15D-EE75706F95F6}"/>
              </a:ext>
            </a:extLst>
          </p:cNvPr>
          <p:cNvSpPr txBox="1"/>
          <p:nvPr/>
        </p:nvSpPr>
        <p:spPr>
          <a:xfrm>
            <a:off x="289249" y="310899"/>
            <a:ext cx="73991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glow rad="63500">
                    <a:srgbClr val="FFFF00">
                      <a:alpha val="40000"/>
                    </a:srgbClr>
                  </a:glow>
                </a:effectLst>
                <a:uLnTx/>
                <a:uFillTx/>
                <a:latin typeface="Henny Penny" panose="020B0604020202020204" charset="0"/>
                <a:cs typeface="Arial"/>
                <a:sym typeface="Arial"/>
              </a:rPr>
              <a:t>Basic Knowledge to Create an Object Report</a:t>
            </a:r>
          </a:p>
        </p:txBody>
      </p:sp>
      <p:pic>
        <p:nvPicPr>
          <p:cNvPr id="8" name="Picture 7">
            <a:extLst>
              <a:ext uri="{FF2B5EF4-FFF2-40B4-BE49-F238E27FC236}">
                <a16:creationId xmlns:a16="http://schemas.microsoft.com/office/drawing/2014/main" id="{1F8D5BBF-5043-A47A-0004-D362051191E4}"/>
              </a:ext>
            </a:extLst>
          </p:cNvPr>
          <p:cNvPicPr>
            <a:picLocks noChangeAspect="1"/>
          </p:cNvPicPr>
          <p:nvPr/>
        </p:nvPicPr>
        <p:blipFill>
          <a:blip r:embed="rId3"/>
          <a:stretch>
            <a:fillRect/>
          </a:stretch>
        </p:blipFill>
        <p:spPr>
          <a:xfrm>
            <a:off x="289249" y="1077105"/>
            <a:ext cx="6138184" cy="691626"/>
          </a:xfrm>
          <a:prstGeom prst="rect">
            <a:avLst/>
          </a:prstGeom>
        </p:spPr>
      </p:pic>
      <p:pic>
        <p:nvPicPr>
          <p:cNvPr id="10" name="Picture 9">
            <a:extLst>
              <a:ext uri="{FF2B5EF4-FFF2-40B4-BE49-F238E27FC236}">
                <a16:creationId xmlns:a16="http://schemas.microsoft.com/office/drawing/2014/main" id="{D204EAD2-779C-6A2E-24A2-2332E5468E3C}"/>
              </a:ext>
            </a:extLst>
          </p:cNvPr>
          <p:cNvPicPr>
            <a:picLocks noChangeAspect="1"/>
          </p:cNvPicPr>
          <p:nvPr/>
        </p:nvPicPr>
        <p:blipFill>
          <a:blip r:embed="rId4"/>
          <a:stretch>
            <a:fillRect/>
          </a:stretch>
        </p:blipFill>
        <p:spPr>
          <a:xfrm>
            <a:off x="289249" y="1957321"/>
            <a:ext cx="4096320" cy="1905075"/>
          </a:xfrm>
          <a:prstGeom prst="rect">
            <a:avLst/>
          </a:prstGeom>
        </p:spPr>
      </p:pic>
      <p:pic>
        <p:nvPicPr>
          <p:cNvPr id="12" name="Picture 11">
            <a:extLst>
              <a:ext uri="{FF2B5EF4-FFF2-40B4-BE49-F238E27FC236}">
                <a16:creationId xmlns:a16="http://schemas.microsoft.com/office/drawing/2014/main" id="{AB1BA10B-835F-5AAC-D9AB-79D3625CAAD9}"/>
              </a:ext>
            </a:extLst>
          </p:cNvPr>
          <p:cNvPicPr>
            <a:picLocks noChangeAspect="1"/>
          </p:cNvPicPr>
          <p:nvPr/>
        </p:nvPicPr>
        <p:blipFill>
          <a:blip r:embed="rId5"/>
          <a:stretch>
            <a:fillRect/>
          </a:stretch>
        </p:blipFill>
        <p:spPr>
          <a:xfrm>
            <a:off x="289249" y="4034763"/>
            <a:ext cx="5088523" cy="2439202"/>
          </a:xfrm>
          <a:prstGeom prst="rect">
            <a:avLst/>
          </a:prstGeom>
        </p:spPr>
      </p:pic>
      <p:pic>
        <p:nvPicPr>
          <p:cNvPr id="14" name="Picture 13">
            <a:extLst>
              <a:ext uri="{FF2B5EF4-FFF2-40B4-BE49-F238E27FC236}">
                <a16:creationId xmlns:a16="http://schemas.microsoft.com/office/drawing/2014/main" id="{6A5C3509-F731-5ECD-214E-05359FA0BCFF}"/>
              </a:ext>
            </a:extLst>
          </p:cNvPr>
          <p:cNvPicPr>
            <a:picLocks noChangeAspect="1"/>
          </p:cNvPicPr>
          <p:nvPr/>
        </p:nvPicPr>
        <p:blipFill>
          <a:blip r:embed="rId6"/>
          <a:stretch>
            <a:fillRect/>
          </a:stretch>
        </p:blipFill>
        <p:spPr>
          <a:xfrm>
            <a:off x="8540680" y="1048269"/>
            <a:ext cx="3029373" cy="1648055"/>
          </a:xfrm>
          <a:prstGeom prst="rect">
            <a:avLst/>
          </a:prstGeom>
        </p:spPr>
      </p:pic>
      <p:pic>
        <p:nvPicPr>
          <p:cNvPr id="16" name="Picture 15">
            <a:extLst>
              <a:ext uri="{FF2B5EF4-FFF2-40B4-BE49-F238E27FC236}">
                <a16:creationId xmlns:a16="http://schemas.microsoft.com/office/drawing/2014/main" id="{A6C76257-422F-FA20-B20F-F7DEC3120518}"/>
              </a:ext>
            </a:extLst>
          </p:cNvPr>
          <p:cNvPicPr>
            <a:picLocks noChangeAspect="1"/>
          </p:cNvPicPr>
          <p:nvPr/>
        </p:nvPicPr>
        <p:blipFill>
          <a:blip r:embed="rId7"/>
          <a:stretch>
            <a:fillRect/>
          </a:stretch>
        </p:blipFill>
        <p:spPr>
          <a:xfrm>
            <a:off x="4892096" y="2909858"/>
            <a:ext cx="6677957" cy="800212"/>
          </a:xfrm>
          <a:prstGeom prst="rect">
            <a:avLst/>
          </a:prstGeom>
        </p:spPr>
      </p:pic>
      <p:pic>
        <p:nvPicPr>
          <p:cNvPr id="18" name="Picture 17">
            <a:extLst>
              <a:ext uri="{FF2B5EF4-FFF2-40B4-BE49-F238E27FC236}">
                <a16:creationId xmlns:a16="http://schemas.microsoft.com/office/drawing/2014/main" id="{9C3EFF7E-15C9-D82A-93D6-81E8F62B58E5}"/>
              </a:ext>
            </a:extLst>
          </p:cNvPr>
          <p:cNvPicPr>
            <a:picLocks noChangeAspect="1"/>
          </p:cNvPicPr>
          <p:nvPr/>
        </p:nvPicPr>
        <p:blipFill>
          <a:blip r:embed="rId8"/>
          <a:stretch>
            <a:fillRect/>
          </a:stretch>
        </p:blipFill>
        <p:spPr>
          <a:xfrm>
            <a:off x="8452135" y="4034763"/>
            <a:ext cx="3117918" cy="2235817"/>
          </a:xfrm>
          <a:prstGeom prst="rect">
            <a:avLst/>
          </a:prstGeom>
        </p:spPr>
      </p:pic>
    </p:spTree>
    <p:extLst>
      <p:ext uri="{BB962C8B-B14F-4D97-AF65-F5344CB8AC3E}">
        <p14:creationId xmlns:p14="http://schemas.microsoft.com/office/powerpoint/2010/main" val="697903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97"/>
        <p:cNvGrpSpPr/>
        <p:nvPr/>
      </p:nvGrpSpPr>
      <p:grpSpPr>
        <a:xfrm>
          <a:off x="0" y="0"/>
          <a:ext cx="0" cy="0"/>
          <a:chOff x="0" y="0"/>
          <a:chExt cx="0" cy="0"/>
        </a:xfrm>
      </p:grpSpPr>
      <p:sp>
        <p:nvSpPr>
          <p:cNvPr id="4598" name="Google Shape;4598;p49"/>
          <p:cNvSpPr txBox="1">
            <a:spLocks noGrp="1"/>
          </p:cNvSpPr>
          <p:nvPr>
            <p:ph type="title"/>
          </p:nvPr>
        </p:nvSpPr>
        <p:spPr>
          <a:xfrm>
            <a:off x="2744751" y="2314388"/>
            <a:ext cx="6702365" cy="2594800"/>
          </a:xfrm>
          <a:prstGeom prst="rect">
            <a:avLst/>
          </a:prstGeom>
        </p:spPr>
        <p:txBody>
          <a:bodyPr spcFirstLastPara="1" wrap="square" lIns="121900" tIns="121900" rIns="121900" bIns="121900" anchor="ctr" anchorCtr="0">
            <a:noAutofit/>
          </a:bodyPr>
          <a:lstStyle/>
          <a:p>
            <a:r>
              <a:rPr lang="en" sz="9600" dirty="0">
                <a:solidFill>
                  <a:schemeClr val="accent5"/>
                </a:solidFill>
                <a:latin typeface="Harry P" panose="00000400000000000000" pitchFamily="2" charset="0"/>
              </a:rPr>
              <a:t>Years and Terms</a:t>
            </a:r>
            <a:endParaRPr sz="9600" dirty="0">
              <a:solidFill>
                <a:schemeClr val="accent5"/>
              </a:solidFill>
              <a:latin typeface="Harry P" panose="00000400000000000000" pitchFamily="2" charset="0"/>
            </a:endParaRPr>
          </a:p>
        </p:txBody>
      </p:sp>
      <p:sp>
        <p:nvSpPr>
          <p:cNvPr id="4599" name="Google Shape;4599;p49"/>
          <p:cNvSpPr txBox="1">
            <a:spLocks noGrp="1"/>
          </p:cNvSpPr>
          <p:nvPr>
            <p:ph type="subTitle" idx="1"/>
          </p:nvPr>
        </p:nvSpPr>
        <p:spPr>
          <a:xfrm>
            <a:off x="3417133" y="5405509"/>
            <a:ext cx="5357600" cy="697200"/>
          </a:xfrm>
          <a:prstGeom prst="rect">
            <a:avLst/>
          </a:prstGeom>
        </p:spPr>
        <p:txBody>
          <a:bodyPr spcFirstLastPara="1" wrap="square" lIns="121900" tIns="121900" rIns="121900" bIns="121900" anchor="t" anchorCtr="0">
            <a:noAutofit/>
          </a:bodyPr>
          <a:lstStyle/>
          <a:p>
            <a:pPr marL="0" indent="0"/>
            <a:r>
              <a:rPr lang="en" dirty="0">
                <a:solidFill>
                  <a:schemeClr val="dk1"/>
                </a:solidFill>
              </a:rPr>
              <a:t>How to Set up Years and Terms</a:t>
            </a:r>
            <a:endParaRPr dirty="0">
              <a:solidFill>
                <a:schemeClr val="dk1"/>
              </a:solidFill>
            </a:endParaRPr>
          </a:p>
        </p:txBody>
      </p:sp>
      <p:sp>
        <p:nvSpPr>
          <p:cNvPr id="4600" name="Google Shape;4600;p49"/>
          <p:cNvSpPr txBox="1">
            <a:spLocks noGrp="1"/>
          </p:cNvSpPr>
          <p:nvPr>
            <p:ph type="title" idx="2"/>
          </p:nvPr>
        </p:nvSpPr>
        <p:spPr>
          <a:xfrm>
            <a:off x="5046733" y="1031084"/>
            <a:ext cx="2098400" cy="1029600"/>
          </a:xfrm>
          <a:prstGeom prst="rect">
            <a:avLst/>
          </a:prstGeom>
        </p:spPr>
        <p:txBody>
          <a:bodyPr spcFirstLastPara="1" wrap="square" lIns="121900" tIns="121900" rIns="121900" bIns="121900" anchor="ctr" anchorCtr="0">
            <a:noAutofit/>
          </a:bodyPr>
          <a:lstStyle/>
          <a:p>
            <a:r>
              <a:rPr lang="en" sz="10666" dirty="0">
                <a:latin typeface="Harry P" panose="00000400000000000000" pitchFamily="2" charset="0"/>
              </a:rPr>
              <a:t>01</a:t>
            </a:r>
            <a:endParaRPr sz="10666" dirty="0">
              <a:latin typeface="Harry P" panose="00000400000000000000" pitchFamily="2" charset="0"/>
            </a:endParaRPr>
          </a:p>
        </p:txBody>
      </p:sp>
      <p:pic>
        <p:nvPicPr>
          <p:cNvPr id="3" name="Imagen 2"/>
          <p:cNvPicPr>
            <a:picLocks noChangeAspect="1"/>
          </p:cNvPicPr>
          <p:nvPr/>
        </p:nvPicPr>
        <p:blipFill>
          <a:blip r:embed="rId3"/>
          <a:stretch>
            <a:fillRect/>
          </a:stretch>
        </p:blipFill>
        <p:spPr>
          <a:xfrm rot="18000000">
            <a:off x="8494899" y="3783817"/>
            <a:ext cx="2610000" cy="525000"/>
          </a:xfrm>
          <a:prstGeom prst="rect">
            <a:avLst/>
          </a:prstGeom>
        </p:spPr>
      </p:pic>
      <p:pic>
        <p:nvPicPr>
          <p:cNvPr id="9" name="Imagen 8"/>
          <p:cNvPicPr>
            <a:picLocks noChangeAspect="1"/>
          </p:cNvPicPr>
          <p:nvPr/>
        </p:nvPicPr>
        <p:blipFill>
          <a:blip r:embed="rId3"/>
          <a:stretch>
            <a:fillRect/>
          </a:stretch>
        </p:blipFill>
        <p:spPr>
          <a:xfrm rot="3600000">
            <a:off x="1223329" y="3765217"/>
            <a:ext cx="2610000" cy="525000"/>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AB6578-858D-6A2D-E15D-EE75706F95F6}"/>
              </a:ext>
            </a:extLst>
          </p:cNvPr>
          <p:cNvSpPr txBox="1"/>
          <p:nvPr/>
        </p:nvSpPr>
        <p:spPr>
          <a:xfrm>
            <a:off x="256402" y="373102"/>
            <a:ext cx="7942500" cy="7635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rtlCol="0" anchor="t" anchorCtr="0">
            <a:normAutofit/>
          </a:bodyPr>
          <a:lstStyle/>
          <a:p>
            <a:pPr marL="0" marR="0" lvl="0" indent="0" algn="l" defTabSz="914400" rtl="0" eaLnBrk="1" fontAlgn="auto" latinLnBrk="0" hangingPunct="1">
              <a:lnSpc>
                <a:spcPct val="90000"/>
              </a:lnSpc>
              <a:spcBef>
                <a:spcPts val="0"/>
              </a:spcBef>
              <a:spcAft>
                <a:spcPts val="600"/>
              </a:spcAft>
              <a:buClr>
                <a:srgbClr val="DBD7B8"/>
              </a:buClr>
              <a:buSzPts val="3700"/>
              <a:buFont typeface="Arial"/>
              <a:buNone/>
              <a:tabLst/>
              <a:defRPr/>
            </a:pPr>
            <a:r>
              <a:rPr kumimoji="0" lang="en-US" sz="3100" b="1" i="0" u="none" strike="noStrike" kern="0" cap="none" spc="0" normalizeH="0" baseline="0" noProof="0" dirty="0">
                <a:ln>
                  <a:noFill/>
                </a:ln>
                <a:solidFill>
                  <a:srgbClr val="DBD7B8"/>
                </a:solidFill>
                <a:effectLst>
                  <a:glow rad="63500">
                    <a:srgbClr val="FFFF00">
                      <a:alpha val="40000"/>
                    </a:srgbClr>
                  </a:glow>
                </a:effectLst>
                <a:uLnTx/>
                <a:uFillTx/>
                <a:latin typeface="Henny Penny"/>
                <a:ea typeface="Henny Penny"/>
                <a:cs typeface="Henny Penny"/>
                <a:sym typeface="Henny Penny"/>
              </a:rPr>
              <a:t>Create an Object Report Template</a:t>
            </a:r>
          </a:p>
        </p:txBody>
      </p:sp>
      <p:sp>
        <p:nvSpPr>
          <p:cNvPr id="3" name="TextBox 2">
            <a:extLst>
              <a:ext uri="{FF2B5EF4-FFF2-40B4-BE49-F238E27FC236}">
                <a16:creationId xmlns:a16="http://schemas.microsoft.com/office/drawing/2014/main" id="{B9A2718F-0FB6-7C07-BDAA-18CB97DCE5FC}"/>
              </a:ext>
            </a:extLst>
          </p:cNvPr>
          <p:cNvSpPr txBox="1"/>
          <p:nvPr/>
        </p:nvSpPr>
        <p:spPr>
          <a:xfrm>
            <a:off x="237930" y="1506057"/>
            <a:ext cx="11954070" cy="3978900"/>
          </a:xfrm>
          <a:prstGeom prst="rect">
            <a:avLst/>
          </a:prstGeom>
          <a:noFill/>
          <a:ln>
            <a:noFill/>
          </a:ln>
        </p:spPr>
        <p:txBody>
          <a:bodyPr spcFirstLastPara="1" wrap="square" lIns="121900" tIns="121900" rIns="121900" bIns="121900" rtlCol="0" anchor="t" anchorCtr="0">
            <a:normAutofit/>
          </a:bodyPr>
          <a:lstStyle/>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r>
              <a:rPr kumimoji="0" lang="en-US" sz="3600" b="0" i="0" u="none" strike="noStrike" kern="0" cap="none" spc="0" normalizeH="0" baseline="0" noProof="0" dirty="0">
                <a:ln>
                  <a:noFill/>
                </a:ln>
                <a:solidFill>
                  <a:srgbClr val="DBD7B8"/>
                </a:solidFill>
                <a:effectLst/>
                <a:uLnTx/>
                <a:uFillTx/>
                <a:latin typeface="Karma"/>
                <a:ea typeface="Karma"/>
                <a:cs typeface="Karma"/>
                <a:sym typeface="Karma"/>
              </a:rPr>
              <a:t>Go to </a:t>
            </a:r>
            <a:r>
              <a:rPr kumimoji="0" lang="en-US" sz="3600" b="1" i="0" u="none" strike="noStrike" kern="0" cap="none" spc="0" normalizeH="0" baseline="0" noProof="0" dirty="0">
                <a:ln>
                  <a:noFill/>
                </a:ln>
                <a:solidFill>
                  <a:srgbClr val="DBD7B8"/>
                </a:solidFill>
                <a:effectLst/>
                <a:uLnTx/>
                <a:uFillTx/>
                <a:latin typeface="Karma"/>
                <a:ea typeface="Karma"/>
                <a:cs typeface="Karma"/>
                <a:sym typeface="Karma"/>
              </a:rPr>
              <a:t>System Management </a:t>
            </a:r>
            <a:r>
              <a:rPr kumimoji="0" lang="en-US" sz="3600" b="0" i="0" u="none" strike="noStrike" kern="0" cap="none" spc="0" normalizeH="0" baseline="0" noProof="0" dirty="0">
                <a:ln>
                  <a:noFill/>
                </a:ln>
                <a:solidFill>
                  <a:srgbClr val="DBD7B8"/>
                </a:solidFill>
                <a:effectLst/>
                <a:uLnTx/>
                <a:uFillTx/>
                <a:latin typeface="Karma"/>
                <a:ea typeface="Karma"/>
                <a:cs typeface="Karma"/>
                <a:sym typeface="Karma"/>
              </a:rPr>
              <a:t>in Left-Hand Menu (from PowerSchool Admin Home Page)</a:t>
            </a: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r>
              <a:rPr kumimoji="0" lang="en-US" sz="3600" b="0" i="0" u="none" strike="noStrike" kern="0" cap="none" spc="0" normalizeH="0" baseline="0" noProof="0" dirty="0">
                <a:ln>
                  <a:noFill/>
                </a:ln>
                <a:solidFill>
                  <a:srgbClr val="DBD7B8"/>
                </a:solidFill>
                <a:effectLst/>
                <a:uLnTx/>
                <a:uFillTx/>
                <a:latin typeface="Karma"/>
                <a:ea typeface="Karma"/>
                <a:cs typeface="Karma"/>
                <a:sym typeface="Karma"/>
              </a:rPr>
              <a:t>Click </a:t>
            </a:r>
            <a:r>
              <a:rPr kumimoji="0" lang="en-US" sz="3600" b="1" i="0" u="none" strike="noStrike" kern="0" cap="none" spc="0" normalizeH="0" baseline="0" noProof="0" dirty="0">
                <a:ln>
                  <a:noFill/>
                </a:ln>
                <a:solidFill>
                  <a:srgbClr val="DBD7B8"/>
                </a:solidFill>
                <a:effectLst/>
                <a:uLnTx/>
                <a:uFillTx/>
                <a:latin typeface="Karma"/>
                <a:ea typeface="Karma"/>
                <a:cs typeface="Karma"/>
                <a:sym typeface="Karma"/>
              </a:rPr>
              <a:t>Reports</a:t>
            </a: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r>
              <a:rPr kumimoji="0" lang="en-US" sz="3600" b="0" i="0" u="none" strike="noStrike" kern="0" cap="none" spc="0" normalizeH="0" baseline="0" noProof="0" dirty="0">
                <a:ln>
                  <a:noFill/>
                </a:ln>
                <a:solidFill>
                  <a:srgbClr val="DBD7B8"/>
                </a:solidFill>
                <a:effectLst/>
                <a:uLnTx/>
                <a:uFillTx/>
                <a:latin typeface="Karma"/>
                <a:ea typeface="Karma"/>
                <a:cs typeface="Karma"/>
                <a:sym typeface="Karma"/>
              </a:rPr>
              <a:t>Select </a:t>
            </a:r>
            <a:r>
              <a:rPr kumimoji="0" lang="en-US" sz="3600" b="1" i="0" u="none" strike="noStrike" kern="0" cap="none" spc="0" normalizeH="0" baseline="0" noProof="0" dirty="0">
                <a:ln>
                  <a:noFill/>
                </a:ln>
                <a:solidFill>
                  <a:srgbClr val="DBD7B8"/>
                </a:solidFill>
                <a:effectLst/>
                <a:uLnTx/>
                <a:uFillTx/>
                <a:latin typeface="Karma"/>
                <a:ea typeface="Karma"/>
                <a:cs typeface="Karma"/>
                <a:sym typeface="Karma"/>
              </a:rPr>
              <a:t>Object Reports </a:t>
            </a:r>
            <a:r>
              <a:rPr kumimoji="0" lang="en-US" sz="3600" b="0" i="0" u="none" strike="noStrike" kern="0" cap="none" spc="0" normalizeH="0" baseline="0" noProof="0" dirty="0">
                <a:ln>
                  <a:noFill/>
                </a:ln>
                <a:solidFill>
                  <a:srgbClr val="DBD7B8"/>
                </a:solidFill>
                <a:effectLst/>
                <a:uLnTx/>
                <a:uFillTx/>
                <a:latin typeface="Karma"/>
                <a:ea typeface="Karma"/>
                <a:cs typeface="Karma"/>
                <a:sym typeface="Karma"/>
              </a:rPr>
              <a:t>under System Reports Header</a:t>
            </a: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r>
              <a:rPr kumimoji="0" lang="en-US" sz="3600" b="0" i="0" u="none" strike="noStrike" kern="0" cap="none" spc="0" normalizeH="0" baseline="0" noProof="0" dirty="0">
                <a:ln>
                  <a:noFill/>
                </a:ln>
                <a:solidFill>
                  <a:srgbClr val="DBD7B8"/>
                </a:solidFill>
                <a:effectLst/>
                <a:uLnTx/>
                <a:uFillTx/>
                <a:latin typeface="Karma"/>
                <a:ea typeface="Karma"/>
                <a:cs typeface="Karma"/>
                <a:sym typeface="Karma"/>
              </a:rPr>
              <a:t>Click </a:t>
            </a:r>
            <a:r>
              <a:rPr kumimoji="0" lang="en-US" sz="3600" b="1" i="0" u="none" strike="noStrike" kern="0" cap="none" spc="0" normalizeH="0" baseline="0" noProof="0" dirty="0">
                <a:ln>
                  <a:noFill/>
                </a:ln>
                <a:solidFill>
                  <a:srgbClr val="DBD7B8"/>
                </a:solidFill>
                <a:effectLst/>
                <a:uLnTx/>
                <a:uFillTx/>
                <a:latin typeface="Karma"/>
                <a:ea typeface="Karma"/>
                <a:cs typeface="Karma"/>
                <a:sym typeface="Karma"/>
              </a:rPr>
              <a:t>New</a:t>
            </a: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p:txBody>
      </p:sp>
    </p:spTree>
    <p:extLst>
      <p:ext uri="{BB962C8B-B14F-4D97-AF65-F5344CB8AC3E}">
        <p14:creationId xmlns:p14="http://schemas.microsoft.com/office/powerpoint/2010/main" val="17427711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AB6578-858D-6A2D-E15D-EE75706F95F6}"/>
              </a:ext>
            </a:extLst>
          </p:cNvPr>
          <p:cNvSpPr txBox="1"/>
          <p:nvPr/>
        </p:nvSpPr>
        <p:spPr>
          <a:xfrm>
            <a:off x="256402" y="373102"/>
            <a:ext cx="7942500" cy="7635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rtlCol="0" anchor="t" anchorCtr="0">
            <a:normAutofit/>
          </a:bodyPr>
          <a:lstStyle/>
          <a:p>
            <a:pPr marL="0" marR="0" lvl="0" indent="0" algn="l" defTabSz="914400" rtl="0" eaLnBrk="1" fontAlgn="auto" latinLnBrk="0" hangingPunct="1">
              <a:lnSpc>
                <a:spcPct val="90000"/>
              </a:lnSpc>
              <a:spcBef>
                <a:spcPts val="0"/>
              </a:spcBef>
              <a:spcAft>
                <a:spcPts val="600"/>
              </a:spcAft>
              <a:buClr>
                <a:srgbClr val="DBD7B8"/>
              </a:buClr>
              <a:buSzPts val="3700"/>
              <a:buFont typeface="Arial"/>
              <a:buNone/>
              <a:tabLst/>
              <a:defRPr/>
            </a:pPr>
            <a:r>
              <a:rPr kumimoji="0" lang="en-US" sz="3100" b="1" i="0" u="none" strike="noStrike" kern="0" cap="none" spc="0" normalizeH="0" baseline="0" noProof="0" dirty="0">
                <a:ln>
                  <a:noFill/>
                </a:ln>
                <a:solidFill>
                  <a:srgbClr val="DBD7B8"/>
                </a:solidFill>
                <a:effectLst>
                  <a:glow rad="63500">
                    <a:srgbClr val="FFFF00">
                      <a:alpha val="40000"/>
                    </a:srgbClr>
                  </a:glow>
                </a:effectLst>
                <a:uLnTx/>
                <a:uFillTx/>
                <a:latin typeface="Henny Penny"/>
                <a:ea typeface="Henny Penny"/>
                <a:cs typeface="Henny Penny"/>
                <a:sym typeface="Henny Penny"/>
              </a:rPr>
              <a:t>Create an Object Report Template</a:t>
            </a:r>
          </a:p>
        </p:txBody>
      </p:sp>
      <p:pic>
        <p:nvPicPr>
          <p:cNvPr id="7" name="Picture 6">
            <a:extLst>
              <a:ext uri="{FF2B5EF4-FFF2-40B4-BE49-F238E27FC236}">
                <a16:creationId xmlns:a16="http://schemas.microsoft.com/office/drawing/2014/main" id="{B34BCF97-44B1-4065-CED4-E25603F49A04}"/>
              </a:ext>
            </a:extLst>
          </p:cNvPr>
          <p:cNvPicPr>
            <a:picLocks noChangeAspect="1"/>
          </p:cNvPicPr>
          <p:nvPr/>
        </p:nvPicPr>
        <p:blipFill>
          <a:blip r:embed="rId3"/>
          <a:stretch>
            <a:fillRect/>
          </a:stretch>
        </p:blipFill>
        <p:spPr>
          <a:xfrm>
            <a:off x="323044" y="1136602"/>
            <a:ext cx="11545911" cy="5182323"/>
          </a:xfrm>
          <a:prstGeom prst="rect">
            <a:avLst/>
          </a:prstGeom>
        </p:spPr>
      </p:pic>
    </p:spTree>
    <p:extLst>
      <p:ext uri="{BB962C8B-B14F-4D97-AF65-F5344CB8AC3E}">
        <p14:creationId xmlns:p14="http://schemas.microsoft.com/office/powerpoint/2010/main" val="177238042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AB6578-858D-6A2D-E15D-EE75706F95F6}"/>
              </a:ext>
            </a:extLst>
          </p:cNvPr>
          <p:cNvSpPr txBox="1"/>
          <p:nvPr/>
        </p:nvSpPr>
        <p:spPr>
          <a:xfrm>
            <a:off x="256402" y="373102"/>
            <a:ext cx="7942500" cy="7635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rtlCol="0" anchor="t" anchorCtr="0">
            <a:normAutofit/>
          </a:bodyPr>
          <a:lstStyle/>
          <a:p>
            <a:pPr marL="0" marR="0" lvl="0" indent="0" algn="l" defTabSz="914400" rtl="0" eaLnBrk="1" fontAlgn="auto" latinLnBrk="0" hangingPunct="1">
              <a:lnSpc>
                <a:spcPct val="90000"/>
              </a:lnSpc>
              <a:spcBef>
                <a:spcPts val="0"/>
              </a:spcBef>
              <a:spcAft>
                <a:spcPts val="600"/>
              </a:spcAft>
              <a:buClr>
                <a:srgbClr val="DBD7B8"/>
              </a:buClr>
              <a:buSzPts val="3700"/>
              <a:buFont typeface="Arial"/>
              <a:buNone/>
              <a:tabLst/>
              <a:defRPr/>
            </a:pPr>
            <a:r>
              <a:rPr kumimoji="0" lang="en-US" sz="3100" b="1" i="0" u="none" strike="noStrike" kern="0" cap="none" spc="0" normalizeH="0" baseline="0" noProof="0" dirty="0">
                <a:ln>
                  <a:noFill/>
                </a:ln>
                <a:solidFill>
                  <a:srgbClr val="DBD7B8"/>
                </a:solidFill>
                <a:effectLst>
                  <a:glow rad="63500">
                    <a:srgbClr val="FFFF00">
                      <a:alpha val="40000"/>
                    </a:srgbClr>
                  </a:glow>
                </a:effectLst>
                <a:uLnTx/>
                <a:uFillTx/>
                <a:latin typeface="Henny Penny"/>
                <a:ea typeface="Henny Penny"/>
                <a:cs typeface="Henny Penny"/>
                <a:sym typeface="Henny Penny"/>
              </a:rPr>
              <a:t>Create an Object Report Template</a:t>
            </a:r>
          </a:p>
        </p:txBody>
      </p:sp>
      <p:graphicFrame>
        <p:nvGraphicFramePr>
          <p:cNvPr id="5" name="Table 4">
            <a:extLst>
              <a:ext uri="{FF2B5EF4-FFF2-40B4-BE49-F238E27FC236}">
                <a16:creationId xmlns:a16="http://schemas.microsoft.com/office/drawing/2014/main" id="{676935D1-A9B2-12FC-E085-26E05A312915}"/>
              </a:ext>
            </a:extLst>
          </p:cNvPr>
          <p:cNvGraphicFramePr>
            <a:graphicFrameLocks noGrp="1"/>
          </p:cNvGraphicFramePr>
          <p:nvPr/>
        </p:nvGraphicFramePr>
        <p:xfrm>
          <a:off x="415925" y="1450109"/>
          <a:ext cx="11360150" cy="4309530"/>
        </p:xfrm>
        <a:graphic>
          <a:graphicData uri="http://schemas.openxmlformats.org/drawingml/2006/table">
            <a:tbl>
              <a:tblPr firstRow="1" bandRow="1">
                <a:tableStyleId>{F5AB1C69-6EDB-4FF4-983F-18BD219EF322}</a:tableStyleId>
              </a:tblPr>
              <a:tblGrid>
                <a:gridCol w="2429175">
                  <a:extLst>
                    <a:ext uri="{9D8B030D-6E8A-4147-A177-3AD203B41FA5}">
                      <a16:colId xmlns:a16="http://schemas.microsoft.com/office/drawing/2014/main" val="358436443"/>
                    </a:ext>
                  </a:extLst>
                </a:gridCol>
                <a:gridCol w="8930975">
                  <a:extLst>
                    <a:ext uri="{9D8B030D-6E8A-4147-A177-3AD203B41FA5}">
                      <a16:colId xmlns:a16="http://schemas.microsoft.com/office/drawing/2014/main" val="2946565235"/>
                    </a:ext>
                  </a:extLst>
                </a:gridCol>
              </a:tblGrid>
              <a:tr h="391776">
                <a:tc>
                  <a:txBody>
                    <a:bodyPr/>
                    <a:lstStyle/>
                    <a:p>
                      <a:pPr algn="l" fontAlgn="b"/>
                      <a:r>
                        <a:rPr lang="en-US" sz="1100" b="1" u="none" strike="noStrike" dirty="0">
                          <a:effectLst/>
                        </a:rPr>
                        <a:t>Field</a:t>
                      </a:r>
                      <a:endParaRPr lang="en-US" sz="1100" b="1" i="0" u="none" strike="noStrike" dirty="0">
                        <a:solidFill>
                          <a:srgbClr val="000000"/>
                        </a:solidFill>
                        <a:effectLst/>
                        <a:latin typeface="Calibri" panose="020F0502020204030204" pitchFamily="34" charset="0"/>
                      </a:endParaRPr>
                    </a:p>
                  </a:txBody>
                  <a:tcPr marL="9394" marR="9394" marT="9394" marB="0" anchor="b"/>
                </a:tc>
                <a:tc>
                  <a:txBody>
                    <a:bodyPr/>
                    <a:lstStyle/>
                    <a:p>
                      <a:pPr algn="l" fontAlgn="b"/>
                      <a:r>
                        <a:rPr lang="en-US" sz="1100" b="1" u="none" strike="noStrike" dirty="0">
                          <a:effectLst/>
                        </a:rPr>
                        <a:t>Description</a:t>
                      </a:r>
                      <a:endParaRPr lang="en-US" sz="1100" b="1" i="0" u="none" strike="noStrike" dirty="0">
                        <a:solidFill>
                          <a:srgbClr val="000000"/>
                        </a:solidFill>
                        <a:effectLst/>
                        <a:latin typeface="Calibri" panose="020F0502020204030204" pitchFamily="34" charset="0"/>
                      </a:endParaRPr>
                    </a:p>
                  </a:txBody>
                  <a:tcPr marL="9394" marR="9394" marT="9394" marB="0" anchor="b"/>
                </a:tc>
                <a:extLst>
                  <a:ext uri="{0D108BD9-81ED-4DB2-BD59-A6C34878D82A}">
                    <a16:rowId xmlns:a16="http://schemas.microsoft.com/office/drawing/2014/main" val="3787152230"/>
                  </a:ext>
                </a:extLst>
              </a:tr>
              <a:tr h="391776">
                <a:tc>
                  <a:txBody>
                    <a:bodyPr/>
                    <a:lstStyle/>
                    <a:p>
                      <a:pPr algn="l" fontAlgn="b"/>
                      <a:r>
                        <a:rPr lang="en-US" sz="1100" b="1" u="none" strike="noStrike" dirty="0">
                          <a:effectLst/>
                        </a:rPr>
                        <a:t>Title of this report</a:t>
                      </a:r>
                      <a:endParaRPr lang="en-US" sz="1100" b="1" i="0" u="none" strike="noStrike" dirty="0">
                        <a:solidFill>
                          <a:srgbClr val="000000"/>
                        </a:solidFill>
                        <a:effectLst/>
                        <a:latin typeface="Calibri" panose="020F0502020204030204" pitchFamily="34" charset="0"/>
                      </a:endParaRPr>
                    </a:p>
                  </a:txBody>
                  <a:tcPr marL="9394" marR="9394" marT="9394" marB="0" anchor="b"/>
                </a:tc>
                <a:tc>
                  <a:txBody>
                    <a:bodyPr/>
                    <a:lstStyle/>
                    <a:p>
                      <a:pPr algn="l" fontAlgn="b"/>
                      <a:r>
                        <a:rPr lang="en-US" sz="1100" u="none" strike="noStrike" dirty="0">
                          <a:effectLst/>
                        </a:rPr>
                        <a:t>Enter the title of the report.</a:t>
                      </a:r>
                      <a:endParaRPr lang="en-US" sz="1100" b="0" i="0" u="none" strike="noStrike" dirty="0">
                        <a:solidFill>
                          <a:srgbClr val="000000"/>
                        </a:solidFill>
                        <a:effectLst/>
                        <a:latin typeface="Calibri" panose="020F0502020204030204" pitchFamily="34" charset="0"/>
                      </a:endParaRPr>
                    </a:p>
                  </a:txBody>
                  <a:tcPr marL="9394" marR="9394" marT="9394" marB="0" anchor="b"/>
                </a:tc>
                <a:extLst>
                  <a:ext uri="{0D108BD9-81ED-4DB2-BD59-A6C34878D82A}">
                    <a16:rowId xmlns:a16="http://schemas.microsoft.com/office/drawing/2014/main" val="3366730707"/>
                  </a:ext>
                </a:extLst>
              </a:tr>
              <a:tr h="391776">
                <a:tc>
                  <a:txBody>
                    <a:bodyPr/>
                    <a:lstStyle/>
                    <a:p>
                      <a:pPr algn="l" fontAlgn="b"/>
                      <a:r>
                        <a:rPr lang="en-US" sz="1100" b="1" u="none" strike="noStrike" dirty="0">
                          <a:effectLst/>
                        </a:rPr>
                        <a:t>Table</a:t>
                      </a:r>
                      <a:endParaRPr lang="en-US" sz="1100" b="1" i="0" u="none" strike="noStrike" dirty="0">
                        <a:solidFill>
                          <a:srgbClr val="000000"/>
                        </a:solidFill>
                        <a:effectLst/>
                        <a:latin typeface="Calibri" panose="020F0502020204030204" pitchFamily="34" charset="0"/>
                      </a:endParaRPr>
                    </a:p>
                  </a:txBody>
                  <a:tcPr marL="9394" marR="9394" marT="9394" marB="0" anchor="b"/>
                </a:tc>
                <a:tc>
                  <a:txBody>
                    <a:bodyPr/>
                    <a:lstStyle/>
                    <a:p>
                      <a:pPr algn="l" fontAlgn="b"/>
                      <a:r>
                        <a:rPr lang="en-US" sz="1100" u="none" strike="noStrike">
                          <a:effectLst/>
                        </a:rPr>
                        <a:t>Use the pop-up menu to choose one of the following tables for the report:</a:t>
                      </a:r>
                      <a:endParaRPr lang="en-US" sz="1100" b="0" i="0" u="none" strike="noStrike">
                        <a:solidFill>
                          <a:srgbClr val="000000"/>
                        </a:solidFill>
                        <a:effectLst/>
                        <a:latin typeface="Calibri" panose="020F0502020204030204" pitchFamily="34" charset="0"/>
                      </a:endParaRPr>
                    </a:p>
                  </a:txBody>
                  <a:tcPr marL="9394" marR="9394" marT="9394" marB="0" anchor="b"/>
                </a:tc>
                <a:extLst>
                  <a:ext uri="{0D108BD9-81ED-4DB2-BD59-A6C34878D82A}">
                    <a16:rowId xmlns:a16="http://schemas.microsoft.com/office/drawing/2014/main" val="4186549497"/>
                  </a:ext>
                </a:extLst>
              </a:tr>
              <a:tr h="391776">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394" marR="9394" marT="9394" marB="0" anchor="b"/>
                </a:tc>
                <a:tc>
                  <a:txBody>
                    <a:bodyPr/>
                    <a:lstStyle/>
                    <a:p>
                      <a:pPr algn="l" fontAlgn="b"/>
                      <a:r>
                        <a:rPr lang="en-US" sz="1100" b="1" u="none" strike="noStrike" dirty="0">
                          <a:effectLst/>
                        </a:rPr>
                        <a:t>Students</a:t>
                      </a:r>
                      <a:endParaRPr lang="en-US" sz="1100" b="1" i="0" u="none" strike="noStrike" dirty="0">
                        <a:solidFill>
                          <a:srgbClr val="000000"/>
                        </a:solidFill>
                        <a:effectLst/>
                        <a:latin typeface="Calibri" panose="020F0502020204030204" pitchFamily="34" charset="0"/>
                      </a:endParaRPr>
                    </a:p>
                  </a:txBody>
                  <a:tcPr marL="9394" marR="9394" marT="9394" marB="0" anchor="b"/>
                </a:tc>
                <a:extLst>
                  <a:ext uri="{0D108BD9-81ED-4DB2-BD59-A6C34878D82A}">
                    <a16:rowId xmlns:a16="http://schemas.microsoft.com/office/drawing/2014/main" val="646744308"/>
                  </a:ext>
                </a:extLst>
              </a:tr>
              <a:tr h="391776">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394" marR="9394" marT="9394" marB="0" anchor="b"/>
                </a:tc>
                <a:tc>
                  <a:txBody>
                    <a:bodyPr/>
                    <a:lstStyle/>
                    <a:p>
                      <a:pPr algn="l" fontAlgn="b"/>
                      <a:r>
                        <a:rPr lang="en-US" sz="1100" b="1" u="none" strike="noStrike" dirty="0">
                          <a:effectLst/>
                        </a:rPr>
                        <a:t>Student Schedule</a:t>
                      </a:r>
                      <a:endParaRPr lang="en-US" sz="1100" b="1" i="0" u="none" strike="noStrike" dirty="0">
                        <a:solidFill>
                          <a:srgbClr val="000000"/>
                        </a:solidFill>
                        <a:effectLst/>
                        <a:latin typeface="Calibri" panose="020F0502020204030204" pitchFamily="34" charset="0"/>
                      </a:endParaRPr>
                    </a:p>
                  </a:txBody>
                  <a:tcPr marL="9394" marR="9394" marT="9394" marB="0" anchor="b"/>
                </a:tc>
                <a:extLst>
                  <a:ext uri="{0D108BD9-81ED-4DB2-BD59-A6C34878D82A}">
                    <a16:rowId xmlns:a16="http://schemas.microsoft.com/office/drawing/2014/main" val="279096520"/>
                  </a:ext>
                </a:extLst>
              </a:tr>
              <a:tr h="391776">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394" marR="9394" marT="9394" marB="0" anchor="b"/>
                </a:tc>
                <a:tc>
                  <a:txBody>
                    <a:bodyPr/>
                    <a:lstStyle/>
                    <a:p>
                      <a:pPr algn="l" fontAlgn="b"/>
                      <a:r>
                        <a:rPr lang="en-US" sz="1100" b="1" u="none" strike="noStrike" dirty="0">
                          <a:effectLst/>
                        </a:rPr>
                        <a:t>Staff</a:t>
                      </a:r>
                      <a:endParaRPr lang="en-US" sz="1100" b="1" i="0" u="none" strike="noStrike" dirty="0">
                        <a:solidFill>
                          <a:srgbClr val="000000"/>
                        </a:solidFill>
                        <a:effectLst/>
                        <a:latin typeface="Calibri" panose="020F0502020204030204" pitchFamily="34" charset="0"/>
                      </a:endParaRPr>
                    </a:p>
                  </a:txBody>
                  <a:tcPr marL="9394" marR="9394" marT="9394" marB="0" anchor="b"/>
                </a:tc>
                <a:extLst>
                  <a:ext uri="{0D108BD9-81ED-4DB2-BD59-A6C34878D82A}">
                    <a16:rowId xmlns:a16="http://schemas.microsoft.com/office/drawing/2014/main" val="2597452776"/>
                  </a:ext>
                </a:extLst>
              </a:tr>
              <a:tr h="391776">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394" marR="9394" marT="9394" marB="0" anchor="b"/>
                </a:tc>
                <a:tc>
                  <a:txBody>
                    <a:bodyPr/>
                    <a:lstStyle/>
                    <a:p>
                      <a:pPr algn="l" fontAlgn="b"/>
                      <a:r>
                        <a:rPr lang="en-US" sz="1100" b="1" u="none" strike="noStrike" dirty="0">
                          <a:effectLst/>
                        </a:rPr>
                        <a:t>Log</a:t>
                      </a:r>
                      <a:endParaRPr lang="en-US" sz="1100" b="1" i="0" u="none" strike="noStrike" dirty="0">
                        <a:solidFill>
                          <a:srgbClr val="000000"/>
                        </a:solidFill>
                        <a:effectLst/>
                        <a:latin typeface="Calibri" panose="020F0502020204030204" pitchFamily="34" charset="0"/>
                      </a:endParaRPr>
                    </a:p>
                  </a:txBody>
                  <a:tcPr marL="9394" marR="9394" marT="9394" marB="0" anchor="b"/>
                </a:tc>
                <a:extLst>
                  <a:ext uri="{0D108BD9-81ED-4DB2-BD59-A6C34878D82A}">
                    <a16:rowId xmlns:a16="http://schemas.microsoft.com/office/drawing/2014/main" val="1515430990"/>
                  </a:ext>
                </a:extLst>
              </a:tr>
              <a:tr h="1567098">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394" marR="9394" marT="9394" marB="0" anchor="b"/>
                </a:tc>
                <a:tc>
                  <a:txBody>
                    <a:bodyPr/>
                    <a:lstStyle/>
                    <a:p>
                      <a:pPr algn="l" fontAlgn="b"/>
                      <a:r>
                        <a:rPr lang="en-US" sz="1100" u="none" strike="noStrike" dirty="0">
                          <a:effectLst/>
                        </a:rPr>
                        <a:t>Note: Selecting</a:t>
                      </a:r>
                      <a:r>
                        <a:rPr lang="en-US" sz="1100" b="1" u="none" strike="noStrike" dirty="0">
                          <a:effectLst/>
                        </a:rPr>
                        <a:t> Log </a:t>
                      </a:r>
                      <a:r>
                        <a:rPr lang="en-US" sz="1100" u="none" strike="noStrike" dirty="0">
                          <a:effectLst/>
                        </a:rPr>
                        <a:t>from the Table pop-up menu provides you access to the Log table from which you can select any field, including database extensions (legacy custom fields) that you want to include in the report. </a:t>
                      </a:r>
                    </a:p>
                    <a:p>
                      <a:pPr algn="l" fontAlgn="b"/>
                      <a:endParaRPr lang="en-US" sz="1100" u="none" strike="noStrike" dirty="0">
                        <a:effectLst/>
                      </a:endParaRPr>
                    </a:p>
                    <a:p>
                      <a:pPr algn="l" fontAlgn="b"/>
                      <a:r>
                        <a:rPr lang="en-US" sz="1100" u="none" strike="noStrike" dirty="0">
                          <a:effectLst/>
                        </a:rPr>
                        <a:t>Each field you want to include in the log object report must be specified using the correct syntax to successfully display the data. </a:t>
                      </a:r>
                    </a:p>
                    <a:p>
                      <a:pPr algn="l" fontAlgn="b"/>
                      <a:endParaRPr lang="en-US" sz="1100" u="none" strike="noStrike" dirty="0">
                        <a:effectLst/>
                      </a:endParaRPr>
                    </a:p>
                    <a:p>
                      <a:pPr algn="l" fontAlgn="b"/>
                      <a:r>
                        <a:rPr lang="en-US" sz="1100" u="none" strike="noStrike" dirty="0">
                          <a:effectLst/>
                        </a:rPr>
                        <a:t>The text that precedes the syntax (separated by a colon) can be modified (or deleted) based on your needs. </a:t>
                      </a:r>
                    </a:p>
                    <a:p>
                      <a:pPr algn="l" fontAlgn="b"/>
                      <a:endParaRPr lang="en-US" sz="1100" u="none" strike="noStrike" dirty="0">
                        <a:effectLst/>
                      </a:endParaRPr>
                    </a:p>
                    <a:p>
                      <a:pPr algn="l" fontAlgn="b"/>
                      <a:r>
                        <a:rPr lang="en-US" sz="1100" u="none" strike="noStrike" dirty="0">
                          <a:effectLst/>
                        </a:rPr>
                        <a:t>For example, you could modify Name: ^([01]</a:t>
                      </a:r>
                      <a:r>
                        <a:rPr lang="en-US" sz="1100" u="none" strike="noStrike" dirty="0" err="1">
                          <a:effectLst/>
                        </a:rPr>
                        <a:t>LastFirst</a:t>
                      </a:r>
                      <a:r>
                        <a:rPr lang="en-US" sz="1100" u="none" strike="noStrike" dirty="0">
                          <a:effectLst/>
                        </a:rPr>
                        <a:t>) to appear as Student’s Last Name: ^([01]</a:t>
                      </a:r>
                      <a:r>
                        <a:rPr lang="en-US" sz="1100" u="none" strike="noStrike" dirty="0" err="1">
                          <a:effectLst/>
                        </a:rPr>
                        <a:t>LastFirst</a:t>
                      </a:r>
                      <a:r>
                        <a:rPr lang="en-US" sz="1100" u="none" strike="noStrike" dirty="0">
                          <a:effectLst/>
                        </a:rPr>
                        <a:t>).</a:t>
                      </a:r>
                      <a:endParaRPr lang="en-US" sz="1100" b="0" i="1" u="none" strike="noStrike" dirty="0">
                        <a:solidFill>
                          <a:srgbClr val="000000"/>
                        </a:solidFill>
                        <a:effectLst/>
                        <a:latin typeface="Calibri" panose="020F0502020204030204" pitchFamily="34" charset="0"/>
                      </a:endParaRPr>
                    </a:p>
                  </a:txBody>
                  <a:tcPr marL="9394" marR="9394" marT="9394" marB="0" anchor="b"/>
                </a:tc>
                <a:extLst>
                  <a:ext uri="{0D108BD9-81ED-4DB2-BD59-A6C34878D82A}">
                    <a16:rowId xmlns:a16="http://schemas.microsoft.com/office/drawing/2014/main" val="2069204832"/>
                  </a:ext>
                </a:extLst>
              </a:tr>
            </a:tbl>
          </a:graphicData>
        </a:graphic>
      </p:graphicFrame>
    </p:spTree>
    <p:extLst>
      <p:ext uri="{BB962C8B-B14F-4D97-AF65-F5344CB8AC3E}">
        <p14:creationId xmlns:p14="http://schemas.microsoft.com/office/powerpoint/2010/main" val="2285894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A2718F-0FB6-7C07-BDAA-18CB97DCE5FC}"/>
              </a:ext>
            </a:extLst>
          </p:cNvPr>
          <p:cNvSpPr txBox="1"/>
          <p:nvPr/>
        </p:nvSpPr>
        <p:spPr>
          <a:xfrm>
            <a:off x="237930" y="92364"/>
            <a:ext cx="11954070" cy="5392593"/>
          </a:xfrm>
          <a:prstGeom prst="rect">
            <a:avLst/>
          </a:prstGeom>
          <a:noFill/>
          <a:ln>
            <a:noFill/>
          </a:ln>
        </p:spPr>
        <p:txBody>
          <a:bodyPr spcFirstLastPara="1" wrap="square" lIns="121900" tIns="121900" rIns="121900" bIns="121900" rtlCol="0" anchor="t" anchorCtr="0">
            <a:normAutofit/>
          </a:bodyPr>
          <a:lstStyle/>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r>
              <a:rPr kumimoji="0" lang="en-US" sz="3600" b="0" i="0" u="none" strike="noStrike" kern="0" cap="none" spc="0" normalizeH="0" baseline="0" noProof="0" dirty="0">
                <a:ln>
                  <a:noFill/>
                </a:ln>
                <a:solidFill>
                  <a:srgbClr val="DBD7B8"/>
                </a:solidFill>
                <a:effectLst/>
                <a:uLnTx/>
                <a:uFillTx/>
                <a:latin typeface="Karma"/>
                <a:ea typeface="Karma"/>
                <a:cs typeface="Karma"/>
                <a:sym typeface="Karma"/>
              </a:rPr>
              <a:t>Notes on </a:t>
            </a:r>
            <a:r>
              <a:rPr kumimoji="0" lang="en-US" sz="3600" b="1" i="0" u="none" strike="noStrike" kern="0" cap="none" spc="0" normalizeH="0" baseline="0" noProof="0" dirty="0">
                <a:ln>
                  <a:noFill/>
                </a:ln>
                <a:solidFill>
                  <a:srgbClr val="DBD7B8"/>
                </a:solidFill>
                <a:effectLst/>
                <a:uLnTx/>
                <a:uFillTx/>
                <a:latin typeface="Karma"/>
                <a:ea typeface="Karma"/>
                <a:cs typeface="Karma"/>
                <a:sym typeface="Karma"/>
              </a:rPr>
              <a:t>Log</a:t>
            </a:r>
            <a:r>
              <a:rPr kumimoji="0" lang="en-US" sz="3600" b="0" i="0" u="none" strike="noStrike" kern="0" cap="none" spc="0" normalizeH="0" baseline="0" noProof="0" dirty="0">
                <a:ln>
                  <a:noFill/>
                </a:ln>
                <a:solidFill>
                  <a:srgbClr val="DBD7B8"/>
                </a:solidFill>
                <a:effectLst/>
                <a:uLnTx/>
                <a:uFillTx/>
                <a:latin typeface="Karma"/>
                <a:ea typeface="Karma"/>
                <a:cs typeface="Karma"/>
                <a:sym typeface="Karma"/>
              </a:rPr>
              <a:t> Object Reports</a:t>
            </a: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r>
              <a:rPr kumimoji="0" lang="en-US" sz="2800" b="0" i="0" u="none" strike="noStrike" kern="0" cap="none" spc="0" normalizeH="0" baseline="0" noProof="0" dirty="0">
                <a:ln>
                  <a:noFill/>
                </a:ln>
                <a:solidFill>
                  <a:srgbClr val="DBD7B8"/>
                </a:solidFill>
                <a:effectLst/>
                <a:uLnTx/>
                <a:uFillTx/>
                <a:latin typeface="Karma"/>
                <a:ea typeface="Karma"/>
                <a:cs typeface="Karma"/>
                <a:sym typeface="Karma"/>
              </a:rPr>
              <a:t>The SC Department of Education does not support the use Log Entries for Incident Management records.</a:t>
            </a: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endParaRPr kumimoji="0" lang="en-US" sz="2800" b="0" i="0" u="none" strike="noStrike" kern="0" cap="none" spc="0" normalizeH="0" baseline="0" noProof="0" dirty="0">
              <a:ln>
                <a:noFill/>
              </a:ln>
              <a:solidFill>
                <a:srgbClr val="DBD7B8"/>
              </a:solidFill>
              <a:effectLst/>
              <a:uLnTx/>
              <a:uFillTx/>
              <a:latin typeface="Karma"/>
              <a:ea typeface="Karma"/>
              <a:cs typeface="Karma"/>
              <a:sym typeface="Karma"/>
            </a:endParaRP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r>
              <a:rPr kumimoji="0" lang="en-US" sz="2800" b="0" i="0" u="none" strike="noStrike" kern="0" cap="none" spc="0" normalizeH="0" baseline="0" noProof="0" dirty="0">
                <a:ln>
                  <a:noFill/>
                </a:ln>
                <a:solidFill>
                  <a:srgbClr val="DBD7B8"/>
                </a:solidFill>
                <a:effectLst/>
                <a:uLnTx/>
                <a:uFillTx/>
                <a:latin typeface="Karma"/>
                <a:ea typeface="Karma"/>
                <a:cs typeface="Karma"/>
                <a:sym typeface="Karma"/>
              </a:rPr>
              <a:t>The next few slides are for informational purposes only.</a:t>
            </a: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endParaRPr kumimoji="0" lang="en-US" sz="2800" b="0" i="0" u="none" strike="noStrike" kern="0" cap="none" spc="0" normalizeH="0" baseline="0" noProof="0" dirty="0">
              <a:ln>
                <a:noFill/>
              </a:ln>
              <a:solidFill>
                <a:srgbClr val="DBD7B8"/>
              </a:solidFill>
              <a:effectLst/>
              <a:uLnTx/>
              <a:uFillTx/>
              <a:latin typeface="Karma"/>
              <a:ea typeface="Karma"/>
              <a:cs typeface="Karma"/>
              <a:sym typeface="Karma"/>
            </a:endParaRP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r>
              <a:rPr kumimoji="0" lang="en-US" sz="2800" b="0" i="0" u="none" strike="noStrike" kern="0" cap="none" spc="0" normalizeH="0" baseline="0" noProof="0" dirty="0">
                <a:ln>
                  <a:noFill/>
                </a:ln>
                <a:solidFill>
                  <a:srgbClr val="DBD7B8"/>
                </a:solidFill>
                <a:effectLst/>
                <a:uLnTx/>
                <a:uFillTx/>
                <a:latin typeface="Karma"/>
                <a:ea typeface="Karma"/>
                <a:cs typeface="Karma"/>
                <a:sym typeface="Karma"/>
              </a:rPr>
              <a:t>Some schools use Log Entries in addition to Incident Management.</a:t>
            </a: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p:txBody>
      </p:sp>
    </p:spTree>
    <p:extLst>
      <p:ext uri="{BB962C8B-B14F-4D97-AF65-F5344CB8AC3E}">
        <p14:creationId xmlns:p14="http://schemas.microsoft.com/office/powerpoint/2010/main" val="39309656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A2718F-0FB6-7C07-BDAA-18CB97DCE5FC}"/>
              </a:ext>
            </a:extLst>
          </p:cNvPr>
          <p:cNvSpPr txBox="1"/>
          <p:nvPr/>
        </p:nvSpPr>
        <p:spPr>
          <a:xfrm>
            <a:off x="237930" y="203200"/>
            <a:ext cx="11954070" cy="6654800"/>
          </a:xfrm>
          <a:prstGeom prst="rect">
            <a:avLst/>
          </a:prstGeom>
          <a:noFill/>
          <a:ln>
            <a:noFill/>
          </a:ln>
        </p:spPr>
        <p:txBody>
          <a:bodyPr spcFirstLastPara="1" wrap="square" lIns="121900" tIns="121900" rIns="121900" bIns="121900" rtlCol="0" anchor="t" anchorCtr="0">
            <a:normAutofit fontScale="92500" lnSpcReduction="10000"/>
          </a:bodyPr>
          <a:lstStyle/>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r>
              <a:rPr kumimoji="0" lang="en-US" sz="3600" b="0" i="0" u="none" strike="noStrike" kern="0" cap="none" spc="0" normalizeH="0" baseline="0" noProof="0" dirty="0">
                <a:ln>
                  <a:noFill/>
                </a:ln>
                <a:solidFill>
                  <a:srgbClr val="DBD7B8"/>
                </a:solidFill>
                <a:effectLst/>
                <a:uLnTx/>
                <a:uFillTx/>
                <a:latin typeface="Karma"/>
                <a:ea typeface="Karma"/>
                <a:cs typeface="Karma"/>
                <a:sym typeface="Karma"/>
              </a:rPr>
              <a:t>Notes on </a:t>
            </a:r>
            <a:r>
              <a:rPr kumimoji="0" lang="en-US" sz="3600" b="1" i="0" u="none" strike="noStrike" kern="0" cap="none" spc="0" normalizeH="0" baseline="0" noProof="0" dirty="0">
                <a:ln>
                  <a:noFill/>
                </a:ln>
                <a:solidFill>
                  <a:srgbClr val="DBD7B8"/>
                </a:solidFill>
                <a:effectLst/>
                <a:uLnTx/>
                <a:uFillTx/>
                <a:latin typeface="Karma"/>
                <a:ea typeface="Karma"/>
                <a:cs typeface="Karma"/>
                <a:sym typeface="Karma"/>
              </a:rPr>
              <a:t>Log</a:t>
            </a:r>
            <a:r>
              <a:rPr kumimoji="0" lang="en-US" sz="3600" b="0" i="0" u="none" strike="noStrike" kern="0" cap="none" spc="0" normalizeH="0" baseline="0" noProof="0" dirty="0">
                <a:ln>
                  <a:noFill/>
                </a:ln>
                <a:solidFill>
                  <a:srgbClr val="DBD7B8"/>
                </a:solidFill>
                <a:effectLst/>
                <a:uLnTx/>
                <a:uFillTx/>
                <a:latin typeface="Karma"/>
                <a:ea typeface="Karma"/>
                <a:cs typeface="Karma"/>
                <a:sym typeface="Karma"/>
              </a:rPr>
              <a:t> Object Reports</a:t>
            </a: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r>
              <a:rPr kumimoji="0" lang="en-US" sz="2800" b="0" i="0" u="none" strike="noStrike" kern="0" cap="none" spc="0" normalizeH="0" baseline="0" noProof="0" dirty="0">
                <a:ln>
                  <a:noFill/>
                </a:ln>
                <a:solidFill>
                  <a:srgbClr val="DBD7B8"/>
                </a:solidFill>
                <a:effectLst/>
                <a:uLnTx/>
                <a:uFillTx/>
                <a:latin typeface="Karma"/>
                <a:ea typeface="Karma"/>
                <a:cs typeface="Karma"/>
                <a:sym typeface="Karma"/>
              </a:rPr>
              <a:t>The following are Log table student fields you can use in the report:</a:t>
            </a: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r>
              <a:rPr kumimoji="0" lang="en-US" sz="1800" b="0" i="0" u="none" strike="noStrike" kern="0" cap="none" spc="0" normalizeH="0" baseline="0" noProof="0" dirty="0">
                <a:ln>
                  <a:noFill/>
                </a:ln>
                <a:solidFill>
                  <a:srgbClr val="DBD7B8"/>
                </a:solidFill>
                <a:effectLst/>
                <a:uLnTx/>
                <a:uFillTx/>
                <a:latin typeface="Karma"/>
                <a:ea typeface="Karma"/>
                <a:cs typeface="Karma"/>
                <a:sym typeface="Karma"/>
              </a:rPr>
              <a:t>SSN is not a recommended field to have populated in the student demographics </a:t>
            </a:r>
            <a:r>
              <a:rPr kumimoji="0" lang="en-US" sz="1800" b="0" i="0" u="none" strike="noStrike" kern="0" cap="none" spc="0" normalizeH="0" baseline="0" noProof="0" dirty="0">
                <a:ln>
                  <a:noFill/>
                </a:ln>
                <a:solidFill>
                  <a:srgbClr val="DBD7B8"/>
                </a:solidFill>
                <a:effectLst/>
                <a:uLnTx/>
                <a:uFillTx/>
                <a:latin typeface="Karma"/>
                <a:cs typeface="Karma"/>
                <a:sym typeface="Karma"/>
              </a:rPr>
              <a:t>page due to PII.</a:t>
            </a:r>
          </a:p>
        </p:txBody>
      </p:sp>
      <p:pic>
        <p:nvPicPr>
          <p:cNvPr id="5" name="Picture 4">
            <a:extLst>
              <a:ext uri="{FF2B5EF4-FFF2-40B4-BE49-F238E27FC236}">
                <a16:creationId xmlns:a16="http://schemas.microsoft.com/office/drawing/2014/main" id="{DFBB3274-D2E1-5426-015C-5E7C93702BB7}"/>
              </a:ext>
            </a:extLst>
          </p:cNvPr>
          <p:cNvPicPr>
            <a:picLocks noChangeAspect="1"/>
          </p:cNvPicPr>
          <p:nvPr/>
        </p:nvPicPr>
        <p:blipFill>
          <a:blip r:embed="rId3"/>
          <a:stretch>
            <a:fillRect/>
          </a:stretch>
        </p:blipFill>
        <p:spPr>
          <a:xfrm>
            <a:off x="4628831" y="1823192"/>
            <a:ext cx="3172268" cy="3858163"/>
          </a:xfrm>
          <a:prstGeom prst="rect">
            <a:avLst/>
          </a:prstGeom>
        </p:spPr>
      </p:pic>
    </p:spTree>
    <p:extLst>
      <p:ext uri="{BB962C8B-B14F-4D97-AF65-F5344CB8AC3E}">
        <p14:creationId xmlns:p14="http://schemas.microsoft.com/office/powerpoint/2010/main" val="14826475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A2718F-0FB6-7C07-BDAA-18CB97DCE5FC}"/>
              </a:ext>
            </a:extLst>
          </p:cNvPr>
          <p:cNvSpPr txBox="1"/>
          <p:nvPr/>
        </p:nvSpPr>
        <p:spPr>
          <a:xfrm>
            <a:off x="237930" y="92364"/>
            <a:ext cx="11954070" cy="5392593"/>
          </a:xfrm>
          <a:prstGeom prst="rect">
            <a:avLst/>
          </a:prstGeom>
          <a:noFill/>
          <a:ln>
            <a:noFill/>
          </a:ln>
        </p:spPr>
        <p:txBody>
          <a:bodyPr spcFirstLastPara="1" wrap="square" lIns="121900" tIns="121900" rIns="121900" bIns="121900" rtlCol="0" anchor="t" anchorCtr="0">
            <a:normAutofit/>
          </a:bodyPr>
          <a:lstStyle/>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r>
              <a:rPr kumimoji="0" lang="en-US" sz="3600" b="0" i="0" u="none" strike="noStrike" kern="0" cap="none" spc="0" normalizeH="0" baseline="0" noProof="0" dirty="0">
                <a:ln>
                  <a:noFill/>
                </a:ln>
                <a:solidFill>
                  <a:srgbClr val="DBD7B8"/>
                </a:solidFill>
                <a:effectLst/>
                <a:uLnTx/>
                <a:uFillTx/>
                <a:latin typeface="Karma"/>
                <a:ea typeface="Karma"/>
                <a:cs typeface="Karma"/>
                <a:sym typeface="Karma"/>
              </a:rPr>
              <a:t>Notes on </a:t>
            </a:r>
            <a:r>
              <a:rPr kumimoji="0" lang="en-US" sz="3600" b="1" i="0" u="none" strike="noStrike" kern="0" cap="none" spc="0" normalizeH="0" baseline="0" noProof="0" dirty="0">
                <a:ln>
                  <a:noFill/>
                </a:ln>
                <a:solidFill>
                  <a:srgbClr val="DBD7B8"/>
                </a:solidFill>
                <a:effectLst/>
                <a:uLnTx/>
                <a:uFillTx/>
                <a:latin typeface="Karma"/>
                <a:ea typeface="Karma"/>
                <a:cs typeface="Karma"/>
                <a:sym typeface="Karma"/>
              </a:rPr>
              <a:t>Log</a:t>
            </a:r>
            <a:r>
              <a:rPr kumimoji="0" lang="en-US" sz="3600" b="0" i="0" u="none" strike="noStrike" kern="0" cap="none" spc="0" normalizeH="0" baseline="0" noProof="0" dirty="0">
                <a:ln>
                  <a:noFill/>
                </a:ln>
                <a:solidFill>
                  <a:srgbClr val="DBD7B8"/>
                </a:solidFill>
                <a:effectLst/>
                <a:uLnTx/>
                <a:uFillTx/>
                <a:latin typeface="Karma"/>
                <a:ea typeface="Karma"/>
                <a:cs typeface="Karma"/>
                <a:sym typeface="Karma"/>
              </a:rPr>
              <a:t> Object Reports</a:t>
            </a: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r>
              <a:rPr kumimoji="0" lang="en-US" sz="2800" b="0" i="0" u="none" strike="noStrike" kern="0" cap="none" spc="0" normalizeH="0" baseline="0" noProof="0" dirty="0">
                <a:ln>
                  <a:noFill/>
                </a:ln>
                <a:solidFill>
                  <a:srgbClr val="DBD7B8"/>
                </a:solidFill>
                <a:effectLst/>
                <a:uLnTx/>
                <a:uFillTx/>
                <a:latin typeface="Karma"/>
                <a:ea typeface="Karma"/>
                <a:cs typeface="Karma"/>
                <a:sym typeface="Karma"/>
              </a:rPr>
              <a:t>The following are </a:t>
            </a:r>
            <a:r>
              <a:rPr kumimoji="0" lang="en-US" sz="2800" b="1" i="0" u="none" strike="noStrike" kern="0" cap="none" spc="0" normalizeH="0" baseline="0" noProof="0" dirty="0">
                <a:ln>
                  <a:noFill/>
                </a:ln>
                <a:solidFill>
                  <a:srgbClr val="DBD7B8"/>
                </a:solidFill>
                <a:effectLst/>
                <a:uLnTx/>
                <a:uFillTx/>
                <a:latin typeface="Karma"/>
                <a:ea typeface="Karma"/>
                <a:cs typeface="Karma"/>
                <a:sym typeface="Karma"/>
              </a:rPr>
              <a:t>Log</a:t>
            </a:r>
            <a:r>
              <a:rPr kumimoji="0" lang="en-US" sz="2800" b="0" i="0" u="none" strike="noStrike" kern="0" cap="none" spc="0" normalizeH="0" baseline="0" noProof="0" dirty="0">
                <a:ln>
                  <a:noFill/>
                </a:ln>
                <a:solidFill>
                  <a:srgbClr val="DBD7B8"/>
                </a:solidFill>
                <a:effectLst/>
                <a:uLnTx/>
                <a:uFillTx/>
                <a:latin typeface="Karma"/>
                <a:ea typeface="Karma"/>
                <a:cs typeface="Karma"/>
                <a:sym typeface="Karma"/>
              </a:rPr>
              <a:t> table </a:t>
            </a:r>
            <a:r>
              <a:rPr kumimoji="0" lang="en-US" sz="2800" b="0" i="1" u="none" strike="noStrike" kern="0" cap="none" spc="0" normalizeH="0" baseline="0" noProof="0" dirty="0">
                <a:ln>
                  <a:noFill/>
                </a:ln>
                <a:solidFill>
                  <a:srgbClr val="DBD7B8"/>
                </a:solidFill>
                <a:effectLst/>
                <a:uLnTx/>
                <a:uFillTx/>
                <a:latin typeface="Karma"/>
                <a:ea typeface="Karma"/>
                <a:cs typeface="Karma"/>
                <a:sym typeface="Karma"/>
              </a:rPr>
              <a:t>discipline fields </a:t>
            </a:r>
            <a:r>
              <a:rPr kumimoji="0" lang="en-US" sz="2800" b="0" i="0" u="none" strike="noStrike" kern="0" cap="none" spc="0" normalizeH="0" baseline="0" noProof="0" dirty="0">
                <a:ln>
                  <a:noFill/>
                </a:ln>
                <a:solidFill>
                  <a:srgbClr val="DBD7B8"/>
                </a:solidFill>
                <a:effectLst/>
                <a:uLnTx/>
                <a:uFillTx/>
                <a:latin typeface="Karma"/>
                <a:ea typeface="Karma"/>
                <a:cs typeface="Karma"/>
                <a:sym typeface="Karma"/>
              </a:rPr>
              <a:t>you can use in the report::</a:t>
            </a: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p:txBody>
      </p:sp>
      <p:pic>
        <p:nvPicPr>
          <p:cNvPr id="4" name="Picture 3">
            <a:extLst>
              <a:ext uri="{FF2B5EF4-FFF2-40B4-BE49-F238E27FC236}">
                <a16:creationId xmlns:a16="http://schemas.microsoft.com/office/drawing/2014/main" id="{EBCE3F84-9D25-45E4-6BD6-DFAB0B17CA99}"/>
              </a:ext>
            </a:extLst>
          </p:cNvPr>
          <p:cNvPicPr>
            <a:picLocks noChangeAspect="1"/>
          </p:cNvPicPr>
          <p:nvPr/>
        </p:nvPicPr>
        <p:blipFill>
          <a:blip r:embed="rId3"/>
          <a:stretch>
            <a:fillRect/>
          </a:stretch>
        </p:blipFill>
        <p:spPr>
          <a:xfrm>
            <a:off x="3023516" y="1373043"/>
            <a:ext cx="2822674" cy="5065131"/>
          </a:xfrm>
          <a:prstGeom prst="rect">
            <a:avLst/>
          </a:prstGeom>
        </p:spPr>
      </p:pic>
      <p:pic>
        <p:nvPicPr>
          <p:cNvPr id="7" name="Picture 6">
            <a:extLst>
              <a:ext uri="{FF2B5EF4-FFF2-40B4-BE49-F238E27FC236}">
                <a16:creationId xmlns:a16="http://schemas.microsoft.com/office/drawing/2014/main" id="{7A7F3CBA-B61F-515A-C532-A2F0439E523B}"/>
              </a:ext>
            </a:extLst>
          </p:cNvPr>
          <p:cNvPicPr>
            <a:picLocks noChangeAspect="1"/>
          </p:cNvPicPr>
          <p:nvPr/>
        </p:nvPicPr>
        <p:blipFill>
          <a:blip r:embed="rId4"/>
          <a:stretch>
            <a:fillRect/>
          </a:stretch>
        </p:blipFill>
        <p:spPr>
          <a:xfrm>
            <a:off x="6269275" y="1450109"/>
            <a:ext cx="3004738" cy="5065131"/>
          </a:xfrm>
          <a:prstGeom prst="rect">
            <a:avLst/>
          </a:prstGeom>
        </p:spPr>
      </p:pic>
    </p:spTree>
    <p:extLst>
      <p:ext uri="{BB962C8B-B14F-4D97-AF65-F5344CB8AC3E}">
        <p14:creationId xmlns:p14="http://schemas.microsoft.com/office/powerpoint/2010/main" val="226274127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74060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AB6578-858D-6A2D-E15D-EE75706F95F6}"/>
              </a:ext>
            </a:extLst>
          </p:cNvPr>
          <p:cNvSpPr txBox="1"/>
          <p:nvPr/>
        </p:nvSpPr>
        <p:spPr>
          <a:xfrm>
            <a:off x="256402" y="373102"/>
            <a:ext cx="7942500" cy="7635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rtlCol="0" anchor="t" anchorCtr="0">
            <a:normAutofit/>
          </a:bodyPr>
          <a:lstStyle/>
          <a:p>
            <a:pPr marL="0" marR="0" lvl="0" indent="0" algn="l" defTabSz="914400" rtl="0" eaLnBrk="1" fontAlgn="auto" latinLnBrk="0" hangingPunct="1">
              <a:lnSpc>
                <a:spcPct val="90000"/>
              </a:lnSpc>
              <a:spcBef>
                <a:spcPts val="0"/>
              </a:spcBef>
              <a:spcAft>
                <a:spcPts val="600"/>
              </a:spcAft>
              <a:buClr>
                <a:srgbClr val="DBD7B8"/>
              </a:buClr>
              <a:buSzPts val="3700"/>
              <a:buFont typeface="Arial"/>
              <a:buNone/>
              <a:tabLst/>
              <a:defRPr/>
            </a:pPr>
            <a:r>
              <a:rPr kumimoji="0" lang="en-US" sz="3100" b="1" i="0" u="none" strike="noStrike" kern="0" cap="none" spc="0" normalizeH="0" baseline="0" noProof="0" dirty="0">
                <a:ln>
                  <a:noFill/>
                </a:ln>
                <a:solidFill>
                  <a:srgbClr val="DBD7B8"/>
                </a:solidFill>
                <a:effectLst>
                  <a:glow rad="63500">
                    <a:srgbClr val="FFFF00">
                      <a:alpha val="40000"/>
                    </a:srgbClr>
                  </a:glow>
                </a:effectLst>
                <a:uLnTx/>
                <a:uFillTx/>
                <a:latin typeface="Henny Penny"/>
                <a:ea typeface="Henny Penny"/>
                <a:cs typeface="Henny Penny"/>
                <a:sym typeface="Henny Penny"/>
              </a:rPr>
              <a:t>Create an Object Report Template</a:t>
            </a:r>
          </a:p>
        </p:txBody>
      </p:sp>
      <p:graphicFrame>
        <p:nvGraphicFramePr>
          <p:cNvPr id="5" name="Table 4">
            <a:extLst>
              <a:ext uri="{FF2B5EF4-FFF2-40B4-BE49-F238E27FC236}">
                <a16:creationId xmlns:a16="http://schemas.microsoft.com/office/drawing/2014/main" id="{676935D1-A9B2-12FC-E085-26E05A312915}"/>
              </a:ext>
            </a:extLst>
          </p:cNvPr>
          <p:cNvGraphicFramePr>
            <a:graphicFrameLocks noGrp="1"/>
          </p:cNvGraphicFramePr>
          <p:nvPr/>
        </p:nvGraphicFramePr>
        <p:xfrm>
          <a:off x="415925" y="1291534"/>
          <a:ext cx="11360150" cy="5193364"/>
        </p:xfrm>
        <a:graphic>
          <a:graphicData uri="http://schemas.openxmlformats.org/drawingml/2006/table">
            <a:tbl>
              <a:tblPr firstRow="1" bandRow="1">
                <a:tableStyleId>{775DCB02-9BB8-47FD-8907-85C794F793BA}</a:tableStyleId>
              </a:tblPr>
              <a:tblGrid>
                <a:gridCol w="2429175">
                  <a:extLst>
                    <a:ext uri="{9D8B030D-6E8A-4147-A177-3AD203B41FA5}">
                      <a16:colId xmlns:a16="http://schemas.microsoft.com/office/drawing/2014/main" val="358436443"/>
                    </a:ext>
                  </a:extLst>
                </a:gridCol>
                <a:gridCol w="8930975">
                  <a:extLst>
                    <a:ext uri="{9D8B030D-6E8A-4147-A177-3AD203B41FA5}">
                      <a16:colId xmlns:a16="http://schemas.microsoft.com/office/drawing/2014/main" val="2946565235"/>
                    </a:ext>
                  </a:extLst>
                </a:gridCol>
              </a:tblGrid>
              <a:tr h="209001">
                <a:tc>
                  <a:txBody>
                    <a:bodyPr/>
                    <a:lstStyle/>
                    <a:p>
                      <a:pPr algn="l" fontAlgn="b"/>
                      <a:r>
                        <a:rPr lang="en-US" sz="1100" b="1" i="0" u="none" strike="noStrike" dirty="0">
                          <a:effectLst/>
                        </a:rPr>
                        <a:t>Field</a:t>
                      </a:r>
                      <a:endParaRPr lang="en-US" sz="1100" b="1" i="0" u="none" strike="noStrike" dirty="0">
                        <a:solidFill>
                          <a:srgbClr val="000000"/>
                        </a:solidFill>
                        <a:effectLst/>
                        <a:latin typeface="Calibri" panose="020F0502020204030204" pitchFamily="34" charset="0"/>
                      </a:endParaRPr>
                    </a:p>
                  </a:txBody>
                  <a:tcPr marL="9394" marR="9394" marT="9394" marB="0" anchor="b"/>
                </a:tc>
                <a:tc>
                  <a:txBody>
                    <a:bodyPr/>
                    <a:lstStyle/>
                    <a:p>
                      <a:pPr algn="l" fontAlgn="b"/>
                      <a:r>
                        <a:rPr lang="en-US" sz="1100" b="1" i="0" u="none" strike="noStrike" dirty="0">
                          <a:effectLst/>
                        </a:rPr>
                        <a:t>Description</a:t>
                      </a:r>
                      <a:endParaRPr lang="en-US" sz="1100" b="1" i="0" u="none" strike="noStrike" dirty="0">
                        <a:solidFill>
                          <a:srgbClr val="000000"/>
                        </a:solidFill>
                        <a:effectLst/>
                        <a:latin typeface="Calibri" panose="020F0502020204030204" pitchFamily="34" charset="0"/>
                      </a:endParaRPr>
                    </a:p>
                  </a:txBody>
                  <a:tcPr marL="9394" marR="9394" marT="9394" marB="0" anchor="b"/>
                </a:tc>
                <a:extLst>
                  <a:ext uri="{0D108BD9-81ED-4DB2-BD59-A6C34878D82A}">
                    <a16:rowId xmlns:a16="http://schemas.microsoft.com/office/drawing/2014/main" val="3787152230"/>
                  </a:ext>
                </a:extLst>
              </a:tr>
              <a:tr h="604822">
                <a:tc>
                  <a:txBody>
                    <a:bodyPr/>
                    <a:lstStyle/>
                    <a:p>
                      <a:pPr algn="l" fontAlgn="b"/>
                      <a:r>
                        <a:rPr lang="en-US" sz="1100" b="1" i="0" u="none" strike="noStrike" dirty="0">
                          <a:effectLst/>
                          <a:latin typeface="+mn-lt"/>
                        </a:rPr>
                        <a:t>Default Font</a:t>
                      </a:r>
                      <a:endParaRPr lang="en-US" sz="1100" b="1" i="0" u="none" strike="noStrike" dirty="0">
                        <a:solidFill>
                          <a:srgbClr val="000000"/>
                        </a:solidFill>
                        <a:effectLst/>
                        <a:latin typeface="+mn-lt"/>
                      </a:endParaRPr>
                    </a:p>
                  </a:txBody>
                  <a:tcPr marL="9394" marR="9394" marT="9394" marB="0" anchor="b"/>
                </a:tc>
                <a:tc>
                  <a:txBody>
                    <a:bodyPr/>
                    <a:lstStyle/>
                    <a:p>
                      <a:pPr algn="l" fontAlgn="b"/>
                      <a:r>
                        <a:rPr lang="en-US" sz="1100" i="0" u="none" strike="noStrike" dirty="0">
                          <a:effectLst/>
                          <a:latin typeface="+mn-lt"/>
                        </a:rPr>
                        <a:t>Choose the font in which you want the report to print from the pop-up menu.</a:t>
                      </a:r>
                    </a:p>
                    <a:p>
                      <a:pPr algn="l" fontAlgn="b"/>
                      <a:endParaRPr lang="en-US" sz="1100" i="0" u="none" strike="noStrike" dirty="0">
                        <a:effectLst/>
                        <a:latin typeface="+mn-lt"/>
                      </a:endParaRPr>
                    </a:p>
                    <a:p>
                      <a:pPr algn="l" fontAlgn="b"/>
                      <a:r>
                        <a:rPr lang="en-US" sz="1100" i="0" u="none" strike="noStrike" dirty="0">
                          <a:effectLst/>
                          <a:latin typeface="+mn-lt"/>
                        </a:rPr>
                        <a:t>The report prints in this font unless you include an HTML tag to specify another font within an object of the report.</a:t>
                      </a:r>
                      <a:endParaRPr lang="en-US" sz="1100" b="0" i="0" u="none" strike="noStrike" dirty="0">
                        <a:solidFill>
                          <a:srgbClr val="000000"/>
                        </a:solidFill>
                        <a:effectLst/>
                        <a:latin typeface="+mn-lt"/>
                      </a:endParaRPr>
                    </a:p>
                  </a:txBody>
                  <a:tcPr marL="9394" marR="9394" marT="9394" marB="0" anchor="b"/>
                </a:tc>
                <a:extLst>
                  <a:ext uri="{0D108BD9-81ED-4DB2-BD59-A6C34878D82A}">
                    <a16:rowId xmlns:a16="http://schemas.microsoft.com/office/drawing/2014/main" val="3366730707"/>
                  </a:ext>
                </a:extLst>
              </a:tr>
              <a:tr h="604822">
                <a:tc>
                  <a:txBody>
                    <a:bodyPr/>
                    <a:lstStyle/>
                    <a:p>
                      <a:pPr algn="l" fontAlgn="b"/>
                      <a:r>
                        <a:rPr lang="en-US" sz="1100" b="1" i="0" u="none" strike="noStrike" dirty="0">
                          <a:effectLst/>
                          <a:latin typeface="+mn-lt"/>
                        </a:rPr>
                        <a:t>Default Font Size</a:t>
                      </a:r>
                      <a:endParaRPr lang="en-US" sz="1100" b="1" i="0" u="none" strike="noStrike" dirty="0">
                        <a:solidFill>
                          <a:srgbClr val="000000"/>
                        </a:solidFill>
                        <a:effectLst/>
                        <a:latin typeface="+mn-lt"/>
                      </a:endParaRPr>
                    </a:p>
                  </a:txBody>
                  <a:tcPr marL="9394" marR="9394" marT="9394" marB="0" anchor="b"/>
                </a:tc>
                <a:tc>
                  <a:txBody>
                    <a:bodyPr/>
                    <a:lstStyle/>
                    <a:p>
                      <a:pPr algn="l" fontAlgn="b"/>
                      <a:r>
                        <a:rPr lang="en-US" sz="1100" i="0" u="none" strike="noStrike" dirty="0">
                          <a:effectLst/>
                          <a:latin typeface="+mn-lt"/>
                        </a:rPr>
                        <a:t>Choose the size in which you want the text of the report to print from the pop-up menu.</a:t>
                      </a:r>
                    </a:p>
                    <a:p>
                      <a:pPr algn="l" fontAlgn="b"/>
                      <a:endParaRPr lang="en-US" sz="1100" i="0" u="none" strike="noStrike" dirty="0">
                        <a:effectLst/>
                        <a:latin typeface="+mn-lt"/>
                      </a:endParaRPr>
                    </a:p>
                    <a:p>
                      <a:pPr algn="l" fontAlgn="b"/>
                      <a:r>
                        <a:rPr lang="en-US" sz="1100" i="0" u="none" strike="noStrike" dirty="0">
                          <a:effectLst/>
                          <a:latin typeface="+mn-lt"/>
                        </a:rPr>
                        <a:t>The report prints in this font size unless you include an HTML tag to specify a different font size within an object of the report.</a:t>
                      </a:r>
                      <a:endParaRPr lang="en-US" sz="1100" b="0" i="0" u="none" strike="noStrike" dirty="0">
                        <a:solidFill>
                          <a:srgbClr val="000000"/>
                        </a:solidFill>
                        <a:effectLst/>
                        <a:latin typeface="+mn-lt"/>
                      </a:endParaRPr>
                    </a:p>
                  </a:txBody>
                  <a:tcPr marL="9394" marR="9394" marT="9394" marB="0" anchor="b"/>
                </a:tc>
                <a:extLst>
                  <a:ext uri="{0D108BD9-81ED-4DB2-BD59-A6C34878D82A}">
                    <a16:rowId xmlns:a16="http://schemas.microsoft.com/office/drawing/2014/main" val="4186549497"/>
                  </a:ext>
                </a:extLst>
              </a:tr>
              <a:tr h="406911">
                <a:tc>
                  <a:txBody>
                    <a:bodyPr/>
                    <a:lstStyle/>
                    <a:p>
                      <a:pPr algn="l" fontAlgn="b"/>
                      <a:r>
                        <a:rPr lang="en-US" sz="1100" b="1" i="0" u="none" strike="noStrike" dirty="0">
                          <a:effectLst/>
                          <a:latin typeface="+mn-lt"/>
                        </a:rPr>
                        <a:t>Default Text Line Height</a:t>
                      </a:r>
                      <a:endParaRPr lang="en-US" sz="1100" b="1" i="0" u="none" strike="noStrike" dirty="0">
                        <a:solidFill>
                          <a:srgbClr val="000000"/>
                        </a:solidFill>
                        <a:effectLst/>
                        <a:latin typeface="+mn-lt"/>
                      </a:endParaRPr>
                    </a:p>
                  </a:txBody>
                  <a:tcPr marL="9394" marR="9394" marT="9394" marB="0" anchor="b"/>
                </a:tc>
                <a:tc>
                  <a:txBody>
                    <a:bodyPr/>
                    <a:lstStyle/>
                    <a:p>
                      <a:pPr algn="l" fontAlgn="b"/>
                      <a:r>
                        <a:rPr lang="en-US" sz="1100" b="0" i="0" u="none" strike="noStrike" dirty="0">
                          <a:effectLst/>
                          <a:latin typeface="+mn-lt"/>
                        </a:rPr>
                        <a:t>Enter the default height of each line of text on the report. The line height determines the amount of space for each line of text in the object. Increasing the line height creates more space between each line of text.</a:t>
                      </a:r>
                      <a:endParaRPr lang="en-US" sz="1100" b="0" i="0" u="none" strike="noStrike" dirty="0">
                        <a:solidFill>
                          <a:srgbClr val="000000"/>
                        </a:solidFill>
                        <a:effectLst/>
                        <a:latin typeface="+mn-lt"/>
                      </a:endParaRPr>
                    </a:p>
                  </a:txBody>
                  <a:tcPr marL="9394" marR="9394" marT="9394" marB="0" anchor="b"/>
                </a:tc>
                <a:extLst>
                  <a:ext uri="{0D108BD9-81ED-4DB2-BD59-A6C34878D82A}">
                    <a16:rowId xmlns:a16="http://schemas.microsoft.com/office/drawing/2014/main" val="646744308"/>
                  </a:ext>
                </a:extLst>
              </a:tr>
              <a:tr h="406911">
                <a:tc>
                  <a:txBody>
                    <a:bodyPr/>
                    <a:lstStyle/>
                    <a:p>
                      <a:pPr algn="l" fontAlgn="b"/>
                      <a:r>
                        <a:rPr lang="en-US" sz="1100" b="1" i="0" u="none" strike="noStrike" dirty="0">
                          <a:effectLst/>
                          <a:latin typeface="+mn-lt"/>
                        </a:rPr>
                        <a:t>Page Size</a:t>
                      </a:r>
                      <a:endParaRPr lang="en-US" sz="1100" i="0" u="none" strike="noStrike" dirty="0">
                        <a:effectLst/>
                        <a:latin typeface="+mn-lt"/>
                      </a:endParaRPr>
                    </a:p>
                  </a:txBody>
                  <a:tcPr marL="9394" marR="9394" marT="9394" marB="0" anchor="b"/>
                </a:tc>
                <a:tc>
                  <a:txBody>
                    <a:bodyPr/>
                    <a:lstStyle/>
                    <a:p>
                      <a:pPr algn="l" fontAlgn="b"/>
                      <a:r>
                        <a:rPr lang="en-US" sz="1100" b="0" i="0" u="none" strike="noStrike" dirty="0">
                          <a:effectLst/>
                          <a:latin typeface="+mn-lt"/>
                        </a:rPr>
                        <a:t>Choose from the pop-up menu the size of the paper on which you want to print this report. To enter a custom size, enter the horizontal and vertical page measurements in the Custom Size fields.</a:t>
                      </a:r>
                    </a:p>
                  </a:txBody>
                  <a:tcPr marL="9394" marR="9394" marT="9394" marB="0" anchor="b"/>
                </a:tc>
                <a:extLst>
                  <a:ext uri="{0D108BD9-81ED-4DB2-BD59-A6C34878D82A}">
                    <a16:rowId xmlns:a16="http://schemas.microsoft.com/office/drawing/2014/main" val="279096520"/>
                  </a:ext>
                </a:extLst>
              </a:tr>
              <a:tr h="209001">
                <a:tc>
                  <a:txBody>
                    <a:bodyPr/>
                    <a:lstStyle/>
                    <a:p>
                      <a:pPr algn="l" fontAlgn="b"/>
                      <a:r>
                        <a:rPr lang="en-US" sz="1100" b="1" i="0" u="none" strike="noStrike" dirty="0">
                          <a:effectLst/>
                          <a:latin typeface="+mn-lt"/>
                        </a:rPr>
                        <a:t> Margins (Inches)</a:t>
                      </a:r>
                      <a:endParaRPr lang="en-US" sz="1100" b="1" i="0" u="none" strike="noStrike" dirty="0">
                        <a:solidFill>
                          <a:srgbClr val="000000"/>
                        </a:solidFill>
                        <a:effectLst/>
                        <a:latin typeface="+mn-lt"/>
                      </a:endParaRPr>
                    </a:p>
                  </a:txBody>
                  <a:tcPr marL="9394" marR="9394" marT="9394" marB="0" anchor="b"/>
                </a:tc>
                <a:tc>
                  <a:txBody>
                    <a:bodyPr/>
                    <a:lstStyle/>
                    <a:p>
                      <a:pPr algn="l" fontAlgn="b"/>
                      <a:r>
                        <a:rPr lang="en-US" sz="1100" b="0" i="0" u="none" strike="noStrike" dirty="0">
                          <a:effectLst/>
                          <a:latin typeface="+mn-lt"/>
                        </a:rPr>
                        <a:t>Enter the size, in inches, of the left, top, right, and bottom margins for this report.</a:t>
                      </a:r>
                      <a:endParaRPr lang="en-US" sz="1100" b="0" i="0" u="none" strike="noStrike" dirty="0">
                        <a:solidFill>
                          <a:srgbClr val="000000"/>
                        </a:solidFill>
                        <a:effectLst/>
                        <a:latin typeface="+mn-lt"/>
                      </a:endParaRPr>
                    </a:p>
                  </a:txBody>
                  <a:tcPr marL="9394" marR="9394" marT="9394" marB="0" anchor="b"/>
                </a:tc>
                <a:extLst>
                  <a:ext uri="{0D108BD9-81ED-4DB2-BD59-A6C34878D82A}">
                    <a16:rowId xmlns:a16="http://schemas.microsoft.com/office/drawing/2014/main" val="2597452776"/>
                  </a:ext>
                </a:extLst>
              </a:tr>
              <a:tr h="802732">
                <a:tc>
                  <a:txBody>
                    <a:bodyPr/>
                    <a:lstStyle/>
                    <a:p>
                      <a:pPr algn="l" fontAlgn="b"/>
                      <a:r>
                        <a:rPr lang="en-US" sz="1100" b="1" i="0" u="none" strike="noStrike" dirty="0">
                          <a:effectLst/>
                          <a:latin typeface="+mn-lt"/>
                        </a:rPr>
                        <a:t>Orientation</a:t>
                      </a:r>
                      <a:r>
                        <a:rPr lang="en-US" sz="1100" i="0" u="none" strike="noStrike" dirty="0">
                          <a:effectLst/>
                          <a:latin typeface="+mn-lt"/>
                        </a:rPr>
                        <a:t> </a:t>
                      </a:r>
                      <a:endParaRPr lang="en-US" sz="1100" b="0" i="0" u="none" strike="noStrike" dirty="0">
                        <a:solidFill>
                          <a:srgbClr val="000000"/>
                        </a:solidFill>
                        <a:effectLst/>
                        <a:latin typeface="+mn-lt"/>
                      </a:endParaRPr>
                    </a:p>
                  </a:txBody>
                  <a:tcPr marL="9394" marR="9394" marT="9394" marB="0" anchor="b"/>
                </a:tc>
                <a:tc>
                  <a:txBody>
                    <a:bodyPr/>
                    <a:lstStyle/>
                    <a:p>
                      <a:pPr algn="l" fontAlgn="b"/>
                      <a:r>
                        <a:rPr lang="en-US" sz="1100" b="0" i="0" u="none" strike="noStrike" dirty="0">
                          <a:effectLst/>
                          <a:latin typeface="+mn-lt"/>
                        </a:rPr>
                        <a:t>To indicate the paper orientation of this report, use the pop-up menu to choose one of the following:</a:t>
                      </a:r>
                    </a:p>
                    <a:p>
                      <a:pPr algn="l" fontAlgn="b"/>
                      <a:endParaRPr lang="en-US" sz="1100" b="0" i="0" u="none" strike="noStrike" dirty="0">
                        <a:effectLst/>
                        <a:latin typeface="+mn-lt"/>
                      </a:endParaRPr>
                    </a:p>
                    <a:p>
                      <a:pPr marL="171450" indent="-171450" algn="l" fontAlgn="b">
                        <a:buFont typeface="Arial" panose="020B0604020202020204" pitchFamily="34" charset="0"/>
                        <a:buChar char="•"/>
                      </a:pPr>
                      <a:r>
                        <a:rPr lang="en-US" sz="1100" b="1" i="0" u="none" strike="noStrike" dirty="0">
                          <a:effectLst/>
                          <a:latin typeface="+mn-lt"/>
                        </a:rPr>
                        <a:t>Vertical (portrait)</a:t>
                      </a:r>
                    </a:p>
                    <a:p>
                      <a:pPr marL="171450" indent="-171450" algn="l" fontAlgn="b">
                        <a:buFont typeface="Arial" panose="020B0604020202020204" pitchFamily="34" charset="0"/>
                        <a:buChar char="•"/>
                      </a:pPr>
                      <a:r>
                        <a:rPr lang="en-US" sz="1100" b="1" i="0" u="none" strike="noStrike" dirty="0">
                          <a:effectLst/>
                          <a:latin typeface="+mn-lt"/>
                        </a:rPr>
                        <a:t>Horizontal (landscape)</a:t>
                      </a:r>
                      <a:endParaRPr lang="en-US" sz="1100" b="1" i="0" u="none" strike="noStrike" dirty="0">
                        <a:solidFill>
                          <a:srgbClr val="000000"/>
                        </a:solidFill>
                        <a:effectLst/>
                        <a:latin typeface="+mn-lt"/>
                      </a:endParaRPr>
                    </a:p>
                  </a:txBody>
                  <a:tcPr marL="9394" marR="9394" marT="9394" marB="0" anchor="b"/>
                </a:tc>
                <a:extLst>
                  <a:ext uri="{0D108BD9-81ED-4DB2-BD59-A6C34878D82A}">
                    <a16:rowId xmlns:a16="http://schemas.microsoft.com/office/drawing/2014/main" val="1515430990"/>
                  </a:ext>
                </a:extLst>
              </a:tr>
              <a:tr h="448296">
                <a:tc>
                  <a:txBody>
                    <a:bodyPr/>
                    <a:lstStyle/>
                    <a:p>
                      <a:pPr algn="l" fontAlgn="b"/>
                      <a:r>
                        <a:rPr lang="en-US" sz="1100" b="1" i="0" u="none" strike="noStrike" dirty="0">
                          <a:effectLst/>
                          <a:latin typeface="+mn-lt"/>
                        </a:rPr>
                        <a:t>Scale</a:t>
                      </a:r>
                      <a:r>
                        <a:rPr lang="en-US" sz="1100" i="0" u="none" strike="noStrike" dirty="0">
                          <a:effectLst/>
                          <a:latin typeface="+mn-lt"/>
                        </a:rPr>
                        <a:t> </a:t>
                      </a:r>
                      <a:endParaRPr lang="en-US" sz="1100" b="0" i="0" u="none" strike="noStrike" dirty="0">
                        <a:solidFill>
                          <a:srgbClr val="000000"/>
                        </a:solidFill>
                        <a:effectLst/>
                        <a:latin typeface="+mn-lt"/>
                      </a:endParaRPr>
                    </a:p>
                  </a:txBody>
                  <a:tcPr marL="9394" marR="9394" marT="9394" marB="0" anchor="b"/>
                </a:tc>
                <a:tc>
                  <a:txBody>
                    <a:bodyPr/>
                    <a:lstStyle/>
                    <a:p>
                      <a:pPr algn="l" fontAlgn="b"/>
                      <a:r>
                        <a:rPr lang="en-US" sz="1100" i="0" u="none" strike="noStrike" dirty="0">
                          <a:effectLst/>
                          <a:latin typeface="+mn-lt"/>
                        </a:rPr>
                        <a:t>Edit the percentage to scale the object report. The lower the percentage, the smaller the form letter scales relative to the size of the page.</a:t>
                      </a:r>
                      <a:endParaRPr lang="en-US" sz="1100" b="0" i="0" u="none" strike="noStrike" dirty="0">
                        <a:solidFill>
                          <a:srgbClr val="000000"/>
                        </a:solidFill>
                        <a:effectLst/>
                        <a:latin typeface="+mn-lt"/>
                      </a:endParaRPr>
                    </a:p>
                  </a:txBody>
                  <a:tcPr marL="9394" marR="9394" marT="9394" marB="0" anchor="b"/>
                </a:tc>
                <a:extLst>
                  <a:ext uri="{0D108BD9-81ED-4DB2-BD59-A6C34878D82A}">
                    <a16:rowId xmlns:a16="http://schemas.microsoft.com/office/drawing/2014/main" val="2069204832"/>
                  </a:ext>
                </a:extLst>
              </a:tr>
              <a:tr h="802732">
                <a:tc>
                  <a:txBody>
                    <a:bodyPr/>
                    <a:lstStyle/>
                    <a:p>
                      <a:pPr algn="l" fontAlgn="b"/>
                      <a:r>
                        <a:rPr lang="en-US" sz="1100" b="1" i="0" u="none" strike="noStrike" dirty="0">
                          <a:solidFill>
                            <a:srgbClr val="000000"/>
                          </a:solidFill>
                          <a:effectLst/>
                          <a:latin typeface="+mn-lt"/>
                        </a:rPr>
                        <a:t>This report available to</a:t>
                      </a:r>
                    </a:p>
                  </a:txBody>
                  <a:tcPr marL="9394" marR="9394" marT="9394" marB="0" anchor="b"/>
                </a:tc>
                <a:tc>
                  <a:txBody>
                    <a:bodyPr/>
                    <a:lstStyle/>
                    <a:p>
                      <a:pPr algn="l" fontAlgn="b"/>
                      <a:r>
                        <a:rPr lang="en-US" sz="1100" b="0" i="0" u="none" strike="noStrike" dirty="0">
                          <a:solidFill>
                            <a:srgbClr val="000000"/>
                          </a:solidFill>
                          <a:effectLst/>
                          <a:latin typeface="+mn-lt"/>
                        </a:rPr>
                        <a:t>Select one of the following options to determine who can use this report:</a:t>
                      </a:r>
                    </a:p>
                    <a:p>
                      <a:pPr marL="171450" indent="-171450" algn="l" fontAlgn="b">
                        <a:buFont typeface="Arial" panose="020B0604020202020204" pitchFamily="34" charset="0"/>
                        <a:buChar char="•"/>
                      </a:pPr>
                      <a:endParaRPr lang="en-US" sz="1100" b="1" i="0" u="none" strike="noStrike" dirty="0">
                        <a:solidFill>
                          <a:srgbClr val="000000"/>
                        </a:solidFill>
                        <a:effectLst/>
                        <a:latin typeface="+mn-lt"/>
                      </a:endParaRPr>
                    </a:p>
                    <a:p>
                      <a:pPr marL="171450" indent="-171450" algn="l" fontAlgn="b">
                        <a:buFont typeface="Arial" panose="020B0604020202020204" pitchFamily="34" charset="0"/>
                        <a:buChar char="•"/>
                      </a:pPr>
                      <a:r>
                        <a:rPr lang="en-US" sz="1100" b="1" i="0" u="none" strike="noStrike" dirty="0">
                          <a:solidFill>
                            <a:srgbClr val="000000"/>
                          </a:solidFill>
                          <a:effectLst/>
                          <a:latin typeface="+mn-lt"/>
                        </a:rPr>
                        <a:t>users at all schools on this PowerSchool system</a:t>
                      </a:r>
                    </a:p>
                    <a:p>
                      <a:pPr marL="171450" indent="-171450" algn="l" fontAlgn="b">
                        <a:buFont typeface="Arial" panose="020B0604020202020204" pitchFamily="34" charset="0"/>
                        <a:buChar char="•"/>
                      </a:pPr>
                      <a:r>
                        <a:rPr lang="en-US" sz="1100" b="1" i="0" u="none" strike="noStrike" dirty="0">
                          <a:solidFill>
                            <a:srgbClr val="000000"/>
                          </a:solidFill>
                          <a:effectLst/>
                          <a:latin typeface="+mn-lt"/>
                        </a:rPr>
                        <a:t>only users at [the selected school]</a:t>
                      </a:r>
                    </a:p>
                  </a:txBody>
                  <a:tcPr marL="9394" marR="9394" marT="9394" marB="0" anchor="b"/>
                </a:tc>
                <a:extLst>
                  <a:ext uri="{0D108BD9-81ED-4DB2-BD59-A6C34878D82A}">
                    <a16:rowId xmlns:a16="http://schemas.microsoft.com/office/drawing/2014/main" val="2138296512"/>
                  </a:ext>
                </a:extLst>
              </a:tr>
              <a:tr h="374917">
                <a:tc>
                  <a:txBody>
                    <a:bodyPr/>
                    <a:lstStyle/>
                    <a:p>
                      <a:pPr algn="l" fontAlgn="b"/>
                      <a:r>
                        <a:rPr lang="en-US" sz="1100" b="1" i="0" u="none" strike="noStrike" dirty="0">
                          <a:solidFill>
                            <a:srgbClr val="000000"/>
                          </a:solidFill>
                          <a:effectLst/>
                          <a:latin typeface="+mn-lt"/>
                        </a:rPr>
                        <a:t>Teachers can print?</a:t>
                      </a:r>
                    </a:p>
                  </a:txBody>
                  <a:tcPr marL="9394" marR="9394" marT="9394" marB="0" anchor="b"/>
                </a:tc>
                <a:tc>
                  <a:txBody>
                    <a:bodyPr/>
                    <a:lstStyle/>
                    <a:p>
                      <a:pPr algn="l" fontAlgn="b"/>
                      <a:r>
                        <a:rPr lang="en-US" sz="1100" b="0" i="0" u="none" strike="noStrike" dirty="0">
                          <a:solidFill>
                            <a:srgbClr val="000000"/>
                          </a:solidFill>
                          <a:effectLst/>
                          <a:latin typeface="+mn-lt"/>
                        </a:rPr>
                        <a:t>If you want teachers to be able to print this report, select the checkbox. Otherwise, deselect the checkbox.</a:t>
                      </a:r>
                    </a:p>
                  </a:txBody>
                  <a:tcPr marL="9394" marR="9394" marT="9394" marB="0" anchor="b"/>
                </a:tc>
                <a:extLst>
                  <a:ext uri="{0D108BD9-81ED-4DB2-BD59-A6C34878D82A}">
                    <a16:rowId xmlns:a16="http://schemas.microsoft.com/office/drawing/2014/main" val="3238201340"/>
                  </a:ext>
                </a:extLst>
              </a:tr>
              <a:tr h="323219">
                <a:tc>
                  <a:txBody>
                    <a:bodyPr/>
                    <a:lstStyle/>
                    <a:p>
                      <a:pPr algn="l" fontAlgn="b"/>
                      <a:r>
                        <a:rPr lang="en-US" sz="1100" b="1" i="0" u="none" strike="noStrike" dirty="0">
                          <a:solidFill>
                            <a:srgbClr val="000000"/>
                          </a:solidFill>
                          <a:effectLst/>
                          <a:latin typeface="+mn-lt"/>
                        </a:rPr>
                        <a:t>Override Course Exclude Setting?</a:t>
                      </a:r>
                    </a:p>
                  </a:txBody>
                  <a:tcPr marL="9394" marR="9394" marT="9394" marB="0" anchor="b"/>
                </a:tc>
                <a:tc>
                  <a:txBody>
                    <a:bodyPr/>
                    <a:lstStyle/>
                    <a:p>
                      <a:pPr algn="l" fontAlgn="b"/>
                      <a:r>
                        <a:rPr lang="en-US" sz="1100" b="0" i="0" u="none" strike="noStrike" dirty="0">
                          <a:solidFill>
                            <a:srgbClr val="000000"/>
                          </a:solidFill>
                          <a:effectLst/>
                          <a:latin typeface="+mn-lt"/>
                        </a:rPr>
                        <a:t>Select the checkbox to override the setting on the Course Setup page to exclude courses from inclusion in reports.</a:t>
                      </a:r>
                    </a:p>
                  </a:txBody>
                  <a:tcPr marL="9394" marR="9394" marT="9394" marB="0" anchor="b"/>
                </a:tc>
                <a:extLst>
                  <a:ext uri="{0D108BD9-81ED-4DB2-BD59-A6C34878D82A}">
                    <a16:rowId xmlns:a16="http://schemas.microsoft.com/office/drawing/2014/main" val="1831659888"/>
                  </a:ext>
                </a:extLst>
              </a:tr>
            </a:tbl>
          </a:graphicData>
        </a:graphic>
      </p:graphicFrame>
    </p:spTree>
    <p:extLst>
      <p:ext uri="{BB962C8B-B14F-4D97-AF65-F5344CB8AC3E}">
        <p14:creationId xmlns:p14="http://schemas.microsoft.com/office/powerpoint/2010/main" val="800929310"/>
      </p:ext>
    </p:extLst>
  </p:cSld>
  <p:clrMapOvr>
    <a:overrideClrMapping bg1="lt1" tx1="dk1" bg2="dk2" tx2="lt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A2718F-0FB6-7C07-BDAA-18CB97DCE5FC}"/>
              </a:ext>
            </a:extLst>
          </p:cNvPr>
          <p:cNvSpPr txBox="1"/>
          <p:nvPr/>
        </p:nvSpPr>
        <p:spPr>
          <a:xfrm>
            <a:off x="237930" y="1136602"/>
            <a:ext cx="11640034" cy="4950162"/>
          </a:xfrm>
          <a:prstGeom prst="rect">
            <a:avLst/>
          </a:prstGeom>
          <a:noFill/>
          <a:ln>
            <a:noFill/>
          </a:ln>
        </p:spPr>
        <p:txBody>
          <a:bodyPr spcFirstLastPara="1" wrap="square" lIns="121900" tIns="121900" rIns="121900" bIns="121900" rtlCol="0"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Arial"/>
                <a:cs typeface="Arial"/>
                <a:sym typeface="Arial"/>
              </a:rPr>
              <a:t>Click </a:t>
            </a:r>
            <a:r>
              <a:rPr kumimoji="0" lang="en-US" sz="2000" b="1" i="0" u="none" strike="noStrike" kern="0" cap="none" spc="0" normalizeH="0" baseline="0" noProof="0" dirty="0">
                <a:ln>
                  <a:noFill/>
                </a:ln>
                <a:solidFill>
                  <a:srgbClr val="FFFFFF"/>
                </a:solidFill>
                <a:effectLst/>
                <a:uLnTx/>
                <a:uFillTx/>
                <a:latin typeface="Arial"/>
                <a:cs typeface="Arial"/>
                <a:sym typeface="Arial"/>
              </a:rPr>
              <a:t>Submit</a:t>
            </a:r>
            <a:r>
              <a:rPr kumimoji="0" lang="en-US" sz="2000" b="0" i="0" u="none" strike="noStrike" kern="0" cap="none" spc="0" normalizeH="0" baseline="0" noProof="0" dirty="0">
                <a:ln>
                  <a:noFill/>
                </a:ln>
                <a:solidFill>
                  <a:srgbClr val="FFFFFF"/>
                </a:solidFill>
                <a:effectLst/>
                <a:uLnTx/>
                <a:uFillTx/>
                <a:latin typeface="Arial"/>
                <a:cs typeface="Arial"/>
                <a:sym typeface="Arial"/>
              </a:rPr>
              <a:t> to save the information. The report you created appears on the Object Reports page.</a:t>
            </a:r>
            <a:br>
              <a:rPr kumimoji="0" lang="en-US" sz="2000" b="0" i="0" u="none" strike="noStrike" kern="0" cap="none" spc="0" normalizeH="0" baseline="0" noProof="0" dirty="0">
                <a:ln>
                  <a:noFill/>
                </a:ln>
                <a:solidFill>
                  <a:srgbClr val="FFFFFF"/>
                </a:solidFill>
                <a:effectLst/>
                <a:uLnTx/>
                <a:uFillTx/>
                <a:latin typeface="Arial"/>
                <a:cs typeface="Arial"/>
                <a:sym typeface="Arial"/>
              </a:rPr>
            </a:br>
            <a:br>
              <a:rPr kumimoji="0" lang="en-US" sz="2000" b="0" i="0" u="none" strike="noStrike" kern="0" cap="none" spc="0" normalizeH="0" baseline="0" noProof="0" dirty="0">
                <a:ln>
                  <a:noFill/>
                </a:ln>
                <a:solidFill>
                  <a:srgbClr val="FFFFFF"/>
                </a:solidFill>
                <a:effectLst/>
                <a:uLnTx/>
                <a:uFillTx/>
                <a:latin typeface="Arial"/>
                <a:cs typeface="Arial"/>
                <a:sym typeface="Arial"/>
              </a:rPr>
            </a:br>
            <a:r>
              <a:rPr kumimoji="0" lang="en-US" sz="2000" b="0" i="0" u="none" strike="noStrike" kern="0" cap="none" spc="0" normalizeH="0" baseline="0" noProof="0" dirty="0">
                <a:ln>
                  <a:noFill/>
                </a:ln>
                <a:solidFill>
                  <a:srgbClr val="FFFFFF"/>
                </a:solidFill>
                <a:effectLst/>
                <a:uLnTx/>
                <a:uFillTx/>
                <a:latin typeface="Arial"/>
                <a:cs typeface="Arial"/>
                <a:sym typeface="Arial"/>
              </a:rPr>
              <a:t>To create and format objects on this report, click the report name on the Object Reports page. From this page, create all the objects you want to include on the report such as text, pictures, lines, boxes, transcript lists, and circles.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Arial"/>
                <a:cs typeface="Arial"/>
                <a:sym typeface="Arial"/>
              </a:rPr>
              <a:t>To create an object, click the type of object you want to create. For more information, see </a:t>
            </a:r>
            <a:r>
              <a:rPr kumimoji="0" lang="en-US" sz="2000" b="0" i="0" u="none" strike="noStrike" kern="0" cap="none" spc="0" normalizeH="0" baseline="0" noProof="0" dirty="0">
                <a:ln>
                  <a:noFill/>
                </a:ln>
                <a:solidFill>
                  <a:srgbClr val="FFFFFF"/>
                </a:solidFill>
                <a:effectLst/>
                <a:uLnTx/>
                <a:uFillTx/>
                <a:latin typeface="Arial"/>
                <a:cs typeface="Arial"/>
                <a:sym typeface="Arial"/>
                <a:hlinkClick r:id="rId3">
                  <a:extLst>
                    <a:ext uri="{A12FA001-AC4F-418D-AE19-62706E023703}">
                      <ahyp:hlinkClr xmlns:ahyp="http://schemas.microsoft.com/office/drawing/2018/hyperlinkcolor" val="tx"/>
                    </a:ext>
                  </a:extLst>
                </a:hlinkClick>
              </a:rPr>
              <a:t>Objects on an Object Report. </a:t>
            </a:r>
            <a:r>
              <a:rPr kumimoji="0" lang="en-US" sz="2000" b="0" i="0" u="none" strike="noStrike" kern="0" cap="none" spc="0" normalizeH="0" baseline="0" noProof="0" dirty="0">
                <a:ln>
                  <a:noFill/>
                </a:ln>
                <a:solidFill>
                  <a:srgbClr val="FFFFFF"/>
                </a:solidFill>
                <a:effectLst/>
                <a:uLnTx/>
                <a:uFillTx/>
                <a:latin typeface="Arial"/>
                <a:cs typeface="Arial"/>
                <a:sym typeface="Arial"/>
              </a:rPr>
              <a:t>After you create an object, indicate the following information for that object: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Arial"/>
              <a:cs typeface="Arial"/>
              <a:sym typeface="Arial"/>
            </a:endParaRPr>
          </a:p>
          <a:p>
            <a:pPr marL="800100" marR="0" lvl="1"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Arial"/>
                <a:cs typeface="Arial"/>
                <a:sym typeface="Arial"/>
              </a:rPr>
              <a:t>Number (sequence in which you created the object)</a:t>
            </a:r>
          </a:p>
          <a:p>
            <a:pPr marL="800100" marR="0" lvl="1"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Arial"/>
                <a:cs typeface="Arial"/>
                <a:sym typeface="Arial"/>
              </a:rPr>
              <a:t>Label (name you entered for the object)</a:t>
            </a:r>
          </a:p>
          <a:p>
            <a:pPr marL="800100" marR="0" lvl="1"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Arial"/>
                <a:cs typeface="Arial"/>
                <a:sym typeface="Arial"/>
              </a:rPr>
              <a:t>Object type (text, line, box, circle, transcript, fee list, picture, and sequence)</a:t>
            </a:r>
          </a:p>
          <a:p>
            <a:pPr marL="800100" marR="0" lvl="1"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Arial"/>
                <a:cs typeface="Arial"/>
                <a:sym typeface="Arial"/>
              </a:rPr>
              <a:t>Object info (pieces of information you defined for the object)</a:t>
            </a:r>
          </a:p>
          <a:p>
            <a:pPr marL="800100" marR="0" lvl="1"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Arial"/>
                <a:cs typeface="Arial"/>
                <a:sym typeface="Arial"/>
              </a:rPr>
              <a:t>Layer (position of the object, if it is layered with other objects)</a:t>
            </a:r>
          </a:p>
          <a:p>
            <a:pPr marL="800100" marR="0" lvl="1"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Arial"/>
                <a:cs typeface="Arial"/>
                <a:sym typeface="Arial"/>
              </a:rPr>
              <a:t>Page (page on which the object appears)</a:t>
            </a: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p:txBody>
      </p:sp>
      <p:sp>
        <p:nvSpPr>
          <p:cNvPr id="4" name="TextBox 3">
            <a:extLst>
              <a:ext uri="{FF2B5EF4-FFF2-40B4-BE49-F238E27FC236}">
                <a16:creationId xmlns:a16="http://schemas.microsoft.com/office/drawing/2014/main" id="{326E66A9-CBEC-9949-FB63-EBF848A0A0F0}"/>
              </a:ext>
            </a:extLst>
          </p:cNvPr>
          <p:cNvSpPr txBox="1"/>
          <p:nvPr/>
        </p:nvSpPr>
        <p:spPr>
          <a:xfrm>
            <a:off x="237930" y="389486"/>
            <a:ext cx="7942500" cy="7635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rtlCol="0" anchor="t" anchorCtr="0">
            <a:normAutofit/>
          </a:bodyPr>
          <a:lstStyle/>
          <a:p>
            <a:pPr marL="0" marR="0" lvl="0" indent="0" algn="l" defTabSz="914400" rtl="0" eaLnBrk="1" fontAlgn="auto" latinLnBrk="0" hangingPunct="1">
              <a:lnSpc>
                <a:spcPct val="90000"/>
              </a:lnSpc>
              <a:spcBef>
                <a:spcPts val="0"/>
              </a:spcBef>
              <a:spcAft>
                <a:spcPts val="600"/>
              </a:spcAft>
              <a:buClr>
                <a:srgbClr val="DBD7B8"/>
              </a:buClr>
              <a:buSzPts val="3700"/>
              <a:buFont typeface="Arial"/>
              <a:buNone/>
              <a:tabLst/>
              <a:defRPr/>
            </a:pPr>
            <a:r>
              <a:rPr kumimoji="0" lang="en-US" sz="3100" b="1" i="0" u="none" strike="noStrike" kern="0" cap="none" spc="0" normalizeH="0" baseline="0" noProof="0" dirty="0">
                <a:ln>
                  <a:noFill/>
                </a:ln>
                <a:solidFill>
                  <a:srgbClr val="DBD7B8"/>
                </a:solidFill>
                <a:effectLst>
                  <a:glow rad="63500">
                    <a:srgbClr val="FFFF00">
                      <a:alpha val="40000"/>
                    </a:srgbClr>
                  </a:glow>
                </a:effectLst>
                <a:uLnTx/>
                <a:uFillTx/>
                <a:latin typeface="Henny Penny"/>
                <a:ea typeface="Henny Penny"/>
                <a:cs typeface="Henny Penny"/>
                <a:sym typeface="Henny Penny"/>
              </a:rPr>
              <a:t>Create an Object Report Template</a:t>
            </a:r>
          </a:p>
        </p:txBody>
      </p:sp>
    </p:spTree>
    <p:extLst>
      <p:ext uri="{BB962C8B-B14F-4D97-AF65-F5344CB8AC3E}">
        <p14:creationId xmlns:p14="http://schemas.microsoft.com/office/powerpoint/2010/main" val="230821214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A2718F-0FB6-7C07-BDAA-18CB97DCE5FC}"/>
              </a:ext>
            </a:extLst>
          </p:cNvPr>
          <p:cNvSpPr txBox="1"/>
          <p:nvPr/>
        </p:nvSpPr>
        <p:spPr>
          <a:xfrm>
            <a:off x="237930" y="1136602"/>
            <a:ext cx="11640034" cy="5331912"/>
          </a:xfrm>
          <a:prstGeom prst="rect">
            <a:avLst/>
          </a:prstGeom>
          <a:noFill/>
          <a:ln>
            <a:noFill/>
          </a:ln>
        </p:spPr>
        <p:txBody>
          <a:bodyPr spcFirstLastPara="1" wrap="square" lIns="121900" tIns="121900" rIns="121900" bIns="121900" rtlCol="0" anchor="t" anchorCtr="0">
            <a:normAutofit fontScale="92500" lnSpcReduction="10000"/>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Arial"/>
                <a:cs typeface="Arial"/>
                <a:sym typeface="Arial"/>
              </a:rPr>
              <a:t>You can create many types of objects to include on an object report: </a:t>
            </a:r>
          </a:p>
          <a:p>
            <a:pPr marL="342900" marR="0" lvl="0"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Arial"/>
                <a:cs typeface="Arial"/>
                <a:sym typeface="Arial"/>
              </a:rPr>
              <a:t>text objects</a:t>
            </a:r>
          </a:p>
          <a:p>
            <a:pPr marL="342900" marR="0" lvl="0"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Arial"/>
                <a:cs typeface="Arial"/>
                <a:sym typeface="Arial"/>
              </a:rPr>
              <a:t>line objects</a:t>
            </a:r>
          </a:p>
          <a:p>
            <a:pPr marL="342900" marR="0" lvl="0"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Arial"/>
                <a:cs typeface="Arial"/>
                <a:sym typeface="Arial"/>
              </a:rPr>
              <a:t>box objects</a:t>
            </a:r>
          </a:p>
          <a:p>
            <a:pPr marL="342900" marR="0" lvl="0"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Arial"/>
                <a:cs typeface="Arial"/>
                <a:sym typeface="Arial"/>
              </a:rPr>
              <a:t>circle objects</a:t>
            </a:r>
          </a:p>
          <a:p>
            <a:pPr marL="342900" marR="0" lvl="0"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Arial"/>
                <a:cs typeface="Arial"/>
                <a:sym typeface="Arial"/>
              </a:rPr>
              <a:t>transcript objects</a:t>
            </a:r>
          </a:p>
          <a:p>
            <a:pPr marL="342900" marR="0" lvl="0"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Arial"/>
                <a:cs typeface="Arial"/>
                <a:sym typeface="Arial"/>
              </a:rPr>
              <a:t>standards objects</a:t>
            </a:r>
          </a:p>
          <a:p>
            <a:pPr marL="342900" marR="0" lvl="0"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Arial"/>
                <a:cs typeface="Arial"/>
                <a:sym typeface="Arial"/>
              </a:rPr>
              <a:t>fee list objects</a:t>
            </a:r>
          </a:p>
          <a:p>
            <a:pPr marL="342900" marR="0" lvl="0"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Arial"/>
                <a:cs typeface="Arial"/>
                <a:sym typeface="Arial"/>
              </a:rPr>
              <a:t>picture objects</a:t>
            </a:r>
          </a:p>
          <a:p>
            <a:pPr marL="342900" marR="0" lvl="0"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Arial"/>
                <a:cs typeface="Arial"/>
                <a:sym typeface="Arial"/>
              </a:rPr>
              <a:t>sequence objects</a:t>
            </a:r>
          </a:p>
          <a:p>
            <a:pPr marL="342900" marR="0" lvl="0"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US" sz="20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Arial"/>
                <a:cs typeface="Arial"/>
                <a:sym typeface="Arial"/>
              </a:rPr>
              <a:t>You can create multiple objects on each object report and create the objects in any order. However, it is </a:t>
            </a:r>
            <a:r>
              <a:rPr kumimoji="0" lang="en-US" sz="2000" b="0" i="1" u="none" strike="noStrike" kern="0" cap="none" spc="0" normalizeH="0" baseline="0" noProof="0" dirty="0">
                <a:ln>
                  <a:noFill/>
                </a:ln>
                <a:solidFill>
                  <a:srgbClr val="FFFFFF"/>
                </a:solidFill>
                <a:effectLst/>
                <a:uLnTx/>
                <a:uFillTx/>
                <a:latin typeface="Arial"/>
                <a:cs typeface="Arial"/>
                <a:sym typeface="Arial"/>
              </a:rPr>
              <a:t>BEST PRACTICE </a:t>
            </a:r>
            <a:r>
              <a:rPr kumimoji="0" lang="en-US" sz="2000" b="0" i="0" u="none" strike="noStrike" kern="0" cap="none" spc="0" normalizeH="0" baseline="0" noProof="0" dirty="0">
                <a:ln>
                  <a:noFill/>
                </a:ln>
                <a:solidFill>
                  <a:srgbClr val="FFFFFF"/>
                </a:solidFill>
                <a:effectLst/>
                <a:uLnTx/>
                <a:uFillTx/>
                <a:latin typeface="Arial"/>
                <a:cs typeface="Arial"/>
                <a:sym typeface="Arial"/>
              </a:rPr>
              <a:t>for the objects to be listed on the Object Report page </a:t>
            </a:r>
            <a:r>
              <a:rPr kumimoji="0" lang="en-US" sz="2000" b="1" i="1" u="none" strike="noStrike" kern="0" cap="none" spc="0" normalizeH="0" baseline="0" noProof="0" dirty="0">
                <a:ln>
                  <a:noFill/>
                </a:ln>
                <a:solidFill>
                  <a:srgbClr val="FFFFFF"/>
                </a:solidFill>
                <a:effectLst/>
                <a:uLnTx/>
                <a:uFillTx/>
                <a:latin typeface="Arial"/>
                <a:cs typeface="Arial"/>
                <a:sym typeface="Arial"/>
              </a:rPr>
              <a:t>in order </a:t>
            </a:r>
            <a:r>
              <a:rPr kumimoji="0" lang="en-US" sz="2000" b="0" i="0" u="none" strike="noStrike" kern="0" cap="none" spc="0" normalizeH="0" baseline="0" noProof="0" dirty="0">
                <a:ln>
                  <a:noFill/>
                </a:ln>
                <a:solidFill>
                  <a:srgbClr val="FFFFFF"/>
                </a:solidFill>
                <a:effectLst/>
                <a:uLnTx/>
                <a:uFillTx/>
                <a:latin typeface="Arial"/>
                <a:cs typeface="Arial"/>
                <a:sym typeface="Arial"/>
              </a:rPr>
              <a:t>from top to bottom and from left to right. </a:t>
            </a: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Arial"/>
                <a:cs typeface="Arial"/>
                <a:sym typeface="Arial"/>
              </a:rPr>
              <a:t>For example, give a logo placed in the upper-left corner of the report the label of "A Logo," then give a horizontal line placed in the middle of the page the label "B line." In this example, the picture object for the logo would be listed first, followed by the line object.</a:t>
            </a: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p:txBody>
      </p:sp>
      <p:sp>
        <p:nvSpPr>
          <p:cNvPr id="4" name="TextBox 3">
            <a:extLst>
              <a:ext uri="{FF2B5EF4-FFF2-40B4-BE49-F238E27FC236}">
                <a16:creationId xmlns:a16="http://schemas.microsoft.com/office/drawing/2014/main" id="{326E66A9-CBEC-9949-FB63-EBF848A0A0F0}"/>
              </a:ext>
            </a:extLst>
          </p:cNvPr>
          <p:cNvSpPr txBox="1"/>
          <p:nvPr/>
        </p:nvSpPr>
        <p:spPr>
          <a:xfrm>
            <a:off x="237930" y="389486"/>
            <a:ext cx="9210870" cy="7635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rtlCol="0" anchor="t" anchorCtr="0">
            <a:normAutofit/>
          </a:bodyPr>
          <a:lstStyle/>
          <a:p>
            <a:pPr marL="0" marR="0" lvl="0" indent="0" algn="l" defTabSz="914400" rtl="0" eaLnBrk="1" fontAlgn="auto" latinLnBrk="0" hangingPunct="1">
              <a:lnSpc>
                <a:spcPct val="90000"/>
              </a:lnSpc>
              <a:spcBef>
                <a:spcPts val="0"/>
              </a:spcBef>
              <a:spcAft>
                <a:spcPts val="600"/>
              </a:spcAft>
              <a:buClr>
                <a:srgbClr val="DBD7B8"/>
              </a:buClr>
              <a:buSzPts val="3700"/>
              <a:buFont typeface="Arial"/>
              <a:buNone/>
              <a:tabLst/>
              <a:defRPr/>
            </a:pPr>
            <a:r>
              <a:rPr kumimoji="0" lang="en-US" sz="3100" b="1" i="0" u="none" strike="noStrike" kern="0" cap="none" spc="0" normalizeH="0" baseline="0" noProof="0" dirty="0">
                <a:ln>
                  <a:noFill/>
                </a:ln>
                <a:solidFill>
                  <a:srgbClr val="DBD7B8"/>
                </a:solidFill>
                <a:effectLst>
                  <a:glow rad="63500">
                    <a:srgbClr val="FFFF00">
                      <a:alpha val="40000"/>
                    </a:srgbClr>
                  </a:glow>
                </a:effectLst>
                <a:uLnTx/>
                <a:uFillTx/>
                <a:latin typeface="Henny Penny"/>
                <a:ea typeface="Henny Penny"/>
                <a:cs typeface="Henny Penny"/>
                <a:sym typeface="Henny Penny"/>
              </a:rPr>
              <a:t>Objects on an Object Report</a:t>
            </a:r>
          </a:p>
        </p:txBody>
      </p:sp>
    </p:spTree>
    <p:extLst>
      <p:ext uri="{BB962C8B-B14F-4D97-AF65-F5344CB8AC3E}">
        <p14:creationId xmlns:p14="http://schemas.microsoft.com/office/powerpoint/2010/main" val="202310487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A2718F-0FB6-7C07-BDAA-18CB97DCE5FC}"/>
              </a:ext>
            </a:extLst>
          </p:cNvPr>
          <p:cNvSpPr txBox="1"/>
          <p:nvPr/>
        </p:nvSpPr>
        <p:spPr>
          <a:xfrm>
            <a:off x="237930" y="1136602"/>
            <a:ext cx="11640034" cy="5331912"/>
          </a:xfrm>
          <a:prstGeom prst="rect">
            <a:avLst/>
          </a:prstGeom>
          <a:noFill/>
          <a:ln>
            <a:noFill/>
          </a:ln>
        </p:spPr>
        <p:txBody>
          <a:bodyPr spcFirstLastPara="1" wrap="square" lIns="121900" tIns="121900" rIns="121900" bIns="121900" rtlCol="0"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Arial"/>
                <a:cs typeface="Arial"/>
                <a:sym typeface="Arial"/>
              </a:rPr>
              <a:t>Text Objects</a:t>
            </a: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Arial"/>
                <a:cs typeface="Arial"/>
                <a:sym typeface="Arial"/>
              </a:rPr>
              <a:t>Text objects are boxes that contain text. Specify if you want the box to be framed or unframed. Within a text object, you can include two types of text:</a:t>
            </a:r>
          </a:p>
          <a:p>
            <a:pPr marL="342900" marR="0" lvl="0"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US" sz="2000" b="0" i="0" u="none" strike="noStrike" kern="0" cap="none" spc="0" normalizeH="0" baseline="0" noProof="0" dirty="0">
              <a:ln>
                <a:noFill/>
              </a:ln>
              <a:solidFill>
                <a:srgbClr val="FFFFFF"/>
              </a:solidFill>
              <a:effectLst/>
              <a:uLnTx/>
              <a:uFillTx/>
              <a:latin typeface="Arial"/>
              <a:cs typeface="Arial"/>
              <a:sym typeface="Arial"/>
            </a:endParaRPr>
          </a:p>
          <a:p>
            <a:pPr marL="342900" marR="0" lvl="2"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Arial"/>
                <a:cs typeface="Arial"/>
                <a:sym typeface="Arial"/>
              </a:rPr>
              <a:t>Constant text, such as a title (for example, Official Transcript). The same title appears for all students.</a:t>
            </a:r>
          </a:p>
          <a:p>
            <a:pPr marL="342900" marR="0" lvl="2"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2000" b="0" i="0" u="none" strike="noStrike" kern="0" cap="none" spc="0" normalizeH="0" baseline="0" noProof="0" dirty="0">
                <a:ln>
                  <a:noFill/>
                </a:ln>
                <a:solidFill>
                  <a:srgbClr val="FFFFFF"/>
                </a:solidFill>
                <a:effectLst/>
                <a:uLnTx/>
                <a:uFillTx/>
                <a:latin typeface="Arial"/>
                <a:cs typeface="Arial"/>
                <a:sym typeface="Arial"/>
              </a:rPr>
              <a:t>Variable text, such as PowerSchool field names or codes (for example, </a:t>
            </a:r>
            <a:r>
              <a:rPr kumimoji="0" lang="en-US" sz="2000" b="0" i="0" u="none" strike="noStrike" kern="0" cap="none" spc="0" normalizeH="0" baseline="0" noProof="0" dirty="0" err="1">
                <a:ln>
                  <a:noFill/>
                </a:ln>
                <a:solidFill>
                  <a:srgbClr val="FFFFFF"/>
                </a:solidFill>
                <a:effectLst/>
                <a:uLnTx/>
                <a:uFillTx/>
                <a:latin typeface="Arial"/>
                <a:cs typeface="Arial"/>
                <a:sym typeface="Arial"/>
              </a:rPr>
              <a:t>mailing_address</a:t>
            </a:r>
            <a:r>
              <a:rPr kumimoji="0" lang="en-US" sz="2000" b="0" i="0" u="none" strike="noStrike" kern="0" cap="none" spc="0" normalizeH="0" baseline="0" noProof="0" dirty="0">
                <a:ln>
                  <a:noFill/>
                </a:ln>
                <a:solidFill>
                  <a:srgbClr val="FFFFFF"/>
                </a:solidFill>
                <a:effectLst/>
                <a:uLnTx/>
                <a:uFillTx/>
                <a:latin typeface="Arial"/>
                <a:cs typeface="Arial"/>
                <a:sym typeface="Arial"/>
              </a:rPr>
              <a:t>). Different information appears for different students.</a:t>
            </a:r>
          </a:p>
          <a:p>
            <a:pPr marL="0" marR="0" lvl="2" indent="0" algn="l" defTabSz="914400" rtl="0" eaLnBrk="1" fontAlgn="auto" latinLnBrk="0" hangingPunct="1">
              <a:lnSpc>
                <a:spcPct val="100000"/>
              </a:lnSpc>
              <a:spcBef>
                <a:spcPts val="0"/>
              </a:spcBef>
              <a:spcAft>
                <a:spcPts val="0"/>
              </a:spcAft>
              <a:buClr>
                <a:srgbClr val="FFFFFF"/>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Arial"/>
                <a:cs typeface="Arial"/>
                <a:sym typeface="Arial"/>
              </a:rPr>
              <a:t>For example, you can include the constant text Name: just before variable text </a:t>
            </a:r>
            <a:r>
              <a:rPr kumimoji="0" lang="en-US" sz="2000" b="0" i="0" u="none" strike="noStrike" kern="0" cap="none" spc="0" normalizeH="0" baseline="0" noProof="0" dirty="0" err="1">
                <a:ln>
                  <a:noFill/>
                </a:ln>
                <a:solidFill>
                  <a:srgbClr val="FFFFFF"/>
                </a:solidFill>
                <a:effectLst/>
                <a:uLnTx/>
                <a:uFillTx/>
                <a:latin typeface="Arial"/>
                <a:cs typeface="Arial"/>
                <a:sym typeface="Arial"/>
              </a:rPr>
              <a:t>first_name</a:t>
            </a:r>
            <a:r>
              <a:rPr kumimoji="0" lang="en-US" sz="2000" b="0" i="0" u="none" strike="noStrike" kern="0" cap="none" spc="0" normalizeH="0" baseline="0" noProof="0" dirty="0">
                <a:ln>
                  <a:noFill/>
                </a:ln>
                <a:solidFill>
                  <a:srgbClr val="FFFFFF"/>
                </a:solidFill>
                <a:effectLst/>
                <a:uLnTx/>
                <a:uFillTx/>
                <a:latin typeface="Arial"/>
                <a:cs typeface="Arial"/>
                <a:sym typeface="Arial"/>
              </a:rPr>
              <a:t> and </a:t>
            </a:r>
            <a:r>
              <a:rPr kumimoji="0" lang="en-US" sz="2000" b="0" i="0" u="none" strike="noStrike" kern="0" cap="none" spc="0" normalizeH="0" baseline="0" noProof="0" dirty="0" err="1">
                <a:ln>
                  <a:noFill/>
                </a:ln>
                <a:solidFill>
                  <a:srgbClr val="FFFFFF"/>
                </a:solidFill>
                <a:effectLst/>
                <a:uLnTx/>
                <a:uFillTx/>
                <a:latin typeface="Arial"/>
                <a:cs typeface="Arial"/>
                <a:sym typeface="Arial"/>
              </a:rPr>
              <a:t>last_name</a:t>
            </a:r>
            <a:r>
              <a:rPr kumimoji="0" lang="en-US" sz="2000" b="0" i="0" u="none" strike="noStrike" kern="0" cap="none" spc="0" normalizeH="0" baseline="0" noProof="0" dirty="0">
                <a:ln>
                  <a:noFill/>
                </a:ln>
                <a:solidFill>
                  <a:srgbClr val="FFFFFF"/>
                </a:solidFill>
                <a:effectLst/>
                <a:uLnTx/>
                <a:uFillTx/>
                <a:latin typeface="Arial"/>
                <a:cs typeface="Arial"/>
                <a:sym typeface="Arial"/>
              </a:rPr>
              <a:t> fields.</a:t>
            </a: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Arial"/>
                <a:cs typeface="Arial"/>
                <a:sym typeface="Arial"/>
              </a:rPr>
              <a:t>To create a Text Object, Click “Text” next to New Object in your object report.</a:t>
            </a: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p:txBody>
      </p:sp>
      <p:sp>
        <p:nvSpPr>
          <p:cNvPr id="4" name="TextBox 3">
            <a:extLst>
              <a:ext uri="{FF2B5EF4-FFF2-40B4-BE49-F238E27FC236}">
                <a16:creationId xmlns:a16="http://schemas.microsoft.com/office/drawing/2014/main" id="{326E66A9-CBEC-9949-FB63-EBF848A0A0F0}"/>
              </a:ext>
            </a:extLst>
          </p:cNvPr>
          <p:cNvSpPr txBox="1"/>
          <p:nvPr/>
        </p:nvSpPr>
        <p:spPr>
          <a:xfrm>
            <a:off x="237930" y="389486"/>
            <a:ext cx="9210870" cy="7635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rtlCol="0" anchor="t" anchorCtr="0">
            <a:normAutofit/>
          </a:bodyPr>
          <a:lstStyle/>
          <a:p>
            <a:pPr marL="0" marR="0" lvl="0" indent="0" algn="l" defTabSz="914400" rtl="0" eaLnBrk="1" fontAlgn="auto" latinLnBrk="0" hangingPunct="1">
              <a:lnSpc>
                <a:spcPct val="90000"/>
              </a:lnSpc>
              <a:spcBef>
                <a:spcPts val="0"/>
              </a:spcBef>
              <a:spcAft>
                <a:spcPts val="600"/>
              </a:spcAft>
              <a:buClr>
                <a:srgbClr val="DBD7B8"/>
              </a:buClr>
              <a:buSzPts val="3700"/>
              <a:buFont typeface="Arial"/>
              <a:buNone/>
              <a:tabLst/>
              <a:defRPr/>
            </a:pPr>
            <a:r>
              <a:rPr kumimoji="0" lang="en-US" sz="3100" b="1" i="0" u="none" strike="noStrike" kern="0" cap="none" spc="0" normalizeH="0" baseline="0" noProof="0" dirty="0">
                <a:ln>
                  <a:noFill/>
                </a:ln>
                <a:solidFill>
                  <a:srgbClr val="DBD7B8"/>
                </a:solidFill>
                <a:effectLst>
                  <a:glow rad="63500">
                    <a:srgbClr val="FFFF00">
                      <a:alpha val="40000"/>
                    </a:srgbClr>
                  </a:glow>
                </a:effectLst>
                <a:uLnTx/>
                <a:uFillTx/>
                <a:latin typeface="Henny Penny"/>
                <a:ea typeface="Henny Penny"/>
                <a:cs typeface="Henny Penny"/>
                <a:sym typeface="Henny Penny"/>
              </a:rPr>
              <a:t>Objects on an Object Report</a:t>
            </a:r>
          </a:p>
        </p:txBody>
      </p:sp>
      <p:pic>
        <p:nvPicPr>
          <p:cNvPr id="5" name="Picture 4">
            <a:extLst>
              <a:ext uri="{FF2B5EF4-FFF2-40B4-BE49-F238E27FC236}">
                <a16:creationId xmlns:a16="http://schemas.microsoft.com/office/drawing/2014/main" id="{AD5F8075-FE19-F228-A84E-E68C137687DC}"/>
              </a:ext>
            </a:extLst>
          </p:cNvPr>
          <p:cNvPicPr>
            <a:picLocks noChangeAspect="1"/>
          </p:cNvPicPr>
          <p:nvPr/>
        </p:nvPicPr>
        <p:blipFill>
          <a:blip r:embed="rId3"/>
          <a:stretch>
            <a:fillRect/>
          </a:stretch>
        </p:blipFill>
        <p:spPr>
          <a:xfrm>
            <a:off x="792390" y="5055889"/>
            <a:ext cx="10607220" cy="1412625"/>
          </a:xfrm>
          <a:prstGeom prst="rect">
            <a:avLst/>
          </a:prstGeom>
        </p:spPr>
      </p:pic>
      <p:sp>
        <p:nvSpPr>
          <p:cNvPr id="6" name="Rectangle 5">
            <a:extLst>
              <a:ext uri="{FF2B5EF4-FFF2-40B4-BE49-F238E27FC236}">
                <a16:creationId xmlns:a16="http://schemas.microsoft.com/office/drawing/2014/main" id="{51380AB7-B5F6-6798-A6E8-1BB28121FAFD}"/>
              </a:ext>
            </a:extLst>
          </p:cNvPr>
          <p:cNvSpPr/>
          <p:nvPr/>
        </p:nvSpPr>
        <p:spPr>
          <a:xfrm>
            <a:off x="6548582" y="5721398"/>
            <a:ext cx="360218" cy="28223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645570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C0E17-C055-DA43-CEE1-026D723A2340}"/>
              </a:ext>
            </a:extLst>
          </p:cNvPr>
          <p:cNvSpPr>
            <a:spLocks noGrp="1"/>
          </p:cNvSpPr>
          <p:nvPr>
            <p:ph type="title"/>
          </p:nvPr>
        </p:nvSpPr>
        <p:spPr>
          <a:xfrm>
            <a:off x="889124" y="1111625"/>
            <a:ext cx="10413753" cy="5065057"/>
          </a:xfrm>
        </p:spPr>
        <p:txBody>
          <a:bodyPr/>
          <a:lstStyle/>
          <a:p>
            <a:pPr algn="l"/>
            <a:r>
              <a:rPr lang="en-US" sz="1600" dirty="0">
                <a:solidFill>
                  <a:schemeClr val="accent4">
                    <a:lumMod val="25000"/>
                  </a:schemeClr>
                </a:solidFill>
              </a:rPr>
              <a:t>Start Page &gt; School Setup &gt; Years &amp; Terms</a:t>
            </a:r>
            <a:br>
              <a:rPr lang="en-US" sz="1600" dirty="0">
                <a:solidFill>
                  <a:schemeClr val="accent4">
                    <a:lumMod val="25000"/>
                  </a:schemeClr>
                </a:solidFill>
              </a:rPr>
            </a:br>
            <a:br>
              <a:rPr lang="en-US" sz="1600" dirty="0">
                <a:solidFill>
                  <a:schemeClr val="accent4">
                    <a:lumMod val="25000"/>
                  </a:schemeClr>
                </a:solidFill>
              </a:rPr>
            </a:br>
            <a:r>
              <a:rPr lang="en-US" sz="1467" b="0" dirty="0">
                <a:solidFill>
                  <a:schemeClr val="accent4">
                    <a:lumMod val="25000"/>
                  </a:schemeClr>
                </a:solidFill>
              </a:rPr>
              <a:t>Before building out a master schedule in PowerSchool, Years &amp; Terms must be created</a:t>
            </a:r>
            <a:br>
              <a:rPr lang="en-US" sz="1467" b="0" dirty="0">
                <a:solidFill>
                  <a:schemeClr val="accent4">
                    <a:lumMod val="25000"/>
                  </a:schemeClr>
                </a:solidFill>
              </a:rPr>
            </a:br>
            <a:br>
              <a:rPr lang="en-US" sz="1467" b="0" dirty="0">
                <a:solidFill>
                  <a:schemeClr val="accent4">
                    <a:lumMod val="25000"/>
                  </a:schemeClr>
                </a:solidFill>
              </a:rPr>
            </a:br>
            <a:r>
              <a:rPr lang="en-US" sz="1467" b="0" dirty="0">
                <a:solidFill>
                  <a:schemeClr val="accent4">
                    <a:lumMod val="25000"/>
                  </a:schemeClr>
                </a:solidFill>
              </a:rPr>
              <a:t>	-</a:t>
            </a:r>
            <a:r>
              <a:rPr lang="en-US" sz="1467" dirty="0">
                <a:solidFill>
                  <a:schemeClr val="accent4">
                    <a:lumMod val="25000"/>
                  </a:schemeClr>
                </a:solidFill>
              </a:rPr>
              <a:t>Terms</a:t>
            </a:r>
            <a:r>
              <a:rPr lang="en-US" sz="1467" b="0" dirty="0">
                <a:solidFill>
                  <a:schemeClr val="accent4">
                    <a:lumMod val="25000"/>
                  </a:schemeClr>
                </a:solidFill>
              </a:rPr>
              <a:t> created on the </a:t>
            </a:r>
            <a:r>
              <a:rPr lang="en-US" sz="1467" dirty="0">
                <a:solidFill>
                  <a:schemeClr val="accent4">
                    <a:lumMod val="25000"/>
                  </a:schemeClr>
                </a:solidFill>
              </a:rPr>
              <a:t>Years &amp; Terms </a:t>
            </a:r>
            <a:r>
              <a:rPr lang="en-US" sz="1467" b="0" dirty="0">
                <a:solidFill>
                  <a:schemeClr val="accent4">
                    <a:lumMod val="25000"/>
                  </a:schemeClr>
                </a:solidFill>
              </a:rPr>
              <a:t>page are “</a:t>
            </a:r>
            <a:r>
              <a:rPr lang="en-US" sz="1467" dirty="0">
                <a:solidFill>
                  <a:schemeClr val="accent4">
                    <a:lumMod val="25000"/>
                  </a:schemeClr>
                </a:solidFill>
              </a:rPr>
              <a:t>Scheduling Terms</a:t>
            </a:r>
            <a:r>
              <a:rPr lang="en-US" sz="1467" b="0" dirty="0">
                <a:solidFill>
                  <a:schemeClr val="accent4">
                    <a:lumMod val="25000"/>
                  </a:schemeClr>
                </a:solidFill>
              </a:rPr>
              <a:t>."   Scheduling Terms define the length 	of the school year (2023-2024 Year Term) as well as the term-lengths from which you can select when 	creating sections offered during the school year (2023-2024, S1, Q1, etc.)</a:t>
            </a:r>
            <a:br>
              <a:rPr lang="en-US" sz="1467" b="0" dirty="0">
                <a:solidFill>
                  <a:schemeClr val="accent4">
                    <a:lumMod val="25000"/>
                  </a:schemeClr>
                </a:solidFill>
              </a:rPr>
            </a:br>
            <a:br>
              <a:rPr lang="en-US" sz="1467" b="0" dirty="0">
                <a:solidFill>
                  <a:schemeClr val="accent4">
                    <a:lumMod val="25000"/>
                  </a:schemeClr>
                </a:solidFill>
              </a:rPr>
            </a:br>
            <a:r>
              <a:rPr lang="en-US" sz="1467" b="0" dirty="0">
                <a:solidFill>
                  <a:schemeClr val="accent4">
                    <a:lumMod val="25000"/>
                  </a:schemeClr>
                </a:solidFill>
              </a:rPr>
              <a:t>	-</a:t>
            </a:r>
            <a:r>
              <a:rPr lang="en-US" sz="1467" dirty="0">
                <a:solidFill>
                  <a:schemeClr val="accent4">
                    <a:lumMod val="25000"/>
                  </a:schemeClr>
                </a:solidFill>
              </a:rPr>
              <a:t>Years &amp; Terms </a:t>
            </a:r>
            <a:r>
              <a:rPr lang="en-US" sz="1467" b="0" dirty="0">
                <a:solidFill>
                  <a:schemeClr val="accent4">
                    <a:lumMod val="25000"/>
                  </a:schemeClr>
                </a:solidFill>
              </a:rPr>
              <a:t>impact many functions in PowerSchool, such as the </a:t>
            </a:r>
            <a:r>
              <a:rPr lang="en-US" sz="1467" dirty="0">
                <a:solidFill>
                  <a:schemeClr val="accent4">
                    <a:lumMod val="25000"/>
                  </a:schemeClr>
                </a:solidFill>
              </a:rPr>
              <a:t>Calendar Setup</a:t>
            </a:r>
            <a:r>
              <a:rPr lang="en-US" sz="1467" b="0" dirty="0">
                <a:solidFill>
                  <a:schemeClr val="accent4">
                    <a:lumMod val="25000"/>
                  </a:schemeClr>
                </a:solidFill>
              </a:rPr>
              <a:t>, creating </a:t>
            </a:r>
            <a:r>
              <a:rPr lang="en-US" sz="1467" dirty="0">
                <a:solidFill>
                  <a:schemeClr val="accent4">
                    <a:lumMod val="25000"/>
                  </a:schemeClr>
                </a:solidFill>
              </a:rPr>
              <a:t>Sections</a:t>
            </a:r>
            <a:r>
              <a:rPr lang="en-US" sz="1467" b="0" dirty="0">
                <a:solidFill>
                  <a:schemeClr val="accent4">
                    <a:lumMod val="25000"/>
                  </a:schemeClr>
                </a:solidFill>
              </a:rPr>
              <a:t>, 	</a:t>
            </a:r>
            <a:r>
              <a:rPr lang="en-US" sz="1467" dirty="0">
                <a:solidFill>
                  <a:schemeClr val="accent4">
                    <a:lumMod val="25000"/>
                  </a:schemeClr>
                </a:solidFill>
              </a:rPr>
              <a:t>Section Enrollments</a:t>
            </a:r>
            <a:r>
              <a:rPr lang="en-US" sz="1467" b="0" dirty="0">
                <a:solidFill>
                  <a:schemeClr val="accent4">
                    <a:lumMod val="25000"/>
                  </a:schemeClr>
                </a:solidFill>
              </a:rPr>
              <a:t>, </a:t>
            </a:r>
            <a:r>
              <a:rPr lang="en-US" sz="1467" dirty="0">
                <a:solidFill>
                  <a:schemeClr val="accent4">
                    <a:lumMod val="25000"/>
                  </a:schemeClr>
                </a:solidFill>
              </a:rPr>
              <a:t>and Storing Final Term Grades</a:t>
            </a:r>
            <a:r>
              <a:rPr lang="en-US" sz="1467" b="0" dirty="0">
                <a:solidFill>
                  <a:schemeClr val="accent4">
                    <a:lumMod val="25000"/>
                  </a:schemeClr>
                </a:solidFill>
              </a:rPr>
              <a:t>.   </a:t>
            </a:r>
            <a:br>
              <a:rPr lang="en-US" sz="1467" b="0" dirty="0">
                <a:solidFill>
                  <a:schemeClr val="accent4">
                    <a:lumMod val="25000"/>
                  </a:schemeClr>
                </a:solidFill>
              </a:rPr>
            </a:br>
            <a:br>
              <a:rPr lang="en-US" sz="1467" b="0" dirty="0">
                <a:solidFill>
                  <a:schemeClr val="accent4">
                    <a:lumMod val="25000"/>
                  </a:schemeClr>
                </a:solidFill>
              </a:rPr>
            </a:br>
            <a:r>
              <a:rPr lang="en-US" sz="1467" b="0" dirty="0">
                <a:solidFill>
                  <a:schemeClr val="accent4">
                    <a:lumMod val="25000"/>
                  </a:schemeClr>
                </a:solidFill>
              </a:rPr>
              <a:t>	-Setting up school year and associated terms is instrumental, as student scheduling, attendance, and 	grading are all affected by a school’s terms. </a:t>
            </a:r>
            <a:br>
              <a:rPr lang="en-US" sz="1467" b="0" dirty="0">
                <a:solidFill>
                  <a:schemeClr val="accent4">
                    <a:lumMod val="25000"/>
                  </a:schemeClr>
                </a:solidFill>
              </a:rPr>
            </a:br>
            <a:br>
              <a:rPr lang="en-US" sz="1467" b="0" dirty="0">
                <a:solidFill>
                  <a:schemeClr val="accent4">
                    <a:lumMod val="25000"/>
                  </a:schemeClr>
                </a:solidFill>
              </a:rPr>
            </a:br>
            <a:r>
              <a:rPr lang="en-US" sz="1467" b="0" dirty="0">
                <a:solidFill>
                  <a:schemeClr val="accent4">
                    <a:lumMod val="25000"/>
                  </a:schemeClr>
                </a:solidFill>
              </a:rPr>
              <a:t>	-Classes offered during the school year, in your Master Schedule, dictate scheduling terms and are based 	on your school’s class lengths(s):  Year-long classes, Block A/B classes, Block 4x4 classes, Semester-long 	classes, Quarter-long classes. </a:t>
            </a:r>
            <a:br>
              <a:rPr lang="en-US" sz="1467" b="0" dirty="0">
                <a:solidFill>
                  <a:schemeClr val="accent4">
                    <a:lumMod val="25000"/>
                  </a:schemeClr>
                </a:solidFill>
              </a:rPr>
            </a:br>
            <a:br>
              <a:rPr lang="en-US" sz="1467" b="0" dirty="0">
                <a:solidFill>
                  <a:schemeClr val="accent4">
                    <a:lumMod val="25000"/>
                  </a:schemeClr>
                </a:solidFill>
              </a:rPr>
            </a:br>
            <a:r>
              <a:rPr lang="en-US" sz="1467" b="0" dirty="0">
                <a:solidFill>
                  <a:schemeClr val="accent4">
                    <a:lumMod val="25000"/>
                  </a:schemeClr>
                </a:solidFill>
              </a:rPr>
              <a:t>	-Schools can choose to only create scheduling terms included in your school’s Master Schedule or create 	each term applicable to your school year. </a:t>
            </a:r>
            <a:endParaRPr lang="en-US" sz="1600" b="0" dirty="0">
              <a:solidFill>
                <a:schemeClr val="accent4">
                  <a:lumMod val="25000"/>
                </a:schemeClr>
              </a:solidFill>
            </a:endParaRPr>
          </a:p>
        </p:txBody>
      </p:sp>
      <p:sp>
        <p:nvSpPr>
          <p:cNvPr id="4" name="Title 3">
            <a:extLst>
              <a:ext uri="{FF2B5EF4-FFF2-40B4-BE49-F238E27FC236}">
                <a16:creationId xmlns:a16="http://schemas.microsoft.com/office/drawing/2014/main" id="{61706F84-41E6-D0D5-9EC5-ED5C9FA8EFD7}"/>
              </a:ext>
            </a:extLst>
          </p:cNvPr>
          <p:cNvSpPr>
            <a:spLocks noGrp="1"/>
          </p:cNvSpPr>
          <p:nvPr>
            <p:ph type="title" idx="2"/>
          </p:nvPr>
        </p:nvSpPr>
        <p:spPr>
          <a:xfrm>
            <a:off x="2012379" y="331837"/>
            <a:ext cx="8167243" cy="1029600"/>
          </a:xfrm>
        </p:spPr>
        <p:txBody>
          <a:bodyPr/>
          <a:lstStyle/>
          <a:p>
            <a:r>
              <a:rPr lang="en-US" sz="5867" dirty="0"/>
              <a:t>About Years and Terms</a:t>
            </a:r>
          </a:p>
        </p:txBody>
      </p:sp>
    </p:spTree>
    <p:extLst>
      <p:ext uri="{BB962C8B-B14F-4D97-AF65-F5344CB8AC3E}">
        <p14:creationId xmlns:p14="http://schemas.microsoft.com/office/powerpoint/2010/main" val="108447441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A2718F-0FB6-7C07-BDAA-18CB97DCE5FC}"/>
              </a:ext>
            </a:extLst>
          </p:cNvPr>
          <p:cNvSpPr txBox="1"/>
          <p:nvPr/>
        </p:nvSpPr>
        <p:spPr>
          <a:xfrm>
            <a:off x="237930" y="1136602"/>
            <a:ext cx="11640034" cy="5331912"/>
          </a:xfrm>
          <a:prstGeom prst="rect">
            <a:avLst/>
          </a:prstGeom>
          <a:noFill/>
          <a:ln>
            <a:noFill/>
          </a:ln>
        </p:spPr>
        <p:txBody>
          <a:bodyPr spcFirstLastPara="1" wrap="square" lIns="121900" tIns="121900" rIns="121900" bIns="121900" rtlCol="0"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Arial"/>
                <a:cs typeface="Arial"/>
                <a:sym typeface="Arial"/>
              </a:rPr>
              <a:t>Line Objects</a:t>
            </a: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Arial"/>
                <a:cs typeface="Arial"/>
                <a:sym typeface="Arial"/>
              </a:rPr>
              <a:t>Create line objects to include horizontal and vertical lines on your object report. Lines can separate information and make it easier to read. For each line you create, you define the location, thickness, and number of times it appears.</a:t>
            </a: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endParaRPr kumimoji="0" lang="en-US" sz="18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Arial"/>
                <a:cs typeface="Arial"/>
                <a:sym typeface="Arial"/>
              </a:rPr>
              <a:t>Define line objects as if they were printing on a graph. For each line, you define the X and Y coordinates in inches. The X coordinate is the horizontal point from the left margin at which you want the line to print. The Y coordinate is the vertical point from the top margin at which you want the line to print.</a:t>
            </a: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endParaRPr kumimoji="0" lang="en-US" sz="18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Arial"/>
                <a:cs typeface="Arial"/>
                <a:sym typeface="Arial"/>
              </a:rPr>
              <a:t>Note: If the line is horizontal, the number you enter for the starting and ending Y points are the same. If the line is vertical, the number you enter for the starting and ending X points are the same.</a:t>
            </a: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endParaRPr kumimoji="0" lang="en-US" sz="18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Arial"/>
                <a:cs typeface="Arial"/>
                <a:sym typeface="Arial"/>
              </a:rPr>
              <a:t>To create a Line Object, Click “Line” next to New Object in your object report.</a:t>
            </a:r>
            <a:endParaRPr kumimoji="0" lang="en-US" sz="32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200" b="0" i="0" u="none" strike="noStrike" kern="0" cap="none" spc="0" normalizeH="0" baseline="0" noProof="0" dirty="0">
              <a:ln>
                <a:noFill/>
              </a:ln>
              <a:solidFill>
                <a:srgbClr val="DBD7B8"/>
              </a:solidFill>
              <a:effectLst/>
              <a:uLnTx/>
              <a:uFillTx/>
              <a:latin typeface="Karma"/>
              <a:ea typeface="Karma"/>
              <a:cs typeface="Karma"/>
              <a:sym typeface="Karma"/>
            </a:endParaRP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2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2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200" b="0" i="0" u="none" strike="noStrike" kern="0" cap="none" spc="0" normalizeH="0" baseline="0" noProof="0" dirty="0">
              <a:ln>
                <a:noFill/>
              </a:ln>
              <a:solidFill>
                <a:srgbClr val="DBD7B8"/>
              </a:solidFill>
              <a:effectLst/>
              <a:uLnTx/>
              <a:uFillTx/>
              <a:latin typeface="Karma"/>
              <a:ea typeface="Karma"/>
              <a:cs typeface="Karma"/>
              <a:sym typeface="Karma"/>
            </a:endParaRPr>
          </a:p>
        </p:txBody>
      </p:sp>
      <p:sp>
        <p:nvSpPr>
          <p:cNvPr id="4" name="TextBox 3">
            <a:extLst>
              <a:ext uri="{FF2B5EF4-FFF2-40B4-BE49-F238E27FC236}">
                <a16:creationId xmlns:a16="http://schemas.microsoft.com/office/drawing/2014/main" id="{326E66A9-CBEC-9949-FB63-EBF848A0A0F0}"/>
              </a:ext>
            </a:extLst>
          </p:cNvPr>
          <p:cNvSpPr txBox="1"/>
          <p:nvPr/>
        </p:nvSpPr>
        <p:spPr>
          <a:xfrm>
            <a:off x="237930" y="389486"/>
            <a:ext cx="9210870" cy="7635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rtlCol="0" anchor="t" anchorCtr="0">
            <a:normAutofit/>
          </a:bodyPr>
          <a:lstStyle/>
          <a:p>
            <a:pPr marL="0" marR="0" lvl="0" indent="0" algn="l" defTabSz="914400" rtl="0" eaLnBrk="1" fontAlgn="auto" latinLnBrk="0" hangingPunct="1">
              <a:lnSpc>
                <a:spcPct val="90000"/>
              </a:lnSpc>
              <a:spcBef>
                <a:spcPts val="0"/>
              </a:spcBef>
              <a:spcAft>
                <a:spcPts val="600"/>
              </a:spcAft>
              <a:buClr>
                <a:srgbClr val="DBD7B8"/>
              </a:buClr>
              <a:buSzPts val="3700"/>
              <a:buFont typeface="Arial"/>
              <a:buNone/>
              <a:tabLst/>
              <a:defRPr/>
            </a:pPr>
            <a:r>
              <a:rPr kumimoji="0" lang="en-US" sz="3100" b="1" i="0" u="none" strike="noStrike" kern="0" cap="none" spc="0" normalizeH="0" baseline="0" noProof="0" dirty="0">
                <a:ln>
                  <a:noFill/>
                </a:ln>
                <a:solidFill>
                  <a:srgbClr val="DBD7B8"/>
                </a:solidFill>
                <a:effectLst>
                  <a:glow rad="63500">
                    <a:srgbClr val="FFFF00">
                      <a:alpha val="40000"/>
                    </a:srgbClr>
                  </a:glow>
                </a:effectLst>
                <a:uLnTx/>
                <a:uFillTx/>
                <a:latin typeface="Henny Penny"/>
                <a:ea typeface="Henny Penny"/>
                <a:cs typeface="Henny Penny"/>
                <a:sym typeface="Henny Penny"/>
              </a:rPr>
              <a:t>Objects on an Object Report</a:t>
            </a:r>
          </a:p>
        </p:txBody>
      </p:sp>
      <p:pic>
        <p:nvPicPr>
          <p:cNvPr id="5" name="Picture 4">
            <a:extLst>
              <a:ext uri="{FF2B5EF4-FFF2-40B4-BE49-F238E27FC236}">
                <a16:creationId xmlns:a16="http://schemas.microsoft.com/office/drawing/2014/main" id="{AD5F8075-FE19-F228-A84E-E68C137687DC}"/>
              </a:ext>
            </a:extLst>
          </p:cNvPr>
          <p:cNvPicPr>
            <a:picLocks noChangeAspect="1"/>
          </p:cNvPicPr>
          <p:nvPr/>
        </p:nvPicPr>
        <p:blipFill>
          <a:blip r:embed="rId3"/>
          <a:stretch>
            <a:fillRect/>
          </a:stretch>
        </p:blipFill>
        <p:spPr>
          <a:xfrm>
            <a:off x="792390" y="5156475"/>
            <a:ext cx="10607220" cy="1412625"/>
          </a:xfrm>
          <a:prstGeom prst="rect">
            <a:avLst/>
          </a:prstGeom>
        </p:spPr>
      </p:pic>
      <p:sp>
        <p:nvSpPr>
          <p:cNvPr id="6" name="Rectangle 5">
            <a:extLst>
              <a:ext uri="{FF2B5EF4-FFF2-40B4-BE49-F238E27FC236}">
                <a16:creationId xmlns:a16="http://schemas.microsoft.com/office/drawing/2014/main" id="{51380AB7-B5F6-6798-A6E8-1BB28121FAFD}"/>
              </a:ext>
            </a:extLst>
          </p:cNvPr>
          <p:cNvSpPr/>
          <p:nvPr/>
        </p:nvSpPr>
        <p:spPr>
          <a:xfrm>
            <a:off x="6862619" y="5862787"/>
            <a:ext cx="360218" cy="28223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89277654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A2718F-0FB6-7C07-BDAA-18CB97DCE5FC}"/>
              </a:ext>
            </a:extLst>
          </p:cNvPr>
          <p:cNvSpPr txBox="1"/>
          <p:nvPr/>
        </p:nvSpPr>
        <p:spPr>
          <a:xfrm>
            <a:off x="237930" y="1136602"/>
            <a:ext cx="11640034" cy="5331912"/>
          </a:xfrm>
          <a:prstGeom prst="rect">
            <a:avLst/>
          </a:prstGeom>
          <a:noFill/>
          <a:ln>
            <a:noFill/>
          </a:ln>
        </p:spPr>
        <p:txBody>
          <a:bodyPr spcFirstLastPara="1" wrap="square" lIns="121900" tIns="121900" rIns="121900" bIns="121900" rtlCol="0"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Arial"/>
                <a:cs typeface="Arial"/>
                <a:sym typeface="Arial"/>
              </a:rPr>
              <a:t>Box Objects</a:t>
            </a: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Arial"/>
                <a:cs typeface="Arial"/>
                <a:sym typeface="Arial"/>
              </a:rPr>
              <a:t>Create box objects to include on your object report. These objects frame or shade information on the report.</a:t>
            </a: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endParaRPr kumimoji="0" lang="en-US" sz="18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endParaRPr kumimoji="0" lang="en-US" sz="18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Arial"/>
                <a:cs typeface="Arial"/>
                <a:sym typeface="Arial"/>
              </a:rPr>
              <a:t>To create a Box Object, Click “Box” next to New Object in your object report.</a:t>
            </a:r>
            <a:endParaRPr kumimoji="0" lang="en-US" sz="32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200" b="0" i="0" u="none" strike="noStrike" kern="0" cap="none" spc="0" normalizeH="0" baseline="0" noProof="0" dirty="0">
              <a:ln>
                <a:noFill/>
              </a:ln>
              <a:solidFill>
                <a:srgbClr val="DBD7B8"/>
              </a:solidFill>
              <a:effectLst/>
              <a:uLnTx/>
              <a:uFillTx/>
              <a:latin typeface="Karma"/>
              <a:ea typeface="Karma"/>
              <a:cs typeface="Karma"/>
              <a:sym typeface="Karma"/>
            </a:endParaRP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2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2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200" b="0" i="0" u="none" strike="noStrike" kern="0" cap="none" spc="0" normalizeH="0" baseline="0" noProof="0" dirty="0">
              <a:ln>
                <a:noFill/>
              </a:ln>
              <a:solidFill>
                <a:srgbClr val="DBD7B8"/>
              </a:solidFill>
              <a:effectLst/>
              <a:uLnTx/>
              <a:uFillTx/>
              <a:latin typeface="Karma"/>
              <a:ea typeface="Karma"/>
              <a:cs typeface="Karma"/>
              <a:sym typeface="Karma"/>
            </a:endParaRPr>
          </a:p>
        </p:txBody>
      </p:sp>
      <p:sp>
        <p:nvSpPr>
          <p:cNvPr id="4" name="TextBox 3">
            <a:extLst>
              <a:ext uri="{FF2B5EF4-FFF2-40B4-BE49-F238E27FC236}">
                <a16:creationId xmlns:a16="http://schemas.microsoft.com/office/drawing/2014/main" id="{326E66A9-CBEC-9949-FB63-EBF848A0A0F0}"/>
              </a:ext>
            </a:extLst>
          </p:cNvPr>
          <p:cNvSpPr txBox="1"/>
          <p:nvPr/>
        </p:nvSpPr>
        <p:spPr>
          <a:xfrm>
            <a:off x="237930" y="389486"/>
            <a:ext cx="9210870" cy="7635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rtlCol="0" anchor="t" anchorCtr="0">
            <a:normAutofit/>
          </a:bodyPr>
          <a:lstStyle/>
          <a:p>
            <a:pPr marL="0" marR="0" lvl="0" indent="0" algn="l" defTabSz="914400" rtl="0" eaLnBrk="1" fontAlgn="auto" latinLnBrk="0" hangingPunct="1">
              <a:lnSpc>
                <a:spcPct val="90000"/>
              </a:lnSpc>
              <a:spcBef>
                <a:spcPts val="0"/>
              </a:spcBef>
              <a:spcAft>
                <a:spcPts val="600"/>
              </a:spcAft>
              <a:buClr>
                <a:srgbClr val="DBD7B8"/>
              </a:buClr>
              <a:buSzPts val="3700"/>
              <a:buFont typeface="Arial"/>
              <a:buNone/>
              <a:tabLst/>
              <a:defRPr/>
            </a:pPr>
            <a:r>
              <a:rPr kumimoji="0" lang="en-US" sz="3100" b="1" i="0" u="none" strike="noStrike" kern="0" cap="none" spc="0" normalizeH="0" baseline="0" noProof="0" dirty="0">
                <a:ln>
                  <a:noFill/>
                </a:ln>
                <a:solidFill>
                  <a:srgbClr val="DBD7B8"/>
                </a:solidFill>
                <a:effectLst>
                  <a:glow rad="63500">
                    <a:srgbClr val="FFFF00">
                      <a:alpha val="40000"/>
                    </a:srgbClr>
                  </a:glow>
                </a:effectLst>
                <a:uLnTx/>
                <a:uFillTx/>
                <a:latin typeface="Henny Penny"/>
                <a:ea typeface="Henny Penny"/>
                <a:cs typeface="Henny Penny"/>
                <a:sym typeface="Henny Penny"/>
              </a:rPr>
              <a:t>Objects on an Object Report</a:t>
            </a:r>
          </a:p>
        </p:txBody>
      </p:sp>
      <p:pic>
        <p:nvPicPr>
          <p:cNvPr id="5" name="Picture 4">
            <a:extLst>
              <a:ext uri="{FF2B5EF4-FFF2-40B4-BE49-F238E27FC236}">
                <a16:creationId xmlns:a16="http://schemas.microsoft.com/office/drawing/2014/main" id="{AD5F8075-FE19-F228-A84E-E68C137687DC}"/>
              </a:ext>
            </a:extLst>
          </p:cNvPr>
          <p:cNvPicPr>
            <a:picLocks noChangeAspect="1"/>
          </p:cNvPicPr>
          <p:nvPr/>
        </p:nvPicPr>
        <p:blipFill>
          <a:blip r:embed="rId3"/>
          <a:stretch>
            <a:fillRect/>
          </a:stretch>
        </p:blipFill>
        <p:spPr>
          <a:xfrm>
            <a:off x="792390" y="3004403"/>
            <a:ext cx="10607220" cy="1412625"/>
          </a:xfrm>
          <a:prstGeom prst="rect">
            <a:avLst/>
          </a:prstGeom>
        </p:spPr>
      </p:pic>
      <p:sp>
        <p:nvSpPr>
          <p:cNvPr id="6" name="Rectangle 5">
            <a:extLst>
              <a:ext uri="{FF2B5EF4-FFF2-40B4-BE49-F238E27FC236}">
                <a16:creationId xmlns:a16="http://schemas.microsoft.com/office/drawing/2014/main" id="{51380AB7-B5F6-6798-A6E8-1BB28121FAFD}"/>
              </a:ext>
            </a:extLst>
          </p:cNvPr>
          <p:cNvSpPr/>
          <p:nvPr/>
        </p:nvSpPr>
        <p:spPr>
          <a:xfrm>
            <a:off x="7158183" y="3669631"/>
            <a:ext cx="360218" cy="28223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22925271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A2718F-0FB6-7C07-BDAA-18CB97DCE5FC}"/>
              </a:ext>
            </a:extLst>
          </p:cNvPr>
          <p:cNvSpPr txBox="1"/>
          <p:nvPr/>
        </p:nvSpPr>
        <p:spPr>
          <a:xfrm>
            <a:off x="237930" y="1136602"/>
            <a:ext cx="11640034" cy="5331912"/>
          </a:xfrm>
          <a:prstGeom prst="rect">
            <a:avLst/>
          </a:prstGeom>
          <a:noFill/>
          <a:ln>
            <a:noFill/>
          </a:ln>
        </p:spPr>
        <p:txBody>
          <a:bodyPr spcFirstLastPara="1" wrap="square" lIns="121900" tIns="121900" rIns="121900" bIns="121900" rtlCol="0"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Arial"/>
                <a:cs typeface="Arial"/>
                <a:sym typeface="Arial"/>
              </a:rPr>
              <a:t>Circle Objects</a:t>
            </a: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Arial"/>
                <a:cs typeface="Arial"/>
                <a:sym typeface="Arial"/>
              </a:rPr>
              <a:t>Create circle objects to include on your object report. These objects can encircle information or images on the report.</a:t>
            </a:r>
            <a:endParaRPr kumimoji="0" lang="en-US" sz="3200" b="0" i="0" u="none" strike="noStrike" kern="0" cap="none" spc="0" normalizeH="0" baseline="0" noProof="0" dirty="0">
              <a:ln>
                <a:noFill/>
              </a:ln>
              <a:solidFill>
                <a:srgbClr val="DBD7B8"/>
              </a:solidFill>
              <a:effectLst/>
              <a:uLnTx/>
              <a:uFillTx/>
              <a:latin typeface="Karma"/>
              <a:ea typeface="Karma"/>
              <a:cs typeface="Karma"/>
              <a:sym typeface="Karma"/>
            </a:endParaRP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200" b="0" i="0" u="none" strike="noStrike" kern="0" cap="none" spc="0" normalizeH="0" baseline="0" noProof="0" dirty="0">
              <a:ln>
                <a:noFill/>
              </a:ln>
              <a:solidFill>
                <a:srgbClr val="DBD7B8"/>
              </a:solidFill>
              <a:effectLst/>
              <a:uLnTx/>
              <a:uFillTx/>
              <a:latin typeface="Karma"/>
              <a:ea typeface="Karma"/>
              <a:cs typeface="Karma"/>
              <a:sym typeface="Karma"/>
            </a:endParaRPr>
          </a:p>
          <a:p>
            <a:pPr marL="76200" marR="0" lvl="0" indent="0" algn="l" defTabSz="914400" rtl="0" eaLnBrk="1" fontAlgn="auto" latinLnBrk="0" hangingPunct="1">
              <a:lnSpc>
                <a:spcPct val="100000"/>
              </a:lnSpc>
              <a:spcBef>
                <a:spcPts val="0"/>
              </a:spcBef>
              <a:spcAft>
                <a:spcPts val="0"/>
              </a:spcAft>
              <a:buClr>
                <a:srgbClr val="FFFFFF"/>
              </a:buClr>
              <a:buSzPts val="2400"/>
              <a:buFont typeface="Arial"/>
              <a:buNone/>
              <a:tabLst/>
              <a:defRPr/>
            </a:pPr>
            <a:r>
              <a:rPr kumimoji="0" lang="en-US" sz="1800" b="0" i="0" u="none" strike="noStrike" kern="0" cap="none" spc="0" normalizeH="0" baseline="0" noProof="0" dirty="0">
                <a:ln>
                  <a:noFill/>
                </a:ln>
                <a:solidFill>
                  <a:srgbClr val="FFFFFF"/>
                </a:solidFill>
                <a:effectLst/>
                <a:uLnTx/>
                <a:uFillTx/>
                <a:latin typeface="Arial"/>
                <a:cs typeface="Arial"/>
                <a:sym typeface="Karma"/>
              </a:rPr>
              <a:t>To create a Circle Object, Click “Circle” next to New Object in your object report.</a:t>
            </a: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200" b="0" i="0" u="none" strike="noStrike" kern="0" cap="none" spc="0" normalizeH="0" baseline="0" noProof="0" dirty="0">
              <a:ln>
                <a:noFill/>
              </a:ln>
              <a:solidFill>
                <a:srgbClr val="DBD7B8"/>
              </a:solidFill>
              <a:effectLst/>
              <a:uLnTx/>
              <a:uFillTx/>
              <a:latin typeface="Karma"/>
              <a:ea typeface="Karma"/>
              <a:cs typeface="Karma"/>
              <a:sym typeface="Karma"/>
            </a:endParaRP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2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2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200" b="0" i="0" u="none" strike="noStrike" kern="0" cap="none" spc="0" normalizeH="0" baseline="0" noProof="0" dirty="0">
              <a:ln>
                <a:noFill/>
              </a:ln>
              <a:solidFill>
                <a:srgbClr val="DBD7B8"/>
              </a:solidFill>
              <a:effectLst/>
              <a:uLnTx/>
              <a:uFillTx/>
              <a:latin typeface="Karma"/>
              <a:ea typeface="Karma"/>
              <a:cs typeface="Karma"/>
              <a:sym typeface="Karma"/>
            </a:endParaRPr>
          </a:p>
        </p:txBody>
      </p:sp>
      <p:sp>
        <p:nvSpPr>
          <p:cNvPr id="4" name="TextBox 3">
            <a:extLst>
              <a:ext uri="{FF2B5EF4-FFF2-40B4-BE49-F238E27FC236}">
                <a16:creationId xmlns:a16="http://schemas.microsoft.com/office/drawing/2014/main" id="{326E66A9-CBEC-9949-FB63-EBF848A0A0F0}"/>
              </a:ext>
            </a:extLst>
          </p:cNvPr>
          <p:cNvSpPr txBox="1"/>
          <p:nvPr/>
        </p:nvSpPr>
        <p:spPr>
          <a:xfrm>
            <a:off x="237930" y="389486"/>
            <a:ext cx="9210870" cy="7635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rtlCol="0" anchor="t" anchorCtr="0">
            <a:normAutofit/>
          </a:bodyPr>
          <a:lstStyle/>
          <a:p>
            <a:pPr marL="0" marR="0" lvl="0" indent="0" algn="l" defTabSz="914400" rtl="0" eaLnBrk="1" fontAlgn="auto" latinLnBrk="0" hangingPunct="1">
              <a:lnSpc>
                <a:spcPct val="90000"/>
              </a:lnSpc>
              <a:spcBef>
                <a:spcPts val="0"/>
              </a:spcBef>
              <a:spcAft>
                <a:spcPts val="600"/>
              </a:spcAft>
              <a:buClr>
                <a:srgbClr val="DBD7B8"/>
              </a:buClr>
              <a:buSzPts val="3700"/>
              <a:buFont typeface="Arial"/>
              <a:buNone/>
              <a:tabLst/>
              <a:defRPr/>
            </a:pPr>
            <a:r>
              <a:rPr kumimoji="0" lang="en-US" sz="3100" b="1" i="0" u="none" strike="noStrike" kern="0" cap="none" spc="0" normalizeH="0" baseline="0" noProof="0" dirty="0">
                <a:ln>
                  <a:noFill/>
                </a:ln>
                <a:solidFill>
                  <a:srgbClr val="DBD7B8"/>
                </a:solidFill>
                <a:effectLst>
                  <a:glow rad="63500">
                    <a:srgbClr val="FFFF00">
                      <a:alpha val="40000"/>
                    </a:srgbClr>
                  </a:glow>
                </a:effectLst>
                <a:uLnTx/>
                <a:uFillTx/>
                <a:latin typeface="Henny Penny"/>
                <a:ea typeface="Henny Penny"/>
                <a:cs typeface="Henny Penny"/>
                <a:sym typeface="Henny Penny"/>
              </a:rPr>
              <a:t>Objects on an Object Report</a:t>
            </a:r>
          </a:p>
        </p:txBody>
      </p:sp>
      <p:pic>
        <p:nvPicPr>
          <p:cNvPr id="5" name="Picture 4">
            <a:extLst>
              <a:ext uri="{FF2B5EF4-FFF2-40B4-BE49-F238E27FC236}">
                <a16:creationId xmlns:a16="http://schemas.microsoft.com/office/drawing/2014/main" id="{AD5F8075-FE19-F228-A84E-E68C137687DC}"/>
              </a:ext>
            </a:extLst>
          </p:cNvPr>
          <p:cNvPicPr>
            <a:picLocks noChangeAspect="1"/>
          </p:cNvPicPr>
          <p:nvPr/>
        </p:nvPicPr>
        <p:blipFill>
          <a:blip r:embed="rId3"/>
          <a:stretch>
            <a:fillRect/>
          </a:stretch>
        </p:blipFill>
        <p:spPr>
          <a:xfrm>
            <a:off x="792390" y="3604766"/>
            <a:ext cx="10607220" cy="1412625"/>
          </a:xfrm>
          <a:prstGeom prst="rect">
            <a:avLst/>
          </a:prstGeom>
        </p:spPr>
      </p:pic>
      <p:sp>
        <p:nvSpPr>
          <p:cNvPr id="6" name="Rectangle 5">
            <a:extLst>
              <a:ext uri="{FF2B5EF4-FFF2-40B4-BE49-F238E27FC236}">
                <a16:creationId xmlns:a16="http://schemas.microsoft.com/office/drawing/2014/main" id="{51380AB7-B5F6-6798-A6E8-1BB28121FAFD}"/>
              </a:ext>
            </a:extLst>
          </p:cNvPr>
          <p:cNvSpPr/>
          <p:nvPr/>
        </p:nvSpPr>
        <p:spPr>
          <a:xfrm>
            <a:off x="7518401" y="4246423"/>
            <a:ext cx="360218" cy="28223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78727687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A2718F-0FB6-7C07-BDAA-18CB97DCE5FC}"/>
              </a:ext>
            </a:extLst>
          </p:cNvPr>
          <p:cNvSpPr txBox="1"/>
          <p:nvPr/>
        </p:nvSpPr>
        <p:spPr>
          <a:xfrm>
            <a:off x="237930" y="1136602"/>
            <a:ext cx="11640034" cy="5331912"/>
          </a:xfrm>
          <a:prstGeom prst="rect">
            <a:avLst/>
          </a:prstGeom>
          <a:noFill/>
          <a:ln>
            <a:noFill/>
          </a:ln>
        </p:spPr>
        <p:txBody>
          <a:bodyPr spcFirstLastPara="1" wrap="square" lIns="121900" tIns="121900" rIns="121900" bIns="121900" rtlCol="0"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Arial"/>
                <a:cs typeface="Arial"/>
                <a:sym typeface="Arial"/>
              </a:rPr>
              <a:t>Transcript Objects</a:t>
            </a: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Arial"/>
                <a:cs typeface="Arial"/>
                <a:sym typeface="Arial"/>
              </a:rPr>
              <a:t>Create transcript objects to include a list of student historical grades and the courses in which students received the grades on your object report. By default, within a transcript object, the system lists historical grade information in chronological order and displays the most recent first.</a:t>
            </a: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endParaRPr kumimoji="0" lang="en-US" sz="18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r>
              <a:rPr kumimoji="0" lang="en-US" sz="1800" b="1" i="0" u="sng" strike="noStrike" kern="0" cap="none" spc="0" normalizeH="0" baseline="0" noProof="0" dirty="0">
                <a:ln>
                  <a:noFill/>
                </a:ln>
                <a:solidFill>
                  <a:srgbClr val="FFFFFF"/>
                </a:solidFill>
                <a:effectLst/>
                <a:uLnTx/>
                <a:uFillTx/>
                <a:latin typeface="Arial"/>
                <a:cs typeface="Arial"/>
                <a:sym typeface="Arial"/>
              </a:rPr>
              <a:t>Note:</a:t>
            </a:r>
            <a:r>
              <a:rPr kumimoji="0" lang="en-US" sz="1800" b="0" i="0" u="none" strike="noStrike" kern="0" cap="none" spc="0" normalizeH="0" baseline="0" noProof="0" dirty="0">
                <a:ln>
                  <a:noFill/>
                </a:ln>
                <a:solidFill>
                  <a:srgbClr val="FFFFFF"/>
                </a:solidFill>
                <a:effectLst/>
                <a:uLnTx/>
                <a:uFillTx/>
                <a:latin typeface="Arial"/>
                <a:cs typeface="Arial"/>
                <a:sym typeface="Arial"/>
              </a:rPr>
              <a:t> The option to create Legacy Transcript List objects is no longer available. However, existing legacy transcript list objects may be used for object reports. Use the new Transcript object for object reports going forward. To create new transcript objects, use Transcript, which is also available on the Object Reports page.</a:t>
            </a: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endParaRPr kumimoji="0" lang="en-US" sz="18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r>
              <a:rPr kumimoji="0" lang="en-US" sz="1800" b="1" i="0" u="sng" strike="noStrike" kern="0" cap="none" spc="0" normalizeH="0" baseline="0" noProof="0" dirty="0">
                <a:ln>
                  <a:noFill/>
                </a:ln>
                <a:solidFill>
                  <a:srgbClr val="FFFFFF"/>
                </a:solidFill>
                <a:effectLst/>
                <a:uLnTx/>
                <a:uFillTx/>
                <a:latin typeface="Arial"/>
                <a:cs typeface="Arial"/>
                <a:sym typeface="Arial"/>
              </a:rPr>
              <a:t>Note: </a:t>
            </a:r>
            <a:r>
              <a:rPr kumimoji="0" lang="en-US" sz="1800" b="0" i="0" u="none" strike="noStrike" kern="0" cap="none" spc="0" normalizeH="0" baseline="0" noProof="0" dirty="0">
                <a:ln>
                  <a:noFill/>
                </a:ln>
                <a:solidFill>
                  <a:srgbClr val="FFFFFF"/>
                </a:solidFill>
                <a:effectLst/>
                <a:uLnTx/>
                <a:uFillTx/>
                <a:latin typeface="Arial"/>
                <a:cs typeface="Arial"/>
                <a:sym typeface="Arial"/>
              </a:rPr>
              <a:t>If a course appears but is not desired on a report card or transcript-based object report, change the course preferences to Exclude on Report Cards/Transcripts. For more information, see </a:t>
            </a:r>
            <a:r>
              <a:rPr kumimoji="0" lang="en-US" sz="1800" b="0" i="1" u="none" strike="noStrike" kern="0" cap="none" spc="0" normalizeH="0" baseline="0" noProof="0" dirty="0">
                <a:ln>
                  <a:noFill/>
                </a:ln>
                <a:solidFill>
                  <a:srgbClr val="FFFFFF"/>
                </a:solidFill>
                <a:effectLst/>
                <a:uLnTx/>
                <a:uFillTx/>
                <a:latin typeface="Arial"/>
                <a:cs typeface="Arial"/>
                <a:sym typeface="Arial"/>
              </a:rPr>
              <a:t>New Courses and/or Student Historical Grades</a:t>
            </a:r>
            <a:r>
              <a:rPr kumimoji="0" lang="en-US" sz="1800" b="0" i="0" u="none" strike="noStrike" kern="0" cap="none" spc="0" normalizeH="0" baseline="0" noProof="0" dirty="0">
                <a:ln>
                  <a:noFill/>
                </a:ln>
                <a:solidFill>
                  <a:srgbClr val="FFFFFF"/>
                </a:solidFill>
                <a:effectLst/>
                <a:uLnTx/>
                <a:uFillTx/>
                <a:latin typeface="Arial"/>
                <a:cs typeface="Arial"/>
                <a:sym typeface="Arial"/>
              </a:rPr>
              <a:t>.</a:t>
            </a:r>
            <a:endParaRPr kumimoji="0" lang="en-US" sz="3200" b="0" i="0" u="none" strike="noStrike" kern="0" cap="none" spc="0" normalizeH="0" baseline="0" noProof="0" dirty="0">
              <a:ln>
                <a:noFill/>
              </a:ln>
              <a:solidFill>
                <a:srgbClr val="DBD7B8"/>
              </a:solidFill>
              <a:effectLst/>
              <a:uLnTx/>
              <a:uFillTx/>
              <a:latin typeface="Karma"/>
              <a:cs typeface="Karma"/>
              <a:sym typeface="Karma"/>
            </a:endParaRP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endParaRPr kumimoji="0" lang="en-US" sz="3200" b="0" i="0" u="none" strike="noStrike" kern="0" cap="none" spc="0" normalizeH="0" baseline="0" noProof="0" dirty="0">
              <a:ln>
                <a:noFill/>
              </a:ln>
              <a:solidFill>
                <a:srgbClr val="DBD7B8"/>
              </a:solidFill>
              <a:effectLst/>
              <a:uLnTx/>
              <a:uFillTx/>
              <a:latin typeface="Karma"/>
              <a:cs typeface="Karma"/>
              <a:sym typeface="Karma"/>
            </a:endParaRP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Arial"/>
                <a:cs typeface="Arial"/>
                <a:sym typeface="Karma"/>
              </a:rPr>
              <a:t>To create a Transcript Object, Click “Transcript” next to New Object in your object report.</a:t>
            </a: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2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2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200" b="0" i="0" u="none" strike="noStrike" kern="0" cap="none" spc="0" normalizeH="0" baseline="0" noProof="0" dirty="0">
              <a:ln>
                <a:noFill/>
              </a:ln>
              <a:solidFill>
                <a:srgbClr val="DBD7B8"/>
              </a:solidFill>
              <a:effectLst/>
              <a:uLnTx/>
              <a:uFillTx/>
              <a:latin typeface="Karma"/>
              <a:ea typeface="Karma"/>
              <a:cs typeface="Karma"/>
              <a:sym typeface="Karma"/>
            </a:endParaRPr>
          </a:p>
        </p:txBody>
      </p:sp>
      <p:sp>
        <p:nvSpPr>
          <p:cNvPr id="4" name="TextBox 3">
            <a:extLst>
              <a:ext uri="{FF2B5EF4-FFF2-40B4-BE49-F238E27FC236}">
                <a16:creationId xmlns:a16="http://schemas.microsoft.com/office/drawing/2014/main" id="{326E66A9-CBEC-9949-FB63-EBF848A0A0F0}"/>
              </a:ext>
            </a:extLst>
          </p:cNvPr>
          <p:cNvSpPr txBox="1"/>
          <p:nvPr/>
        </p:nvSpPr>
        <p:spPr>
          <a:xfrm>
            <a:off x="237930" y="389486"/>
            <a:ext cx="9210870" cy="7635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rtlCol="0" anchor="t" anchorCtr="0">
            <a:normAutofit/>
          </a:bodyPr>
          <a:lstStyle/>
          <a:p>
            <a:pPr marL="0" marR="0" lvl="0" indent="0" algn="l" defTabSz="914400" rtl="0" eaLnBrk="1" fontAlgn="auto" latinLnBrk="0" hangingPunct="1">
              <a:lnSpc>
                <a:spcPct val="90000"/>
              </a:lnSpc>
              <a:spcBef>
                <a:spcPts val="0"/>
              </a:spcBef>
              <a:spcAft>
                <a:spcPts val="600"/>
              </a:spcAft>
              <a:buClr>
                <a:srgbClr val="DBD7B8"/>
              </a:buClr>
              <a:buSzPts val="3700"/>
              <a:buFont typeface="Arial"/>
              <a:buNone/>
              <a:tabLst/>
              <a:defRPr/>
            </a:pPr>
            <a:r>
              <a:rPr kumimoji="0" lang="en-US" sz="3100" b="1" i="0" u="none" strike="noStrike" kern="0" cap="none" spc="0" normalizeH="0" baseline="0" noProof="0" dirty="0">
                <a:ln>
                  <a:noFill/>
                </a:ln>
                <a:solidFill>
                  <a:srgbClr val="DBD7B8"/>
                </a:solidFill>
                <a:effectLst>
                  <a:glow rad="63500">
                    <a:srgbClr val="FFFF00">
                      <a:alpha val="40000"/>
                    </a:srgbClr>
                  </a:glow>
                </a:effectLst>
                <a:uLnTx/>
                <a:uFillTx/>
                <a:latin typeface="Henny Penny"/>
                <a:ea typeface="Henny Penny"/>
                <a:cs typeface="Henny Penny"/>
                <a:sym typeface="Henny Penny"/>
              </a:rPr>
              <a:t>Objects on an Object Report</a:t>
            </a:r>
          </a:p>
        </p:txBody>
      </p:sp>
      <p:pic>
        <p:nvPicPr>
          <p:cNvPr id="5" name="Picture 4">
            <a:extLst>
              <a:ext uri="{FF2B5EF4-FFF2-40B4-BE49-F238E27FC236}">
                <a16:creationId xmlns:a16="http://schemas.microsoft.com/office/drawing/2014/main" id="{AD5F8075-FE19-F228-A84E-E68C137687DC}"/>
              </a:ext>
            </a:extLst>
          </p:cNvPr>
          <p:cNvPicPr>
            <a:picLocks noChangeAspect="1"/>
          </p:cNvPicPr>
          <p:nvPr/>
        </p:nvPicPr>
        <p:blipFill>
          <a:blip r:embed="rId3"/>
          <a:stretch>
            <a:fillRect/>
          </a:stretch>
        </p:blipFill>
        <p:spPr>
          <a:xfrm>
            <a:off x="792390" y="5380451"/>
            <a:ext cx="10607220" cy="1412625"/>
          </a:xfrm>
          <a:prstGeom prst="rect">
            <a:avLst/>
          </a:prstGeom>
        </p:spPr>
      </p:pic>
      <p:sp>
        <p:nvSpPr>
          <p:cNvPr id="6" name="Rectangle 5">
            <a:extLst>
              <a:ext uri="{FF2B5EF4-FFF2-40B4-BE49-F238E27FC236}">
                <a16:creationId xmlns:a16="http://schemas.microsoft.com/office/drawing/2014/main" id="{51380AB7-B5F6-6798-A6E8-1BB28121FAFD}"/>
              </a:ext>
            </a:extLst>
          </p:cNvPr>
          <p:cNvSpPr/>
          <p:nvPr/>
        </p:nvSpPr>
        <p:spPr>
          <a:xfrm>
            <a:off x="7924801" y="6077527"/>
            <a:ext cx="581890" cy="22397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1119907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A2718F-0FB6-7C07-BDAA-18CB97DCE5FC}"/>
              </a:ext>
            </a:extLst>
          </p:cNvPr>
          <p:cNvSpPr txBox="1"/>
          <p:nvPr/>
        </p:nvSpPr>
        <p:spPr>
          <a:xfrm>
            <a:off x="237930" y="1136602"/>
            <a:ext cx="11640034" cy="5331912"/>
          </a:xfrm>
          <a:prstGeom prst="rect">
            <a:avLst/>
          </a:prstGeom>
          <a:noFill/>
          <a:ln>
            <a:noFill/>
          </a:ln>
        </p:spPr>
        <p:txBody>
          <a:bodyPr spcFirstLastPara="1" wrap="square" lIns="121900" tIns="121900" rIns="121900" bIns="121900" rtlCol="0"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Arial"/>
                <a:cs typeface="Arial"/>
                <a:sym typeface="Arial"/>
              </a:rPr>
              <a:t>Standard Objects</a:t>
            </a: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Arial"/>
                <a:cs typeface="Arial"/>
                <a:sym typeface="Arial"/>
              </a:rPr>
              <a:t>Create standard objects to include standards grades for each course.</a:t>
            </a: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endParaRPr kumimoji="0" lang="en-US" sz="1800" b="0" i="0" u="none" strike="noStrike" kern="0" cap="none" spc="0" normalizeH="0" baseline="0" noProof="0" dirty="0">
              <a:ln>
                <a:noFill/>
              </a:ln>
              <a:solidFill>
                <a:srgbClr val="FFFFFF"/>
              </a:solidFill>
              <a:effectLst/>
              <a:uLnTx/>
              <a:uFillTx/>
              <a:latin typeface="Arial"/>
              <a:ea typeface="Karma"/>
              <a:cs typeface="Karma"/>
              <a:sym typeface="Karma"/>
            </a:endParaRP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endParaRPr kumimoji="0" lang="en-US" sz="1800" b="0" i="0" u="none" strike="noStrike" kern="0" cap="none" spc="0" normalizeH="0" baseline="0" noProof="0" dirty="0">
              <a:ln>
                <a:noFill/>
              </a:ln>
              <a:solidFill>
                <a:srgbClr val="FFFFFF"/>
              </a:solidFill>
              <a:effectLst/>
              <a:uLnTx/>
              <a:uFillTx/>
              <a:latin typeface="Arial"/>
              <a:ea typeface="Karma"/>
              <a:cs typeface="Karma"/>
              <a:sym typeface="Karma"/>
            </a:endParaRP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endParaRPr kumimoji="0" lang="en-US" sz="1800" b="0" i="0" u="none" strike="noStrike" kern="0" cap="none" spc="0" normalizeH="0" baseline="0" noProof="0" dirty="0">
              <a:ln>
                <a:noFill/>
              </a:ln>
              <a:solidFill>
                <a:srgbClr val="FFFFFF"/>
              </a:solidFill>
              <a:effectLst/>
              <a:uLnTx/>
              <a:uFillTx/>
              <a:latin typeface="Arial"/>
              <a:ea typeface="Karma"/>
              <a:cs typeface="Karma"/>
              <a:sym typeface="Karma"/>
            </a:endParaRP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endParaRPr kumimoji="0" lang="en-US" sz="1800" b="0" i="0" u="none" strike="noStrike" kern="0" cap="none" spc="0" normalizeH="0" baseline="0" noProof="0" dirty="0">
              <a:ln>
                <a:noFill/>
              </a:ln>
              <a:solidFill>
                <a:srgbClr val="FFFFFF"/>
              </a:solidFill>
              <a:effectLst/>
              <a:uLnTx/>
              <a:uFillTx/>
              <a:latin typeface="Arial"/>
              <a:ea typeface="Karma"/>
              <a:cs typeface="Karma"/>
              <a:sym typeface="Karma"/>
            </a:endParaRP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Arial"/>
                <a:cs typeface="Arial"/>
                <a:sym typeface="Karma"/>
              </a:rPr>
              <a:t>To create a Standard Object, Click “Standard” next to New Object in your object report.</a:t>
            </a: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endParaRPr kumimoji="0" lang="en-US" sz="32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2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200" b="0" i="0" u="none" strike="noStrike" kern="0" cap="none" spc="0" normalizeH="0" baseline="0" noProof="0" dirty="0">
              <a:ln>
                <a:noFill/>
              </a:ln>
              <a:solidFill>
                <a:srgbClr val="DBD7B8"/>
              </a:solidFill>
              <a:effectLst/>
              <a:uLnTx/>
              <a:uFillTx/>
              <a:latin typeface="Karma"/>
              <a:ea typeface="Karma"/>
              <a:cs typeface="Karma"/>
              <a:sym typeface="Karma"/>
            </a:endParaRPr>
          </a:p>
        </p:txBody>
      </p:sp>
      <p:sp>
        <p:nvSpPr>
          <p:cNvPr id="4" name="TextBox 3">
            <a:extLst>
              <a:ext uri="{FF2B5EF4-FFF2-40B4-BE49-F238E27FC236}">
                <a16:creationId xmlns:a16="http://schemas.microsoft.com/office/drawing/2014/main" id="{326E66A9-CBEC-9949-FB63-EBF848A0A0F0}"/>
              </a:ext>
            </a:extLst>
          </p:cNvPr>
          <p:cNvSpPr txBox="1"/>
          <p:nvPr/>
        </p:nvSpPr>
        <p:spPr>
          <a:xfrm>
            <a:off x="237930" y="389486"/>
            <a:ext cx="9210870" cy="7635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rtlCol="0" anchor="t" anchorCtr="0">
            <a:normAutofit/>
          </a:bodyPr>
          <a:lstStyle/>
          <a:p>
            <a:pPr marL="0" marR="0" lvl="0" indent="0" algn="l" defTabSz="914400" rtl="0" eaLnBrk="1" fontAlgn="auto" latinLnBrk="0" hangingPunct="1">
              <a:lnSpc>
                <a:spcPct val="90000"/>
              </a:lnSpc>
              <a:spcBef>
                <a:spcPts val="0"/>
              </a:spcBef>
              <a:spcAft>
                <a:spcPts val="600"/>
              </a:spcAft>
              <a:buClr>
                <a:srgbClr val="DBD7B8"/>
              </a:buClr>
              <a:buSzPts val="3700"/>
              <a:buFont typeface="Arial"/>
              <a:buNone/>
              <a:tabLst/>
              <a:defRPr/>
            </a:pPr>
            <a:r>
              <a:rPr kumimoji="0" lang="en-US" sz="3100" b="1" i="0" u="none" strike="noStrike" kern="0" cap="none" spc="0" normalizeH="0" baseline="0" noProof="0" dirty="0">
                <a:ln>
                  <a:noFill/>
                </a:ln>
                <a:solidFill>
                  <a:srgbClr val="DBD7B8"/>
                </a:solidFill>
                <a:effectLst>
                  <a:glow rad="63500">
                    <a:srgbClr val="FFFF00">
                      <a:alpha val="40000"/>
                    </a:srgbClr>
                  </a:glow>
                </a:effectLst>
                <a:uLnTx/>
                <a:uFillTx/>
                <a:latin typeface="Henny Penny"/>
                <a:ea typeface="Henny Penny"/>
                <a:cs typeface="Henny Penny"/>
                <a:sym typeface="Henny Penny"/>
              </a:rPr>
              <a:t>Objects on an Object Report</a:t>
            </a:r>
          </a:p>
        </p:txBody>
      </p:sp>
      <p:pic>
        <p:nvPicPr>
          <p:cNvPr id="5" name="Picture 4">
            <a:extLst>
              <a:ext uri="{FF2B5EF4-FFF2-40B4-BE49-F238E27FC236}">
                <a16:creationId xmlns:a16="http://schemas.microsoft.com/office/drawing/2014/main" id="{AD5F8075-FE19-F228-A84E-E68C137687DC}"/>
              </a:ext>
            </a:extLst>
          </p:cNvPr>
          <p:cNvPicPr>
            <a:picLocks noChangeAspect="1"/>
          </p:cNvPicPr>
          <p:nvPr/>
        </p:nvPicPr>
        <p:blipFill>
          <a:blip r:embed="rId3"/>
          <a:stretch>
            <a:fillRect/>
          </a:stretch>
        </p:blipFill>
        <p:spPr>
          <a:xfrm>
            <a:off x="792390" y="3521639"/>
            <a:ext cx="10607220" cy="1412625"/>
          </a:xfrm>
          <a:prstGeom prst="rect">
            <a:avLst/>
          </a:prstGeom>
        </p:spPr>
      </p:pic>
      <p:sp>
        <p:nvSpPr>
          <p:cNvPr id="6" name="Rectangle 5">
            <a:extLst>
              <a:ext uri="{FF2B5EF4-FFF2-40B4-BE49-F238E27FC236}">
                <a16:creationId xmlns:a16="http://schemas.microsoft.com/office/drawing/2014/main" id="{51380AB7-B5F6-6798-A6E8-1BB28121FAFD}"/>
              </a:ext>
            </a:extLst>
          </p:cNvPr>
          <p:cNvSpPr/>
          <p:nvPr/>
        </p:nvSpPr>
        <p:spPr>
          <a:xfrm>
            <a:off x="8515928" y="4227951"/>
            <a:ext cx="581890" cy="22397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75717851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A2718F-0FB6-7C07-BDAA-18CB97DCE5FC}"/>
              </a:ext>
            </a:extLst>
          </p:cNvPr>
          <p:cNvSpPr txBox="1"/>
          <p:nvPr/>
        </p:nvSpPr>
        <p:spPr>
          <a:xfrm>
            <a:off x="237930" y="1136602"/>
            <a:ext cx="11640034" cy="5331912"/>
          </a:xfrm>
          <a:prstGeom prst="rect">
            <a:avLst/>
          </a:prstGeom>
          <a:noFill/>
          <a:ln>
            <a:noFill/>
          </a:ln>
        </p:spPr>
        <p:txBody>
          <a:bodyPr spcFirstLastPara="1" wrap="square" lIns="121900" tIns="121900" rIns="121900" bIns="121900" rtlCol="0"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Arial"/>
                <a:cs typeface="Arial"/>
                <a:sym typeface="Arial"/>
              </a:rPr>
              <a:t>Fee List Objects</a:t>
            </a: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Arial"/>
                <a:cs typeface="Arial"/>
                <a:sym typeface="Arial"/>
              </a:rPr>
              <a:t>Include fee list objects on object reports. For example, include a fee list object to display course fee information per student.</a:t>
            </a: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endParaRPr kumimoji="0" lang="en-US" sz="18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r>
              <a:rPr kumimoji="0" lang="en-US" sz="1800" b="0" i="1" u="none" strike="noStrike" kern="0" cap="none" spc="0" normalizeH="0" baseline="0" noProof="0" dirty="0">
                <a:ln>
                  <a:noFill/>
                </a:ln>
                <a:solidFill>
                  <a:srgbClr val="FFFFFF"/>
                </a:solidFill>
                <a:effectLst/>
                <a:uLnTx/>
                <a:uFillTx/>
                <a:latin typeface="Arial"/>
                <a:cs typeface="Arial"/>
                <a:sym typeface="Arial"/>
              </a:rPr>
              <a:t>Note: Fee search codes are designed for searches only. For more information, see Search for Students by Fees/Transactions.</a:t>
            </a:r>
            <a:endParaRPr kumimoji="0" lang="en-US" sz="1800" b="0" i="1" u="none" strike="noStrike" kern="0" cap="none" spc="0" normalizeH="0" baseline="0" noProof="0" dirty="0">
              <a:ln>
                <a:noFill/>
              </a:ln>
              <a:solidFill>
                <a:srgbClr val="FFFFFF"/>
              </a:solidFill>
              <a:effectLst/>
              <a:uLnTx/>
              <a:uFillTx/>
              <a:latin typeface="Arial"/>
              <a:ea typeface="Karma"/>
              <a:cs typeface="Karma"/>
              <a:sym typeface="Karma"/>
            </a:endParaRP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endParaRPr kumimoji="0" lang="en-US" sz="1800" b="0" i="0" u="none" strike="noStrike" kern="0" cap="none" spc="0" normalizeH="0" baseline="0" noProof="0" dirty="0">
              <a:ln>
                <a:noFill/>
              </a:ln>
              <a:solidFill>
                <a:srgbClr val="FFFFFF"/>
              </a:solidFill>
              <a:effectLst/>
              <a:uLnTx/>
              <a:uFillTx/>
              <a:latin typeface="Arial"/>
              <a:ea typeface="Karma"/>
              <a:cs typeface="Karma"/>
              <a:sym typeface="Karma"/>
            </a:endParaRP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endParaRPr kumimoji="0" lang="en-US" sz="1800" b="0" i="0" u="none" strike="noStrike" kern="0" cap="none" spc="0" normalizeH="0" baseline="0" noProof="0" dirty="0">
              <a:ln>
                <a:noFill/>
              </a:ln>
              <a:solidFill>
                <a:srgbClr val="FFFFFF"/>
              </a:solidFill>
              <a:effectLst/>
              <a:uLnTx/>
              <a:uFillTx/>
              <a:latin typeface="Arial"/>
              <a:ea typeface="Karma"/>
              <a:cs typeface="Karma"/>
              <a:sym typeface="Karma"/>
            </a:endParaRP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Arial"/>
                <a:cs typeface="Arial"/>
                <a:sym typeface="Karma"/>
              </a:rPr>
              <a:t>To create a Fee List Object, Click “Fee List” next to New Object in your object report.</a:t>
            </a: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endParaRPr kumimoji="0" lang="en-US" sz="32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2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200" b="0" i="0" u="none" strike="noStrike" kern="0" cap="none" spc="0" normalizeH="0" baseline="0" noProof="0" dirty="0">
              <a:ln>
                <a:noFill/>
              </a:ln>
              <a:solidFill>
                <a:srgbClr val="DBD7B8"/>
              </a:solidFill>
              <a:effectLst/>
              <a:uLnTx/>
              <a:uFillTx/>
              <a:latin typeface="Karma"/>
              <a:ea typeface="Karma"/>
              <a:cs typeface="Karma"/>
              <a:sym typeface="Karma"/>
            </a:endParaRPr>
          </a:p>
        </p:txBody>
      </p:sp>
      <p:sp>
        <p:nvSpPr>
          <p:cNvPr id="4" name="TextBox 3">
            <a:extLst>
              <a:ext uri="{FF2B5EF4-FFF2-40B4-BE49-F238E27FC236}">
                <a16:creationId xmlns:a16="http://schemas.microsoft.com/office/drawing/2014/main" id="{326E66A9-CBEC-9949-FB63-EBF848A0A0F0}"/>
              </a:ext>
            </a:extLst>
          </p:cNvPr>
          <p:cNvSpPr txBox="1"/>
          <p:nvPr/>
        </p:nvSpPr>
        <p:spPr>
          <a:xfrm>
            <a:off x="237930" y="389486"/>
            <a:ext cx="9210870" cy="7635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rtlCol="0" anchor="t" anchorCtr="0">
            <a:normAutofit/>
          </a:bodyPr>
          <a:lstStyle/>
          <a:p>
            <a:pPr marL="0" marR="0" lvl="0" indent="0" algn="l" defTabSz="914400" rtl="0" eaLnBrk="1" fontAlgn="auto" latinLnBrk="0" hangingPunct="1">
              <a:lnSpc>
                <a:spcPct val="90000"/>
              </a:lnSpc>
              <a:spcBef>
                <a:spcPts val="0"/>
              </a:spcBef>
              <a:spcAft>
                <a:spcPts val="600"/>
              </a:spcAft>
              <a:buClr>
                <a:srgbClr val="DBD7B8"/>
              </a:buClr>
              <a:buSzPts val="3700"/>
              <a:buFont typeface="Arial"/>
              <a:buNone/>
              <a:tabLst/>
              <a:defRPr/>
            </a:pPr>
            <a:r>
              <a:rPr kumimoji="0" lang="en-US" sz="3100" b="1" i="0" u="none" strike="noStrike" kern="0" cap="none" spc="0" normalizeH="0" baseline="0" noProof="0" dirty="0">
                <a:ln>
                  <a:noFill/>
                </a:ln>
                <a:solidFill>
                  <a:srgbClr val="DBD7B8"/>
                </a:solidFill>
                <a:effectLst>
                  <a:glow rad="63500">
                    <a:srgbClr val="FFFF00">
                      <a:alpha val="40000"/>
                    </a:srgbClr>
                  </a:glow>
                </a:effectLst>
                <a:uLnTx/>
                <a:uFillTx/>
                <a:latin typeface="Henny Penny"/>
                <a:ea typeface="Henny Penny"/>
                <a:cs typeface="Henny Penny"/>
                <a:sym typeface="Henny Penny"/>
              </a:rPr>
              <a:t>Objects on an Object Report</a:t>
            </a:r>
          </a:p>
        </p:txBody>
      </p:sp>
      <p:pic>
        <p:nvPicPr>
          <p:cNvPr id="5" name="Picture 4">
            <a:extLst>
              <a:ext uri="{FF2B5EF4-FFF2-40B4-BE49-F238E27FC236}">
                <a16:creationId xmlns:a16="http://schemas.microsoft.com/office/drawing/2014/main" id="{AD5F8075-FE19-F228-A84E-E68C137687DC}"/>
              </a:ext>
            </a:extLst>
          </p:cNvPr>
          <p:cNvPicPr>
            <a:picLocks noChangeAspect="1"/>
          </p:cNvPicPr>
          <p:nvPr/>
        </p:nvPicPr>
        <p:blipFill>
          <a:blip r:embed="rId3"/>
          <a:stretch>
            <a:fillRect/>
          </a:stretch>
        </p:blipFill>
        <p:spPr>
          <a:xfrm>
            <a:off x="792390" y="3964985"/>
            <a:ext cx="10607220" cy="1412625"/>
          </a:xfrm>
          <a:prstGeom prst="rect">
            <a:avLst/>
          </a:prstGeom>
        </p:spPr>
      </p:pic>
      <p:sp>
        <p:nvSpPr>
          <p:cNvPr id="6" name="Rectangle 5">
            <a:extLst>
              <a:ext uri="{FF2B5EF4-FFF2-40B4-BE49-F238E27FC236}">
                <a16:creationId xmlns:a16="http://schemas.microsoft.com/office/drawing/2014/main" id="{51380AB7-B5F6-6798-A6E8-1BB28121FAFD}"/>
              </a:ext>
            </a:extLst>
          </p:cNvPr>
          <p:cNvSpPr/>
          <p:nvPr/>
        </p:nvSpPr>
        <p:spPr>
          <a:xfrm>
            <a:off x="9060873" y="4671297"/>
            <a:ext cx="581890" cy="22397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409237473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A2718F-0FB6-7C07-BDAA-18CB97DCE5FC}"/>
              </a:ext>
            </a:extLst>
          </p:cNvPr>
          <p:cNvSpPr txBox="1"/>
          <p:nvPr/>
        </p:nvSpPr>
        <p:spPr>
          <a:xfrm>
            <a:off x="237930" y="1136602"/>
            <a:ext cx="11640034" cy="5331912"/>
          </a:xfrm>
          <a:prstGeom prst="rect">
            <a:avLst/>
          </a:prstGeom>
          <a:noFill/>
          <a:ln>
            <a:noFill/>
          </a:ln>
        </p:spPr>
        <p:txBody>
          <a:bodyPr spcFirstLastPara="1" wrap="square" lIns="121900" tIns="121900" rIns="121900" bIns="121900" rtlCol="0"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Arial"/>
                <a:cs typeface="Arial"/>
                <a:sym typeface="Arial"/>
              </a:rPr>
              <a:t>Picture Objects</a:t>
            </a: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Arial"/>
                <a:cs typeface="Arial"/>
                <a:sym typeface="Arial"/>
              </a:rPr>
              <a:t>Use picture objects to include on your object report. For example, include on transcripts a picture of your school's logo. Before creating a picture object, you must add the picture to your PowerSchool system.</a:t>
            </a:r>
            <a:endParaRPr kumimoji="0" lang="en-US" sz="1800" b="0" i="0" u="none" strike="noStrike" kern="0" cap="none" spc="0" normalizeH="0" baseline="0" noProof="0" dirty="0">
              <a:ln>
                <a:noFill/>
              </a:ln>
              <a:solidFill>
                <a:srgbClr val="FFFFFF"/>
              </a:solidFill>
              <a:effectLst/>
              <a:uLnTx/>
              <a:uFillTx/>
              <a:latin typeface="Arial"/>
              <a:ea typeface="Karma"/>
              <a:cs typeface="Karma"/>
              <a:sym typeface="Karma"/>
            </a:endParaRP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endParaRPr kumimoji="0" lang="en-US" sz="1800" b="0" i="0" u="none" strike="noStrike" kern="0" cap="none" spc="0" normalizeH="0" baseline="0" noProof="0" dirty="0">
              <a:ln>
                <a:noFill/>
              </a:ln>
              <a:solidFill>
                <a:srgbClr val="FFFFFF"/>
              </a:solidFill>
              <a:effectLst/>
              <a:uLnTx/>
              <a:uFillTx/>
              <a:latin typeface="Arial"/>
              <a:ea typeface="Karma"/>
              <a:cs typeface="Karma"/>
              <a:sym typeface="Karma"/>
            </a:endParaRP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endParaRPr kumimoji="0" lang="en-US" sz="1800" b="0" i="0" u="none" strike="noStrike" kern="0" cap="none" spc="0" normalizeH="0" baseline="0" noProof="0" dirty="0">
              <a:ln>
                <a:noFill/>
              </a:ln>
              <a:solidFill>
                <a:srgbClr val="FFFFFF"/>
              </a:solidFill>
              <a:effectLst/>
              <a:uLnTx/>
              <a:uFillTx/>
              <a:latin typeface="Arial"/>
              <a:ea typeface="Karma"/>
              <a:cs typeface="Karma"/>
              <a:sym typeface="Karma"/>
            </a:endParaRP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endParaRPr kumimoji="0" lang="en-US" sz="1800" b="0" i="0" u="none" strike="noStrike" kern="0" cap="none" spc="0" normalizeH="0" baseline="0" noProof="0" dirty="0">
              <a:ln>
                <a:noFill/>
              </a:ln>
              <a:solidFill>
                <a:srgbClr val="FFFFFF"/>
              </a:solidFill>
              <a:effectLst/>
              <a:uLnTx/>
              <a:uFillTx/>
              <a:latin typeface="Arial"/>
              <a:ea typeface="Karma"/>
              <a:cs typeface="Karma"/>
              <a:sym typeface="Karma"/>
            </a:endParaRP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endParaRPr kumimoji="0" lang="en-US" sz="1800" b="0" i="0" u="none" strike="noStrike" kern="0" cap="none" spc="0" normalizeH="0" baseline="0" noProof="0" dirty="0">
              <a:ln>
                <a:noFill/>
              </a:ln>
              <a:solidFill>
                <a:srgbClr val="FFFFFF"/>
              </a:solidFill>
              <a:effectLst/>
              <a:uLnTx/>
              <a:uFillTx/>
              <a:latin typeface="Arial"/>
              <a:ea typeface="Karma"/>
              <a:cs typeface="Karma"/>
              <a:sym typeface="Karma"/>
            </a:endParaRP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Arial"/>
                <a:cs typeface="Arial"/>
                <a:sym typeface="Karma"/>
              </a:rPr>
              <a:t>To create a Picture Object, Click “Picture” next to New Object in your object report.</a:t>
            </a: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endParaRPr kumimoji="0" lang="en-US" sz="32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2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200" b="0" i="0" u="none" strike="noStrike" kern="0" cap="none" spc="0" normalizeH="0" baseline="0" noProof="0" dirty="0">
              <a:ln>
                <a:noFill/>
              </a:ln>
              <a:solidFill>
                <a:srgbClr val="DBD7B8"/>
              </a:solidFill>
              <a:effectLst/>
              <a:uLnTx/>
              <a:uFillTx/>
              <a:latin typeface="Karma"/>
              <a:ea typeface="Karma"/>
              <a:cs typeface="Karma"/>
              <a:sym typeface="Karma"/>
            </a:endParaRPr>
          </a:p>
        </p:txBody>
      </p:sp>
      <p:sp>
        <p:nvSpPr>
          <p:cNvPr id="4" name="TextBox 3">
            <a:extLst>
              <a:ext uri="{FF2B5EF4-FFF2-40B4-BE49-F238E27FC236}">
                <a16:creationId xmlns:a16="http://schemas.microsoft.com/office/drawing/2014/main" id="{326E66A9-CBEC-9949-FB63-EBF848A0A0F0}"/>
              </a:ext>
            </a:extLst>
          </p:cNvPr>
          <p:cNvSpPr txBox="1"/>
          <p:nvPr/>
        </p:nvSpPr>
        <p:spPr>
          <a:xfrm>
            <a:off x="237930" y="389486"/>
            <a:ext cx="9210870" cy="7635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rtlCol="0" anchor="t" anchorCtr="0">
            <a:normAutofit/>
          </a:bodyPr>
          <a:lstStyle/>
          <a:p>
            <a:pPr marL="0" marR="0" lvl="0" indent="0" algn="l" defTabSz="914400" rtl="0" eaLnBrk="1" fontAlgn="auto" latinLnBrk="0" hangingPunct="1">
              <a:lnSpc>
                <a:spcPct val="90000"/>
              </a:lnSpc>
              <a:spcBef>
                <a:spcPts val="0"/>
              </a:spcBef>
              <a:spcAft>
                <a:spcPts val="600"/>
              </a:spcAft>
              <a:buClr>
                <a:srgbClr val="DBD7B8"/>
              </a:buClr>
              <a:buSzPts val="3700"/>
              <a:buFont typeface="Arial"/>
              <a:buNone/>
              <a:tabLst/>
              <a:defRPr/>
            </a:pPr>
            <a:r>
              <a:rPr kumimoji="0" lang="en-US" sz="3100" b="1" i="0" u="none" strike="noStrike" kern="0" cap="none" spc="0" normalizeH="0" baseline="0" noProof="0" dirty="0">
                <a:ln>
                  <a:noFill/>
                </a:ln>
                <a:solidFill>
                  <a:srgbClr val="DBD7B8"/>
                </a:solidFill>
                <a:effectLst>
                  <a:glow rad="63500">
                    <a:srgbClr val="FFFF00">
                      <a:alpha val="40000"/>
                    </a:srgbClr>
                  </a:glow>
                </a:effectLst>
                <a:uLnTx/>
                <a:uFillTx/>
                <a:latin typeface="Henny Penny"/>
                <a:ea typeface="Henny Penny"/>
                <a:cs typeface="Henny Penny"/>
                <a:sym typeface="Henny Penny"/>
              </a:rPr>
              <a:t>Objects on an Object Report</a:t>
            </a:r>
          </a:p>
        </p:txBody>
      </p:sp>
      <p:pic>
        <p:nvPicPr>
          <p:cNvPr id="5" name="Picture 4">
            <a:extLst>
              <a:ext uri="{FF2B5EF4-FFF2-40B4-BE49-F238E27FC236}">
                <a16:creationId xmlns:a16="http://schemas.microsoft.com/office/drawing/2014/main" id="{AD5F8075-FE19-F228-A84E-E68C137687DC}"/>
              </a:ext>
            </a:extLst>
          </p:cNvPr>
          <p:cNvPicPr>
            <a:picLocks noChangeAspect="1"/>
          </p:cNvPicPr>
          <p:nvPr/>
        </p:nvPicPr>
        <p:blipFill>
          <a:blip r:embed="rId3"/>
          <a:stretch>
            <a:fillRect/>
          </a:stretch>
        </p:blipFill>
        <p:spPr>
          <a:xfrm>
            <a:off x="792390" y="3964985"/>
            <a:ext cx="10607220" cy="1412625"/>
          </a:xfrm>
          <a:prstGeom prst="rect">
            <a:avLst/>
          </a:prstGeom>
        </p:spPr>
      </p:pic>
      <p:sp>
        <p:nvSpPr>
          <p:cNvPr id="6" name="Rectangle 5">
            <a:extLst>
              <a:ext uri="{FF2B5EF4-FFF2-40B4-BE49-F238E27FC236}">
                <a16:creationId xmlns:a16="http://schemas.microsoft.com/office/drawing/2014/main" id="{51380AB7-B5F6-6798-A6E8-1BB28121FAFD}"/>
              </a:ext>
            </a:extLst>
          </p:cNvPr>
          <p:cNvSpPr/>
          <p:nvPr/>
        </p:nvSpPr>
        <p:spPr>
          <a:xfrm>
            <a:off x="9531928" y="4671297"/>
            <a:ext cx="581890" cy="22397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41738075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A2718F-0FB6-7C07-BDAA-18CB97DCE5FC}"/>
              </a:ext>
            </a:extLst>
          </p:cNvPr>
          <p:cNvSpPr txBox="1"/>
          <p:nvPr/>
        </p:nvSpPr>
        <p:spPr>
          <a:xfrm>
            <a:off x="237930" y="1136602"/>
            <a:ext cx="11640034" cy="5331912"/>
          </a:xfrm>
          <a:prstGeom prst="rect">
            <a:avLst/>
          </a:prstGeom>
          <a:noFill/>
          <a:ln>
            <a:noFill/>
          </a:ln>
        </p:spPr>
        <p:txBody>
          <a:bodyPr spcFirstLastPara="1" wrap="square" lIns="121900" tIns="121900" rIns="121900" bIns="121900" rtlCol="0"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Arial"/>
                <a:cs typeface="Arial"/>
                <a:sym typeface="Arial"/>
              </a:rPr>
              <a:t>Sequence Objects</a:t>
            </a: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Arial"/>
                <a:cs typeface="Arial"/>
                <a:sym typeface="Arial"/>
              </a:rPr>
              <a:t>Include sequence objects to print a numbered sequence on an object report. The sequence object is designed to mimic a counter on a preprinted form. For example, use a sequence object on a scheduling form to track each form by its number in the sequence. Use only numbers for a sequence object and use a maximum of one sequence object per object report.</a:t>
            </a:r>
            <a:endParaRPr kumimoji="0" lang="en-US" sz="1800" b="0" i="0" u="none" strike="noStrike" kern="0" cap="none" spc="0" normalizeH="0" baseline="0" noProof="0" dirty="0">
              <a:ln>
                <a:noFill/>
              </a:ln>
              <a:solidFill>
                <a:srgbClr val="FFFFFF"/>
              </a:solidFill>
              <a:effectLst/>
              <a:uLnTx/>
              <a:uFillTx/>
              <a:latin typeface="Arial"/>
              <a:ea typeface="Karma"/>
              <a:cs typeface="Karma"/>
              <a:sym typeface="Karma"/>
            </a:endParaRP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endParaRPr kumimoji="0" lang="en-US" sz="1800" b="0" i="0" u="none" strike="noStrike" kern="0" cap="none" spc="0" normalizeH="0" baseline="0" noProof="0" dirty="0">
              <a:ln>
                <a:noFill/>
              </a:ln>
              <a:solidFill>
                <a:srgbClr val="FFFFFF"/>
              </a:solidFill>
              <a:effectLst/>
              <a:uLnTx/>
              <a:uFillTx/>
              <a:latin typeface="Arial"/>
              <a:ea typeface="Karma"/>
              <a:cs typeface="Karma"/>
              <a:sym typeface="Karma"/>
            </a:endParaRP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endParaRPr kumimoji="0" lang="en-US" sz="1800" b="0" i="0" u="none" strike="noStrike" kern="0" cap="none" spc="0" normalizeH="0" baseline="0" noProof="0" dirty="0">
              <a:ln>
                <a:noFill/>
              </a:ln>
              <a:solidFill>
                <a:srgbClr val="FFFFFF"/>
              </a:solidFill>
              <a:effectLst/>
              <a:uLnTx/>
              <a:uFillTx/>
              <a:latin typeface="Arial"/>
              <a:ea typeface="Karma"/>
              <a:cs typeface="Karma"/>
              <a:sym typeface="Karma"/>
            </a:endParaRP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endParaRPr kumimoji="0" lang="en-US" sz="1800" b="0" i="0" u="none" strike="noStrike" kern="0" cap="none" spc="0" normalizeH="0" baseline="0" noProof="0" dirty="0">
              <a:ln>
                <a:noFill/>
              </a:ln>
              <a:solidFill>
                <a:srgbClr val="FFFFFF"/>
              </a:solidFill>
              <a:effectLst/>
              <a:uLnTx/>
              <a:uFillTx/>
              <a:latin typeface="Arial"/>
              <a:ea typeface="Karma"/>
              <a:cs typeface="Karma"/>
              <a:sym typeface="Karma"/>
            </a:endParaRP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Arial"/>
                <a:cs typeface="Arial"/>
                <a:sym typeface="Karma"/>
              </a:rPr>
              <a:t>To create a Sequence Object, Click “Sequence” next to New Object in your object report.</a:t>
            </a:r>
          </a:p>
          <a:p>
            <a:pPr marL="0" marR="0" lvl="0" indent="0" algn="l" defTabSz="914400" rtl="0" eaLnBrk="1" fontAlgn="auto" latinLnBrk="0" hangingPunct="1">
              <a:lnSpc>
                <a:spcPct val="100000"/>
              </a:lnSpc>
              <a:spcBef>
                <a:spcPts val="0"/>
              </a:spcBef>
              <a:spcAft>
                <a:spcPts val="0"/>
              </a:spcAft>
              <a:buClr>
                <a:srgbClr val="FFFFFF"/>
              </a:buClr>
              <a:buSzTx/>
              <a:buFont typeface="Arial"/>
              <a:buNone/>
              <a:tabLst/>
              <a:defRPr/>
            </a:pPr>
            <a:endParaRPr kumimoji="0" lang="en-US" sz="32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2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200" b="0" i="0" u="none" strike="noStrike" kern="0" cap="none" spc="0" normalizeH="0" baseline="0" noProof="0" dirty="0">
              <a:ln>
                <a:noFill/>
              </a:ln>
              <a:solidFill>
                <a:srgbClr val="DBD7B8"/>
              </a:solidFill>
              <a:effectLst/>
              <a:uLnTx/>
              <a:uFillTx/>
              <a:latin typeface="Karma"/>
              <a:ea typeface="Karma"/>
              <a:cs typeface="Karma"/>
              <a:sym typeface="Karma"/>
            </a:endParaRPr>
          </a:p>
        </p:txBody>
      </p:sp>
      <p:sp>
        <p:nvSpPr>
          <p:cNvPr id="4" name="TextBox 3">
            <a:extLst>
              <a:ext uri="{FF2B5EF4-FFF2-40B4-BE49-F238E27FC236}">
                <a16:creationId xmlns:a16="http://schemas.microsoft.com/office/drawing/2014/main" id="{326E66A9-CBEC-9949-FB63-EBF848A0A0F0}"/>
              </a:ext>
            </a:extLst>
          </p:cNvPr>
          <p:cNvSpPr txBox="1"/>
          <p:nvPr/>
        </p:nvSpPr>
        <p:spPr>
          <a:xfrm>
            <a:off x="237930" y="389486"/>
            <a:ext cx="9210870" cy="7635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rtlCol="0" anchor="t" anchorCtr="0">
            <a:normAutofit/>
          </a:bodyPr>
          <a:lstStyle/>
          <a:p>
            <a:pPr marL="0" marR="0" lvl="0" indent="0" algn="l" defTabSz="914400" rtl="0" eaLnBrk="1" fontAlgn="auto" latinLnBrk="0" hangingPunct="1">
              <a:lnSpc>
                <a:spcPct val="90000"/>
              </a:lnSpc>
              <a:spcBef>
                <a:spcPts val="0"/>
              </a:spcBef>
              <a:spcAft>
                <a:spcPts val="600"/>
              </a:spcAft>
              <a:buClr>
                <a:srgbClr val="DBD7B8"/>
              </a:buClr>
              <a:buSzPts val="3700"/>
              <a:buFont typeface="Arial"/>
              <a:buNone/>
              <a:tabLst/>
              <a:defRPr/>
            </a:pPr>
            <a:r>
              <a:rPr kumimoji="0" lang="en-US" sz="3100" b="1" i="0" u="none" strike="noStrike" kern="0" cap="none" spc="0" normalizeH="0" baseline="0" noProof="0" dirty="0">
                <a:ln>
                  <a:noFill/>
                </a:ln>
                <a:solidFill>
                  <a:srgbClr val="DBD7B8"/>
                </a:solidFill>
                <a:effectLst>
                  <a:glow rad="63500">
                    <a:srgbClr val="FFFF00">
                      <a:alpha val="40000"/>
                    </a:srgbClr>
                  </a:glow>
                </a:effectLst>
                <a:uLnTx/>
                <a:uFillTx/>
                <a:latin typeface="Henny Penny"/>
                <a:ea typeface="Henny Penny"/>
                <a:cs typeface="Henny Penny"/>
                <a:sym typeface="Henny Penny"/>
              </a:rPr>
              <a:t>Objects on an Object Report</a:t>
            </a:r>
          </a:p>
        </p:txBody>
      </p:sp>
      <p:pic>
        <p:nvPicPr>
          <p:cNvPr id="5" name="Picture 4">
            <a:extLst>
              <a:ext uri="{FF2B5EF4-FFF2-40B4-BE49-F238E27FC236}">
                <a16:creationId xmlns:a16="http://schemas.microsoft.com/office/drawing/2014/main" id="{AD5F8075-FE19-F228-A84E-E68C137687DC}"/>
              </a:ext>
            </a:extLst>
          </p:cNvPr>
          <p:cNvPicPr>
            <a:picLocks noChangeAspect="1"/>
          </p:cNvPicPr>
          <p:nvPr/>
        </p:nvPicPr>
        <p:blipFill>
          <a:blip r:embed="rId3"/>
          <a:stretch>
            <a:fillRect/>
          </a:stretch>
        </p:blipFill>
        <p:spPr>
          <a:xfrm>
            <a:off x="792390" y="3964985"/>
            <a:ext cx="10607220" cy="1412625"/>
          </a:xfrm>
          <a:prstGeom prst="rect">
            <a:avLst/>
          </a:prstGeom>
        </p:spPr>
      </p:pic>
      <p:sp>
        <p:nvSpPr>
          <p:cNvPr id="6" name="Rectangle 5">
            <a:extLst>
              <a:ext uri="{FF2B5EF4-FFF2-40B4-BE49-F238E27FC236}">
                <a16:creationId xmlns:a16="http://schemas.microsoft.com/office/drawing/2014/main" id="{51380AB7-B5F6-6798-A6E8-1BB28121FAFD}"/>
              </a:ext>
            </a:extLst>
          </p:cNvPr>
          <p:cNvSpPr/>
          <p:nvPr/>
        </p:nvSpPr>
        <p:spPr>
          <a:xfrm>
            <a:off x="10067637" y="4671297"/>
            <a:ext cx="581890" cy="22397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99624129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17"/>
          <p:cNvSpPr txBox="1">
            <a:spLocks noGrp="1"/>
          </p:cNvSpPr>
          <p:nvPr>
            <p:ph type="title"/>
          </p:nvPr>
        </p:nvSpPr>
        <p:spPr>
          <a:xfrm>
            <a:off x="3605475" y="2714475"/>
            <a:ext cx="4796100" cy="11223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GB" sz="6000" dirty="0"/>
              <a:t>Editing Current Object Reports</a:t>
            </a:r>
          </a:p>
        </p:txBody>
      </p:sp>
    </p:spTree>
    <p:extLst>
      <p:ext uri="{BB962C8B-B14F-4D97-AF65-F5344CB8AC3E}">
        <p14:creationId xmlns:p14="http://schemas.microsoft.com/office/powerpoint/2010/main" val="39561864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AB6578-858D-6A2D-E15D-EE75706F95F6}"/>
              </a:ext>
            </a:extLst>
          </p:cNvPr>
          <p:cNvSpPr txBox="1"/>
          <p:nvPr/>
        </p:nvSpPr>
        <p:spPr>
          <a:xfrm>
            <a:off x="256402" y="373102"/>
            <a:ext cx="7942500" cy="7635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rtlCol="0" anchor="t" anchorCtr="0">
            <a:normAutofit/>
          </a:bodyPr>
          <a:lstStyle/>
          <a:p>
            <a:pPr marL="0" marR="0" lvl="0" indent="0" algn="l" defTabSz="914400" rtl="0" eaLnBrk="1" fontAlgn="auto" latinLnBrk="0" hangingPunct="1">
              <a:lnSpc>
                <a:spcPct val="90000"/>
              </a:lnSpc>
              <a:spcBef>
                <a:spcPts val="0"/>
              </a:spcBef>
              <a:spcAft>
                <a:spcPts val="600"/>
              </a:spcAft>
              <a:buClr>
                <a:srgbClr val="DBD7B8"/>
              </a:buClr>
              <a:buSzPts val="3700"/>
              <a:buFont typeface="Arial"/>
              <a:buNone/>
              <a:tabLst/>
              <a:defRPr/>
            </a:pPr>
            <a:r>
              <a:rPr kumimoji="0" lang="en-US" sz="3100" b="1" i="0" u="none" strike="noStrike" kern="0" cap="none" spc="0" normalizeH="0" baseline="0" noProof="0" dirty="0">
                <a:ln>
                  <a:noFill/>
                </a:ln>
                <a:solidFill>
                  <a:srgbClr val="DBD7B8"/>
                </a:solidFill>
                <a:effectLst>
                  <a:glow rad="63500">
                    <a:srgbClr val="FFFF00">
                      <a:alpha val="40000"/>
                    </a:srgbClr>
                  </a:glow>
                </a:effectLst>
                <a:uLnTx/>
                <a:uFillTx/>
                <a:latin typeface="Henny Penny"/>
                <a:ea typeface="Henny Penny"/>
                <a:cs typeface="Henny Penny"/>
                <a:sym typeface="Henny Penny"/>
              </a:rPr>
              <a:t>Editing Current Object Reports</a:t>
            </a:r>
          </a:p>
        </p:txBody>
      </p:sp>
      <p:sp>
        <p:nvSpPr>
          <p:cNvPr id="3" name="TextBox 2">
            <a:extLst>
              <a:ext uri="{FF2B5EF4-FFF2-40B4-BE49-F238E27FC236}">
                <a16:creationId xmlns:a16="http://schemas.microsoft.com/office/drawing/2014/main" id="{B9A2718F-0FB6-7C07-BDAA-18CB97DCE5FC}"/>
              </a:ext>
            </a:extLst>
          </p:cNvPr>
          <p:cNvSpPr txBox="1"/>
          <p:nvPr/>
        </p:nvSpPr>
        <p:spPr>
          <a:xfrm>
            <a:off x="237930" y="1506056"/>
            <a:ext cx="11693658" cy="4894744"/>
          </a:xfrm>
          <a:prstGeom prst="rect">
            <a:avLst/>
          </a:prstGeom>
          <a:noFill/>
          <a:ln>
            <a:noFill/>
          </a:ln>
        </p:spPr>
        <p:txBody>
          <a:bodyPr spcFirstLastPara="1" wrap="square" lIns="121900" tIns="121900" rIns="121900" bIns="121900" rtlCol="0" anchor="t" anchorCtr="0">
            <a:normAutofit fontScale="77500" lnSpcReduction="20000"/>
          </a:bodyPr>
          <a:lstStyle/>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r>
              <a:rPr kumimoji="0" lang="en-US" sz="3600" b="0" i="0" u="none" strike="noStrike" kern="0" cap="none" spc="0" normalizeH="0" baseline="0" noProof="0" dirty="0">
                <a:ln>
                  <a:noFill/>
                </a:ln>
                <a:solidFill>
                  <a:srgbClr val="DBD7B8"/>
                </a:solidFill>
                <a:effectLst/>
                <a:uLnTx/>
                <a:uFillTx/>
                <a:latin typeface="Karma"/>
                <a:ea typeface="Karma"/>
                <a:cs typeface="Karma"/>
                <a:sym typeface="Karma"/>
              </a:rPr>
              <a:t>Go to </a:t>
            </a:r>
            <a:r>
              <a:rPr kumimoji="0" lang="en-US" sz="3600" b="1" i="0" u="none" strike="noStrike" kern="0" cap="none" spc="0" normalizeH="0" baseline="0" noProof="0" dirty="0">
                <a:ln>
                  <a:noFill/>
                </a:ln>
                <a:solidFill>
                  <a:srgbClr val="DBD7B8"/>
                </a:solidFill>
                <a:effectLst/>
                <a:uLnTx/>
                <a:uFillTx/>
                <a:latin typeface="Karma"/>
                <a:ea typeface="Karma"/>
                <a:cs typeface="Karma"/>
                <a:sym typeface="Karma"/>
              </a:rPr>
              <a:t>System Management </a:t>
            </a:r>
            <a:r>
              <a:rPr kumimoji="0" lang="en-US" sz="3600" b="0" i="0" u="none" strike="noStrike" kern="0" cap="none" spc="0" normalizeH="0" baseline="0" noProof="0" dirty="0">
                <a:ln>
                  <a:noFill/>
                </a:ln>
                <a:solidFill>
                  <a:srgbClr val="DBD7B8"/>
                </a:solidFill>
                <a:effectLst/>
                <a:uLnTx/>
                <a:uFillTx/>
                <a:latin typeface="Karma"/>
                <a:ea typeface="Karma"/>
                <a:cs typeface="Karma"/>
                <a:sym typeface="Karma"/>
              </a:rPr>
              <a:t>in Left-Hand Menu (from PowerSchool Admin Home Page)</a:t>
            </a: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r>
              <a:rPr kumimoji="0" lang="en-US" sz="3600" b="0" i="0" u="none" strike="noStrike" kern="0" cap="none" spc="0" normalizeH="0" baseline="0" noProof="0" dirty="0">
                <a:ln>
                  <a:noFill/>
                </a:ln>
                <a:solidFill>
                  <a:srgbClr val="DBD7B8"/>
                </a:solidFill>
                <a:effectLst/>
                <a:uLnTx/>
                <a:uFillTx/>
                <a:latin typeface="Karma"/>
                <a:ea typeface="Karma"/>
                <a:cs typeface="Karma"/>
                <a:sym typeface="Karma"/>
              </a:rPr>
              <a:t>Click </a:t>
            </a:r>
            <a:r>
              <a:rPr kumimoji="0" lang="en-US" sz="3600" b="1" i="0" u="none" strike="noStrike" kern="0" cap="none" spc="0" normalizeH="0" baseline="0" noProof="0" dirty="0">
                <a:ln>
                  <a:noFill/>
                </a:ln>
                <a:solidFill>
                  <a:srgbClr val="DBD7B8"/>
                </a:solidFill>
                <a:effectLst/>
                <a:uLnTx/>
                <a:uFillTx/>
                <a:latin typeface="Karma"/>
                <a:ea typeface="Karma"/>
                <a:cs typeface="Karma"/>
                <a:sym typeface="Karma"/>
              </a:rPr>
              <a:t>Reports</a:t>
            </a: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r>
              <a:rPr kumimoji="0" lang="en-US" sz="3600" b="0" i="0" u="none" strike="noStrike" kern="0" cap="none" spc="0" normalizeH="0" baseline="0" noProof="0" dirty="0">
                <a:ln>
                  <a:noFill/>
                </a:ln>
                <a:solidFill>
                  <a:srgbClr val="DBD7B8"/>
                </a:solidFill>
                <a:effectLst/>
                <a:uLnTx/>
                <a:uFillTx/>
                <a:latin typeface="Karma"/>
                <a:ea typeface="Karma"/>
                <a:cs typeface="Karma"/>
                <a:sym typeface="Karma"/>
              </a:rPr>
              <a:t>Select </a:t>
            </a:r>
            <a:r>
              <a:rPr kumimoji="0" lang="en-US" sz="3600" b="1" i="0" u="none" strike="noStrike" kern="0" cap="none" spc="0" normalizeH="0" baseline="0" noProof="0" dirty="0">
                <a:ln>
                  <a:noFill/>
                </a:ln>
                <a:solidFill>
                  <a:srgbClr val="DBD7B8"/>
                </a:solidFill>
                <a:effectLst/>
                <a:uLnTx/>
                <a:uFillTx/>
                <a:latin typeface="Karma"/>
                <a:ea typeface="Karma"/>
                <a:cs typeface="Karma"/>
                <a:sym typeface="Karma"/>
              </a:rPr>
              <a:t>Object Reports </a:t>
            </a:r>
            <a:r>
              <a:rPr kumimoji="0" lang="en-US" sz="3600" b="0" i="0" u="none" strike="noStrike" kern="0" cap="none" spc="0" normalizeH="0" baseline="0" noProof="0" dirty="0">
                <a:ln>
                  <a:noFill/>
                </a:ln>
                <a:solidFill>
                  <a:srgbClr val="DBD7B8"/>
                </a:solidFill>
                <a:effectLst/>
                <a:uLnTx/>
                <a:uFillTx/>
                <a:latin typeface="Karma"/>
                <a:ea typeface="Karma"/>
                <a:cs typeface="Karma"/>
                <a:sym typeface="Karma"/>
              </a:rPr>
              <a:t>under System Reports Header</a:t>
            </a: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r>
              <a:rPr kumimoji="0" lang="en-US" sz="3600" b="0" i="0" u="none" strike="noStrike" kern="0" cap="none" spc="0" normalizeH="0" baseline="0" noProof="0" dirty="0">
                <a:ln>
                  <a:noFill/>
                </a:ln>
                <a:solidFill>
                  <a:srgbClr val="DBD7B8"/>
                </a:solidFill>
                <a:effectLst/>
                <a:uLnTx/>
                <a:uFillTx/>
                <a:latin typeface="Karma"/>
                <a:ea typeface="Karma"/>
                <a:cs typeface="Karma"/>
                <a:sym typeface="Karma"/>
              </a:rPr>
              <a:t>Click </a:t>
            </a:r>
            <a:r>
              <a:rPr kumimoji="0" lang="en-US" sz="3600" b="1" i="0" u="none" strike="noStrike" kern="0" cap="none" spc="0" normalizeH="0" baseline="0" noProof="0" dirty="0">
                <a:ln>
                  <a:noFill/>
                </a:ln>
                <a:solidFill>
                  <a:srgbClr val="DBD7B8"/>
                </a:solidFill>
                <a:effectLst/>
                <a:uLnTx/>
                <a:uFillTx/>
                <a:latin typeface="Karma"/>
                <a:ea typeface="Karma"/>
                <a:cs typeface="Karma"/>
                <a:sym typeface="Karma"/>
              </a:rPr>
              <a:t>the Name</a:t>
            </a:r>
            <a:r>
              <a:rPr kumimoji="0" lang="en-US" sz="3600" b="0" i="0" u="none" strike="noStrike" kern="0" cap="none" spc="0" normalizeH="0" baseline="0" noProof="0" dirty="0">
                <a:ln>
                  <a:noFill/>
                </a:ln>
                <a:solidFill>
                  <a:srgbClr val="DBD7B8"/>
                </a:solidFill>
                <a:effectLst/>
                <a:uLnTx/>
                <a:uFillTx/>
                <a:latin typeface="Karma"/>
                <a:ea typeface="Karma"/>
                <a:cs typeface="Karma"/>
                <a:sym typeface="Karma"/>
              </a:rPr>
              <a:t> of the Object Report that you want to edit (this goes for new object reports that you have created)</a:t>
            </a: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r>
              <a:rPr kumimoji="0" lang="en-US" sz="3600" b="0" i="0" u="none" strike="noStrike" kern="0" cap="none" spc="0" normalizeH="0" baseline="0" noProof="0" dirty="0">
                <a:ln>
                  <a:noFill/>
                </a:ln>
                <a:solidFill>
                  <a:srgbClr val="DBD7B8"/>
                </a:solidFill>
                <a:effectLst/>
                <a:uLnTx/>
                <a:uFillTx/>
                <a:latin typeface="Karma"/>
                <a:ea typeface="Karma"/>
                <a:cs typeface="Karma"/>
                <a:sym typeface="Karma"/>
              </a:rPr>
              <a:t>Click </a:t>
            </a:r>
            <a:r>
              <a:rPr kumimoji="0" lang="en-US" sz="3600" b="1" i="0" u="none" strike="noStrike" kern="0" cap="none" spc="0" normalizeH="0" baseline="0" noProof="0" dirty="0">
                <a:ln>
                  <a:noFill/>
                </a:ln>
                <a:solidFill>
                  <a:srgbClr val="DBD7B8"/>
                </a:solidFill>
                <a:effectLst/>
                <a:uLnTx/>
                <a:uFillTx/>
                <a:latin typeface="Karma"/>
                <a:ea typeface="Karma"/>
                <a:cs typeface="Karma"/>
                <a:sym typeface="Karma"/>
              </a:rPr>
              <a:t>Edit the main report parameters</a:t>
            </a:r>
            <a:r>
              <a:rPr kumimoji="0" lang="en-US" sz="3600" b="0" i="0" u="none" strike="noStrike" kern="0" cap="none" spc="0" normalizeH="0" baseline="0" noProof="0" dirty="0">
                <a:ln>
                  <a:noFill/>
                </a:ln>
                <a:solidFill>
                  <a:srgbClr val="DBD7B8"/>
                </a:solidFill>
                <a:effectLst/>
                <a:uLnTx/>
                <a:uFillTx/>
                <a:latin typeface="Karma"/>
                <a:ea typeface="Karma"/>
                <a:cs typeface="Karma"/>
                <a:sym typeface="Karma"/>
              </a:rPr>
              <a:t>. The Edit Object Report page appears.</a:t>
            </a: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r>
              <a:rPr kumimoji="0" lang="en-US" sz="3600" b="0" i="0" u="none" strike="noStrike" kern="0" cap="none" spc="0" normalizeH="0" baseline="0" noProof="0" dirty="0">
                <a:ln>
                  <a:noFill/>
                </a:ln>
                <a:solidFill>
                  <a:srgbClr val="DBD7B8"/>
                </a:solidFill>
                <a:effectLst/>
                <a:uLnTx/>
                <a:uFillTx/>
                <a:latin typeface="Karma"/>
                <a:ea typeface="Karma"/>
                <a:cs typeface="Karma"/>
                <a:sym typeface="Karma"/>
              </a:rPr>
              <a:t>We will go over how to edit details of Object Report before import in the “Export an Object Report section</a:t>
            </a: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p:txBody>
      </p:sp>
    </p:spTree>
    <p:extLst>
      <p:ext uri="{BB962C8B-B14F-4D97-AF65-F5344CB8AC3E}">
        <p14:creationId xmlns:p14="http://schemas.microsoft.com/office/powerpoint/2010/main" val="2158248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0000"/>
            <a:lum/>
          </a:blip>
          <a:srcRect/>
          <a:tile tx="0" ty="0" sx="50000" sy="50000" flip="none" algn="ctr"/>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5B4F7-EB25-6445-EC66-F0626C117922}"/>
              </a:ext>
            </a:extLst>
          </p:cNvPr>
          <p:cNvSpPr>
            <a:spLocks noGrp="1"/>
          </p:cNvSpPr>
          <p:nvPr>
            <p:ph type="title"/>
          </p:nvPr>
        </p:nvSpPr>
        <p:spPr>
          <a:xfrm>
            <a:off x="104775" y="341313"/>
            <a:ext cx="10515600" cy="687387"/>
          </a:xfrm>
        </p:spPr>
        <p:txBody>
          <a:bodyPr>
            <a:normAutofit fontScale="90000"/>
          </a:bodyPr>
          <a:lstStyle/>
          <a:p>
            <a:r>
              <a:rPr lang="en-US" b="1" i="0" dirty="0">
                <a:solidFill>
                  <a:schemeClr val="accent2"/>
                </a:solidFill>
                <a:effectLst/>
                <a:latin typeface="Open Sans" panose="020B0606030504020204" pitchFamily="34" charset="0"/>
              </a:rPr>
              <a:t>How To Setup the Initial Full Year Term</a:t>
            </a:r>
            <a:br>
              <a:rPr lang="en-US" b="1" i="0" dirty="0">
                <a:solidFill>
                  <a:schemeClr val="accent2"/>
                </a:solidFill>
                <a:effectLst/>
                <a:latin typeface="Open Sans" panose="020B0606030504020204" pitchFamily="34" charset="0"/>
              </a:rPr>
            </a:br>
            <a:endParaRPr lang="en-US" dirty="0">
              <a:solidFill>
                <a:schemeClr val="accent2"/>
              </a:solidFill>
            </a:endParaRPr>
          </a:p>
        </p:txBody>
      </p:sp>
      <p:sp>
        <p:nvSpPr>
          <p:cNvPr id="6" name="Rectangle 6">
            <a:extLst>
              <a:ext uri="{FF2B5EF4-FFF2-40B4-BE49-F238E27FC236}">
                <a16:creationId xmlns:a16="http://schemas.microsoft.com/office/drawing/2014/main" id="{DF9F6BAF-ADCB-0AEE-B46E-4AB087A41200}"/>
              </a:ext>
            </a:extLst>
          </p:cNvPr>
          <p:cNvSpPr>
            <a:spLocks noChangeArrowheads="1"/>
          </p:cNvSpPr>
          <p:nvPr/>
        </p:nvSpPr>
        <p:spPr bwMode="auto">
          <a:xfrm>
            <a:off x="580152" y="1511472"/>
            <a:ext cx="5971651" cy="4893647"/>
          </a:xfrm>
          <a:prstGeom prst="rect">
            <a:avLst/>
          </a:prstGeom>
          <a:noFill/>
          <a:ln>
            <a:noFill/>
          </a:ln>
          <a:effectLst/>
        </p:spPr>
        <p:txBody>
          <a:bodyPr vert="horz" wrap="square" lIns="91440" tIns="0" rIns="91440" bIns="0" numCol="1" anchor="ctr" anchorCtr="0" compatLnSpc="1">
            <a:prstTxWarp prst="textNoShape">
              <a:avLst/>
            </a:prstTxWarp>
            <a:spAutoFit/>
          </a:bodyPr>
          <a:lstStyle/>
          <a:p>
            <a:pPr algn="just" defTabSz="914377" eaLnBrk="0" fontAlgn="base" hangingPunct="0">
              <a:spcBef>
                <a:spcPct val="0"/>
              </a:spcBef>
              <a:spcAft>
                <a:spcPct val="0"/>
              </a:spcAft>
            </a:pPr>
            <a:r>
              <a:rPr lang="en-US" altLang="en-US" sz="1600" b="1" kern="0" dirty="0">
                <a:solidFill>
                  <a:srgbClr val="000000"/>
                </a:solidFill>
                <a:latin typeface="Calibri" panose="020F0502020204030204" pitchFamily="34" charset="0"/>
                <a:cs typeface="Calibri" panose="020F0502020204030204" pitchFamily="34" charset="0"/>
                <a:sym typeface="Arial"/>
              </a:rPr>
              <a:t>For the 23-24 school year, each school has their Years and Terms set up. </a:t>
            </a:r>
            <a:r>
              <a:rPr lang="en-US" altLang="en-US" sz="1600" b="1" kern="0" dirty="0">
                <a:solidFill>
                  <a:srgbClr val="FF0000"/>
                </a:solidFill>
                <a:latin typeface="Calibri" panose="020F0502020204030204" pitchFamily="34" charset="0"/>
                <a:cs typeface="Calibri" panose="020F0502020204030204" pitchFamily="34" charset="0"/>
                <a:sym typeface="Arial"/>
              </a:rPr>
              <a:t>Do not edit a term for your school for the 23-24 school year.  </a:t>
            </a:r>
            <a:r>
              <a:rPr lang="en-US" altLang="en-US" sz="1600" b="1" kern="0" dirty="0">
                <a:solidFill>
                  <a:srgbClr val="000000"/>
                </a:solidFill>
                <a:latin typeface="Calibri" panose="020F0502020204030204" pitchFamily="34" charset="0"/>
                <a:cs typeface="Calibri" panose="020F0502020204030204" pitchFamily="34" charset="0"/>
                <a:sym typeface="Arial"/>
              </a:rPr>
              <a:t>You will create issues that only PowerSchool can correct!</a:t>
            </a:r>
          </a:p>
          <a:p>
            <a:pPr algn="just" defTabSz="914377" eaLnBrk="0" fontAlgn="base" hangingPunct="0">
              <a:spcBef>
                <a:spcPct val="0"/>
              </a:spcBef>
              <a:spcAft>
                <a:spcPct val="0"/>
              </a:spcAft>
            </a:pPr>
            <a:endParaRPr lang="en-US" altLang="en-US" sz="1600" kern="0" dirty="0">
              <a:solidFill>
                <a:srgbClr val="000000"/>
              </a:solidFill>
              <a:latin typeface="Calibri" panose="020F0502020204030204" pitchFamily="34" charset="0"/>
              <a:cs typeface="Calibri" panose="020F0502020204030204" pitchFamily="34" charset="0"/>
              <a:sym typeface="Arial"/>
            </a:endParaRPr>
          </a:p>
          <a:p>
            <a:pPr marL="457189" indent="-457189" algn="just" defTabSz="914377" eaLnBrk="0" fontAlgn="base" hangingPunct="0">
              <a:spcBef>
                <a:spcPct val="0"/>
              </a:spcBef>
              <a:spcAft>
                <a:spcPct val="0"/>
              </a:spcAft>
              <a:buFont typeface="+mj-lt"/>
              <a:buAutoNum type="arabicPeriod"/>
            </a:pPr>
            <a:r>
              <a:rPr lang="en-US" altLang="en-US" sz="1600" kern="0" dirty="0">
                <a:solidFill>
                  <a:srgbClr val="000000"/>
                </a:solidFill>
                <a:latin typeface="Calibri" panose="020F0502020204030204" pitchFamily="34" charset="0"/>
                <a:cs typeface="Calibri" panose="020F0502020204030204" pitchFamily="34" charset="0"/>
                <a:sym typeface="Arial"/>
              </a:rPr>
              <a:t>From the PowerSchool Homepage, click on </a:t>
            </a:r>
            <a:r>
              <a:rPr lang="en-US" altLang="en-US" sz="1600" i="1" kern="0" dirty="0">
                <a:solidFill>
                  <a:srgbClr val="000000"/>
                </a:solidFill>
                <a:latin typeface="Calibri" panose="020F0502020204030204" pitchFamily="34" charset="0"/>
                <a:cs typeface="Calibri" panose="020F0502020204030204" pitchFamily="34" charset="0"/>
                <a:sym typeface="Arial"/>
              </a:rPr>
              <a:t>School</a:t>
            </a:r>
            <a:r>
              <a:rPr lang="en-US" altLang="en-US" sz="1600" kern="0" dirty="0">
                <a:solidFill>
                  <a:srgbClr val="000000"/>
                </a:solidFill>
                <a:latin typeface="Calibri" panose="020F0502020204030204" pitchFamily="34" charset="0"/>
                <a:cs typeface="Calibri" panose="020F0502020204030204" pitchFamily="34" charset="0"/>
                <a:sym typeface="Arial"/>
              </a:rPr>
              <a:t> under Setup.</a:t>
            </a:r>
          </a:p>
          <a:p>
            <a:pPr marL="457189" indent="-457189" algn="just" defTabSz="914377" eaLnBrk="0" fontAlgn="base" hangingPunct="0">
              <a:spcBef>
                <a:spcPct val="0"/>
              </a:spcBef>
              <a:spcAft>
                <a:spcPct val="0"/>
              </a:spcAft>
              <a:buFont typeface="+mj-lt"/>
              <a:buAutoNum type="arabicPeriod"/>
            </a:pPr>
            <a:r>
              <a:rPr lang="en-US" altLang="en-US" sz="1600" kern="0" dirty="0">
                <a:solidFill>
                  <a:srgbClr val="000000"/>
                </a:solidFill>
                <a:latin typeface="Calibri" panose="020F0502020204030204" pitchFamily="34" charset="0"/>
                <a:cs typeface="Calibri" panose="020F0502020204030204" pitchFamily="34" charset="0"/>
                <a:sym typeface="Arial"/>
              </a:rPr>
              <a:t>Click on Years &amp; Terms. </a:t>
            </a:r>
          </a:p>
          <a:p>
            <a:pPr marL="457189" indent="-457189" algn="just" defTabSz="1219170" eaLnBrk="0" fontAlgn="base" hangingPunct="0">
              <a:spcBef>
                <a:spcPct val="0"/>
              </a:spcBef>
              <a:spcAft>
                <a:spcPct val="0"/>
              </a:spcAft>
              <a:buClr>
                <a:srgbClr val="000000"/>
              </a:buClr>
              <a:buFont typeface="+mj-lt"/>
              <a:buAutoNum type="arabicPeriod"/>
            </a:pPr>
            <a:r>
              <a:rPr lang="en-US" altLang="en-US" sz="1600" kern="0" dirty="0">
                <a:solidFill>
                  <a:srgbClr val="000000"/>
                </a:solidFill>
                <a:latin typeface="Calibri" panose="020F0502020204030204" pitchFamily="34" charset="0"/>
                <a:cs typeface="Calibri" panose="020F0502020204030204" pitchFamily="34" charset="0"/>
                <a:sym typeface="Arial"/>
              </a:rPr>
              <a:t>Click on the button labeled "New".</a:t>
            </a:r>
          </a:p>
          <a:p>
            <a:pPr marL="457189" indent="-457189" algn="just" defTabSz="914377" eaLnBrk="0" fontAlgn="base" hangingPunct="0">
              <a:spcBef>
                <a:spcPct val="0"/>
              </a:spcBef>
              <a:spcAft>
                <a:spcPct val="0"/>
              </a:spcAft>
              <a:buFont typeface="+mj-lt"/>
              <a:buAutoNum type="arabicPeriod"/>
            </a:pPr>
            <a:r>
              <a:rPr lang="en-US" altLang="en-US" sz="1600" kern="0" dirty="0">
                <a:solidFill>
                  <a:srgbClr val="000000"/>
                </a:solidFill>
                <a:latin typeface="Calibri" panose="020F0502020204030204" pitchFamily="34" charset="0"/>
                <a:cs typeface="Calibri" panose="020F0502020204030204" pitchFamily="34" charset="0"/>
                <a:sym typeface="Arial"/>
              </a:rPr>
              <a:t>Populate the following fields:</a:t>
            </a:r>
          </a:p>
          <a:p>
            <a:pPr marL="914377" lvl="1" indent="-457189" algn="just" defTabSz="914377" eaLnBrk="0" fontAlgn="base" hangingPunct="0">
              <a:spcBef>
                <a:spcPct val="0"/>
              </a:spcBef>
              <a:spcAft>
                <a:spcPct val="0"/>
              </a:spcAft>
              <a:buClr>
                <a:srgbClr val="000000"/>
              </a:buClr>
              <a:buFont typeface="Wingdings" panose="05000000000000000000" pitchFamily="2" charset="2"/>
              <a:buChar char="§"/>
            </a:pPr>
            <a:r>
              <a:rPr lang="en-US" altLang="en-US" sz="1600" b="1" kern="0" dirty="0">
                <a:solidFill>
                  <a:srgbClr val="000000"/>
                </a:solidFill>
                <a:latin typeface="Calibri" panose="020F0502020204030204" pitchFamily="34" charset="0"/>
                <a:cs typeface="Calibri" panose="020F0502020204030204" pitchFamily="34" charset="0"/>
                <a:sym typeface="Arial"/>
              </a:rPr>
              <a:t>Name of School Year</a:t>
            </a:r>
            <a:r>
              <a:rPr lang="en-US" altLang="en-US" sz="1600" kern="0" dirty="0">
                <a:solidFill>
                  <a:srgbClr val="000000"/>
                </a:solidFill>
                <a:latin typeface="Calibri" panose="020F0502020204030204" pitchFamily="34" charset="0"/>
                <a:cs typeface="Calibri" panose="020F0502020204030204" pitchFamily="34" charset="0"/>
                <a:sym typeface="Arial"/>
              </a:rPr>
              <a:t>:  Enter the two years comprising the school year, such as 2022-2023</a:t>
            </a:r>
          </a:p>
          <a:p>
            <a:pPr marL="914377" lvl="1" indent="-457189" algn="just" defTabSz="914377" eaLnBrk="0" fontAlgn="base" hangingPunct="0">
              <a:spcBef>
                <a:spcPct val="0"/>
              </a:spcBef>
              <a:spcAft>
                <a:spcPct val="0"/>
              </a:spcAft>
              <a:buClr>
                <a:srgbClr val="000000"/>
              </a:buClr>
              <a:buFont typeface="Wingdings" panose="05000000000000000000" pitchFamily="2" charset="2"/>
              <a:buChar char="§"/>
            </a:pPr>
            <a:r>
              <a:rPr lang="en-US" altLang="en-US" sz="1600" b="1" kern="0" dirty="0">
                <a:solidFill>
                  <a:srgbClr val="000000"/>
                </a:solidFill>
                <a:latin typeface="Calibri" panose="020F0502020204030204" pitchFamily="34" charset="0"/>
                <a:cs typeface="Calibri" panose="020F0502020204030204" pitchFamily="34" charset="0"/>
                <a:sym typeface="Arial"/>
              </a:rPr>
              <a:t>Abbreviation</a:t>
            </a:r>
            <a:r>
              <a:rPr lang="en-US" altLang="en-US" sz="1600" kern="0" dirty="0">
                <a:solidFill>
                  <a:srgbClr val="000000"/>
                </a:solidFill>
                <a:latin typeface="Calibri" panose="020F0502020204030204" pitchFamily="34" charset="0"/>
                <a:cs typeface="Calibri" panose="020F0502020204030204" pitchFamily="34" charset="0"/>
                <a:sym typeface="Arial"/>
              </a:rPr>
              <a:t>:   Enter the year abbreviation, such as 22-23</a:t>
            </a:r>
          </a:p>
          <a:p>
            <a:pPr marL="914377" lvl="1" indent="-457189" algn="just" defTabSz="914377" eaLnBrk="0" fontAlgn="base" hangingPunct="0">
              <a:spcBef>
                <a:spcPct val="0"/>
              </a:spcBef>
              <a:spcAft>
                <a:spcPct val="0"/>
              </a:spcAft>
              <a:buClr>
                <a:srgbClr val="000000"/>
              </a:buClr>
              <a:buFont typeface="Wingdings" panose="05000000000000000000" pitchFamily="2" charset="2"/>
              <a:buChar char="§"/>
            </a:pPr>
            <a:r>
              <a:rPr lang="en-US" sz="1600" b="1" kern="0" dirty="0">
                <a:solidFill>
                  <a:srgbClr val="000000"/>
                </a:solidFill>
                <a:latin typeface="Calibri" panose="020F0502020204030204" pitchFamily="34" charset="0"/>
                <a:cs typeface="Calibri" panose="020F0502020204030204" pitchFamily="34" charset="0"/>
                <a:sym typeface="Arial"/>
              </a:rPr>
              <a:t>First Day of School</a:t>
            </a:r>
            <a:r>
              <a:rPr lang="en-US" sz="1600" kern="0" dirty="0">
                <a:solidFill>
                  <a:srgbClr val="000000"/>
                </a:solidFill>
                <a:latin typeface="Calibri" panose="020F0502020204030204" pitchFamily="34" charset="0"/>
                <a:cs typeface="Calibri" panose="020F0502020204030204" pitchFamily="34" charset="0"/>
                <a:sym typeface="Arial"/>
              </a:rPr>
              <a:t>: Enter the date for the first day of school. </a:t>
            </a:r>
            <a:endParaRPr lang="en-US" sz="1600" b="1" u="sng" kern="0" dirty="0">
              <a:solidFill>
                <a:srgbClr val="000000"/>
              </a:solidFill>
              <a:latin typeface="Calibri" panose="020F0502020204030204" pitchFamily="34" charset="0"/>
              <a:cs typeface="Calibri" panose="020F0502020204030204" pitchFamily="34" charset="0"/>
              <a:sym typeface="Arial"/>
            </a:endParaRPr>
          </a:p>
          <a:p>
            <a:pPr marL="914377" lvl="1" indent="-457189" algn="just" defTabSz="914377" eaLnBrk="0" fontAlgn="base" hangingPunct="0">
              <a:spcBef>
                <a:spcPct val="0"/>
              </a:spcBef>
              <a:spcAft>
                <a:spcPct val="0"/>
              </a:spcAft>
              <a:buClr>
                <a:srgbClr val="000000"/>
              </a:buClr>
              <a:buFont typeface="Wingdings" panose="05000000000000000000" pitchFamily="2" charset="2"/>
              <a:buChar char="§"/>
            </a:pPr>
            <a:r>
              <a:rPr lang="en-US" sz="1600" b="1" kern="0" dirty="0">
                <a:solidFill>
                  <a:srgbClr val="000000"/>
                </a:solidFill>
                <a:latin typeface="Calibri" panose="020F0502020204030204" pitchFamily="34" charset="0"/>
                <a:cs typeface="Calibri" panose="020F0502020204030204" pitchFamily="34" charset="0"/>
                <a:sym typeface="Arial"/>
              </a:rPr>
              <a:t>Last Day of School</a:t>
            </a:r>
            <a:r>
              <a:rPr lang="en-US" sz="1600" kern="0" dirty="0">
                <a:solidFill>
                  <a:srgbClr val="000000"/>
                </a:solidFill>
                <a:latin typeface="Calibri" panose="020F0502020204030204" pitchFamily="34" charset="0"/>
                <a:cs typeface="Calibri" panose="020F0502020204030204" pitchFamily="34" charset="0"/>
                <a:sym typeface="Arial"/>
              </a:rPr>
              <a:t>: Enter the date for the last day of school in the format MM/DD/YYYY. </a:t>
            </a:r>
          </a:p>
          <a:p>
            <a:pPr marL="0" lvl="1" algn="just" defTabSz="914377" eaLnBrk="0" fontAlgn="base" hangingPunct="0">
              <a:spcBef>
                <a:spcPct val="0"/>
              </a:spcBef>
              <a:spcAft>
                <a:spcPct val="0"/>
              </a:spcAft>
              <a:buClr>
                <a:srgbClr val="000000"/>
              </a:buClr>
            </a:pPr>
            <a:r>
              <a:rPr lang="en-US" sz="1600" kern="0" dirty="0">
                <a:solidFill>
                  <a:srgbClr val="000000"/>
                </a:solidFill>
                <a:latin typeface="Calibri" panose="020F0502020204030204" pitchFamily="34" charset="0"/>
                <a:cs typeface="Calibri" panose="020F0502020204030204" pitchFamily="34" charset="0"/>
                <a:sym typeface="Arial"/>
              </a:rPr>
              <a:t>Verify that the dates are correct. </a:t>
            </a:r>
            <a:r>
              <a:rPr lang="en-US" sz="1600" b="1" kern="0" dirty="0">
                <a:solidFill>
                  <a:srgbClr val="000000"/>
                </a:solidFill>
                <a:latin typeface="Calibri" panose="020F0502020204030204" pitchFamily="34" charset="0"/>
                <a:cs typeface="Calibri" panose="020F0502020204030204" pitchFamily="34" charset="0"/>
                <a:sym typeface="Arial"/>
              </a:rPr>
              <a:t>Note</a:t>
            </a:r>
            <a:r>
              <a:rPr lang="en-US" sz="1600" kern="0" dirty="0">
                <a:solidFill>
                  <a:srgbClr val="000000"/>
                </a:solidFill>
                <a:latin typeface="Calibri" panose="020F0502020204030204" pitchFamily="34" charset="0"/>
                <a:cs typeface="Calibri" panose="020F0502020204030204" pitchFamily="34" charset="0"/>
                <a:sym typeface="Arial"/>
              </a:rPr>
              <a:t>: </a:t>
            </a:r>
            <a:r>
              <a:rPr lang="en-US" sz="1600" i="1" kern="0" dirty="0">
                <a:solidFill>
                  <a:srgbClr val="000000"/>
                </a:solidFill>
                <a:latin typeface="Calibri" panose="020F0502020204030204" pitchFamily="34" charset="0"/>
                <a:cs typeface="Calibri" panose="020F0502020204030204" pitchFamily="34" charset="0"/>
                <a:sym typeface="Arial"/>
              </a:rPr>
              <a:t>Dates for the YEAR Term cannot be changed after submitting!  </a:t>
            </a:r>
          </a:p>
          <a:p>
            <a:pPr defTabSz="1219170">
              <a:buClr>
                <a:srgbClr val="000000"/>
              </a:buClr>
              <a:buFont typeface="+mj-lt"/>
              <a:buAutoNum type="arabicPeriod" startAt="5"/>
            </a:pPr>
            <a:r>
              <a:rPr lang="en-US" sz="1600" i="1" kern="0" dirty="0">
                <a:solidFill>
                  <a:srgbClr val="000000"/>
                </a:solidFill>
                <a:latin typeface="Calibri" panose="020F0502020204030204" pitchFamily="34" charset="0"/>
                <a:cs typeface="Calibri" panose="020F0502020204030204" pitchFamily="34" charset="0"/>
                <a:sym typeface="Arial"/>
              </a:rPr>
              <a:t> </a:t>
            </a:r>
            <a:r>
              <a:rPr lang="en-US" sz="1600" kern="0" dirty="0">
                <a:solidFill>
                  <a:srgbClr val="000000"/>
                </a:solidFill>
                <a:latin typeface="Calibri" panose="020F0502020204030204" pitchFamily="34" charset="0"/>
                <a:cs typeface="Calibri" panose="020F0502020204030204" pitchFamily="34" charset="0"/>
                <a:sym typeface="Arial"/>
              </a:rPr>
              <a:t>Submit.</a:t>
            </a:r>
          </a:p>
          <a:p>
            <a:pPr marL="914377" lvl="1" indent="-457189" algn="just" defTabSz="914377" eaLnBrk="0" fontAlgn="base" hangingPunct="0">
              <a:spcBef>
                <a:spcPct val="0"/>
              </a:spcBef>
              <a:spcAft>
                <a:spcPct val="0"/>
              </a:spcAft>
              <a:buClr>
                <a:srgbClr val="000000"/>
              </a:buClr>
              <a:buFont typeface="Wingdings" panose="05000000000000000000" pitchFamily="2" charset="2"/>
              <a:buChar char="§"/>
            </a:pPr>
            <a:endParaRPr lang="en-US" altLang="en-US" sz="1200" kern="0" dirty="0">
              <a:solidFill>
                <a:srgbClr val="404040"/>
              </a:solidFill>
              <a:latin typeface="Open Sans" panose="020B0606030504020204" pitchFamily="34" charset="0"/>
              <a:cs typeface="Open Sans" panose="020B0606030504020204" pitchFamily="34" charset="0"/>
              <a:sym typeface="Arial"/>
            </a:endParaRPr>
          </a:p>
          <a:p>
            <a:pPr defTabSz="914377" eaLnBrk="0" fontAlgn="base" hangingPunct="0">
              <a:spcBef>
                <a:spcPct val="0"/>
              </a:spcBef>
              <a:spcAft>
                <a:spcPct val="0"/>
              </a:spcAft>
            </a:pPr>
            <a:endParaRPr lang="en-US" altLang="en-US" kern="0" dirty="0">
              <a:solidFill>
                <a:srgbClr val="393231"/>
              </a:solidFill>
              <a:latin typeface="Arial" panose="020B0604020202020204" pitchFamily="34" charset="0"/>
              <a:cs typeface="Arial"/>
              <a:sym typeface="Arial"/>
            </a:endParaRPr>
          </a:p>
        </p:txBody>
      </p:sp>
      <p:grpSp>
        <p:nvGrpSpPr>
          <p:cNvPr id="3" name="Group 2">
            <a:extLst>
              <a:ext uri="{FF2B5EF4-FFF2-40B4-BE49-F238E27FC236}">
                <a16:creationId xmlns:a16="http://schemas.microsoft.com/office/drawing/2014/main" id="{A17DC03C-E719-456D-94B3-E014D2144131}"/>
              </a:ext>
            </a:extLst>
          </p:cNvPr>
          <p:cNvGrpSpPr/>
          <p:nvPr/>
        </p:nvGrpSpPr>
        <p:grpSpPr>
          <a:xfrm>
            <a:off x="6863593" y="2214963"/>
            <a:ext cx="5020355" cy="2717800"/>
            <a:chOff x="152400" y="3070639"/>
            <a:chExt cx="5020354" cy="2717800"/>
          </a:xfrm>
        </p:grpSpPr>
        <p:pic>
          <p:nvPicPr>
            <p:cNvPr id="1026" name="Picture 2">
              <a:extLst>
                <a:ext uri="{FF2B5EF4-FFF2-40B4-BE49-F238E27FC236}">
                  <a16:creationId xmlns:a16="http://schemas.microsoft.com/office/drawing/2014/main" id="{47F61A04-AA21-457D-B330-620F91EB84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448" r="17982"/>
            <a:stretch/>
          </p:blipFill>
          <p:spPr bwMode="auto">
            <a:xfrm>
              <a:off x="4127839" y="3070639"/>
              <a:ext cx="1044915" cy="2717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3FDF5DD5-160C-4CFD-90B0-29F7FDF2F4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250" r="51250"/>
            <a:stretch/>
          </p:blipFill>
          <p:spPr bwMode="auto">
            <a:xfrm>
              <a:off x="2650921" y="3070639"/>
              <a:ext cx="1524000" cy="2717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5C298104-1826-40C7-8328-17C594503E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9507"/>
            <a:stretch/>
          </p:blipFill>
          <p:spPr bwMode="auto">
            <a:xfrm>
              <a:off x="152400" y="3070639"/>
              <a:ext cx="2498521" cy="27178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0D713D3E-043D-4554-B090-9E802E3B45E1}"/>
              </a:ext>
            </a:extLst>
          </p:cNvPr>
          <p:cNvSpPr/>
          <p:nvPr/>
        </p:nvSpPr>
        <p:spPr>
          <a:xfrm>
            <a:off x="6863593" y="2214963"/>
            <a:ext cx="5020355" cy="278487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
        <p:nvSpPr>
          <p:cNvPr id="5" name="Title 1">
            <a:extLst>
              <a:ext uri="{FF2B5EF4-FFF2-40B4-BE49-F238E27FC236}">
                <a16:creationId xmlns:a16="http://schemas.microsoft.com/office/drawing/2014/main" id="{B4C0309C-353A-8DCC-E377-3BE28B2FDF0B}"/>
              </a:ext>
            </a:extLst>
          </p:cNvPr>
          <p:cNvSpPr txBox="1">
            <a:spLocks/>
          </p:cNvSpPr>
          <p:nvPr/>
        </p:nvSpPr>
        <p:spPr>
          <a:xfrm>
            <a:off x="-188442" y="122109"/>
            <a:ext cx="12568883" cy="800681"/>
          </a:xfrm>
          <a:prstGeom prst="rect">
            <a:avLst/>
          </a:prstGeom>
          <a:solidFill>
            <a:schemeClr val="accent1">
              <a:lumMod val="20000"/>
              <a:lumOff val="8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dirty="0">
                <a:solidFill>
                  <a:srgbClr val="393231"/>
                </a:solidFill>
                <a:latin typeface="Calibri" panose="020F0502020204030204" pitchFamily="34" charset="0"/>
                <a:cs typeface="Calibri" panose="020F0502020204030204" pitchFamily="34" charset="0"/>
                <a:sym typeface="Arial"/>
              </a:rPr>
              <a:t>  </a:t>
            </a:r>
            <a:r>
              <a:rPr lang="en-US" sz="4400" b="1" dirty="0">
                <a:solidFill>
                  <a:srgbClr val="5F5B52"/>
                </a:solidFill>
                <a:latin typeface="Calibri" panose="020F0502020204030204" pitchFamily="34" charset="0"/>
                <a:cs typeface="Calibri" panose="020F0502020204030204" pitchFamily="34" charset="0"/>
                <a:sym typeface="Arial"/>
              </a:rPr>
              <a:t>How to Set Up the Year Term</a:t>
            </a:r>
            <a:endParaRPr lang="en-US" b="1" dirty="0">
              <a:solidFill>
                <a:srgbClr val="5F5B52"/>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3060907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74060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AB6578-858D-6A2D-E15D-EE75706F95F6}"/>
              </a:ext>
            </a:extLst>
          </p:cNvPr>
          <p:cNvSpPr txBox="1"/>
          <p:nvPr/>
        </p:nvSpPr>
        <p:spPr>
          <a:xfrm>
            <a:off x="237929" y="317684"/>
            <a:ext cx="7942500" cy="7635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rtlCol="0" anchor="t" anchorCtr="0">
            <a:normAutofit fontScale="77500" lnSpcReduction="20000"/>
          </a:bodyPr>
          <a:lstStyle/>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r>
              <a:rPr kumimoji="0" lang="en-US" sz="3200" b="1" i="0" u="none" strike="noStrike" kern="0" cap="none" spc="0" normalizeH="0" baseline="0" noProof="0" dirty="0">
                <a:ln>
                  <a:noFill/>
                </a:ln>
                <a:solidFill>
                  <a:srgbClr val="DBD7B8"/>
                </a:solidFill>
                <a:effectLst/>
                <a:uLnTx/>
                <a:uFillTx/>
                <a:latin typeface="Karma"/>
                <a:ea typeface="Karma"/>
                <a:cs typeface="Karma"/>
                <a:sym typeface="Karma"/>
              </a:rPr>
              <a:t>Use the following table to edit information in the fields:</a:t>
            </a:r>
          </a:p>
        </p:txBody>
      </p:sp>
      <p:graphicFrame>
        <p:nvGraphicFramePr>
          <p:cNvPr id="5" name="Table 4">
            <a:extLst>
              <a:ext uri="{FF2B5EF4-FFF2-40B4-BE49-F238E27FC236}">
                <a16:creationId xmlns:a16="http://schemas.microsoft.com/office/drawing/2014/main" id="{676935D1-A9B2-12FC-E085-26E05A312915}"/>
              </a:ext>
            </a:extLst>
          </p:cNvPr>
          <p:cNvGraphicFramePr>
            <a:graphicFrameLocks noGrp="1"/>
          </p:cNvGraphicFramePr>
          <p:nvPr/>
        </p:nvGraphicFramePr>
        <p:xfrm>
          <a:off x="415925" y="912843"/>
          <a:ext cx="11360150" cy="5660175"/>
        </p:xfrm>
        <a:graphic>
          <a:graphicData uri="http://schemas.openxmlformats.org/drawingml/2006/table">
            <a:tbl>
              <a:tblPr firstRow="1" bandRow="1">
                <a:tableStyleId>{775DCB02-9BB8-47FD-8907-85C794F793BA}</a:tableStyleId>
              </a:tblPr>
              <a:tblGrid>
                <a:gridCol w="2429175">
                  <a:extLst>
                    <a:ext uri="{9D8B030D-6E8A-4147-A177-3AD203B41FA5}">
                      <a16:colId xmlns:a16="http://schemas.microsoft.com/office/drawing/2014/main" val="358436443"/>
                    </a:ext>
                  </a:extLst>
                </a:gridCol>
                <a:gridCol w="8930975">
                  <a:extLst>
                    <a:ext uri="{9D8B030D-6E8A-4147-A177-3AD203B41FA5}">
                      <a16:colId xmlns:a16="http://schemas.microsoft.com/office/drawing/2014/main" val="2946565235"/>
                    </a:ext>
                  </a:extLst>
                </a:gridCol>
              </a:tblGrid>
              <a:tr h="209001">
                <a:tc>
                  <a:txBody>
                    <a:bodyPr/>
                    <a:lstStyle/>
                    <a:p>
                      <a:pPr algn="l" fontAlgn="b"/>
                      <a:r>
                        <a:rPr lang="en-US" sz="1100" b="1" i="0" u="none" strike="noStrike" dirty="0">
                          <a:effectLst/>
                        </a:rPr>
                        <a:t>Field</a:t>
                      </a:r>
                      <a:endParaRPr lang="en-US" sz="1100" b="1" i="0" u="none" strike="noStrike" dirty="0">
                        <a:solidFill>
                          <a:srgbClr val="000000"/>
                        </a:solidFill>
                        <a:effectLst/>
                        <a:latin typeface="Calibri" panose="020F0502020204030204" pitchFamily="34" charset="0"/>
                      </a:endParaRPr>
                    </a:p>
                  </a:txBody>
                  <a:tcPr marL="9394" marR="9394" marT="9394" marB="0" anchor="b"/>
                </a:tc>
                <a:tc>
                  <a:txBody>
                    <a:bodyPr/>
                    <a:lstStyle/>
                    <a:p>
                      <a:pPr algn="l" fontAlgn="b"/>
                      <a:r>
                        <a:rPr lang="en-US" sz="1100" b="1" i="0" u="none" strike="noStrike" dirty="0">
                          <a:effectLst/>
                        </a:rPr>
                        <a:t>Description</a:t>
                      </a:r>
                      <a:endParaRPr lang="en-US" sz="1100" b="1" i="0" u="none" strike="noStrike" dirty="0">
                        <a:solidFill>
                          <a:srgbClr val="000000"/>
                        </a:solidFill>
                        <a:effectLst/>
                        <a:latin typeface="Calibri" panose="020F0502020204030204" pitchFamily="34" charset="0"/>
                      </a:endParaRPr>
                    </a:p>
                  </a:txBody>
                  <a:tcPr marL="9394" marR="9394" marT="9394" marB="0" anchor="b"/>
                </a:tc>
                <a:extLst>
                  <a:ext uri="{0D108BD9-81ED-4DB2-BD59-A6C34878D82A}">
                    <a16:rowId xmlns:a16="http://schemas.microsoft.com/office/drawing/2014/main" val="3787152230"/>
                  </a:ext>
                </a:extLst>
              </a:tr>
              <a:tr h="466811">
                <a:tc>
                  <a:txBody>
                    <a:bodyPr/>
                    <a:lstStyle/>
                    <a:p>
                      <a:pPr algn="l" fontAlgn="b"/>
                      <a:r>
                        <a:rPr lang="en-US" sz="1100" b="1" i="0" u="none" strike="noStrike" dirty="0">
                          <a:solidFill>
                            <a:srgbClr val="000000"/>
                          </a:solidFill>
                          <a:effectLst/>
                          <a:latin typeface="+mn-lt"/>
                        </a:rPr>
                        <a:t>Title of this Report</a:t>
                      </a:r>
                    </a:p>
                  </a:txBody>
                  <a:tcPr marL="9394" marR="9394" marT="9394" marB="0" anchor="b"/>
                </a:tc>
                <a:tc>
                  <a:txBody>
                    <a:bodyPr/>
                    <a:lstStyle/>
                    <a:p>
                      <a:pPr algn="l" fontAlgn="b"/>
                      <a:r>
                        <a:rPr lang="en-US" sz="1100" b="0" i="0" u="none" strike="noStrike" dirty="0">
                          <a:solidFill>
                            <a:srgbClr val="000000"/>
                          </a:solidFill>
                          <a:effectLst/>
                          <a:latin typeface="+mn-lt"/>
                        </a:rPr>
                        <a:t>Enter/Edit the title of the report. The Table pop-up menu displays the table used for the report.</a:t>
                      </a:r>
                    </a:p>
                  </a:txBody>
                  <a:tcPr marL="9394" marR="9394" marT="9394" marB="0" anchor="b"/>
                </a:tc>
                <a:extLst>
                  <a:ext uri="{0D108BD9-81ED-4DB2-BD59-A6C34878D82A}">
                    <a16:rowId xmlns:a16="http://schemas.microsoft.com/office/drawing/2014/main" val="4071143390"/>
                  </a:ext>
                </a:extLst>
              </a:tr>
              <a:tr h="604822">
                <a:tc>
                  <a:txBody>
                    <a:bodyPr/>
                    <a:lstStyle/>
                    <a:p>
                      <a:pPr algn="l" fontAlgn="b"/>
                      <a:r>
                        <a:rPr lang="en-US" sz="1100" b="1" i="0" u="none" strike="noStrike" dirty="0">
                          <a:effectLst/>
                          <a:latin typeface="+mn-lt"/>
                        </a:rPr>
                        <a:t>Default Font</a:t>
                      </a:r>
                      <a:endParaRPr lang="en-US" sz="1100" b="1" i="0" u="none" strike="noStrike" dirty="0">
                        <a:solidFill>
                          <a:srgbClr val="000000"/>
                        </a:solidFill>
                        <a:effectLst/>
                        <a:latin typeface="+mn-lt"/>
                      </a:endParaRPr>
                    </a:p>
                  </a:txBody>
                  <a:tcPr marL="9394" marR="9394" marT="9394" marB="0" anchor="b"/>
                </a:tc>
                <a:tc>
                  <a:txBody>
                    <a:bodyPr/>
                    <a:lstStyle/>
                    <a:p>
                      <a:pPr algn="l" fontAlgn="b"/>
                      <a:r>
                        <a:rPr lang="en-US" sz="1100" i="0" u="none" strike="noStrike" dirty="0">
                          <a:effectLst/>
                          <a:latin typeface="+mn-lt"/>
                        </a:rPr>
                        <a:t>Choose the font in which you want the report to print from the pop-up menu.</a:t>
                      </a:r>
                    </a:p>
                    <a:p>
                      <a:pPr algn="l" fontAlgn="b"/>
                      <a:endParaRPr lang="en-US" sz="1100" i="0" u="none" strike="noStrike" dirty="0">
                        <a:effectLst/>
                        <a:latin typeface="+mn-lt"/>
                      </a:endParaRPr>
                    </a:p>
                    <a:p>
                      <a:pPr algn="l" fontAlgn="b"/>
                      <a:r>
                        <a:rPr lang="en-US" sz="1100" i="0" u="none" strike="noStrike" dirty="0">
                          <a:effectLst/>
                          <a:latin typeface="+mn-lt"/>
                        </a:rPr>
                        <a:t>The report prints in this font unless you include an HTML tag to specify another font within an object of the report.</a:t>
                      </a:r>
                      <a:endParaRPr lang="en-US" sz="1100" b="0" i="0" u="none" strike="noStrike" dirty="0">
                        <a:solidFill>
                          <a:srgbClr val="000000"/>
                        </a:solidFill>
                        <a:effectLst/>
                        <a:latin typeface="+mn-lt"/>
                      </a:endParaRPr>
                    </a:p>
                  </a:txBody>
                  <a:tcPr marL="9394" marR="9394" marT="9394" marB="0" anchor="b"/>
                </a:tc>
                <a:extLst>
                  <a:ext uri="{0D108BD9-81ED-4DB2-BD59-A6C34878D82A}">
                    <a16:rowId xmlns:a16="http://schemas.microsoft.com/office/drawing/2014/main" val="3366730707"/>
                  </a:ext>
                </a:extLst>
              </a:tr>
              <a:tr h="604822">
                <a:tc>
                  <a:txBody>
                    <a:bodyPr/>
                    <a:lstStyle/>
                    <a:p>
                      <a:pPr algn="l" fontAlgn="b"/>
                      <a:r>
                        <a:rPr lang="en-US" sz="1100" b="1" i="0" u="none" strike="noStrike" dirty="0">
                          <a:effectLst/>
                          <a:latin typeface="+mn-lt"/>
                        </a:rPr>
                        <a:t>Default Font Size</a:t>
                      </a:r>
                      <a:endParaRPr lang="en-US" sz="1100" b="1" i="0" u="none" strike="noStrike" dirty="0">
                        <a:solidFill>
                          <a:srgbClr val="000000"/>
                        </a:solidFill>
                        <a:effectLst/>
                        <a:latin typeface="+mn-lt"/>
                      </a:endParaRPr>
                    </a:p>
                  </a:txBody>
                  <a:tcPr marL="9394" marR="9394" marT="9394" marB="0" anchor="b"/>
                </a:tc>
                <a:tc>
                  <a:txBody>
                    <a:bodyPr/>
                    <a:lstStyle/>
                    <a:p>
                      <a:pPr algn="l" fontAlgn="b"/>
                      <a:r>
                        <a:rPr lang="en-US" sz="1100" i="0" u="none" strike="noStrike" dirty="0">
                          <a:effectLst/>
                          <a:latin typeface="+mn-lt"/>
                        </a:rPr>
                        <a:t>Choose the size in which you want the text of the report to print from the pop-up menu.</a:t>
                      </a:r>
                    </a:p>
                    <a:p>
                      <a:pPr algn="l" fontAlgn="b"/>
                      <a:endParaRPr lang="en-US" sz="1100" i="0" u="none" strike="noStrike" dirty="0">
                        <a:effectLst/>
                        <a:latin typeface="+mn-lt"/>
                      </a:endParaRPr>
                    </a:p>
                    <a:p>
                      <a:pPr algn="l" fontAlgn="b"/>
                      <a:r>
                        <a:rPr lang="en-US" sz="1100" i="0" u="none" strike="noStrike" dirty="0">
                          <a:effectLst/>
                          <a:latin typeface="+mn-lt"/>
                        </a:rPr>
                        <a:t>The report prints in this font size unless you include an HTML tag to specify a different font size within an object of the report.</a:t>
                      </a:r>
                      <a:endParaRPr lang="en-US" sz="1100" b="0" i="0" u="none" strike="noStrike" dirty="0">
                        <a:solidFill>
                          <a:srgbClr val="000000"/>
                        </a:solidFill>
                        <a:effectLst/>
                        <a:latin typeface="+mn-lt"/>
                      </a:endParaRPr>
                    </a:p>
                  </a:txBody>
                  <a:tcPr marL="9394" marR="9394" marT="9394" marB="0" anchor="b"/>
                </a:tc>
                <a:extLst>
                  <a:ext uri="{0D108BD9-81ED-4DB2-BD59-A6C34878D82A}">
                    <a16:rowId xmlns:a16="http://schemas.microsoft.com/office/drawing/2014/main" val="4186549497"/>
                  </a:ext>
                </a:extLst>
              </a:tr>
              <a:tr h="406911">
                <a:tc>
                  <a:txBody>
                    <a:bodyPr/>
                    <a:lstStyle/>
                    <a:p>
                      <a:pPr algn="l" fontAlgn="b"/>
                      <a:r>
                        <a:rPr lang="en-US" sz="1100" b="1" i="0" u="none" strike="noStrike" dirty="0">
                          <a:effectLst/>
                          <a:latin typeface="+mn-lt"/>
                        </a:rPr>
                        <a:t>Default Text Line Height</a:t>
                      </a:r>
                      <a:endParaRPr lang="en-US" sz="1100" b="1" i="0" u="none" strike="noStrike" dirty="0">
                        <a:solidFill>
                          <a:srgbClr val="000000"/>
                        </a:solidFill>
                        <a:effectLst/>
                        <a:latin typeface="+mn-lt"/>
                      </a:endParaRPr>
                    </a:p>
                  </a:txBody>
                  <a:tcPr marL="9394" marR="9394" marT="9394" marB="0" anchor="b"/>
                </a:tc>
                <a:tc>
                  <a:txBody>
                    <a:bodyPr/>
                    <a:lstStyle/>
                    <a:p>
                      <a:pPr algn="l" fontAlgn="b"/>
                      <a:r>
                        <a:rPr lang="en-US" sz="1100" b="0" i="0" u="none" strike="noStrike" dirty="0">
                          <a:effectLst/>
                          <a:latin typeface="+mn-lt"/>
                        </a:rPr>
                        <a:t>Enter the default height of each line of text on the report. The line height determines the amount of space for each line of text in the object. Increasing the line height creates more space between each line of text.</a:t>
                      </a:r>
                      <a:endParaRPr lang="en-US" sz="1100" b="0" i="0" u="none" strike="noStrike" dirty="0">
                        <a:solidFill>
                          <a:srgbClr val="000000"/>
                        </a:solidFill>
                        <a:effectLst/>
                        <a:latin typeface="+mn-lt"/>
                      </a:endParaRPr>
                    </a:p>
                  </a:txBody>
                  <a:tcPr marL="9394" marR="9394" marT="9394" marB="0" anchor="b"/>
                </a:tc>
                <a:extLst>
                  <a:ext uri="{0D108BD9-81ED-4DB2-BD59-A6C34878D82A}">
                    <a16:rowId xmlns:a16="http://schemas.microsoft.com/office/drawing/2014/main" val="646744308"/>
                  </a:ext>
                </a:extLst>
              </a:tr>
              <a:tr h="406911">
                <a:tc>
                  <a:txBody>
                    <a:bodyPr/>
                    <a:lstStyle/>
                    <a:p>
                      <a:pPr algn="l" fontAlgn="b"/>
                      <a:r>
                        <a:rPr lang="en-US" sz="1100" b="1" i="0" u="none" strike="noStrike" dirty="0">
                          <a:effectLst/>
                          <a:latin typeface="+mn-lt"/>
                        </a:rPr>
                        <a:t>Page Size</a:t>
                      </a:r>
                      <a:endParaRPr lang="en-US" sz="1100" i="0" u="none" strike="noStrike" dirty="0">
                        <a:effectLst/>
                        <a:latin typeface="+mn-lt"/>
                      </a:endParaRPr>
                    </a:p>
                  </a:txBody>
                  <a:tcPr marL="9394" marR="9394" marT="9394" marB="0" anchor="b"/>
                </a:tc>
                <a:tc>
                  <a:txBody>
                    <a:bodyPr/>
                    <a:lstStyle/>
                    <a:p>
                      <a:pPr algn="l" fontAlgn="b"/>
                      <a:r>
                        <a:rPr lang="en-US" sz="1100" b="0" i="0" u="none" strike="noStrike" dirty="0">
                          <a:effectLst/>
                          <a:latin typeface="+mn-lt"/>
                        </a:rPr>
                        <a:t>Choose from the pop-up menu the size of the paper on which you want to print this report. To enter a custom size, enter the horizontal and vertical page measurements in the Custom Size fields.</a:t>
                      </a:r>
                    </a:p>
                  </a:txBody>
                  <a:tcPr marL="9394" marR="9394" marT="9394" marB="0" anchor="b"/>
                </a:tc>
                <a:extLst>
                  <a:ext uri="{0D108BD9-81ED-4DB2-BD59-A6C34878D82A}">
                    <a16:rowId xmlns:a16="http://schemas.microsoft.com/office/drawing/2014/main" val="279096520"/>
                  </a:ext>
                </a:extLst>
              </a:tr>
              <a:tr h="209001">
                <a:tc>
                  <a:txBody>
                    <a:bodyPr/>
                    <a:lstStyle/>
                    <a:p>
                      <a:pPr algn="l" fontAlgn="b"/>
                      <a:r>
                        <a:rPr lang="en-US" sz="1100" b="1" i="0" u="none" strike="noStrike" dirty="0">
                          <a:effectLst/>
                          <a:latin typeface="+mn-lt"/>
                        </a:rPr>
                        <a:t> Margins (Inches)</a:t>
                      </a:r>
                      <a:endParaRPr lang="en-US" sz="1100" b="1" i="0" u="none" strike="noStrike" dirty="0">
                        <a:solidFill>
                          <a:srgbClr val="000000"/>
                        </a:solidFill>
                        <a:effectLst/>
                        <a:latin typeface="+mn-lt"/>
                      </a:endParaRPr>
                    </a:p>
                  </a:txBody>
                  <a:tcPr marL="9394" marR="9394" marT="9394" marB="0" anchor="b"/>
                </a:tc>
                <a:tc>
                  <a:txBody>
                    <a:bodyPr/>
                    <a:lstStyle/>
                    <a:p>
                      <a:pPr algn="l" fontAlgn="b"/>
                      <a:r>
                        <a:rPr lang="en-US" sz="1100" b="0" i="0" u="none" strike="noStrike" dirty="0">
                          <a:effectLst/>
                          <a:latin typeface="+mn-lt"/>
                        </a:rPr>
                        <a:t>Enter the size, in inches, of the left, top, right, and bottom margins for this report.</a:t>
                      </a:r>
                      <a:endParaRPr lang="en-US" sz="1100" b="0" i="0" u="none" strike="noStrike" dirty="0">
                        <a:solidFill>
                          <a:srgbClr val="000000"/>
                        </a:solidFill>
                        <a:effectLst/>
                        <a:latin typeface="+mn-lt"/>
                      </a:endParaRPr>
                    </a:p>
                  </a:txBody>
                  <a:tcPr marL="9394" marR="9394" marT="9394" marB="0" anchor="b"/>
                </a:tc>
                <a:extLst>
                  <a:ext uri="{0D108BD9-81ED-4DB2-BD59-A6C34878D82A}">
                    <a16:rowId xmlns:a16="http://schemas.microsoft.com/office/drawing/2014/main" val="2597452776"/>
                  </a:ext>
                </a:extLst>
              </a:tr>
              <a:tr h="802732">
                <a:tc>
                  <a:txBody>
                    <a:bodyPr/>
                    <a:lstStyle/>
                    <a:p>
                      <a:pPr algn="l" fontAlgn="b"/>
                      <a:r>
                        <a:rPr lang="en-US" sz="1100" b="1" i="0" u="none" strike="noStrike" dirty="0">
                          <a:effectLst/>
                          <a:latin typeface="+mn-lt"/>
                        </a:rPr>
                        <a:t>Orientation</a:t>
                      </a:r>
                      <a:r>
                        <a:rPr lang="en-US" sz="1100" i="0" u="none" strike="noStrike" dirty="0">
                          <a:effectLst/>
                          <a:latin typeface="+mn-lt"/>
                        </a:rPr>
                        <a:t> </a:t>
                      </a:r>
                      <a:endParaRPr lang="en-US" sz="1100" b="0" i="0" u="none" strike="noStrike" dirty="0">
                        <a:solidFill>
                          <a:srgbClr val="000000"/>
                        </a:solidFill>
                        <a:effectLst/>
                        <a:latin typeface="+mn-lt"/>
                      </a:endParaRPr>
                    </a:p>
                  </a:txBody>
                  <a:tcPr marL="9394" marR="9394" marT="9394" marB="0" anchor="b"/>
                </a:tc>
                <a:tc>
                  <a:txBody>
                    <a:bodyPr/>
                    <a:lstStyle/>
                    <a:p>
                      <a:pPr algn="l" fontAlgn="b"/>
                      <a:r>
                        <a:rPr lang="en-US" sz="1100" b="0" i="0" u="none" strike="noStrike" dirty="0">
                          <a:effectLst/>
                          <a:latin typeface="+mn-lt"/>
                        </a:rPr>
                        <a:t>To indicate the paper orientation of this report, use the pop-up menu to choose one of the following:</a:t>
                      </a:r>
                    </a:p>
                    <a:p>
                      <a:pPr algn="l" fontAlgn="b"/>
                      <a:endParaRPr lang="en-US" sz="1100" b="0" i="0" u="none" strike="noStrike" dirty="0">
                        <a:effectLst/>
                        <a:latin typeface="+mn-lt"/>
                      </a:endParaRPr>
                    </a:p>
                    <a:p>
                      <a:pPr marL="171450" indent="-171450" algn="l" fontAlgn="b">
                        <a:buFont typeface="Arial" panose="020B0604020202020204" pitchFamily="34" charset="0"/>
                        <a:buChar char="•"/>
                      </a:pPr>
                      <a:r>
                        <a:rPr lang="en-US" sz="1100" b="1" i="0" u="none" strike="noStrike" dirty="0">
                          <a:effectLst/>
                          <a:latin typeface="+mn-lt"/>
                        </a:rPr>
                        <a:t>Vertical (portrait)</a:t>
                      </a:r>
                    </a:p>
                    <a:p>
                      <a:pPr marL="171450" indent="-171450" algn="l" fontAlgn="b">
                        <a:buFont typeface="Arial" panose="020B0604020202020204" pitchFamily="34" charset="0"/>
                        <a:buChar char="•"/>
                      </a:pPr>
                      <a:r>
                        <a:rPr lang="en-US" sz="1100" b="1" i="0" u="none" strike="noStrike" dirty="0">
                          <a:effectLst/>
                          <a:latin typeface="+mn-lt"/>
                        </a:rPr>
                        <a:t>Horizontal (landscape)</a:t>
                      </a:r>
                      <a:endParaRPr lang="en-US" sz="1100" b="1" i="0" u="none" strike="noStrike" dirty="0">
                        <a:solidFill>
                          <a:srgbClr val="000000"/>
                        </a:solidFill>
                        <a:effectLst/>
                        <a:latin typeface="+mn-lt"/>
                      </a:endParaRPr>
                    </a:p>
                  </a:txBody>
                  <a:tcPr marL="9394" marR="9394" marT="9394" marB="0" anchor="b"/>
                </a:tc>
                <a:extLst>
                  <a:ext uri="{0D108BD9-81ED-4DB2-BD59-A6C34878D82A}">
                    <a16:rowId xmlns:a16="http://schemas.microsoft.com/office/drawing/2014/main" val="1515430990"/>
                  </a:ext>
                </a:extLst>
              </a:tr>
              <a:tr h="448296">
                <a:tc>
                  <a:txBody>
                    <a:bodyPr/>
                    <a:lstStyle/>
                    <a:p>
                      <a:pPr algn="l" fontAlgn="b"/>
                      <a:r>
                        <a:rPr lang="en-US" sz="1100" b="1" i="0" u="none" strike="noStrike" dirty="0">
                          <a:effectLst/>
                          <a:latin typeface="+mn-lt"/>
                        </a:rPr>
                        <a:t>Scale</a:t>
                      </a:r>
                      <a:r>
                        <a:rPr lang="en-US" sz="1100" i="0" u="none" strike="noStrike" dirty="0">
                          <a:effectLst/>
                          <a:latin typeface="+mn-lt"/>
                        </a:rPr>
                        <a:t> </a:t>
                      </a:r>
                      <a:endParaRPr lang="en-US" sz="1100" b="0" i="0" u="none" strike="noStrike" dirty="0">
                        <a:solidFill>
                          <a:srgbClr val="000000"/>
                        </a:solidFill>
                        <a:effectLst/>
                        <a:latin typeface="+mn-lt"/>
                      </a:endParaRPr>
                    </a:p>
                  </a:txBody>
                  <a:tcPr marL="9394" marR="9394" marT="9394" marB="0" anchor="b"/>
                </a:tc>
                <a:tc>
                  <a:txBody>
                    <a:bodyPr/>
                    <a:lstStyle/>
                    <a:p>
                      <a:pPr algn="l" fontAlgn="b"/>
                      <a:r>
                        <a:rPr lang="en-US" sz="1100" i="0" u="none" strike="noStrike" dirty="0">
                          <a:effectLst/>
                          <a:latin typeface="+mn-lt"/>
                        </a:rPr>
                        <a:t>Edit the percentage to scale the object report. The lower the percentage, the smaller the form letter scales relative to the size of the page.</a:t>
                      </a:r>
                      <a:endParaRPr lang="en-US" sz="1100" b="0" i="0" u="none" strike="noStrike" dirty="0">
                        <a:solidFill>
                          <a:srgbClr val="000000"/>
                        </a:solidFill>
                        <a:effectLst/>
                        <a:latin typeface="+mn-lt"/>
                      </a:endParaRPr>
                    </a:p>
                  </a:txBody>
                  <a:tcPr marL="9394" marR="9394" marT="9394" marB="0" anchor="b"/>
                </a:tc>
                <a:extLst>
                  <a:ext uri="{0D108BD9-81ED-4DB2-BD59-A6C34878D82A}">
                    <a16:rowId xmlns:a16="http://schemas.microsoft.com/office/drawing/2014/main" val="2069204832"/>
                  </a:ext>
                </a:extLst>
              </a:tr>
              <a:tr h="802732">
                <a:tc>
                  <a:txBody>
                    <a:bodyPr/>
                    <a:lstStyle/>
                    <a:p>
                      <a:pPr algn="l" fontAlgn="b"/>
                      <a:r>
                        <a:rPr lang="en-US" sz="1100" b="1" i="0" u="none" strike="noStrike" dirty="0">
                          <a:solidFill>
                            <a:srgbClr val="000000"/>
                          </a:solidFill>
                          <a:effectLst/>
                          <a:latin typeface="+mn-lt"/>
                        </a:rPr>
                        <a:t>This report available to</a:t>
                      </a:r>
                    </a:p>
                  </a:txBody>
                  <a:tcPr marL="9394" marR="9394" marT="9394" marB="0" anchor="b"/>
                </a:tc>
                <a:tc>
                  <a:txBody>
                    <a:bodyPr/>
                    <a:lstStyle/>
                    <a:p>
                      <a:pPr algn="l" fontAlgn="b"/>
                      <a:r>
                        <a:rPr lang="en-US" sz="1100" b="0" i="0" u="none" strike="noStrike" dirty="0">
                          <a:solidFill>
                            <a:srgbClr val="000000"/>
                          </a:solidFill>
                          <a:effectLst/>
                          <a:latin typeface="+mn-lt"/>
                        </a:rPr>
                        <a:t>Select one of the following options to determine who can use this report:</a:t>
                      </a:r>
                    </a:p>
                    <a:p>
                      <a:pPr marL="171450" indent="-171450" algn="l" fontAlgn="b">
                        <a:buFont typeface="Arial" panose="020B0604020202020204" pitchFamily="34" charset="0"/>
                        <a:buChar char="•"/>
                      </a:pPr>
                      <a:endParaRPr lang="en-US" sz="1100" b="1" i="0" u="none" strike="noStrike" dirty="0">
                        <a:solidFill>
                          <a:srgbClr val="000000"/>
                        </a:solidFill>
                        <a:effectLst/>
                        <a:latin typeface="+mn-lt"/>
                      </a:endParaRPr>
                    </a:p>
                    <a:p>
                      <a:pPr marL="171450" indent="-171450" algn="l" fontAlgn="b">
                        <a:buFont typeface="Arial" panose="020B0604020202020204" pitchFamily="34" charset="0"/>
                        <a:buChar char="•"/>
                      </a:pPr>
                      <a:r>
                        <a:rPr lang="en-US" sz="1100" b="1" i="0" u="none" strike="noStrike" dirty="0">
                          <a:solidFill>
                            <a:srgbClr val="000000"/>
                          </a:solidFill>
                          <a:effectLst/>
                          <a:latin typeface="+mn-lt"/>
                        </a:rPr>
                        <a:t>users at all schools on this PowerSchool system</a:t>
                      </a:r>
                    </a:p>
                    <a:p>
                      <a:pPr marL="171450" indent="-171450" algn="l" fontAlgn="b">
                        <a:buFont typeface="Arial" panose="020B0604020202020204" pitchFamily="34" charset="0"/>
                        <a:buChar char="•"/>
                      </a:pPr>
                      <a:r>
                        <a:rPr lang="en-US" sz="1100" b="1" i="0" u="none" strike="noStrike" dirty="0">
                          <a:solidFill>
                            <a:srgbClr val="000000"/>
                          </a:solidFill>
                          <a:effectLst/>
                          <a:latin typeface="+mn-lt"/>
                        </a:rPr>
                        <a:t>only users at [the selected school]</a:t>
                      </a:r>
                    </a:p>
                  </a:txBody>
                  <a:tcPr marL="9394" marR="9394" marT="9394" marB="0" anchor="b"/>
                </a:tc>
                <a:extLst>
                  <a:ext uri="{0D108BD9-81ED-4DB2-BD59-A6C34878D82A}">
                    <a16:rowId xmlns:a16="http://schemas.microsoft.com/office/drawing/2014/main" val="2138296512"/>
                  </a:ext>
                </a:extLst>
              </a:tr>
              <a:tr h="374917">
                <a:tc>
                  <a:txBody>
                    <a:bodyPr/>
                    <a:lstStyle/>
                    <a:p>
                      <a:pPr algn="l" fontAlgn="b"/>
                      <a:r>
                        <a:rPr lang="en-US" sz="1100" b="1" i="0" u="none" strike="noStrike" dirty="0">
                          <a:solidFill>
                            <a:srgbClr val="000000"/>
                          </a:solidFill>
                          <a:effectLst/>
                          <a:latin typeface="+mn-lt"/>
                        </a:rPr>
                        <a:t>Teachers can print?</a:t>
                      </a:r>
                    </a:p>
                  </a:txBody>
                  <a:tcPr marL="9394" marR="9394" marT="9394" marB="0" anchor="b"/>
                </a:tc>
                <a:tc>
                  <a:txBody>
                    <a:bodyPr/>
                    <a:lstStyle/>
                    <a:p>
                      <a:pPr algn="l" fontAlgn="b"/>
                      <a:r>
                        <a:rPr lang="en-US" sz="1100" b="0" i="0" u="none" strike="noStrike" dirty="0">
                          <a:solidFill>
                            <a:srgbClr val="000000"/>
                          </a:solidFill>
                          <a:effectLst/>
                          <a:latin typeface="+mn-lt"/>
                        </a:rPr>
                        <a:t>If you want teachers to be able to print this report, select the checkbox. Otherwise, deselect the checkbox.</a:t>
                      </a:r>
                    </a:p>
                  </a:txBody>
                  <a:tcPr marL="9394" marR="9394" marT="9394" marB="0" anchor="b"/>
                </a:tc>
                <a:extLst>
                  <a:ext uri="{0D108BD9-81ED-4DB2-BD59-A6C34878D82A}">
                    <a16:rowId xmlns:a16="http://schemas.microsoft.com/office/drawing/2014/main" val="3238201340"/>
                  </a:ext>
                </a:extLst>
              </a:tr>
              <a:tr h="323219">
                <a:tc>
                  <a:txBody>
                    <a:bodyPr/>
                    <a:lstStyle/>
                    <a:p>
                      <a:pPr algn="l" fontAlgn="b"/>
                      <a:r>
                        <a:rPr lang="en-US" sz="1100" b="1" i="0" u="none" strike="noStrike" dirty="0">
                          <a:solidFill>
                            <a:srgbClr val="000000"/>
                          </a:solidFill>
                          <a:effectLst/>
                          <a:latin typeface="+mn-lt"/>
                        </a:rPr>
                        <a:t>Override Course Exclude Setting?</a:t>
                      </a:r>
                    </a:p>
                  </a:txBody>
                  <a:tcPr marL="9394" marR="9394" marT="9394" marB="0" anchor="b"/>
                </a:tc>
                <a:tc>
                  <a:txBody>
                    <a:bodyPr/>
                    <a:lstStyle/>
                    <a:p>
                      <a:pPr algn="l" fontAlgn="b"/>
                      <a:r>
                        <a:rPr lang="en-US" sz="1100" b="0" i="0" u="none" strike="noStrike" dirty="0">
                          <a:solidFill>
                            <a:srgbClr val="000000"/>
                          </a:solidFill>
                          <a:effectLst/>
                          <a:latin typeface="+mn-lt"/>
                        </a:rPr>
                        <a:t>Select the checkbox to override the setting on the Course Setup page to exclude courses from inclusion in reports.</a:t>
                      </a:r>
                    </a:p>
                  </a:txBody>
                  <a:tcPr marL="9394" marR="9394" marT="9394" marB="0" anchor="b"/>
                </a:tc>
                <a:extLst>
                  <a:ext uri="{0D108BD9-81ED-4DB2-BD59-A6C34878D82A}">
                    <a16:rowId xmlns:a16="http://schemas.microsoft.com/office/drawing/2014/main" val="1831659888"/>
                  </a:ext>
                </a:extLst>
              </a:tr>
            </a:tbl>
          </a:graphicData>
        </a:graphic>
      </p:graphicFrame>
    </p:spTree>
    <p:extLst>
      <p:ext uri="{BB962C8B-B14F-4D97-AF65-F5344CB8AC3E}">
        <p14:creationId xmlns:p14="http://schemas.microsoft.com/office/powerpoint/2010/main" val="1032074992"/>
      </p:ext>
    </p:extLst>
  </p:cSld>
  <p:clrMapOvr>
    <a:overrideClrMapping bg1="lt1" tx1="dk1" bg2="dk2" tx2="lt2" accent1="accent1" accent2="accent2" accent3="accent3" accent4="accent4" accent5="accent5" accent6="accent6" hlink="hlink" folHlink="folHlink"/>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17"/>
          <p:cNvSpPr txBox="1">
            <a:spLocks noGrp="1"/>
          </p:cNvSpPr>
          <p:nvPr>
            <p:ph type="title"/>
          </p:nvPr>
        </p:nvSpPr>
        <p:spPr>
          <a:xfrm>
            <a:off x="3605475" y="2714475"/>
            <a:ext cx="4796100" cy="11223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GB" sz="6000" dirty="0"/>
              <a:t>Exporting an Object Report</a:t>
            </a:r>
          </a:p>
        </p:txBody>
      </p:sp>
    </p:spTree>
    <p:extLst>
      <p:ext uri="{BB962C8B-B14F-4D97-AF65-F5344CB8AC3E}">
        <p14:creationId xmlns:p14="http://schemas.microsoft.com/office/powerpoint/2010/main" val="110007352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A2718F-0FB6-7C07-BDAA-18CB97DCE5FC}"/>
              </a:ext>
            </a:extLst>
          </p:cNvPr>
          <p:cNvSpPr txBox="1"/>
          <p:nvPr/>
        </p:nvSpPr>
        <p:spPr>
          <a:xfrm>
            <a:off x="237930" y="92364"/>
            <a:ext cx="11954070" cy="5392593"/>
          </a:xfrm>
          <a:prstGeom prst="rect">
            <a:avLst/>
          </a:prstGeom>
          <a:noFill/>
          <a:ln>
            <a:noFill/>
          </a:ln>
        </p:spPr>
        <p:txBody>
          <a:bodyPr spcFirstLastPara="1" wrap="square" lIns="121900" tIns="121900" rIns="121900" bIns="121900" rtlCol="0" anchor="t" anchorCtr="0">
            <a:normAutofit/>
          </a:bodyPr>
          <a:lstStyle/>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r>
              <a:rPr kumimoji="0" lang="en-US" sz="3600" b="1" i="0" u="none" strike="noStrike" kern="0" cap="none" spc="0" normalizeH="0" baseline="0" noProof="0" dirty="0">
                <a:ln>
                  <a:noFill/>
                </a:ln>
                <a:solidFill>
                  <a:srgbClr val="DBD7B8"/>
                </a:solidFill>
                <a:effectLst/>
                <a:uLnTx/>
                <a:uFillTx/>
                <a:latin typeface="Karma"/>
                <a:ea typeface="Karma"/>
                <a:cs typeface="Karma"/>
                <a:sym typeface="Karma"/>
              </a:rPr>
              <a:t>Before Exporting an Object Report</a:t>
            </a: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r>
              <a:rPr kumimoji="0" lang="en-US" sz="2800" b="0" i="0" u="none" strike="noStrike" kern="0" cap="none" spc="0" normalizeH="0" baseline="0" noProof="0" dirty="0">
                <a:ln>
                  <a:noFill/>
                </a:ln>
                <a:solidFill>
                  <a:srgbClr val="DBD7B8"/>
                </a:solidFill>
                <a:effectLst/>
                <a:uLnTx/>
                <a:uFillTx/>
                <a:latin typeface="Karma"/>
                <a:ea typeface="Karma"/>
                <a:cs typeface="Karma"/>
                <a:sym typeface="Karma"/>
              </a:rPr>
              <a:t>Ensure that you are allowed to use the report you are exporting</a:t>
            </a: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r>
              <a:rPr kumimoji="0" lang="en-US" sz="2800" b="0" i="0" u="none" strike="noStrike" kern="0" cap="none" spc="0" normalizeH="0" baseline="0" noProof="0" dirty="0">
                <a:ln>
                  <a:noFill/>
                </a:ln>
                <a:solidFill>
                  <a:srgbClr val="DBD7B8"/>
                </a:solidFill>
                <a:effectLst/>
                <a:uLnTx/>
                <a:uFillTx/>
                <a:latin typeface="Karma"/>
                <a:ea typeface="Karma"/>
                <a:cs typeface="Karma"/>
                <a:sym typeface="Karma"/>
              </a:rPr>
              <a:t>Make sure it is a quality report!</a:t>
            </a: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r>
              <a:rPr kumimoji="0" lang="en-US" sz="2800" b="0" i="0" u="none" strike="noStrike" kern="0" cap="none" spc="0" normalizeH="0" baseline="0" noProof="0" dirty="0">
                <a:ln>
                  <a:noFill/>
                </a:ln>
                <a:solidFill>
                  <a:srgbClr val="DBD7B8"/>
                </a:solidFill>
                <a:effectLst/>
                <a:uLnTx/>
                <a:uFillTx/>
                <a:latin typeface="Karma"/>
                <a:ea typeface="Karma"/>
                <a:cs typeface="Karma"/>
                <a:sym typeface="Karma"/>
              </a:rPr>
              <a:t>You can test this by running the report for a student to see how it looks: Student Selection &gt; Click Printer Icon at Top of Page           &gt; Select Report &gt; Submit</a:t>
            </a: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p:txBody>
      </p:sp>
      <p:pic>
        <p:nvPicPr>
          <p:cNvPr id="4" name="Picture 3">
            <a:extLst>
              <a:ext uri="{FF2B5EF4-FFF2-40B4-BE49-F238E27FC236}">
                <a16:creationId xmlns:a16="http://schemas.microsoft.com/office/drawing/2014/main" id="{BA3549F2-1A60-6A9F-E999-43D9126DAAE1}"/>
              </a:ext>
            </a:extLst>
          </p:cNvPr>
          <p:cNvPicPr>
            <a:picLocks noChangeAspect="1"/>
          </p:cNvPicPr>
          <p:nvPr/>
        </p:nvPicPr>
        <p:blipFill>
          <a:blip r:embed="rId3"/>
          <a:stretch>
            <a:fillRect/>
          </a:stretch>
        </p:blipFill>
        <p:spPr>
          <a:xfrm>
            <a:off x="10035554" y="3233710"/>
            <a:ext cx="714475" cy="390580"/>
          </a:xfrm>
          <a:prstGeom prst="rect">
            <a:avLst/>
          </a:prstGeom>
        </p:spPr>
      </p:pic>
      <p:sp>
        <p:nvSpPr>
          <p:cNvPr id="5" name="Rectangle: Rounded Corners 4">
            <a:extLst>
              <a:ext uri="{FF2B5EF4-FFF2-40B4-BE49-F238E27FC236}">
                <a16:creationId xmlns:a16="http://schemas.microsoft.com/office/drawing/2014/main" id="{913B4778-B81E-2A5C-984D-B417C54F6601}"/>
              </a:ext>
            </a:extLst>
          </p:cNvPr>
          <p:cNvSpPr/>
          <p:nvPr/>
        </p:nvSpPr>
        <p:spPr>
          <a:xfrm>
            <a:off x="10392791" y="3320248"/>
            <a:ext cx="224902" cy="239697"/>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53340639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A2718F-0FB6-7C07-BDAA-18CB97DCE5FC}"/>
              </a:ext>
            </a:extLst>
          </p:cNvPr>
          <p:cNvSpPr txBox="1"/>
          <p:nvPr/>
        </p:nvSpPr>
        <p:spPr>
          <a:xfrm>
            <a:off x="237930" y="92364"/>
            <a:ext cx="11954070" cy="6663543"/>
          </a:xfrm>
          <a:prstGeom prst="rect">
            <a:avLst/>
          </a:prstGeom>
          <a:noFill/>
          <a:ln>
            <a:noFill/>
          </a:ln>
        </p:spPr>
        <p:txBody>
          <a:bodyPr spcFirstLastPara="1" wrap="square" lIns="121900" tIns="121900" rIns="121900" bIns="121900" rtlCol="0" anchor="t" anchorCtr="0">
            <a:normAutofit fontScale="55000" lnSpcReduction="20000"/>
          </a:bodyPr>
          <a:lstStyle/>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r>
              <a:rPr kumimoji="0" lang="en-US" sz="5100" b="1" i="0" u="none" strike="noStrike" kern="0" cap="none" spc="0" normalizeH="0" baseline="0" noProof="0" dirty="0">
                <a:ln>
                  <a:noFill/>
                </a:ln>
                <a:solidFill>
                  <a:srgbClr val="DBD7B8"/>
                </a:solidFill>
                <a:effectLst/>
                <a:uLnTx/>
                <a:uFillTx/>
                <a:latin typeface="Karma"/>
                <a:ea typeface="Karma"/>
                <a:cs typeface="Karma"/>
                <a:sym typeface="Karma"/>
              </a:rPr>
              <a:t>How to Export an Object Report</a:t>
            </a: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r>
              <a:rPr kumimoji="0" lang="en-US" sz="2800" b="0" i="0" u="none" strike="noStrike" kern="0" cap="none" spc="0" normalizeH="0" baseline="0" noProof="0" dirty="0">
                <a:ln>
                  <a:noFill/>
                </a:ln>
                <a:solidFill>
                  <a:srgbClr val="DBD7B8"/>
                </a:solidFill>
                <a:effectLst/>
                <a:uLnTx/>
                <a:uFillTx/>
                <a:latin typeface="Karma"/>
                <a:ea typeface="Karma"/>
                <a:cs typeface="Karma"/>
                <a:sym typeface="Karma"/>
              </a:rPr>
              <a:t>Find the report you would like to export: To do this, Go to </a:t>
            </a:r>
            <a:r>
              <a:rPr kumimoji="0" lang="en-US" sz="2800" b="1" i="0" u="none" strike="noStrike" kern="0" cap="none" spc="0" normalizeH="0" baseline="0" noProof="0" dirty="0">
                <a:ln>
                  <a:noFill/>
                </a:ln>
                <a:solidFill>
                  <a:srgbClr val="DBD7B8"/>
                </a:solidFill>
                <a:effectLst/>
                <a:uLnTx/>
                <a:uFillTx/>
                <a:latin typeface="Karma"/>
                <a:ea typeface="Karma"/>
                <a:cs typeface="Karma"/>
                <a:sym typeface="Karma"/>
              </a:rPr>
              <a:t>System Management </a:t>
            </a:r>
            <a:r>
              <a:rPr kumimoji="0" lang="en-US" sz="2800" b="0" i="0" u="none" strike="noStrike" kern="0" cap="none" spc="0" normalizeH="0" baseline="0" noProof="0" dirty="0">
                <a:ln>
                  <a:noFill/>
                </a:ln>
                <a:solidFill>
                  <a:srgbClr val="DBD7B8"/>
                </a:solidFill>
                <a:effectLst/>
                <a:uLnTx/>
                <a:uFillTx/>
                <a:latin typeface="Karma"/>
                <a:ea typeface="Karma"/>
                <a:cs typeface="Karma"/>
                <a:sym typeface="Karma"/>
              </a:rPr>
              <a:t>in Left-Hand Menu (from PowerSchool Admin Home Page)</a:t>
            </a: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r>
              <a:rPr kumimoji="0" lang="en-US" sz="2800" b="0" i="0" u="none" strike="noStrike" kern="0" cap="none" spc="0" normalizeH="0" baseline="0" noProof="0" dirty="0">
                <a:ln>
                  <a:noFill/>
                </a:ln>
                <a:solidFill>
                  <a:srgbClr val="DBD7B8"/>
                </a:solidFill>
                <a:effectLst/>
                <a:uLnTx/>
                <a:uFillTx/>
                <a:latin typeface="Karma"/>
                <a:ea typeface="Karma"/>
                <a:cs typeface="Karma"/>
                <a:sym typeface="Karma"/>
              </a:rPr>
              <a:t>Click </a:t>
            </a:r>
            <a:r>
              <a:rPr kumimoji="0" lang="en-US" sz="2800" b="1" i="0" u="none" strike="noStrike" kern="0" cap="none" spc="0" normalizeH="0" baseline="0" noProof="0" dirty="0">
                <a:ln>
                  <a:noFill/>
                </a:ln>
                <a:solidFill>
                  <a:srgbClr val="DBD7B8"/>
                </a:solidFill>
                <a:effectLst/>
                <a:uLnTx/>
                <a:uFillTx/>
                <a:latin typeface="Karma"/>
                <a:ea typeface="Karma"/>
                <a:cs typeface="Karma"/>
                <a:sym typeface="Karma"/>
              </a:rPr>
              <a:t>Reports</a:t>
            </a: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r>
              <a:rPr kumimoji="0" lang="en-US" sz="2800" b="0" i="0" u="none" strike="noStrike" kern="0" cap="none" spc="0" normalizeH="0" baseline="0" noProof="0" dirty="0">
                <a:ln>
                  <a:noFill/>
                </a:ln>
                <a:solidFill>
                  <a:srgbClr val="DBD7B8"/>
                </a:solidFill>
                <a:effectLst/>
                <a:uLnTx/>
                <a:uFillTx/>
                <a:latin typeface="Karma"/>
                <a:ea typeface="Karma"/>
                <a:cs typeface="Karma"/>
                <a:sym typeface="Karma"/>
              </a:rPr>
              <a:t>Select </a:t>
            </a:r>
            <a:r>
              <a:rPr kumimoji="0" lang="en-US" sz="2800" b="1" i="0" u="none" strike="noStrike" kern="0" cap="none" spc="0" normalizeH="0" baseline="0" noProof="0" dirty="0">
                <a:ln>
                  <a:noFill/>
                </a:ln>
                <a:solidFill>
                  <a:srgbClr val="DBD7B8"/>
                </a:solidFill>
                <a:effectLst/>
                <a:uLnTx/>
                <a:uFillTx/>
                <a:latin typeface="Karma"/>
                <a:ea typeface="Karma"/>
                <a:cs typeface="Karma"/>
                <a:sym typeface="Karma"/>
              </a:rPr>
              <a:t>Object Reports </a:t>
            </a:r>
            <a:r>
              <a:rPr kumimoji="0" lang="en-US" sz="2800" b="0" i="0" u="none" strike="noStrike" kern="0" cap="none" spc="0" normalizeH="0" baseline="0" noProof="0" dirty="0">
                <a:ln>
                  <a:noFill/>
                </a:ln>
                <a:solidFill>
                  <a:srgbClr val="DBD7B8"/>
                </a:solidFill>
                <a:effectLst/>
                <a:uLnTx/>
                <a:uFillTx/>
                <a:latin typeface="Karma"/>
                <a:ea typeface="Karma"/>
                <a:cs typeface="Karma"/>
                <a:sym typeface="Karma"/>
              </a:rPr>
              <a:t>under System Reports Header</a:t>
            </a: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r>
              <a:rPr kumimoji="0" lang="en-US" sz="2800" b="0" i="0" u="none" strike="noStrike" kern="0" cap="none" spc="0" normalizeH="0" baseline="0" noProof="0" dirty="0">
                <a:ln>
                  <a:noFill/>
                </a:ln>
                <a:solidFill>
                  <a:srgbClr val="DBD7B8"/>
                </a:solidFill>
                <a:effectLst/>
                <a:uLnTx/>
                <a:uFillTx/>
                <a:latin typeface="Karma"/>
                <a:ea typeface="Karma"/>
                <a:cs typeface="Karma"/>
                <a:sym typeface="Karma"/>
              </a:rPr>
              <a:t>Find Report that you would like to Export and Select</a:t>
            </a: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r>
              <a:rPr kumimoji="0" lang="en-US" sz="2800" b="0" i="0" u="none" strike="noStrike" kern="0" cap="none" spc="0" normalizeH="0" baseline="0" noProof="0" dirty="0">
                <a:ln>
                  <a:noFill/>
                </a:ln>
                <a:solidFill>
                  <a:srgbClr val="DBD7B8"/>
                </a:solidFill>
                <a:effectLst/>
                <a:uLnTx/>
                <a:uFillTx/>
                <a:latin typeface="Karma"/>
                <a:ea typeface="Karma"/>
                <a:cs typeface="Karma"/>
                <a:sym typeface="Karma"/>
              </a:rPr>
              <a:t>Click </a:t>
            </a:r>
            <a:r>
              <a:rPr kumimoji="0" lang="en-US" sz="2800" b="1" i="0" u="none" strike="noStrike" kern="0" cap="none" spc="0" normalizeH="0" baseline="0" noProof="0" dirty="0">
                <a:ln>
                  <a:noFill/>
                </a:ln>
                <a:solidFill>
                  <a:srgbClr val="DBD7B8"/>
                </a:solidFill>
                <a:effectLst/>
                <a:uLnTx/>
                <a:uFillTx/>
                <a:latin typeface="Karma"/>
                <a:ea typeface="Karma"/>
                <a:cs typeface="Karma"/>
                <a:sym typeface="Karma"/>
              </a:rPr>
              <a:t>Export this report as a template</a:t>
            </a: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r>
              <a:rPr kumimoji="0" lang="en-US" sz="2800" b="0" i="0" u="none" strike="noStrike" kern="0" cap="none" spc="0" normalizeH="0" baseline="0" noProof="0" dirty="0">
                <a:ln>
                  <a:noFill/>
                </a:ln>
                <a:solidFill>
                  <a:srgbClr val="DBD7B8"/>
                </a:solidFill>
                <a:effectLst/>
                <a:uLnTx/>
                <a:uFillTx/>
                <a:latin typeface="Karma"/>
                <a:ea typeface="Karma"/>
                <a:cs typeface="Karma"/>
                <a:sym typeface="Karma"/>
              </a:rPr>
              <a:t>The template should be in your Downloads folder</a:t>
            </a: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r>
              <a:rPr kumimoji="0" lang="en-US" sz="2800" b="0" i="0" u="none" strike="noStrike" kern="0" cap="none" spc="0" normalizeH="0" baseline="0" noProof="0" dirty="0">
                <a:ln>
                  <a:noFill/>
                </a:ln>
                <a:solidFill>
                  <a:srgbClr val="DBD7B8"/>
                </a:solidFill>
                <a:effectLst/>
                <a:uLnTx/>
                <a:uFillTx/>
                <a:latin typeface="Karma"/>
                <a:ea typeface="Karma"/>
                <a:cs typeface="Karma"/>
                <a:sym typeface="Karma"/>
              </a:rPr>
              <a:t>You can open in Notepad/Notepad++ or Similar and Edit Fields</a:t>
            </a: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r>
              <a:rPr kumimoji="0" lang="en-US" sz="2800" b="1" i="0" u="sng" strike="noStrike" kern="0" cap="none" spc="0" normalizeH="0" baseline="0" noProof="0" dirty="0">
                <a:ln>
                  <a:noFill/>
                </a:ln>
                <a:solidFill>
                  <a:srgbClr val="DBD7B8"/>
                </a:solidFill>
                <a:effectLst/>
                <a:uLnTx/>
                <a:uFillTx/>
                <a:latin typeface="Karma"/>
                <a:ea typeface="Karma"/>
                <a:cs typeface="Karma"/>
                <a:sym typeface="Karma"/>
              </a:rPr>
              <a:t>Recommendation</a:t>
            </a:r>
            <a:r>
              <a:rPr kumimoji="0" lang="en-US" sz="2800" b="0" i="0" u="none" strike="noStrike" kern="0" cap="none" spc="0" normalizeH="0" baseline="0" noProof="0" dirty="0">
                <a:ln>
                  <a:noFill/>
                </a:ln>
                <a:solidFill>
                  <a:srgbClr val="DBD7B8"/>
                </a:solidFill>
                <a:effectLst/>
                <a:uLnTx/>
                <a:uFillTx/>
                <a:latin typeface="Karma"/>
                <a:ea typeface="Karma"/>
                <a:cs typeface="Karma"/>
                <a:sym typeface="Karma"/>
              </a:rPr>
              <a:t>: Edit Title of Document before Import. It will be in the Report Header section of the document, see example:</a:t>
            </a: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endParaRPr kumimoji="0" lang="en-US" sz="2800" b="0" i="0" u="none" strike="noStrike" kern="0" cap="none" spc="0" normalizeH="0" baseline="0" noProof="0" dirty="0">
              <a:ln>
                <a:noFill/>
              </a:ln>
              <a:solidFill>
                <a:srgbClr val="DBD7B8"/>
              </a:solidFill>
              <a:effectLst/>
              <a:uLnTx/>
              <a:uFillTx/>
              <a:latin typeface="Karma"/>
              <a:ea typeface="Karma"/>
              <a:cs typeface="Karma"/>
              <a:sym typeface="Karma"/>
            </a:endParaRP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endParaRPr kumimoji="0" lang="en-US" sz="2800" b="0" i="0" u="none" strike="noStrike" kern="0" cap="none" spc="0" normalizeH="0" baseline="0" noProof="0" dirty="0">
              <a:ln>
                <a:noFill/>
              </a:ln>
              <a:solidFill>
                <a:srgbClr val="DBD7B8"/>
              </a:solidFill>
              <a:effectLst/>
              <a:uLnTx/>
              <a:uFillTx/>
              <a:latin typeface="Karma"/>
              <a:ea typeface="Karma"/>
              <a:cs typeface="Karma"/>
              <a:sym typeface="Karma"/>
            </a:endParaRP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endParaRPr kumimoji="0" lang="en-US" sz="2800" b="0" i="0" u="none" strike="noStrike" kern="0" cap="none" spc="0" normalizeH="0" baseline="0" noProof="0" dirty="0">
              <a:ln>
                <a:noFill/>
              </a:ln>
              <a:solidFill>
                <a:srgbClr val="DBD7B8"/>
              </a:solidFill>
              <a:effectLst/>
              <a:uLnTx/>
              <a:uFillTx/>
              <a:latin typeface="Karma"/>
              <a:ea typeface="Karma"/>
              <a:cs typeface="Karma"/>
              <a:sym typeface="Karma"/>
            </a:endParaRP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endParaRPr kumimoji="0" lang="en-US" sz="2800" b="0" i="0" u="none" strike="noStrike" kern="0" cap="none" spc="0" normalizeH="0" baseline="0" noProof="0" dirty="0">
              <a:ln>
                <a:noFill/>
              </a:ln>
              <a:solidFill>
                <a:srgbClr val="DBD7B8"/>
              </a:solidFill>
              <a:effectLst/>
              <a:uLnTx/>
              <a:uFillTx/>
              <a:latin typeface="Karma"/>
              <a:ea typeface="Karma"/>
              <a:cs typeface="Karma"/>
              <a:sym typeface="Karma"/>
            </a:endParaRP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endParaRPr kumimoji="0" lang="en-US" sz="2800" b="0" i="0" u="none" strike="noStrike" kern="0" cap="none" spc="0" normalizeH="0" baseline="0" noProof="0" dirty="0">
              <a:ln>
                <a:noFill/>
              </a:ln>
              <a:solidFill>
                <a:srgbClr val="DBD7B8"/>
              </a:solidFill>
              <a:effectLst/>
              <a:uLnTx/>
              <a:uFillTx/>
              <a:latin typeface="Karma"/>
              <a:ea typeface="Karma"/>
              <a:cs typeface="Karma"/>
              <a:sym typeface="Karma"/>
            </a:endParaRP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endParaRPr kumimoji="0" lang="en-US" sz="2800" b="0" i="0" u="none" strike="noStrike" kern="0" cap="none" spc="0" normalizeH="0" baseline="0" noProof="0" dirty="0">
              <a:ln>
                <a:noFill/>
              </a:ln>
              <a:solidFill>
                <a:srgbClr val="DBD7B8"/>
              </a:solidFill>
              <a:effectLst/>
              <a:uLnTx/>
              <a:uFillTx/>
              <a:latin typeface="Karma"/>
              <a:ea typeface="Karma"/>
              <a:cs typeface="Karma"/>
              <a:sym typeface="Karma"/>
            </a:endParaRP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endParaRPr kumimoji="0" lang="en-US" sz="2800" b="0" i="0" u="none" strike="noStrike" kern="0" cap="none" spc="0" normalizeH="0" baseline="0" noProof="0" dirty="0">
              <a:ln>
                <a:noFill/>
              </a:ln>
              <a:solidFill>
                <a:srgbClr val="DBD7B8"/>
              </a:solidFill>
              <a:effectLst/>
              <a:uLnTx/>
              <a:uFillTx/>
              <a:latin typeface="Karma"/>
              <a:ea typeface="Karma"/>
              <a:cs typeface="Karma"/>
              <a:sym typeface="Karma"/>
            </a:endParaRP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endParaRPr kumimoji="0" lang="en-US" sz="2800" b="0" i="0" u="none" strike="noStrike" kern="0" cap="none" spc="0" normalizeH="0" baseline="0" noProof="0" dirty="0">
              <a:ln>
                <a:noFill/>
              </a:ln>
              <a:solidFill>
                <a:srgbClr val="DBD7B8"/>
              </a:solidFill>
              <a:effectLst/>
              <a:uLnTx/>
              <a:uFillTx/>
              <a:latin typeface="Karma"/>
              <a:ea typeface="Karma"/>
              <a:cs typeface="Karma"/>
              <a:sym typeface="Karma"/>
            </a:endParaRP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r>
              <a:rPr kumimoji="0" lang="en-US" sz="2800" b="1" i="0" u="sng" strike="noStrike" kern="0" cap="none" spc="0" normalizeH="0" baseline="0" noProof="0" dirty="0">
                <a:ln>
                  <a:noFill/>
                </a:ln>
                <a:solidFill>
                  <a:srgbClr val="DBD7B8"/>
                </a:solidFill>
                <a:effectLst/>
                <a:uLnTx/>
                <a:uFillTx/>
                <a:latin typeface="Karma"/>
                <a:ea typeface="Karma"/>
                <a:cs typeface="Karma"/>
                <a:sym typeface="Karma"/>
              </a:rPr>
              <a:t>Recommendation 2</a:t>
            </a:r>
            <a:r>
              <a:rPr kumimoji="0" lang="en-US" sz="2800" b="1" i="0" u="none" strike="noStrike" kern="0" cap="none" spc="0" normalizeH="0" baseline="0" noProof="0" dirty="0">
                <a:ln>
                  <a:noFill/>
                </a:ln>
                <a:solidFill>
                  <a:srgbClr val="DBD7B8"/>
                </a:solidFill>
                <a:effectLst/>
                <a:uLnTx/>
                <a:uFillTx/>
                <a:latin typeface="Karma"/>
                <a:ea typeface="Karma"/>
                <a:cs typeface="Karma"/>
                <a:sym typeface="Karma"/>
              </a:rPr>
              <a:t>: </a:t>
            </a:r>
            <a:r>
              <a:rPr kumimoji="0" lang="en-US" sz="2800" b="0" i="0" u="none" strike="noStrike" kern="0" cap="none" spc="0" normalizeH="0" baseline="0" noProof="0" dirty="0">
                <a:ln>
                  <a:noFill/>
                </a:ln>
                <a:solidFill>
                  <a:srgbClr val="DBD7B8"/>
                </a:solidFill>
                <a:effectLst/>
                <a:uLnTx/>
                <a:uFillTx/>
                <a:latin typeface="Karma"/>
                <a:ea typeface="Karma"/>
                <a:cs typeface="Karma"/>
                <a:sym typeface="Karma"/>
              </a:rPr>
              <a:t>Title should have your School Initials/Name and Year (</a:t>
            </a:r>
            <a:r>
              <a:rPr kumimoji="0" lang="en-US" sz="2800" b="0" i="0" u="none" strike="noStrike" kern="0" cap="none" spc="0" normalizeH="0" baseline="0" noProof="0" dirty="0" err="1">
                <a:ln>
                  <a:noFill/>
                </a:ln>
                <a:solidFill>
                  <a:srgbClr val="DBD7B8"/>
                </a:solidFill>
                <a:effectLst/>
                <a:uLnTx/>
                <a:uFillTx/>
                <a:latin typeface="Karma"/>
                <a:ea typeface="Karma"/>
                <a:cs typeface="Karma"/>
                <a:sym typeface="Karma"/>
              </a:rPr>
              <a:t>i</a:t>
            </a:r>
            <a:r>
              <a:rPr kumimoji="0" lang="en-US" sz="2800" b="0" i="0" u="none" strike="noStrike" kern="0" cap="none" spc="0" normalizeH="0" baseline="0" noProof="0" dirty="0">
                <a:ln>
                  <a:noFill/>
                </a:ln>
                <a:solidFill>
                  <a:srgbClr val="DBD7B8"/>
                </a:solidFill>
                <a:effectLst/>
                <a:uLnTx/>
                <a:uFillTx/>
                <a:latin typeface="Karma"/>
                <a:ea typeface="Karma"/>
                <a:cs typeface="Karma"/>
                <a:sym typeface="Karma"/>
              </a:rPr>
              <a:t>. e. “Hogwarts SC Final Transcript 2023-24”)</a:t>
            </a: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r>
              <a:rPr kumimoji="0" lang="en-US" sz="2800" b="0" i="0" u="none" strike="noStrike" kern="0" cap="none" spc="0" normalizeH="0" baseline="0" noProof="0" dirty="0">
                <a:ln>
                  <a:noFill/>
                </a:ln>
                <a:solidFill>
                  <a:srgbClr val="DBD7B8"/>
                </a:solidFill>
                <a:effectLst/>
                <a:uLnTx/>
                <a:uFillTx/>
                <a:latin typeface="Karma"/>
                <a:ea typeface="Karma"/>
                <a:cs typeface="Karma"/>
                <a:sym typeface="Karma"/>
              </a:rPr>
              <a:t> </a:t>
            </a: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endParaRPr kumimoji="0" lang="en-US" sz="2800" b="0" i="0" u="none" strike="noStrike" kern="0" cap="none" spc="0" normalizeH="0" baseline="0" noProof="0" dirty="0">
              <a:ln>
                <a:noFill/>
              </a:ln>
              <a:solidFill>
                <a:srgbClr val="DBD7B8"/>
              </a:solidFill>
              <a:effectLst/>
              <a:uLnTx/>
              <a:uFillTx/>
              <a:latin typeface="Karma"/>
              <a:ea typeface="Karma"/>
              <a:cs typeface="Karma"/>
              <a:sym typeface="Karma"/>
            </a:endParaRP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endParaRPr kumimoji="0" lang="en-US" sz="2800" b="0" i="0" u="none" strike="noStrike" kern="0" cap="none" spc="0" normalizeH="0" baseline="0" noProof="0" dirty="0">
              <a:ln>
                <a:noFill/>
              </a:ln>
              <a:solidFill>
                <a:srgbClr val="DBD7B8"/>
              </a:solidFill>
              <a:effectLst/>
              <a:uLnTx/>
              <a:uFillTx/>
              <a:latin typeface="Karma"/>
              <a:ea typeface="Karma"/>
              <a:cs typeface="Karma"/>
              <a:sym typeface="Karma"/>
            </a:endParaRPr>
          </a:p>
          <a:p>
            <a:pPr marL="533400" marR="0" lvl="4"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endParaRPr kumimoji="0" lang="en-US" sz="2800" b="0" i="0" u="none" strike="noStrike" kern="0" cap="none" spc="0" normalizeH="0" baseline="0" noProof="0" dirty="0">
              <a:ln>
                <a:noFill/>
              </a:ln>
              <a:solidFill>
                <a:srgbClr val="DBD7B8"/>
              </a:solidFill>
              <a:effectLst/>
              <a:uLnTx/>
              <a:uFillTx/>
              <a:latin typeface="Karma"/>
              <a:ea typeface="Karma"/>
              <a:cs typeface="Karma"/>
              <a:sym typeface="Karma"/>
            </a:endParaRP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p:txBody>
      </p:sp>
      <p:pic>
        <p:nvPicPr>
          <p:cNvPr id="4" name="Picture 3">
            <a:extLst>
              <a:ext uri="{FF2B5EF4-FFF2-40B4-BE49-F238E27FC236}">
                <a16:creationId xmlns:a16="http://schemas.microsoft.com/office/drawing/2014/main" id="{4FA8046C-38E7-2EFC-2D5D-2424B4605594}"/>
              </a:ext>
            </a:extLst>
          </p:cNvPr>
          <p:cNvPicPr>
            <a:picLocks noChangeAspect="1"/>
          </p:cNvPicPr>
          <p:nvPr/>
        </p:nvPicPr>
        <p:blipFill>
          <a:blip r:embed="rId3"/>
          <a:stretch>
            <a:fillRect/>
          </a:stretch>
        </p:blipFill>
        <p:spPr>
          <a:xfrm>
            <a:off x="3815154" y="3682825"/>
            <a:ext cx="4561691" cy="1803576"/>
          </a:xfrm>
          <a:prstGeom prst="rect">
            <a:avLst/>
          </a:prstGeom>
        </p:spPr>
      </p:pic>
      <p:sp>
        <p:nvSpPr>
          <p:cNvPr id="5" name="Rectangle: Rounded Corners 4">
            <a:extLst>
              <a:ext uri="{FF2B5EF4-FFF2-40B4-BE49-F238E27FC236}">
                <a16:creationId xmlns:a16="http://schemas.microsoft.com/office/drawing/2014/main" id="{2735C608-1747-2FCC-4257-122A340297BF}"/>
              </a:ext>
            </a:extLst>
          </p:cNvPr>
          <p:cNvSpPr/>
          <p:nvPr/>
        </p:nvSpPr>
        <p:spPr>
          <a:xfrm>
            <a:off x="4492102" y="4856085"/>
            <a:ext cx="2228295" cy="23082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00964420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17"/>
          <p:cNvSpPr txBox="1">
            <a:spLocks noGrp="1"/>
          </p:cNvSpPr>
          <p:nvPr>
            <p:ph type="title"/>
          </p:nvPr>
        </p:nvSpPr>
        <p:spPr>
          <a:xfrm>
            <a:off x="3605475" y="2714475"/>
            <a:ext cx="4796100" cy="11223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GB" sz="6000" dirty="0"/>
              <a:t>Importing an Object Report</a:t>
            </a:r>
          </a:p>
        </p:txBody>
      </p:sp>
    </p:spTree>
    <p:extLst>
      <p:ext uri="{BB962C8B-B14F-4D97-AF65-F5344CB8AC3E}">
        <p14:creationId xmlns:p14="http://schemas.microsoft.com/office/powerpoint/2010/main" val="301268453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A2718F-0FB6-7C07-BDAA-18CB97DCE5FC}"/>
              </a:ext>
            </a:extLst>
          </p:cNvPr>
          <p:cNvSpPr txBox="1"/>
          <p:nvPr/>
        </p:nvSpPr>
        <p:spPr>
          <a:xfrm>
            <a:off x="237931" y="92364"/>
            <a:ext cx="10779258" cy="5392593"/>
          </a:xfrm>
          <a:prstGeom prst="rect">
            <a:avLst/>
          </a:prstGeom>
          <a:noFill/>
          <a:ln>
            <a:noFill/>
          </a:ln>
        </p:spPr>
        <p:txBody>
          <a:bodyPr spcFirstLastPara="1" wrap="square" lIns="121900" tIns="121900" rIns="121900" bIns="121900" rtlCol="0" anchor="t" anchorCtr="0">
            <a:normAutofit/>
          </a:bodyPr>
          <a:lstStyle/>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r>
              <a:rPr kumimoji="0" lang="en-US" sz="3600" b="1" i="0" u="none" strike="noStrike" kern="0" cap="none" spc="0" normalizeH="0" baseline="0" noProof="0" dirty="0">
                <a:ln>
                  <a:noFill/>
                </a:ln>
                <a:solidFill>
                  <a:srgbClr val="DBD7B8"/>
                </a:solidFill>
                <a:effectLst/>
                <a:uLnTx/>
                <a:uFillTx/>
                <a:latin typeface="Karma"/>
                <a:ea typeface="Karma"/>
                <a:cs typeface="Karma"/>
                <a:sym typeface="Karma"/>
              </a:rPr>
              <a:t>Before Importing an Object Report</a:t>
            </a: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r>
              <a:rPr kumimoji="0" lang="en-US" sz="2800" b="0" i="0" u="none" strike="noStrike" kern="0" cap="none" spc="0" normalizeH="0" baseline="0" noProof="0" dirty="0">
                <a:ln>
                  <a:noFill/>
                </a:ln>
                <a:solidFill>
                  <a:srgbClr val="DBD7B8"/>
                </a:solidFill>
                <a:effectLst/>
                <a:uLnTx/>
                <a:uFillTx/>
                <a:latin typeface="Karma"/>
                <a:ea typeface="Karma"/>
                <a:cs typeface="Karma"/>
                <a:sym typeface="Karma"/>
              </a:rPr>
              <a:t>Be sure that your file is a .txt file or it will fail</a:t>
            </a: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r>
              <a:rPr kumimoji="0" lang="en-US" sz="2800" b="0" i="0" u="none" strike="noStrike" kern="0" cap="none" spc="0" normalizeH="0" baseline="0" noProof="0" dirty="0">
                <a:ln>
                  <a:noFill/>
                </a:ln>
                <a:solidFill>
                  <a:srgbClr val="DBD7B8"/>
                </a:solidFill>
                <a:effectLst/>
                <a:uLnTx/>
                <a:uFillTx/>
                <a:latin typeface="Karma"/>
                <a:ea typeface="Karma"/>
                <a:cs typeface="Karma"/>
                <a:sym typeface="Karma"/>
              </a:rPr>
              <a:t>Make sure it is a quality report!</a:t>
            </a: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r>
              <a:rPr kumimoji="0" lang="en-US" sz="2800" b="0" i="0" u="none" strike="noStrike" kern="0" cap="none" spc="0" normalizeH="0" baseline="0" noProof="0" dirty="0">
                <a:ln>
                  <a:noFill/>
                </a:ln>
                <a:solidFill>
                  <a:srgbClr val="DBD7B8"/>
                </a:solidFill>
                <a:effectLst/>
                <a:uLnTx/>
                <a:uFillTx/>
                <a:latin typeface="Karma"/>
                <a:ea typeface="Karma"/>
                <a:cs typeface="Karma"/>
                <a:sym typeface="Karma"/>
              </a:rPr>
              <a:t>Make sure you have edited and entered a new title within the report (see previous slides)</a:t>
            </a: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p:txBody>
      </p:sp>
    </p:spTree>
    <p:extLst>
      <p:ext uri="{BB962C8B-B14F-4D97-AF65-F5344CB8AC3E}">
        <p14:creationId xmlns:p14="http://schemas.microsoft.com/office/powerpoint/2010/main" val="202315537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A2718F-0FB6-7C07-BDAA-18CB97DCE5FC}"/>
              </a:ext>
            </a:extLst>
          </p:cNvPr>
          <p:cNvSpPr txBox="1"/>
          <p:nvPr/>
        </p:nvSpPr>
        <p:spPr>
          <a:xfrm>
            <a:off x="237930" y="92364"/>
            <a:ext cx="11276408" cy="5749143"/>
          </a:xfrm>
          <a:prstGeom prst="rect">
            <a:avLst/>
          </a:prstGeom>
          <a:noFill/>
          <a:ln>
            <a:noFill/>
          </a:ln>
        </p:spPr>
        <p:txBody>
          <a:bodyPr spcFirstLastPara="1" wrap="square" lIns="121900" tIns="121900" rIns="121900" bIns="121900" rtlCol="0" anchor="t" anchorCtr="0">
            <a:normAutofit/>
          </a:bodyPr>
          <a:lstStyle/>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r>
              <a:rPr kumimoji="0" lang="en-US" sz="5100" b="1" i="0" u="none" strike="noStrike" kern="0" cap="none" spc="0" normalizeH="0" baseline="0" noProof="0" dirty="0">
                <a:ln>
                  <a:noFill/>
                </a:ln>
                <a:solidFill>
                  <a:srgbClr val="DBD7B8"/>
                </a:solidFill>
                <a:effectLst/>
                <a:uLnTx/>
                <a:uFillTx/>
                <a:latin typeface="Karma"/>
                <a:ea typeface="Karma"/>
                <a:cs typeface="Karma"/>
                <a:sym typeface="Karma"/>
              </a:rPr>
              <a:t>How to Import an Object Report</a:t>
            </a: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r>
              <a:rPr kumimoji="0" lang="en-US" sz="2400" b="0" i="0" u="none" strike="noStrike" kern="0" cap="none" spc="0" normalizeH="0" baseline="0" noProof="0" dirty="0">
                <a:ln>
                  <a:noFill/>
                </a:ln>
                <a:solidFill>
                  <a:srgbClr val="DBD7B8"/>
                </a:solidFill>
                <a:effectLst/>
                <a:uLnTx/>
                <a:uFillTx/>
                <a:latin typeface="Karma"/>
                <a:ea typeface="Karma"/>
                <a:cs typeface="Karma"/>
                <a:sym typeface="Karma"/>
              </a:rPr>
              <a:t>Find the report you would like to import: This can be a pre-saved or new report you have obtained (canned report)</a:t>
            </a: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r>
              <a:rPr kumimoji="0" lang="en-US" sz="2400" b="0" i="0" u="none" strike="noStrike" kern="0" cap="none" spc="0" normalizeH="0" baseline="0" noProof="0" dirty="0">
                <a:ln>
                  <a:noFill/>
                </a:ln>
                <a:solidFill>
                  <a:srgbClr val="DBD7B8"/>
                </a:solidFill>
                <a:effectLst/>
                <a:uLnTx/>
                <a:uFillTx/>
                <a:latin typeface="Karma"/>
                <a:ea typeface="Karma"/>
                <a:cs typeface="Karma"/>
                <a:sym typeface="Karma"/>
              </a:rPr>
              <a:t>Click </a:t>
            </a:r>
            <a:r>
              <a:rPr kumimoji="0" lang="en-US" sz="2400" b="1" i="0" u="none" strike="noStrike" kern="0" cap="none" spc="0" normalizeH="0" baseline="0" noProof="0" dirty="0">
                <a:ln>
                  <a:noFill/>
                </a:ln>
                <a:solidFill>
                  <a:srgbClr val="DBD7B8"/>
                </a:solidFill>
                <a:effectLst/>
                <a:uLnTx/>
                <a:uFillTx/>
                <a:latin typeface="Karma"/>
                <a:ea typeface="Karma"/>
                <a:cs typeface="Karma"/>
                <a:sym typeface="Karma"/>
              </a:rPr>
              <a:t>Data and Reporting &gt; Imports &gt; Import Existing Report Template</a:t>
            </a: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r>
              <a:rPr kumimoji="0" lang="en-US" sz="2400" b="0" i="0" u="none" strike="noStrike" kern="0" cap="none" spc="0" normalizeH="0" baseline="0" noProof="0" dirty="0">
                <a:ln>
                  <a:noFill/>
                </a:ln>
                <a:solidFill>
                  <a:srgbClr val="DBD7B8"/>
                </a:solidFill>
                <a:effectLst/>
                <a:uLnTx/>
                <a:uFillTx/>
                <a:latin typeface="Karma"/>
                <a:ea typeface="Karma"/>
                <a:cs typeface="Karma"/>
                <a:sym typeface="Karma"/>
              </a:rPr>
              <a:t>Once imported, to find your report, go to </a:t>
            </a:r>
            <a:r>
              <a:rPr kumimoji="0" lang="en-US" sz="2400" b="1" i="0" u="none" strike="noStrike" kern="0" cap="none" spc="0" normalizeH="0" baseline="0" noProof="0" dirty="0">
                <a:ln>
                  <a:noFill/>
                </a:ln>
                <a:solidFill>
                  <a:srgbClr val="DBD7B8"/>
                </a:solidFill>
                <a:effectLst/>
                <a:uLnTx/>
                <a:uFillTx/>
                <a:latin typeface="Karma"/>
                <a:ea typeface="Karma"/>
                <a:cs typeface="Karma"/>
                <a:sym typeface="Karma"/>
              </a:rPr>
              <a:t>Reports</a:t>
            </a:r>
            <a:r>
              <a:rPr kumimoji="0" lang="en-US" sz="2400" b="0" i="0" u="none" strike="noStrike" kern="0" cap="none" spc="0" normalizeH="0" baseline="0" noProof="0" dirty="0">
                <a:ln>
                  <a:noFill/>
                </a:ln>
                <a:solidFill>
                  <a:srgbClr val="DBD7B8"/>
                </a:solidFill>
                <a:effectLst/>
                <a:uLnTx/>
                <a:uFillTx/>
                <a:latin typeface="Karma"/>
                <a:ea typeface="Karma"/>
                <a:cs typeface="Karma"/>
                <a:sym typeface="Karma"/>
              </a:rPr>
              <a:t> &gt; Select </a:t>
            </a:r>
            <a:r>
              <a:rPr kumimoji="0" lang="en-US" sz="2400" b="1" i="0" u="none" strike="noStrike" kern="0" cap="none" spc="0" normalizeH="0" baseline="0" noProof="0" dirty="0">
                <a:ln>
                  <a:noFill/>
                </a:ln>
                <a:solidFill>
                  <a:srgbClr val="DBD7B8"/>
                </a:solidFill>
                <a:effectLst/>
                <a:uLnTx/>
                <a:uFillTx/>
                <a:latin typeface="Karma"/>
                <a:ea typeface="Karma"/>
                <a:cs typeface="Karma"/>
                <a:sym typeface="Karma"/>
              </a:rPr>
              <a:t>Object Reports </a:t>
            </a:r>
            <a:r>
              <a:rPr kumimoji="0" lang="en-US" sz="2400" b="0" i="0" u="none" strike="noStrike" kern="0" cap="none" spc="0" normalizeH="0" baseline="0" noProof="0" dirty="0">
                <a:ln>
                  <a:noFill/>
                </a:ln>
                <a:solidFill>
                  <a:srgbClr val="DBD7B8"/>
                </a:solidFill>
                <a:effectLst/>
                <a:uLnTx/>
                <a:uFillTx/>
                <a:latin typeface="Karma"/>
                <a:ea typeface="Karma"/>
                <a:cs typeface="Karma"/>
                <a:sym typeface="Karma"/>
              </a:rPr>
              <a:t>under System Reports Header &gt; Find Report that you would like to Edit/Review and Select</a:t>
            </a: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r>
              <a:rPr kumimoji="0" lang="en-US" sz="2400" b="0" i="0" u="none" strike="noStrike" kern="0" cap="none" spc="0" normalizeH="0" baseline="0" noProof="0" dirty="0">
                <a:ln>
                  <a:noFill/>
                </a:ln>
                <a:solidFill>
                  <a:srgbClr val="DBD7B8"/>
                </a:solidFill>
                <a:effectLst/>
                <a:uLnTx/>
                <a:uFillTx/>
                <a:latin typeface="Karma"/>
                <a:ea typeface="Karma"/>
                <a:cs typeface="Karma"/>
                <a:sym typeface="Karma"/>
              </a:rPr>
              <a:t>Click Export this report as a template</a:t>
            </a: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endParaRPr kumimoji="0" lang="en-US" sz="2800" b="0" i="0" u="none" strike="noStrike" kern="0" cap="none" spc="0" normalizeH="0" baseline="0" noProof="0" dirty="0">
              <a:ln>
                <a:noFill/>
              </a:ln>
              <a:solidFill>
                <a:srgbClr val="DBD7B8"/>
              </a:solidFill>
              <a:effectLst/>
              <a:uLnTx/>
              <a:uFillTx/>
              <a:latin typeface="Karma"/>
              <a:ea typeface="Karma"/>
              <a:cs typeface="Karma"/>
              <a:sym typeface="Karma"/>
            </a:endParaRP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endParaRPr kumimoji="0" lang="en-US" sz="2800" b="0" i="0" u="none" strike="noStrike" kern="0" cap="none" spc="0" normalizeH="0" baseline="0" noProof="0" dirty="0">
              <a:ln>
                <a:noFill/>
              </a:ln>
              <a:solidFill>
                <a:srgbClr val="DBD7B8"/>
              </a:solidFill>
              <a:effectLst/>
              <a:uLnTx/>
              <a:uFillTx/>
              <a:latin typeface="Karma"/>
              <a:ea typeface="Karma"/>
              <a:cs typeface="Karma"/>
              <a:sym typeface="Karma"/>
            </a:endParaRPr>
          </a:p>
          <a:p>
            <a:pPr marL="533400" marR="0" lvl="4"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endParaRPr kumimoji="0" lang="en-US" sz="2800" b="0" i="0" u="none" strike="noStrike" kern="0" cap="none" spc="0" normalizeH="0" baseline="0" noProof="0" dirty="0">
              <a:ln>
                <a:noFill/>
              </a:ln>
              <a:solidFill>
                <a:srgbClr val="DBD7B8"/>
              </a:solidFill>
              <a:effectLst/>
              <a:uLnTx/>
              <a:uFillTx/>
              <a:latin typeface="Karma"/>
              <a:ea typeface="Karma"/>
              <a:cs typeface="Karma"/>
              <a:sym typeface="Karma"/>
            </a:endParaRP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p:txBody>
      </p:sp>
    </p:spTree>
    <p:extLst>
      <p:ext uri="{BB962C8B-B14F-4D97-AF65-F5344CB8AC3E}">
        <p14:creationId xmlns:p14="http://schemas.microsoft.com/office/powerpoint/2010/main" val="239480380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17"/>
          <p:cNvSpPr txBox="1">
            <a:spLocks noGrp="1"/>
          </p:cNvSpPr>
          <p:nvPr>
            <p:ph type="title"/>
          </p:nvPr>
        </p:nvSpPr>
        <p:spPr>
          <a:xfrm>
            <a:off x="3605475" y="2714475"/>
            <a:ext cx="4796100" cy="11223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GB" sz="6000" dirty="0"/>
              <a:t>Deleting an Object Report</a:t>
            </a:r>
          </a:p>
        </p:txBody>
      </p:sp>
    </p:spTree>
    <p:extLst>
      <p:ext uri="{BB962C8B-B14F-4D97-AF65-F5344CB8AC3E}">
        <p14:creationId xmlns:p14="http://schemas.microsoft.com/office/powerpoint/2010/main" val="138377970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A2718F-0FB6-7C07-BDAA-18CB97DCE5FC}"/>
              </a:ext>
            </a:extLst>
          </p:cNvPr>
          <p:cNvSpPr txBox="1"/>
          <p:nvPr/>
        </p:nvSpPr>
        <p:spPr>
          <a:xfrm>
            <a:off x="237931" y="92364"/>
            <a:ext cx="10779258" cy="5392593"/>
          </a:xfrm>
          <a:prstGeom prst="rect">
            <a:avLst/>
          </a:prstGeom>
          <a:noFill/>
          <a:ln>
            <a:noFill/>
          </a:ln>
        </p:spPr>
        <p:txBody>
          <a:bodyPr spcFirstLastPara="1" wrap="square" lIns="121900" tIns="121900" rIns="121900" bIns="121900" rtlCol="0" anchor="t" anchorCtr="0">
            <a:normAutofit/>
          </a:bodyPr>
          <a:lstStyle/>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r>
              <a:rPr kumimoji="0" lang="en-US" sz="3600" b="1" i="0" u="none" strike="noStrike" kern="0" cap="none" spc="0" normalizeH="0" baseline="0" noProof="0" dirty="0">
                <a:ln>
                  <a:noFill/>
                </a:ln>
                <a:solidFill>
                  <a:srgbClr val="DBD7B8"/>
                </a:solidFill>
                <a:effectLst/>
                <a:uLnTx/>
                <a:uFillTx/>
                <a:latin typeface="Karma"/>
                <a:ea typeface="Karma"/>
                <a:cs typeface="Karma"/>
                <a:sym typeface="Karma"/>
              </a:rPr>
              <a:t>Before Deleting an Object Report</a:t>
            </a: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r>
              <a:rPr kumimoji="0" lang="en-US" sz="2800" b="0" i="0" u="none" strike="noStrike" kern="0" cap="none" spc="0" normalizeH="0" baseline="0" noProof="0" dirty="0">
                <a:ln>
                  <a:noFill/>
                </a:ln>
                <a:solidFill>
                  <a:srgbClr val="DBD7B8"/>
                </a:solidFill>
                <a:effectLst/>
                <a:uLnTx/>
                <a:uFillTx/>
                <a:latin typeface="Karma"/>
                <a:ea typeface="Karma"/>
                <a:cs typeface="Karma"/>
                <a:sym typeface="Karma"/>
              </a:rPr>
              <a:t>Be sure that the file you are deleting is YOURS</a:t>
            </a: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r>
              <a:rPr kumimoji="0" lang="en-US" sz="2800" b="0" i="0" u="none" strike="noStrike" kern="0" cap="none" spc="0" normalizeH="0" baseline="0" noProof="0" dirty="0">
                <a:ln>
                  <a:noFill/>
                </a:ln>
                <a:solidFill>
                  <a:srgbClr val="DBD7B8"/>
                </a:solidFill>
                <a:effectLst/>
                <a:uLnTx/>
                <a:uFillTx/>
                <a:latin typeface="Karma"/>
                <a:ea typeface="Karma"/>
                <a:cs typeface="Karma"/>
                <a:sym typeface="Karma"/>
              </a:rPr>
              <a:t>Please do not delete a file you did not create or import</a:t>
            </a: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r>
              <a:rPr kumimoji="0" lang="en-US" sz="2800" b="0" i="0" u="none" strike="noStrike" kern="0" cap="none" spc="0" normalizeH="0" baseline="0" noProof="0" dirty="0">
                <a:ln>
                  <a:noFill/>
                </a:ln>
                <a:solidFill>
                  <a:srgbClr val="DBD7B8"/>
                </a:solidFill>
                <a:effectLst/>
                <a:uLnTx/>
                <a:uFillTx/>
                <a:latin typeface="Karma"/>
                <a:ea typeface="Karma"/>
                <a:cs typeface="Karma"/>
                <a:sym typeface="Karma"/>
              </a:rPr>
              <a:t>File deletion is permanent and cannot be reversed</a:t>
            </a: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r>
              <a:rPr kumimoji="0" lang="en-US" sz="2800" b="0" i="0" u="none" strike="noStrike" kern="0" cap="none" spc="0" normalizeH="0" baseline="0" noProof="0" dirty="0">
                <a:ln>
                  <a:noFill/>
                </a:ln>
                <a:solidFill>
                  <a:srgbClr val="DBD7B8"/>
                </a:solidFill>
                <a:effectLst/>
                <a:uLnTx/>
                <a:uFillTx/>
                <a:latin typeface="Karma"/>
                <a:ea typeface="Karma"/>
                <a:cs typeface="Karma"/>
                <a:sym typeface="Karma"/>
              </a:rPr>
              <a:t>Please ask before deleting if you are in any way unsure</a:t>
            </a: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p:txBody>
      </p:sp>
    </p:spTree>
    <p:extLst>
      <p:ext uri="{BB962C8B-B14F-4D97-AF65-F5344CB8AC3E}">
        <p14:creationId xmlns:p14="http://schemas.microsoft.com/office/powerpoint/2010/main" val="372038532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A2718F-0FB6-7C07-BDAA-18CB97DCE5FC}"/>
              </a:ext>
            </a:extLst>
          </p:cNvPr>
          <p:cNvSpPr txBox="1"/>
          <p:nvPr/>
        </p:nvSpPr>
        <p:spPr>
          <a:xfrm>
            <a:off x="237930" y="92364"/>
            <a:ext cx="11276408" cy="6414968"/>
          </a:xfrm>
          <a:prstGeom prst="rect">
            <a:avLst/>
          </a:prstGeom>
          <a:noFill/>
          <a:ln>
            <a:noFill/>
          </a:ln>
        </p:spPr>
        <p:txBody>
          <a:bodyPr spcFirstLastPara="1" wrap="square" lIns="121900" tIns="121900" rIns="121900" bIns="121900" rtlCol="0" anchor="t" anchorCtr="0">
            <a:normAutofit/>
          </a:bodyPr>
          <a:lstStyle/>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r>
              <a:rPr kumimoji="0" lang="en-US" sz="5100" b="1" i="0" u="none" strike="noStrike" kern="0" cap="none" spc="0" normalizeH="0" baseline="0" noProof="0" dirty="0">
                <a:ln>
                  <a:noFill/>
                </a:ln>
                <a:solidFill>
                  <a:srgbClr val="DBD7B8"/>
                </a:solidFill>
                <a:effectLst/>
                <a:uLnTx/>
                <a:uFillTx/>
                <a:latin typeface="Karma"/>
                <a:ea typeface="Karma"/>
                <a:cs typeface="Karma"/>
                <a:sym typeface="Karma"/>
              </a:rPr>
              <a:t>How to Delete an Object Report</a:t>
            </a: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r>
              <a:rPr kumimoji="0" lang="en-US" sz="2400" b="0" i="0" u="none" strike="noStrike" kern="0" cap="none" spc="0" normalizeH="0" baseline="0" noProof="0" dirty="0">
                <a:ln>
                  <a:noFill/>
                </a:ln>
                <a:solidFill>
                  <a:srgbClr val="DBD7B8"/>
                </a:solidFill>
                <a:effectLst/>
                <a:uLnTx/>
                <a:uFillTx/>
                <a:latin typeface="Karma"/>
                <a:ea typeface="Karma"/>
                <a:cs typeface="Karma"/>
                <a:sym typeface="Karma"/>
              </a:rPr>
              <a:t>Find the report you would like to delete</a:t>
            </a: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r>
              <a:rPr kumimoji="0" lang="en-US" sz="2400" b="0" i="0" u="none" strike="noStrike" kern="0" cap="none" spc="0" normalizeH="0" baseline="0" noProof="0" dirty="0">
                <a:ln>
                  <a:noFill/>
                </a:ln>
                <a:solidFill>
                  <a:srgbClr val="DBD7B8"/>
                </a:solidFill>
                <a:effectLst/>
                <a:uLnTx/>
                <a:uFillTx/>
                <a:latin typeface="Karma"/>
                <a:ea typeface="Karma"/>
                <a:cs typeface="Karma"/>
                <a:sym typeface="Karma"/>
              </a:rPr>
              <a:t>To do this, Go to </a:t>
            </a:r>
            <a:r>
              <a:rPr kumimoji="0" lang="en-US" sz="2400" b="1" i="0" u="none" strike="noStrike" kern="0" cap="none" spc="0" normalizeH="0" baseline="0" noProof="0" dirty="0">
                <a:ln>
                  <a:noFill/>
                </a:ln>
                <a:solidFill>
                  <a:srgbClr val="DBD7B8"/>
                </a:solidFill>
                <a:effectLst/>
                <a:uLnTx/>
                <a:uFillTx/>
                <a:latin typeface="Karma"/>
                <a:ea typeface="Karma"/>
                <a:cs typeface="Karma"/>
                <a:sym typeface="Karma"/>
              </a:rPr>
              <a:t>System Management </a:t>
            </a:r>
            <a:r>
              <a:rPr kumimoji="0" lang="en-US" sz="2400" b="0" i="0" u="none" strike="noStrike" kern="0" cap="none" spc="0" normalizeH="0" baseline="0" noProof="0" dirty="0">
                <a:ln>
                  <a:noFill/>
                </a:ln>
                <a:solidFill>
                  <a:srgbClr val="DBD7B8"/>
                </a:solidFill>
                <a:effectLst/>
                <a:uLnTx/>
                <a:uFillTx/>
                <a:latin typeface="Karma"/>
                <a:ea typeface="Karma"/>
                <a:cs typeface="Karma"/>
                <a:sym typeface="Karma"/>
              </a:rPr>
              <a:t>in Left-Hand Menu (from PowerSchool Admin Home Page) &gt; Click </a:t>
            </a:r>
            <a:r>
              <a:rPr kumimoji="0" lang="en-US" sz="2400" b="1" i="0" u="none" strike="noStrike" kern="0" cap="none" spc="0" normalizeH="0" baseline="0" noProof="0" dirty="0">
                <a:ln>
                  <a:noFill/>
                </a:ln>
                <a:solidFill>
                  <a:srgbClr val="DBD7B8"/>
                </a:solidFill>
                <a:effectLst/>
                <a:uLnTx/>
                <a:uFillTx/>
                <a:latin typeface="Karma"/>
                <a:ea typeface="Karma"/>
                <a:cs typeface="Karma"/>
                <a:sym typeface="Karma"/>
              </a:rPr>
              <a:t>Reports &gt; </a:t>
            </a:r>
            <a:r>
              <a:rPr kumimoji="0" lang="en-US" sz="2400" b="0" i="0" u="none" strike="noStrike" kern="0" cap="none" spc="0" normalizeH="0" baseline="0" noProof="0" dirty="0">
                <a:ln>
                  <a:noFill/>
                </a:ln>
                <a:solidFill>
                  <a:srgbClr val="DBD7B8"/>
                </a:solidFill>
                <a:effectLst/>
                <a:uLnTx/>
                <a:uFillTx/>
                <a:latin typeface="Karma"/>
                <a:ea typeface="Karma"/>
                <a:cs typeface="Karma"/>
                <a:sym typeface="Karma"/>
              </a:rPr>
              <a:t>Select </a:t>
            </a:r>
            <a:r>
              <a:rPr kumimoji="0" lang="en-US" sz="2400" b="1" i="0" u="none" strike="noStrike" kern="0" cap="none" spc="0" normalizeH="0" baseline="0" noProof="0" dirty="0">
                <a:ln>
                  <a:noFill/>
                </a:ln>
                <a:solidFill>
                  <a:srgbClr val="DBD7B8"/>
                </a:solidFill>
                <a:effectLst/>
                <a:uLnTx/>
                <a:uFillTx/>
                <a:latin typeface="Karma"/>
                <a:ea typeface="Karma"/>
                <a:cs typeface="Karma"/>
                <a:sym typeface="Karma"/>
              </a:rPr>
              <a:t>Object Reports </a:t>
            </a:r>
            <a:r>
              <a:rPr kumimoji="0" lang="en-US" sz="2400" b="0" i="0" u="none" strike="noStrike" kern="0" cap="none" spc="0" normalizeH="0" baseline="0" noProof="0" dirty="0">
                <a:ln>
                  <a:noFill/>
                </a:ln>
                <a:solidFill>
                  <a:srgbClr val="DBD7B8"/>
                </a:solidFill>
                <a:effectLst/>
                <a:uLnTx/>
                <a:uFillTx/>
                <a:latin typeface="Karma"/>
                <a:ea typeface="Karma"/>
                <a:cs typeface="Karma"/>
                <a:sym typeface="Karma"/>
              </a:rPr>
              <a:t>under System Reports Header</a:t>
            </a: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r>
              <a:rPr kumimoji="0" lang="en-US" sz="2400" b="0" i="0" u="none" strike="noStrike" kern="0" cap="none" spc="0" normalizeH="0" baseline="0" noProof="0" dirty="0">
                <a:ln>
                  <a:noFill/>
                </a:ln>
                <a:solidFill>
                  <a:srgbClr val="DBD7B8"/>
                </a:solidFill>
                <a:effectLst/>
                <a:uLnTx/>
                <a:uFillTx/>
                <a:latin typeface="Karma"/>
                <a:ea typeface="Karma"/>
                <a:cs typeface="Karma"/>
                <a:sym typeface="Karma"/>
              </a:rPr>
              <a:t>Find Report that you would like to Delete and Select</a:t>
            </a: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r>
              <a:rPr kumimoji="0" lang="en-US" sz="2400" b="0" i="0" u="none" strike="noStrike" kern="0" cap="none" spc="0" normalizeH="0" baseline="0" noProof="0" dirty="0">
                <a:ln>
                  <a:noFill/>
                </a:ln>
                <a:solidFill>
                  <a:srgbClr val="DBD7B8"/>
                </a:solidFill>
                <a:effectLst/>
                <a:uLnTx/>
                <a:uFillTx/>
                <a:latin typeface="Karma"/>
                <a:ea typeface="Karma"/>
                <a:cs typeface="Karma"/>
                <a:sym typeface="Karma"/>
              </a:rPr>
              <a:t>Scroll to bottom and Click </a:t>
            </a:r>
            <a:r>
              <a:rPr kumimoji="0" lang="en-US" sz="2400" b="1" i="0" u="none" strike="noStrike" kern="0" cap="none" spc="0" normalizeH="0" baseline="0" noProof="0" dirty="0">
                <a:ln>
                  <a:noFill/>
                </a:ln>
                <a:solidFill>
                  <a:srgbClr val="DBD7B8"/>
                </a:solidFill>
                <a:effectLst/>
                <a:uLnTx/>
                <a:uFillTx/>
                <a:latin typeface="Karma"/>
                <a:ea typeface="Karma"/>
                <a:cs typeface="Karma"/>
                <a:sym typeface="Karma"/>
              </a:rPr>
              <a:t>Edit the main report parameters</a:t>
            </a: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r>
              <a:rPr kumimoji="0" lang="en-US" sz="2400" b="0" i="0" u="none" strike="noStrike" kern="0" cap="none" spc="0" normalizeH="0" baseline="0" noProof="0" dirty="0">
                <a:ln>
                  <a:noFill/>
                </a:ln>
                <a:solidFill>
                  <a:srgbClr val="DBD7B8"/>
                </a:solidFill>
                <a:effectLst/>
                <a:uLnTx/>
                <a:uFillTx/>
                <a:latin typeface="Karma"/>
                <a:ea typeface="Karma"/>
                <a:cs typeface="Karma"/>
                <a:sym typeface="Karma"/>
              </a:rPr>
              <a:t>Click </a:t>
            </a:r>
            <a:r>
              <a:rPr kumimoji="0" lang="en-US" sz="2400" b="1" i="0" u="none" strike="noStrike" kern="0" cap="none" spc="0" normalizeH="0" baseline="0" noProof="0" dirty="0">
                <a:ln>
                  <a:noFill/>
                </a:ln>
                <a:solidFill>
                  <a:srgbClr val="DBD7B8"/>
                </a:solidFill>
                <a:effectLst/>
                <a:uLnTx/>
                <a:uFillTx/>
                <a:latin typeface="Karma"/>
                <a:ea typeface="Karma"/>
                <a:cs typeface="Karma"/>
                <a:sym typeface="Karma"/>
              </a:rPr>
              <a:t>Delete </a:t>
            </a:r>
            <a:r>
              <a:rPr kumimoji="0" lang="en-US" sz="2400" b="0" i="0" u="none" strike="noStrike" kern="0" cap="none" spc="0" normalizeH="0" baseline="0" noProof="0" dirty="0">
                <a:ln>
                  <a:noFill/>
                </a:ln>
                <a:solidFill>
                  <a:srgbClr val="DBD7B8"/>
                </a:solidFill>
                <a:effectLst/>
                <a:uLnTx/>
                <a:uFillTx/>
                <a:latin typeface="Karma"/>
                <a:ea typeface="Karma"/>
                <a:cs typeface="Karma"/>
                <a:sym typeface="Karma"/>
              </a:rPr>
              <a:t>(bottom right)</a:t>
            </a: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endParaRPr kumimoji="0" lang="en-US" sz="2400" b="1" i="0" u="none" strike="noStrike" kern="0" cap="none" spc="0" normalizeH="0" baseline="0" noProof="0" dirty="0">
              <a:ln>
                <a:noFill/>
              </a:ln>
              <a:solidFill>
                <a:srgbClr val="DBD7B8"/>
              </a:solidFill>
              <a:effectLst/>
              <a:uLnTx/>
              <a:uFillTx/>
              <a:latin typeface="Karma"/>
              <a:ea typeface="Karma"/>
              <a:cs typeface="Karma"/>
              <a:sym typeface="Karma"/>
            </a:endParaRP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r>
              <a:rPr kumimoji="0" lang="en-US" sz="2400" b="0" i="0" u="none" strike="noStrike" kern="0" cap="none" spc="0" normalizeH="0" baseline="0" noProof="0" dirty="0">
                <a:ln>
                  <a:noFill/>
                </a:ln>
                <a:solidFill>
                  <a:srgbClr val="DBD7B8"/>
                </a:solidFill>
                <a:effectLst/>
                <a:uLnTx/>
                <a:uFillTx/>
                <a:latin typeface="Karma"/>
                <a:ea typeface="Karma"/>
                <a:cs typeface="Karma"/>
                <a:sym typeface="Karma"/>
              </a:rPr>
              <a:t>Click </a:t>
            </a:r>
            <a:r>
              <a:rPr kumimoji="0" lang="en-US" sz="2400" b="1" i="0" u="none" strike="noStrike" kern="0" cap="none" spc="0" normalizeH="0" baseline="0" noProof="0" dirty="0">
                <a:ln>
                  <a:noFill/>
                </a:ln>
                <a:solidFill>
                  <a:srgbClr val="DBD7B8"/>
                </a:solidFill>
                <a:effectLst/>
                <a:uLnTx/>
                <a:uFillTx/>
                <a:latin typeface="Karma"/>
                <a:ea typeface="Karma"/>
                <a:cs typeface="Karma"/>
                <a:sym typeface="Karma"/>
              </a:rPr>
              <a:t>Confirm Delete</a:t>
            </a:r>
            <a:endParaRPr kumimoji="0" lang="en-US" sz="2400" b="0" i="0" u="none" strike="noStrike" kern="0" cap="none" spc="0" normalizeH="0" baseline="0" noProof="0" dirty="0">
              <a:ln>
                <a:noFill/>
              </a:ln>
              <a:solidFill>
                <a:srgbClr val="DBD7B8"/>
              </a:solidFill>
              <a:effectLst/>
              <a:uLnTx/>
              <a:uFillTx/>
              <a:latin typeface="Karma"/>
              <a:ea typeface="Karma"/>
              <a:cs typeface="Karma"/>
              <a:sym typeface="Karma"/>
            </a:endParaRP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endParaRPr kumimoji="0" lang="en-US" sz="2400" b="0" i="0" u="none" strike="noStrike" kern="0" cap="none" spc="0" normalizeH="0" baseline="0" noProof="0" dirty="0">
              <a:ln>
                <a:noFill/>
              </a:ln>
              <a:solidFill>
                <a:srgbClr val="DBD7B8"/>
              </a:solidFill>
              <a:effectLst/>
              <a:uLnTx/>
              <a:uFillTx/>
              <a:latin typeface="Karma"/>
              <a:ea typeface="Karma"/>
              <a:cs typeface="Karma"/>
              <a:sym typeface="Karma"/>
            </a:endParaRP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endParaRPr kumimoji="0" lang="en-US" sz="2800" b="0" i="0" u="none" strike="noStrike" kern="0" cap="none" spc="0" normalizeH="0" baseline="0" noProof="0" dirty="0">
              <a:ln>
                <a:noFill/>
              </a:ln>
              <a:solidFill>
                <a:srgbClr val="DBD7B8"/>
              </a:solidFill>
              <a:effectLst/>
              <a:uLnTx/>
              <a:uFillTx/>
              <a:latin typeface="Karma"/>
              <a:ea typeface="Karma"/>
              <a:cs typeface="Karma"/>
              <a:sym typeface="Karma"/>
            </a:endParaRPr>
          </a:p>
          <a:p>
            <a:pPr marL="533400" marR="0" lvl="0"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endParaRPr kumimoji="0" lang="en-US" sz="2800" b="0" i="0" u="none" strike="noStrike" kern="0" cap="none" spc="0" normalizeH="0" baseline="0" noProof="0" dirty="0">
              <a:ln>
                <a:noFill/>
              </a:ln>
              <a:solidFill>
                <a:srgbClr val="DBD7B8"/>
              </a:solidFill>
              <a:effectLst/>
              <a:uLnTx/>
              <a:uFillTx/>
              <a:latin typeface="Karma"/>
              <a:ea typeface="Karma"/>
              <a:cs typeface="Karma"/>
              <a:sym typeface="Karma"/>
            </a:endParaRPr>
          </a:p>
          <a:p>
            <a:pPr marL="533400" marR="0" lvl="4" indent="-457200" algn="l" defTabSz="914400" rtl="0" eaLnBrk="1" fontAlgn="auto" latinLnBrk="0" hangingPunct="1">
              <a:lnSpc>
                <a:spcPct val="115000"/>
              </a:lnSpc>
              <a:spcBef>
                <a:spcPts val="0"/>
              </a:spcBef>
              <a:spcAft>
                <a:spcPts val="600"/>
              </a:spcAft>
              <a:buClr>
                <a:srgbClr val="DBD7B8"/>
              </a:buClr>
              <a:buSzPts val="2400"/>
              <a:buFont typeface="Arial" panose="020B0604020202020204" pitchFamily="34" charset="0"/>
              <a:buChar char="•"/>
              <a:tabLst/>
              <a:defRPr/>
            </a:pPr>
            <a:endParaRPr kumimoji="0" lang="en-US" sz="2800" b="0" i="0" u="none" strike="noStrike" kern="0" cap="none" spc="0" normalizeH="0" baseline="0" noProof="0" dirty="0">
              <a:ln>
                <a:noFill/>
              </a:ln>
              <a:solidFill>
                <a:srgbClr val="DBD7B8"/>
              </a:solidFill>
              <a:effectLst/>
              <a:uLnTx/>
              <a:uFillTx/>
              <a:latin typeface="Karma"/>
              <a:ea typeface="Karma"/>
              <a:cs typeface="Karma"/>
              <a:sym typeface="Karma"/>
            </a:endParaRP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76200" marR="0" lvl="0" indent="0" algn="l" defTabSz="914400" rtl="0" eaLnBrk="1" fontAlgn="auto" latinLnBrk="0" hangingPunct="1">
              <a:lnSpc>
                <a:spcPct val="115000"/>
              </a:lnSpc>
              <a:spcBef>
                <a:spcPts val="0"/>
              </a:spcBef>
              <a:spcAft>
                <a:spcPts val="600"/>
              </a:spcAft>
              <a:buClr>
                <a:srgbClr val="DBD7B8"/>
              </a:buClr>
              <a:buSzPts val="2400"/>
              <a:buFont typeface="Arial"/>
              <a:buNone/>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a:p>
            <a:pPr marL="457200" marR="0" lvl="0" indent="-381000" algn="l" defTabSz="914400" rtl="0" eaLnBrk="1" fontAlgn="auto" latinLnBrk="0" hangingPunct="1">
              <a:lnSpc>
                <a:spcPct val="115000"/>
              </a:lnSpc>
              <a:spcBef>
                <a:spcPts val="0"/>
              </a:spcBef>
              <a:spcAft>
                <a:spcPts val="600"/>
              </a:spcAft>
              <a:buClr>
                <a:srgbClr val="DBD7B8"/>
              </a:buClr>
              <a:buSzPts val="2400"/>
              <a:buFont typeface="Karma"/>
              <a:buChar char="●"/>
              <a:tabLst/>
              <a:defRPr/>
            </a:pPr>
            <a:endParaRPr kumimoji="0" lang="en-US" sz="3600" b="0" i="0" u="none" strike="noStrike" kern="0" cap="none" spc="0" normalizeH="0" baseline="0" noProof="0" dirty="0">
              <a:ln>
                <a:noFill/>
              </a:ln>
              <a:solidFill>
                <a:srgbClr val="DBD7B8"/>
              </a:solidFill>
              <a:effectLst/>
              <a:uLnTx/>
              <a:uFillTx/>
              <a:latin typeface="Karma"/>
              <a:ea typeface="Karma"/>
              <a:cs typeface="Karma"/>
              <a:sym typeface="Karma"/>
            </a:endParaRPr>
          </a:p>
        </p:txBody>
      </p:sp>
      <p:pic>
        <p:nvPicPr>
          <p:cNvPr id="4" name="Picture 3">
            <a:extLst>
              <a:ext uri="{FF2B5EF4-FFF2-40B4-BE49-F238E27FC236}">
                <a16:creationId xmlns:a16="http://schemas.microsoft.com/office/drawing/2014/main" id="{E4D5C310-E0DD-B783-99F4-C004A866122A}"/>
              </a:ext>
            </a:extLst>
          </p:cNvPr>
          <p:cNvPicPr>
            <a:picLocks noChangeAspect="1"/>
          </p:cNvPicPr>
          <p:nvPr/>
        </p:nvPicPr>
        <p:blipFill>
          <a:blip r:embed="rId3"/>
          <a:stretch>
            <a:fillRect/>
          </a:stretch>
        </p:blipFill>
        <p:spPr>
          <a:xfrm>
            <a:off x="1035785" y="4527903"/>
            <a:ext cx="1171739" cy="447737"/>
          </a:xfrm>
          <a:prstGeom prst="rect">
            <a:avLst/>
          </a:prstGeom>
        </p:spPr>
      </p:pic>
      <p:pic>
        <p:nvPicPr>
          <p:cNvPr id="6" name="Picture 5">
            <a:extLst>
              <a:ext uri="{FF2B5EF4-FFF2-40B4-BE49-F238E27FC236}">
                <a16:creationId xmlns:a16="http://schemas.microsoft.com/office/drawing/2014/main" id="{BCF077F0-5192-B6CC-0855-B292A4ACC073}"/>
              </a:ext>
            </a:extLst>
          </p:cNvPr>
          <p:cNvPicPr>
            <a:picLocks noChangeAspect="1"/>
          </p:cNvPicPr>
          <p:nvPr/>
        </p:nvPicPr>
        <p:blipFill>
          <a:blip r:embed="rId4"/>
          <a:stretch>
            <a:fillRect/>
          </a:stretch>
        </p:blipFill>
        <p:spPr>
          <a:xfrm>
            <a:off x="1035785" y="5489038"/>
            <a:ext cx="1971950" cy="504895"/>
          </a:xfrm>
          <a:prstGeom prst="rect">
            <a:avLst/>
          </a:prstGeom>
        </p:spPr>
      </p:pic>
    </p:spTree>
    <p:extLst>
      <p:ext uri="{BB962C8B-B14F-4D97-AF65-F5344CB8AC3E}">
        <p14:creationId xmlns:p14="http://schemas.microsoft.com/office/powerpoint/2010/main" val="4092623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0000"/>
            <a:lum/>
          </a:blip>
          <a:srcRect/>
          <a:tile tx="0" ty="0" sx="50000" sy="50000" flip="none" algn="ctr"/>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23646CB-5C21-41BA-AFE7-97DBD1ED88B4}"/>
              </a:ext>
            </a:extLst>
          </p:cNvPr>
          <p:cNvSpPr txBox="1"/>
          <p:nvPr/>
        </p:nvSpPr>
        <p:spPr>
          <a:xfrm>
            <a:off x="-166852" y="1342047"/>
            <a:ext cx="5029200" cy="4893647"/>
          </a:xfrm>
          <a:prstGeom prst="rect">
            <a:avLst/>
          </a:prstGeom>
          <a:noFill/>
        </p:spPr>
        <p:txBody>
          <a:bodyPr wrap="square">
            <a:spAutoFit/>
          </a:bodyPr>
          <a:lstStyle/>
          <a:p>
            <a:pPr marL="742932" lvl="1" indent="-285744" algn="just" defTabSz="1219170">
              <a:buClr>
                <a:srgbClr val="000000"/>
              </a:buClr>
              <a:buFont typeface="Wingdings" panose="05000000000000000000" pitchFamily="2" charset="2"/>
              <a:buChar char="§"/>
            </a:pPr>
            <a:r>
              <a:rPr lang="en-US" sz="1400" b="1" kern="0" dirty="0">
                <a:solidFill>
                  <a:srgbClr val="000000"/>
                </a:solidFill>
                <a:latin typeface="Calibri" panose="020F0502020204030204" pitchFamily="34" charset="0"/>
                <a:cs typeface="Calibri" panose="020F0502020204030204" pitchFamily="34" charset="0"/>
                <a:sym typeface="Arial"/>
              </a:rPr>
              <a:t>Know what portion of the school year the term represents</a:t>
            </a:r>
            <a:r>
              <a:rPr lang="en-US" sz="1400" kern="0" dirty="0">
                <a:solidFill>
                  <a:srgbClr val="000000"/>
                </a:solidFill>
                <a:latin typeface="Calibri" panose="020F0502020204030204" pitchFamily="34" charset="0"/>
                <a:cs typeface="Calibri" panose="020F0502020204030204" pitchFamily="34" charset="0"/>
                <a:sym typeface="Arial"/>
              </a:rPr>
              <a:t>: For example, a quarter is typically 1/4 of the school year. A semester is typically 1/2.  Verify that the dates are correct.  </a:t>
            </a:r>
            <a:r>
              <a:rPr lang="en-US" sz="1400" b="1" kern="0" dirty="0">
                <a:solidFill>
                  <a:srgbClr val="000000"/>
                </a:solidFill>
                <a:latin typeface="Calibri" panose="020F0502020204030204" pitchFamily="34" charset="0"/>
                <a:cs typeface="Calibri" panose="020F0502020204030204" pitchFamily="34" charset="0"/>
                <a:sym typeface="Arial"/>
              </a:rPr>
              <a:t>Note</a:t>
            </a:r>
            <a:r>
              <a:rPr lang="en-US" sz="1400" kern="0" dirty="0">
                <a:solidFill>
                  <a:srgbClr val="000000"/>
                </a:solidFill>
                <a:latin typeface="Calibri" panose="020F0502020204030204" pitchFamily="34" charset="0"/>
                <a:cs typeface="Calibri" panose="020F0502020204030204" pitchFamily="34" charset="0"/>
                <a:sym typeface="Arial"/>
              </a:rPr>
              <a:t>: </a:t>
            </a:r>
            <a:r>
              <a:rPr lang="en-US" sz="1400" i="1" kern="0" dirty="0">
                <a:solidFill>
                  <a:srgbClr val="000000"/>
                </a:solidFill>
                <a:latin typeface="Calibri" panose="020F0502020204030204" pitchFamily="34" charset="0"/>
                <a:cs typeface="Calibri" panose="020F0502020204030204" pitchFamily="34" charset="0"/>
                <a:sym typeface="Arial"/>
              </a:rPr>
              <a:t>Dates cannot be changed.</a:t>
            </a:r>
          </a:p>
          <a:p>
            <a:pPr marL="742932" lvl="1" indent="-285744" algn="just" defTabSz="1219170">
              <a:buClr>
                <a:srgbClr val="000000"/>
              </a:buClr>
              <a:buFont typeface="Wingdings" panose="05000000000000000000" pitchFamily="2" charset="2"/>
              <a:buChar char="§"/>
            </a:pPr>
            <a:r>
              <a:rPr lang="en-US" sz="1400" kern="0" dirty="0">
                <a:solidFill>
                  <a:srgbClr val="000000"/>
                </a:solidFill>
                <a:latin typeface="Calibri" panose="020F0502020204030204" pitchFamily="34" charset="0"/>
                <a:cs typeface="Calibri" panose="020F0502020204030204" pitchFamily="34" charset="0"/>
                <a:sym typeface="Arial"/>
              </a:rPr>
              <a:t>It is </a:t>
            </a:r>
            <a:r>
              <a:rPr lang="en-US" sz="1400" b="1" kern="0" dirty="0">
                <a:solidFill>
                  <a:srgbClr val="000000"/>
                </a:solidFill>
                <a:latin typeface="Calibri" panose="020F0502020204030204" pitchFamily="34" charset="0"/>
                <a:cs typeface="Calibri" panose="020F0502020204030204" pitchFamily="34" charset="0"/>
                <a:sym typeface="Arial"/>
              </a:rPr>
              <a:t>mandatory</a:t>
            </a:r>
            <a:r>
              <a:rPr lang="en-US" sz="1400" kern="0" dirty="0">
                <a:solidFill>
                  <a:srgbClr val="000000"/>
                </a:solidFill>
                <a:latin typeface="Calibri" panose="020F0502020204030204" pitchFamily="34" charset="0"/>
                <a:cs typeface="Calibri" panose="020F0502020204030204" pitchFamily="34" charset="0"/>
                <a:sym typeface="Arial"/>
              </a:rPr>
              <a:t> to create your Terms in this order:  YEAR, Semester 1, Semester 2, Quarter 1, Quarter 2, Quarter 3, Quarter 4.   </a:t>
            </a:r>
          </a:p>
          <a:p>
            <a:pPr marL="1200121" lvl="2" indent="-285744" algn="just" defTabSz="1219170">
              <a:buClr>
                <a:srgbClr val="000000"/>
              </a:buClr>
              <a:buFont typeface="Wingdings" panose="05000000000000000000" pitchFamily="2" charset="2"/>
              <a:buChar char="§"/>
            </a:pPr>
            <a:r>
              <a:rPr lang="en-US" sz="1400" kern="0" dirty="0">
                <a:solidFill>
                  <a:srgbClr val="000000"/>
                </a:solidFill>
                <a:latin typeface="Calibri" panose="020F0502020204030204" pitchFamily="34" charset="0"/>
                <a:cs typeface="Calibri" panose="020F0502020204030204" pitchFamily="34" charset="0"/>
                <a:sym typeface="Arial"/>
              </a:rPr>
              <a:t>All efforts must be made to create Terms in the correct order.  </a:t>
            </a:r>
          </a:p>
          <a:p>
            <a:pPr marL="1657309" lvl="3" indent="-285744" algn="just" defTabSz="1219170">
              <a:buClr>
                <a:srgbClr val="000000"/>
              </a:buClr>
              <a:buFont typeface="Wingdings" panose="05000000000000000000" pitchFamily="2" charset="2"/>
              <a:buChar char="§"/>
            </a:pPr>
            <a:r>
              <a:rPr lang="en-US" sz="1400" kern="0" dirty="0">
                <a:solidFill>
                  <a:srgbClr val="000000"/>
                </a:solidFill>
                <a:latin typeface="Calibri" panose="020F0502020204030204" pitchFamily="34" charset="0"/>
                <a:cs typeface="Calibri" panose="020F0502020204030204" pitchFamily="34" charset="0"/>
                <a:sym typeface="Arial"/>
              </a:rPr>
              <a:t>A Cantey help ticket is REQUIRED when Terms are created out of order!</a:t>
            </a:r>
          </a:p>
          <a:p>
            <a:pPr marL="1657309" lvl="3" indent="-285744" algn="just" defTabSz="1219170">
              <a:buClr>
                <a:srgbClr val="000000"/>
              </a:buClr>
              <a:buFont typeface="Wingdings" panose="05000000000000000000" pitchFamily="2" charset="2"/>
              <a:buChar char="§"/>
            </a:pPr>
            <a:r>
              <a:rPr lang="en-US" sz="1400" kern="0" dirty="0">
                <a:solidFill>
                  <a:srgbClr val="000000"/>
                </a:solidFill>
                <a:latin typeface="Calibri" panose="020F0502020204030204" pitchFamily="34" charset="0"/>
                <a:cs typeface="Calibri" panose="020F0502020204030204" pitchFamily="34" charset="0"/>
                <a:sym typeface="Arial"/>
              </a:rPr>
              <a:t>A Cantey help ticket is REQUIRED that Cantey must then send to PowerSchool when the Year Term is wrong.</a:t>
            </a:r>
          </a:p>
          <a:p>
            <a:pPr marL="1200121" lvl="2" indent="-285744" algn="just" defTabSz="1219170">
              <a:buClr>
                <a:srgbClr val="000000"/>
              </a:buClr>
              <a:buFont typeface="Wingdings" panose="05000000000000000000" pitchFamily="2" charset="2"/>
              <a:buChar char="§"/>
            </a:pPr>
            <a:r>
              <a:rPr lang="en-US" sz="1400" kern="0" dirty="0">
                <a:solidFill>
                  <a:srgbClr val="000000"/>
                </a:solidFill>
                <a:latin typeface="Calibri" panose="020F0502020204030204" pitchFamily="34" charset="0"/>
                <a:cs typeface="Calibri" panose="020F0502020204030204" pitchFamily="34" charset="0"/>
                <a:sym typeface="Arial"/>
              </a:rPr>
              <a:t>Do not create duplicate Terms. </a:t>
            </a:r>
          </a:p>
          <a:p>
            <a:pPr marL="1657309" lvl="3" indent="-285744" algn="just" defTabSz="1219170">
              <a:buClr>
                <a:srgbClr val="000000"/>
              </a:buClr>
              <a:buFont typeface="Wingdings" panose="05000000000000000000" pitchFamily="2" charset="2"/>
              <a:buChar char="§"/>
            </a:pPr>
            <a:r>
              <a:rPr lang="en-US" sz="1400" kern="0" dirty="0">
                <a:solidFill>
                  <a:srgbClr val="000000"/>
                </a:solidFill>
                <a:latin typeface="Calibri" panose="020F0502020204030204" pitchFamily="34" charset="0"/>
                <a:cs typeface="Calibri" panose="020F0502020204030204" pitchFamily="34" charset="0"/>
                <a:sym typeface="Arial"/>
              </a:rPr>
              <a:t>A Cantey help ticket is REQUIRED when Terms are duplicated!</a:t>
            </a:r>
          </a:p>
          <a:p>
            <a:pPr marL="1657309" lvl="3" indent="-285744" algn="just" defTabSz="1219170">
              <a:buClr>
                <a:srgbClr val="000000"/>
              </a:buClr>
              <a:buFont typeface="Wingdings" panose="05000000000000000000" pitchFamily="2" charset="2"/>
              <a:buChar char="§"/>
            </a:pPr>
            <a:r>
              <a:rPr lang="en-US" sz="1400" kern="0" dirty="0">
                <a:solidFill>
                  <a:srgbClr val="000000"/>
                </a:solidFill>
                <a:latin typeface="Calibri" panose="020F0502020204030204" pitchFamily="34" charset="0"/>
                <a:cs typeface="Calibri" panose="020F0502020204030204" pitchFamily="34" charset="0"/>
                <a:sym typeface="Arial"/>
              </a:rPr>
              <a:t>A Cantey help ticket is REQUIRED that Cantey must then send to PowerSchool when the Year Term is duplicated.</a:t>
            </a:r>
          </a:p>
          <a:p>
            <a:pPr marL="0" lvl="1" defTabSz="1219170">
              <a:buClr>
                <a:srgbClr val="000000"/>
              </a:buClr>
            </a:pPr>
            <a:r>
              <a:rPr lang="en-US" sz="1600" kern="0" dirty="0">
                <a:solidFill>
                  <a:srgbClr val="000000"/>
                </a:solidFill>
                <a:latin typeface="Arial"/>
                <a:cs typeface="Arial"/>
                <a:sym typeface="Arial"/>
              </a:rPr>
              <a:t> </a:t>
            </a:r>
            <a:endParaRPr lang="en-US" sz="1600" b="1" kern="0" dirty="0">
              <a:solidFill>
                <a:srgbClr val="000000"/>
              </a:solidFill>
              <a:latin typeface="Arial"/>
              <a:cs typeface="Arial"/>
              <a:sym typeface="Arial"/>
            </a:endParaRPr>
          </a:p>
          <a:p>
            <a:pPr marL="457189" lvl="1" defTabSz="1219170">
              <a:buClr>
                <a:srgbClr val="000000"/>
              </a:buClr>
            </a:pPr>
            <a:endParaRPr lang="en-US" sz="1600" kern="0" dirty="0">
              <a:solidFill>
                <a:srgbClr val="000000"/>
              </a:solidFill>
              <a:latin typeface="Arial"/>
              <a:cs typeface="Arial"/>
              <a:sym typeface="Arial"/>
            </a:endParaRPr>
          </a:p>
        </p:txBody>
      </p:sp>
      <p:pic>
        <p:nvPicPr>
          <p:cNvPr id="3" name="Picture 2">
            <a:extLst>
              <a:ext uri="{FF2B5EF4-FFF2-40B4-BE49-F238E27FC236}">
                <a16:creationId xmlns:a16="http://schemas.microsoft.com/office/drawing/2014/main" id="{46DAC60E-3076-4618-9EE0-660BA9EE3065}"/>
              </a:ext>
            </a:extLst>
          </p:cNvPr>
          <p:cNvPicPr>
            <a:picLocks noChangeAspect="1"/>
          </p:cNvPicPr>
          <p:nvPr/>
        </p:nvPicPr>
        <p:blipFill>
          <a:blip r:embed="rId3"/>
          <a:stretch>
            <a:fillRect/>
          </a:stretch>
        </p:blipFill>
        <p:spPr>
          <a:xfrm>
            <a:off x="6924839" y="1813635"/>
            <a:ext cx="5029200" cy="8843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9F519252-BF08-48A0-ACE7-BCA8BE4AA840}"/>
              </a:ext>
            </a:extLst>
          </p:cNvPr>
          <p:cNvPicPr>
            <a:picLocks noChangeAspect="1"/>
          </p:cNvPicPr>
          <p:nvPr/>
        </p:nvPicPr>
        <p:blipFill>
          <a:blip r:embed="rId4"/>
          <a:stretch>
            <a:fillRect/>
          </a:stretch>
        </p:blipFill>
        <p:spPr>
          <a:xfrm>
            <a:off x="6937644" y="2879602"/>
            <a:ext cx="5029200" cy="11528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C12B14E3-DE3F-4A28-A173-6F8B333D7050}"/>
              </a:ext>
            </a:extLst>
          </p:cNvPr>
          <p:cNvPicPr>
            <a:picLocks noChangeAspect="1"/>
          </p:cNvPicPr>
          <p:nvPr/>
        </p:nvPicPr>
        <p:blipFill>
          <a:blip r:embed="rId5"/>
          <a:stretch>
            <a:fillRect/>
          </a:stretch>
        </p:blipFill>
        <p:spPr>
          <a:xfrm>
            <a:off x="6924839" y="4202350"/>
            <a:ext cx="5029200" cy="14693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528CFFEE-6B34-4FC6-9726-9AD409EC8C97}"/>
              </a:ext>
            </a:extLst>
          </p:cNvPr>
          <p:cNvSpPr txBox="1"/>
          <p:nvPr/>
        </p:nvSpPr>
        <p:spPr>
          <a:xfrm>
            <a:off x="5387131" y="1813634"/>
            <a:ext cx="1417739" cy="523220"/>
          </a:xfrm>
          <a:prstGeom prst="rect">
            <a:avLst/>
          </a:prstGeom>
          <a:solidFill>
            <a:schemeClr val="accent1">
              <a:lumMod val="20000"/>
              <a:lumOff val="80000"/>
            </a:schemeClr>
          </a:solidFill>
          <a:ln>
            <a:noFill/>
          </a:ln>
        </p:spPr>
        <p:txBody>
          <a:bodyPr wrap="square" rtlCol="0">
            <a:spAutoFit/>
          </a:bodyPr>
          <a:lstStyle/>
          <a:p>
            <a:pPr defTabSz="1219170">
              <a:buClr>
                <a:srgbClr val="000000"/>
              </a:buClr>
            </a:pPr>
            <a:r>
              <a:rPr lang="en-US" sz="1400" b="1" kern="0" dirty="0">
                <a:solidFill>
                  <a:srgbClr val="000000"/>
                </a:solidFill>
                <a:latin typeface="Calibri" panose="020F0502020204030204" pitchFamily="34" charset="0"/>
                <a:cs typeface="Calibri" panose="020F0502020204030204" pitchFamily="34" charset="0"/>
                <a:sym typeface="Arial"/>
              </a:rPr>
              <a:t>YEAR Term must be created first.  </a:t>
            </a:r>
          </a:p>
        </p:txBody>
      </p:sp>
      <p:sp>
        <p:nvSpPr>
          <p:cNvPr id="10" name="Title 1">
            <a:extLst>
              <a:ext uri="{FF2B5EF4-FFF2-40B4-BE49-F238E27FC236}">
                <a16:creationId xmlns:a16="http://schemas.microsoft.com/office/drawing/2014/main" id="{5B2123AE-C3DE-2ED1-167C-38316F250267}"/>
              </a:ext>
            </a:extLst>
          </p:cNvPr>
          <p:cNvSpPr txBox="1">
            <a:spLocks/>
          </p:cNvSpPr>
          <p:nvPr/>
        </p:nvSpPr>
        <p:spPr>
          <a:xfrm>
            <a:off x="-188442" y="122109"/>
            <a:ext cx="12568883" cy="800681"/>
          </a:xfrm>
          <a:prstGeom prst="rect">
            <a:avLst/>
          </a:prstGeom>
          <a:solidFill>
            <a:schemeClr val="accent1">
              <a:lumMod val="20000"/>
              <a:lumOff val="8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dirty="0">
                <a:solidFill>
                  <a:srgbClr val="393231"/>
                </a:solidFill>
                <a:latin typeface="Calibri" panose="020F0502020204030204" pitchFamily="34" charset="0"/>
                <a:cs typeface="Calibri" panose="020F0502020204030204" pitchFamily="34" charset="0"/>
                <a:sym typeface="Arial"/>
              </a:rPr>
              <a:t>  </a:t>
            </a:r>
            <a:r>
              <a:rPr lang="en-US" sz="4400" b="1" dirty="0">
                <a:solidFill>
                  <a:srgbClr val="5F5B52"/>
                </a:solidFill>
                <a:latin typeface="Calibri" panose="020F0502020204030204" pitchFamily="34" charset="0"/>
                <a:cs typeface="Calibri" panose="020F0502020204030204" pitchFamily="34" charset="0"/>
                <a:sym typeface="Arial"/>
              </a:rPr>
              <a:t>Before Creating Additional Terms</a:t>
            </a:r>
            <a:endParaRPr lang="en-US" b="1" dirty="0">
              <a:solidFill>
                <a:srgbClr val="5F5B52"/>
              </a:solidFill>
              <a:latin typeface="Calibri" panose="020F0502020204030204" pitchFamily="34" charset="0"/>
              <a:cs typeface="Calibri" panose="020F0502020204030204" pitchFamily="34" charset="0"/>
              <a:sym typeface="Arial"/>
            </a:endParaRPr>
          </a:p>
        </p:txBody>
      </p:sp>
      <p:sp>
        <p:nvSpPr>
          <p:cNvPr id="13" name="Arrow: Right 12">
            <a:extLst>
              <a:ext uri="{FF2B5EF4-FFF2-40B4-BE49-F238E27FC236}">
                <a16:creationId xmlns:a16="http://schemas.microsoft.com/office/drawing/2014/main" id="{00DCC36D-2B9A-CFAE-E03E-C189D1365E7B}"/>
              </a:ext>
            </a:extLst>
          </p:cNvPr>
          <p:cNvSpPr/>
          <p:nvPr/>
        </p:nvSpPr>
        <p:spPr>
          <a:xfrm>
            <a:off x="6258187" y="2474752"/>
            <a:ext cx="486563" cy="223197"/>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
        <p:nvSpPr>
          <p:cNvPr id="14" name="TextBox 13">
            <a:extLst>
              <a:ext uri="{FF2B5EF4-FFF2-40B4-BE49-F238E27FC236}">
                <a16:creationId xmlns:a16="http://schemas.microsoft.com/office/drawing/2014/main" id="{133408E4-68C2-9B3D-035B-BB1FD0EFDFCF}"/>
              </a:ext>
            </a:extLst>
          </p:cNvPr>
          <p:cNvSpPr txBox="1"/>
          <p:nvPr/>
        </p:nvSpPr>
        <p:spPr>
          <a:xfrm>
            <a:off x="5387131" y="2885714"/>
            <a:ext cx="1417739" cy="738664"/>
          </a:xfrm>
          <a:prstGeom prst="rect">
            <a:avLst/>
          </a:prstGeom>
          <a:solidFill>
            <a:schemeClr val="accent1">
              <a:lumMod val="40000"/>
              <a:lumOff val="60000"/>
            </a:schemeClr>
          </a:solidFill>
          <a:ln>
            <a:noFill/>
          </a:ln>
        </p:spPr>
        <p:txBody>
          <a:bodyPr wrap="square" rtlCol="0">
            <a:spAutoFit/>
          </a:bodyPr>
          <a:lstStyle/>
          <a:p>
            <a:pPr defTabSz="1219170">
              <a:buClr>
                <a:srgbClr val="000000"/>
              </a:buClr>
            </a:pPr>
            <a:r>
              <a:rPr lang="en-US" sz="1400" b="1" kern="0" dirty="0">
                <a:solidFill>
                  <a:srgbClr val="000000"/>
                </a:solidFill>
                <a:latin typeface="Calibri" panose="020F0502020204030204" pitchFamily="34" charset="0"/>
                <a:cs typeface="Calibri" panose="020F0502020204030204" pitchFamily="34" charset="0"/>
                <a:sym typeface="Arial"/>
              </a:rPr>
              <a:t>Semester 1 &amp; 2 Terms must be created next.  </a:t>
            </a:r>
          </a:p>
        </p:txBody>
      </p:sp>
      <p:sp>
        <p:nvSpPr>
          <p:cNvPr id="15" name="Arrow: Right 14">
            <a:extLst>
              <a:ext uri="{FF2B5EF4-FFF2-40B4-BE49-F238E27FC236}">
                <a16:creationId xmlns:a16="http://schemas.microsoft.com/office/drawing/2014/main" id="{32EEF484-FC7D-CEB8-4A3A-25ED8887F8E1}"/>
              </a:ext>
            </a:extLst>
          </p:cNvPr>
          <p:cNvSpPr/>
          <p:nvPr/>
        </p:nvSpPr>
        <p:spPr>
          <a:xfrm>
            <a:off x="6258187" y="3788871"/>
            <a:ext cx="486563" cy="223197"/>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
        <p:nvSpPr>
          <p:cNvPr id="16" name="TextBox 15">
            <a:extLst>
              <a:ext uri="{FF2B5EF4-FFF2-40B4-BE49-F238E27FC236}">
                <a16:creationId xmlns:a16="http://schemas.microsoft.com/office/drawing/2014/main" id="{35A802FD-ADF6-1465-A774-1B5E56A63C53}"/>
              </a:ext>
            </a:extLst>
          </p:cNvPr>
          <p:cNvSpPr txBox="1"/>
          <p:nvPr/>
        </p:nvSpPr>
        <p:spPr>
          <a:xfrm>
            <a:off x="5386996" y="4521148"/>
            <a:ext cx="1417739" cy="738664"/>
          </a:xfrm>
          <a:prstGeom prst="rect">
            <a:avLst/>
          </a:prstGeom>
          <a:solidFill>
            <a:schemeClr val="accent1">
              <a:lumMod val="60000"/>
              <a:lumOff val="40000"/>
            </a:schemeClr>
          </a:solidFill>
          <a:ln>
            <a:noFill/>
          </a:ln>
        </p:spPr>
        <p:txBody>
          <a:bodyPr wrap="square" rtlCol="0">
            <a:spAutoFit/>
          </a:bodyPr>
          <a:lstStyle/>
          <a:p>
            <a:pPr defTabSz="1219170">
              <a:buClr>
                <a:srgbClr val="000000"/>
              </a:buClr>
            </a:pPr>
            <a:r>
              <a:rPr lang="en-US" sz="1400" b="1" kern="0" dirty="0">
                <a:solidFill>
                  <a:srgbClr val="000000"/>
                </a:solidFill>
                <a:latin typeface="Calibri" panose="020F0502020204030204" pitchFamily="34" charset="0"/>
                <a:cs typeface="Calibri" panose="020F0502020204030204" pitchFamily="34" charset="0"/>
                <a:sym typeface="Arial"/>
              </a:rPr>
              <a:t>Quarter 1 – 4 Terms must be created next.  </a:t>
            </a:r>
          </a:p>
        </p:txBody>
      </p:sp>
      <p:sp>
        <p:nvSpPr>
          <p:cNvPr id="17" name="Arrow: Right 16">
            <a:extLst>
              <a:ext uri="{FF2B5EF4-FFF2-40B4-BE49-F238E27FC236}">
                <a16:creationId xmlns:a16="http://schemas.microsoft.com/office/drawing/2014/main" id="{BE318E83-8D6A-A36B-F4D5-1BEE98A3546C}"/>
              </a:ext>
            </a:extLst>
          </p:cNvPr>
          <p:cNvSpPr/>
          <p:nvPr/>
        </p:nvSpPr>
        <p:spPr>
          <a:xfrm>
            <a:off x="6258187" y="5408383"/>
            <a:ext cx="486563" cy="223197"/>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Tree>
    <p:extLst>
      <p:ext uri="{BB962C8B-B14F-4D97-AF65-F5344CB8AC3E}">
        <p14:creationId xmlns:p14="http://schemas.microsoft.com/office/powerpoint/2010/main" val="293277229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25"/>
          <p:cNvSpPr txBox="1">
            <a:spLocks noGrp="1"/>
          </p:cNvSpPr>
          <p:nvPr>
            <p:ph type="title"/>
          </p:nvPr>
        </p:nvSpPr>
        <p:spPr>
          <a:xfrm>
            <a:off x="9708043" y="2925150"/>
            <a:ext cx="2294013" cy="10077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GB" dirty="0"/>
              <a:t>Resources</a:t>
            </a:r>
            <a:endParaRPr dirty="0"/>
          </a:p>
        </p:txBody>
      </p:sp>
      <p:sp>
        <p:nvSpPr>
          <p:cNvPr id="593" name="Google Shape;593;p25"/>
          <p:cNvSpPr txBox="1">
            <a:spLocks noGrp="1"/>
          </p:cNvSpPr>
          <p:nvPr>
            <p:ph type="body" idx="1"/>
          </p:nvPr>
        </p:nvSpPr>
        <p:spPr>
          <a:xfrm>
            <a:off x="1123885" y="914400"/>
            <a:ext cx="6963671" cy="4394447"/>
          </a:xfrm>
          <a:prstGeom prst="rect">
            <a:avLst/>
          </a:prstGeom>
        </p:spPr>
        <p:txBody>
          <a:bodyPr spcFirstLastPara="1" wrap="square" lIns="121900" tIns="121900" rIns="121900" bIns="121900" anchor="t" anchorCtr="0">
            <a:noAutofit/>
          </a:bodyPr>
          <a:lstStyle/>
          <a:p>
            <a:pPr marL="342900" indent="-342900">
              <a:lnSpc>
                <a:spcPct val="100000"/>
              </a:lnSpc>
              <a:spcAft>
                <a:spcPts val="2100"/>
              </a:spcAft>
            </a:pPr>
            <a:r>
              <a:rPr lang="en-US" sz="1800" b="1" dirty="0">
                <a:solidFill>
                  <a:schemeClr val="tx1"/>
                </a:solidFill>
                <a:latin typeface="Angsana New" panose="020B0502040204020203" pitchFamily="18" charset="-34"/>
                <a:cs typeface="Angsana New" panose="020B0502040204020203" pitchFamily="18" charset="-34"/>
              </a:rPr>
              <a:t>Object Reports: </a:t>
            </a:r>
            <a:r>
              <a:rPr lang="en-US" sz="1800" b="1" dirty="0">
                <a:solidFill>
                  <a:schemeClr val="tx1"/>
                </a:solidFill>
                <a:latin typeface="Angsana New" panose="020B0502040204020203" pitchFamily="18" charset="-34"/>
                <a:cs typeface="Angsana New" panose="020B0502040204020203" pitchFamily="18" charset="-34"/>
                <a:hlinkClick r:id="rId3">
                  <a:extLst>
                    <a:ext uri="{A12FA001-AC4F-418D-AE19-62706E023703}">
                      <ahyp:hlinkClr xmlns:ahyp="http://schemas.microsoft.com/office/drawing/2018/hyperlinkcolor" val="tx"/>
                    </a:ext>
                  </a:extLst>
                </a:hlinkClick>
              </a:rPr>
              <a:t>https://ps.powerschool-docs.com/pssis-admin/22.7/object-reports</a:t>
            </a:r>
            <a:r>
              <a:rPr lang="en-US" sz="1800" b="1" dirty="0">
                <a:solidFill>
                  <a:schemeClr val="tx1"/>
                </a:solidFill>
                <a:latin typeface="Angsana New" panose="020B0502040204020203" pitchFamily="18" charset="-34"/>
                <a:cs typeface="Angsana New" panose="020B0502040204020203" pitchFamily="18" charset="-34"/>
              </a:rPr>
              <a:t> </a:t>
            </a:r>
          </a:p>
          <a:p>
            <a:pPr marL="342900" indent="-342900">
              <a:lnSpc>
                <a:spcPct val="100000"/>
              </a:lnSpc>
              <a:spcAft>
                <a:spcPts val="2100"/>
              </a:spcAft>
            </a:pPr>
            <a:r>
              <a:rPr lang="en-US" sz="1800" b="1" dirty="0">
                <a:solidFill>
                  <a:schemeClr val="tx1"/>
                </a:solidFill>
                <a:latin typeface="Angsana New" panose="020B0502040204020203" pitchFamily="18" charset="-34"/>
                <a:cs typeface="Angsana New" panose="020B0502040204020203" pitchFamily="18" charset="-34"/>
              </a:rPr>
              <a:t>Objects on an Object Report: </a:t>
            </a:r>
            <a:r>
              <a:rPr lang="en-US" sz="1800" b="1" dirty="0">
                <a:solidFill>
                  <a:schemeClr val="tx1"/>
                </a:solidFill>
                <a:latin typeface="Angsana New" panose="020B0502040204020203" pitchFamily="18" charset="-34"/>
                <a:cs typeface="Angsana New" panose="020B0502040204020203" pitchFamily="18" charset="-34"/>
                <a:hlinkClick r:id="rId4">
                  <a:extLst>
                    <a:ext uri="{A12FA001-AC4F-418D-AE19-62706E023703}">
                      <ahyp:hlinkClr xmlns:ahyp="http://schemas.microsoft.com/office/drawing/2018/hyperlinkcolor" val="tx"/>
                    </a:ext>
                  </a:extLst>
                </a:hlinkClick>
              </a:rPr>
              <a:t>https://ps.powerschool-docs.com/pssis-admin/22.7/objects-on-an-object-report</a:t>
            </a:r>
            <a:endParaRPr lang="en-US" sz="1800" b="1" dirty="0">
              <a:solidFill>
                <a:schemeClr val="tx1"/>
              </a:solidFill>
              <a:latin typeface="Angsana New" panose="020B0502040204020203" pitchFamily="18" charset="-34"/>
              <a:cs typeface="Angsana New" panose="020B0502040204020203" pitchFamily="18" charset="-34"/>
            </a:endParaRPr>
          </a:p>
          <a:p>
            <a:pPr marL="342900" indent="-342900">
              <a:lnSpc>
                <a:spcPct val="100000"/>
              </a:lnSpc>
              <a:spcAft>
                <a:spcPts val="2100"/>
              </a:spcAft>
            </a:pPr>
            <a:r>
              <a:rPr lang="en-US" sz="1800" b="1" dirty="0">
                <a:solidFill>
                  <a:schemeClr val="tx1"/>
                </a:solidFill>
                <a:latin typeface="Angsana New" panose="020B0502040204020203" pitchFamily="18" charset="-34"/>
                <a:cs typeface="Angsana New" panose="020B0502040204020203" pitchFamily="18" charset="-34"/>
              </a:rPr>
              <a:t> Custom Reports: </a:t>
            </a:r>
            <a:r>
              <a:rPr lang="en-US" sz="1800" b="1" dirty="0">
                <a:solidFill>
                  <a:schemeClr val="tx1"/>
                </a:solidFill>
                <a:latin typeface="Angsana New" panose="020B0502040204020203" pitchFamily="18" charset="-34"/>
                <a:cs typeface="Angsana New" panose="020B0502040204020203" pitchFamily="18" charset="-34"/>
                <a:hlinkClick r:id="rId5">
                  <a:extLst>
                    <a:ext uri="{A12FA001-AC4F-418D-AE19-62706E023703}">
                      <ahyp:hlinkClr xmlns:ahyp="http://schemas.microsoft.com/office/drawing/2018/hyperlinkcolor" val="tx"/>
                    </a:ext>
                  </a:extLst>
                </a:hlinkClick>
              </a:rPr>
              <a:t>https://ps.powerschool-docs.com/pssis-admin/22.7/custom-reports#id-(22.7)CustomReports-re_06a_custom_reports_html</a:t>
            </a:r>
            <a:r>
              <a:rPr lang="en-US" sz="1800" b="1" dirty="0">
                <a:solidFill>
                  <a:schemeClr val="tx1"/>
                </a:solidFill>
                <a:latin typeface="Angsana New" panose="020B0502040204020203" pitchFamily="18" charset="-34"/>
                <a:cs typeface="Angsana New" panose="020B0502040204020203" pitchFamily="18" charset="-34"/>
              </a:rPr>
              <a:t> </a:t>
            </a:r>
          </a:p>
          <a:p>
            <a:pPr marL="342900" indent="-342900">
              <a:lnSpc>
                <a:spcPct val="100000"/>
              </a:lnSpc>
              <a:spcAft>
                <a:spcPts val="2100"/>
              </a:spcAft>
            </a:pPr>
            <a:r>
              <a:rPr lang="en-US" sz="1800" b="1" dirty="0">
                <a:solidFill>
                  <a:schemeClr val="tx1"/>
                </a:solidFill>
                <a:latin typeface="Angsana New" panose="020B0502040204020203" pitchFamily="18" charset="-34"/>
                <a:cs typeface="Angsana New" panose="020B0502040204020203" pitchFamily="18" charset="-34"/>
              </a:rPr>
              <a:t>Report Formatting: </a:t>
            </a:r>
            <a:r>
              <a:rPr lang="en-US" sz="1800" b="1" dirty="0">
                <a:solidFill>
                  <a:schemeClr val="tx1"/>
                </a:solidFill>
                <a:latin typeface="Angsana New" panose="020B0502040204020203" pitchFamily="18" charset="-34"/>
                <a:cs typeface="Angsana New" panose="020B0502040204020203" pitchFamily="18" charset="-34"/>
                <a:hlinkClick r:id="rId6">
                  <a:extLst>
                    <a:ext uri="{A12FA001-AC4F-418D-AE19-62706E023703}">
                      <ahyp:hlinkClr xmlns:ahyp="http://schemas.microsoft.com/office/drawing/2018/hyperlinkcolor" val="tx"/>
                    </a:ext>
                  </a:extLst>
                </a:hlinkClick>
              </a:rPr>
              <a:t>https://ps.powerschool-docs.com/pssis-admin/22.7/report-formatting#id-(22.7)ReportFormatting-re_05_run_print_save_html</a:t>
            </a:r>
            <a:r>
              <a:rPr lang="en-US" sz="1800" b="1" dirty="0">
                <a:solidFill>
                  <a:schemeClr val="tx1"/>
                </a:solidFill>
                <a:latin typeface="Angsana New" panose="020B0502040204020203" pitchFamily="18" charset="-34"/>
                <a:cs typeface="Angsana New" panose="020B0502040204020203" pitchFamily="18" charset="-34"/>
              </a:rPr>
              <a:t> </a:t>
            </a:r>
          </a:p>
          <a:p>
            <a:pPr marL="342900" indent="-342900">
              <a:lnSpc>
                <a:spcPct val="100000"/>
              </a:lnSpc>
              <a:spcAft>
                <a:spcPts val="2100"/>
              </a:spcAft>
            </a:pPr>
            <a:r>
              <a:rPr lang="en-US" sz="1800" b="1" dirty="0">
                <a:solidFill>
                  <a:schemeClr val="tx1"/>
                </a:solidFill>
                <a:latin typeface="Angsana New" panose="020B0502040204020203" pitchFamily="18" charset="-34"/>
                <a:cs typeface="Angsana New" panose="020B0502040204020203" pitchFamily="18" charset="-34"/>
              </a:rPr>
              <a:t>SCDE Transcript Template Creation: </a:t>
            </a:r>
            <a:r>
              <a:rPr lang="en-US" sz="1800" b="1" dirty="0">
                <a:solidFill>
                  <a:schemeClr val="tx1"/>
                </a:solidFill>
                <a:latin typeface="Angsana New" panose="020B0502040204020203" pitchFamily="18" charset="-34"/>
                <a:cs typeface="Angsana New" panose="020B0502040204020203" pitchFamily="18" charset="-34"/>
                <a:hlinkClick r:id="rId7">
                  <a:extLst>
                    <a:ext uri="{A12FA001-AC4F-418D-AE19-62706E023703}">
                      <ahyp:hlinkClr xmlns:ahyp="http://schemas.microsoft.com/office/drawing/2018/hyperlinkcolor" val="tx"/>
                    </a:ext>
                  </a:extLst>
                </a:hlinkClick>
              </a:rPr>
              <a:t>https://ed.sc.gov/data/information-systems/power-school/sc-etranscripts/sc-standard-student-transcript</a:t>
            </a:r>
            <a:r>
              <a:rPr lang="en-US" sz="1800" b="1" dirty="0">
                <a:solidFill>
                  <a:schemeClr val="tx1"/>
                </a:solidFill>
                <a:latin typeface="Angsana New" panose="020B0502040204020203" pitchFamily="18" charset="-34"/>
                <a:cs typeface="Angsana New" panose="020B0502040204020203" pitchFamily="18" charset="-34"/>
                <a:hlinkClick r:id="rId8">
                  <a:extLst>
                    <a:ext uri="{A12FA001-AC4F-418D-AE19-62706E023703}">
                      <ahyp:hlinkClr xmlns:ahyp="http://schemas.microsoft.com/office/drawing/2018/hyperlinkcolor" val="tx"/>
                    </a:ext>
                  </a:extLst>
                </a:hlinkClick>
              </a:rPr>
              <a:t>/</a:t>
            </a:r>
            <a:r>
              <a:rPr lang="en-US" sz="1800" b="1" dirty="0">
                <a:solidFill>
                  <a:schemeClr val="tx1"/>
                </a:solidFill>
                <a:latin typeface="Angsana New" panose="020B0502040204020203" pitchFamily="18" charset="-34"/>
                <a:cs typeface="Angsana New" panose="020B0502040204020203" pitchFamily="18" charset="-34"/>
              </a:rPr>
              <a:t> </a:t>
            </a:r>
          </a:p>
          <a:p>
            <a:pPr marL="342900" indent="-342900">
              <a:lnSpc>
                <a:spcPct val="100000"/>
              </a:lnSpc>
              <a:spcAft>
                <a:spcPts val="2100"/>
              </a:spcAft>
            </a:pPr>
            <a:r>
              <a:rPr lang="en-US" sz="1800" b="1" dirty="0">
                <a:solidFill>
                  <a:schemeClr val="tx1"/>
                </a:solidFill>
                <a:latin typeface="Angsana New" panose="020B0502040204020203" pitchFamily="18" charset="-34"/>
                <a:cs typeface="Angsana New" panose="020B0502040204020203" pitchFamily="18" charset="-34"/>
              </a:rPr>
              <a:t>Student Information System Data Entry Manual: </a:t>
            </a:r>
            <a:r>
              <a:rPr lang="en-US" sz="1800" b="1" dirty="0">
                <a:solidFill>
                  <a:schemeClr val="tx1"/>
                </a:solidFill>
                <a:latin typeface="Angsana New" panose="020B0502040204020203" pitchFamily="18" charset="-34"/>
                <a:cs typeface="Angsana New" panose="020B0502040204020203" pitchFamily="18" charset="-34"/>
                <a:hlinkClick r:id="rId9">
                  <a:extLst>
                    <a:ext uri="{A12FA001-AC4F-418D-AE19-62706E023703}">
                      <ahyp:hlinkClr xmlns:ahyp="http://schemas.microsoft.com/office/drawing/2018/hyperlinkcolor" val="tx"/>
                    </a:ext>
                  </a:extLst>
                </a:hlinkClick>
              </a:rPr>
              <a:t>https://ed.sc.gov/data/information-systems/power-school/sis-documents/student-information-system-data-entry-manual/</a:t>
            </a:r>
            <a:r>
              <a:rPr lang="en-US" sz="1800" b="1" dirty="0">
                <a:solidFill>
                  <a:schemeClr val="tx1"/>
                </a:solidFill>
                <a:latin typeface="Angsana New" panose="020B0502040204020203" pitchFamily="18" charset="-34"/>
                <a:cs typeface="Angsana New" panose="020B0502040204020203" pitchFamily="18" charset="-34"/>
              </a:rPr>
              <a:t> </a:t>
            </a:r>
            <a:endParaRPr sz="1800" b="1" dirty="0">
              <a:solidFill>
                <a:schemeClr val="tx1"/>
              </a:solidFill>
              <a:latin typeface="Angsana New" panose="020B0502040204020203" pitchFamily="18" charset="-34"/>
              <a:cs typeface="Angsana New" panose="020B0502040204020203" pitchFamily="18" charset="-34"/>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23"/>
          <p:cNvSpPr txBox="1">
            <a:spLocks noGrp="1"/>
          </p:cNvSpPr>
          <p:nvPr>
            <p:ph type="title"/>
          </p:nvPr>
        </p:nvSpPr>
        <p:spPr>
          <a:xfrm>
            <a:off x="2363950" y="2008425"/>
            <a:ext cx="7837800" cy="3217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GB" sz="10000" dirty="0"/>
              <a:t>Questions?</a:t>
            </a:r>
            <a:endParaRPr sz="10000" dirty="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grpSp>
        <p:nvGrpSpPr>
          <p:cNvPr id="465" name="Google Shape;465;p24"/>
          <p:cNvGrpSpPr/>
          <p:nvPr/>
        </p:nvGrpSpPr>
        <p:grpSpPr>
          <a:xfrm>
            <a:off x="5491439" y="652634"/>
            <a:ext cx="3881519" cy="4055954"/>
            <a:chOff x="4933090" y="1375489"/>
            <a:chExt cx="3375503" cy="3991947"/>
          </a:xfrm>
        </p:grpSpPr>
        <p:sp>
          <p:nvSpPr>
            <p:cNvPr id="466" name="Google Shape;466;p24"/>
            <p:cNvSpPr/>
            <p:nvPr/>
          </p:nvSpPr>
          <p:spPr>
            <a:xfrm rot="5400000">
              <a:off x="4624868" y="1683711"/>
              <a:ext cx="3991947" cy="3375503"/>
            </a:xfrm>
            <a:custGeom>
              <a:avLst/>
              <a:gdLst/>
              <a:ahLst/>
              <a:cxnLst/>
              <a:rect l="l" t="t" r="r" b="b"/>
              <a:pathLst>
                <a:path w="3991947" h="3375503" extrusionOk="0">
                  <a:moveTo>
                    <a:pt x="463426" y="1341256"/>
                  </a:moveTo>
                  <a:lnTo>
                    <a:pt x="467498" y="1340555"/>
                  </a:lnTo>
                  <a:cubicBezTo>
                    <a:pt x="505612" y="1336231"/>
                    <a:pt x="545076" y="1333960"/>
                    <a:pt x="585496" y="1333960"/>
                  </a:cubicBezTo>
                  <a:cubicBezTo>
                    <a:pt x="908857" y="1333960"/>
                    <a:pt x="1170992" y="1479300"/>
                    <a:pt x="1170992" y="1658587"/>
                  </a:cubicBezTo>
                  <a:cubicBezTo>
                    <a:pt x="1170992" y="1837874"/>
                    <a:pt x="908857" y="1983214"/>
                    <a:pt x="585496" y="1983214"/>
                  </a:cubicBezTo>
                  <a:lnTo>
                    <a:pt x="467891" y="1976640"/>
                  </a:lnTo>
                  <a:lnTo>
                    <a:pt x="473299" y="1990638"/>
                  </a:lnTo>
                  <a:cubicBezTo>
                    <a:pt x="507069" y="2096592"/>
                    <a:pt x="527956" y="2242966"/>
                    <a:pt x="527956" y="2404647"/>
                  </a:cubicBezTo>
                  <a:cubicBezTo>
                    <a:pt x="527956" y="2485487"/>
                    <a:pt x="522734" y="2562501"/>
                    <a:pt x="513291" y="2632549"/>
                  </a:cubicBezTo>
                  <a:lnTo>
                    <a:pt x="509558" y="2654131"/>
                  </a:lnTo>
                  <a:lnTo>
                    <a:pt x="547353" y="2664924"/>
                  </a:lnTo>
                  <a:cubicBezTo>
                    <a:pt x="603015" y="2691863"/>
                    <a:pt x="634527" y="2755264"/>
                    <a:pt x="640477" y="2835992"/>
                  </a:cubicBezTo>
                  <a:lnTo>
                    <a:pt x="639725" y="2845495"/>
                  </a:lnTo>
                  <a:lnTo>
                    <a:pt x="738745" y="2804050"/>
                  </a:lnTo>
                  <a:cubicBezTo>
                    <a:pt x="798628" y="2785988"/>
                    <a:pt x="865149" y="2772283"/>
                    <a:pt x="935703" y="2764437"/>
                  </a:cubicBezTo>
                  <a:cubicBezTo>
                    <a:pt x="1112088" y="2744817"/>
                    <a:pt x="1271929" y="2766444"/>
                    <a:pt x="1370344" y="2815431"/>
                  </a:cubicBezTo>
                  <a:lnTo>
                    <a:pt x="1419911" y="2846884"/>
                  </a:lnTo>
                  <a:lnTo>
                    <a:pt x="1430405" y="2757001"/>
                  </a:lnTo>
                  <a:cubicBezTo>
                    <a:pt x="1464400" y="2618021"/>
                    <a:pt x="1543985" y="2520503"/>
                    <a:pt x="1636741" y="2520503"/>
                  </a:cubicBezTo>
                  <a:cubicBezTo>
                    <a:pt x="1729499" y="2520503"/>
                    <a:pt x="1809084" y="2618021"/>
                    <a:pt x="1843079" y="2757001"/>
                  </a:cubicBezTo>
                  <a:lnTo>
                    <a:pt x="1851603" y="2830001"/>
                  </a:lnTo>
                  <a:lnTo>
                    <a:pt x="1857259" y="2825106"/>
                  </a:lnTo>
                  <a:cubicBezTo>
                    <a:pt x="1997269" y="2734779"/>
                    <a:pt x="2334201" y="2654763"/>
                    <a:pt x="2731469" y="2627075"/>
                  </a:cubicBezTo>
                  <a:cubicBezTo>
                    <a:pt x="2930102" y="2613232"/>
                    <a:pt x="3115612" y="2614435"/>
                    <a:pt x="3270363" y="2627853"/>
                  </a:cubicBezTo>
                  <a:lnTo>
                    <a:pt x="3398641" y="2643357"/>
                  </a:lnTo>
                  <a:lnTo>
                    <a:pt x="3400654" y="2589452"/>
                  </a:lnTo>
                  <a:cubicBezTo>
                    <a:pt x="3407994" y="2534984"/>
                    <a:pt x="3430936" y="2491116"/>
                    <a:pt x="3469880" y="2465932"/>
                  </a:cubicBezTo>
                  <a:lnTo>
                    <a:pt x="3477294" y="2462785"/>
                  </a:lnTo>
                  <a:lnTo>
                    <a:pt x="3474877" y="2387542"/>
                  </a:lnTo>
                  <a:cubicBezTo>
                    <a:pt x="3474877" y="2306702"/>
                    <a:pt x="3480099" y="2229688"/>
                    <a:pt x="3489542" y="2159641"/>
                  </a:cubicBezTo>
                  <a:lnTo>
                    <a:pt x="3528521" y="1978251"/>
                  </a:lnTo>
                  <a:lnTo>
                    <a:pt x="3524449" y="1978952"/>
                  </a:lnTo>
                  <a:cubicBezTo>
                    <a:pt x="3486335" y="1983276"/>
                    <a:pt x="3446871" y="1985547"/>
                    <a:pt x="3406451" y="1985547"/>
                  </a:cubicBezTo>
                  <a:cubicBezTo>
                    <a:pt x="3083090" y="1985547"/>
                    <a:pt x="2820955" y="1840207"/>
                    <a:pt x="2820955" y="1660920"/>
                  </a:cubicBezTo>
                  <a:cubicBezTo>
                    <a:pt x="2820955" y="1481633"/>
                    <a:pt x="3083090" y="1336293"/>
                    <a:pt x="3406451" y="1336293"/>
                  </a:cubicBezTo>
                  <a:lnTo>
                    <a:pt x="3524056" y="1342867"/>
                  </a:lnTo>
                  <a:lnTo>
                    <a:pt x="3518648" y="1328869"/>
                  </a:lnTo>
                  <a:cubicBezTo>
                    <a:pt x="3493320" y="1249404"/>
                    <a:pt x="3475239" y="1147202"/>
                    <a:pt x="3467782" y="1032859"/>
                  </a:cubicBezTo>
                  <a:lnTo>
                    <a:pt x="3464081" y="917672"/>
                  </a:lnTo>
                  <a:lnTo>
                    <a:pt x="3444998" y="909571"/>
                  </a:lnTo>
                  <a:cubicBezTo>
                    <a:pt x="3406054" y="884388"/>
                    <a:pt x="3383112" y="840520"/>
                    <a:pt x="3375772" y="786052"/>
                  </a:cubicBezTo>
                  <a:lnTo>
                    <a:pt x="3373759" y="732146"/>
                  </a:lnTo>
                  <a:lnTo>
                    <a:pt x="3245481" y="747650"/>
                  </a:lnTo>
                  <a:cubicBezTo>
                    <a:pt x="3090730" y="761068"/>
                    <a:pt x="2905220" y="762272"/>
                    <a:pt x="2706587" y="748428"/>
                  </a:cubicBezTo>
                  <a:cubicBezTo>
                    <a:pt x="2309319" y="720741"/>
                    <a:pt x="1972387" y="640725"/>
                    <a:pt x="1832377" y="550397"/>
                  </a:cubicBezTo>
                  <a:lnTo>
                    <a:pt x="1826721" y="545503"/>
                  </a:lnTo>
                  <a:lnTo>
                    <a:pt x="1818197" y="618503"/>
                  </a:lnTo>
                  <a:cubicBezTo>
                    <a:pt x="1784202" y="757482"/>
                    <a:pt x="1704617" y="855000"/>
                    <a:pt x="1611859" y="855000"/>
                  </a:cubicBezTo>
                  <a:cubicBezTo>
                    <a:pt x="1519103" y="855000"/>
                    <a:pt x="1439518" y="757482"/>
                    <a:pt x="1405523" y="618503"/>
                  </a:cubicBezTo>
                  <a:lnTo>
                    <a:pt x="1395029" y="528620"/>
                  </a:lnTo>
                  <a:lnTo>
                    <a:pt x="1345462" y="560073"/>
                  </a:lnTo>
                  <a:cubicBezTo>
                    <a:pt x="1247047" y="609060"/>
                    <a:pt x="1087206" y="630687"/>
                    <a:pt x="910821" y="611067"/>
                  </a:cubicBezTo>
                  <a:cubicBezTo>
                    <a:pt x="840267" y="603220"/>
                    <a:pt x="773746" y="589515"/>
                    <a:pt x="713864" y="571453"/>
                  </a:cubicBezTo>
                  <a:lnTo>
                    <a:pt x="614842" y="530008"/>
                  </a:lnTo>
                  <a:lnTo>
                    <a:pt x="615595" y="539512"/>
                  </a:lnTo>
                  <a:cubicBezTo>
                    <a:pt x="609645" y="620240"/>
                    <a:pt x="578133" y="683641"/>
                    <a:pt x="522471" y="710580"/>
                  </a:cubicBezTo>
                  <a:lnTo>
                    <a:pt x="503583" y="715973"/>
                  </a:lnTo>
                  <a:lnTo>
                    <a:pt x="513279" y="813967"/>
                  </a:lnTo>
                  <a:cubicBezTo>
                    <a:pt x="515765" y="852082"/>
                    <a:pt x="517070" y="891545"/>
                    <a:pt x="517070" y="931965"/>
                  </a:cubicBezTo>
                  <a:cubicBezTo>
                    <a:pt x="517070" y="1012805"/>
                    <a:pt x="511848" y="1089819"/>
                    <a:pt x="502405" y="1159866"/>
                  </a:cubicBezTo>
                  <a:close/>
                  <a:moveTo>
                    <a:pt x="0" y="1658587"/>
                  </a:moveTo>
                  <a:cubicBezTo>
                    <a:pt x="0" y="1568943"/>
                    <a:pt x="65534" y="1487786"/>
                    <a:pt x="171488" y="1429041"/>
                  </a:cubicBezTo>
                  <a:lnTo>
                    <a:pt x="221716" y="1406063"/>
                  </a:lnTo>
                  <a:lnTo>
                    <a:pt x="198503" y="1345973"/>
                  </a:lnTo>
                  <a:cubicBezTo>
                    <a:pt x="164733" y="1240019"/>
                    <a:pt x="143846" y="1093645"/>
                    <a:pt x="143846" y="931965"/>
                  </a:cubicBezTo>
                  <a:cubicBezTo>
                    <a:pt x="143846" y="810705"/>
                    <a:pt x="155595" y="698054"/>
                    <a:pt x="175716" y="604609"/>
                  </a:cubicBezTo>
                  <a:lnTo>
                    <a:pt x="194415" y="533504"/>
                  </a:lnTo>
                  <a:lnTo>
                    <a:pt x="190306" y="527850"/>
                  </a:lnTo>
                  <a:cubicBezTo>
                    <a:pt x="176640" y="506460"/>
                    <a:pt x="163860" y="483650"/>
                    <a:pt x="152215" y="459588"/>
                  </a:cubicBezTo>
                  <a:cubicBezTo>
                    <a:pt x="105633" y="363339"/>
                    <a:pt x="86023" y="265283"/>
                    <a:pt x="91973" y="184555"/>
                  </a:cubicBezTo>
                  <a:cubicBezTo>
                    <a:pt x="97922" y="103826"/>
                    <a:pt x="129434" y="40425"/>
                    <a:pt x="185096" y="13486"/>
                  </a:cubicBezTo>
                  <a:cubicBezTo>
                    <a:pt x="282505" y="-33657"/>
                    <a:pt x="421597" y="46487"/>
                    <a:pt x="517261" y="196217"/>
                  </a:cubicBezTo>
                  <a:lnTo>
                    <a:pt x="528259" y="215926"/>
                  </a:lnTo>
                  <a:lnTo>
                    <a:pt x="591752" y="190938"/>
                  </a:lnTo>
                  <a:cubicBezTo>
                    <a:pt x="688705" y="160948"/>
                    <a:pt x="819225" y="150247"/>
                    <a:pt x="960332" y="165941"/>
                  </a:cubicBezTo>
                  <a:cubicBezTo>
                    <a:pt x="1136717" y="185561"/>
                    <a:pt x="1287899" y="241782"/>
                    <a:pt x="1373144" y="311198"/>
                  </a:cubicBezTo>
                  <a:lnTo>
                    <a:pt x="1402740" y="340890"/>
                  </a:lnTo>
                  <a:lnTo>
                    <a:pt x="1405523" y="317055"/>
                  </a:lnTo>
                  <a:cubicBezTo>
                    <a:pt x="1439518" y="178075"/>
                    <a:pt x="1519103" y="80558"/>
                    <a:pt x="1611860" y="80558"/>
                  </a:cubicBezTo>
                  <a:cubicBezTo>
                    <a:pt x="1704617" y="80557"/>
                    <a:pt x="1784203" y="178076"/>
                    <a:pt x="1818197" y="317055"/>
                  </a:cubicBezTo>
                  <a:lnTo>
                    <a:pt x="1826496" y="388132"/>
                  </a:lnTo>
                  <a:lnTo>
                    <a:pt x="1844498" y="376488"/>
                  </a:lnTo>
                  <a:cubicBezTo>
                    <a:pt x="1995684" y="306456"/>
                    <a:pt x="2340458" y="273954"/>
                    <a:pt x="2737726" y="301641"/>
                  </a:cubicBezTo>
                  <a:cubicBezTo>
                    <a:pt x="3002571" y="320101"/>
                    <a:pt x="3240601" y="361816"/>
                    <a:pt x="3411344" y="414339"/>
                  </a:cubicBezTo>
                  <a:lnTo>
                    <a:pt x="3483700" y="440320"/>
                  </a:lnTo>
                  <a:lnTo>
                    <a:pt x="3513417" y="399753"/>
                  </a:lnTo>
                  <a:cubicBezTo>
                    <a:pt x="3626767" y="262921"/>
                    <a:pt x="3774659" y="200491"/>
                    <a:pt x="3865531" y="259254"/>
                  </a:cubicBezTo>
                  <a:cubicBezTo>
                    <a:pt x="3969385" y="326411"/>
                    <a:pt x="3959436" y="526433"/>
                    <a:pt x="3843309" y="706013"/>
                  </a:cubicBezTo>
                  <a:lnTo>
                    <a:pt x="3826681" y="728711"/>
                  </a:lnTo>
                  <a:lnTo>
                    <a:pt x="3833423" y="796862"/>
                  </a:lnTo>
                  <a:cubicBezTo>
                    <a:pt x="3835909" y="834977"/>
                    <a:pt x="3837215" y="874440"/>
                    <a:pt x="3837215" y="914860"/>
                  </a:cubicBezTo>
                  <a:cubicBezTo>
                    <a:pt x="3837215" y="1116961"/>
                    <a:pt x="3804579" y="1295145"/>
                    <a:pt x="3754939" y="1400363"/>
                  </a:cubicBezTo>
                  <a:lnTo>
                    <a:pt x="3754459" y="1401181"/>
                  </a:lnTo>
                  <a:lnTo>
                    <a:pt x="3820459" y="1431374"/>
                  </a:lnTo>
                  <a:cubicBezTo>
                    <a:pt x="3926413" y="1490120"/>
                    <a:pt x="3991947" y="1571277"/>
                    <a:pt x="3991947" y="1660920"/>
                  </a:cubicBezTo>
                  <a:cubicBezTo>
                    <a:pt x="3991947" y="1750564"/>
                    <a:pt x="3926413" y="1831721"/>
                    <a:pt x="3820459" y="1890466"/>
                  </a:cubicBezTo>
                  <a:lnTo>
                    <a:pt x="3770231" y="1913444"/>
                  </a:lnTo>
                  <a:lnTo>
                    <a:pt x="3793444" y="1973534"/>
                  </a:lnTo>
                  <a:cubicBezTo>
                    <a:pt x="3827214" y="2079488"/>
                    <a:pt x="3848101" y="2225862"/>
                    <a:pt x="3848101" y="2387542"/>
                  </a:cubicBezTo>
                  <a:cubicBezTo>
                    <a:pt x="3848101" y="2468382"/>
                    <a:pt x="3842879" y="2545396"/>
                    <a:pt x="3833436" y="2615444"/>
                  </a:cubicBezTo>
                  <a:lnTo>
                    <a:pt x="3832512" y="2620787"/>
                  </a:lnTo>
                  <a:lnTo>
                    <a:pt x="3868191" y="2669491"/>
                  </a:lnTo>
                  <a:cubicBezTo>
                    <a:pt x="3984317" y="2849071"/>
                    <a:pt x="3994267" y="3049092"/>
                    <a:pt x="3890413" y="3116249"/>
                  </a:cubicBezTo>
                  <a:cubicBezTo>
                    <a:pt x="3799540" y="3175012"/>
                    <a:pt x="3651648" y="3112582"/>
                    <a:pt x="3538299" y="2975750"/>
                  </a:cubicBezTo>
                  <a:lnTo>
                    <a:pt x="3508581" y="2935183"/>
                  </a:lnTo>
                  <a:lnTo>
                    <a:pt x="3436225" y="2961164"/>
                  </a:lnTo>
                  <a:cubicBezTo>
                    <a:pt x="3265483" y="3013688"/>
                    <a:pt x="3027453" y="3055402"/>
                    <a:pt x="2762608" y="3073862"/>
                  </a:cubicBezTo>
                  <a:cubicBezTo>
                    <a:pt x="2365340" y="3101549"/>
                    <a:pt x="2020566" y="3069047"/>
                    <a:pt x="1869380" y="2999015"/>
                  </a:cubicBezTo>
                  <a:lnTo>
                    <a:pt x="1851378" y="2987372"/>
                  </a:lnTo>
                  <a:lnTo>
                    <a:pt x="1843079" y="3058448"/>
                  </a:lnTo>
                  <a:cubicBezTo>
                    <a:pt x="1809085" y="3197427"/>
                    <a:pt x="1729499" y="3294946"/>
                    <a:pt x="1636742" y="3294945"/>
                  </a:cubicBezTo>
                  <a:cubicBezTo>
                    <a:pt x="1543985" y="3294945"/>
                    <a:pt x="1464400" y="3197428"/>
                    <a:pt x="1430405" y="3058448"/>
                  </a:cubicBezTo>
                  <a:lnTo>
                    <a:pt x="1427622" y="3034613"/>
                  </a:lnTo>
                  <a:lnTo>
                    <a:pt x="1398026" y="3064305"/>
                  </a:lnTo>
                  <a:cubicBezTo>
                    <a:pt x="1312781" y="3133721"/>
                    <a:pt x="1161599" y="3189942"/>
                    <a:pt x="985214" y="3209562"/>
                  </a:cubicBezTo>
                  <a:cubicBezTo>
                    <a:pt x="844107" y="3225256"/>
                    <a:pt x="713586" y="3214555"/>
                    <a:pt x="616634" y="3184565"/>
                  </a:cubicBezTo>
                  <a:lnTo>
                    <a:pt x="553141" y="3159577"/>
                  </a:lnTo>
                  <a:lnTo>
                    <a:pt x="542143" y="3179286"/>
                  </a:lnTo>
                  <a:cubicBezTo>
                    <a:pt x="446479" y="3329016"/>
                    <a:pt x="307386" y="3409160"/>
                    <a:pt x="209978" y="3362017"/>
                  </a:cubicBezTo>
                  <a:cubicBezTo>
                    <a:pt x="154316" y="3335078"/>
                    <a:pt x="122804" y="3271677"/>
                    <a:pt x="116855" y="3190948"/>
                  </a:cubicBezTo>
                  <a:cubicBezTo>
                    <a:pt x="110905" y="3110220"/>
                    <a:pt x="130515" y="3012164"/>
                    <a:pt x="177096" y="2915916"/>
                  </a:cubicBezTo>
                  <a:cubicBezTo>
                    <a:pt x="188742" y="2891854"/>
                    <a:pt x="201522" y="2869044"/>
                    <a:pt x="215188" y="2847654"/>
                  </a:cubicBezTo>
                  <a:lnTo>
                    <a:pt x="218716" y="2842799"/>
                  </a:lnTo>
                  <a:lnTo>
                    <a:pt x="209389" y="2818656"/>
                  </a:lnTo>
                  <a:cubicBezTo>
                    <a:pt x="175619" y="2712702"/>
                    <a:pt x="154732" y="2566328"/>
                    <a:pt x="154732" y="2404647"/>
                  </a:cubicBezTo>
                  <a:cubicBezTo>
                    <a:pt x="154732" y="2202546"/>
                    <a:pt x="187368" y="2024362"/>
                    <a:pt x="237008" y="1919144"/>
                  </a:cubicBezTo>
                  <a:lnTo>
                    <a:pt x="237488" y="1918326"/>
                  </a:lnTo>
                  <a:lnTo>
                    <a:pt x="171488" y="1888133"/>
                  </a:lnTo>
                  <a:cubicBezTo>
                    <a:pt x="65534" y="1829387"/>
                    <a:pt x="0" y="1748230"/>
                    <a:pt x="0" y="1658587"/>
                  </a:cubicBezTo>
                  <a:close/>
                </a:path>
              </a:pathLst>
            </a:custGeom>
            <a:solidFill>
              <a:srgbClr val="312723"/>
            </a:solidFill>
            <a:ln w="25400" cap="flat" cmpd="sng">
              <a:solidFill>
                <a:srgbClr val="29211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67" name="Google Shape;467;p24"/>
            <p:cNvSpPr/>
            <p:nvPr/>
          </p:nvSpPr>
          <p:spPr>
            <a:xfrm>
              <a:off x="5387543" y="1762806"/>
              <a:ext cx="2459291" cy="3217777"/>
            </a:xfrm>
            <a:custGeom>
              <a:avLst/>
              <a:gdLst/>
              <a:ahLst/>
              <a:cxnLst/>
              <a:rect l="l" t="t" r="r" b="b"/>
              <a:pathLst>
                <a:path w="2162014" h="2798067" fill="none" extrusionOk="0">
                  <a:moveTo>
                    <a:pt x="0" y="19243"/>
                  </a:moveTo>
                  <a:cubicBezTo>
                    <a:pt x="149923" y="7044"/>
                    <a:pt x="404189" y="20538"/>
                    <a:pt x="540504" y="14432"/>
                  </a:cubicBezTo>
                  <a:cubicBezTo>
                    <a:pt x="676819" y="8326"/>
                    <a:pt x="900700" y="3049"/>
                    <a:pt x="1102627" y="9429"/>
                  </a:cubicBezTo>
                  <a:cubicBezTo>
                    <a:pt x="1304554" y="15809"/>
                    <a:pt x="1384452" y="18743"/>
                    <a:pt x="1578270" y="5196"/>
                  </a:cubicBezTo>
                  <a:cubicBezTo>
                    <a:pt x="1772088" y="-8351"/>
                    <a:pt x="1992469" y="-3938"/>
                    <a:pt x="2162014" y="0"/>
                  </a:cubicBezTo>
                  <a:cubicBezTo>
                    <a:pt x="2148400" y="132108"/>
                    <a:pt x="2121111" y="319670"/>
                    <a:pt x="2136654" y="587594"/>
                  </a:cubicBezTo>
                  <a:cubicBezTo>
                    <a:pt x="2152198" y="855518"/>
                    <a:pt x="2145128" y="846641"/>
                    <a:pt x="2114917" y="1091246"/>
                  </a:cubicBezTo>
                  <a:cubicBezTo>
                    <a:pt x="2084706" y="1335851"/>
                    <a:pt x="2073605" y="1431577"/>
                    <a:pt x="2090764" y="1650860"/>
                  </a:cubicBezTo>
                  <a:cubicBezTo>
                    <a:pt x="2107924" y="1870143"/>
                    <a:pt x="2056629" y="2019758"/>
                    <a:pt x="2070235" y="2126531"/>
                  </a:cubicBezTo>
                  <a:cubicBezTo>
                    <a:pt x="2083841" y="2233304"/>
                    <a:pt x="2075044" y="2589389"/>
                    <a:pt x="2041252" y="2798067"/>
                  </a:cubicBezTo>
                  <a:cubicBezTo>
                    <a:pt x="1743059" y="2773018"/>
                    <a:pt x="1688245" y="2805466"/>
                    <a:pt x="1404984" y="2796784"/>
                  </a:cubicBezTo>
                  <a:cubicBezTo>
                    <a:pt x="1121723" y="2788102"/>
                    <a:pt x="1080452" y="2799518"/>
                    <a:pt x="806891" y="2795578"/>
                  </a:cubicBezTo>
                  <a:cubicBezTo>
                    <a:pt x="533330" y="2791638"/>
                    <a:pt x="358498" y="2785709"/>
                    <a:pt x="132447" y="2794218"/>
                  </a:cubicBezTo>
                  <a:cubicBezTo>
                    <a:pt x="120280" y="2647391"/>
                    <a:pt x="134919" y="2420312"/>
                    <a:pt x="100660" y="2128224"/>
                  </a:cubicBezTo>
                  <a:cubicBezTo>
                    <a:pt x="66400" y="1836136"/>
                    <a:pt x="58163" y="1671685"/>
                    <a:pt x="67548" y="1434480"/>
                  </a:cubicBezTo>
                  <a:cubicBezTo>
                    <a:pt x="76934" y="1197275"/>
                    <a:pt x="48016" y="994918"/>
                    <a:pt x="33112" y="712987"/>
                  </a:cubicBezTo>
                  <a:cubicBezTo>
                    <a:pt x="18207" y="431056"/>
                    <a:pt x="40947" y="179811"/>
                    <a:pt x="0" y="19243"/>
                  </a:cubicBezTo>
                  <a:close/>
                </a:path>
                <a:path w="2162014" h="2798067" extrusionOk="0">
                  <a:moveTo>
                    <a:pt x="0" y="19243"/>
                  </a:moveTo>
                  <a:cubicBezTo>
                    <a:pt x="140999" y="38005"/>
                    <a:pt x="394287" y="10394"/>
                    <a:pt x="518883" y="14625"/>
                  </a:cubicBezTo>
                  <a:cubicBezTo>
                    <a:pt x="643479" y="18856"/>
                    <a:pt x="869131" y="-3266"/>
                    <a:pt x="994526" y="10391"/>
                  </a:cubicBezTo>
                  <a:cubicBezTo>
                    <a:pt x="1119921" y="24048"/>
                    <a:pt x="1355457" y="-17628"/>
                    <a:pt x="1578270" y="5196"/>
                  </a:cubicBezTo>
                  <a:cubicBezTo>
                    <a:pt x="1801083" y="28020"/>
                    <a:pt x="2003006" y="-20899"/>
                    <a:pt x="2162014" y="0"/>
                  </a:cubicBezTo>
                  <a:cubicBezTo>
                    <a:pt x="2176690" y="111961"/>
                    <a:pt x="2128067" y="322500"/>
                    <a:pt x="2139069" y="531633"/>
                  </a:cubicBezTo>
                  <a:cubicBezTo>
                    <a:pt x="2150071" y="740766"/>
                    <a:pt x="2146135" y="920651"/>
                    <a:pt x="2117332" y="1035285"/>
                  </a:cubicBezTo>
                  <a:cubicBezTo>
                    <a:pt x="2088529" y="1149919"/>
                    <a:pt x="2084427" y="1477176"/>
                    <a:pt x="2093180" y="1594898"/>
                  </a:cubicBezTo>
                  <a:cubicBezTo>
                    <a:pt x="2101933" y="1712620"/>
                    <a:pt x="2089763" y="2033009"/>
                    <a:pt x="2069027" y="2154512"/>
                  </a:cubicBezTo>
                  <a:cubicBezTo>
                    <a:pt x="2048292" y="2276015"/>
                    <a:pt x="2079174" y="2502089"/>
                    <a:pt x="2041252" y="2798067"/>
                  </a:cubicBezTo>
                  <a:cubicBezTo>
                    <a:pt x="1811805" y="2791594"/>
                    <a:pt x="1671452" y="2775574"/>
                    <a:pt x="1443160" y="2796861"/>
                  </a:cubicBezTo>
                  <a:cubicBezTo>
                    <a:pt x="1214868" y="2818148"/>
                    <a:pt x="1118888" y="2791100"/>
                    <a:pt x="806891" y="2795578"/>
                  </a:cubicBezTo>
                  <a:cubicBezTo>
                    <a:pt x="494894" y="2800056"/>
                    <a:pt x="339364" y="2786642"/>
                    <a:pt x="132447" y="2794218"/>
                  </a:cubicBezTo>
                  <a:cubicBezTo>
                    <a:pt x="148770" y="2519109"/>
                    <a:pt x="105843" y="2287985"/>
                    <a:pt x="96686" y="2044975"/>
                  </a:cubicBezTo>
                  <a:cubicBezTo>
                    <a:pt x="87530" y="1801965"/>
                    <a:pt x="46761" y="1554000"/>
                    <a:pt x="60926" y="1295731"/>
                  </a:cubicBezTo>
                  <a:cubicBezTo>
                    <a:pt x="75091" y="1037462"/>
                    <a:pt x="87359" y="652585"/>
                    <a:pt x="0" y="19243"/>
                  </a:cubicBezTo>
                  <a:close/>
                </a:path>
              </a:pathLst>
            </a:custGeom>
            <a:solidFill>
              <a:srgbClr val="FFF2CC"/>
            </a:solidFill>
            <a:ln w="25400" cap="flat" cmpd="sng">
              <a:solidFill>
                <a:srgbClr val="54040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Henny Penny" panose="020B0604020202020204" charset="0"/>
                  <a:cs typeface="Arial"/>
                  <a:sym typeface="Arial"/>
                  <a:hlinkClick r:id="rId3"/>
                </a:rPr>
                <a:t>help@canteytech.com</a:t>
              </a:r>
              <a:r>
                <a:rPr kumimoji="0" lang="en-US" sz="1800" b="0" i="0" u="none" strike="noStrike" kern="0" cap="none" spc="0" normalizeH="0" baseline="0" noProof="0" dirty="0">
                  <a:ln>
                    <a:noFill/>
                  </a:ln>
                  <a:solidFill>
                    <a:srgbClr val="FFFFFF"/>
                  </a:solidFill>
                  <a:effectLst/>
                  <a:uLnTx/>
                  <a:uFillTx/>
                  <a:latin typeface="Henny Penny" panose="020B0604020202020204" charset="0"/>
                  <a:cs typeface="Arial"/>
                  <a:sym typeface="Arial"/>
                </a:rPr>
                <a:t> </a:t>
              </a:r>
              <a:endParaRPr kumimoji="0" sz="1800" b="0" i="0" u="none" strike="noStrike" kern="0" cap="none" spc="0" normalizeH="0" baseline="0" noProof="0" dirty="0">
                <a:ln>
                  <a:noFill/>
                </a:ln>
                <a:solidFill>
                  <a:srgbClr val="FFFFFF"/>
                </a:solidFill>
                <a:effectLst/>
                <a:uLnTx/>
                <a:uFillTx/>
                <a:latin typeface="Henny Penny" panose="020B0604020202020204" charset="0"/>
                <a:cs typeface="Arial"/>
                <a:sym typeface="Arial"/>
              </a:endParaRPr>
            </a:p>
          </p:txBody>
        </p:sp>
      </p:grpSp>
      <p:sp>
        <p:nvSpPr>
          <p:cNvPr id="471" name="Google Shape;471;p24"/>
          <p:cNvSpPr/>
          <p:nvPr/>
        </p:nvSpPr>
        <p:spPr>
          <a:xfrm>
            <a:off x="6215925" y="5930042"/>
            <a:ext cx="1689300" cy="478200"/>
          </a:xfrm>
          <a:prstGeom prst="ellipse">
            <a:avLst/>
          </a:prstGeom>
          <a:solidFill>
            <a:srgbClr val="262626">
              <a:alpha val="5059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72" name="Google Shape;472;p24"/>
          <p:cNvGrpSpPr/>
          <p:nvPr/>
        </p:nvGrpSpPr>
        <p:grpSpPr>
          <a:xfrm>
            <a:off x="244100" y="-336640"/>
            <a:ext cx="5373203" cy="6952662"/>
            <a:chOff x="1235349" y="95878"/>
            <a:chExt cx="4953174" cy="6409165"/>
          </a:xfrm>
        </p:grpSpPr>
        <p:sp>
          <p:nvSpPr>
            <p:cNvPr id="473" name="Google Shape;473;p24"/>
            <p:cNvSpPr/>
            <p:nvPr/>
          </p:nvSpPr>
          <p:spPr>
            <a:xfrm>
              <a:off x="1235349" y="5764958"/>
              <a:ext cx="4420500" cy="738900"/>
            </a:xfrm>
            <a:prstGeom prst="ellipse">
              <a:avLst/>
            </a:prstGeom>
            <a:solidFill>
              <a:srgbClr val="262626">
                <a:alpha val="5059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74" name="Google Shape;474;p24"/>
            <p:cNvSpPr/>
            <p:nvPr/>
          </p:nvSpPr>
          <p:spPr>
            <a:xfrm rot="3218761">
              <a:off x="5202491" y="2774052"/>
              <a:ext cx="60528" cy="2179025"/>
            </a:xfrm>
            <a:custGeom>
              <a:avLst/>
              <a:gdLst/>
              <a:ahLst/>
              <a:cxnLst/>
              <a:rect l="l" t="t" r="r" b="b"/>
              <a:pathLst>
                <a:path w="60556" h="2180027" extrusionOk="0">
                  <a:moveTo>
                    <a:pt x="0" y="6056"/>
                  </a:moveTo>
                  <a:lnTo>
                    <a:pt x="18166" y="0"/>
                  </a:lnTo>
                  <a:lnTo>
                    <a:pt x="60556" y="2180027"/>
                  </a:lnTo>
                  <a:lnTo>
                    <a:pt x="0" y="2180027"/>
                  </a:lnTo>
                  <a:lnTo>
                    <a:pt x="0" y="6056"/>
                  </a:lnTo>
                  <a:close/>
                </a:path>
              </a:pathLst>
            </a:custGeom>
            <a:solidFill>
              <a:srgbClr val="29211E"/>
            </a:solidFill>
            <a:ln w="12700" cap="flat" cmpd="sng">
              <a:solidFill>
                <a:srgbClr val="29211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75" name="Google Shape;475;p24"/>
            <p:cNvSpPr/>
            <p:nvPr/>
          </p:nvSpPr>
          <p:spPr>
            <a:xfrm>
              <a:off x="6091965" y="3118649"/>
              <a:ext cx="72000" cy="72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76" name="Google Shape;476;p24"/>
            <p:cNvSpPr/>
            <p:nvPr/>
          </p:nvSpPr>
          <p:spPr>
            <a:xfrm rot="8291453" flipH="1">
              <a:off x="2949979" y="1624558"/>
              <a:ext cx="1456609" cy="1403666"/>
            </a:xfrm>
            <a:custGeom>
              <a:avLst/>
              <a:gdLst/>
              <a:ahLst/>
              <a:cxnLst/>
              <a:rect l="l" t="t" r="r" b="b"/>
              <a:pathLst>
                <a:path w="1433284" h="1348402" extrusionOk="0">
                  <a:moveTo>
                    <a:pt x="1014256" y="581316"/>
                  </a:moveTo>
                  <a:lnTo>
                    <a:pt x="1012799" y="580451"/>
                  </a:lnTo>
                  <a:lnTo>
                    <a:pt x="1014190" y="580479"/>
                  </a:lnTo>
                  <a:close/>
                  <a:moveTo>
                    <a:pt x="1216279" y="1137349"/>
                  </a:moveTo>
                  <a:cubicBezTo>
                    <a:pt x="1240201" y="1105315"/>
                    <a:pt x="1200627" y="1032950"/>
                    <a:pt x="1123744" y="957248"/>
                  </a:cubicBezTo>
                  <a:lnTo>
                    <a:pt x="1123221" y="956803"/>
                  </a:lnTo>
                  <a:lnTo>
                    <a:pt x="1151886" y="966678"/>
                  </a:lnTo>
                  <a:cubicBezTo>
                    <a:pt x="1244838" y="992485"/>
                    <a:pt x="1322343" y="995220"/>
                    <a:pt x="1354126" y="972594"/>
                  </a:cubicBezTo>
                  <a:cubicBezTo>
                    <a:pt x="1360179" y="968284"/>
                    <a:pt x="1364574" y="963054"/>
                    <a:pt x="1367100" y="956889"/>
                  </a:cubicBezTo>
                  <a:cubicBezTo>
                    <a:pt x="1377208" y="932226"/>
                    <a:pt x="1355511" y="897256"/>
                    <a:pt x="1312262" y="860655"/>
                  </a:cubicBezTo>
                  <a:lnTo>
                    <a:pt x="1253213" y="819906"/>
                  </a:lnTo>
                  <a:lnTo>
                    <a:pt x="1312020" y="814425"/>
                  </a:lnTo>
                  <a:cubicBezTo>
                    <a:pt x="1364540" y="805385"/>
                    <a:pt x="1403100" y="789552"/>
                    <a:pt x="1418925" y="768911"/>
                  </a:cubicBezTo>
                  <a:cubicBezTo>
                    <a:pt x="1423447" y="763013"/>
                    <a:pt x="1426112" y="756723"/>
                    <a:pt x="1426716" y="750087"/>
                  </a:cubicBezTo>
                  <a:cubicBezTo>
                    <a:pt x="1429136" y="723543"/>
                    <a:pt x="1398127" y="696486"/>
                    <a:pt x="1346037" y="674200"/>
                  </a:cubicBezTo>
                  <a:lnTo>
                    <a:pt x="1305457" y="661379"/>
                  </a:lnTo>
                  <a:lnTo>
                    <a:pt x="1380788" y="602769"/>
                  </a:lnTo>
                  <a:cubicBezTo>
                    <a:pt x="1421874" y="563757"/>
                    <a:pt x="1441538" y="527606"/>
                    <a:pt x="1430038" y="503559"/>
                  </a:cubicBezTo>
                  <a:cubicBezTo>
                    <a:pt x="1418539" y="479514"/>
                    <a:pt x="1378053" y="472127"/>
                    <a:pt x="1321894" y="479623"/>
                  </a:cubicBezTo>
                  <a:lnTo>
                    <a:pt x="1269502" y="491943"/>
                  </a:lnTo>
                  <a:lnTo>
                    <a:pt x="1319161" y="455584"/>
                  </a:lnTo>
                  <a:cubicBezTo>
                    <a:pt x="1350908" y="426921"/>
                    <a:pt x="1366389" y="399544"/>
                    <a:pt x="1358079" y="380249"/>
                  </a:cubicBezTo>
                  <a:cubicBezTo>
                    <a:pt x="1349769" y="360955"/>
                    <a:pt x="1319240" y="353394"/>
                    <a:pt x="1276601" y="356768"/>
                  </a:cubicBezTo>
                  <a:lnTo>
                    <a:pt x="1248604" y="361902"/>
                  </a:lnTo>
                  <a:lnTo>
                    <a:pt x="1257933" y="320123"/>
                  </a:lnTo>
                  <a:cubicBezTo>
                    <a:pt x="1257750" y="300173"/>
                    <a:pt x="1252485" y="281798"/>
                    <a:pt x="1241582" y="266290"/>
                  </a:cubicBezTo>
                  <a:cubicBezTo>
                    <a:pt x="1219776" y="235274"/>
                    <a:pt x="1179544" y="221600"/>
                    <a:pt x="1132125" y="224565"/>
                  </a:cubicBezTo>
                  <a:lnTo>
                    <a:pt x="1078242" y="236645"/>
                  </a:lnTo>
                  <a:lnTo>
                    <a:pt x="1094764" y="197925"/>
                  </a:lnTo>
                  <a:cubicBezTo>
                    <a:pt x="1106799" y="155084"/>
                    <a:pt x="1103489" y="119504"/>
                    <a:pt x="1081982" y="101342"/>
                  </a:cubicBezTo>
                  <a:cubicBezTo>
                    <a:pt x="1060476" y="83180"/>
                    <a:pt x="1024845" y="85874"/>
                    <a:pt x="984623" y="104911"/>
                  </a:cubicBezTo>
                  <a:lnTo>
                    <a:pt x="945348" y="130170"/>
                  </a:lnTo>
                  <a:lnTo>
                    <a:pt x="954826" y="84487"/>
                  </a:lnTo>
                  <a:cubicBezTo>
                    <a:pt x="959189" y="41936"/>
                    <a:pt x="952339" y="11241"/>
                    <a:pt x="933242" y="2485"/>
                  </a:cubicBezTo>
                  <a:cubicBezTo>
                    <a:pt x="895048" y="-15026"/>
                    <a:pt x="822329" y="61851"/>
                    <a:pt x="770820" y="174197"/>
                  </a:cubicBezTo>
                  <a:cubicBezTo>
                    <a:pt x="719310" y="286542"/>
                    <a:pt x="708516" y="391813"/>
                    <a:pt x="746710" y="409324"/>
                  </a:cubicBezTo>
                  <a:cubicBezTo>
                    <a:pt x="751484" y="411513"/>
                    <a:pt x="756798" y="412227"/>
                    <a:pt x="762542" y="411582"/>
                  </a:cubicBezTo>
                  <a:lnTo>
                    <a:pt x="775161" y="407538"/>
                  </a:lnTo>
                  <a:lnTo>
                    <a:pt x="780451" y="426556"/>
                  </a:lnTo>
                  <a:cubicBezTo>
                    <a:pt x="783598" y="433115"/>
                    <a:pt x="787838" y="438744"/>
                    <a:pt x="793214" y="443285"/>
                  </a:cubicBezTo>
                  <a:cubicBezTo>
                    <a:pt x="803967" y="452365"/>
                    <a:pt x="818252" y="456233"/>
                    <a:pt x="834875" y="455449"/>
                  </a:cubicBezTo>
                  <a:lnTo>
                    <a:pt x="864168" y="447175"/>
                  </a:lnTo>
                  <a:lnTo>
                    <a:pt x="859100" y="469868"/>
                  </a:lnTo>
                  <a:cubicBezTo>
                    <a:pt x="859285" y="489818"/>
                    <a:pt x="864549" y="508194"/>
                    <a:pt x="875452" y="523702"/>
                  </a:cubicBezTo>
                  <a:cubicBezTo>
                    <a:pt x="886355" y="539210"/>
                    <a:pt x="901865" y="550382"/>
                    <a:pt x="920576" y="557308"/>
                  </a:cubicBezTo>
                  <a:lnTo>
                    <a:pt x="950147" y="561039"/>
                  </a:lnTo>
                  <a:lnTo>
                    <a:pt x="957261" y="569573"/>
                  </a:lnTo>
                  <a:lnTo>
                    <a:pt x="972853" y="575148"/>
                  </a:lnTo>
                  <a:lnTo>
                    <a:pt x="967965" y="577322"/>
                  </a:lnTo>
                  <a:cubicBezTo>
                    <a:pt x="960819" y="583860"/>
                    <a:pt x="954124" y="593414"/>
                    <a:pt x="948052" y="605479"/>
                  </a:cubicBezTo>
                  <a:lnTo>
                    <a:pt x="937137" y="634653"/>
                  </a:lnTo>
                  <a:lnTo>
                    <a:pt x="926574" y="635972"/>
                  </a:lnTo>
                  <a:cubicBezTo>
                    <a:pt x="871313" y="648475"/>
                    <a:pt x="835924" y="669481"/>
                    <a:pt x="833505" y="696024"/>
                  </a:cubicBezTo>
                  <a:lnTo>
                    <a:pt x="838855" y="710884"/>
                  </a:lnTo>
                  <a:lnTo>
                    <a:pt x="828893" y="715310"/>
                  </a:lnTo>
                  <a:cubicBezTo>
                    <a:pt x="822838" y="719620"/>
                    <a:pt x="818444" y="724849"/>
                    <a:pt x="815916" y="731015"/>
                  </a:cubicBezTo>
                  <a:lnTo>
                    <a:pt x="815158" y="739675"/>
                  </a:lnTo>
                  <a:lnTo>
                    <a:pt x="811250" y="737051"/>
                  </a:lnTo>
                  <a:cubicBezTo>
                    <a:pt x="794371" y="728355"/>
                    <a:pt x="779332" y="726242"/>
                    <a:pt x="767281" y="731934"/>
                  </a:cubicBezTo>
                  <a:cubicBezTo>
                    <a:pt x="755231" y="737626"/>
                    <a:pt x="747311" y="750584"/>
                    <a:pt x="743305" y="769144"/>
                  </a:cubicBezTo>
                  <a:lnTo>
                    <a:pt x="742332" y="779150"/>
                  </a:lnTo>
                  <a:lnTo>
                    <a:pt x="739000" y="780940"/>
                  </a:lnTo>
                  <a:lnTo>
                    <a:pt x="734056" y="794927"/>
                  </a:lnTo>
                  <a:lnTo>
                    <a:pt x="727887" y="791022"/>
                  </a:lnTo>
                  <a:lnTo>
                    <a:pt x="716127" y="790731"/>
                  </a:lnTo>
                  <a:lnTo>
                    <a:pt x="710369" y="780840"/>
                  </a:lnTo>
                  <a:lnTo>
                    <a:pt x="704883" y="751574"/>
                  </a:lnTo>
                  <a:cubicBezTo>
                    <a:pt x="699257" y="733440"/>
                    <a:pt x="690225" y="721231"/>
                    <a:pt x="677719" y="716624"/>
                  </a:cubicBezTo>
                  <a:cubicBezTo>
                    <a:pt x="640203" y="702803"/>
                    <a:pt x="582085" y="761327"/>
                    <a:pt x="531383" y="856568"/>
                  </a:cubicBezTo>
                  <a:lnTo>
                    <a:pt x="522762" y="875960"/>
                  </a:lnTo>
                  <a:lnTo>
                    <a:pt x="502383" y="876361"/>
                  </a:lnTo>
                  <a:lnTo>
                    <a:pt x="500475" y="877515"/>
                  </a:lnTo>
                  <a:lnTo>
                    <a:pt x="507447" y="853170"/>
                  </a:lnTo>
                  <a:cubicBezTo>
                    <a:pt x="510687" y="830966"/>
                    <a:pt x="510244" y="810944"/>
                    <a:pt x="505926" y="794419"/>
                  </a:cubicBezTo>
                  <a:lnTo>
                    <a:pt x="486978" y="765523"/>
                  </a:lnTo>
                  <a:lnTo>
                    <a:pt x="486242" y="752354"/>
                  </a:lnTo>
                  <a:cubicBezTo>
                    <a:pt x="480382" y="743635"/>
                    <a:pt x="469603" y="738822"/>
                    <a:pt x="455127" y="737585"/>
                  </a:cubicBezTo>
                  <a:lnTo>
                    <a:pt x="419680" y="742028"/>
                  </a:lnTo>
                  <a:lnTo>
                    <a:pt x="426160" y="712435"/>
                  </a:lnTo>
                  <a:cubicBezTo>
                    <a:pt x="412929" y="672555"/>
                    <a:pt x="307110" y="671776"/>
                    <a:pt x="189806" y="710692"/>
                  </a:cubicBezTo>
                  <a:cubicBezTo>
                    <a:pt x="72503" y="749611"/>
                    <a:pt x="-11865" y="813489"/>
                    <a:pt x="1366" y="853369"/>
                  </a:cubicBezTo>
                  <a:cubicBezTo>
                    <a:pt x="11290" y="883278"/>
                    <a:pt x="73293" y="891195"/>
                    <a:pt x="153162" y="876865"/>
                  </a:cubicBezTo>
                  <a:lnTo>
                    <a:pt x="189075" y="867625"/>
                  </a:lnTo>
                  <a:lnTo>
                    <a:pt x="139170" y="920797"/>
                  </a:lnTo>
                  <a:cubicBezTo>
                    <a:pt x="113238" y="954813"/>
                    <a:pt x="103059" y="984570"/>
                    <a:pt x="114778" y="1002006"/>
                  </a:cubicBezTo>
                  <a:cubicBezTo>
                    <a:pt x="126496" y="1019443"/>
                    <a:pt x="157894" y="1021257"/>
                    <a:pt x="199185" y="1010094"/>
                  </a:cubicBezTo>
                  <a:lnTo>
                    <a:pt x="213532" y="1004589"/>
                  </a:lnTo>
                  <a:lnTo>
                    <a:pt x="205704" y="1031921"/>
                  </a:lnTo>
                  <a:cubicBezTo>
                    <a:pt x="199225" y="1076327"/>
                    <a:pt x="207476" y="1112009"/>
                    <a:pt x="231991" y="1128440"/>
                  </a:cubicBezTo>
                  <a:cubicBezTo>
                    <a:pt x="244250" y="1136655"/>
                    <a:pt x="259414" y="1139280"/>
                    <a:pt x="276339" y="1136991"/>
                  </a:cubicBezTo>
                  <a:lnTo>
                    <a:pt x="319698" y="1120470"/>
                  </a:lnTo>
                  <a:lnTo>
                    <a:pt x="301465" y="1181366"/>
                  </a:lnTo>
                  <a:cubicBezTo>
                    <a:pt x="293450" y="1223380"/>
                    <a:pt x="297627" y="1254552"/>
                    <a:pt x="315899" y="1264922"/>
                  </a:cubicBezTo>
                  <a:cubicBezTo>
                    <a:pt x="334170" y="1275292"/>
                    <a:pt x="363074" y="1262897"/>
                    <a:pt x="395037" y="1234474"/>
                  </a:cubicBezTo>
                  <a:lnTo>
                    <a:pt x="438280" y="1187262"/>
                  </a:lnTo>
                  <a:lnTo>
                    <a:pt x="438747" y="1209186"/>
                  </a:lnTo>
                  <a:cubicBezTo>
                    <a:pt x="442101" y="1244645"/>
                    <a:pt x="453045" y="1268660"/>
                    <a:pt x="471803" y="1275571"/>
                  </a:cubicBezTo>
                  <a:cubicBezTo>
                    <a:pt x="496814" y="1284784"/>
                    <a:pt x="530981" y="1261845"/>
                    <a:pt x="566003" y="1217309"/>
                  </a:cubicBezTo>
                  <a:lnTo>
                    <a:pt x="574686" y="1203706"/>
                  </a:lnTo>
                  <a:lnTo>
                    <a:pt x="590608" y="1262353"/>
                  </a:lnTo>
                  <a:cubicBezTo>
                    <a:pt x="611843" y="1315942"/>
                    <a:pt x="640573" y="1348858"/>
                    <a:pt x="671763" y="1348398"/>
                  </a:cubicBezTo>
                  <a:cubicBezTo>
                    <a:pt x="702954" y="1347938"/>
                    <a:pt x="730700" y="1314189"/>
                    <a:pt x="750345" y="1259995"/>
                  </a:cubicBezTo>
                  <a:lnTo>
                    <a:pt x="760689" y="1225146"/>
                  </a:lnTo>
                  <a:lnTo>
                    <a:pt x="781672" y="1281342"/>
                  </a:lnTo>
                  <a:cubicBezTo>
                    <a:pt x="797549" y="1313225"/>
                    <a:pt x="816395" y="1331700"/>
                    <a:pt x="836383" y="1331405"/>
                  </a:cubicBezTo>
                  <a:cubicBezTo>
                    <a:pt x="843046" y="1331307"/>
                    <a:pt x="849520" y="1329128"/>
                    <a:pt x="855744" y="1325068"/>
                  </a:cubicBezTo>
                  <a:cubicBezTo>
                    <a:pt x="872083" y="1314412"/>
                    <a:pt x="886697" y="1290798"/>
                    <a:pt x="898472" y="1257854"/>
                  </a:cubicBezTo>
                  <a:lnTo>
                    <a:pt x="912358" y="1207366"/>
                  </a:lnTo>
                  <a:lnTo>
                    <a:pt x="922719" y="1220816"/>
                  </a:lnTo>
                  <a:cubicBezTo>
                    <a:pt x="961532" y="1262090"/>
                    <a:pt x="997589" y="1281927"/>
                    <a:pt x="1021689" y="1270543"/>
                  </a:cubicBezTo>
                  <a:cubicBezTo>
                    <a:pt x="1045790" y="1259159"/>
                    <a:pt x="1053372" y="1218710"/>
                    <a:pt x="1046146" y="1162515"/>
                  </a:cubicBezTo>
                  <a:lnTo>
                    <a:pt x="1033389" y="1107070"/>
                  </a:lnTo>
                  <a:lnTo>
                    <a:pt x="1105546" y="1139841"/>
                  </a:lnTo>
                  <a:cubicBezTo>
                    <a:pt x="1159183" y="1158094"/>
                    <a:pt x="1200332" y="1158705"/>
                    <a:pt x="1216279" y="1137349"/>
                  </a:cubicBezTo>
                  <a:close/>
                </a:path>
              </a:pathLst>
            </a:custGeom>
            <a:solidFill>
              <a:srgbClr val="29211E"/>
            </a:solidFill>
            <a:ln w="12700" cap="flat" cmpd="sng">
              <a:solidFill>
                <a:srgbClr val="16121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77" name="Google Shape;477;p24"/>
            <p:cNvGrpSpPr/>
            <p:nvPr/>
          </p:nvGrpSpPr>
          <p:grpSpPr>
            <a:xfrm>
              <a:off x="3183505" y="1981737"/>
              <a:ext cx="972805" cy="1249311"/>
              <a:chOff x="803485" y="3465513"/>
              <a:chExt cx="2091154" cy="2685535"/>
            </a:xfrm>
          </p:grpSpPr>
          <p:sp>
            <p:nvSpPr>
              <p:cNvPr id="478" name="Google Shape;478;p24"/>
              <p:cNvSpPr/>
              <p:nvPr/>
            </p:nvSpPr>
            <p:spPr>
              <a:xfrm rot="10570873" flipH="1">
                <a:off x="817345" y="4552271"/>
                <a:ext cx="486480" cy="432660"/>
              </a:xfrm>
              <a:prstGeom prst="chord">
                <a:avLst>
                  <a:gd name="adj1" fmla="val 5015227"/>
                  <a:gd name="adj2" fmla="val 16200000"/>
                </a:avLst>
              </a:prstGeom>
              <a:solidFill>
                <a:srgbClr val="E6B4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79" name="Google Shape;479;p24"/>
              <p:cNvSpPr/>
              <p:nvPr/>
            </p:nvSpPr>
            <p:spPr>
              <a:xfrm rot="-10570873">
                <a:off x="2394299" y="4528342"/>
                <a:ext cx="486480" cy="432660"/>
              </a:xfrm>
              <a:prstGeom prst="chord">
                <a:avLst>
                  <a:gd name="adj1" fmla="val 5015227"/>
                  <a:gd name="adj2" fmla="val 16200000"/>
                </a:avLst>
              </a:prstGeom>
              <a:solidFill>
                <a:srgbClr val="E6B4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0" name="Google Shape;480;p24"/>
              <p:cNvSpPr/>
              <p:nvPr/>
            </p:nvSpPr>
            <p:spPr>
              <a:xfrm>
                <a:off x="954609" y="3465513"/>
                <a:ext cx="1787700" cy="2224500"/>
              </a:xfrm>
              <a:prstGeom prst="roundRect">
                <a:avLst>
                  <a:gd name="adj" fmla="val 50000"/>
                </a:avLst>
              </a:prstGeom>
              <a:solidFill>
                <a:srgbClr val="F3C3A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1" name="Google Shape;481;p24"/>
              <p:cNvSpPr/>
              <p:nvPr/>
            </p:nvSpPr>
            <p:spPr>
              <a:xfrm>
                <a:off x="1346965" y="4558452"/>
                <a:ext cx="154800" cy="232200"/>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2" name="Google Shape;482;p24"/>
              <p:cNvSpPr/>
              <p:nvPr/>
            </p:nvSpPr>
            <p:spPr>
              <a:xfrm flipH="1">
                <a:off x="2206438" y="4561896"/>
                <a:ext cx="154800" cy="232200"/>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3" name="Google Shape;483;p24"/>
              <p:cNvSpPr/>
              <p:nvPr/>
            </p:nvSpPr>
            <p:spPr>
              <a:xfrm flipH="1">
                <a:off x="1713171" y="4727468"/>
                <a:ext cx="288000" cy="147600"/>
              </a:xfrm>
              <a:prstGeom prst="blockArc">
                <a:avLst>
                  <a:gd name="adj1" fmla="val 10800000"/>
                  <a:gd name="adj2" fmla="val 0"/>
                  <a:gd name="adj3" fmla="val 25000"/>
                </a:avLst>
              </a:prstGeom>
              <a:solidFill>
                <a:srgbClr val="E1A58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4" name="Google Shape;484;p24"/>
              <p:cNvSpPr/>
              <p:nvPr/>
            </p:nvSpPr>
            <p:spPr>
              <a:xfrm>
                <a:off x="1646357" y="5641728"/>
                <a:ext cx="414972" cy="509320"/>
              </a:xfrm>
              <a:custGeom>
                <a:avLst/>
                <a:gdLst/>
                <a:ahLst/>
                <a:cxnLst/>
                <a:rect l="l" t="t" r="r" b="b"/>
                <a:pathLst>
                  <a:path w="414972" h="780567" extrusionOk="0">
                    <a:moveTo>
                      <a:pt x="0" y="0"/>
                    </a:moveTo>
                    <a:lnTo>
                      <a:pt x="45025" y="13976"/>
                    </a:lnTo>
                    <a:cubicBezTo>
                      <a:pt x="103213" y="25883"/>
                      <a:pt x="163460" y="32136"/>
                      <a:pt x="225168" y="32136"/>
                    </a:cubicBezTo>
                    <a:lnTo>
                      <a:pt x="225167" y="32137"/>
                    </a:lnTo>
                    <a:cubicBezTo>
                      <a:pt x="286875" y="32137"/>
                      <a:pt x="347123" y="25884"/>
                      <a:pt x="405311" y="13977"/>
                    </a:cubicBezTo>
                    <a:lnTo>
                      <a:pt x="414972" y="10978"/>
                    </a:lnTo>
                    <a:lnTo>
                      <a:pt x="411932" y="128958"/>
                    </a:lnTo>
                    <a:cubicBezTo>
                      <a:pt x="392487" y="500831"/>
                      <a:pt x="308405" y="780567"/>
                      <a:pt x="207627" y="780567"/>
                    </a:cubicBezTo>
                    <a:cubicBezTo>
                      <a:pt x="106849" y="780567"/>
                      <a:pt x="22768" y="500831"/>
                      <a:pt x="3322" y="128958"/>
                    </a:cubicBezTo>
                    <a:close/>
                  </a:path>
                </a:pathLst>
              </a:custGeom>
              <a:solidFill>
                <a:srgbClr val="E6B49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5" name="Google Shape;485;p24"/>
              <p:cNvSpPr/>
              <p:nvPr/>
            </p:nvSpPr>
            <p:spPr>
              <a:xfrm>
                <a:off x="1175634" y="4170593"/>
                <a:ext cx="400800" cy="232200"/>
              </a:xfrm>
              <a:prstGeom prst="blockArc">
                <a:avLst>
                  <a:gd name="adj1" fmla="val 10800000"/>
                  <a:gd name="adj2" fmla="val 0"/>
                  <a:gd name="adj3" fmla="val 25000"/>
                </a:avLst>
              </a:prstGeom>
              <a:solidFill>
                <a:srgbClr val="31180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6" name="Google Shape;486;p24"/>
              <p:cNvSpPr/>
              <p:nvPr/>
            </p:nvSpPr>
            <p:spPr>
              <a:xfrm>
                <a:off x="2092512" y="4165695"/>
                <a:ext cx="400800" cy="232200"/>
              </a:xfrm>
              <a:prstGeom prst="blockArc">
                <a:avLst>
                  <a:gd name="adj1" fmla="val 10800000"/>
                  <a:gd name="adj2" fmla="val 0"/>
                  <a:gd name="adj3" fmla="val 25000"/>
                </a:avLst>
              </a:prstGeom>
              <a:solidFill>
                <a:srgbClr val="31180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487" name="Google Shape;487;p24"/>
            <p:cNvGrpSpPr/>
            <p:nvPr/>
          </p:nvGrpSpPr>
          <p:grpSpPr>
            <a:xfrm>
              <a:off x="3244759" y="2349572"/>
              <a:ext cx="826488" cy="373950"/>
              <a:chOff x="8343629" y="3149720"/>
              <a:chExt cx="1989141" cy="900000"/>
            </a:xfrm>
          </p:grpSpPr>
          <p:sp>
            <p:nvSpPr>
              <p:cNvPr id="488" name="Google Shape;488;p24"/>
              <p:cNvSpPr/>
              <p:nvPr/>
            </p:nvSpPr>
            <p:spPr>
              <a:xfrm>
                <a:off x="8343629" y="3149720"/>
                <a:ext cx="900000" cy="900000"/>
              </a:xfrm>
              <a:prstGeom prst="donut">
                <a:avLst>
                  <a:gd name="adj" fmla="val 5068"/>
                </a:avLst>
              </a:pr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9" name="Google Shape;489;p24"/>
              <p:cNvSpPr/>
              <p:nvPr/>
            </p:nvSpPr>
            <p:spPr>
              <a:xfrm>
                <a:off x="9432770" y="3149720"/>
                <a:ext cx="900000" cy="900000"/>
              </a:xfrm>
              <a:prstGeom prst="donut">
                <a:avLst>
                  <a:gd name="adj" fmla="val 5068"/>
                </a:avLst>
              </a:pr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90" name="Google Shape;490;p24"/>
              <p:cNvSpPr/>
              <p:nvPr/>
            </p:nvSpPr>
            <p:spPr>
              <a:xfrm>
                <a:off x="9243629" y="3543010"/>
                <a:ext cx="189000" cy="567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491" name="Google Shape;491;p24"/>
            <p:cNvGrpSpPr/>
            <p:nvPr/>
          </p:nvGrpSpPr>
          <p:grpSpPr>
            <a:xfrm>
              <a:off x="1350370" y="2498525"/>
              <a:ext cx="3938041" cy="4006517"/>
              <a:chOff x="6182761" y="2534859"/>
              <a:chExt cx="3938041" cy="4006517"/>
            </a:xfrm>
          </p:grpSpPr>
          <p:sp>
            <p:nvSpPr>
              <p:cNvPr id="492" name="Google Shape;492;p24"/>
              <p:cNvSpPr/>
              <p:nvPr/>
            </p:nvSpPr>
            <p:spPr>
              <a:xfrm rot="-904748">
                <a:off x="8760071" y="3094336"/>
                <a:ext cx="435749" cy="1228806"/>
              </a:xfrm>
              <a:custGeom>
                <a:avLst/>
                <a:gdLst/>
                <a:ahLst/>
                <a:cxnLst/>
                <a:rect l="l" t="t" r="r" b="b"/>
                <a:pathLst>
                  <a:path w="436005" h="2046803" extrusionOk="0">
                    <a:moveTo>
                      <a:pt x="0" y="0"/>
                    </a:moveTo>
                    <a:lnTo>
                      <a:pt x="205891" y="0"/>
                    </a:lnTo>
                    <a:cubicBezTo>
                      <a:pt x="282596" y="678231"/>
                      <a:pt x="389578" y="1071846"/>
                      <a:pt x="436005" y="2034692"/>
                    </a:cubicBezTo>
                    <a:lnTo>
                      <a:pt x="0" y="2046803"/>
                    </a:lnTo>
                    <a:cubicBezTo>
                      <a:pt x="163502" y="1225256"/>
                      <a:pt x="0" y="682268"/>
                      <a:pt x="0" y="0"/>
                    </a:cubicBezTo>
                    <a:close/>
                  </a:path>
                </a:pathLst>
              </a:custGeom>
              <a:solidFill>
                <a:srgbClr val="E2A84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3" name="Google Shape;493;p24"/>
              <p:cNvSpPr/>
              <p:nvPr/>
            </p:nvSpPr>
            <p:spPr>
              <a:xfrm>
                <a:off x="7944986" y="2979369"/>
                <a:ext cx="684300" cy="587400"/>
              </a:xfrm>
              <a:prstGeom prst="triangle">
                <a:avLst>
                  <a:gd name="adj" fmla="val 50000"/>
                </a:avLst>
              </a:prstGeom>
              <a:gradFill>
                <a:gsLst>
                  <a:gs pos="0">
                    <a:srgbClr val="000000"/>
                  </a:gs>
                  <a:gs pos="50000">
                    <a:srgbClr val="262626"/>
                  </a:gs>
                  <a:gs pos="100000">
                    <a:srgbClr val="3F3F3F"/>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4" name="Google Shape;494;p24"/>
              <p:cNvSpPr/>
              <p:nvPr/>
            </p:nvSpPr>
            <p:spPr>
              <a:xfrm rot="948463">
                <a:off x="6605808" y="3127619"/>
                <a:ext cx="1345489" cy="3292759"/>
              </a:xfrm>
              <a:custGeom>
                <a:avLst/>
                <a:gdLst/>
                <a:ahLst/>
                <a:cxnLst/>
                <a:rect l="l" t="t" r="r" b="b"/>
                <a:pathLst>
                  <a:path w="1345044" h="3291669" extrusionOk="0">
                    <a:moveTo>
                      <a:pt x="0" y="3291669"/>
                    </a:moveTo>
                    <a:cubicBezTo>
                      <a:pt x="1268715" y="2239663"/>
                      <a:pt x="866989" y="1102125"/>
                      <a:pt x="993148" y="0"/>
                    </a:cubicBezTo>
                    <a:lnTo>
                      <a:pt x="1345044" y="2923683"/>
                    </a:lnTo>
                    <a:lnTo>
                      <a:pt x="0" y="3291669"/>
                    </a:lnTo>
                    <a:close/>
                  </a:path>
                </a:pathLst>
              </a:custGeom>
              <a:gradFill>
                <a:gsLst>
                  <a:gs pos="0">
                    <a:srgbClr val="000000"/>
                  </a:gs>
                  <a:gs pos="50000">
                    <a:srgbClr val="262626"/>
                  </a:gs>
                  <a:gs pos="100000">
                    <a:srgbClr val="3F3F3F"/>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5" name="Google Shape;495;p24"/>
              <p:cNvSpPr/>
              <p:nvPr/>
            </p:nvSpPr>
            <p:spPr>
              <a:xfrm rot="552203">
                <a:off x="7343517" y="3134256"/>
                <a:ext cx="859964" cy="3227398"/>
              </a:xfrm>
              <a:custGeom>
                <a:avLst/>
                <a:gdLst/>
                <a:ahLst/>
                <a:cxnLst/>
                <a:rect l="l" t="t" r="r" b="b"/>
                <a:pathLst>
                  <a:path w="859639" h="3226178" extrusionOk="0">
                    <a:moveTo>
                      <a:pt x="0" y="3112381"/>
                    </a:moveTo>
                    <a:cubicBezTo>
                      <a:pt x="248209" y="2021449"/>
                      <a:pt x="420475" y="1091395"/>
                      <a:pt x="580863" y="0"/>
                    </a:cubicBezTo>
                    <a:cubicBezTo>
                      <a:pt x="769442" y="1032765"/>
                      <a:pt x="766714" y="2096380"/>
                      <a:pt x="859639" y="3144570"/>
                    </a:cubicBezTo>
                    <a:cubicBezTo>
                      <a:pt x="573093" y="3133840"/>
                      <a:pt x="489418" y="3354151"/>
                      <a:pt x="0" y="3112381"/>
                    </a:cubicBezTo>
                    <a:close/>
                  </a:path>
                </a:pathLst>
              </a:custGeom>
              <a:gradFill>
                <a:gsLst>
                  <a:gs pos="0">
                    <a:srgbClr val="000000"/>
                  </a:gs>
                  <a:gs pos="50000">
                    <a:srgbClr val="262626"/>
                  </a:gs>
                  <a:gs pos="100000">
                    <a:srgbClr val="3F3F3F"/>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6" name="Google Shape;496;p24"/>
              <p:cNvSpPr/>
              <p:nvPr/>
            </p:nvSpPr>
            <p:spPr>
              <a:xfrm rot="-474430">
                <a:off x="8030382" y="3130221"/>
                <a:ext cx="756577" cy="3208193"/>
              </a:xfrm>
              <a:custGeom>
                <a:avLst/>
                <a:gdLst/>
                <a:ahLst/>
                <a:cxnLst/>
                <a:rect l="l" t="t" r="r" b="b"/>
                <a:pathLst>
                  <a:path w="756953" h="3209788" extrusionOk="0">
                    <a:moveTo>
                      <a:pt x="0" y="3126849"/>
                    </a:moveTo>
                    <a:lnTo>
                      <a:pt x="323508" y="0"/>
                    </a:lnTo>
                    <a:cubicBezTo>
                      <a:pt x="795476" y="1189243"/>
                      <a:pt x="599683" y="2015525"/>
                      <a:pt x="756953" y="3126849"/>
                    </a:cubicBezTo>
                    <a:cubicBezTo>
                      <a:pt x="504635" y="3126849"/>
                      <a:pt x="538112" y="3313463"/>
                      <a:pt x="0" y="3126849"/>
                    </a:cubicBezTo>
                    <a:close/>
                  </a:path>
                </a:pathLst>
              </a:custGeom>
              <a:gradFill>
                <a:gsLst>
                  <a:gs pos="0">
                    <a:srgbClr val="000000"/>
                  </a:gs>
                  <a:gs pos="50000">
                    <a:srgbClr val="262626"/>
                  </a:gs>
                  <a:gs pos="100000">
                    <a:srgbClr val="3F3F3F"/>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7" name="Google Shape;497;p24"/>
              <p:cNvSpPr/>
              <p:nvPr/>
            </p:nvSpPr>
            <p:spPr>
              <a:xfrm>
                <a:off x="7721806" y="3228421"/>
                <a:ext cx="769468" cy="3252615"/>
              </a:xfrm>
              <a:custGeom>
                <a:avLst/>
                <a:gdLst/>
                <a:ahLst/>
                <a:cxnLst/>
                <a:rect l="l" t="t" r="r" b="b"/>
                <a:pathLst>
                  <a:path w="769468" h="3252615" extrusionOk="0">
                    <a:moveTo>
                      <a:pt x="5941" y="3153034"/>
                    </a:moveTo>
                    <a:cubicBezTo>
                      <a:pt x="-57138" y="2601972"/>
                      <a:pt x="402798" y="-691687"/>
                      <a:pt x="408641" y="131274"/>
                    </a:cubicBezTo>
                    <a:cubicBezTo>
                      <a:pt x="414484" y="954235"/>
                      <a:pt x="825973" y="2601972"/>
                      <a:pt x="762894" y="3153034"/>
                    </a:cubicBezTo>
                    <a:cubicBezTo>
                      <a:pt x="510576" y="3153034"/>
                      <a:pt x="506540" y="3377092"/>
                      <a:pt x="5941" y="3153034"/>
                    </a:cubicBezTo>
                    <a:close/>
                  </a:path>
                </a:pathLst>
              </a:custGeom>
              <a:gradFill>
                <a:gsLst>
                  <a:gs pos="0">
                    <a:srgbClr val="000000"/>
                  </a:gs>
                  <a:gs pos="50000">
                    <a:srgbClr val="262626"/>
                  </a:gs>
                  <a:gs pos="100000">
                    <a:srgbClr val="3F3F3F"/>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8" name="Google Shape;498;p24"/>
              <p:cNvSpPr/>
              <p:nvPr/>
            </p:nvSpPr>
            <p:spPr>
              <a:xfrm rot="-878240" flipH="1">
                <a:off x="8562568" y="3135551"/>
                <a:ext cx="944004" cy="3217479"/>
              </a:xfrm>
              <a:custGeom>
                <a:avLst/>
                <a:gdLst/>
                <a:ahLst/>
                <a:cxnLst/>
                <a:rect l="l" t="t" r="r" b="b"/>
                <a:pathLst>
                  <a:path w="859639" h="3217781" extrusionOk="0">
                    <a:moveTo>
                      <a:pt x="0" y="3103984"/>
                    </a:moveTo>
                    <a:cubicBezTo>
                      <a:pt x="248209" y="2013052"/>
                      <a:pt x="339953" y="1091395"/>
                      <a:pt x="500341" y="0"/>
                    </a:cubicBezTo>
                    <a:lnTo>
                      <a:pt x="859639" y="3136173"/>
                    </a:lnTo>
                    <a:cubicBezTo>
                      <a:pt x="573093" y="3125443"/>
                      <a:pt x="489418" y="3345754"/>
                      <a:pt x="0" y="3103984"/>
                    </a:cubicBezTo>
                    <a:close/>
                  </a:path>
                </a:pathLst>
              </a:custGeom>
              <a:gradFill>
                <a:gsLst>
                  <a:gs pos="0">
                    <a:srgbClr val="000000"/>
                  </a:gs>
                  <a:gs pos="50000">
                    <a:srgbClr val="262626"/>
                  </a:gs>
                  <a:gs pos="100000">
                    <a:srgbClr val="3F3F3F"/>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9" name="Google Shape;499;p24"/>
              <p:cNvSpPr/>
              <p:nvPr/>
            </p:nvSpPr>
            <p:spPr>
              <a:xfrm rot="154594" flipH="1">
                <a:off x="7976185" y="3232200"/>
                <a:ext cx="757719" cy="3173833"/>
              </a:xfrm>
              <a:custGeom>
                <a:avLst/>
                <a:gdLst/>
                <a:ahLst/>
                <a:cxnLst/>
                <a:rect l="l" t="t" r="r" b="b"/>
                <a:pathLst>
                  <a:path w="756953" h="3170624" extrusionOk="0">
                    <a:moveTo>
                      <a:pt x="0" y="3087685"/>
                    </a:moveTo>
                    <a:lnTo>
                      <a:pt x="371189" y="0"/>
                    </a:lnTo>
                    <a:cubicBezTo>
                      <a:pt x="843157" y="1189243"/>
                      <a:pt x="599683" y="1976361"/>
                      <a:pt x="756953" y="3087685"/>
                    </a:cubicBezTo>
                    <a:cubicBezTo>
                      <a:pt x="504635" y="3087685"/>
                      <a:pt x="538112" y="3274299"/>
                      <a:pt x="0" y="3087685"/>
                    </a:cubicBezTo>
                    <a:close/>
                  </a:path>
                </a:pathLst>
              </a:custGeom>
              <a:gradFill>
                <a:gsLst>
                  <a:gs pos="0">
                    <a:srgbClr val="000000"/>
                  </a:gs>
                  <a:gs pos="50000">
                    <a:srgbClr val="262626"/>
                  </a:gs>
                  <a:gs pos="100000">
                    <a:srgbClr val="3F3F3F"/>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00" name="Google Shape;500;p24"/>
              <p:cNvSpPr/>
              <p:nvPr/>
            </p:nvSpPr>
            <p:spPr>
              <a:xfrm rot="-327235" flipH="1">
                <a:off x="8228470" y="3136299"/>
                <a:ext cx="769166" cy="3347742"/>
              </a:xfrm>
              <a:custGeom>
                <a:avLst/>
                <a:gdLst/>
                <a:ahLst/>
                <a:cxnLst/>
                <a:rect l="l" t="t" r="r" b="b"/>
                <a:pathLst>
                  <a:path w="769532" h="3349333" extrusionOk="0">
                    <a:moveTo>
                      <a:pt x="5741" y="3249752"/>
                    </a:moveTo>
                    <a:cubicBezTo>
                      <a:pt x="-57338" y="2698690"/>
                      <a:pt x="420151" y="-694970"/>
                      <a:pt x="425994" y="127991"/>
                    </a:cubicBezTo>
                    <a:cubicBezTo>
                      <a:pt x="431837" y="950952"/>
                      <a:pt x="825773" y="2698690"/>
                      <a:pt x="762694" y="3249752"/>
                    </a:cubicBezTo>
                    <a:cubicBezTo>
                      <a:pt x="510376" y="3249752"/>
                      <a:pt x="506340" y="3473810"/>
                      <a:pt x="5741" y="3249752"/>
                    </a:cubicBezTo>
                    <a:close/>
                  </a:path>
                </a:pathLst>
              </a:custGeom>
              <a:gradFill>
                <a:gsLst>
                  <a:gs pos="0">
                    <a:srgbClr val="000000"/>
                  </a:gs>
                  <a:gs pos="50000">
                    <a:srgbClr val="262626"/>
                  </a:gs>
                  <a:gs pos="100000">
                    <a:srgbClr val="3F3F3F"/>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501" name="Google Shape;501;p24"/>
              <p:cNvGrpSpPr/>
              <p:nvPr/>
            </p:nvGrpSpPr>
            <p:grpSpPr>
              <a:xfrm rot="-2696169" flipH="1">
                <a:off x="8534371" y="2631780"/>
                <a:ext cx="1066062" cy="1914476"/>
                <a:chOff x="6601334" y="2346187"/>
                <a:chExt cx="1400110" cy="3554518"/>
              </a:xfrm>
            </p:grpSpPr>
            <p:sp>
              <p:nvSpPr>
                <p:cNvPr id="502" name="Google Shape;502;p24"/>
                <p:cNvSpPr/>
                <p:nvPr/>
              </p:nvSpPr>
              <p:spPr>
                <a:xfrm rot="552203">
                  <a:off x="6866837" y="2393143"/>
                  <a:ext cx="859964" cy="3389263"/>
                </a:xfrm>
                <a:custGeom>
                  <a:avLst/>
                  <a:gdLst/>
                  <a:ahLst/>
                  <a:cxnLst/>
                  <a:rect l="l" t="t" r="r" b="b"/>
                  <a:pathLst>
                    <a:path w="859639" h="3387982" extrusionOk="0">
                      <a:moveTo>
                        <a:pt x="0" y="3274185"/>
                      </a:moveTo>
                      <a:cubicBezTo>
                        <a:pt x="248209" y="2183253"/>
                        <a:pt x="320775" y="1091395"/>
                        <a:pt x="481163" y="0"/>
                      </a:cubicBezTo>
                      <a:lnTo>
                        <a:pt x="859639" y="3306374"/>
                      </a:lnTo>
                      <a:cubicBezTo>
                        <a:pt x="573093" y="3295644"/>
                        <a:pt x="489418" y="3515955"/>
                        <a:pt x="0" y="3274185"/>
                      </a:cubicBezTo>
                      <a:close/>
                    </a:path>
                  </a:pathLst>
                </a:custGeom>
                <a:gradFill>
                  <a:gsLst>
                    <a:gs pos="0">
                      <a:srgbClr val="000000"/>
                    </a:gs>
                    <a:gs pos="50000">
                      <a:srgbClr val="262626"/>
                    </a:gs>
                    <a:gs pos="100000">
                      <a:srgbClr val="3F3F3F"/>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03" name="Google Shape;503;p24"/>
                <p:cNvSpPr/>
                <p:nvPr/>
              </p:nvSpPr>
              <p:spPr>
                <a:xfrm>
                  <a:off x="7232008" y="2372411"/>
                  <a:ext cx="769436" cy="3528294"/>
                </a:xfrm>
                <a:custGeom>
                  <a:avLst/>
                  <a:gdLst/>
                  <a:ahLst/>
                  <a:cxnLst/>
                  <a:rect l="l" t="t" r="r" b="b"/>
                  <a:pathLst>
                    <a:path w="769436" h="3528294" extrusionOk="0">
                      <a:moveTo>
                        <a:pt x="6242" y="3428713"/>
                      </a:moveTo>
                      <a:cubicBezTo>
                        <a:pt x="-56837" y="2877651"/>
                        <a:pt x="378876" y="-700622"/>
                        <a:pt x="384719" y="122339"/>
                      </a:cubicBezTo>
                      <a:cubicBezTo>
                        <a:pt x="390562" y="945300"/>
                        <a:pt x="826274" y="2877651"/>
                        <a:pt x="763195" y="3428713"/>
                      </a:cubicBezTo>
                      <a:cubicBezTo>
                        <a:pt x="510877" y="3428713"/>
                        <a:pt x="506841" y="3652771"/>
                        <a:pt x="6242" y="3428713"/>
                      </a:cubicBezTo>
                      <a:close/>
                    </a:path>
                  </a:pathLst>
                </a:custGeom>
                <a:gradFill>
                  <a:gsLst>
                    <a:gs pos="0">
                      <a:srgbClr val="000000"/>
                    </a:gs>
                    <a:gs pos="50000">
                      <a:srgbClr val="262626"/>
                    </a:gs>
                    <a:gs pos="100000">
                      <a:srgbClr val="3F3F3F"/>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504" name="Google Shape;504;p24"/>
              <p:cNvGrpSpPr/>
              <p:nvPr/>
            </p:nvGrpSpPr>
            <p:grpSpPr>
              <a:xfrm rot="1951527">
                <a:off x="7100061" y="2780133"/>
                <a:ext cx="1066083" cy="1876283"/>
                <a:chOff x="6601334" y="2346187"/>
                <a:chExt cx="1400110" cy="3483174"/>
              </a:xfrm>
            </p:grpSpPr>
            <p:sp>
              <p:nvSpPr>
                <p:cNvPr id="505" name="Google Shape;505;p24"/>
                <p:cNvSpPr/>
                <p:nvPr/>
              </p:nvSpPr>
              <p:spPr>
                <a:xfrm rot="552203">
                  <a:off x="6866837" y="2393143"/>
                  <a:ext cx="859964" cy="3389263"/>
                </a:xfrm>
                <a:custGeom>
                  <a:avLst/>
                  <a:gdLst/>
                  <a:ahLst/>
                  <a:cxnLst/>
                  <a:rect l="l" t="t" r="r" b="b"/>
                  <a:pathLst>
                    <a:path w="859639" h="3387982" extrusionOk="0">
                      <a:moveTo>
                        <a:pt x="0" y="3274185"/>
                      </a:moveTo>
                      <a:cubicBezTo>
                        <a:pt x="248209" y="2183253"/>
                        <a:pt x="320775" y="1091395"/>
                        <a:pt x="481163" y="0"/>
                      </a:cubicBezTo>
                      <a:lnTo>
                        <a:pt x="859639" y="3306374"/>
                      </a:lnTo>
                      <a:cubicBezTo>
                        <a:pt x="573093" y="3295644"/>
                        <a:pt x="489418" y="3515955"/>
                        <a:pt x="0" y="3274185"/>
                      </a:cubicBezTo>
                      <a:close/>
                    </a:path>
                  </a:pathLst>
                </a:custGeom>
                <a:gradFill>
                  <a:gsLst>
                    <a:gs pos="0">
                      <a:srgbClr val="000000"/>
                    </a:gs>
                    <a:gs pos="50000">
                      <a:srgbClr val="262626"/>
                    </a:gs>
                    <a:gs pos="100000">
                      <a:srgbClr val="3F3F3F"/>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06" name="Google Shape;506;p24"/>
                <p:cNvSpPr/>
                <p:nvPr/>
              </p:nvSpPr>
              <p:spPr>
                <a:xfrm>
                  <a:off x="7232008" y="2372412"/>
                  <a:ext cx="769436" cy="3428714"/>
                </a:xfrm>
                <a:custGeom>
                  <a:avLst/>
                  <a:gdLst/>
                  <a:ahLst/>
                  <a:cxnLst/>
                  <a:rect l="l" t="t" r="r" b="b"/>
                  <a:pathLst>
                    <a:path w="769436" h="3428714" extrusionOk="0">
                      <a:moveTo>
                        <a:pt x="6242" y="3428713"/>
                      </a:moveTo>
                      <a:cubicBezTo>
                        <a:pt x="-56837" y="2877651"/>
                        <a:pt x="378876" y="-700622"/>
                        <a:pt x="384719" y="122339"/>
                      </a:cubicBezTo>
                      <a:cubicBezTo>
                        <a:pt x="390562" y="945300"/>
                        <a:pt x="826274" y="2877651"/>
                        <a:pt x="763195" y="3428713"/>
                      </a:cubicBezTo>
                      <a:cubicBezTo>
                        <a:pt x="294247" y="3303978"/>
                        <a:pt x="489538" y="3321686"/>
                        <a:pt x="6242" y="3428713"/>
                      </a:cubicBezTo>
                      <a:close/>
                    </a:path>
                  </a:pathLst>
                </a:custGeom>
                <a:gradFill>
                  <a:gsLst>
                    <a:gs pos="0">
                      <a:srgbClr val="000000"/>
                    </a:gs>
                    <a:gs pos="50000">
                      <a:srgbClr val="262626"/>
                    </a:gs>
                    <a:gs pos="100000">
                      <a:srgbClr val="3F3F3F"/>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507" name="Google Shape;507;p24"/>
              <p:cNvSpPr/>
              <p:nvPr/>
            </p:nvSpPr>
            <p:spPr>
              <a:xfrm>
                <a:off x="8526326" y="3324540"/>
                <a:ext cx="436005" cy="2046803"/>
              </a:xfrm>
              <a:custGeom>
                <a:avLst/>
                <a:gdLst/>
                <a:ahLst/>
                <a:cxnLst/>
                <a:rect l="l" t="t" r="r" b="b"/>
                <a:pathLst>
                  <a:path w="436005" h="2046803" extrusionOk="0">
                    <a:moveTo>
                      <a:pt x="0" y="0"/>
                    </a:moveTo>
                    <a:lnTo>
                      <a:pt x="205891" y="0"/>
                    </a:lnTo>
                    <a:cubicBezTo>
                      <a:pt x="282596" y="678231"/>
                      <a:pt x="389578" y="1071846"/>
                      <a:pt x="436005" y="2034692"/>
                    </a:cubicBezTo>
                    <a:lnTo>
                      <a:pt x="0" y="2046803"/>
                    </a:lnTo>
                    <a:cubicBezTo>
                      <a:pt x="163502" y="1225256"/>
                      <a:pt x="0" y="682268"/>
                      <a:pt x="0" y="0"/>
                    </a:cubicBezTo>
                    <a:close/>
                  </a:path>
                </a:pathLst>
              </a:custGeom>
              <a:solidFill>
                <a:srgbClr val="AC142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08" name="Google Shape;508;p24"/>
              <p:cNvSpPr/>
              <p:nvPr/>
            </p:nvSpPr>
            <p:spPr>
              <a:xfrm>
                <a:off x="8527334" y="3355828"/>
                <a:ext cx="436005" cy="2046803"/>
              </a:xfrm>
              <a:custGeom>
                <a:avLst/>
                <a:gdLst/>
                <a:ahLst/>
                <a:cxnLst/>
                <a:rect l="l" t="t" r="r" b="b"/>
                <a:pathLst>
                  <a:path w="436005" h="2046803" extrusionOk="0">
                    <a:moveTo>
                      <a:pt x="25054" y="1906513"/>
                    </a:moveTo>
                    <a:lnTo>
                      <a:pt x="428349" y="1906513"/>
                    </a:lnTo>
                    <a:lnTo>
                      <a:pt x="436005" y="2034692"/>
                    </a:lnTo>
                    <a:lnTo>
                      <a:pt x="0" y="2046803"/>
                    </a:lnTo>
                    <a:close/>
                    <a:moveTo>
                      <a:pt x="69538" y="1446287"/>
                    </a:moveTo>
                    <a:lnTo>
                      <a:pt x="394652" y="1446287"/>
                    </a:lnTo>
                    <a:lnTo>
                      <a:pt x="403844" y="1555286"/>
                    </a:lnTo>
                    <a:lnTo>
                      <a:pt x="62643" y="1555286"/>
                    </a:lnTo>
                    <a:lnTo>
                      <a:pt x="68977" y="1476344"/>
                    </a:lnTo>
                    <a:close/>
                    <a:moveTo>
                      <a:pt x="66539" y="1120292"/>
                    </a:moveTo>
                    <a:lnTo>
                      <a:pt x="359004" y="1120292"/>
                    </a:lnTo>
                    <a:lnTo>
                      <a:pt x="370350" y="1208863"/>
                    </a:lnTo>
                    <a:lnTo>
                      <a:pt x="380865" y="1308016"/>
                    </a:lnTo>
                    <a:lnTo>
                      <a:pt x="72117" y="1308016"/>
                    </a:lnTo>
                    <a:lnTo>
                      <a:pt x="72615" y="1281358"/>
                    </a:lnTo>
                    <a:close/>
                    <a:moveTo>
                      <a:pt x="50167" y="829620"/>
                    </a:moveTo>
                    <a:lnTo>
                      <a:pt x="320543" y="829620"/>
                    </a:lnTo>
                    <a:lnTo>
                      <a:pt x="330324" y="896413"/>
                    </a:lnTo>
                    <a:lnTo>
                      <a:pt x="341291" y="982021"/>
                    </a:lnTo>
                    <a:lnTo>
                      <a:pt x="61322" y="982021"/>
                    </a:lnTo>
                    <a:lnTo>
                      <a:pt x="60341" y="956010"/>
                    </a:lnTo>
                    <a:close/>
                    <a:moveTo>
                      <a:pt x="4350" y="164511"/>
                    </a:moveTo>
                    <a:lnTo>
                      <a:pt x="226209" y="164511"/>
                    </a:lnTo>
                    <a:lnTo>
                      <a:pt x="235412" y="239026"/>
                    </a:lnTo>
                    <a:cubicBezTo>
                      <a:pt x="245598" y="315452"/>
                      <a:pt x="256073" y="389160"/>
                      <a:pt x="266668" y="461740"/>
                    </a:cubicBezTo>
                    <a:lnTo>
                      <a:pt x="269107" y="478393"/>
                    </a:lnTo>
                    <a:lnTo>
                      <a:pt x="21980" y="478393"/>
                    </a:lnTo>
                    <a:lnTo>
                      <a:pt x="6513" y="246305"/>
                    </a:lnTo>
                    <a:close/>
                    <a:moveTo>
                      <a:pt x="0" y="0"/>
                    </a:moveTo>
                    <a:lnTo>
                      <a:pt x="205891" y="0"/>
                    </a:lnTo>
                    <a:lnTo>
                      <a:pt x="209132" y="26240"/>
                    </a:lnTo>
                    <a:lnTo>
                      <a:pt x="694" y="26240"/>
                    </a:lnTo>
                    <a:close/>
                  </a:path>
                </a:pathLst>
              </a:custGeom>
              <a:solidFill>
                <a:srgbClr val="E2A84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09" name="Google Shape;509;p24"/>
              <p:cNvSpPr/>
              <p:nvPr/>
            </p:nvSpPr>
            <p:spPr>
              <a:xfrm rot="3548076">
                <a:off x="8055663" y="2873579"/>
                <a:ext cx="789594" cy="810355"/>
              </a:xfrm>
              <a:custGeom>
                <a:avLst/>
                <a:gdLst/>
                <a:ahLst/>
                <a:cxnLst/>
                <a:rect l="l" t="t" r="r" b="b"/>
                <a:pathLst>
                  <a:path w="790400" h="811182" extrusionOk="0">
                    <a:moveTo>
                      <a:pt x="0" y="416087"/>
                    </a:moveTo>
                    <a:cubicBezTo>
                      <a:pt x="270814" y="233513"/>
                      <a:pt x="263467" y="138696"/>
                      <a:pt x="395200" y="0"/>
                    </a:cubicBezTo>
                    <a:lnTo>
                      <a:pt x="790400" y="0"/>
                    </a:lnTo>
                    <a:cubicBezTo>
                      <a:pt x="514654" y="561625"/>
                      <a:pt x="395704" y="553843"/>
                      <a:pt x="118353" y="811182"/>
                    </a:cubicBezTo>
                    <a:lnTo>
                      <a:pt x="0" y="416087"/>
                    </a:lnTo>
                    <a:close/>
                  </a:path>
                </a:pathLst>
              </a:custGeom>
              <a:solidFill>
                <a:srgbClr val="AC1427"/>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0" name="Google Shape;510;p24"/>
              <p:cNvSpPr/>
              <p:nvPr/>
            </p:nvSpPr>
            <p:spPr>
              <a:xfrm rot="3548076">
                <a:off x="8045742" y="2859065"/>
                <a:ext cx="789594" cy="831225"/>
              </a:xfrm>
              <a:custGeom>
                <a:avLst/>
                <a:gdLst/>
                <a:ahLst/>
                <a:cxnLst/>
                <a:rect l="l" t="t" r="r" b="b"/>
                <a:pathLst>
                  <a:path w="790400" h="811183" extrusionOk="0">
                    <a:moveTo>
                      <a:pt x="402129" y="0"/>
                    </a:moveTo>
                    <a:lnTo>
                      <a:pt x="790400" y="1"/>
                    </a:lnTo>
                    <a:cubicBezTo>
                      <a:pt x="764548" y="52654"/>
                      <a:pt x="740076" y="100301"/>
                      <a:pt x="716721" y="143632"/>
                    </a:cubicBezTo>
                    <a:lnTo>
                      <a:pt x="678273" y="211222"/>
                    </a:lnTo>
                    <a:close/>
                    <a:moveTo>
                      <a:pt x="245733" y="196483"/>
                    </a:moveTo>
                    <a:lnTo>
                      <a:pt x="249756" y="191590"/>
                    </a:lnTo>
                    <a:lnTo>
                      <a:pt x="291110" y="133035"/>
                    </a:lnTo>
                    <a:lnTo>
                      <a:pt x="586627" y="359074"/>
                    </a:lnTo>
                    <a:lnTo>
                      <a:pt x="529712" y="435619"/>
                    </a:lnTo>
                    <a:lnTo>
                      <a:pt x="484486" y="486501"/>
                    </a:lnTo>
                    <a:close/>
                    <a:moveTo>
                      <a:pt x="0" y="416088"/>
                    </a:moveTo>
                    <a:lnTo>
                      <a:pt x="74488" y="362215"/>
                    </a:lnTo>
                    <a:lnTo>
                      <a:pt x="309786" y="648036"/>
                    </a:lnTo>
                    <a:lnTo>
                      <a:pt x="301591" y="654849"/>
                    </a:lnTo>
                    <a:cubicBezTo>
                      <a:pt x="247128" y="699084"/>
                      <a:pt x="187690" y="746849"/>
                      <a:pt x="118353" y="811183"/>
                    </a:cubicBezTo>
                    <a:close/>
                  </a:path>
                </a:pathLst>
              </a:custGeom>
              <a:solidFill>
                <a:srgbClr val="E2A84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511" name="Google Shape;511;p24"/>
            <p:cNvSpPr/>
            <p:nvPr/>
          </p:nvSpPr>
          <p:spPr>
            <a:xfrm rot="10800000">
              <a:off x="3527269" y="2745833"/>
              <a:ext cx="312000" cy="88200"/>
            </a:xfrm>
            <a:prstGeom prst="blockArc">
              <a:avLst>
                <a:gd name="adj1" fmla="val 10800000"/>
                <a:gd name="adj2" fmla="val 0"/>
                <a:gd name="adj3" fmla="val 25000"/>
              </a:avLst>
            </a:prstGeom>
            <a:solidFill>
              <a:srgbClr val="BA6B6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2" name="Google Shape;512;p24"/>
            <p:cNvSpPr/>
            <p:nvPr/>
          </p:nvSpPr>
          <p:spPr>
            <a:xfrm rot="7170831" flipH="1">
              <a:off x="3229785" y="1517314"/>
              <a:ext cx="917908" cy="1276034"/>
            </a:xfrm>
            <a:custGeom>
              <a:avLst/>
              <a:gdLst/>
              <a:ahLst/>
              <a:cxnLst/>
              <a:rect l="l" t="t" r="r" b="b"/>
              <a:pathLst>
                <a:path w="918158" h="1276381" extrusionOk="0">
                  <a:moveTo>
                    <a:pt x="710092" y="1008060"/>
                  </a:moveTo>
                  <a:cubicBezTo>
                    <a:pt x="728014" y="983108"/>
                    <a:pt x="724466" y="928678"/>
                    <a:pt x="704369" y="866359"/>
                  </a:cubicBezTo>
                  <a:lnTo>
                    <a:pt x="701931" y="859720"/>
                  </a:lnTo>
                  <a:lnTo>
                    <a:pt x="721183" y="860661"/>
                  </a:lnTo>
                  <a:cubicBezTo>
                    <a:pt x="772381" y="859864"/>
                    <a:pt x="811450" y="842205"/>
                    <a:pt x="821476" y="810439"/>
                  </a:cubicBezTo>
                  <a:cubicBezTo>
                    <a:pt x="830499" y="781848"/>
                    <a:pt x="814075" y="747919"/>
                    <a:pt x="780988" y="717886"/>
                  </a:cubicBezTo>
                  <a:lnTo>
                    <a:pt x="761654" y="703562"/>
                  </a:lnTo>
                  <a:lnTo>
                    <a:pt x="762676" y="701179"/>
                  </a:lnTo>
                  <a:lnTo>
                    <a:pt x="766775" y="684679"/>
                  </a:lnTo>
                  <a:lnTo>
                    <a:pt x="806212" y="672197"/>
                  </a:lnTo>
                  <a:cubicBezTo>
                    <a:pt x="847654" y="655844"/>
                    <a:pt x="879332" y="633077"/>
                    <a:pt x="892906" y="608291"/>
                  </a:cubicBezTo>
                  <a:cubicBezTo>
                    <a:pt x="896355" y="601996"/>
                    <a:pt x="898634" y="595572"/>
                    <a:pt x="899610" y="589090"/>
                  </a:cubicBezTo>
                  <a:cubicBezTo>
                    <a:pt x="903511" y="563158"/>
                    <a:pt x="885805" y="541208"/>
                    <a:pt x="854023" y="526684"/>
                  </a:cubicBezTo>
                  <a:lnTo>
                    <a:pt x="853126" y="526437"/>
                  </a:lnTo>
                  <a:lnTo>
                    <a:pt x="863474" y="501338"/>
                  </a:lnTo>
                  <a:lnTo>
                    <a:pt x="879403" y="453692"/>
                  </a:lnTo>
                  <a:lnTo>
                    <a:pt x="890363" y="442074"/>
                  </a:lnTo>
                  <a:cubicBezTo>
                    <a:pt x="901278" y="427825"/>
                    <a:pt x="909081" y="414183"/>
                    <a:pt x="913088" y="401817"/>
                  </a:cubicBezTo>
                  <a:cubicBezTo>
                    <a:pt x="915379" y="394752"/>
                    <a:pt x="916430" y="388103"/>
                    <a:pt x="916117" y="381995"/>
                  </a:cubicBezTo>
                  <a:cubicBezTo>
                    <a:pt x="915803" y="375888"/>
                    <a:pt x="914137" y="370612"/>
                    <a:pt x="911254" y="366160"/>
                  </a:cubicBezTo>
                  <a:lnTo>
                    <a:pt x="904456" y="360078"/>
                  </a:lnTo>
                  <a:lnTo>
                    <a:pt x="906077" y="353703"/>
                  </a:lnTo>
                  <a:cubicBezTo>
                    <a:pt x="922350" y="274732"/>
                    <a:pt x="922648" y="215988"/>
                    <a:pt x="904139" y="210441"/>
                  </a:cubicBezTo>
                  <a:lnTo>
                    <a:pt x="888627" y="218483"/>
                  </a:lnTo>
                  <a:lnTo>
                    <a:pt x="893599" y="203839"/>
                  </a:lnTo>
                  <a:cubicBezTo>
                    <a:pt x="897360" y="185359"/>
                    <a:pt x="897080" y="171233"/>
                    <a:pt x="892095" y="162983"/>
                  </a:cubicBezTo>
                  <a:cubicBezTo>
                    <a:pt x="882125" y="146484"/>
                    <a:pt x="855225" y="156614"/>
                    <a:pt x="819796" y="186329"/>
                  </a:cubicBezTo>
                  <a:lnTo>
                    <a:pt x="786327" y="219732"/>
                  </a:lnTo>
                  <a:lnTo>
                    <a:pt x="780626" y="136675"/>
                  </a:lnTo>
                  <a:cubicBezTo>
                    <a:pt x="769077" y="56357"/>
                    <a:pt x="742039" y="0"/>
                    <a:pt x="710526" y="0"/>
                  </a:cubicBezTo>
                  <a:cubicBezTo>
                    <a:pt x="679013" y="0"/>
                    <a:pt x="651975" y="56357"/>
                    <a:pt x="640426" y="136675"/>
                  </a:cubicBezTo>
                  <a:lnTo>
                    <a:pt x="634572" y="221968"/>
                  </a:lnTo>
                  <a:lnTo>
                    <a:pt x="622578" y="196825"/>
                  </a:lnTo>
                  <a:cubicBezTo>
                    <a:pt x="582301" y="126382"/>
                    <a:pt x="536433" y="83917"/>
                    <a:pt x="507129" y="95505"/>
                  </a:cubicBezTo>
                  <a:cubicBezTo>
                    <a:pt x="468056" y="110956"/>
                    <a:pt x="473224" y="216652"/>
                    <a:pt x="518673" y="331583"/>
                  </a:cubicBezTo>
                  <a:cubicBezTo>
                    <a:pt x="530036" y="360316"/>
                    <a:pt x="542840" y="386905"/>
                    <a:pt x="556265" y="410387"/>
                  </a:cubicBezTo>
                  <a:lnTo>
                    <a:pt x="577124" y="440752"/>
                  </a:lnTo>
                  <a:lnTo>
                    <a:pt x="575679" y="460555"/>
                  </a:lnTo>
                  <a:lnTo>
                    <a:pt x="554800" y="434649"/>
                  </a:lnTo>
                  <a:cubicBezTo>
                    <a:pt x="527813" y="409089"/>
                    <a:pt x="503488" y="402369"/>
                    <a:pt x="488221" y="420549"/>
                  </a:cubicBezTo>
                  <a:cubicBezTo>
                    <a:pt x="469138" y="443272"/>
                    <a:pt x="468724" y="499522"/>
                    <a:pt x="483750" y="566435"/>
                  </a:cubicBezTo>
                  <a:lnTo>
                    <a:pt x="485636" y="573610"/>
                  </a:lnTo>
                  <a:lnTo>
                    <a:pt x="467095" y="569630"/>
                  </a:lnTo>
                  <a:cubicBezTo>
                    <a:pt x="417556" y="562424"/>
                    <a:pt x="378549" y="574371"/>
                    <a:pt x="366617" y="605305"/>
                  </a:cubicBezTo>
                  <a:cubicBezTo>
                    <a:pt x="355878" y="633145"/>
                    <a:pt x="369356" y="670434"/>
                    <a:pt x="399216" y="706347"/>
                  </a:cubicBezTo>
                  <a:lnTo>
                    <a:pt x="424975" y="732123"/>
                  </a:lnTo>
                  <a:lnTo>
                    <a:pt x="420983" y="741496"/>
                  </a:lnTo>
                  <a:lnTo>
                    <a:pt x="420922" y="741701"/>
                  </a:lnTo>
                  <a:lnTo>
                    <a:pt x="415503" y="741724"/>
                  </a:lnTo>
                  <a:cubicBezTo>
                    <a:pt x="353815" y="747706"/>
                    <a:pt x="303135" y="769972"/>
                    <a:pt x="283309" y="800950"/>
                  </a:cubicBezTo>
                  <a:cubicBezTo>
                    <a:pt x="279531" y="806850"/>
                    <a:pt x="276875" y="813067"/>
                    <a:pt x="275475" y="819547"/>
                  </a:cubicBezTo>
                  <a:lnTo>
                    <a:pt x="281221" y="852478"/>
                  </a:lnTo>
                  <a:lnTo>
                    <a:pt x="212599" y="856465"/>
                  </a:lnTo>
                  <a:cubicBezTo>
                    <a:pt x="89996" y="872064"/>
                    <a:pt x="-5093" y="918500"/>
                    <a:pt x="211" y="960180"/>
                  </a:cubicBezTo>
                  <a:cubicBezTo>
                    <a:pt x="4188" y="991441"/>
                    <a:pt x="63507" y="1011149"/>
                    <a:pt x="144641" y="1012469"/>
                  </a:cubicBezTo>
                  <a:lnTo>
                    <a:pt x="205240" y="1008948"/>
                  </a:lnTo>
                  <a:lnTo>
                    <a:pt x="147779" y="1060980"/>
                  </a:lnTo>
                  <a:cubicBezTo>
                    <a:pt x="91838" y="1119760"/>
                    <a:pt x="64304" y="1175876"/>
                    <a:pt x="83807" y="1200628"/>
                  </a:cubicBezTo>
                  <a:cubicBezTo>
                    <a:pt x="103310" y="1225381"/>
                    <a:pt x="164311" y="1211741"/>
                    <a:pt x="234547" y="1171105"/>
                  </a:cubicBezTo>
                  <a:lnTo>
                    <a:pt x="287907" y="1134694"/>
                  </a:lnTo>
                  <a:lnTo>
                    <a:pt x="287258" y="1138139"/>
                  </a:lnTo>
                  <a:lnTo>
                    <a:pt x="287177" y="1139070"/>
                  </a:lnTo>
                  <a:lnTo>
                    <a:pt x="280801" y="1149701"/>
                  </a:lnTo>
                  <a:cubicBezTo>
                    <a:pt x="255563" y="1198728"/>
                    <a:pt x="244188" y="1238274"/>
                    <a:pt x="252659" y="1256717"/>
                  </a:cubicBezTo>
                  <a:cubicBezTo>
                    <a:pt x="256895" y="1265940"/>
                    <a:pt x="265692" y="1269013"/>
                    <a:pt x="277971" y="1266675"/>
                  </a:cubicBezTo>
                  <a:lnTo>
                    <a:pt x="288541" y="1261525"/>
                  </a:lnTo>
                  <a:lnTo>
                    <a:pt x="299355" y="1276299"/>
                  </a:lnTo>
                  <a:cubicBezTo>
                    <a:pt x="305798" y="1277119"/>
                    <a:pt x="313352" y="1271822"/>
                    <a:pt x="321495" y="1261539"/>
                  </a:cubicBezTo>
                  <a:lnTo>
                    <a:pt x="338201" y="1232473"/>
                  </a:lnTo>
                  <a:lnTo>
                    <a:pt x="384842" y="1193587"/>
                  </a:lnTo>
                  <a:lnTo>
                    <a:pt x="402084" y="1174946"/>
                  </a:lnTo>
                  <a:lnTo>
                    <a:pt x="402525" y="1177536"/>
                  </a:lnTo>
                  <a:cubicBezTo>
                    <a:pt x="414998" y="1223547"/>
                    <a:pt x="432905" y="1248279"/>
                    <a:pt x="453290" y="1240830"/>
                  </a:cubicBezTo>
                  <a:cubicBezTo>
                    <a:pt x="473676" y="1233382"/>
                    <a:pt x="492681" y="1195161"/>
                    <a:pt x="506927" y="1139388"/>
                  </a:cubicBezTo>
                  <a:lnTo>
                    <a:pt x="516447" y="1087264"/>
                  </a:lnTo>
                  <a:lnTo>
                    <a:pt x="528135" y="1123028"/>
                  </a:lnTo>
                  <a:cubicBezTo>
                    <a:pt x="545606" y="1162867"/>
                    <a:pt x="564987" y="1181855"/>
                    <a:pt x="582137" y="1170547"/>
                  </a:cubicBezTo>
                  <a:cubicBezTo>
                    <a:pt x="586425" y="1167719"/>
                    <a:pt x="590370" y="1163132"/>
                    <a:pt x="593953" y="1156989"/>
                  </a:cubicBezTo>
                  <a:cubicBezTo>
                    <a:pt x="606497" y="1135485"/>
                    <a:pt x="614621" y="1094903"/>
                    <a:pt x="617526" y="1043927"/>
                  </a:cubicBezTo>
                  <a:lnTo>
                    <a:pt x="617780" y="983097"/>
                  </a:lnTo>
                  <a:lnTo>
                    <a:pt x="640972" y="1004864"/>
                  </a:lnTo>
                  <a:cubicBezTo>
                    <a:pt x="670390" y="1025340"/>
                    <a:pt x="695753" y="1028023"/>
                    <a:pt x="710092" y="1008060"/>
                  </a:cubicBezTo>
                  <a:close/>
                </a:path>
              </a:pathLst>
            </a:custGeom>
            <a:solidFill>
              <a:srgbClr val="29211E"/>
            </a:solidFill>
            <a:ln w="12700" cap="flat" cmpd="sng">
              <a:solidFill>
                <a:srgbClr val="16121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3" name="Google Shape;513;p24"/>
            <p:cNvSpPr/>
            <p:nvPr/>
          </p:nvSpPr>
          <p:spPr>
            <a:xfrm>
              <a:off x="5856805" y="2913767"/>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4" name="Google Shape;514;p24"/>
            <p:cNvSpPr/>
            <p:nvPr/>
          </p:nvSpPr>
          <p:spPr>
            <a:xfrm>
              <a:off x="6051595" y="2763385"/>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5" name="Google Shape;515;p24"/>
            <p:cNvSpPr/>
            <p:nvPr/>
          </p:nvSpPr>
          <p:spPr>
            <a:xfrm>
              <a:off x="5919381" y="2467668"/>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6" name="Google Shape;516;p24"/>
            <p:cNvSpPr/>
            <p:nvPr/>
          </p:nvSpPr>
          <p:spPr>
            <a:xfrm>
              <a:off x="5659998" y="2262786"/>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7" name="Google Shape;517;p24"/>
            <p:cNvSpPr/>
            <p:nvPr/>
          </p:nvSpPr>
          <p:spPr>
            <a:xfrm>
              <a:off x="5830565" y="2009459"/>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8" name="Google Shape;518;p24"/>
            <p:cNvSpPr/>
            <p:nvPr/>
          </p:nvSpPr>
          <p:spPr>
            <a:xfrm>
              <a:off x="6152523" y="1538129"/>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9" name="Google Shape;519;p24"/>
            <p:cNvSpPr/>
            <p:nvPr/>
          </p:nvSpPr>
          <p:spPr>
            <a:xfrm>
              <a:off x="5759917" y="848796"/>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0" name="Google Shape;520;p24"/>
            <p:cNvSpPr/>
            <p:nvPr/>
          </p:nvSpPr>
          <p:spPr>
            <a:xfrm>
              <a:off x="5924428" y="1176810"/>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1" name="Google Shape;521;p24"/>
            <p:cNvSpPr/>
            <p:nvPr/>
          </p:nvSpPr>
          <p:spPr>
            <a:xfrm>
              <a:off x="5725602" y="1432155"/>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2" name="Google Shape;522;p24"/>
            <p:cNvSpPr/>
            <p:nvPr/>
          </p:nvSpPr>
          <p:spPr>
            <a:xfrm>
              <a:off x="5966817" y="522802"/>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3" name="Google Shape;523;p24"/>
            <p:cNvSpPr/>
            <p:nvPr/>
          </p:nvSpPr>
          <p:spPr>
            <a:xfrm>
              <a:off x="5701379" y="396643"/>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4" name="Google Shape;524;p24"/>
            <p:cNvSpPr/>
            <p:nvPr/>
          </p:nvSpPr>
          <p:spPr>
            <a:xfrm>
              <a:off x="5464201" y="1122308"/>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5" name="Google Shape;525;p24"/>
            <p:cNvSpPr/>
            <p:nvPr/>
          </p:nvSpPr>
          <p:spPr>
            <a:xfrm>
              <a:off x="5356209" y="626755"/>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6" name="Google Shape;526;p24"/>
            <p:cNvSpPr/>
            <p:nvPr/>
          </p:nvSpPr>
          <p:spPr>
            <a:xfrm>
              <a:off x="6108117" y="131203"/>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7" name="Google Shape;527;p24"/>
            <p:cNvSpPr/>
            <p:nvPr/>
          </p:nvSpPr>
          <p:spPr>
            <a:xfrm>
              <a:off x="5600453" y="95878"/>
              <a:ext cx="36000" cy="36000"/>
            </a:xfrm>
            <a:prstGeom prst="ellipse">
              <a:avLst/>
            </a:prstGeom>
            <a:solidFill>
              <a:srgbClr val="FFFFFF"/>
            </a:solidFill>
            <a:ln>
              <a:noFill/>
            </a:ln>
            <a:effectLst>
              <a:outerShdw blurRad="63500" sx="200000" sy="200000" algn="ctr" rotWithShape="0">
                <a:srgbClr val="FFFFFF">
                  <a:alpha val="40000"/>
                </a:srgbClr>
              </a:outerShdw>
            </a:effectLst>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528" name="Google Shape;528;p24"/>
          <p:cNvGrpSpPr/>
          <p:nvPr/>
        </p:nvGrpSpPr>
        <p:grpSpPr>
          <a:xfrm>
            <a:off x="6433408" y="4686020"/>
            <a:ext cx="1251758" cy="1485268"/>
            <a:chOff x="879239" y="1133200"/>
            <a:chExt cx="3370378" cy="3999107"/>
          </a:xfrm>
        </p:grpSpPr>
        <p:grpSp>
          <p:nvGrpSpPr>
            <p:cNvPr id="529" name="Google Shape;529;p24"/>
            <p:cNvGrpSpPr/>
            <p:nvPr/>
          </p:nvGrpSpPr>
          <p:grpSpPr>
            <a:xfrm>
              <a:off x="879239" y="1133200"/>
              <a:ext cx="3370378" cy="3999107"/>
              <a:chOff x="8628480" y="-256823"/>
              <a:chExt cx="3288816" cy="3902329"/>
            </a:xfrm>
          </p:grpSpPr>
          <p:sp>
            <p:nvSpPr>
              <p:cNvPr id="530" name="Google Shape;530;p24"/>
              <p:cNvSpPr/>
              <p:nvPr/>
            </p:nvSpPr>
            <p:spPr>
              <a:xfrm rot="10800000">
                <a:off x="10336997" y="3241552"/>
                <a:ext cx="383700" cy="401700"/>
              </a:xfrm>
              <a:prstGeom prst="heart">
                <a:avLst/>
              </a:prstGeom>
              <a:solidFill>
                <a:srgbClr val="BC930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31" name="Google Shape;531;p24"/>
              <p:cNvSpPr/>
              <p:nvPr/>
            </p:nvSpPr>
            <p:spPr>
              <a:xfrm rot="10800000">
                <a:off x="9916207" y="3243806"/>
                <a:ext cx="383700" cy="401700"/>
              </a:xfrm>
              <a:prstGeom prst="heart">
                <a:avLst/>
              </a:prstGeom>
              <a:solidFill>
                <a:srgbClr val="BC930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32" name="Google Shape;532;p24"/>
              <p:cNvSpPr/>
              <p:nvPr/>
            </p:nvSpPr>
            <p:spPr>
              <a:xfrm rot="7050720" flipH="1">
                <a:off x="10883440" y="1703222"/>
                <a:ext cx="828040" cy="828040"/>
              </a:xfrm>
              <a:prstGeom prst="heart">
                <a:avLst/>
              </a:prstGeom>
              <a:solidFill>
                <a:srgbClr val="ECECE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33" name="Google Shape;533;p24"/>
              <p:cNvSpPr/>
              <p:nvPr/>
            </p:nvSpPr>
            <p:spPr>
              <a:xfrm rot="-7210186">
                <a:off x="8780453" y="1721176"/>
                <a:ext cx="827955" cy="827955"/>
              </a:xfrm>
              <a:prstGeom prst="heart">
                <a:avLst/>
              </a:prstGeom>
              <a:solidFill>
                <a:srgbClr val="ECECE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34" name="Google Shape;534;p24"/>
              <p:cNvSpPr/>
              <p:nvPr/>
            </p:nvSpPr>
            <p:spPr>
              <a:xfrm>
                <a:off x="9231084" y="1373848"/>
                <a:ext cx="2094900" cy="2055300"/>
              </a:xfrm>
              <a:prstGeom prst="ellipse">
                <a:avLst/>
              </a:prstGeom>
              <a:solidFill>
                <a:srgbClr val="ECECE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35" name="Google Shape;535;p24"/>
              <p:cNvSpPr/>
              <p:nvPr/>
            </p:nvSpPr>
            <p:spPr>
              <a:xfrm>
                <a:off x="9435211" y="1409003"/>
                <a:ext cx="1663800" cy="2055300"/>
              </a:xfrm>
              <a:prstGeom prst="ellipse">
                <a:avLst/>
              </a:prstGeom>
              <a:solidFill>
                <a:srgbClr val="CFBFB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36" name="Google Shape;536;p24"/>
              <p:cNvSpPr/>
              <p:nvPr/>
            </p:nvSpPr>
            <p:spPr>
              <a:xfrm rot="1555494" flipH="1">
                <a:off x="9064019" y="179284"/>
                <a:ext cx="2499741" cy="2192685"/>
              </a:xfrm>
              <a:custGeom>
                <a:avLst/>
                <a:gdLst/>
                <a:ahLst/>
                <a:cxnLst/>
                <a:rect l="l" t="t" r="r" b="b"/>
                <a:pathLst>
                  <a:path w="2497985" h="2191145" extrusionOk="0">
                    <a:moveTo>
                      <a:pt x="774578" y="0"/>
                    </a:moveTo>
                    <a:lnTo>
                      <a:pt x="392185" y="366758"/>
                    </a:lnTo>
                    <a:lnTo>
                      <a:pt x="360789" y="378107"/>
                    </a:lnTo>
                    <a:lnTo>
                      <a:pt x="343617" y="389204"/>
                    </a:lnTo>
                    <a:lnTo>
                      <a:pt x="329165" y="395365"/>
                    </a:lnTo>
                    <a:cubicBezTo>
                      <a:pt x="216572" y="456872"/>
                      <a:pt x="122414" y="551231"/>
                      <a:pt x="63097" y="673240"/>
                    </a:cubicBezTo>
                    <a:cubicBezTo>
                      <a:pt x="-95084" y="998596"/>
                      <a:pt x="54391" y="1397362"/>
                      <a:pt x="396958" y="1563910"/>
                    </a:cubicBezTo>
                    <a:cubicBezTo>
                      <a:pt x="482599" y="1605547"/>
                      <a:pt x="572202" y="1628728"/>
                      <a:pt x="660903" y="1634996"/>
                    </a:cubicBezTo>
                    <a:lnTo>
                      <a:pt x="851769" y="1619176"/>
                    </a:lnTo>
                    <a:lnTo>
                      <a:pt x="919444" y="1604600"/>
                    </a:lnTo>
                    <a:cubicBezTo>
                      <a:pt x="960463" y="1591591"/>
                      <a:pt x="1000042" y="1574739"/>
                      <a:pt x="1037572" y="1554237"/>
                    </a:cubicBezTo>
                    <a:lnTo>
                      <a:pt x="1085203" y="1521716"/>
                    </a:lnTo>
                    <a:lnTo>
                      <a:pt x="1088845" y="1522570"/>
                    </a:lnTo>
                    <a:cubicBezTo>
                      <a:pt x="1097370" y="1526839"/>
                      <a:pt x="1105243" y="1533900"/>
                      <a:pt x="1112567" y="1543123"/>
                    </a:cubicBezTo>
                    <a:lnTo>
                      <a:pt x="1124853" y="1563279"/>
                    </a:lnTo>
                    <a:lnTo>
                      <a:pt x="1127874" y="1608516"/>
                    </a:lnTo>
                    <a:cubicBezTo>
                      <a:pt x="1163154" y="1819412"/>
                      <a:pt x="1301832" y="2014215"/>
                      <a:pt x="1515937" y="2118308"/>
                    </a:cubicBezTo>
                    <a:cubicBezTo>
                      <a:pt x="1858503" y="2284855"/>
                      <a:pt x="2264439" y="2156117"/>
                      <a:pt x="2422619" y="1830761"/>
                    </a:cubicBezTo>
                    <a:cubicBezTo>
                      <a:pt x="2481937" y="1708752"/>
                      <a:pt x="2497991" y="1576420"/>
                      <a:pt x="2476822" y="1449882"/>
                    </a:cubicBezTo>
                    <a:lnTo>
                      <a:pt x="2449966" y="1350031"/>
                    </a:lnTo>
                    <a:lnTo>
                      <a:pt x="2497985" y="865549"/>
                    </a:lnTo>
                    <a:lnTo>
                      <a:pt x="2048870" y="802019"/>
                    </a:lnTo>
                    <a:lnTo>
                      <a:pt x="2045220" y="798530"/>
                    </a:lnTo>
                    <a:cubicBezTo>
                      <a:pt x="1916681" y="686863"/>
                      <a:pt x="1761707" y="583962"/>
                      <a:pt x="1586571" y="498815"/>
                    </a:cubicBezTo>
                    <a:cubicBezTo>
                      <a:pt x="1508733" y="460972"/>
                      <a:pt x="1430596" y="428427"/>
                      <a:pt x="1353122" y="401126"/>
                    </a:cubicBezTo>
                    <a:lnTo>
                      <a:pt x="1123800" y="334945"/>
                    </a:lnTo>
                    <a:lnTo>
                      <a:pt x="774578" y="0"/>
                    </a:lnTo>
                    <a:close/>
                  </a:path>
                </a:pathLst>
              </a:custGeom>
              <a:solidFill>
                <a:srgbClr val="ECECE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37" name="Google Shape;537;p24"/>
              <p:cNvSpPr/>
              <p:nvPr/>
            </p:nvSpPr>
            <p:spPr>
              <a:xfrm>
                <a:off x="10250802" y="901781"/>
                <a:ext cx="1080000" cy="10800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38" name="Google Shape;538;p24"/>
              <p:cNvSpPr/>
              <p:nvPr/>
            </p:nvSpPr>
            <p:spPr>
              <a:xfrm>
                <a:off x="9187694" y="901781"/>
                <a:ext cx="1080000" cy="10800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39" name="Google Shape;539;p24"/>
              <p:cNvSpPr/>
              <p:nvPr/>
            </p:nvSpPr>
            <p:spPr>
              <a:xfrm>
                <a:off x="9642536" y="1275233"/>
                <a:ext cx="540000" cy="540000"/>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0" name="Google Shape;540;p24"/>
              <p:cNvSpPr/>
              <p:nvPr/>
            </p:nvSpPr>
            <p:spPr>
              <a:xfrm>
                <a:off x="10350110" y="1286118"/>
                <a:ext cx="540000" cy="540000"/>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1" name="Google Shape;541;p24"/>
              <p:cNvSpPr/>
              <p:nvPr/>
            </p:nvSpPr>
            <p:spPr>
              <a:xfrm>
                <a:off x="9782215" y="1409123"/>
                <a:ext cx="288000" cy="288000"/>
              </a:xfrm>
              <a:prstGeom prst="ellipse">
                <a:avLst/>
              </a:prstGeom>
              <a:solidFill>
                <a:srgbClr val="201C1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2" name="Google Shape;542;p24"/>
              <p:cNvSpPr/>
              <p:nvPr/>
            </p:nvSpPr>
            <p:spPr>
              <a:xfrm>
                <a:off x="10485232" y="1416747"/>
                <a:ext cx="288000" cy="288000"/>
              </a:xfrm>
              <a:prstGeom prst="ellipse">
                <a:avLst/>
              </a:prstGeom>
              <a:solidFill>
                <a:srgbClr val="201C1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3" name="Google Shape;543;p24"/>
              <p:cNvSpPr/>
              <p:nvPr/>
            </p:nvSpPr>
            <p:spPr>
              <a:xfrm>
                <a:off x="9887331" y="1466119"/>
                <a:ext cx="108000" cy="1080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4" name="Google Shape;544;p24"/>
              <p:cNvSpPr/>
              <p:nvPr/>
            </p:nvSpPr>
            <p:spPr>
              <a:xfrm>
                <a:off x="10598699" y="1473899"/>
                <a:ext cx="108000" cy="1080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5" name="Google Shape;545;p24"/>
              <p:cNvSpPr/>
              <p:nvPr/>
            </p:nvSpPr>
            <p:spPr>
              <a:xfrm rot="10800000">
                <a:off x="10068732" y="1744386"/>
                <a:ext cx="373500" cy="310500"/>
              </a:xfrm>
              <a:prstGeom prst="triangle">
                <a:avLst>
                  <a:gd name="adj" fmla="val 50000"/>
                </a:avLst>
              </a:prstGeom>
              <a:solidFill>
                <a:srgbClr val="BC930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546" name="Google Shape;546;p24"/>
            <p:cNvSpPr/>
            <p:nvPr/>
          </p:nvSpPr>
          <p:spPr>
            <a:xfrm rot="-10360140" flipH="1">
              <a:off x="2798041" y="3409381"/>
              <a:ext cx="848738" cy="848738"/>
            </a:xfrm>
            <a:prstGeom prst="heart">
              <a:avLst/>
            </a:prstGeom>
            <a:solidFill>
              <a:srgbClr val="ECECE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7" name="Google Shape;547;p24"/>
            <p:cNvSpPr/>
            <p:nvPr/>
          </p:nvSpPr>
          <p:spPr>
            <a:xfrm rot="-10360140" flipH="1">
              <a:off x="2574993" y="3410390"/>
              <a:ext cx="848738" cy="848738"/>
            </a:xfrm>
            <a:prstGeom prst="heart">
              <a:avLst/>
            </a:prstGeom>
            <a:solidFill>
              <a:srgbClr val="ECECE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8" name="Google Shape;548;p24"/>
            <p:cNvSpPr/>
            <p:nvPr/>
          </p:nvSpPr>
          <p:spPr>
            <a:xfrm rot="-10360140" flipH="1">
              <a:off x="1364876" y="3381121"/>
              <a:ext cx="848738" cy="848738"/>
            </a:xfrm>
            <a:prstGeom prst="heart">
              <a:avLst/>
            </a:prstGeom>
            <a:solidFill>
              <a:srgbClr val="ECECE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9" name="Google Shape;549;p24"/>
            <p:cNvSpPr/>
            <p:nvPr/>
          </p:nvSpPr>
          <p:spPr>
            <a:xfrm rot="-10360140" flipH="1">
              <a:off x="1668667" y="3412408"/>
              <a:ext cx="848738" cy="848738"/>
            </a:xfrm>
            <a:prstGeom prst="heart">
              <a:avLst/>
            </a:prstGeom>
            <a:solidFill>
              <a:srgbClr val="ECECE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550" name="Google Shape;550;p24"/>
          <p:cNvGrpSpPr/>
          <p:nvPr/>
        </p:nvGrpSpPr>
        <p:grpSpPr>
          <a:xfrm rot="-1822709">
            <a:off x="8690099" y="4637666"/>
            <a:ext cx="1986872" cy="1276023"/>
            <a:chOff x="1635019" y="1202980"/>
            <a:chExt cx="7442823" cy="4779982"/>
          </a:xfrm>
        </p:grpSpPr>
        <p:sp>
          <p:nvSpPr>
            <p:cNvPr id="551" name="Google Shape;551;p24"/>
            <p:cNvSpPr/>
            <p:nvPr/>
          </p:nvSpPr>
          <p:spPr>
            <a:xfrm>
              <a:off x="1665298" y="1205071"/>
              <a:ext cx="7412544" cy="4777891"/>
            </a:xfrm>
            <a:custGeom>
              <a:avLst/>
              <a:gdLst/>
              <a:ahLst/>
              <a:cxnLst/>
              <a:rect l="l" t="t" r="r" b="b"/>
              <a:pathLst>
                <a:path w="10981546" h="4777891" extrusionOk="0">
                  <a:moveTo>
                    <a:pt x="0" y="0"/>
                  </a:moveTo>
                  <a:cubicBezTo>
                    <a:pt x="3766601" y="411783"/>
                    <a:pt x="7206199" y="0"/>
                    <a:pt x="10809298" y="0"/>
                  </a:cubicBezTo>
                  <a:cubicBezTo>
                    <a:pt x="11196858" y="2670532"/>
                    <a:pt x="10809298" y="3185261"/>
                    <a:pt x="10809298" y="4777891"/>
                  </a:cubicBezTo>
                  <a:cubicBezTo>
                    <a:pt x="6939751" y="4462998"/>
                    <a:pt x="3603099" y="4777891"/>
                    <a:pt x="0" y="4777891"/>
                  </a:cubicBezTo>
                  <a:cubicBezTo>
                    <a:pt x="0" y="3185261"/>
                    <a:pt x="339116" y="2482807"/>
                    <a:pt x="0" y="0"/>
                  </a:cubicBezTo>
                  <a:close/>
                </a:path>
              </a:pathLst>
            </a:custGeom>
            <a:solidFill>
              <a:srgbClr val="FFF2C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2" name="Google Shape;552;p24"/>
            <p:cNvSpPr/>
            <p:nvPr/>
          </p:nvSpPr>
          <p:spPr>
            <a:xfrm flipH="1">
              <a:off x="1666305" y="2943037"/>
              <a:ext cx="7333367" cy="3036868"/>
            </a:xfrm>
            <a:custGeom>
              <a:avLst/>
              <a:gdLst/>
              <a:ahLst/>
              <a:cxnLst/>
              <a:rect l="l" t="t" r="r" b="b"/>
              <a:pathLst>
                <a:path w="7333367" h="2434363" extrusionOk="0">
                  <a:moveTo>
                    <a:pt x="0" y="2434363"/>
                  </a:moveTo>
                  <a:cubicBezTo>
                    <a:pt x="1236358" y="1622909"/>
                    <a:pt x="2448492" y="611618"/>
                    <a:pt x="3709073" y="0"/>
                  </a:cubicBezTo>
                  <a:cubicBezTo>
                    <a:pt x="5080673" y="581341"/>
                    <a:pt x="6125269" y="1610797"/>
                    <a:pt x="7333367" y="2416196"/>
                  </a:cubicBezTo>
                  <a:cubicBezTo>
                    <a:pt x="4860652" y="2488864"/>
                    <a:pt x="2654384" y="2046803"/>
                    <a:pt x="0" y="2434363"/>
                  </a:cubicBezTo>
                  <a:close/>
                </a:path>
              </a:pathLst>
            </a:custGeom>
            <a:solidFill>
              <a:srgbClr val="FFF2CC"/>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3" name="Google Shape;553;p24"/>
            <p:cNvSpPr/>
            <p:nvPr/>
          </p:nvSpPr>
          <p:spPr>
            <a:xfrm rot="10800000" flipH="1">
              <a:off x="1635019" y="1202980"/>
              <a:ext cx="7333367" cy="2854291"/>
            </a:xfrm>
            <a:custGeom>
              <a:avLst/>
              <a:gdLst/>
              <a:ahLst/>
              <a:cxnLst/>
              <a:rect l="l" t="t" r="r" b="b"/>
              <a:pathLst>
                <a:path w="7333367" h="2434363" extrusionOk="0">
                  <a:moveTo>
                    <a:pt x="0" y="2434363"/>
                  </a:moveTo>
                  <a:cubicBezTo>
                    <a:pt x="1236358" y="1622909"/>
                    <a:pt x="2448492" y="611618"/>
                    <a:pt x="3709073" y="0"/>
                  </a:cubicBezTo>
                  <a:cubicBezTo>
                    <a:pt x="5080673" y="581341"/>
                    <a:pt x="6125269" y="1610797"/>
                    <a:pt x="7333367" y="2416196"/>
                  </a:cubicBezTo>
                  <a:cubicBezTo>
                    <a:pt x="4860652" y="2488864"/>
                    <a:pt x="2654384" y="2046803"/>
                    <a:pt x="0" y="2434363"/>
                  </a:cubicBezTo>
                  <a:close/>
                </a:path>
              </a:pathLst>
            </a:custGeom>
            <a:solidFill>
              <a:srgbClr val="FFF2C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4" name="Google Shape;554;p24"/>
            <p:cNvSpPr/>
            <p:nvPr/>
          </p:nvSpPr>
          <p:spPr>
            <a:xfrm>
              <a:off x="4572003" y="3143850"/>
              <a:ext cx="1313955" cy="1222149"/>
            </a:xfrm>
            <a:custGeom>
              <a:avLst/>
              <a:gdLst/>
              <a:ahLst/>
              <a:cxnLst/>
              <a:rect l="l" t="t" r="r" b="b"/>
              <a:pathLst>
                <a:path w="295105" h="274486" fill="none" extrusionOk="0">
                  <a:moveTo>
                    <a:pt x="0" y="104844"/>
                  </a:moveTo>
                  <a:cubicBezTo>
                    <a:pt x="50130" y="45960"/>
                    <a:pt x="95183" y="36558"/>
                    <a:pt x="145525" y="0"/>
                  </a:cubicBezTo>
                  <a:cubicBezTo>
                    <a:pt x="197818" y="675"/>
                    <a:pt x="221017" y="41946"/>
                    <a:pt x="291050" y="104844"/>
                  </a:cubicBezTo>
                  <a:cubicBezTo>
                    <a:pt x="296955" y="140054"/>
                    <a:pt x="280061" y="234195"/>
                    <a:pt x="235464" y="274486"/>
                  </a:cubicBezTo>
                  <a:cubicBezTo>
                    <a:pt x="185714" y="283119"/>
                    <a:pt x="136593" y="271360"/>
                    <a:pt x="55585" y="274486"/>
                  </a:cubicBezTo>
                  <a:cubicBezTo>
                    <a:pt x="23988" y="233178"/>
                    <a:pt x="22310" y="167216"/>
                    <a:pt x="0" y="104844"/>
                  </a:cubicBezTo>
                  <a:close/>
                </a:path>
                <a:path w="295105" h="274486" extrusionOk="0">
                  <a:moveTo>
                    <a:pt x="0" y="104844"/>
                  </a:moveTo>
                  <a:cubicBezTo>
                    <a:pt x="40328" y="43554"/>
                    <a:pt x="92496" y="36644"/>
                    <a:pt x="145525" y="0"/>
                  </a:cubicBezTo>
                  <a:cubicBezTo>
                    <a:pt x="202801" y="1846"/>
                    <a:pt x="213875" y="40843"/>
                    <a:pt x="291050" y="104844"/>
                  </a:cubicBezTo>
                  <a:cubicBezTo>
                    <a:pt x="301896" y="154638"/>
                    <a:pt x="274650" y="234427"/>
                    <a:pt x="235464" y="274486"/>
                  </a:cubicBezTo>
                  <a:cubicBezTo>
                    <a:pt x="194686" y="275294"/>
                    <a:pt x="103917" y="277758"/>
                    <a:pt x="55585" y="274486"/>
                  </a:cubicBezTo>
                  <a:cubicBezTo>
                    <a:pt x="24268" y="216274"/>
                    <a:pt x="13554" y="158129"/>
                    <a:pt x="0" y="104844"/>
                  </a:cubicBezTo>
                  <a:close/>
                </a:path>
              </a:pathLst>
            </a:custGeom>
            <a:solidFill>
              <a:srgbClr val="961D1A"/>
            </a:solidFill>
            <a:ln w="19050" cap="rnd" cmpd="sng">
              <a:solidFill>
                <a:srgbClr val="881B1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555" name="Google Shape;555;p24"/>
          <p:cNvGrpSpPr/>
          <p:nvPr/>
        </p:nvGrpSpPr>
        <p:grpSpPr>
          <a:xfrm>
            <a:off x="9985284" y="43975"/>
            <a:ext cx="1628745" cy="3012831"/>
            <a:chOff x="9668459" y="0"/>
            <a:chExt cx="1628745" cy="3012831"/>
          </a:xfrm>
        </p:grpSpPr>
        <p:grpSp>
          <p:nvGrpSpPr>
            <p:cNvPr id="556" name="Google Shape;556;p24"/>
            <p:cNvGrpSpPr/>
            <p:nvPr/>
          </p:nvGrpSpPr>
          <p:grpSpPr>
            <a:xfrm>
              <a:off x="9668459" y="787285"/>
              <a:ext cx="1628745" cy="2225546"/>
              <a:chOff x="448116" y="430960"/>
              <a:chExt cx="4287300" cy="5858241"/>
            </a:xfrm>
          </p:grpSpPr>
          <p:grpSp>
            <p:nvGrpSpPr>
              <p:cNvPr id="557" name="Google Shape;557;p24"/>
              <p:cNvGrpSpPr/>
              <p:nvPr/>
            </p:nvGrpSpPr>
            <p:grpSpPr>
              <a:xfrm>
                <a:off x="1338879" y="1712301"/>
                <a:ext cx="2621817" cy="3566852"/>
                <a:chOff x="879239" y="1133200"/>
                <a:chExt cx="3370378" cy="4585232"/>
              </a:xfrm>
            </p:grpSpPr>
            <p:sp>
              <p:nvSpPr>
                <p:cNvPr id="558" name="Google Shape;558;p24"/>
                <p:cNvSpPr/>
                <p:nvPr/>
              </p:nvSpPr>
              <p:spPr>
                <a:xfrm rot="9919867" flipH="1">
                  <a:off x="1699111" y="4372633"/>
                  <a:ext cx="1601777" cy="1161924"/>
                </a:xfrm>
                <a:custGeom>
                  <a:avLst/>
                  <a:gdLst/>
                  <a:ahLst/>
                  <a:cxnLst/>
                  <a:rect l="l" t="t" r="r" b="b"/>
                  <a:pathLst>
                    <a:path w="1823021" h="1322414" extrusionOk="0">
                      <a:moveTo>
                        <a:pt x="1066475" y="1322414"/>
                      </a:moveTo>
                      <a:cubicBezTo>
                        <a:pt x="1084537" y="1276544"/>
                        <a:pt x="1100821" y="1232034"/>
                        <a:pt x="1115425" y="1188867"/>
                      </a:cubicBezTo>
                      <a:lnTo>
                        <a:pt x="1120670" y="1171931"/>
                      </a:lnTo>
                      <a:lnTo>
                        <a:pt x="1195802" y="1229933"/>
                      </a:lnTo>
                      <a:cubicBezTo>
                        <a:pt x="2467107" y="295913"/>
                        <a:pt x="1455252" y="-430547"/>
                        <a:pt x="1195802" y="295913"/>
                      </a:cubicBezTo>
                      <a:cubicBezTo>
                        <a:pt x="1049861" y="-112721"/>
                        <a:pt x="665855" y="-61642"/>
                        <a:pt x="584048" y="227503"/>
                      </a:cubicBezTo>
                      <a:lnTo>
                        <a:pt x="580245" y="253521"/>
                      </a:lnTo>
                      <a:lnTo>
                        <a:pt x="565698" y="289644"/>
                      </a:lnTo>
                      <a:cubicBezTo>
                        <a:pt x="548869" y="356776"/>
                        <a:pt x="547773" y="437953"/>
                        <a:pt x="568723" y="532074"/>
                      </a:cubicBezTo>
                      <a:cubicBezTo>
                        <a:pt x="-37956" y="55631"/>
                        <a:pt x="-507016" y="1209571"/>
                        <a:pt x="1066475" y="1322414"/>
                      </a:cubicBezTo>
                      <a:close/>
                    </a:path>
                  </a:pathLst>
                </a:custGeom>
                <a:solidFill>
                  <a:srgbClr val="ECECE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559" name="Google Shape;559;p24"/>
                <p:cNvGrpSpPr/>
                <p:nvPr/>
              </p:nvGrpSpPr>
              <p:grpSpPr>
                <a:xfrm>
                  <a:off x="879239" y="1133200"/>
                  <a:ext cx="3370378" cy="3999107"/>
                  <a:chOff x="8628480" y="-256823"/>
                  <a:chExt cx="3288816" cy="3902329"/>
                </a:xfrm>
              </p:grpSpPr>
              <p:sp>
                <p:nvSpPr>
                  <p:cNvPr id="560" name="Google Shape;560;p24"/>
                  <p:cNvSpPr/>
                  <p:nvPr/>
                </p:nvSpPr>
                <p:spPr>
                  <a:xfrm rot="10800000">
                    <a:off x="10336997" y="3241552"/>
                    <a:ext cx="383700" cy="401700"/>
                  </a:xfrm>
                  <a:prstGeom prst="heart">
                    <a:avLst/>
                  </a:prstGeom>
                  <a:solidFill>
                    <a:srgbClr val="BC930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1" name="Google Shape;561;p24"/>
                  <p:cNvSpPr/>
                  <p:nvPr/>
                </p:nvSpPr>
                <p:spPr>
                  <a:xfrm rot="10800000">
                    <a:off x="9916207" y="3243806"/>
                    <a:ext cx="383700" cy="401700"/>
                  </a:xfrm>
                  <a:prstGeom prst="heart">
                    <a:avLst/>
                  </a:prstGeom>
                  <a:solidFill>
                    <a:srgbClr val="BC930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2" name="Google Shape;562;p24"/>
                  <p:cNvSpPr/>
                  <p:nvPr/>
                </p:nvSpPr>
                <p:spPr>
                  <a:xfrm rot="7050720" flipH="1">
                    <a:off x="10883440" y="1703222"/>
                    <a:ext cx="828040" cy="828040"/>
                  </a:xfrm>
                  <a:prstGeom prst="heart">
                    <a:avLst/>
                  </a:prstGeom>
                  <a:solidFill>
                    <a:srgbClr val="ECECE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3" name="Google Shape;563;p24"/>
                  <p:cNvSpPr/>
                  <p:nvPr/>
                </p:nvSpPr>
                <p:spPr>
                  <a:xfrm rot="-7210186">
                    <a:off x="8780453" y="1721176"/>
                    <a:ext cx="827955" cy="827955"/>
                  </a:xfrm>
                  <a:prstGeom prst="heart">
                    <a:avLst/>
                  </a:prstGeom>
                  <a:solidFill>
                    <a:srgbClr val="ECECE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4" name="Google Shape;564;p24"/>
                  <p:cNvSpPr/>
                  <p:nvPr/>
                </p:nvSpPr>
                <p:spPr>
                  <a:xfrm>
                    <a:off x="9231084" y="1373848"/>
                    <a:ext cx="2094900" cy="2055300"/>
                  </a:xfrm>
                  <a:prstGeom prst="ellipse">
                    <a:avLst/>
                  </a:prstGeom>
                  <a:solidFill>
                    <a:srgbClr val="ECECE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5" name="Google Shape;565;p24"/>
                  <p:cNvSpPr/>
                  <p:nvPr/>
                </p:nvSpPr>
                <p:spPr>
                  <a:xfrm>
                    <a:off x="9435211" y="1409003"/>
                    <a:ext cx="1663800" cy="2055300"/>
                  </a:xfrm>
                  <a:prstGeom prst="ellipse">
                    <a:avLst/>
                  </a:prstGeom>
                  <a:solidFill>
                    <a:srgbClr val="CFBFB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6" name="Google Shape;566;p24"/>
                  <p:cNvSpPr/>
                  <p:nvPr/>
                </p:nvSpPr>
                <p:spPr>
                  <a:xfrm rot="1555494" flipH="1">
                    <a:off x="9064019" y="179284"/>
                    <a:ext cx="2499741" cy="2192685"/>
                  </a:xfrm>
                  <a:custGeom>
                    <a:avLst/>
                    <a:gdLst/>
                    <a:ahLst/>
                    <a:cxnLst/>
                    <a:rect l="l" t="t" r="r" b="b"/>
                    <a:pathLst>
                      <a:path w="2497985" h="2191145" extrusionOk="0">
                        <a:moveTo>
                          <a:pt x="774578" y="0"/>
                        </a:moveTo>
                        <a:lnTo>
                          <a:pt x="392185" y="366758"/>
                        </a:lnTo>
                        <a:lnTo>
                          <a:pt x="360789" y="378107"/>
                        </a:lnTo>
                        <a:lnTo>
                          <a:pt x="343617" y="389204"/>
                        </a:lnTo>
                        <a:lnTo>
                          <a:pt x="329165" y="395365"/>
                        </a:lnTo>
                        <a:cubicBezTo>
                          <a:pt x="216572" y="456872"/>
                          <a:pt x="122414" y="551231"/>
                          <a:pt x="63097" y="673240"/>
                        </a:cubicBezTo>
                        <a:cubicBezTo>
                          <a:pt x="-95084" y="998596"/>
                          <a:pt x="54391" y="1397362"/>
                          <a:pt x="396958" y="1563910"/>
                        </a:cubicBezTo>
                        <a:cubicBezTo>
                          <a:pt x="482599" y="1605547"/>
                          <a:pt x="572202" y="1628728"/>
                          <a:pt x="660903" y="1634996"/>
                        </a:cubicBezTo>
                        <a:lnTo>
                          <a:pt x="851769" y="1619176"/>
                        </a:lnTo>
                        <a:lnTo>
                          <a:pt x="919444" y="1604600"/>
                        </a:lnTo>
                        <a:cubicBezTo>
                          <a:pt x="960463" y="1591591"/>
                          <a:pt x="1000042" y="1574739"/>
                          <a:pt x="1037572" y="1554237"/>
                        </a:cubicBezTo>
                        <a:lnTo>
                          <a:pt x="1085203" y="1521716"/>
                        </a:lnTo>
                        <a:lnTo>
                          <a:pt x="1088845" y="1522570"/>
                        </a:lnTo>
                        <a:cubicBezTo>
                          <a:pt x="1097370" y="1526839"/>
                          <a:pt x="1105243" y="1533900"/>
                          <a:pt x="1112567" y="1543123"/>
                        </a:cubicBezTo>
                        <a:lnTo>
                          <a:pt x="1124853" y="1563279"/>
                        </a:lnTo>
                        <a:lnTo>
                          <a:pt x="1127874" y="1608516"/>
                        </a:lnTo>
                        <a:cubicBezTo>
                          <a:pt x="1163154" y="1819412"/>
                          <a:pt x="1301832" y="2014215"/>
                          <a:pt x="1515937" y="2118308"/>
                        </a:cubicBezTo>
                        <a:cubicBezTo>
                          <a:pt x="1858503" y="2284855"/>
                          <a:pt x="2264439" y="2156117"/>
                          <a:pt x="2422619" y="1830761"/>
                        </a:cubicBezTo>
                        <a:cubicBezTo>
                          <a:pt x="2481937" y="1708752"/>
                          <a:pt x="2497991" y="1576420"/>
                          <a:pt x="2476822" y="1449882"/>
                        </a:cubicBezTo>
                        <a:lnTo>
                          <a:pt x="2449966" y="1350031"/>
                        </a:lnTo>
                        <a:lnTo>
                          <a:pt x="2497985" y="865549"/>
                        </a:lnTo>
                        <a:lnTo>
                          <a:pt x="2048870" y="802019"/>
                        </a:lnTo>
                        <a:lnTo>
                          <a:pt x="2045220" y="798530"/>
                        </a:lnTo>
                        <a:cubicBezTo>
                          <a:pt x="1916681" y="686863"/>
                          <a:pt x="1761707" y="583962"/>
                          <a:pt x="1586571" y="498815"/>
                        </a:cubicBezTo>
                        <a:cubicBezTo>
                          <a:pt x="1508733" y="460972"/>
                          <a:pt x="1430596" y="428427"/>
                          <a:pt x="1353122" y="401126"/>
                        </a:cubicBezTo>
                        <a:lnTo>
                          <a:pt x="1123800" y="334945"/>
                        </a:lnTo>
                        <a:lnTo>
                          <a:pt x="774578" y="0"/>
                        </a:lnTo>
                        <a:close/>
                      </a:path>
                    </a:pathLst>
                  </a:custGeom>
                  <a:solidFill>
                    <a:srgbClr val="ECECE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7" name="Google Shape;567;p24"/>
                  <p:cNvSpPr/>
                  <p:nvPr/>
                </p:nvSpPr>
                <p:spPr>
                  <a:xfrm>
                    <a:off x="10250802" y="901781"/>
                    <a:ext cx="1080000" cy="10800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8" name="Google Shape;568;p24"/>
                  <p:cNvSpPr/>
                  <p:nvPr/>
                </p:nvSpPr>
                <p:spPr>
                  <a:xfrm>
                    <a:off x="9187694" y="901781"/>
                    <a:ext cx="1080000" cy="10800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9" name="Google Shape;569;p24"/>
                  <p:cNvSpPr/>
                  <p:nvPr/>
                </p:nvSpPr>
                <p:spPr>
                  <a:xfrm>
                    <a:off x="9642536" y="1275233"/>
                    <a:ext cx="540000" cy="540000"/>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0" name="Google Shape;570;p24"/>
                  <p:cNvSpPr/>
                  <p:nvPr/>
                </p:nvSpPr>
                <p:spPr>
                  <a:xfrm>
                    <a:off x="10350110" y="1286118"/>
                    <a:ext cx="540000" cy="540000"/>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1" name="Google Shape;571;p24"/>
                  <p:cNvSpPr/>
                  <p:nvPr/>
                </p:nvSpPr>
                <p:spPr>
                  <a:xfrm>
                    <a:off x="9782215" y="1409123"/>
                    <a:ext cx="288000" cy="288000"/>
                  </a:xfrm>
                  <a:prstGeom prst="ellipse">
                    <a:avLst/>
                  </a:prstGeom>
                  <a:solidFill>
                    <a:srgbClr val="201C1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2" name="Google Shape;572;p24"/>
                  <p:cNvSpPr/>
                  <p:nvPr/>
                </p:nvSpPr>
                <p:spPr>
                  <a:xfrm>
                    <a:off x="10485232" y="1416747"/>
                    <a:ext cx="288000" cy="288000"/>
                  </a:xfrm>
                  <a:prstGeom prst="ellipse">
                    <a:avLst/>
                  </a:prstGeom>
                  <a:solidFill>
                    <a:srgbClr val="201C1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3" name="Google Shape;573;p24"/>
                  <p:cNvSpPr/>
                  <p:nvPr/>
                </p:nvSpPr>
                <p:spPr>
                  <a:xfrm>
                    <a:off x="9887331" y="1466119"/>
                    <a:ext cx="108000" cy="1080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4" name="Google Shape;574;p24"/>
                  <p:cNvSpPr/>
                  <p:nvPr/>
                </p:nvSpPr>
                <p:spPr>
                  <a:xfrm>
                    <a:off x="10598699" y="1473899"/>
                    <a:ext cx="108000" cy="1080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5" name="Google Shape;575;p24"/>
                  <p:cNvSpPr/>
                  <p:nvPr/>
                </p:nvSpPr>
                <p:spPr>
                  <a:xfrm rot="10800000">
                    <a:off x="10068732" y="1744386"/>
                    <a:ext cx="373500" cy="310500"/>
                  </a:xfrm>
                  <a:prstGeom prst="triangle">
                    <a:avLst>
                      <a:gd name="adj" fmla="val 50000"/>
                    </a:avLst>
                  </a:prstGeom>
                  <a:solidFill>
                    <a:srgbClr val="BC930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576" name="Google Shape;576;p24"/>
                <p:cNvSpPr/>
                <p:nvPr/>
              </p:nvSpPr>
              <p:spPr>
                <a:xfrm rot="-10360140" flipH="1">
                  <a:off x="2798041" y="3409381"/>
                  <a:ext cx="848738" cy="848738"/>
                </a:xfrm>
                <a:prstGeom prst="heart">
                  <a:avLst/>
                </a:prstGeom>
                <a:solidFill>
                  <a:srgbClr val="ECECE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7" name="Google Shape;577;p24"/>
                <p:cNvSpPr/>
                <p:nvPr/>
              </p:nvSpPr>
              <p:spPr>
                <a:xfrm rot="-10360140" flipH="1">
                  <a:off x="2574993" y="3410390"/>
                  <a:ext cx="848738" cy="848738"/>
                </a:xfrm>
                <a:prstGeom prst="heart">
                  <a:avLst/>
                </a:prstGeom>
                <a:solidFill>
                  <a:srgbClr val="ECECE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8" name="Google Shape;578;p24"/>
                <p:cNvSpPr/>
                <p:nvPr/>
              </p:nvSpPr>
              <p:spPr>
                <a:xfrm rot="-10360140" flipH="1">
                  <a:off x="1364876" y="3381121"/>
                  <a:ext cx="848738" cy="848738"/>
                </a:xfrm>
                <a:prstGeom prst="heart">
                  <a:avLst/>
                </a:prstGeom>
                <a:solidFill>
                  <a:srgbClr val="ECECE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9" name="Google Shape;579;p24"/>
                <p:cNvSpPr/>
                <p:nvPr/>
              </p:nvSpPr>
              <p:spPr>
                <a:xfrm rot="-10360140" flipH="1">
                  <a:off x="1668667" y="3412408"/>
                  <a:ext cx="848738" cy="848738"/>
                </a:xfrm>
                <a:prstGeom prst="heart">
                  <a:avLst/>
                </a:prstGeom>
                <a:solidFill>
                  <a:srgbClr val="ECECE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580" name="Google Shape;580;p24"/>
              <p:cNvSpPr/>
              <p:nvPr/>
            </p:nvSpPr>
            <p:spPr>
              <a:xfrm>
                <a:off x="448116" y="4765781"/>
                <a:ext cx="4287300" cy="139200"/>
              </a:xfrm>
              <a:prstGeom prst="rect">
                <a:avLst/>
              </a:prstGeom>
              <a:solidFill>
                <a:srgbClr val="7F6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581" name="Google Shape;581;p24"/>
              <p:cNvGrpSpPr/>
              <p:nvPr/>
            </p:nvGrpSpPr>
            <p:grpSpPr>
              <a:xfrm>
                <a:off x="448116" y="430960"/>
                <a:ext cx="4257056" cy="5858241"/>
                <a:chOff x="448116" y="430960"/>
                <a:chExt cx="4257056" cy="5858241"/>
              </a:xfrm>
            </p:grpSpPr>
            <p:sp>
              <p:nvSpPr>
                <p:cNvPr id="582" name="Google Shape;582;p24"/>
                <p:cNvSpPr/>
                <p:nvPr/>
              </p:nvSpPr>
              <p:spPr>
                <a:xfrm>
                  <a:off x="448116" y="437370"/>
                  <a:ext cx="4251052" cy="5851831"/>
                </a:xfrm>
                <a:custGeom>
                  <a:avLst/>
                  <a:gdLst/>
                  <a:ahLst/>
                  <a:cxnLst/>
                  <a:rect l="l" t="t" r="r" b="b"/>
                  <a:pathLst>
                    <a:path w="4251052" h="5851831" extrusionOk="0">
                      <a:moveTo>
                        <a:pt x="2975090" y="4302220"/>
                      </a:moveTo>
                      <a:lnTo>
                        <a:pt x="2973258" y="4302338"/>
                      </a:lnTo>
                      <a:cubicBezTo>
                        <a:pt x="2719650" y="4316636"/>
                        <a:pt x="2497950" y="4322127"/>
                        <a:pt x="2299296" y="4321258"/>
                      </a:cubicBezTo>
                      <a:lnTo>
                        <a:pt x="2249691" y="4320505"/>
                      </a:lnTo>
                      <a:lnTo>
                        <a:pt x="2285215" y="4710474"/>
                      </a:lnTo>
                      <a:lnTo>
                        <a:pt x="2312158" y="4977559"/>
                      </a:lnTo>
                      <a:lnTo>
                        <a:pt x="2318103" y="4977694"/>
                      </a:lnTo>
                      <a:cubicBezTo>
                        <a:pt x="2497516" y="4980436"/>
                        <a:pt x="2688506" y="4979199"/>
                        <a:pt x="2895613" y="4972422"/>
                      </a:cubicBezTo>
                      <a:lnTo>
                        <a:pt x="2984221" y="4968815"/>
                      </a:lnTo>
                      <a:lnTo>
                        <a:pt x="2979760" y="4719800"/>
                      </a:lnTo>
                      <a:close/>
                      <a:moveTo>
                        <a:pt x="1385199" y="4267058"/>
                      </a:moveTo>
                      <a:lnTo>
                        <a:pt x="1380255" y="4553981"/>
                      </a:lnTo>
                      <a:cubicBezTo>
                        <a:pt x="1378219" y="4656163"/>
                        <a:pt x="1375891" y="4759509"/>
                        <a:pt x="1373046" y="4864887"/>
                      </a:cubicBezTo>
                      <a:lnTo>
                        <a:pt x="1371037" y="4927923"/>
                      </a:lnTo>
                      <a:lnTo>
                        <a:pt x="1496471" y="4938054"/>
                      </a:lnTo>
                      <a:cubicBezTo>
                        <a:pt x="1701064" y="4953611"/>
                        <a:pt x="1912778" y="4966722"/>
                        <a:pt x="2142379" y="4973684"/>
                      </a:cubicBezTo>
                      <a:lnTo>
                        <a:pt x="2176028" y="4974451"/>
                      </a:lnTo>
                      <a:lnTo>
                        <a:pt x="2143571" y="4654431"/>
                      </a:lnTo>
                      <a:cubicBezTo>
                        <a:pt x="2136799" y="4581661"/>
                        <a:pt x="2130180" y="4507115"/>
                        <a:pt x="2123736" y="4430553"/>
                      </a:cubicBezTo>
                      <a:lnTo>
                        <a:pt x="2114815" y="4318462"/>
                      </a:lnTo>
                      <a:lnTo>
                        <a:pt x="2107995" y="4318358"/>
                      </a:lnTo>
                      <a:cubicBezTo>
                        <a:pt x="1862294" y="4311907"/>
                        <a:pt x="1652309" y="4295600"/>
                        <a:pt x="1457029" y="4275232"/>
                      </a:cubicBezTo>
                      <a:close/>
                      <a:moveTo>
                        <a:pt x="3642632" y="4250342"/>
                      </a:moveTo>
                      <a:lnTo>
                        <a:pt x="3474572" y="4265823"/>
                      </a:lnTo>
                      <a:cubicBezTo>
                        <a:pt x="3384423" y="4273731"/>
                        <a:pt x="3297740" y="4280680"/>
                        <a:pt x="3214271" y="4286743"/>
                      </a:cubicBezTo>
                      <a:lnTo>
                        <a:pt x="3076181" y="4295678"/>
                      </a:lnTo>
                      <a:lnTo>
                        <a:pt x="3072774" y="4545202"/>
                      </a:lnTo>
                      <a:cubicBezTo>
                        <a:pt x="3071578" y="4632731"/>
                        <a:pt x="3070491" y="4720719"/>
                        <a:pt x="3069836" y="4810539"/>
                      </a:cubicBezTo>
                      <a:lnTo>
                        <a:pt x="3069643" y="4965338"/>
                      </a:lnTo>
                      <a:lnTo>
                        <a:pt x="3104903" y="4963902"/>
                      </a:lnTo>
                      <a:cubicBezTo>
                        <a:pt x="3248117" y="4956956"/>
                        <a:pt x="3398917" y="4947402"/>
                        <a:pt x="3558589" y="4934797"/>
                      </a:cubicBezTo>
                      <a:lnTo>
                        <a:pt x="3649733" y="4926782"/>
                      </a:lnTo>
                      <a:lnTo>
                        <a:pt x="3648707" y="4884554"/>
                      </a:lnTo>
                      <a:cubicBezTo>
                        <a:pt x="3646886" y="4784782"/>
                        <a:pt x="3645639" y="4686929"/>
                        <a:pt x="3644722" y="4590173"/>
                      </a:cubicBezTo>
                      <a:close/>
                      <a:moveTo>
                        <a:pt x="682555" y="4184084"/>
                      </a:moveTo>
                      <a:lnTo>
                        <a:pt x="681331" y="4298580"/>
                      </a:lnTo>
                      <a:cubicBezTo>
                        <a:pt x="679455" y="4464263"/>
                        <a:pt x="677125" y="4631587"/>
                        <a:pt x="673286" y="4804318"/>
                      </a:cubicBezTo>
                      <a:lnTo>
                        <a:pt x="671450" y="4870485"/>
                      </a:lnTo>
                      <a:lnTo>
                        <a:pt x="772095" y="4877864"/>
                      </a:lnTo>
                      <a:cubicBezTo>
                        <a:pt x="934499" y="4890748"/>
                        <a:pt x="1093193" y="4904905"/>
                        <a:pt x="1253688" y="4918445"/>
                      </a:cubicBezTo>
                      <a:lnTo>
                        <a:pt x="1298877" y="4922095"/>
                      </a:lnTo>
                      <a:lnTo>
                        <a:pt x="1298949" y="4918479"/>
                      </a:lnTo>
                      <a:cubicBezTo>
                        <a:pt x="1301264" y="4730418"/>
                        <a:pt x="1300837" y="4555097"/>
                        <a:pt x="1300016" y="4381594"/>
                      </a:cubicBezTo>
                      <a:lnTo>
                        <a:pt x="1299429" y="4257297"/>
                      </a:lnTo>
                      <a:lnTo>
                        <a:pt x="1228408" y="4249215"/>
                      </a:lnTo>
                      <a:cubicBezTo>
                        <a:pt x="1078906" y="4231066"/>
                        <a:pt x="933436" y="4211803"/>
                        <a:pt x="781242" y="4194398"/>
                      </a:cubicBezTo>
                      <a:close/>
                      <a:moveTo>
                        <a:pt x="2957029" y="3320726"/>
                      </a:moveTo>
                      <a:lnTo>
                        <a:pt x="2824189" y="3328266"/>
                      </a:lnTo>
                      <a:cubicBezTo>
                        <a:pt x="2635892" y="3337269"/>
                        <a:pt x="2465779" y="3341253"/>
                        <a:pt x="2309783" y="3341341"/>
                      </a:cubicBezTo>
                      <a:lnTo>
                        <a:pt x="2177369" y="3340319"/>
                      </a:lnTo>
                      <a:lnTo>
                        <a:pt x="2205607" y="3772265"/>
                      </a:lnTo>
                      <a:lnTo>
                        <a:pt x="2237927" y="4181574"/>
                      </a:lnTo>
                      <a:lnTo>
                        <a:pt x="2393500" y="4185253"/>
                      </a:lnTo>
                      <a:cubicBezTo>
                        <a:pt x="2571408" y="4188132"/>
                        <a:pt x="2760670" y="4187107"/>
                        <a:pt x="2965745" y="4180646"/>
                      </a:cubicBezTo>
                      <a:lnTo>
                        <a:pt x="2973728" y="4180337"/>
                      </a:lnTo>
                      <a:lnTo>
                        <a:pt x="2972923" y="4108348"/>
                      </a:lnTo>
                      <a:cubicBezTo>
                        <a:pt x="2970644" y="3904530"/>
                        <a:pt x="2967713" y="3698373"/>
                        <a:pt x="2962174" y="3482858"/>
                      </a:cubicBezTo>
                      <a:close/>
                      <a:moveTo>
                        <a:pt x="1405889" y="3293460"/>
                      </a:moveTo>
                      <a:lnTo>
                        <a:pt x="1404674" y="3327783"/>
                      </a:lnTo>
                      <a:cubicBezTo>
                        <a:pt x="1398250" y="3541445"/>
                        <a:pt x="1394181" y="3745811"/>
                        <a:pt x="1390699" y="3947853"/>
                      </a:cubicBezTo>
                      <a:lnTo>
                        <a:pt x="1387560" y="4130048"/>
                      </a:lnTo>
                      <a:lnTo>
                        <a:pt x="1577902" y="4145444"/>
                      </a:lnTo>
                      <a:cubicBezTo>
                        <a:pt x="1679543" y="4153195"/>
                        <a:pt x="1782925" y="4160347"/>
                        <a:pt x="1889368" y="4166446"/>
                      </a:cubicBezTo>
                      <a:lnTo>
                        <a:pt x="2103642" y="4175987"/>
                      </a:lnTo>
                      <a:lnTo>
                        <a:pt x="2087347" y="3945038"/>
                      </a:lnTo>
                      <a:cubicBezTo>
                        <a:pt x="2076029" y="3773841"/>
                        <a:pt x="2065581" y="3592639"/>
                        <a:pt x="2056171" y="3399497"/>
                      </a:cubicBezTo>
                      <a:lnTo>
                        <a:pt x="2053413" y="3337591"/>
                      </a:lnTo>
                      <a:lnTo>
                        <a:pt x="2015406" y="3336655"/>
                      </a:lnTo>
                      <a:cubicBezTo>
                        <a:pt x="1876422" y="3332047"/>
                        <a:pt x="1748843" y="3324292"/>
                        <a:pt x="1628596" y="3314513"/>
                      </a:cubicBezTo>
                      <a:close/>
                      <a:moveTo>
                        <a:pt x="3629100" y="3268167"/>
                      </a:moveTo>
                      <a:lnTo>
                        <a:pt x="3609671" y="3270121"/>
                      </a:lnTo>
                      <a:cubicBezTo>
                        <a:pt x="3511526" y="3279582"/>
                        <a:pt x="3417287" y="3287964"/>
                        <a:pt x="3326669" y="3295347"/>
                      </a:cubicBezTo>
                      <a:lnTo>
                        <a:pt x="3067611" y="3314412"/>
                      </a:lnTo>
                      <a:lnTo>
                        <a:pt x="3071563" y="3428873"/>
                      </a:lnTo>
                      <a:cubicBezTo>
                        <a:pt x="3077813" y="3640587"/>
                        <a:pt x="3079311" y="3832140"/>
                        <a:pt x="3078649" y="4014529"/>
                      </a:cubicBezTo>
                      <a:lnTo>
                        <a:pt x="3077267" y="4176312"/>
                      </a:lnTo>
                      <a:lnTo>
                        <a:pt x="3157776" y="4173182"/>
                      </a:lnTo>
                      <a:cubicBezTo>
                        <a:pt x="3223339" y="4170160"/>
                        <a:pt x="3290497" y="4166589"/>
                        <a:pt x="3359378" y="4162427"/>
                      </a:cubicBezTo>
                      <a:lnTo>
                        <a:pt x="3641970" y="4142687"/>
                      </a:lnTo>
                      <a:lnTo>
                        <a:pt x="3641192" y="4016211"/>
                      </a:lnTo>
                      <a:cubicBezTo>
                        <a:pt x="3640016" y="3824890"/>
                        <a:pt x="3638181" y="3631377"/>
                        <a:pt x="3633716" y="3429093"/>
                      </a:cubicBezTo>
                      <a:close/>
                      <a:moveTo>
                        <a:pt x="698338" y="3209423"/>
                      </a:moveTo>
                      <a:lnTo>
                        <a:pt x="692592" y="3423642"/>
                      </a:lnTo>
                      <a:cubicBezTo>
                        <a:pt x="689977" y="3552244"/>
                        <a:pt x="688138" y="3678063"/>
                        <a:pt x="686631" y="3802688"/>
                      </a:cubicBezTo>
                      <a:lnTo>
                        <a:pt x="683744" y="4072820"/>
                      </a:lnTo>
                      <a:lnTo>
                        <a:pt x="857884" y="4085586"/>
                      </a:lnTo>
                      <a:lnTo>
                        <a:pt x="1298794" y="4122739"/>
                      </a:lnTo>
                      <a:lnTo>
                        <a:pt x="1298787" y="4121342"/>
                      </a:lnTo>
                      <a:cubicBezTo>
                        <a:pt x="1298163" y="3946930"/>
                        <a:pt x="1298324" y="3768879"/>
                        <a:pt x="1301619" y="3576268"/>
                      </a:cubicBezTo>
                      <a:lnTo>
                        <a:pt x="1309021" y="3282480"/>
                      </a:lnTo>
                      <a:lnTo>
                        <a:pt x="1177079" y="3267264"/>
                      </a:lnTo>
                      <a:cubicBezTo>
                        <a:pt x="1033181" y="3249690"/>
                        <a:pt x="892675" y="3231180"/>
                        <a:pt x="745916" y="3214396"/>
                      </a:cubicBezTo>
                      <a:close/>
                      <a:moveTo>
                        <a:pt x="2916637" y="2485432"/>
                      </a:moveTo>
                      <a:lnTo>
                        <a:pt x="2783600" y="2492976"/>
                      </a:lnTo>
                      <a:cubicBezTo>
                        <a:pt x="2574917" y="2503163"/>
                        <a:pt x="2388487" y="2507208"/>
                        <a:pt x="2218842" y="2506620"/>
                      </a:cubicBezTo>
                      <a:lnTo>
                        <a:pt x="2135473" y="2505566"/>
                      </a:lnTo>
                      <a:lnTo>
                        <a:pt x="2143145" y="2694941"/>
                      </a:lnTo>
                      <a:lnTo>
                        <a:pt x="2168993" y="3200357"/>
                      </a:lnTo>
                      <a:lnTo>
                        <a:pt x="2192842" y="3201403"/>
                      </a:lnTo>
                      <a:cubicBezTo>
                        <a:pt x="2422444" y="3208365"/>
                        <a:pt x="2669933" y="3209178"/>
                        <a:pt x="2946075" y="3200141"/>
                      </a:cubicBezTo>
                      <a:lnTo>
                        <a:pt x="2953194" y="3199851"/>
                      </a:lnTo>
                      <a:lnTo>
                        <a:pt x="2951666" y="3151687"/>
                      </a:lnTo>
                      <a:cubicBezTo>
                        <a:pt x="2947348" y="3038372"/>
                        <a:pt x="2942134" y="2921840"/>
                        <a:pt x="2935778" y="2801214"/>
                      </a:cubicBezTo>
                      <a:close/>
                      <a:moveTo>
                        <a:pt x="1443984" y="2467835"/>
                      </a:moveTo>
                      <a:lnTo>
                        <a:pt x="1432770" y="2651939"/>
                      </a:lnTo>
                      <a:cubicBezTo>
                        <a:pt x="1426322" y="2771551"/>
                        <a:pt x="1420904" y="2887097"/>
                        <a:pt x="1416294" y="2999447"/>
                      </a:cubicBezTo>
                      <a:lnTo>
                        <a:pt x="1410797" y="3154778"/>
                      </a:lnTo>
                      <a:lnTo>
                        <a:pt x="1546934" y="3165773"/>
                      </a:lnTo>
                      <a:cubicBezTo>
                        <a:pt x="1649231" y="3173552"/>
                        <a:pt x="1753307" y="3180719"/>
                        <a:pt x="1860510" y="3186812"/>
                      </a:cubicBezTo>
                      <a:lnTo>
                        <a:pt x="2047060" y="3195003"/>
                      </a:lnTo>
                      <a:lnTo>
                        <a:pt x="2042854" y="3100586"/>
                      </a:lnTo>
                      <a:cubicBezTo>
                        <a:pt x="2038688" y="2997803"/>
                        <a:pt x="2034803" y="2891792"/>
                        <a:pt x="2031219" y="2782312"/>
                      </a:cubicBezTo>
                      <a:lnTo>
                        <a:pt x="2023140" y="2503559"/>
                      </a:lnTo>
                      <a:lnTo>
                        <a:pt x="1900317" y="2499713"/>
                      </a:lnTo>
                      <a:cubicBezTo>
                        <a:pt x="1750626" y="2493619"/>
                        <a:pt x="1614078" y="2483896"/>
                        <a:pt x="1485205" y="2472056"/>
                      </a:cubicBezTo>
                      <a:close/>
                      <a:moveTo>
                        <a:pt x="3588767" y="2431709"/>
                      </a:moveTo>
                      <a:lnTo>
                        <a:pt x="3469961" y="2443581"/>
                      </a:lnTo>
                      <a:cubicBezTo>
                        <a:pt x="3385348" y="2451374"/>
                        <a:pt x="3303711" y="2458346"/>
                        <a:pt x="3224858" y="2464549"/>
                      </a:cubicBezTo>
                      <a:lnTo>
                        <a:pt x="3017458" y="2479403"/>
                      </a:lnTo>
                      <a:lnTo>
                        <a:pt x="3020787" y="2518967"/>
                      </a:lnTo>
                      <a:cubicBezTo>
                        <a:pt x="3037423" y="2728439"/>
                        <a:pt x="3049563" y="2918841"/>
                        <a:pt x="3058301" y="3094808"/>
                      </a:cubicBezTo>
                      <a:lnTo>
                        <a:pt x="3062788" y="3195390"/>
                      </a:lnTo>
                      <a:lnTo>
                        <a:pt x="3155366" y="3191622"/>
                      </a:lnTo>
                      <a:cubicBezTo>
                        <a:pt x="3298579" y="3184675"/>
                        <a:pt x="3449380" y="3175121"/>
                        <a:pt x="3609052" y="3162517"/>
                      </a:cubicBezTo>
                      <a:lnTo>
                        <a:pt x="3626026" y="3161023"/>
                      </a:lnTo>
                      <a:lnTo>
                        <a:pt x="3624800" y="3118267"/>
                      </a:lnTo>
                      <a:cubicBezTo>
                        <a:pt x="3617211" y="2905568"/>
                        <a:pt x="3606006" y="2680809"/>
                        <a:pt x="3589211" y="2437412"/>
                      </a:cubicBezTo>
                      <a:close/>
                      <a:moveTo>
                        <a:pt x="733524" y="2384681"/>
                      </a:moveTo>
                      <a:lnTo>
                        <a:pt x="715818" y="2714401"/>
                      </a:lnTo>
                      <a:cubicBezTo>
                        <a:pt x="710805" y="2821806"/>
                        <a:pt x="706663" y="2926082"/>
                        <a:pt x="703207" y="3027899"/>
                      </a:cubicBezTo>
                      <a:lnTo>
                        <a:pt x="701361" y="3096698"/>
                      </a:lnTo>
                      <a:lnTo>
                        <a:pt x="822558" y="3105583"/>
                      </a:lnTo>
                      <a:cubicBezTo>
                        <a:pt x="984963" y="3118467"/>
                        <a:pt x="1143656" y="3132625"/>
                        <a:pt x="1304152" y="3146165"/>
                      </a:cubicBezTo>
                      <a:lnTo>
                        <a:pt x="1314641" y="3147012"/>
                      </a:lnTo>
                      <a:lnTo>
                        <a:pt x="1323263" y="2943844"/>
                      </a:lnTo>
                      <a:cubicBezTo>
                        <a:pt x="1329223" y="2827521"/>
                        <a:pt x="1336553" y="2704828"/>
                        <a:pt x="1345549" y="2574402"/>
                      </a:cubicBezTo>
                      <a:lnTo>
                        <a:pt x="1354037" y="2458627"/>
                      </a:lnTo>
                      <a:lnTo>
                        <a:pt x="1284729" y="2451530"/>
                      </a:lnTo>
                      <a:cubicBezTo>
                        <a:pt x="1154338" y="2436948"/>
                        <a:pt x="1029365" y="2420870"/>
                        <a:pt x="903174" y="2405128"/>
                      </a:cubicBezTo>
                      <a:close/>
                      <a:moveTo>
                        <a:pt x="2843192" y="1602203"/>
                      </a:moveTo>
                      <a:lnTo>
                        <a:pt x="2814888" y="1603807"/>
                      </a:lnTo>
                      <a:cubicBezTo>
                        <a:pt x="2606204" y="1613994"/>
                        <a:pt x="2419774" y="1618040"/>
                        <a:pt x="2250130" y="1617452"/>
                      </a:cubicBezTo>
                      <a:lnTo>
                        <a:pt x="2109101" y="1615669"/>
                      </a:lnTo>
                      <a:lnTo>
                        <a:pt x="2111973" y="1759785"/>
                      </a:lnTo>
                      <a:cubicBezTo>
                        <a:pt x="2114556" y="1870834"/>
                        <a:pt x="2117452" y="1979346"/>
                        <a:pt x="2120641" y="2085478"/>
                      </a:cubicBezTo>
                      <a:lnTo>
                        <a:pt x="2130047" y="2366327"/>
                      </a:lnTo>
                      <a:lnTo>
                        <a:pt x="2139351" y="2366736"/>
                      </a:lnTo>
                      <a:cubicBezTo>
                        <a:pt x="2368952" y="2373698"/>
                        <a:pt x="2616441" y="2374511"/>
                        <a:pt x="2892584" y="2365473"/>
                      </a:cubicBezTo>
                      <a:lnTo>
                        <a:pt x="2908341" y="2364832"/>
                      </a:lnTo>
                      <a:lnTo>
                        <a:pt x="2881999" y="2021304"/>
                      </a:lnTo>
                      <a:cubicBezTo>
                        <a:pt x="2876050" y="1951046"/>
                        <a:pt x="2869695" y="1879327"/>
                        <a:pt x="2862901" y="1806037"/>
                      </a:cubicBezTo>
                      <a:close/>
                      <a:moveTo>
                        <a:pt x="1511543" y="1582380"/>
                      </a:moveTo>
                      <a:lnTo>
                        <a:pt x="1503881" y="1664977"/>
                      </a:lnTo>
                      <a:cubicBezTo>
                        <a:pt x="1484418" y="1883068"/>
                        <a:pt x="1468514" y="2087104"/>
                        <a:pt x="1455422" y="2280030"/>
                      </a:cubicBezTo>
                      <a:lnTo>
                        <a:pt x="1452512" y="2327800"/>
                      </a:lnTo>
                      <a:lnTo>
                        <a:pt x="1493441" y="2331105"/>
                      </a:lnTo>
                      <a:cubicBezTo>
                        <a:pt x="1595738" y="2338885"/>
                        <a:pt x="1699816" y="2346052"/>
                        <a:pt x="1807018" y="2352144"/>
                      </a:cubicBezTo>
                      <a:lnTo>
                        <a:pt x="2019606" y="2361479"/>
                      </a:lnTo>
                      <a:lnTo>
                        <a:pt x="2013499" y="2081866"/>
                      </a:lnTo>
                      <a:cubicBezTo>
                        <a:pt x="2011205" y="1957541"/>
                        <a:pt x="2009254" y="1829263"/>
                        <a:pt x="2007667" y="1696788"/>
                      </a:cubicBezTo>
                      <a:lnTo>
                        <a:pt x="2006921" y="1612903"/>
                      </a:lnTo>
                      <a:lnTo>
                        <a:pt x="1931604" y="1610545"/>
                      </a:lnTo>
                      <a:cubicBezTo>
                        <a:pt x="1781912" y="1604450"/>
                        <a:pt x="1645364" y="1594728"/>
                        <a:pt x="1516492" y="1582887"/>
                      </a:cubicBezTo>
                      <a:close/>
                      <a:moveTo>
                        <a:pt x="3510185" y="1553520"/>
                      </a:moveTo>
                      <a:lnTo>
                        <a:pt x="3501248" y="1554413"/>
                      </a:lnTo>
                      <a:cubicBezTo>
                        <a:pt x="3332022" y="1570000"/>
                        <a:pt x="3174703" y="1582300"/>
                        <a:pt x="3027746" y="1591740"/>
                      </a:cubicBezTo>
                      <a:lnTo>
                        <a:pt x="2930851" y="1597233"/>
                      </a:lnTo>
                      <a:lnTo>
                        <a:pt x="2956301" y="1828691"/>
                      </a:lnTo>
                      <a:cubicBezTo>
                        <a:pt x="2974114" y="1996862"/>
                        <a:pt x="2989443" y="2154495"/>
                        <a:pt x="3002612" y="2302964"/>
                      </a:cubicBezTo>
                      <a:lnTo>
                        <a:pt x="3007479" y="2360797"/>
                      </a:lnTo>
                      <a:lnTo>
                        <a:pt x="3101874" y="2356954"/>
                      </a:lnTo>
                      <a:cubicBezTo>
                        <a:pt x="3245088" y="2350008"/>
                        <a:pt x="3395888" y="2340453"/>
                        <a:pt x="3555560" y="2327849"/>
                      </a:cubicBezTo>
                      <a:lnTo>
                        <a:pt x="3580495" y="2325656"/>
                      </a:lnTo>
                      <a:lnTo>
                        <a:pt x="3559581" y="2057518"/>
                      </a:lnTo>
                      <a:cubicBezTo>
                        <a:pt x="3548141" y="1925679"/>
                        <a:pt x="3535059" y="1788358"/>
                        <a:pt x="3520085" y="1644732"/>
                      </a:cubicBezTo>
                      <a:close/>
                      <a:moveTo>
                        <a:pt x="803158" y="1500135"/>
                      </a:moveTo>
                      <a:lnTo>
                        <a:pt x="798737" y="1545054"/>
                      </a:lnTo>
                      <a:cubicBezTo>
                        <a:pt x="782921" y="1713579"/>
                        <a:pt x="769415" y="1873812"/>
                        <a:pt x="757855" y="2027064"/>
                      </a:cubicBezTo>
                      <a:lnTo>
                        <a:pt x="741377" y="2268885"/>
                      </a:lnTo>
                      <a:lnTo>
                        <a:pt x="769066" y="2270916"/>
                      </a:lnTo>
                      <a:cubicBezTo>
                        <a:pt x="931470" y="2283798"/>
                        <a:pt x="1090165" y="2297958"/>
                        <a:pt x="1250659" y="2311497"/>
                      </a:cubicBezTo>
                      <a:lnTo>
                        <a:pt x="1364585" y="2320698"/>
                      </a:lnTo>
                      <a:lnTo>
                        <a:pt x="1377830" y="2158556"/>
                      </a:lnTo>
                      <a:cubicBezTo>
                        <a:pt x="1390452" y="2011295"/>
                        <a:pt x="1405033" y="1854937"/>
                        <a:pt x="1421868" y="1688114"/>
                      </a:cubicBezTo>
                      <a:lnTo>
                        <a:pt x="1433746" y="1574415"/>
                      </a:lnTo>
                      <a:lnTo>
                        <a:pt x="1316016" y="1562363"/>
                      </a:lnTo>
                      <a:cubicBezTo>
                        <a:pt x="1185625" y="1547780"/>
                        <a:pt x="1060652" y="1531703"/>
                        <a:pt x="934460" y="1515961"/>
                      </a:cubicBezTo>
                      <a:close/>
                      <a:moveTo>
                        <a:pt x="2743729" y="728317"/>
                      </a:moveTo>
                      <a:lnTo>
                        <a:pt x="2581088" y="734850"/>
                      </a:lnTo>
                      <a:cubicBezTo>
                        <a:pt x="2485252" y="737960"/>
                        <a:pt x="2394376" y="739701"/>
                        <a:pt x="2307805" y="740255"/>
                      </a:cubicBezTo>
                      <a:lnTo>
                        <a:pt x="2098046" y="738792"/>
                      </a:lnTo>
                      <a:lnTo>
                        <a:pt x="2100376" y="1061821"/>
                      </a:lnTo>
                      <a:cubicBezTo>
                        <a:pt x="2101633" y="1183635"/>
                        <a:pt x="2103240" y="1302601"/>
                        <a:pt x="2105179" y="1418877"/>
                      </a:cubicBezTo>
                      <a:lnTo>
                        <a:pt x="2106293" y="1474749"/>
                      </a:lnTo>
                      <a:lnTo>
                        <a:pt x="2189971" y="1478138"/>
                      </a:lnTo>
                      <a:cubicBezTo>
                        <a:pt x="2386470" y="1483774"/>
                        <a:pt x="2596173" y="1484871"/>
                        <a:pt x="2825743" y="1479138"/>
                      </a:cubicBezTo>
                      <a:lnTo>
                        <a:pt x="2830474" y="1478961"/>
                      </a:lnTo>
                      <a:lnTo>
                        <a:pt x="2816636" y="1346547"/>
                      </a:lnTo>
                      <a:cubicBezTo>
                        <a:pt x="2799299" y="1186512"/>
                        <a:pt x="2779966" y="1019310"/>
                        <a:pt x="2758391" y="844067"/>
                      </a:cubicBezTo>
                      <a:close/>
                      <a:moveTo>
                        <a:pt x="1601893" y="715815"/>
                      </a:moveTo>
                      <a:lnTo>
                        <a:pt x="1573686" y="965611"/>
                      </a:lnTo>
                      <a:cubicBezTo>
                        <a:pt x="1564579" y="1048656"/>
                        <a:pt x="1555949" y="1129813"/>
                        <a:pt x="1547770" y="1209191"/>
                      </a:cubicBezTo>
                      <a:lnTo>
                        <a:pt x="1524629" y="1441375"/>
                      </a:lnTo>
                      <a:lnTo>
                        <a:pt x="1633436" y="1449901"/>
                      </a:lnTo>
                      <a:cubicBezTo>
                        <a:pt x="1721809" y="1456114"/>
                        <a:pt x="1811819" y="1461765"/>
                        <a:pt x="1904297" y="1466566"/>
                      </a:cubicBezTo>
                      <a:lnTo>
                        <a:pt x="2005658" y="1470672"/>
                      </a:lnTo>
                      <a:lnTo>
                        <a:pt x="2004022" y="1286540"/>
                      </a:lnTo>
                      <a:cubicBezTo>
                        <a:pt x="2003184" y="1145433"/>
                        <a:pt x="2002733" y="999889"/>
                        <a:pt x="2002689" y="849666"/>
                      </a:cubicBezTo>
                      <a:lnTo>
                        <a:pt x="2002958" y="736550"/>
                      </a:lnTo>
                      <a:lnTo>
                        <a:pt x="1834841" y="730752"/>
                      </a:lnTo>
                      <a:cubicBezTo>
                        <a:pt x="1762887" y="727270"/>
                        <a:pt x="1693935" y="722961"/>
                        <a:pt x="1627333" y="718003"/>
                      </a:cubicBezTo>
                      <a:close/>
                      <a:moveTo>
                        <a:pt x="3403041" y="682639"/>
                      </a:moveTo>
                      <a:lnTo>
                        <a:pt x="3166673" y="702496"/>
                      </a:lnTo>
                      <a:cubicBezTo>
                        <a:pt x="3095062" y="707898"/>
                        <a:pt x="3025786" y="712655"/>
                        <a:pt x="2958691" y="716810"/>
                      </a:cubicBezTo>
                      <a:lnTo>
                        <a:pt x="2822548" y="724285"/>
                      </a:lnTo>
                      <a:lnTo>
                        <a:pt x="2858278" y="996146"/>
                      </a:lnTo>
                      <a:cubicBezTo>
                        <a:pt x="2871276" y="1097586"/>
                        <a:pt x="2883531" y="1195876"/>
                        <a:pt x="2895083" y="1291187"/>
                      </a:cubicBezTo>
                      <a:lnTo>
                        <a:pt x="2916786" y="1475738"/>
                      </a:lnTo>
                      <a:lnTo>
                        <a:pt x="3144193" y="1467247"/>
                      </a:lnTo>
                      <a:cubicBezTo>
                        <a:pt x="3254657" y="1461800"/>
                        <a:pt x="3369630" y="1454804"/>
                        <a:pt x="3489697" y="1446056"/>
                      </a:cubicBezTo>
                      <a:lnTo>
                        <a:pt x="3498443" y="1445353"/>
                      </a:lnTo>
                      <a:lnTo>
                        <a:pt x="3496177" y="1424465"/>
                      </a:lnTo>
                      <a:cubicBezTo>
                        <a:pt x="3470788" y="1199264"/>
                        <a:pt x="3440868" y="958953"/>
                        <a:pt x="3405585" y="700760"/>
                      </a:cubicBezTo>
                      <a:close/>
                      <a:moveTo>
                        <a:pt x="897619" y="638721"/>
                      </a:moveTo>
                      <a:lnTo>
                        <a:pt x="861409" y="942935"/>
                      </a:lnTo>
                      <a:cubicBezTo>
                        <a:pt x="847986" y="1060958"/>
                        <a:pt x="835626" y="1175168"/>
                        <a:pt x="824241" y="1285884"/>
                      </a:cubicBezTo>
                      <a:lnTo>
                        <a:pt x="814688" y="1382956"/>
                      </a:lnTo>
                      <a:lnTo>
                        <a:pt x="1286696" y="1422729"/>
                      </a:lnTo>
                      <a:lnTo>
                        <a:pt x="1448270" y="1435391"/>
                      </a:lnTo>
                      <a:lnTo>
                        <a:pt x="1448848" y="1429861"/>
                      </a:lnTo>
                      <a:cubicBezTo>
                        <a:pt x="1468010" y="1252233"/>
                        <a:pt x="1489573" y="1063459"/>
                        <a:pt x="1513830" y="862173"/>
                      </a:cubicBezTo>
                      <a:lnTo>
                        <a:pt x="1532629" y="709856"/>
                      </a:lnTo>
                      <a:lnTo>
                        <a:pt x="1433921" y="701364"/>
                      </a:lnTo>
                      <a:cubicBezTo>
                        <a:pt x="1246253" y="683140"/>
                        <a:pt x="1073863" y="660699"/>
                        <a:pt x="899135" y="638903"/>
                      </a:cubicBezTo>
                      <a:close/>
                      <a:moveTo>
                        <a:pt x="2098535" y="0"/>
                      </a:moveTo>
                      <a:lnTo>
                        <a:pt x="2097200" y="295542"/>
                      </a:lnTo>
                      <a:lnTo>
                        <a:pt x="2097570" y="599147"/>
                      </a:lnTo>
                      <a:lnTo>
                        <a:pt x="2254027" y="603510"/>
                      </a:lnTo>
                      <a:cubicBezTo>
                        <a:pt x="2376912" y="605990"/>
                        <a:pt x="2505144" y="606634"/>
                        <a:pt x="2640241" y="604916"/>
                      </a:cubicBezTo>
                      <a:lnTo>
                        <a:pt x="2727832" y="602808"/>
                      </a:lnTo>
                      <a:lnTo>
                        <a:pt x="2724318" y="575059"/>
                      </a:lnTo>
                      <a:cubicBezTo>
                        <a:pt x="2712379" y="483306"/>
                        <a:pt x="2699850" y="389433"/>
                        <a:pt x="2686699" y="293329"/>
                      </a:cubicBezTo>
                      <a:lnTo>
                        <a:pt x="2655107" y="67845"/>
                      </a:lnTo>
                      <a:lnTo>
                        <a:pt x="2733725" y="88060"/>
                      </a:lnTo>
                      <a:lnTo>
                        <a:pt x="2771060" y="348332"/>
                      </a:lnTo>
                      <a:lnTo>
                        <a:pt x="2805831" y="600929"/>
                      </a:lnTo>
                      <a:lnTo>
                        <a:pt x="2920042" y="598179"/>
                      </a:lnTo>
                      <a:cubicBezTo>
                        <a:pt x="3016661" y="594781"/>
                        <a:pt x="3116783" y="590180"/>
                        <a:pt x="3220856" y="584219"/>
                      </a:cubicBezTo>
                      <a:lnTo>
                        <a:pt x="3387696" y="573344"/>
                      </a:lnTo>
                      <a:lnTo>
                        <a:pt x="3368482" y="436501"/>
                      </a:lnTo>
                      <a:lnTo>
                        <a:pt x="3362830" y="398212"/>
                      </a:lnTo>
                      <a:lnTo>
                        <a:pt x="3451493" y="464512"/>
                      </a:lnTo>
                      <a:lnTo>
                        <a:pt x="3454993" y="487651"/>
                      </a:lnTo>
                      <a:lnTo>
                        <a:pt x="3466640" y="568011"/>
                      </a:lnTo>
                      <a:lnTo>
                        <a:pt x="3561581" y="560369"/>
                      </a:lnTo>
                      <a:lnTo>
                        <a:pt x="3628500" y="621189"/>
                      </a:lnTo>
                      <a:lnTo>
                        <a:pt x="3661762" y="657786"/>
                      </a:lnTo>
                      <a:lnTo>
                        <a:pt x="3482251" y="675725"/>
                      </a:lnTo>
                      <a:lnTo>
                        <a:pt x="3500380" y="800811"/>
                      </a:lnTo>
                      <a:cubicBezTo>
                        <a:pt x="3529037" y="1003249"/>
                        <a:pt x="3554547" y="1193231"/>
                        <a:pt x="3577234" y="1372046"/>
                      </a:cubicBezTo>
                      <a:lnTo>
                        <a:pt x="3585384" y="1438354"/>
                      </a:lnTo>
                      <a:lnTo>
                        <a:pt x="3736794" y="1426167"/>
                      </a:lnTo>
                      <a:cubicBezTo>
                        <a:pt x="3800353" y="1420581"/>
                        <a:pt x="3865283" y="1414524"/>
                        <a:pt x="3931657" y="1407971"/>
                      </a:cubicBezTo>
                      <a:lnTo>
                        <a:pt x="4117621" y="1388624"/>
                      </a:lnTo>
                      <a:lnTo>
                        <a:pt x="4152786" y="1484701"/>
                      </a:lnTo>
                      <a:lnTo>
                        <a:pt x="4001528" y="1502515"/>
                      </a:lnTo>
                      <a:cubicBezTo>
                        <a:pt x="3942289" y="1509290"/>
                        <a:pt x="3884312" y="1515716"/>
                        <a:pt x="3827553" y="1521806"/>
                      </a:cubicBezTo>
                      <a:lnTo>
                        <a:pt x="3598454" y="1544700"/>
                      </a:lnTo>
                      <a:lnTo>
                        <a:pt x="3609190" y="1632054"/>
                      </a:lnTo>
                      <a:cubicBezTo>
                        <a:pt x="3629138" y="1800022"/>
                        <a:pt x="3646426" y="1957470"/>
                        <a:pt x="3661380" y="2105682"/>
                      </a:cubicBezTo>
                      <a:lnTo>
                        <a:pt x="3681673" y="2316758"/>
                      </a:lnTo>
                      <a:lnTo>
                        <a:pt x="3860718" y="2301011"/>
                      </a:lnTo>
                      <a:cubicBezTo>
                        <a:pt x="3965997" y="2290842"/>
                        <a:pt x="4074934" y="2279415"/>
                        <a:pt x="4187831" y="2266627"/>
                      </a:cubicBezTo>
                      <a:lnTo>
                        <a:pt x="4251052" y="2258961"/>
                      </a:lnTo>
                      <a:lnTo>
                        <a:pt x="4251052" y="2357961"/>
                      </a:lnTo>
                      <a:lnTo>
                        <a:pt x="4151790" y="2370302"/>
                      </a:lnTo>
                      <a:cubicBezTo>
                        <a:pt x="4028173" y="2385270"/>
                        <a:pt x="3909785" y="2398794"/>
                        <a:pt x="3796267" y="2410973"/>
                      </a:cubicBezTo>
                      <a:lnTo>
                        <a:pt x="3690747" y="2421518"/>
                      </a:lnTo>
                      <a:lnTo>
                        <a:pt x="3699571" y="2523904"/>
                      </a:lnTo>
                      <a:cubicBezTo>
                        <a:pt x="3715491" y="2720451"/>
                        <a:pt x="3726894" y="2899120"/>
                        <a:pt x="3734877" y="3064260"/>
                      </a:cubicBezTo>
                      <a:lnTo>
                        <a:pt x="3738129" y="3151164"/>
                      </a:lnTo>
                      <a:lnTo>
                        <a:pt x="3914210" y="3135679"/>
                      </a:lnTo>
                      <a:cubicBezTo>
                        <a:pt x="4019489" y="3125510"/>
                        <a:pt x="4128427" y="3114083"/>
                        <a:pt x="4241323" y="3101295"/>
                      </a:cubicBezTo>
                      <a:lnTo>
                        <a:pt x="4251052" y="3100115"/>
                      </a:lnTo>
                      <a:lnTo>
                        <a:pt x="4251052" y="3199219"/>
                      </a:lnTo>
                      <a:lnTo>
                        <a:pt x="4171698" y="3209016"/>
                      </a:lnTo>
                      <a:cubicBezTo>
                        <a:pt x="4037876" y="3225059"/>
                        <a:pt x="3910239" y="3239395"/>
                        <a:pt x="3788320" y="3252152"/>
                      </a:cubicBezTo>
                      <a:lnTo>
                        <a:pt x="3742084" y="3256803"/>
                      </a:lnTo>
                      <a:lnTo>
                        <a:pt x="3746612" y="3377788"/>
                      </a:lnTo>
                      <a:cubicBezTo>
                        <a:pt x="3751830" y="3576499"/>
                        <a:pt x="3752273" y="3756310"/>
                        <a:pt x="3750546" y="3927532"/>
                      </a:cubicBezTo>
                      <a:lnTo>
                        <a:pt x="3747360" y="4133463"/>
                      </a:lnTo>
                      <a:lnTo>
                        <a:pt x="3949535" y="4115682"/>
                      </a:lnTo>
                      <a:lnTo>
                        <a:pt x="4251052" y="4083988"/>
                      </a:lnTo>
                      <a:lnTo>
                        <a:pt x="4251052" y="4183583"/>
                      </a:lnTo>
                      <a:lnTo>
                        <a:pt x="4207023" y="4189019"/>
                      </a:lnTo>
                      <a:cubicBezTo>
                        <a:pt x="4073201" y="4205061"/>
                        <a:pt x="3945565" y="4219397"/>
                        <a:pt x="3823646" y="4232155"/>
                      </a:cubicBezTo>
                      <a:lnTo>
                        <a:pt x="3745370" y="4240029"/>
                      </a:lnTo>
                      <a:lnTo>
                        <a:pt x="3741456" y="4425735"/>
                      </a:lnTo>
                      <a:cubicBezTo>
                        <a:pt x="3739723" y="4507910"/>
                        <a:pt x="3738100" y="4590514"/>
                        <a:pt x="3736911" y="4674837"/>
                      </a:cubicBezTo>
                      <a:lnTo>
                        <a:pt x="3735083" y="4919276"/>
                      </a:lnTo>
                      <a:lnTo>
                        <a:pt x="3863747" y="4907960"/>
                      </a:lnTo>
                      <a:cubicBezTo>
                        <a:pt x="3969026" y="4897791"/>
                        <a:pt x="4077964" y="4886364"/>
                        <a:pt x="4190860" y="4873576"/>
                      </a:cubicBezTo>
                      <a:lnTo>
                        <a:pt x="4251052" y="4866276"/>
                      </a:lnTo>
                      <a:lnTo>
                        <a:pt x="4251052" y="4965270"/>
                      </a:lnTo>
                      <a:lnTo>
                        <a:pt x="4121235" y="4981297"/>
                      </a:lnTo>
                      <a:cubicBezTo>
                        <a:pt x="3987413" y="4997340"/>
                        <a:pt x="3859776" y="5011675"/>
                        <a:pt x="3737857" y="5024433"/>
                      </a:cubicBezTo>
                      <a:lnTo>
                        <a:pt x="3735823" y="5024638"/>
                      </a:lnTo>
                      <a:lnTo>
                        <a:pt x="3737588" y="5211696"/>
                      </a:lnTo>
                      <a:cubicBezTo>
                        <a:pt x="3739438" y="5308044"/>
                        <a:pt x="3742372" y="5408688"/>
                        <a:pt x="3746718" y="5514915"/>
                      </a:cubicBezTo>
                      <a:lnTo>
                        <a:pt x="3752780" y="5630910"/>
                      </a:lnTo>
                      <a:lnTo>
                        <a:pt x="3708732" y="5641323"/>
                      </a:lnTo>
                      <a:lnTo>
                        <a:pt x="3675943" y="5648783"/>
                      </a:lnTo>
                      <a:lnTo>
                        <a:pt x="3668513" y="5512784"/>
                      </a:lnTo>
                      <a:cubicBezTo>
                        <a:pt x="3663403" y="5402049"/>
                        <a:pt x="3659362" y="5294877"/>
                        <a:pt x="3656143" y="5190446"/>
                      </a:cubicBezTo>
                      <a:lnTo>
                        <a:pt x="3652317" y="5033038"/>
                      </a:lnTo>
                      <a:lnTo>
                        <a:pt x="3559208" y="5042402"/>
                      </a:lnTo>
                      <a:cubicBezTo>
                        <a:pt x="3461064" y="5051863"/>
                        <a:pt x="3366823" y="5060245"/>
                        <a:pt x="3276206" y="5067628"/>
                      </a:cubicBezTo>
                      <a:lnTo>
                        <a:pt x="3069496" y="5082841"/>
                      </a:lnTo>
                      <a:lnTo>
                        <a:pt x="3069491" y="5086871"/>
                      </a:lnTo>
                      <a:cubicBezTo>
                        <a:pt x="3070290" y="5229162"/>
                        <a:pt x="3072791" y="5378669"/>
                        <a:pt x="3078085" y="5540031"/>
                      </a:cubicBezTo>
                      <a:lnTo>
                        <a:pt x="3087424" y="5770861"/>
                      </a:lnTo>
                      <a:lnTo>
                        <a:pt x="3012839" y="5783779"/>
                      </a:lnTo>
                      <a:lnTo>
                        <a:pt x="3008352" y="5702783"/>
                      </a:lnTo>
                      <a:cubicBezTo>
                        <a:pt x="3002731" y="5584789"/>
                        <a:pt x="2998168" y="5470597"/>
                        <a:pt x="2994421" y="5359330"/>
                      </a:cubicBezTo>
                      <a:lnTo>
                        <a:pt x="2986905" y="5088447"/>
                      </a:lnTo>
                      <a:lnTo>
                        <a:pt x="2773726" y="5100547"/>
                      </a:lnTo>
                      <a:cubicBezTo>
                        <a:pt x="2648195" y="5106549"/>
                        <a:pt x="2530746" y="5110321"/>
                        <a:pt x="2420172" y="5112195"/>
                      </a:cubicBezTo>
                      <a:lnTo>
                        <a:pt x="2325823" y="5113032"/>
                      </a:lnTo>
                      <a:lnTo>
                        <a:pt x="2329153" y="5146041"/>
                      </a:lnTo>
                      <a:lnTo>
                        <a:pt x="2405445" y="5848526"/>
                      </a:lnTo>
                      <a:lnTo>
                        <a:pt x="2332818" y="5851831"/>
                      </a:lnTo>
                      <a:lnTo>
                        <a:pt x="2281127" y="5851330"/>
                      </a:lnTo>
                      <a:lnTo>
                        <a:pt x="2271699" y="5779681"/>
                      </a:lnTo>
                      <a:cubicBezTo>
                        <a:pt x="2257960" y="5674050"/>
                        <a:pt x="2244323" y="5567245"/>
                        <a:pt x="2230900" y="5457969"/>
                      </a:cubicBezTo>
                      <a:lnTo>
                        <a:pt x="2190714" y="5113093"/>
                      </a:lnTo>
                      <a:lnTo>
                        <a:pt x="2107878" y="5112453"/>
                      </a:lnTo>
                      <a:cubicBezTo>
                        <a:pt x="1911828" y="5109274"/>
                        <a:pt x="1738461" y="5099833"/>
                        <a:pt x="1578133" y="5086794"/>
                      </a:cubicBezTo>
                      <a:lnTo>
                        <a:pt x="1366612" y="5066798"/>
                      </a:lnTo>
                      <a:lnTo>
                        <a:pt x="1362749" y="5187994"/>
                      </a:lnTo>
                      <a:cubicBezTo>
                        <a:pt x="1358655" y="5298311"/>
                        <a:pt x="1353825" y="5411533"/>
                        <a:pt x="1348040" y="5528530"/>
                      </a:cubicBezTo>
                      <a:lnTo>
                        <a:pt x="1335331" y="5754275"/>
                      </a:lnTo>
                      <a:lnTo>
                        <a:pt x="1269923" y="5743205"/>
                      </a:lnTo>
                      <a:lnTo>
                        <a:pt x="1281419" y="5531795"/>
                      </a:lnTo>
                      <a:cubicBezTo>
                        <a:pt x="1286496" y="5419567"/>
                        <a:pt x="1290300" y="5313252"/>
                        <a:pt x="1293124" y="5211488"/>
                      </a:cubicBezTo>
                      <a:lnTo>
                        <a:pt x="1296153" y="5059096"/>
                      </a:lnTo>
                      <a:lnTo>
                        <a:pt x="1126616" y="5039544"/>
                      </a:lnTo>
                      <a:cubicBezTo>
                        <a:pt x="982718" y="5021970"/>
                        <a:pt x="842213" y="5003460"/>
                        <a:pt x="695454" y="4986676"/>
                      </a:cubicBezTo>
                      <a:lnTo>
                        <a:pt x="668305" y="4983839"/>
                      </a:lnTo>
                      <a:lnTo>
                        <a:pt x="664245" y="5130224"/>
                      </a:lnTo>
                      <a:cubicBezTo>
                        <a:pt x="660497" y="5241492"/>
                        <a:pt x="655935" y="5355684"/>
                        <a:pt x="650313" y="5473678"/>
                      </a:cubicBezTo>
                      <a:lnTo>
                        <a:pt x="641847" y="5626511"/>
                      </a:lnTo>
                      <a:lnTo>
                        <a:pt x="567070" y="5612490"/>
                      </a:lnTo>
                      <a:lnTo>
                        <a:pt x="574312" y="5476413"/>
                      </a:lnTo>
                      <a:cubicBezTo>
                        <a:pt x="579165" y="5363225"/>
                        <a:pt x="582615" y="5255993"/>
                        <a:pt x="584983" y="5153343"/>
                      </a:cubicBezTo>
                      <a:lnTo>
                        <a:pt x="587506" y="4975394"/>
                      </a:lnTo>
                      <a:lnTo>
                        <a:pt x="475833" y="4963724"/>
                      </a:lnTo>
                      <a:cubicBezTo>
                        <a:pt x="362697" y="4953165"/>
                        <a:pt x="243739" y="4944214"/>
                        <a:pt x="115218" y="4937902"/>
                      </a:cubicBezTo>
                      <a:lnTo>
                        <a:pt x="0" y="4933671"/>
                      </a:lnTo>
                      <a:lnTo>
                        <a:pt x="0" y="4835404"/>
                      </a:lnTo>
                      <a:lnTo>
                        <a:pt x="128241" y="4838986"/>
                      </a:lnTo>
                      <a:cubicBezTo>
                        <a:pt x="264995" y="4844018"/>
                        <a:pt x="395629" y="4851153"/>
                        <a:pt x="522537" y="4859569"/>
                      </a:cubicBezTo>
                      <a:lnTo>
                        <a:pt x="589079" y="4864446"/>
                      </a:lnTo>
                      <a:lnTo>
                        <a:pt x="589174" y="4857767"/>
                      </a:lnTo>
                      <a:cubicBezTo>
                        <a:pt x="590040" y="4703618"/>
                        <a:pt x="588910" y="4557940"/>
                        <a:pt x="587173" y="4414833"/>
                      </a:cubicBezTo>
                      <a:lnTo>
                        <a:pt x="583994" y="4173783"/>
                      </a:lnTo>
                      <a:lnTo>
                        <a:pt x="561621" y="4171446"/>
                      </a:lnTo>
                      <a:cubicBezTo>
                        <a:pt x="391916" y="4155608"/>
                        <a:pt x="209114" y="4143386"/>
                        <a:pt x="583" y="4138265"/>
                      </a:cubicBezTo>
                      <a:lnTo>
                        <a:pt x="0" y="4138258"/>
                      </a:lnTo>
                      <a:lnTo>
                        <a:pt x="0" y="4041467"/>
                      </a:lnTo>
                      <a:lnTo>
                        <a:pt x="75145" y="4042409"/>
                      </a:lnTo>
                      <a:cubicBezTo>
                        <a:pt x="169213" y="4044767"/>
                        <a:pt x="260205" y="4048182"/>
                        <a:pt x="348831" y="4052410"/>
                      </a:cubicBezTo>
                      <a:lnTo>
                        <a:pt x="582570" y="4065814"/>
                      </a:lnTo>
                      <a:lnTo>
                        <a:pt x="581536" y="3987326"/>
                      </a:lnTo>
                      <a:cubicBezTo>
                        <a:pt x="579199" y="3771531"/>
                        <a:pt x="578625" y="3548250"/>
                        <a:pt x="584510" y="3297575"/>
                      </a:cubicBezTo>
                      <a:lnTo>
                        <a:pt x="587447" y="3197833"/>
                      </a:lnTo>
                      <a:lnTo>
                        <a:pt x="526296" y="3191443"/>
                      </a:lnTo>
                      <a:cubicBezTo>
                        <a:pt x="413160" y="3180884"/>
                        <a:pt x="294202" y="3171933"/>
                        <a:pt x="165680" y="3165621"/>
                      </a:cubicBezTo>
                      <a:lnTo>
                        <a:pt x="0" y="3159538"/>
                      </a:lnTo>
                      <a:lnTo>
                        <a:pt x="0" y="3061714"/>
                      </a:lnTo>
                      <a:lnTo>
                        <a:pt x="178704" y="3066705"/>
                      </a:lnTo>
                      <a:cubicBezTo>
                        <a:pt x="315458" y="3071737"/>
                        <a:pt x="446092" y="3078872"/>
                        <a:pt x="573000" y="3087287"/>
                      </a:cubicBezTo>
                      <a:lnTo>
                        <a:pt x="590854" y="3088596"/>
                      </a:lnTo>
                      <a:lnTo>
                        <a:pt x="598766" y="2898529"/>
                      </a:lnTo>
                      <a:cubicBezTo>
                        <a:pt x="602989" y="2810077"/>
                        <a:pt x="608072" y="2717979"/>
                        <a:pt x="614158" y="2621625"/>
                      </a:cubicBezTo>
                      <a:lnTo>
                        <a:pt x="631731" y="2373384"/>
                      </a:lnTo>
                      <a:lnTo>
                        <a:pt x="472804" y="2356774"/>
                      </a:lnTo>
                      <a:cubicBezTo>
                        <a:pt x="359667" y="2346217"/>
                        <a:pt x="240709" y="2337265"/>
                        <a:pt x="112188" y="2330953"/>
                      </a:cubicBezTo>
                      <a:lnTo>
                        <a:pt x="0" y="2326834"/>
                      </a:lnTo>
                      <a:lnTo>
                        <a:pt x="0" y="2228540"/>
                      </a:lnTo>
                      <a:lnTo>
                        <a:pt x="125211" y="2232038"/>
                      </a:lnTo>
                      <a:cubicBezTo>
                        <a:pt x="261966" y="2237069"/>
                        <a:pt x="392599" y="2244204"/>
                        <a:pt x="519507" y="2252619"/>
                      </a:cubicBezTo>
                      <a:lnTo>
                        <a:pt x="640490" y="2261489"/>
                      </a:lnTo>
                      <a:lnTo>
                        <a:pt x="663854" y="1987589"/>
                      </a:lnTo>
                      <a:cubicBezTo>
                        <a:pt x="677191" y="1842836"/>
                        <a:pt x="692543" y="1689538"/>
                        <a:pt x="710190" y="1526505"/>
                      </a:cubicBezTo>
                      <a:lnTo>
                        <a:pt x="714326" y="1489579"/>
                      </a:lnTo>
                      <a:lnTo>
                        <a:pt x="504091" y="1467607"/>
                      </a:lnTo>
                      <a:cubicBezTo>
                        <a:pt x="390954" y="1457049"/>
                        <a:pt x="271996" y="1448097"/>
                        <a:pt x="143475" y="1441785"/>
                      </a:cubicBezTo>
                      <a:lnTo>
                        <a:pt x="114365" y="1440716"/>
                      </a:lnTo>
                      <a:lnTo>
                        <a:pt x="150241" y="1342695"/>
                      </a:lnTo>
                      <a:lnTo>
                        <a:pt x="156499" y="1342870"/>
                      </a:lnTo>
                      <a:cubicBezTo>
                        <a:pt x="293253" y="1347901"/>
                        <a:pt x="423887" y="1355036"/>
                        <a:pt x="550795" y="1363452"/>
                      </a:cubicBezTo>
                      <a:lnTo>
                        <a:pt x="727007" y="1376371"/>
                      </a:lnTo>
                      <a:lnTo>
                        <a:pt x="738416" y="1274509"/>
                      </a:lnTo>
                      <a:cubicBezTo>
                        <a:pt x="750922" y="1166346"/>
                        <a:pt x="764380" y="1054149"/>
                        <a:pt x="778856" y="937629"/>
                      </a:cubicBezTo>
                      <a:lnTo>
                        <a:pt x="818436" y="629177"/>
                      </a:lnTo>
                      <a:lnTo>
                        <a:pt x="688386" y="613502"/>
                      </a:lnTo>
                      <a:lnTo>
                        <a:pt x="636927" y="608124"/>
                      </a:lnTo>
                      <a:lnTo>
                        <a:pt x="751800" y="503721"/>
                      </a:lnTo>
                      <a:lnTo>
                        <a:pt x="765027" y="504690"/>
                      </a:lnTo>
                      <a:lnTo>
                        <a:pt x="834151" y="510515"/>
                      </a:lnTo>
                      <a:lnTo>
                        <a:pt x="845025" y="430514"/>
                      </a:lnTo>
                      <a:lnTo>
                        <a:pt x="932320" y="365236"/>
                      </a:lnTo>
                      <a:lnTo>
                        <a:pt x="912700" y="517134"/>
                      </a:lnTo>
                      <a:lnTo>
                        <a:pt x="1251370" y="545672"/>
                      </a:lnTo>
                      <a:lnTo>
                        <a:pt x="1549980" y="569273"/>
                      </a:lnTo>
                      <a:lnTo>
                        <a:pt x="1552274" y="550691"/>
                      </a:lnTo>
                      <a:cubicBezTo>
                        <a:pt x="1565786" y="443622"/>
                        <a:pt x="1580009" y="333254"/>
                        <a:pt x="1594979" y="219418"/>
                      </a:cubicBezTo>
                      <a:lnTo>
                        <a:pt x="1615984" y="62692"/>
                      </a:lnTo>
                      <a:lnTo>
                        <a:pt x="1684947" y="44960"/>
                      </a:lnTo>
                      <a:lnTo>
                        <a:pt x="1669306" y="164285"/>
                      </a:lnTo>
                      <a:cubicBezTo>
                        <a:pt x="1657082" y="259639"/>
                        <a:pt x="1645419" y="352778"/>
                        <a:pt x="1634289" y="443812"/>
                      </a:cubicBezTo>
                      <a:lnTo>
                        <a:pt x="1618788" y="573827"/>
                      </a:lnTo>
                      <a:lnTo>
                        <a:pt x="1899891" y="591077"/>
                      </a:lnTo>
                      <a:lnTo>
                        <a:pt x="2003293" y="595483"/>
                      </a:lnTo>
                      <a:lnTo>
                        <a:pt x="2003795" y="384715"/>
                      </a:lnTo>
                      <a:lnTo>
                        <a:pt x="2006616" y="4642"/>
                      </a:lnTo>
                      <a:close/>
                    </a:path>
                  </a:pathLst>
                </a:custGeom>
                <a:solidFill>
                  <a:srgbClr val="1F101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83" name="Google Shape;583;p24"/>
                <p:cNvSpPr/>
                <p:nvPr/>
              </p:nvSpPr>
              <p:spPr>
                <a:xfrm>
                  <a:off x="449126" y="430960"/>
                  <a:ext cx="4251052" cy="5853772"/>
                </a:xfrm>
                <a:custGeom>
                  <a:avLst/>
                  <a:gdLst/>
                  <a:ahLst/>
                  <a:cxnLst/>
                  <a:rect l="l" t="t" r="r" b="b"/>
                  <a:pathLst>
                    <a:path w="4251052" h="5853772" extrusionOk="0">
                      <a:moveTo>
                        <a:pt x="2125526" y="0"/>
                      </a:moveTo>
                      <a:lnTo>
                        <a:pt x="2125526" y="0"/>
                      </a:lnTo>
                      <a:cubicBezTo>
                        <a:pt x="3299422" y="0"/>
                        <a:pt x="4251052" y="951630"/>
                        <a:pt x="4251052" y="2125526"/>
                      </a:cubicBezTo>
                      <a:lnTo>
                        <a:pt x="4251052" y="5510622"/>
                      </a:lnTo>
                      <a:cubicBezTo>
                        <a:pt x="2137638" y="6043517"/>
                        <a:pt x="2131581" y="5886071"/>
                        <a:pt x="0" y="5510622"/>
                      </a:cubicBezTo>
                      <a:lnTo>
                        <a:pt x="0" y="5510622"/>
                      </a:lnTo>
                      <a:lnTo>
                        <a:pt x="0" y="2125526"/>
                      </a:lnTo>
                      <a:cubicBezTo>
                        <a:pt x="0" y="951630"/>
                        <a:pt x="951630" y="0"/>
                        <a:pt x="2125526" y="0"/>
                      </a:cubicBezTo>
                      <a:close/>
                    </a:path>
                  </a:pathLst>
                </a:custGeom>
                <a:noFill/>
                <a:ln w="53975" cap="flat" cmpd="sng">
                  <a:solidFill>
                    <a:srgbClr val="1F10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84" name="Google Shape;584;p24"/>
                <p:cNvSpPr/>
                <p:nvPr/>
              </p:nvSpPr>
              <p:spPr>
                <a:xfrm>
                  <a:off x="454172" y="5601457"/>
                  <a:ext cx="4251000" cy="684300"/>
                </a:xfrm>
                <a:prstGeom prst="ellipse">
                  <a:avLst/>
                </a:prstGeom>
                <a:solidFill>
                  <a:srgbClr val="1F1012"/>
                </a:solidFill>
                <a:ln w="12700" cap="flat" cmpd="sng">
                  <a:solidFill>
                    <a:srgbClr val="1F10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sp>
          <p:nvSpPr>
            <p:cNvPr id="585" name="Google Shape;585;p24"/>
            <p:cNvSpPr/>
            <p:nvPr/>
          </p:nvSpPr>
          <p:spPr>
            <a:xfrm>
              <a:off x="10334598" y="635841"/>
              <a:ext cx="242100" cy="321000"/>
            </a:xfrm>
            <a:prstGeom prst="blockArc">
              <a:avLst>
                <a:gd name="adj1" fmla="val 10800000"/>
                <a:gd name="adj2" fmla="val 842180"/>
                <a:gd name="adj3" fmla="val 19077"/>
              </a:avLst>
            </a:prstGeom>
            <a:solidFill>
              <a:srgbClr val="1F101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6" name="Google Shape;586;p24"/>
            <p:cNvSpPr/>
            <p:nvPr/>
          </p:nvSpPr>
          <p:spPr>
            <a:xfrm>
              <a:off x="10352765" y="320948"/>
              <a:ext cx="211800" cy="399600"/>
            </a:xfrm>
            <a:prstGeom prst="donut">
              <a:avLst>
                <a:gd name="adj" fmla="val 24558"/>
              </a:avLst>
            </a:prstGeom>
            <a:solidFill>
              <a:srgbClr val="1F101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7" name="Google Shape;587;p24"/>
            <p:cNvSpPr/>
            <p:nvPr/>
          </p:nvSpPr>
          <p:spPr>
            <a:xfrm>
              <a:off x="10371941" y="0"/>
              <a:ext cx="211800" cy="399600"/>
            </a:xfrm>
            <a:prstGeom prst="donut">
              <a:avLst>
                <a:gd name="adj" fmla="val 24558"/>
              </a:avLst>
            </a:prstGeom>
            <a:solidFill>
              <a:srgbClr val="1F101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CF5BDA4-10C7-46A6-AC30-523A3FC438AC}"/>
              </a:ext>
            </a:extLst>
          </p:cNvPr>
          <p:cNvSpPr txBox="1"/>
          <p:nvPr/>
        </p:nvSpPr>
        <p:spPr>
          <a:xfrm>
            <a:off x="2584178" y="3210984"/>
            <a:ext cx="7023645" cy="2308324"/>
          </a:xfrm>
          <a:prstGeom prst="rect">
            <a:avLst/>
          </a:prstGeom>
          <a:noFill/>
        </p:spPr>
        <p:txBody>
          <a:bodyPr wrap="square" rtlCol="0" anchor="ctr">
            <a:spAutoFit/>
          </a:bodyPr>
          <a:lstStyle/>
          <a:p>
            <a:pPr algn="ctr" defTabSz="1219170">
              <a:buClr>
                <a:srgbClr val="000000"/>
              </a:buClr>
            </a:pPr>
            <a:r>
              <a:rPr lang="en-US" altLang="ko-KR" sz="7200" b="1" kern="0" dirty="0">
                <a:solidFill>
                  <a:srgbClr val="D6B35E"/>
                </a:solidFill>
                <a:latin typeface="Harry P" panose="00000400000000000000" pitchFamily="2" charset="0"/>
                <a:cs typeface="Arial" pitchFamily="34" charset="0"/>
                <a:sym typeface="Arial"/>
              </a:rPr>
              <a:t>Updating or Editing a Report Card</a:t>
            </a:r>
            <a:endParaRPr lang="ko-KR" altLang="en-US" sz="7200" b="1" kern="0" dirty="0">
              <a:solidFill>
                <a:srgbClr val="D6B35E"/>
              </a:solidFill>
              <a:latin typeface="Harry P" panose="00000400000000000000" pitchFamily="2" charset="0"/>
              <a:cs typeface="Arial" pitchFamily="34" charset="0"/>
              <a:sym typeface="Arial"/>
            </a:endParaRPr>
          </a:p>
        </p:txBody>
      </p:sp>
      <p:pic>
        <p:nvPicPr>
          <p:cNvPr id="10" name="Imagen 9"/>
          <p:cNvPicPr>
            <a:picLocks noChangeAspect="1"/>
          </p:cNvPicPr>
          <p:nvPr/>
        </p:nvPicPr>
        <p:blipFill>
          <a:blip r:embed="rId3"/>
          <a:stretch>
            <a:fillRect/>
          </a:stretch>
        </p:blipFill>
        <p:spPr>
          <a:xfrm>
            <a:off x="4803505" y="775764"/>
            <a:ext cx="2645683" cy="2419832"/>
          </a:xfrm>
          <a:prstGeom prst="rect">
            <a:avLst/>
          </a:prstGeom>
        </p:spPr>
      </p:pic>
    </p:spTree>
    <p:extLst>
      <p:ext uri="{BB962C8B-B14F-4D97-AF65-F5344CB8AC3E}">
        <p14:creationId xmlns:p14="http://schemas.microsoft.com/office/powerpoint/2010/main" val="126376483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2546"/>
        <p:cNvGrpSpPr/>
        <p:nvPr/>
      </p:nvGrpSpPr>
      <p:grpSpPr>
        <a:xfrm>
          <a:off x="0" y="0"/>
          <a:ext cx="0" cy="0"/>
          <a:chOff x="0" y="0"/>
          <a:chExt cx="0" cy="0"/>
        </a:xfrm>
      </p:grpSpPr>
      <p:grpSp>
        <p:nvGrpSpPr>
          <p:cNvPr id="24" name="Grupo 23"/>
          <p:cNvGrpSpPr/>
          <p:nvPr/>
        </p:nvGrpSpPr>
        <p:grpSpPr>
          <a:xfrm>
            <a:off x="714667" y="636562"/>
            <a:ext cx="10664533" cy="5839017"/>
            <a:chOff x="358200" y="491324"/>
            <a:chExt cx="7998400" cy="4379263"/>
          </a:xfrm>
        </p:grpSpPr>
        <p:pic>
          <p:nvPicPr>
            <p:cNvPr id="25" name="Imagen 24"/>
            <p:cNvPicPr>
              <a:picLocks noChangeAspect="1"/>
            </p:cNvPicPr>
            <p:nvPr/>
          </p:nvPicPr>
          <p:blipFill>
            <a:blip r:embed="rId3"/>
            <a:stretch>
              <a:fillRect/>
            </a:stretch>
          </p:blipFill>
          <p:spPr>
            <a:xfrm>
              <a:off x="1834396" y="2674975"/>
              <a:ext cx="329554" cy="427075"/>
            </a:xfrm>
            <a:prstGeom prst="rect">
              <a:avLst/>
            </a:prstGeom>
          </p:spPr>
        </p:pic>
        <p:pic>
          <p:nvPicPr>
            <p:cNvPr id="26" name="Imagen 25"/>
            <p:cNvPicPr>
              <a:picLocks noChangeAspect="1"/>
            </p:cNvPicPr>
            <p:nvPr/>
          </p:nvPicPr>
          <p:blipFill>
            <a:blip r:embed="rId3"/>
            <a:stretch>
              <a:fillRect/>
            </a:stretch>
          </p:blipFill>
          <p:spPr>
            <a:xfrm>
              <a:off x="7516813" y="690949"/>
              <a:ext cx="513246" cy="665125"/>
            </a:xfrm>
            <a:prstGeom prst="rect">
              <a:avLst/>
            </a:prstGeom>
          </p:spPr>
        </p:pic>
        <p:pic>
          <p:nvPicPr>
            <p:cNvPr id="27" name="Imagen 26"/>
            <p:cNvPicPr>
              <a:picLocks noChangeAspect="1"/>
            </p:cNvPicPr>
            <p:nvPr/>
          </p:nvPicPr>
          <p:blipFill>
            <a:blip r:embed="rId3"/>
            <a:stretch>
              <a:fillRect/>
            </a:stretch>
          </p:blipFill>
          <p:spPr>
            <a:xfrm>
              <a:off x="358200" y="491324"/>
              <a:ext cx="706825" cy="915987"/>
            </a:xfrm>
            <a:prstGeom prst="rect">
              <a:avLst/>
            </a:prstGeom>
          </p:spPr>
        </p:pic>
        <p:pic>
          <p:nvPicPr>
            <p:cNvPr id="28" name="Imagen 27"/>
            <p:cNvPicPr>
              <a:picLocks noChangeAspect="1"/>
            </p:cNvPicPr>
            <p:nvPr/>
          </p:nvPicPr>
          <p:blipFill>
            <a:blip r:embed="rId3"/>
            <a:stretch>
              <a:fillRect/>
            </a:stretch>
          </p:blipFill>
          <p:spPr>
            <a:xfrm rot="19216680">
              <a:off x="8043825" y="2602206"/>
              <a:ext cx="312775" cy="405331"/>
            </a:xfrm>
            <a:prstGeom prst="rect">
              <a:avLst/>
            </a:prstGeom>
          </p:spPr>
        </p:pic>
        <p:pic>
          <p:nvPicPr>
            <p:cNvPr id="29" name="Imagen 28"/>
            <p:cNvPicPr>
              <a:picLocks noChangeAspect="1"/>
            </p:cNvPicPr>
            <p:nvPr/>
          </p:nvPicPr>
          <p:blipFill>
            <a:blip r:embed="rId3"/>
            <a:stretch>
              <a:fillRect/>
            </a:stretch>
          </p:blipFill>
          <p:spPr>
            <a:xfrm rot="19899017">
              <a:off x="3760552" y="3972337"/>
              <a:ext cx="513246" cy="665125"/>
            </a:xfrm>
            <a:prstGeom prst="rect">
              <a:avLst/>
            </a:prstGeom>
          </p:spPr>
        </p:pic>
        <p:pic>
          <p:nvPicPr>
            <p:cNvPr id="30" name="Imagen 29"/>
            <p:cNvPicPr>
              <a:picLocks noChangeAspect="1"/>
            </p:cNvPicPr>
            <p:nvPr/>
          </p:nvPicPr>
          <p:blipFill>
            <a:blip r:embed="rId3"/>
            <a:stretch>
              <a:fillRect/>
            </a:stretch>
          </p:blipFill>
          <p:spPr>
            <a:xfrm rot="19899017">
              <a:off x="3902420" y="1730097"/>
              <a:ext cx="513246" cy="665125"/>
            </a:xfrm>
            <a:prstGeom prst="rect">
              <a:avLst/>
            </a:prstGeom>
          </p:spPr>
        </p:pic>
        <p:pic>
          <p:nvPicPr>
            <p:cNvPr id="31" name="Imagen 30"/>
            <p:cNvPicPr>
              <a:picLocks noChangeAspect="1"/>
            </p:cNvPicPr>
            <p:nvPr/>
          </p:nvPicPr>
          <p:blipFill>
            <a:blip r:embed="rId3"/>
            <a:stretch>
              <a:fillRect/>
            </a:stretch>
          </p:blipFill>
          <p:spPr>
            <a:xfrm rot="19899017">
              <a:off x="424639" y="4205462"/>
              <a:ext cx="513246" cy="665125"/>
            </a:xfrm>
            <a:prstGeom prst="rect">
              <a:avLst/>
            </a:prstGeom>
          </p:spPr>
        </p:pic>
        <p:pic>
          <p:nvPicPr>
            <p:cNvPr id="32" name="Imagen 31"/>
            <p:cNvPicPr>
              <a:picLocks noChangeAspect="1"/>
            </p:cNvPicPr>
            <p:nvPr/>
          </p:nvPicPr>
          <p:blipFill>
            <a:blip r:embed="rId3"/>
            <a:stretch>
              <a:fillRect/>
            </a:stretch>
          </p:blipFill>
          <p:spPr>
            <a:xfrm rot="19899017">
              <a:off x="7773436" y="4131878"/>
              <a:ext cx="513246" cy="665125"/>
            </a:xfrm>
            <a:prstGeom prst="rect">
              <a:avLst/>
            </a:prstGeom>
          </p:spPr>
        </p:pic>
      </p:grpSp>
      <p:sp>
        <p:nvSpPr>
          <p:cNvPr id="2547" name="Google Shape;2547;p40"/>
          <p:cNvSpPr txBox="1">
            <a:spLocks noGrp="1"/>
          </p:cNvSpPr>
          <p:nvPr>
            <p:ph type="title"/>
          </p:nvPr>
        </p:nvSpPr>
        <p:spPr>
          <a:xfrm>
            <a:off x="6061897" y="2789989"/>
            <a:ext cx="5393600" cy="1272400"/>
          </a:xfrm>
          <a:prstGeom prst="rect">
            <a:avLst/>
          </a:prstGeom>
        </p:spPr>
        <p:txBody>
          <a:bodyPr spcFirstLastPara="1" wrap="square" lIns="121900" tIns="121900" rIns="121900" bIns="121900" anchor="b" anchorCtr="0">
            <a:noAutofit/>
          </a:bodyPr>
          <a:lstStyle/>
          <a:p>
            <a:r>
              <a:rPr lang="en" sz="10666" dirty="0">
                <a:latin typeface="Harry P" panose="00000400000000000000" pitchFamily="2" charset="0"/>
              </a:rPr>
              <a:t>Introduction</a:t>
            </a:r>
            <a:endParaRPr sz="10666" dirty="0">
              <a:latin typeface="Harry P" panose="00000400000000000000" pitchFamily="2" charset="0"/>
            </a:endParaRPr>
          </a:p>
        </p:txBody>
      </p:sp>
      <p:sp>
        <p:nvSpPr>
          <p:cNvPr id="2548" name="Google Shape;2548;p40"/>
          <p:cNvSpPr txBox="1">
            <a:spLocks noGrp="1"/>
          </p:cNvSpPr>
          <p:nvPr>
            <p:ph type="subTitle" idx="1"/>
          </p:nvPr>
        </p:nvSpPr>
        <p:spPr>
          <a:xfrm>
            <a:off x="5736288" y="3573612"/>
            <a:ext cx="5298000" cy="2176981"/>
          </a:xfrm>
          <a:prstGeom prst="rect">
            <a:avLst/>
          </a:prstGeom>
        </p:spPr>
        <p:txBody>
          <a:bodyPr spcFirstLastPara="1" wrap="square" lIns="121900" tIns="121900" rIns="121900" bIns="121900" anchor="t" anchorCtr="0">
            <a:noAutofit/>
          </a:bodyPr>
          <a:lstStyle/>
          <a:p>
            <a:pPr marL="0" indent="0"/>
            <a:r>
              <a:rPr lang="en" dirty="0"/>
              <a:t>This presentation walks you through how to edit your report card parameters, i.e. term info or where the grades are pulled.</a:t>
            </a:r>
            <a:endParaRPr dirty="0"/>
          </a:p>
        </p:txBody>
      </p:sp>
      <p:pic>
        <p:nvPicPr>
          <p:cNvPr id="2" name="Imagen 1"/>
          <p:cNvPicPr>
            <a:picLocks noChangeAspect="1"/>
          </p:cNvPicPr>
          <p:nvPr/>
        </p:nvPicPr>
        <p:blipFill>
          <a:blip r:embed="rId4"/>
          <a:stretch>
            <a:fillRect/>
          </a:stretch>
        </p:blipFill>
        <p:spPr>
          <a:xfrm rot="18933120">
            <a:off x="450477" y="3001071"/>
            <a:ext cx="5550000" cy="1110000"/>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2584"/>
        <p:cNvGrpSpPr/>
        <p:nvPr/>
      </p:nvGrpSpPr>
      <p:grpSpPr>
        <a:xfrm>
          <a:off x="0" y="0"/>
          <a:ext cx="0" cy="0"/>
          <a:chOff x="0" y="0"/>
          <a:chExt cx="0" cy="0"/>
        </a:xfrm>
      </p:grpSpPr>
      <p:sp>
        <p:nvSpPr>
          <p:cNvPr id="2586" name="Google Shape;2586;p42"/>
          <p:cNvSpPr txBox="1">
            <a:spLocks noGrp="1"/>
          </p:cNvSpPr>
          <p:nvPr>
            <p:ph type="body" idx="1"/>
          </p:nvPr>
        </p:nvSpPr>
        <p:spPr>
          <a:xfrm>
            <a:off x="231288" y="599654"/>
            <a:ext cx="7944145" cy="5856564"/>
          </a:xfrm>
          <a:prstGeom prst="rect">
            <a:avLst/>
          </a:prstGeom>
        </p:spPr>
        <p:txBody>
          <a:bodyPr spcFirstLastPara="1" wrap="square" lIns="121900" tIns="121900" rIns="121900" bIns="121900" anchor="t" anchorCtr="0">
            <a:noAutofit/>
          </a:bodyPr>
          <a:lstStyle/>
          <a:p>
            <a:pPr marL="0" indent="0">
              <a:buNone/>
            </a:pPr>
            <a:r>
              <a:rPr lang="en-US" dirty="0">
                <a:solidFill>
                  <a:schemeClr val="dk1"/>
                </a:solidFill>
              </a:rPr>
              <a:t>1. Find the report card template you need to edit:</a:t>
            </a:r>
            <a:endParaRPr dirty="0">
              <a:solidFill>
                <a:schemeClr val="dk1"/>
              </a:solidFill>
            </a:endParaRPr>
          </a:p>
          <a:p>
            <a:pPr indent="-406390">
              <a:spcBef>
                <a:spcPts val="1333"/>
              </a:spcBef>
              <a:buSzPts val="1200"/>
            </a:pPr>
            <a:r>
              <a:rPr lang="en-US" dirty="0">
                <a:solidFill>
                  <a:schemeClr val="dk1"/>
                </a:solidFill>
              </a:rPr>
              <a:t>Go to </a:t>
            </a:r>
            <a:r>
              <a:rPr lang="en-US" b="1" dirty="0">
                <a:solidFill>
                  <a:schemeClr val="dk1"/>
                </a:solidFill>
              </a:rPr>
              <a:t>System Management</a:t>
            </a:r>
            <a:endParaRPr dirty="0">
              <a:solidFill>
                <a:schemeClr val="dk1"/>
              </a:solidFill>
            </a:endParaRPr>
          </a:p>
          <a:p>
            <a:pPr indent="-406390">
              <a:spcBef>
                <a:spcPts val="1333"/>
              </a:spcBef>
              <a:buSzPts val="1200"/>
            </a:pPr>
            <a:r>
              <a:rPr lang="en-US" dirty="0">
                <a:solidFill>
                  <a:schemeClr val="dk1"/>
                </a:solidFill>
              </a:rPr>
              <a:t>Go to </a:t>
            </a:r>
            <a:r>
              <a:rPr lang="en-US" b="1" dirty="0">
                <a:solidFill>
                  <a:schemeClr val="dk1"/>
                </a:solidFill>
              </a:rPr>
              <a:t>Reports</a:t>
            </a:r>
            <a:endParaRPr dirty="0">
              <a:solidFill>
                <a:schemeClr val="dk1"/>
              </a:solidFill>
            </a:endParaRPr>
          </a:p>
          <a:p>
            <a:pPr indent="-406390">
              <a:spcBef>
                <a:spcPts val="1333"/>
              </a:spcBef>
              <a:buSzPts val="1200"/>
            </a:pPr>
            <a:r>
              <a:rPr lang="en-US" dirty="0">
                <a:solidFill>
                  <a:schemeClr val="dk1"/>
                </a:solidFill>
              </a:rPr>
              <a:t>Select </a:t>
            </a:r>
            <a:r>
              <a:rPr lang="en-US" b="1" dirty="0">
                <a:solidFill>
                  <a:schemeClr val="dk1"/>
                </a:solidFill>
              </a:rPr>
              <a:t>Report Card Templates </a:t>
            </a:r>
            <a:r>
              <a:rPr lang="en-US" dirty="0">
                <a:solidFill>
                  <a:schemeClr val="dk1"/>
                </a:solidFill>
              </a:rPr>
              <a:t>under System Reports Header</a:t>
            </a:r>
            <a:endParaRPr dirty="0">
              <a:solidFill>
                <a:schemeClr val="dk1"/>
              </a:solidFill>
            </a:endParaRPr>
          </a:p>
          <a:p>
            <a:pPr marL="0" indent="0">
              <a:spcBef>
                <a:spcPts val="1333"/>
              </a:spcBef>
              <a:buNone/>
            </a:pPr>
            <a:r>
              <a:rPr lang="en-US" dirty="0">
                <a:solidFill>
                  <a:schemeClr val="dk1"/>
                </a:solidFill>
              </a:rPr>
              <a:t>2. Select the Report Card that you need to update or edit</a:t>
            </a:r>
          </a:p>
          <a:p>
            <a:pPr marL="0" indent="0">
              <a:spcBef>
                <a:spcPts val="1333"/>
              </a:spcBef>
              <a:buNone/>
            </a:pPr>
            <a:r>
              <a:rPr lang="en-US" dirty="0">
                <a:solidFill>
                  <a:schemeClr val="dk1"/>
                </a:solidFill>
              </a:rPr>
              <a:t>3. You will see the main parameters page:</a:t>
            </a:r>
            <a:endParaRPr dirty="0">
              <a:solidFill>
                <a:schemeClr val="dk1"/>
              </a:solidFill>
            </a:endParaRPr>
          </a:p>
          <a:p>
            <a:pPr marL="0" indent="0">
              <a:spcBef>
                <a:spcPts val="1333"/>
              </a:spcBef>
              <a:buNone/>
            </a:pPr>
            <a:endParaRPr dirty="0">
              <a:solidFill>
                <a:schemeClr val="dk1"/>
              </a:solidFill>
            </a:endParaRPr>
          </a:p>
          <a:p>
            <a:pPr marL="0" indent="0">
              <a:spcBef>
                <a:spcPts val="1333"/>
              </a:spcBef>
              <a:spcAft>
                <a:spcPts val="1333"/>
              </a:spcAft>
              <a:buNone/>
            </a:pPr>
            <a:endParaRPr dirty="0">
              <a:solidFill>
                <a:schemeClr val="dk1"/>
              </a:solidFill>
            </a:endParaRPr>
          </a:p>
        </p:txBody>
      </p:sp>
      <p:pic>
        <p:nvPicPr>
          <p:cNvPr id="3" name="Imagen 2"/>
          <p:cNvPicPr>
            <a:picLocks noChangeAspect="1"/>
          </p:cNvPicPr>
          <p:nvPr/>
        </p:nvPicPr>
        <p:blipFill>
          <a:blip r:embed="rId3"/>
          <a:stretch>
            <a:fillRect/>
          </a:stretch>
        </p:blipFill>
        <p:spPr>
          <a:xfrm>
            <a:off x="8175434" y="2255214"/>
            <a:ext cx="3229349" cy="3716373"/>
          </a:xfrm>
          <a:prstGeom prst="rect">
            <a:avLst/>
          </a:prstGeom>
        </p:spPr>
      </p:pic>
      <p:pic>
        <p:nvPicPr>
          <p:cNvPr id="4" name="Picture 3">
            <a:extLst>
              <a:ext uri="{FF2B5EF4-FFF2-40B4-BE49-F238E27FC236}">
                <a16:creationId xmlns:a16="http://schemas.microsoft.com/office/drawing/2014/main" id="{13C54BE2-026F-7D76-5953-6FFCB9AC9389}"/>
              </a:ext>
            </a:extLst>
          </p:cNvPr>
          <p:cNvPicPr>
            <a:picLocks noChangeAspect="1"/>
          </p:cNvPicPr>
          <p:nvPr/>
        </p:nvPicPr>
        <p:blipFill>
          <a:blip r:embed="rId4"/>
          <a:stretch>
            <a:fillRect/>
          </a:stretch>
        </p:blipFill>
        <p:spPr>
          <a:xfrm>
            <a:off x="544946" y="3733668"/>
            <a:ext cx="6603999" cy="2630185"/>
          </a:xfrm>
          <a:prstGeom prst="rect">
            <a:avLst/>
          </a:prstGeom>
        </p:spPr>
      </p:pic>
      <p:sp>
        <p:nvSpPr>
          <p:cNvPr id="5" name="Rectangle: Rounded Corners 4">
            <a:extLst>
              <a:ext uri="{FF2B5EF4-FFF2-40B4-BE49-F238E27FC236}">
                <a16:creationId xmlns:a16="http://schemas.microsoft.com/office/drawing/2014/main" id="{B975F76F-6DC6-B270-8ADD-429A0D166492}"/>
              </a:ext>
            </a:extLst>
          </p:cNvPr>
          <p:cNvSpPr/>
          <p:nvPr/>
        </p:nvSpPr>
        <p:spPr>
          <a:xfrm>
            <a:off x="3934691" y="5440219"/>
            <a:ext cx="988291" cy="8312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1EEE6"/>
              </a:solidFill>
              <a:latin typeface="Arial"/>
              <a:sym typeface="Aria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2584"/>
        <p:cNvGrpSpPr/>
        <p:nvPr/>
      </p:nvGrpSpPr>
      <p:grpSpPr>
        <a:xfrm>
          <a:off x="0" y="0"/>
          <a:ext cx="0" cy="0"/>
          <a:chOff x="0" y="0"/>
          <a:chExt cx="0" cy="0"/>
        </a:xfrm>
      </p:grpSpPr>
      <p:sp>
        <p:nvSpPr>
          <p:cNvPr id="2586" name="Google Shape;2586;p42"/>
          <p:cNvSpPr txBox="1">
            <a:spLocks noGrp="1"/>
          </p:cNvSpPr>
          <p:nvPr>
            <p:ph type="body" idx="1"/>
          </p:nvPr>
        </p:nvSpPr>
        <p:spPr>
          <a:xfrm>
            <a:off x="231287" y="599654"/>
            <a:ext cx="9707040" cy="5856564"/>
          </a:xfrm>
          <a:prstGeom prst="rect">
            <a:avLst/>
          </a:prstGeom>
        </p:spPr>
        <p:txBody>
          <a:bodyPr spcFirstLastPara="1" wrap="square" lIns="121900" tIns="121900" rIns="121900" bIns="121900" anchor="t" anchorCtr="0">
            <a:noAutofit/>
          </a:bodyPr>
          <a:lstStyle/>
          <a:p>
            <a:pPr marL="0" indent="0">
              <a:buNone/>
            </a:pPr>
            <a:r>
              <a:rPr lang="en-US" dirty="0">
                <a:solidFill>
                  <a:schemeClr val="dk1"/>
                </a:solidFill>
              </a:rPr>
              <a:t>1. To edit Main Parameters, you can edit any of the following:</a:t>
            </a:r>
          </a:p>
          <a:p>
            <a:pPr marL="990575" lvl="1" indent="-380990"/>
            <a:r>
              <a:rPr lang="en-US" dirty="0">
                <a:solidFill>
                  <a:schemeClr val="dk1"/>
                </a:solidFill>
              </a:rPr>
              <a:t>Template Name</a:t>
            </a:r>
          </a:p>
          <a:p>
            <a:pPr marL="990575" lvl="1" indent="-380990"/>
            <a:r>
              <a:rPr lang="en-US" dirty="0">
                <a:solidFill>
                  <a:schemeClr val="dk1"/>
                </a:solidFill>
              </a:rPr>
              <a:t>Printed Report Title</a:t>
            </a:r>
          </a:p>
          <a:p>
            <a:pPr marL="990575" lvl="1" indent="-380990"/>
            <a:r>
              <a:rPr lang="en-US" dirty="0">
                <a:solidFill>
                  <a:schemeClr val="dk1"/>
                </a:solidFill>
              </a:rPr>
              <a:t>Title Style</a:t>
            </a:r>
          </a:p>
          <a:p>
            <a:pPr marL="990575" lvl="1" indent="-380990"/>
            <a:r>
              <a:rPr lang="en-US" dirty="0">
                <a:solidFill>
                  <a:schemeClr val="dk1"/>
                </a:solidFill>
              </a:rPr>
              <a:t>Title Justification</a:t>
            </a:r>
          </a:p>
          <a:p>
            <a:pPr marL="990575" lvl="1" indent="-380990"/>
            <a:r>
              <a:rPr lang="en-US" dirty="0">
                <a:solidFill>
                  <a:schemeClr val="dk1"/>
                </a:solidFill>
              </a:rPr>
              <a:t>This Report Available to</a:t>
            </a:r>
          </a:p>
          <a:p>
            <a:pPr marL="990575" lvl="1" indent="-380990"/>
            <a:r>
              <a:rPr lang="en-US" dirty="0">
                <a:solidFill>
                  <a:schemeClr val="dk1"/>
                </a:solidFill>
              </a:rPr>
              <a:t>Teachers Can Print?</a:t>
            </a:r>
          </a:p>
          <a:p>
            <a:pPr marL="990575" lvl="1" indent="-380990"/>
            <a:r>
              <a:rPr lang="en-US" dirty="0">
                <a:solidFill>
                  <a:schemeClr val="dk1"/>
                </a:solidFill>
              </a:rPr>
              <a:t>Inactive</a:t>
            </a:r>
          </a:p>
          <a:p>
            <a:pPr marL="380990" indent="-380990"/>
            <a:r>
              <a:rPr lang="en-US" dirty="0">
                <a:solidFill>
                  <a:schemeClr val="dk1"/>
                </a:solidFill>
              </a:rPr>
              <a:t>Hit Submit to Make Changes</a:t>
            </a:r>
          </a:p>
          <a:p>
            <a:pPr marL="380990" indent="-380990"/>
            <a:endParaRPr lang="en-US" dirty="0">
              <a:solidFill>
                <a:schemeClr val="dk1"/>
              </a:solidFill>
            </a:endParaRPr>
          </a:p>
          <a:p>
            <a:pPr marL="0" indent="0">
              <a:buNone/>
            </a:pPr>
            <a:r>
              <a:rPr lang="en-US" dirty="0">
                <a:solidFill>
                  <a:schemeClr val="dk1"/>
                </a:solidFill>
              </a:rPr>
              <a:t>2.  To Edit Style, Heading, Schedule Listing, or Footer, click the Blue Hyperlink which will take you to the edit page.</a:t>
            </a:r>
            <a:endParaRPr dirty="0">
              <a:solidFill>
                <a:schemeClr val="dk1"/>
              </a:solidFill>
            </a:endParaRPr>
          </a:p>
          <a:p>
            <a:pPr marL="0" indent="0">
              <a:spcBef>
                <a:spcPts val="1333"/>
              </a:spcBef>
              <a:buNone/>
            </a:pPr>
            <a:endParaRPr dirty="0">
              <a:solidFill>
                <a:schemeClr val="dk1"/>
              </a:solidFill>
            </a:endParaRPr>
          </a:p>
          <a:p>
            <a:pPr marL="0" indent="0">
              <a:spcBef>
                <a:spcPts val="1333"/>
              </a:spcBef>
              <a:spcAft>
                <a:spcPts val="1333"/>
              </a:spcAft>
              <a:buNone/>
            </a:pPr>
            <a:endParaRPr dirty="0">
              <a:solidFill>
                <a:schemeClr val="dk1"/>
              </a:solidFill>
            </a:endParaRPr>
          </a:p>
        </p:txBody>
      </p:sp>
    </p:spTree>
    <p:extLst>
      <p:ext uri="{BB962C8B-B14F-4D97-AF65-F5344CB8AC3E}">
        <p14:creationId xmlns:p14="http://schemas.microsoft.com/office/powerpoint/2010/main" val="193374097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2584"/>
        <p:cNvGrpSpPr/>
        <p:nvPr/>
      </p:nvGrpSpPr>
      <p:grpSpPr>
        <a:xfrm>
          <a:off x="0" y="0"/>
          <a:ext cx="0" cy="0"/>
          <a:chOff x="0" y="0"/>
          <a:chExt cx="0" cy="0"/>
        </a:xfrm>
      </p:grpSpPr>
      <p:sp>
        <p:nvSpPr>
          <p:cNvPr id="2586" name="Google Shape;2586;p42"/>
          <p:cNvSpPr txBox="1">
            <a:spLocks noGrp="1"/>
          </p:cNvSpPr>
          <p:nvPr>
            <p:ph type="body" idx="1"/>
          </p:nvPr>
        </p:nvSpPr>
        <p:spPr>
          <a:xfrm>
            <a:off x="231287" y="599654"/>
            <a:ext cx="9707040" cy="5856564"/>
          </a:xfrm>
          <a:prstGeom prst="rect">
            <a:avLst/>
          </a:prstGeom>
        </p:spPr>
        <p:txBody>
          <a:bodyPr spcFirstLastPara="1" wrap="square" lIns="121900" tIns="121900" rIns="121900" bIns="121900" anchor="t" anchorCtr="0">
            <a:noAutofit/>
          </a:bodyPr>
          <a:lstStyle/>
          <a:p>
            <a:pPr marL="0" indent="0">
              <a:buNone/>
            </a:pPr>
            <a:r>
              <a:rPr lang="en-US" dirty="0">
                <a:solidFill>
                  <a:schemeClr val="dk1"/>
                </a:solidFill>
              </a:rPr>
              <a:t>Style Hyperlink </a:t>
            </a:r>
          </a:p>
          <a:p>
            <a:pPr marL="0" indent="0">
              <a:buNone/>
            </a:pPr>
            <a:endParaRPr lang="en-US" dirty="0">
              <a:solidFill>
                <a:schemeClr val="dk1"/>
              </a:solidFill>
            </a:endParaRPr>
          </a:p>
          <a:p>
            <a:pPr marL="380990" indent="-380990"/>
            <a:r>
              <a:rPr lang="en-US" dirty="0">
                <a:solidFill>
                  <a:schemeClr val="dk1"/>
                </a:solidFill>
              </a:rPr>
              <a:t>This will take you to the Fonts page where you are able to add “New” Fonts or select what is there.</a:t>
            </a:r>
          </a:p>
          <a:p>
            <a:pPr marL="380990" indent="-380990"/>
            <a:endParaRPr lang="en-US" dirty="0">
              <a:solidFill>
                <a:schemeClr val="dk1"/>
              </a:solidFill>
            </a:endParaRPr>
          </a:p>
          <a:p>
            <a:pPr marL="380990" indent="-380990"/>
            <a:r>
              <a:rPr lang="en-US" dirty="0">
                <a:solidFill>
                  <a:schemeClr val="dk1"/>
                </a:solidFill>
              </a:rPr>
              <a:t>You do not need to use the Style Hyperlink unless you are adding a new font.</a:t>
            </a:r>
            <a:endParaRPr dirty="0">
              <a:solidFill>
                <a:schemeClr val="dk1"/>
              </a:solidFill>
            </a:endParaRPr>
          </a:p>
          <a:p>
            <a:pPr marL="0" indent="0">
              <a:spcBef>
                <a:spcPts val="1333"/>
              </a:spcBef>
              <a:spcAft>
                <a:spcPts val="1333"/>
              </a:spcAft>
              <a:buNone/>
            </a:pPr>
            <a:endParaRPr dirty="0">
              <a:solidFill>
                <a:schemeClr val="dk1"/>
              </a:solidFill>
            </a:endParaRPr>
          </a:p>
        </p:txBody>
      </p:sp>
    </p:spTree>
    <p:extLst>
      <p:ext uri="{BB962C8B-B14F-4D97-AF65-F5344CB8AC3E}">
        <p14:creationId xmlns:p14="http://schemas.microsoft.com/office/powerpoint/2010/main" val="418365597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2584"/>
        <p:cNvGrpSpPr/>
        <p:nvPr/>
      </p:nvGrpSpPr>
      <p:grpSpPr>
        <a:xfrm>
          <a:off x="0" y="0"/>
          <a:ext cx="0" cy="0"/>
          <a:chOff x="0" y="0"/>
          <a:chExt cx="0" cy="0"/>
        </a:xfrm>
      </p:grpSpPr>
      <p:sp>
        <p:nvSpPr>
          <p:cNvPr id="2586" name="Google Shape;2586;p42"/>
          <p:cNvSpPr txBox="1">
            <a:spLocks noGrp="1"/>
          </p:cNvSpPr>
          <p:nvPr>
            <p:ph type="body" idx="1"/>
          </p:nvPr>
        </p:nvSpPr>
        <p:spPr>
          <a:xfrm>
            <a:off x="231287" y="599654"/>
            <a:ext cx="9707040" cy="5856564"/>
          </a:xfrm>
          <a:prstGeom prst="rect">
            <a:avLst/>
          </a:prstGeom>
        </p:spPr>
        <p:txBody>
          <a:bodyPr spcFirstLastPara="1" wrap="square" lIns="121900" tIns="121900" rIns="121900" bIns="121900" anchor="t" anchorCtr="0">
            <a:noAutofit/>
          </a:bodyPr>
          <a:lstStyle/>
          <a:p>
            <a:pPr marL="0" indent="0">
              <a:buNone/>
            </a:pPr>
            <a:r>
              <a:rPr lang="en-US" dirty="0">
                <a:solidFill>
                  <a:schemeClr val="dk1"/>
                </a:solidFill>
              </a:rPr>
              <a:t>Heading Hyperlink </a:t>
            </a:r>
          </a:p>
          <a:p>
            <a:pPr marL="0" indent="0">
              <a:buNone/>
            </a:pPr>
            <a:endParaRPr lang="en-US" dirty="0">
              <a:solidFill>
                <a:schemeClr val="dk1"/>
              </a:solidFill>
            </a:endParaRPr>
          </a:p>
          <a:p>
            <a:pPr marL="380990" indent="-380990"/>
            <a:r>
              <a:rPr lang="en-US" dirty="0">
                <a:solidFill>
                  <a:schemeClr val="dk1"/>
                </a:solidFill>
              </a:rPr>
              <a:t>This will take you to the Heading page where you are able to edit, in detail, the heading for your report card.</a:t>
            </a:r>
          </a:p>
          <a:p>
            <a:pPr marL="380990" indent="-380990"/>
            <a:endParaRPr lang="en-US" dirty="0">
              <a:solidFill>
                <a:schemeClr val="dk1"/>
              </a:solidFill>
            </a:endParaRPr>
          </a:p>
          <a:p>
            <a:pPr marL="380990" indent="-380990"/>
            <a:r>
              <a:rPr lang="en-US" dirty="0">
                <a:solidFill>
                  <a:schemeClr val="dk1"/>
                </a:solidFill>
              </a:rPr>
              <a:t>Example Heading:</a:t>
            </a:r>
            <a:endParaRPr dirty="0">
              <a:solidFill>
                <a:schemeClr val="dk1"/>
              </a:solidFill>
            </a:endParaRPr>
          </a:p>
          <a:p>
            <a:pPr marL="0" indent="0">
              <a:spcBef>
                <a:spcPts val="1333"/>
              </a:spcBef>
              <a:spcAft>
                <a:spcPts val="1333"/>
              </a:spcAft>
              <a:buNone/>
            </a:pPr>
            <a:endParaRPr dirty="0">
              <a:solidFill>
                <a:schemeClr val="dk1"/>
              </a:solidFill>
            </a:endParaRPr>
          </a:p>
        </p:txBody>
      </p:sp>
      <p:pic>
        <p:nvPicPr>
          <p:cNvPr id="3" name="Picture 2">
            <a:extLst>
              <a:ext uri="{FF2B5EF4-FFF2-40B4-BE49-F238E27FC236}">
                <a16:creationId xmlns:a16="http://schemas.microsoft.com/office/drawing/2014/main" id="{8C262BB1-E044-05C8-D32B-A1CA07281B7A}"/>
              </a:ext>
            </a:extLst>
          </p:cNvPr>
          <p:cNvPicPr>
            <a:picLocks noChangeAspect="1"/>
          </p:cNvPicPr>
          <p:nvPr/>
        </p:nvPicPr>
        <p:blipFill>
          <a:blip r:embed="rId3"/>
          <a:stretch>
            <a:fillRect/>
          </a:stretch>
        </p:blipFill>
        <p:spPr>
          <a:xfrm>
            <a:off x="2474758" y="2739037"/>
            <a:ext cx="7242484" cy="3519311"/>
          </a:xfrm>
          <a:prstGeom prst="rect">
            <a:avLst/>
          </a:prstGeom>
        </p:spPr>
      </p:pic>
    </p:spTree>
    <p:extLst>
      <p:ext uri="{BB962C8B-B14F-4D97-AF65-F5344CB8AC3E}">
        <p14:creationId xmlns:p14="http://schemas.microsoft.com/office/powerpoint/2010/main" val="373348634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2584"/>
        <p:cNvGrpSpPr/>
        <p:nvPr/>
      </p:nvGrpSpPr>
      <p:grpSpPr>
        <a:xfrm>
          <a:off x="0" y="0"/>
          <a:ext cx="0" cy="0"/>
          <a:chOff x="0" y="0"/>
          <a:chExt cx="0" cy="0"/>
        </a:xfrm>
      </p:grpSpPr>
      <p:sp>
        <p:nvSpPr>
          <p:cNvPr id="2586" name="Google Shape;2586;p42"/>
          <p:cNvSpPr txBox="1">
            <a:spLocks noGrp="1"/>
          </p:cNvSpPr>
          <p:nvPr>
            <p:ph type="body" idx="1"/>
          </p:nvPr>
        </p:nvSpPr>
        <p:spPr>
          <a:xfrm>
            <a:off x="231287" y="599654"/>
            <a:ext cx="9707040" cy="5856564"/>
          </a:xfrm>
          <a:prstGeom prst="rect">
            <a:avLst/>
          </a:prstGeom>
        </p:spPr>
        <p:txBody>
          <a:bodyPr spcFirstLastPara="1" wrap="square" lIns="121900" tIns="121900" rIns="121900" bIns="121900" anchor="t" anchorCtr="0">
            <a:noAutofit/>
          </a:bodyPr>
          <a:lstStyle/>
          <a:p>
            <a:pPr marL="0" indent="0">
              <a:buNone/>
            </a:pPr>
            <a:r>
              <a:rPr lang="en-US" dirty="0">
                <a:solidFill>
                  <a:schemeClr val="dk1"/>
                </a:solidFill>
              </a:rPr>
              <a:t>Schedule Listing Hyperlink </a:t>
            </a:r>
          </a:p>
          <a:p>
            <a:pPr marL="0" indent="0">
              <a:buNone/>
            </a:pPr>
            <a:endParaRPr lang="en-US" dirty="0">
              <a:solidFill>
                <a:schemeClr val="dk1"/>
              </a:solidFill>
            </a:endParaRPr>
          </a:p>
          <a:p>
            <a:pPr marL="380990" indent="-380990"/>
            <a:r>
              <a:rPr lang="en-US" dirty="0">
                <a:solidFill>
                  <a:schemeClr val="dk1"/>
                </a:solidFill>
              </a:rPr>
              <a:t>This will take you to the Schedule Listing page where you are able to edit Report Card parameters like:</a:t>
            </a:r>
          </a:p>
          <a:p>
            <a:pPr marL="990575" lvl="1" indent="-380990"/>
            <a:r>
              <a:rPr lang="en-US" dirty="0">
                <a:solidFill>
                  <a:schemeClr val="dk1"/>
                </a:solidFill>
              </a:rPr>
              <a:t>Course Name</a:t>
            </a:r>
          </a:p>
          <a:p>
            <a:pPr marL="990575" lvl="1" indent="-380990"/>
            <a:r>
              <a:rPr lang="en-US" dirty="0">
                <a:solidFill>
                  <a:schemeClr val="dk1"/>
                </a:solidFill>
              </a:rPr>
              <a:t>Teacher Info</a:t>
            </a:r>
          </a:p>
          <a:p>
            <a:pPr marL="990575" lvl="1" indent="-380990"/>
            <a:r>
              <a:rPr lang="en-US" dirty="0">
                <a:solidFill>
                  <a:schemeClr val="dk1"/>
                </a:solidFill>
              </a:rPr>
              <a:t>Grade (Where data is pulled from)</a:t>
            </a:r>
          </a:p>
          <a:p>
            <a:pPr marL="990575" lvl="1" indent="-380990"/>
            <a:r>
              <a:rPr lang="en-US" dirty="0">
                <a:solidFill>
                  <a:schemeClr val="dk1"/>
                </a:solidFill>
              </a:rPr>
              <a:t>Tardies/Absences</a:t>
            </a:r>
          </a:p>
          <a:p>
            <a:pPr marL="990575" lvl="1" indent="-380990"/>
            <a:r>
              <a:rPr lang="en-US" dirty="0">
                <a:solidFill>
                  <a:schemeClr val="dk1"/>
                </a:solidFill>
              </a:rPr>
              <a:t>Column Titles, Size, Alignment</a:t>
            </a:r>
          </a:p>
        </p:txBody>
      </p:sp>
    </p:spTree>
    <p:extLst>
      <p:ext uri="{BB962C8B-B14F-4D97-AF65-F5344CB8AC3E}">
        <p14:creationId xmlns:p14="http://schemas.microsoft.com/office/powerpoint/2010/main" val="3333035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0000"/>
            <a:lum/>
          </a:blip>
          <a:srcRect/>
          <a:tile tx="0" ty="0" sx="50000" sy="50000" flip="none" algn="ctr"/>
        </a:blip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A48A408-7244-35AF-4744-ABE4F12DFAA5}"/>
              </a:ext>
            </a:extLst>
          </p:cNvPr>
          <p:cNvGrpSpPr/>
          <p:nvPr/>
        </p:nvGrpSpPr>
        <p:grpSpPr>
          <a:xfrm>
            <a:off x="606264" y="3507831"/>
            <a:ext cx="6363589" cy="1404712"/>
            <a:chOff x="393641" y="4892539"/>
            <a:chExt cx="6363589" cy="1404712"/>
          </a:xfrm>
        </p:grpSpPr>
        <p:pic>
          <p:nvPicPr>
            <p:cNvPr id="9" name="Picture 8">
              <a:extLst>
                <a:ext uri="{FF2B5EF4-FFF2-40B4-BE49-F238E27FC236}">
                  <a16:creationId xmlns:a16="http://schemas.microsoft.com/office/drawing/2014/main" id="{FBC5B1CC-B30B-4036-9B3A-597CF0AC0478}"/>
                </a:ext>
              </a:extLst>
            </p:cNvPr>
            <p:cNvPicPr>
              <a:picLocks noChangeAspect="1"/>
            </p:cNvPicPr>
            <p:nvPr/>
          </p:nvPicPr>
          <p:blipFill>
            <a:blip r:embed="rId3"/>
            <a:stretch>
              <a:fillRect/>
            </a:stretch>
          </p:blipFill>
          <p:spPr>
            <a:xfrm>
              <a:off x="393641" y="4892539"/>
              <a:ext cx="6363589" cy="14047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Graphic 11" descr="Close with solid fill">
              <a:extLst>
                <a:ext uri="{FF2B5EF4-FFF2-40B4-BE49-F238E27FC236}">
                  <a16:creationId xmlns:a16="http://schemas.microsoft.com/office/drawing/2014/main" id="{3085CA37-4BC4-4AA6-9367-CD24A11A2C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47551" y="5016569"/>
              <a:ext cx="457200" cy="457200"/>
            </a:xfrm>
            <a:prstGeom prst="rect">
              <a:avLst/>
            </a:prstGeom>
          </p:spPr>
        </p:pic>
        <p:sp>
          <p:nvSpPr>
            <p:cNvPr id="13" name="Rectangle 12">
              <a:extLst>
                <a:ext uri="{FF2B5EF4-FFF2-40B4-BE49-F238E27FC236}">
                  <a16:creationId xmlns:a16="http://schemas.microsoft.com/office/drawing/2014/main" id="{2915530D-C43D-46B3-B81A-3CA3A820728B}"/>
                </a:ext>
              </a:extLst>
            </p:cNvPr>
            <p:cNvSpPr/>
            <p:nvPr/>
          </p:nvSpPr>
          <p:spPr>
            <a:xfrm>
              <a:off x="4592061" y="5977550"/>
              <a:ext cx="486561" cy="1677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grpSp>
      <p:sp>
        <p:nvSpPr>
          <p:cNvPr id="11" name="Title 1">
            <a:extLst>
              <a:ext uri="{FF2B5EF4-FFF2-40B4-BE49-F238E27FC236}">
                <a16:creationId xmlns:a16="http://schemas.microsoft.com/office/drawing/2014/main" id="{DBD42DCA-8750-08F7-CFA1-B19EEAECF082}"/>
              </a:ext>
            </a:extLst>
          </p:cNvPr>
          <p:cNvSpPr txBox="1">
            <a:spLocks/>
          </p:cNvSpPr>
          <p:nvPr/>
        </p:nvSpPr>
        <p:spPr>
          <a:xfrm>
            <a:off x="-188442" y="122109"/>
            <a:ext cx="12568883" cy="800681"/>
          </a:xfrm>
          <a:prstGeom prst="rect">
            <a:avLst/>
          </a:prstGeom>
          <a:solidFill>
            <a:schemeClr val="accent1">
              <a:lumMod val="20000"/>
              <a:lumOff val="8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dirty="0">
                <a:solidFill>
                  <a:srgbClr val="393231"/>
                </a:solidFill>
                <a:latin typeface="Calibri" panose="020F0502020204030204" pitchFamily="34" charset="0"/>
                <a:cs typeface="Calibri" panose="020F0502020204030204" pitchFamily="34" charset="0"/>
                <a:sym typeface="Arial"/>
              </a:rPr>
              <a:t>  </a:t>
            </a:r>
            <a:r>
              <a:rPr lang="en-US" sz="4400" b="1" dirty="0">
                <a:solidFill>
                  <a:srgbClr val="5F5B52"/>
                </a:solidFill>
                <a:latin typeface="Calibri" panose="020F0502020204030204" pitchFamily="34" charset="0"/>
                <a:cs typeface="Calibri" panose="020F0502020204030204" pitchFamily="34" charset="0"/>
                <a:sym typeface="Arial"/>
              </a:rPr>
              <a:t>Before Creating Additional Terms</a:t>
            </a:r>
            <a:endParaRPr lang="en-US" b="1" dirty="0">
              <a:solidFill>
                <a:srgbClr val="5F5B52"/>
              </a:solidFill>
              <a:latin typeface="Calibri" panose="020F0502020204030204" pitchFamily="34" charset="0"/>
              <a:cs typeface="Calibri" panose="020F0502020204030204" pitchFamily="34" charset="0"/>
              <a:sym typeface="Arial"/>
            </a:endParaRPr>
          </a:p>
        </p:txBody>
      </p:sp>
      <p:sp>
        <p:nvSpPr>
          <p:cNvPr id="16" name="TextBox 15">
            <a:extLst>
              <a:ext uri="{FF2B5EF4-FFF2-40B4-BE49-F238E27FC236}">
                <a16:creationId xmlns:a16="http://schemas.microsoft.com/office/drawing/2014/main" id="{73EB1053-1CDD-343F-6446-FD70BC7634BA}"/>
              </a:ext>
            </a:extLst>
          </p:cNvPr>
          <p:cNvSpPr txBox="1"/>
          <p:nvPr/>
        </p:nvSpPr>
        <p:spPr>
          <a:xfrm>
            <a:off x="18765" y="1328396"/>
            <a:ext cx="12173236" cy="307777"/>
          </a:xfrm>
          <a:prstGeom prst="rect">
            <a:avLst/>
          </a:prstGeom>
          <a:blipFill dpi="0" rotWithShape="1">
            <a:blip r:embed="rId6">
              <a:alphaModFix amt="10000"/>
            </a:blip>
            <a:srcRect/>
            <a:tile tx="0" ty="0" sx="100000" sy="100000" flip="none" algn="tl"/>
          </a:blipFill>
        </p:spPr>
        <p:txBody>
          <a:bodyPr wrap="square">
            <a:spAutoFit/>
          </a:bodyPr>
          <a:lstStyle/>
          <a:p>
            <a:pPr marL="0" lvl="1" algn="just" defTabSz="1219170">
              <a:buClr>
                <a:srgbClr val="000000"/>
              </a:buClr>
            </a:pPr>
            <a:endParaRPr lang="en-US" sz="1400" kern="0" dirty="0">
              <a:solidFill>
                <a:srgbClr val="000000"/>
              </a:solidFill>
              <a:latin typeface="Calibri" panose="020F0502020204030204" pitchFamily="34" charset="0"/>
              <a:cs typeface="Calibri" panose="020F0502020204030204" pitchFamily="34" charset="0"/>
              <a:sym typeface="Arial"/>
            </a:endParaRPr>
          </a:p>
        </p:txBody>
      </p:sp>
      <p:grpSp>
        <p:nvGrpSpPr>
          <p:cNvPr id="22" name="Group 21">
            <a:extLst>
              <a:ext uri="{FF2B5EF4-FFF2-40B4-BE49-F238E27FC236}">
                <a16:creationId xmlns:a16="http://schemas.microsoft.com/office/drawing/2014/main" id="{20F3D629-546D-E8E2-AF97-3F1A46351336}"/>
              </a:ext>
            </a:extLst>
          </p:cNvPr>
          <p:cNvGrpSpPr/>
          <p:nvPr/>
        </p:nvGrpSpPr>
        <p:grpSpPr>
          <a:xfrm>
            <a:off x="4785919" y="4912543"/>
            <a:ext cx="6225171" cy="1610483"/>
            <a:chOff x="4785919" y="4788513"/>
            <a:chExt cx="6225170" cy="1610482"/>
          </a:xfrm>
        </p:grpSpPr>
        <p:sp>
          <p:nvSpPr>
            <p:cNvPr id="21" name="Rectangle 20">
              <a:extLst>
                <a:ext uri="{FF2B5EF4-FFF2-40B4-BE49-F238E27FC236}">
                  <a16:creationId xmlns:a16="http://schemas.microsoft.com/office/drawing/2014/main" id="{DCB68FCD-382B-11BB-8BEC-7B87C168E464}"/>
                </a:ext>
              </a:extLst>
            </p:cNvPr>
            <p:cNvSpPr/>
            <p:nvPr/>
          </p:nvSpPr>
          <p:spPr>
            <a:xfrm>
              <a:off x="4813072" y="4912543"/>
              <a:ext cx="6109394" cy="1486452"/>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pic>
          <p:nvPicPr>
            <p:cNvPr id="4" name="Picture 3">
              <a:extLst>
                <a:ext uri="{FF2B5EF4-FFF2-40B4-BE49-F238E27FC236}">
                  <a16:creationId xmlns:a16="http://schemas.microsoft.com/office/drawing/2014/main" id="{B26B2719-A152-4FE1-A255-0636776FFA11}"/>
                </a:ext>
              </a:extLst>
            </p:cNvPr>
            <p:cNvPicPr>
              <a:picLocks noChangeAspect="1"/>
            </p:cNvPicPr>
            <p:nvPr/>
          </p:nvPicPr>
          <p:blipFill rotWithShape="1">
            <a:blip r:embed="rId7"/>
            <a:srcRect b="22896"/>
            <a:stretch/>
          </p:blipFill>
          <p:spPr>
            <a:xfrm>
              <a:off x="4785919" y="4872403"/>
              <a:ext cx="6225170" cy="1486452"/>
            </a:xfrm>
            <a:prstGeom prst="rect">
              <a:avLst/>
            </a:prstGeom>
          </p:spPr>
        </p:pic>
        <p:pic>
          <p:nvPicPr>
            <p:cNvPr id="7" name="Graphic 6" descr="Checkbox Checked with solid fill">
              <a:extLst>
                <a:ext uri="{FF2B5EF4-FFF2-40B4-BE49-F238E27FC236}">
                  <a16:creationId xmlns:a16="http://schemas.microsoft.com/office/drawing/2014/main" id="{E6350FF5-DCFD-4A8F-BAC4-DDCA756F4C4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92494" y="4788513"/>
              <a:ext cx="914400" cy="914400"/>
            </a:xfrm>
            <a:prstGeom prst="rect">
              <a:avLst/>
            </a:prstGeom>
          </p:spPr>
        </p:pic>
      </p:grpSp>
      <p:sp>
        <p:nvSpPr>
          <p:cNvPr id="3" name="TextBox 2">
            <a:extLst>
              <a:ext uri="{FF2B5EF4-FFF2-40B4-BE49-F238E27FC236}">
                <a16:creationId xmlns:a16="http://schemas.microsoft.com/office/drawing/2014/main" id="{E917F3A0-AF94-B1E1-C9C2-14934CCB60A1}"/>
              </a:ext>
            </a:extLst>
          </p:cNvPr>
          <p:cNvSpPr txBox="1"/>
          <p:nvPr/>
        </p:nvSpPr>
        <p:spPr>
          <a:xfrm>
            <a:off x="161326" y="1113885"/>
            <a:ext cx="10845569" cy="2103589"/>
          </a:xfrm>
          <a:prstGeom prst="rect">
            <a:avLst/>
          </a:prstGeom>
          <a:noFill/>
        </p:spPr>
        <p:txBody>
          <a:bodyPr wrap="square">
            <a:spAutoFit/>
          </a:bodyPr>
          <a:lstStyle/>
          <a:p>
            <a:pPr marL="0" lvl="1" algn="just" defTabSz="1219170">
              <a:buClr>
                <a:srgbClr val="000000"/>
              </a:buClr>
            </a:pPr>
            <a:r>
              <a:rPr lang="en-US" sz="1867" kern="0" dirty="0">
                <a:solidFill>
                  <a:srgbClr val="000000"/>
                </a:solidFill>
                <a:latin typeface="Calibri" panose="020F0502020204030204" pitchFamily="34" charset="0"/>
                <a:cs typeface="Calibri" panose="020F0502020204030204" pitchFamily="34" charset="0"/>
                <a:sym typeface="Arial"/>
              </a:rPr>
              <a:t>Terms must be back-to-back and can have no gaps in between the end of one term and the beginning of the next term.  Some schools have Seasonal Breaks between terms and your Board Approved Calendar will reflect those dates.  In PowerSchool there can be no gaps between Terms in your Years &amp; Terms.</a:t>
            </a:r>
          </a:p>
          <a:p>
            <a:pPr marL="0" lvl="1" algn="just" defTabSz="1219170">
              <a:buClr>
                <a:srgbClr val="000000"/>
              </a:buClr>
            </a:pPr>
            <a:endParaRPr lang="en-US" sz="1867" kern="0" dirty="0">
              <a:solidFill>
                <a:srgbClr val="000000"/>
              </a:solidFill>
              <a:latin typeface="Calibri" panose="020F0502020204030204" pitchFamily="34" charset="0"/>
              <a:cs typeface="Calibri" panose="020F0502020204030204" pitchFamily="34" charset="0"/>
              <a:sym typeface="Arial"/>
            </a:endParaRPr>
          </a:p>
          <a:p>
            <a:pPr marL="0" lvl="1" algn="just" defTabSz="1219170">
              <a:buClr>
                <a:srgbClr val="000000"/>
              </a:buClr>
            </a:pPr>
            <a:r>
              <a:rPr lang="en-US" sz="1867" kern="0" dirty="0">
                <a:solidFill>
                  <a:srgbClr val="000000"/>
                </a:solidFill>
                <a:latin typeface="Calibri" panose="020F0502020204030204" pitchFamily="34" charset="0"/>
                <a:cs typeface="Calibri" panose="020F0502020204030204" pitchFamily="34" charset="0"/>
                <a:sym typeface="Arial"/>
              </a:rPr>
              <a:t>For Example:  </a:t>
            </a:r>
          </a:p>
          <a:p>
            <a:pPr marL="742932" lvl="1" indent="-285744" defTabSz="1219170">
              <a:buClr>
                <a:srgbClr val="000000"/>
              </a:buClr>
              <a:buFont typeface="Wingdings" panose="05000000000000000000" pitchFamily="2" charset="2"/>
              <a:buChar char="§"/>
            </a:pPr>
            <a:r>
              <a:rPr lang="en-US" sz="1867" kern="0" dirty="0">
                <a:solidFill>
                  <a:srgbClr val="000000"/>
                </a:solidFill>
                <a:latin typeface="Calibri" panose="020F0502020204030204" pitchFamily="34" charset="0"/>
                <a:cs typeface="Calibri" panose="020F0502020204030204" pitchFamily="34" charset="0"/>
                <a:sym typeface="Arial"/>
              </a:rPr>
              <a:t>Invalid Term Dates with Gaps:  S1 end date = 1/30/2022  S2 start date = 2/9/2022</a:t>
            </a:r>
          </a:p>
          <a:p>
            <a:pPr marL="742932" lvl="1" indent="-285744" defTabSz="1219170">
              <a:buClr>
                <a:srgbClr val="000000"/>
              </a:buClr>
              <a:buFont typeface="Wingdings" panose="05000000000000000000" pitchFamily="2" charset="2"/>
              <a:buChar char="§"/>
            </a:pPr>
            <a:r>
              <a:rPr lang="en-US" sz="1867" kern="0" dirty="0">
                <a:solidFill>
                  <a:srgbClr val="000000"/>
                </a:solidFill>
                <a:latin typeface="Calibri" panose="020F0502020204030204" pitchFamily="34" charset="0"/>
                <a:cs typeface="Calibri" panose="020F0502020204030204" pitchFamily="34" charset="0"/>
                <a:sym typeface="Arial"/>
              </a:rPr>
              <a:t>Valid Term Dates with no Gaps:    S1 end date = 1/30/2022  S2 start date = 1/31/2022</a:t>
            </a:r>
          </a:p>
        </p:txBody>
      </p:sp>
    </p:spTree>
    <p:extLst>
      <p:ext uri="{BB962C8B-B14F-4D97-AF65-F5344CB8AC3E}">
        <p14:creationId xmlns:p14="http://schemas.microsoft.com/office/powerpoint/2010/main" val="277851019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2584"/>
        <p:cNvGrpSpPr/>
        <p:nvPr/>
      </p:nvGrpSpPr>
      <p:grpSpPr>
        <a:xfrm>
          <a:off x="0" y="0"/>
          <a:ext cx="0" cy="0"/>
          <a:chOff x="0" y="0"/>
          <a:chExt cx="0" cy="0"/>
        </a:xfrm>
      </p:grpSpPr>
      <p:sp>
        <p:nvSpPr>
          <p:cNvPr id="2586" name="Google Shape;2586;p42"/>
          <p:cNvSpPr txBox="1">
            <a:spLocks noGrp="1"/>
          </p:cNvSpPr>
          <p:nvPr>
            <p:ph type="body" idx="1"/>
          </p:nvPr>
        </p:nvSpPr>
        <p:spPr>
          <a:xfrm>
            <a:off x="231287" y="599654"/>
            <a:ext cx="9707040" cy="5856564"/>
          </a:xfrm>
          <a:prstGeom prst="rect">
            <a:avLst/>
          </a:prstGeom>
        </p:spPr>
        <p:txBody>
          <a:bodyPr spcFirstLastPara="1" wrap="square" lIns="121900" tIns="121900" rIns="121900" bIns="121900" anchor="t" anchorCtr="0">
            <a:noAutofit/>
          </a:bodyPr>
          <a:lstStyle/>
          <a:p>
            <a:pPr marL="0" indent="0">
              <a:buNone/>
            </a:pPr>
            <a:r>
              <a:rPr lang="en-US" dirty="0">
                <a:solidFill>
                  <a:schemeClr val="dk1"/>
                </a:solidFill>
              </a:rPr>
              <a:t>Schedule Listing Hyperlink </a:t>
            </a:r>
          </a:p>
          <a:p>
            <a:pPr marL="0" indent="0">
              <a:buNone/>
            </a:pPr>
            <a:endParaRPr lang="en-US" dirty="0">
              <a:solidFill>
                <a:schemeClr val="dk1"/>
              </a:solidFill>
            </a:endParaRPr>
          </a:p>
        </p:txBody>
      </p:sp>
      <p:pic>
        <p:nvPicPr>
          <p:cNvPr id="3" name="Picture 2">
            <a:extLst>
              <a:ext uri="{FF2B5EF4-FFF2-40B4-BE49-F238E27FC236}">
                <a16:creationId xmlns:a16="http://schemas.microsoft.com/office/drawing/2014/main" id="{10DB026F-889B-1D7F-AE61-F6E7003C102F}"/>
              </a:ext>
            </a:extLst>
          </p:cNvPr>
          <p:cNvPicPr>
            <a:picLocks noChangeAspect="1"/>
          </p:cNvPicPr>
          <p:nvPr/>
        </p:nvPicPr>
        <p:blipFill>
          <a:blip r:embed="rId3"/>
          <a:stretch>
            <a:fillRect/>
          </a:stretch>
        </p:blipFill>
        <p:spPr>
          <a:xfrm>
            <a:off x="503382" y="1360617"/>
            <a:ext cx="11185236" cy="4505339"/>
          </a:xfrm>
          <a:prstGeom prst="rect">
            <a:avLst/>
          </a:prstGeom>
        </p:spPr>
      </p:pic>
    </p:spTree>
    <p:extLst>
      <p:ext uri="{BB962C8B-B14F-4D97-AF65-F5344CB8AC3E}">
        <p14:creationId xmlns:p14="http://schemas.microsoft.com/office/powerpoint/2010/main" val="179016603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2584"/>
        <p:cNvGrpSpPr/>
        <p:nvPr/>
      </p:nvGrpSpPr>
      <p:grpSpPr>
        <a:xfrm>
          <a:off x="0" y="0"/>
          <a:ext cx="0" cy="0"/>
          <a:chOff x="0" y="0"/>
          <a:chExt cx="0" cy="0"/>
        </a:xfrm>
      </p:grpSpPr>
      <p:sp>
        <p:nvSpPr>
          <p:cNvPr id="2586" name="Google Shape;2586;p42"/>
          <p:cNvSpPr txBox="1">
            <a:spLocks noGrp="1"/>
          </p:cNvSpPr>
          <p:nvPr>
            <p:ph type="body" idx="1"/>
          </p:nvPr>
        </p:nvSpPr>
        <p:spPr>
          <a:xfrm>
            <a:off x="231287" y="599654"/>
            <a:ext cx="9707040" cy="5856564"/>
          </a:xfrm>
          <a:prstGeom prst="rect">
            <a:avLst/>
          </a:prstGeom>
        </p:spPr>
        <p:txBody>
          <a:bodyPr spcFirstLastPara="1" wrap="square" lIns="121900" tIns="121900" rIns="121900" bIns="121900" anchor="t" anchorCtr="0">
            <a:noAutofit/>
          </a:bodyPr>
          <a:lstStyle/>
          <a:p>
            <a:pPr marL="0" indent="0">
              <a:buNone/>
            </a:pPr>
            <a:r>
              <a:rPr lang="en-US" dirty="0">
                <a:solidFill>
                  <a:schemeClr val="dk1"/>
                </a:solidFill>
              </a:rPr>
              <a:t>Footer Hyperlink </a:t>
            </a:r>
          </a:p>
          <a:p>
            <a:pPr marL="0" indent="0">
              <a:buNone/>
            </a:pPr>
            <a:endParaRPr lang="en-US" dirty="0">
              <a:solidFill>
                <a:schemeClr val="dk1"/>
              </a:solidFill>
            </a:endParaRPr>
          </a:p>
          <a:p>
            <a:pPr marL="380990" indent="-380990"/>
            <a:r>
              <a:rPr lang="en-US" dirty="0">
                <a:solidFill>
                  <a:schemeClr val="dk1"/>
                </a:solidFill>
              </a:rPr>
              <a:t>This will take you to the Footer page where you are able to edit the Footer in detail.</a:t>
            </a:r>
          </a:p>
        </p:txBody>
      </p:sp>
      <p:pic>
        <p:nvPicPr>
          <p:cNvPr id="3" name="Picture 2">
            <a:extLst>
              <a:ext uri="{FF2B5EF4-FFF2-40B4-BE49-F238E27FC236}">
                <a16:creationId xmlns:a16="http://schemas.microsoft.com/office/drawing/2014/main" id="{AFFCFE3E-7408-14C7-B836-944572C79423}"/>
              </a:ext>
            </a:extLst>
          </p:cNvPr>
          <p:cNvPicPr>
            <a:picLocks noChangeAspect="1"/>
          </p:cNvPicPr>
          <p:nvPr/>
        </p:nvPicPr>
        <p:blipFill>
          <a:blip r:embed="rId3"/>
          <a:stretch>
            <a:fillRect/>
          </a:stretch>
        </p:blipFill>
        <p:spPr>
          <a:xfrm>
            <a:off x="2933259" y="2190578"/>
            <a:ext cx="6325483" cy="2476845"/>
          </a:xfrm>
          <a:prstGeom prst="rect">
            <a:avLst/>
          </a:prstGeom>
        </p:spPr>
      </p:pic>
    </p:spTree>
    <p:extLst>
      <p:ext uri="{BB962C8B-B14F-4D97-AF65-F5344CB8AC3E}">
        <p14:creationId xmlns:p14="http://schemas.microsoft.com/office/powerpoint/2010/main" val="227794657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A9E0E-FF55-979B-55C2-C0BA6A4CE23C}"/>
              </a:ext>
            </a:extLst>
          </p:cNvPr>
          <p:cNvSpPr>
            <a:spLocks noGrp="1"/>
          </p:cNvSpPr>
          <p:nvPr>
            <p:ph type="title"/>
          </p:nvPr>
        </p:nvSpPr>
        <p:spPr>
          <a:xfrm>
            <a:off x="2499800" y="2398911"/>
            <a:ext cx="7192400" cy="1319200"/>
          </a:xfrm>
        </p:spPr>
        <p:txBody>
          <a:bodyPr/>
          <a:lstStyle/>
          <a:p>
            <a:pPr algn="ctr"/>
            <a:r>
              <a:rPr lang="en-US" sz="6400" dirty="0"/>
              <a:t>Live Walkthrough</a:t>
            </a:r>
          </a:p>
        </p:txBody>
      </p:sp>
    </p:spTree>
    <p:extLst>
      <p:ext uri="{BB962C8B-B14F-4D97-AF65-F5344CB8AC3E}">
        <p14:creationId xmlns:p14="http://schemas.microsoft.com/office/powerpoint/2010/main" val="384813296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9484"/>
        <p:cNvGrpSpPr/>
        <p:nvPr/>
      </p:nvGrpSpPr>
      <p:grpSpPr>
        <a:xfrm>
          <a:off x="0" y="0"/>
          <a:ext cx="0" cy="0"/>
          <a:chOff x="0" y="0"/>
          <a:chExt cx="0" cy="0"/>
        </a:xfrm>
      </p:grpSpPr>
      <p:sp>
        <p:nvSpPr>
          <p:cNvPr id="9486" name="Google Shape;9486;p69"/>
          <p:cNvSpPr txBox="1">
            <a:spLocks noGrp="1"/>
          </p:cNvSpPr>
          <p:nvPr>
            <p:ph type="subTitle" idx="1"/>
          </p:nvPr>
        </p:nvSpPr>
        <p:spPr>
          <a:xfrm>
            <a:off x="3072833" y="4445663"/>
            <a:ext cx="6090800" cy="696000"/>
          </a:xfrm>
          <a:prstGeom prst="rect">
            <a:avLst/>
          </a:prstGeom>
        </p:spPr>
        <p:txBody>
          <a:bodyPr spcFirstLastPara="1" wrap="square" lIns="121900" tIns="121900" rIns="121900" bIns="121900" anchor="ctr" anchorCtr="0">
            <a:noAutofit/>
          </a:bodyPr>
          <a:lstStyle/>
          <a:p>
            <a:pPr marL="0" indent="0"/>
            <a:r>
              <a:rPr lang="en" dirty="0"/>
              <a:t>Questions or Concerns?</a:t>
            </a:r>
            <a:endParaRPr dirty="0"/>
          </a:p>
        </p:txBody>
      </p:sp>
      <p:sp>
        <p:nvSpPr>
          <p:cNvPr id="6" name="Freeform 5"/>
          <p:cNvSpPr>
            <a:spLocks noEditPoints="1"/>
          </p:cNvSpPr>
          <p:nvPr/>
        </p:nvSpPr>
        <p:spPr bwMode="auto">
          <a:xfrm>
            <a:off x="4385734" y="321292"/>
            <a:ext cx="3776133" cy="4131353"/>
          </a:xfrm>
          <a:custGeom>
            <a:avLst/>
            <a:gdLst>
              <a:gd name="T0" fmla="*/ 33 w 325"/>
              <a:gd name="T1" fmla="*/ 348 h 356"/>
              <a:gd name="T2" fmla="*/ 17 w 325"/>
              <a:gd name="T3" fmla="*/ 325 h 356"/>
              <a:gd name="T4" fmla="*/ 15 w 325"/>
              <a:gd name="T5" fmla="*/ 252 h 356"/>
              <a:gd name="T6" fmla="*/ 26 w 325"/>
              <a:gd name="T7" fmla="*/ 201 h 356"/>
              <a:gd name="T8" fmla="*/ 43 w 325"/>
              <a:gd name="T9" fmla="*/ 151 h 356"/>
              <a:gd name="T10" fmla="*/ 104 w 325"/>
              <a:gd name="T11" fmla="*/ 57 h 356"/>
              <a:gd name="T12" fmla="*/ 156 w 325"/>
              <a:gd name="T13" fmla="*/ 6 h 356"/>
              <a:gd name="T14" fmla="*/ 185 w 325"/>
              <a:gd name="T15" fmla="*/ 92 h 356"/>
              <a:gd name="T16" fmla="*/ 226 w 325"/>
              <a:gd name="T17" fmla="*/ 115 h 356"/>
              <a:gd name="T18" fmla="*/ 269 w 325"/>
              <a:gd name="T19" fmla="*/ 167 h 356"/>
              <a:gd name="T20" fmla="*/ 293 w 325"/>
              <a:gd name="T21" fmla="*/ 244 h 356"/>
              <a:gd name="T22" fmla="*/ 277 w 325"/>
              <a:gd name="T23" fmla="*/ 249 h 356"/>
              <a:gd name="T24" fmla="*/ 301 w 325"/>
              <a:gd name="T25" fmla="*/ 289 h 356"/>
              <a:gd name="T26" fmla="*/ 245 w 325"/>
              <a:gd name="T27" fmla="*/ 309 h 356"/>
              <a:gd name="T28" fmla="*/ 246 w 325"/>
              <a:gd name="T29" fmla="*/ 260 h 356"/>
              <a:gd name="T30" fmla="*/ 226 w 325"/>
              <a:gd name="T31" fmla="*/ 200 h 356"/>
              <a:gd name="T32" fmla="*/ 233 w 325"/>
              <a:gd name="T33" fmla="*/ 246 h 356"/>
              <a:gd name="T34" fmla="*/ 239 w 325"/>
              <a:gd name="T35" fmla="*/ 281 h 356"/>
              <a:gd name="T36" fmla="*/ 212 w 325"/>
              <a:gd name="T37" fmla="*/ 267 h 356"/>
              <a:gd name="T38" fmla="*/ 215 w 325"/>
              <a:gd name="T39" fmla="*/ 288 h 356"/>
              <a:gd name="T40" fmla="*/ 254 w 325"/>
              <a:gd name="T41" fmla="*/ 349 h 356"/>
              <a:gd name="T42" fmla="*/ 207 w 325"/>
              <a:gd name="T43" fmla="*/ 316 h 356"/>
              <a:gd name="T44" fmla="*/ 209 w 325"/>
              <a:gd name="T45" fmla="*/ 346 h 356"/>
              <a:gd name="T46" fmla="*/ 162 w 325"/>
              <a:gd name="T47" fmla="*/ 310 h 356"/>
              <a:gd name="T48" fmla="*/ 134 w 325"/>
              <a:gd name="T49" fmla="*/ 249 h 356"/>
              <a:gd name="T50" fmla="*/ 145 w 325"/>
              <a:gd name="T51" fmla="*/ 293 h 356"/>
              <a:gd name="T52" fmla="*/ 119 w 325"/>
              <a:gd name="T53" fmla="*/ 356 h 356"/>
              <a:gd name="T54" fmla="*/ 113 w 325"/>
              <a:gd name="T55" fmla="*/ 277 h 356"/>
              <a:gd name="T56" fmla="*/ 94 w 325"/>
              <a:gd name="T57" fmla="*/ 287 h 356"/>
              <a:gd name="T58" fmla="*/ 70 w 325"/>
              <a:gd name="T59" fmla="*/ 260 h 356"/>
              <a:gd name="T60" fmla="*/ 79 w 325"/>
              <a:gd name="T61" fmla="*/ 327 h 356"/>
              <a:gd name="T62" fmla="*/ 40 w 325"/>
              <a:gd name="T63" fmla="*/ 283 h 356"/>
              <a:gd name="T64" fmla="*/ 59 w 325"/>
              <a:gd name="T65" fmla="*/ 337 h 356"/>
              <a:gd name="T66" fmla="*/ 27 w 325"/>
              <a:gd name="T67" fmla="*/ 303 h 356"/>
              <a:gd name="T68" fmla="*/ 209 w 325"/>
              <a:gd name="T69" fmla="*/ 186 h 356"/>
              <a:gd name="T70" fmla="*/ 217 w 325"/>
              <a:gd name="T71" fmla="*/ 155 h 356"/>
              <a:gd name="T72" fmla="*/ 200 w 325"/>
              <a:gd name="T73" fmla="*/ 131 h 356"/>
              <a:gd name="T74" fmla="*/ 88 w 325"/>
              <a:gd name="T75" fmla="*/ 129 h 356"/>
              <a:gd name="T76" fmla="*/ 85 w 325"/>
              <a:gd name="T77" fmla="*/ 159 h 356"/>
              <a:gd name="T78" fmla="*/ 86 w 325"/>
              <a:gd name="T79" fmla="*/ 173 h 356"/>
              <a:gd name="T80" fmla="*/ 90 w 325"/>
              <a:gd name="T81" fmla="*/ 187 h 356"/>
              <a:gd name="T82" fmla="*/ 101 w 325"/>
              <a:gd name="T83" fmla="*/ 192 h 356"/>
              <a:gd name="T84" fmla="*/ 110 w 325"/>
              <a:gd name="T85" fmla="*/ 188 h 356"/>
              <a:gd name="T86" fmla="*/ 128 w 325"/>
              <a:gd name="T87" fmla="*/ 202 h 356"/>
              <a:gd name="T88" fmla="*/ 88 w 325"/>
              <a:gd name="T89" fmla="*/ 202 h 356"/>
              <a:gd name="T90" fmla="*/ 74 w 325"/>
              <a:gd name="T91" fmla="*/ 219 h 356"/>
              <a:gd name="T92" fmla="*/ 196 w 325"/>
              <a:gd name="T93" fmla="*/ 221 h 356"/>
              <a:gd name="T94" fmla="*/ 209 w 325"/>
              <a:gd name="T95" fmla="*/ 186 h 356"/>
              <a:gd name="T96" fmla="*/ 143 w 325"/>
              <a:gd name="T97" fmla="*/ 49 h 356"/>
              <a:gd name="T98" fmla="*/ 139 w 325"/>
              <a:gd name="T99" fmla="*/ 121 h 356"/>
              <a:gd name="T100" fmla="*/ 152 w 325"/>
              <a:gd name="T101" fmla="*/ 125 h 356"/>
              <a:gd name="T102" fmla="*/ 146 w 325"/>
              <a:gd name="T103" fmla="*/ 49 h 356"/>
              <a:gd name="T104" fmla="*/ 67 w 325"/>
              <a:gd name="T105" fmla="*/ 167 h 356"/>
              <a:gd name="T106" fmla="*/ 78 w 325"/>
              <a:gd name="T107" fmla="*/ 196 h 356"/>
              <a:gd name="T108" fmla="*/ 70 w 325"/>
              <a:gd name="T109" fmla="*/ 166 h 356"/>
              <a:gd name="T110" fmla="*/ 55 w 325"/>
              <a:gd name="T111" fmla="*/ 247 h 356"/>
              <a:gd name="T112" fmla="*/ 236 w 325"/>
              <a:gd name="T113" fmla="*/ 183 h 356"/>
              <a:gd name="T114" fmla="*/ 251 w 325"/>
              <a:gd name="T115" fmla="*/ 214 h 356"/>
              <a:gd name="T116" fmla="*/ 236 w 325"/>
              <a:gd name="T117" fmla="*/ 183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5" h="356">
                <a:moveTo>
                  <a:pt x="24" y="305"/>
                </a:moveTo>
                <a:cubicBezTo>
                  <a:pt x="27" y="319"/>
                  <a:pt x="30" y="333"/>
                  <a:pt x="33" y="348"/>
                </a:cubicBezTo>
                <a:cubicBezTo>
                  <a:pt x="32" y="348"/>
                  <a:pt x="30" y="348"/>
                  <a:pt x="29" y="349"/>
                </a:cubicBezTo>
                <a:cubicBezTo>
                  <a:pt x="25" y="341"/>
                  <a:pt x="21" y="333"/>
                  <a:pt x="17" y="325"/>
                </a:cubicBezTo>
                <a:cubicBezTo>
                  <a:pt x="13" y="316"/>
                  <a:pt x="10" y="306"/>
                  <a:pt x="6" y="297"/>
                </a:cubicBezTo>
                <a:cubicBezTo>
                  <a:pt x="0" y="280"/>
                  <a:pt x="1" y="265"/>
                  <a:pt x="15" y="252"/>
                </a:cubicBezTo>
                <a:cubicBezTo>
                  <a:pt x="26" y="241"/>
                  <a:pt x="35" y="229"/>
                  <a:pt x="20" y="214"/>
                </a:cubicBezTo>
                <a:cubicBezTo>
                  <a:pt x="18" y="213"/>
                  <a:pt x="22" y="203"/>
                  <a:pt x="26" y="201"/>
                </a:cubicBezTo>
                <a:cubicBezTo>
                  <a:pt x="43" y="192"/>
                  <a:pt x="46" y="178"/>
                  <a:pt x="42" y="161"/>
                </a:cubicBezTo>
                <a:cubicBezTo>
                  <a:pt x="41" y="157"/>
                  <a:pt x="41" y="152"/>
                  <a:pt x="43" y="151"/>
                </a:cubicBezTo>
                <a:cubicBezTo>
                  <a:pt x="60" y="139"/>
                  <a:pt x="63" y="115"/>
                  <a:pt x="83" y="105"/>
                </a:cubicBezTo>
                <a:cubicBezTo>
                  <a:pt x="98" y="98"/>
                  <a:pt x="108" y="75"/>
                  <a:pt x="104" y="57"/>
                </a:cubicBezTo>
                <a:cubicBezTo>
                  <a:pt x="101" y="40"/>
                  <a:pt x="102" y="25"/>
                  <a:pt x="115" y="13"/>
                </a:cubicBezTo>
                <a:cubicBezTo>
                  <a:pt x="126" y="3"/>
                  <a:pt x="143" y="0"/>
                  <a:pt x="156" y="6"/>
                </a:cubicBezTo>
                <a:cubicBezTo>
                  <a:pt x="170" y="12"/>
                  <a:pt x="176" y="22"/>
                  <a:pt x="172" y="40"/>
                </a:cubicBezTo>
                <a:cubicBezTo>
                  <a:pt x="168" y="60"/>
                  <a:pt x="175" y="76"/>
                  <a:pt x="185" y="92"/>
                </a:cubicBezTo>
                <a:cubicBezTo>
                  <a:pt x="189" y="97"/>
                  <a:pt x="198" y="99"/>
                  <a:pt x="205" y="100"/>
                </a:cubicBezTo>
                <a:cubicBezTo>
                  <a:pt x="215" y="102"/>
                  <a:pt x="222" y="104"/>
                  <a:pt x="226" y="115"/>
                </a:cubicBezTo>
                <a:cubicBezTo>
                  <a:pt x="232" y="131"/>
                  <a:pt x="243" y="144"/>
                  <a:pt x="253" y="158"/>
                </a:cubicBezTo>
                <a:cubicBezTo>
                  <a:pt x="256" y="162"/>
                  <a:pt x="263" y="164"/>
                  <a:pt x="269" y="167"/>
                </a:cubicBezTo>
                <a:cubicBezTo>
                  <a:pt x="282" y="175"/>
                  <a:pt x="296" y="181"/>
                  <a:pt x="307" y="190"/>
                </a:cubicBezTo>
                <a:cubicBezTo>
                  <a:pt x="325" y="206"/>
                  <a:pt x="318" y="238"/>
                  <a:pt x="293" y="244"/>
                </a:cubicBezTo>
                <a:cubicBezTo>
                  <a:pt x="305" y="230"/>
                  <a:pt x="314" y="216"/>
                  <a:pt x="293" y="205"/>
                </a:cubicBezTo>
                <a:cubicBezTo>
                  <a:pt x="287" y="220"/>
                  <a:pt x="280" y="234"/>
                  <a:pt x="277" y="249"/>
                </a:cubicBezTo>
                <a:cubicBezTo>
                  <a:pt x="274" y="268"/>
                  <a:pt x="294" y="273"/>
                  <a:pt x="304" y="285"/>
                </a:cubicBezTo>
                <a:cubicBezTo>
                  <a:pt x="303" y="286"/>
                  <a:pt x="302" y="287"/>
                  <a:pt x="301" y="289"/>
                </a:cubicBezTo>
                <a:cubicBezTo>
                  <a:pt x="291" y="285"/>
                  <a:pt x="281" y="280"/>
                  <a:pt x="271" y="276"/>
                </a:cubicBezTo>
                <a:cubicBezTo>
                  <a:pt x="272" y="293"/>
                  <a:pt x="260" y="301"/>
                  <a:pt x="245" y="309"/>
                </a:cubicBezTo>
                <a:cubicBezTo>
                  <a:pt x="245" y="307"/>
                  <a:pt x="245" y="305"/>
                  <a:pt x="246" y="303"/>
                </a:cubicBezTo>
                <a:cubicBezTo>
                  <a:pt x="256" y="288"/>
                  <a:pt x="255" y="275"/>
                  <a:pt x="246" y="260"/>
                </a:cubicBezTo>
                <a:cubicBezTo>
                  <a:pt x="240" y="250"/>
                  <a:pt x="241" y="235"/>
                  <a:pt x="240" y="223"/>
                </a:cubicBezTo>
                <a:cubicBezTo>
                  <a:pt x="239" y="213"/>
                  <a:pt x="237" y="205"/>
                  <a:pt x="226" y="200"/>
                </a:cubicBezTo>
                <a:cubicBezTo>
                  <a:pt x="225" y="216"/>
                  <a:pt x="218" y="232"/>
                  <a:pt x="238" y="244"/>
                </a:cubicBezTo>
                <a:cubicBezTo>
                  <a:pt x="236" y="245"/>
                  <a:pt x="235" y="245"/>
                  <a:pt x="233" y="246"/>
                </a:cubicBezTo>
                <a:cubicBezTo>
                  <a:pt x="229" y="244"/>
                  <a:pt x="224" y="242"/>
                  <a:pt x="218" y="239"/>
                </a:cubicBezTo>
                <a:cubicBezTo>
                  <a:pt x="225" y="255"/>
                  <a:pt x="244" y="262"/>
                  <a:pt x="239" y="281"/>
                </a:cubicBezTo>
                <a:cubicBezTo>
                  <a:pt x="238" y="285"/>
                  <a:pt x="236" y="288"/>
                  <a:pt x="235" y="290"/>
                </a:cubicBezTo>
                <a:cubicBezTo>
                  <a:pt x="227" y="282"/>
                  <a:pt x="219" y="274"/>
                  <a:pt x="212" y="267"/>
                </a:cubicBezTo>
                <a:cubicBezTo>
                  <a:pt x="210" y="268"/>
                  <a:pt x="208" y="269"/>
                  <a:pt x="206" y="270"/>
                </a:cubicBezTo>
                <a:cubicBezTo>
                  <a:pt x="209" y="276"/>
                  <a:pt x="211" y="283"/>
                  <a:pt x="215" y="288"/>
                </a:cubicBezTo>
                <a:cubicBezTo>
                  <a:pt x="222" y="296"/>
                  <a:pt x="231" y="302"/>
                  <a:pt x="238" y="309"/>
                </a:cubicBezTo>
                <a:cubicBezTo>
                  <a:pt x="250" y="320"/>
                  <a:pt x="253" y="334"/>
                  <a:pt x="254" y="349"/>
                </a:cubicBezTo>
                <a:cubicBezTo>
                  <a:pt x="252" y="350"/>
                  <a:pt x="251" y="350"/>
                  <a:pt x="250" y="350"/>
                </a:cubicBezTo>
                <a:cubicBezTo>
                  <a:pt x="241" y="332"/>
                  <a:pt x="226" y="321"/>
                  <a:pt x="207" y="316"/>
                </a:cubicBezTo>
                <a:cubicBezTo>
                  <a:pt x="201" y="314"/>
                  <a:pt x="196" y="308"/>
                  <a:pt x="189" y="303"/>
                </a:cubicBezTo>
                <a:cubicBezTo>
                  <a:pt x="188" y="322"/>
                  <a:pt x="202" y="332"/>
                  <a:pt x="209" y="346"/>
                </a:cubicBezTo>
                <a:cubicBezTo>
                  <a:pt x="184" y="338"/>
                  <a:pt x="176" y="316"/>
                  <a:pt x="165" y="294"/>
                </a:cubicBezTo>
                <a:cubicBezTo>
                  <a:pt x="164" y="301"/>
                  <a:pt x="163" y="305"/>
                  <a:pt x="162" y="310"/>
                </a:cubicBezTo>
                <a:cubicBezTo>
                  <a:pt x="161" y="310"/>
                  <a:pt x="160" y="311"/>
                  <a:pt x="159" y="311"/>
                </a:cubicBezTo>
                <a:cubicBezTo>
                  <a:pt x="152" y="290"/>
                  <a:pt x="152" y="266"/>
                  <a:pt x="134" y="249"/>
                </a:cubicBezTo>
                <a:cubicBezTo>
                  <a:pt x="133" y="251"/>
                  <a:pt x="132" y="253"/>
                  <a:pt x="132" y="253"/>
                </a:cubicBezTo>
                <a:cubicBezTo>
                  <a:pt x="143" y="264"/>
                  <a:pt x="141" y="280"/>
                  <a:pt x="145" y="293"/>
                </a:cubicBezTo>
                <a:cubicBezTo>
                  <a:pt x="150" y="311"/>
                  <a:pt x="143" y="326"/>
                  <a:pt x="130" y="339"/>
                </a:cubicBezTo>
                <a:cubicBezTo>
                  <a:pt x="125" y="344"/>
                  <a:pt x="123" y="350"/>
                  <a:pt x="119" y="356"/>
                </a:cubicBezTo>
                <a:cubicBezTo>
                  <a:pt x="111" y="351"/>
                  <a:pt x="109" y="344"/>
                  <a:pt x="116" y="338"/>
                </a:cubicBezTo>
                <a:cubicBezTo>
                  <a:pt x="138" y="319"/>
                  <a:pt x="137" y="295"/>
                  <a:pt x="113" y="277"/>
                </a:cubicBezTo>
                <a:cubicBezTo>
                  <a:pt x="106" y="271"/>
                  <a:pt x="98" y="267"/>
                  <a:pt x="90" y="261"/>
                </a:cubicBezTo>
                <a:cubicBezTo>
                  <a:pt x="84" y="271"/>
                  <a:pt x="88" y="279"/>
                  <a:pt x="94" y="287"/>
                </a:cubicBezTo>
                <a:cubicBezTo>
                  <a:pt x="101" y="298"/>
                  <a:pt x="104" y="309"/>
                  <a:pt x="98" y="323"/>
                </a:cubicBezTo>
                <a:cubicBezTo>
                  <a:pt x="89" y="302"/>
                  <a:pt x="79" y="282"/>
                  <a:pt x="70" y="260"/>
                </a:cubicBezTo>
                <a:cubicBezTo>
                  <a:pt x="51" y="275"/>
                  <a:pt x="51" y="287"/>
                  <a:pt x="64" y="302"/>
                </a:cubicBezTo>
                <a:cubicBezTo>
                  <a:pt x="70" y="309"/>
                  <a:pt x="74" y="319"/>
                  <a:pt x="79" y="327"/>
                </a:cubicBezTo>
                <a:cubicBezTo>
                  <a:pt x="77" y="328"/>
                  <a:pt x="76" y="329"/>
                  <a:pt x="74" y="330"/>
                </a:cubicBezTo>
                <a:cubicBezTo>
                  <a:pt x="63" y="314"/>
                  <a:pt x="51" y="298"/>
                  <a:pt x="40" y="283"/>
                </a:cubicBezTo>
                <a:cubicBezTo>
                  <a:pt x="36" y="287"/>
                  <a:pt x="36" y="287"/>
                  <a:pt x="45" y="309"/>
                </a:cubicBezTo>
                <a:cubicBezTo>
                  <a:pt x="48" y="319"/>
                  <a:pt x="54" y="328"/>
                  <a:pt x="59" y="337"/>
                </a:cubicBezTo>
                <a:cubicBezTo>
                  <a:pt x="58" y="338"/>
                  <a:pt x="57" y="339"/>
                  <a:pt x="56" y="340"/>
                </a:cubicBezTo>
                <a:cubicBezTo>
                  <a:pt x="47" y="328"/>
                  <a:pt x="37" y="316"/>
                  <a:pt x="27" y="303"/>
                </a:cubicBezTo>
                <a:cubicBezTo>
                  <a:pt x="26" y="304"/>
                  <a:pt x="25" y="304"/>
                  <a:pt x="24" y="305"/>
                </a:cubicBezTo>
                <a:close/>
                <a:moveTo>
                  <a:pt x="209" y="186"/>
                </a:moveTo>
                <a:cubicBezTo>
                  <a:pt x="207" y="173"/>
                  <a:pt x="206" y="163"/>
                  <a:pt x="204" y="151"/>
                </a:cubicBezTo>
                <a:cubicBezTo>
                  <a:pt x="210" y="153"/>
                  <a:pt x="213" y="154"/>
                  <a:pt x="217" y="155"/>
                </a:cubicBezTo>
                <a:cubicBezTo>
                  <a:pt x="215" y="150"/>
                  <a:pt x="212" y="146"/>
                  <a:pt x="213" y="144"/>
                </a:cubicBezTo>
                <a:cubicBezTo>
                  <a:pt x="217" y="130"/>
                  <a:pt x="210" y="131"/>
                  <a:pt x="200" y="131"/>
                </a:cubicBezTo>
                <a:cubicBezTo>
                  <a:pt x="177" y="132"/>
                  <a:pt x="154" y="132"/>
                  <a:pt x="131" y="132"/>
                </a:cubicBezTo>
                <a:cubicBezTo>
                  <a:pt x="117" y="132"/>
                  <a:pt x="102" y="130"/>
                  <a:pt x="88" y="129"/>
                </a:cubicBezTo>
                <a:cubicBezTo>
                  <a:pt x="82" y="129"/>
                  <a:pt x="74" y="138"/>
                  <a:pt x="77" y="143"/>
                </a:cubicBezTo>
                <a:cubicBezTo>
                  <a:pt x="79" y="148"/>
                  <a:pt x="82" y="153"/>
                  <a:pt x="85" y="159"/>
                </a:cubicBezTo>
                <a:cubicBezTo>
                  <a:pt x="86" y="159"/>
                  <a:pt x="90" y="158"/>
                  <a:pt x="96" y="158"/>
                </a:cubicBezTo>
                <a:cubicBezTo>
                  <a:pt x="92" y="164"/>
                  <a:pt x="89" y="169"/>
                  <a:pt x="86" y="173"/>
                </a:cubicBezTo>
                <a:cubicBezTo>
                  <a:pt x="91" y="174"/>
                  <a:pt x="95" y="175"/>
                  <a:pt x="103" y="176"/>
                </a:cubicBezTo>
                <a:cubicBezTo>
                  <a:pt x="96" y="181"/>
                  <a:pt x="92" y="185"/>
                  <a:pt x="90" y="187"/>
                </a:cubicBezTo>
                <a:cubicBezTo>
                  <a:pt x="92" y="193"/>
                  <a:pt x="94" y="198"/>
                  <a:pt x="97" y="204"/>
                </a:cubicBezTo>
                <a:cubicBezTo>
                  <a:pt x="99" y="200"/>
                  <a:pt x="100" y="197"/>
                  <a:pt x="101" y="192"/>
                </a:cubicBezTo>
                <a:cubicBezTo>
                  <a:pt x="104" y="197"/>
                  <a:pt x="107" y="201"/>
                  <a:pt x="109" y="205"/>
                </a:cubicBezTo>
                <a:cubicBezTo>
                  <a:pt x="110" y="199"/>
                  <a:pt x="110" y="193"/>
                  <a:pt x="110" y="188"/>
                </a:cubicBezTo>
                <a:cubicBezTo>
                  <a:pt x="112" y="187"/>
                  <a:pt x="113" y="187"/>
                  <a:pt x="114" y="186"/>
                </a:cubicBezTo>
                <a:cubicBezTo>
                  <a:pt x="119" y="191"/>
                  <a:pt x="123" y="197"/>
                  <a:pt x="128" y="202"/>
                </a:cubicBezTo>
                <a:cubicBezTo>
                  <a:pt x="115" y="206"/>
                  <a:pt x="105" y="211"/>
                  <a:pt x="93" y="215"/>
                </a:cubicBezTo>
                <a:cubicBezTo>
                  <a:pt x="92" y="211"/>
                  <a:pt x="90" y="207"/>
                  <a:pt x="88" y="202"/>
                </a:cubicBezTo>
                <a:cubicBezTo>
                  <a:pt x="86" y="201"/>
                  <a:pt x="85" y="201"/>
                  <a:pt x="84" y="200"/>
                </a:cubicBezTo>
                <a:cubicBezTo>
                  <a:pt x="81" y="206"/>
                  <a:pt x="78" y="211"/>
                  <a:pt x="74" y="219"/>
                </a:cubicBezTo>
                <a:cubicBezTo>
                  <a:pt x="87" y="221"/>
                  <a:pt x="96" y="225"/>
                  <a:pt x="106" y="225"/>
                </a:cubicBezTo>
                <a:cubicBezTo>
                  <a:pt x="136" y="225"/>
                  <a:pt x="166" y="224"/>
                  <a:pt x="196" y="221"/>
                </a:cubicBezTo>
                <a:cubicBezTo>
                  <a:pt x="221" y="219"/>
                  <a:pt x="221" y="218"/>
                  <a:pt x="220" y="191"/>
                </a:cubicBezTo>
                <a:cubicBezTo>
                  <a:pt x="216" y="189"/>
                  <a:pt x="212" y="187"/>
                  <a:pt x="209" y="186"/>
                </a:cubicBezTo>
                <a:close/>
                <a:moveTo>
                  <a:pt x="146" y="49"/>
                </a:moveTo>
                <a:cubicBezTo>
                  <a:pt x="145" y="49"/>
                  <a:pt x="144" y="49"/>
                  <a:pt x="143" y="49"/>
                </a:cubicBezTo>
                <a:cubicBezTo>
                  <a:pt x="140" y="62"/>
                  <a:pt x="139" y="76"/>
                  <a:pt x="135" y="88"/>
                </a:cubicBezTo>
                <a:cubicBezTo>
                  <a:pt x="132" y="100"/>
                  <a:pt x="132" y="111"/>
                  <a:pt x="139" y="121"/>
                </a:cubicBezTo>
                <a:cubicBezTo>
                  <a:pt x="141" y="124"/>
                  <a:pt x="145" y="126"/>
                  <a:pt x="148" y="128"/>
                </a:cubicBezTo>
                <a:cubicBezTo>
                  <a:pt x="149" y="127"/>
                  <a:pt x="151" y="126"/>
                  <a:pt x="152" y="125"/>
                </a:cubicBezTo>
                <a:cubicBezTo>
                  <a:pt x="138" y="109"/>
                  <a:pt x="142" y="91"/>
                  <a:pt x="146" y="74"/>
                </a:cubicBezTo>
                <a:cubicBezTo>
                  <a:pt x="147" y="66"/>
                  <a:pt x="146" y="57"/>
                  <a:pt x="146" y="49"/>
                </a:cubicBezTo>
                <a:close/>
                <a:moveTo>
                  <a:pt x="70" y="166"/>
                </a:moveTo>
                <a:cubicBezTo>
                  <a:pt x="69" y="166"/>
                  <a:pt x="68" y="167"/>
                  <a:pt x="67" y="167"/>
                </a:cubicBezTo>
                <a:cubicBezTo>
                  <a:pt x="64" y="190"/>
                  <a:pt x="60" y="212"/>
                  <a:pt x="56" y="235"/>
                </a:cubicBezTo>
                <a:cubicBezTo>
                  <a:pt x="69" y="224"/>
                  <a:pt x="56" y="198"/>
                  <a:pt x="78" y="196"/>
                </a:cubicBezTo>
                <a:cubicBezTo>
                  <a:pt x="79" y="190"/>
                  <a:pt x="80" y="185"/>
                  <a:pt x="80" y="182"/>
                </a:cubicBezTo>
                <a:cubicBezTo>
                  <a:pt x="77" y="177"/>
                  <a:pt x="74" y="172"/>
                  <a:pt x="70" y="166"/>
                </a:cubicBezTo>
                <a:close/>
                <a:moveTo>
                  <a:pt x="30" y="281"/>
                </a:moveTo>
                <a:cubicBezTo>
                  <a:pt x="38" y="269"/>
                  <a:pt x="56" y="265"/>
                  <a:pt x="55" y="247"/>
                </a:cubicBezTo>
                <a:cubicBezTo>
                  <a:pt x="48" y="259"/>
                  <a:pt x="31" y="264"/>
                  <a:pt x="30" y="281"/>
                </a:cubicBezTo>
                <a:close/>
                <a:moveTo>
                  <a:pt x="236" y="183"/>
                </a:moveTo>
                <a:cubicBezTo>
                  <a:pt x="234" y="184"/>
                  <a:pt x="232" y="185"/>
                  <a:pt x="230" y="186"/>
                </a:cubicBezTo>
                <a:cubicBezTo>
                  <a:pt x="237" y="195"/>
                  <a:pt x="244" y="204"/>
                  <a:pt x="251" y="214"/>
                </a:cubicBezTo>
                <a:cubicBezTo>
                  <a:pt x="252" y="213"/>
                  <a:pt x="253" y="212"/>
                  <a:pt x="254" y="212"/>
                </a:cubicBezTo>
                <a:cubicBezTo>
                  <a:pt x="248" y="202"/>
                  <a:pt x="242" y="192"/>
                  <a:pt x="236" y="18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s-AR" sz="1867" kern="0">
              <a:solidFill>
                <a:srgbClr val="000000"/>
              </a:solidFill>
              <a:latin typeface="Arial"/>
              <a:cs typeface="Arial"/>
              <a:sym typeface="Arial"/>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7C66012-8BC0-40E3-A048-D99751D26778}"/>
              </a:ext>
            </a:extLst>
          </p:cNvPr>
          <p:cNvGrpSpPr/>
          <p:nvPr/>
        </p:nvGrpSpPr>
        <p:grpSpPr>
          <a:xfrm>
            <a:off x="1573167" y="1142494"/>
            <a:ext cx="8731428" cy="5715506"/>
            <a:chOff x="1573167" y="364330"/>
            <a:chExt cx="8731428" cy="5715506"/>
          </a:xfrm>
        </p:grpSpPr>
        <p:sp>
          <p:nvSpPr>
            <p:cNvPr id="14" name="TextBox 13">
              <a:extLst>
                <a:ext uri="{FF2B5EF4-FFF2-40B4-BE49-F238E27FC236}">
                  <a16:creationId xmlns:a16="http://schemas.microsoft.com/office/drawing/2014/main" id="{B182A718-77EC-4ED4-9730-684991AB2589}"/>
                </a:ext>
              </a:extLst>
            </p:cNvPr>
            <p:cNvSpPr txBox="1"/>
            <p:nvPr/>
          </p:nvSpPr>
          <p:spPr>
            <a:xfrm>
              <a:off x="1573167" y="364330"/>
              <a:ext cx="873142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7200" b="1" i="0" u="none" strike="noStrike" kern="1200" cap="none" spc="0" normalizeH="0" baseline="0" noProof="0" dirty="0">
                  <a:ln>
                    <a:noFill/>
                  </a:ln>
                  <a:solidFill>
                    <a:prstClr val="black"/>
                  </a:solidFill>
                  <a:effectLst/>
                  <a:uLnTx/>
                  <a:uFillTx/>
                  <a:latin typeface="Gill Sans Nova Ultra Bold" panose="020B0604020202020204" pitchFamily="34" charset="0"/>
                  <a:ea typeface="+mn-ea"/>
                  <a:cs typeface="+mn-cs"/>
                </a:rPr>
                <a:t>Quick Student Export</a:t>
              </a:r>
            </a:p>
          </p:txBody>
        </p:sp>
        <p:sp>
          <p:nvSpPr>
            <p:cNvPr id="15" name="TextBox 14">
              <a:extLst>
                <a:ext uri="{FF2B5EF4-FFF2-40B4-BE49-F238E27FC236}">
                  <a16:creationId xmlns:a16="http://schemas.microsoft.com/office/drawing/2014/main" id="{E0E2EC18-1630-4EB4-9150-6A4270C5369C}"/>
                </a:ext>
              </a:extLst>
            </p:cNvPr>
            <p:cNvSpPr txBox="1"/>
            <p:nvPr/>
          </p:nvSpPr>
          <p:spPr>
            <a:xfrm>
              <a:off x="1573168" y="3863845"/>
              <a:ext cx="8731427"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3800" b="1" i="0" u="none" strike="noStrike" kern="1200" cap="none" spc="0" normalizeH="0" baseline="0" noProof="0" dirty="0">
                <a:ln>
                  <a:noFill/>
                </a:ln>
                <a:solidFill>
                  <a:srgbClr val="C00000"/>
                </a:solidFill>
                <a:effectLst/>
                <a:uLnTx/>
                <a:uFillTx/>
                <a:latin typeface="Harry P" panose="00000400000000000000" pitchFamily="2" charset="0"/>
                <a:ea typeface="+mn-ea"/>
                <a:cs typeface="+mn-cs"/>
              </a:endParaRPr>
            </a:p>
          </p:txBody>
        </p:sp>
      </p:grpSp>
      <p:pic>
        <p:nvPicPr>
          <p:cNvPr id="19" name="Picture 18">
            <a:extLst>
              <a:ext uri="{FF2B5EF4-FFF2-40B4-BE49-F238E27FC236}">
                <a16:creationId xmlns:a16="http://schemas.microsoft.com/office/drawing/2014/main" id="{5E9CDF53-E14B-4BB1-B2A1-BC50B6BB144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50032" l="0" r="50080"/>
                    </a14:imgEffect>
                  </a14:imgLayer>
                </a14:imgProps>
              </a:ext>
              <a:ext uri="{28A0092B-C50C-407E-A947-70E740481C1C}">
                <a14:useLocalDpi xmlns:a14="http://schemas.microsoft.com/office/drawing/2010/main" val="0"/>
              </a:ext>
            </a:extLst>
          </a:blip>
          <a:srcRect r="50000" b="50103"/>
          <a:stretch/>
        </p:blipFill>
        <p:spPr>
          <a:xfrm>
            <a:off x="792929" y="4189841"/>
            <a:ext cx="1885392" cy="2363967"/>
          </a:xfrm>
          <a:prstGeom prst="rect">
            <a:avLst/>
          </a:prstGeom>
        </p:spPr>
      </p:pic>
      <p:pic>
        <p:nvPicPr>
          <p:cNvPr id="20" name="Picture 19">
            <a:extLst>
              <a:ext uri="{FF2B5EF4-FFF2-40B4-BE49-F238E27FC236}">
                <a16:creationId xmlns:a16="http://schemas.microsoft.com/office/drawing/2014/main" id="{1389BC70-2E91-4FBD-9931-A70D6C4D39AB}"/>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9520" b="100000" l="49357" r="100000"/>
                    </a14:imgEffect>
                  </a14:imgLayer>
                </a14:imgProps>
              </a:ext>
              <a:ext uri="{28A0092B-C50C-407E-A947-70E740481C1C}">
                <a14:useLocalDpi xmlns:a14="http://schemas.microsoft.com/office/drawing/2010/main" val="0"/>
              </a:ext>
            </a:extLst>
          </a:blip>
          <a:srcRect l="48727" t="51219" r="1273" b="-1116"/>
          <a:stretch/>
        </p:blipFill>
        <p:spPr>
          <a:xfrm>
            <a:off x="9590015" y="4214219"/>
            <a:ext cx="1885392" cy="2363967"/>
          </a:xfrm>
          <a:prstGeom prst="rect">
            <a:avLst/>
          </a:prstGeom>
        </p:spPr>
      </p:pic>
      <p:pic>
        <p:nvPicPr>
          <p:cNvPr id="22" name="Picture 21">
            <a:extLst>
              <a:ext uri="{FF2B5EF4-FFF2-40B4-BE49-F238E27FC236}">
                <a16:creationId xmlns:a16="http://schemas.microsoft.com/office/drawing/2014/main" id="{5DCA0D10-09E1-41EC-B3CB-5AF083C56956}"/>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52463" b="100000" l="0" r="49035"/>
                    </a14:imgEffect>
                  </a14:imgLayer>
                </a14:imgProps>
              </a:ext>
              <a:ext uri="{28A0092B-C50C-407E-A947-70E740481C1C}">
                <a14:useLocalDpi xmlns:a14="http://schemas.microsoft.com/office/drawing/2010/main" val="0"/>
              </a:ext>
            </a:extLst>
          </a:blip>
          <a:srcRect l="-1514" t="52919" r="50590" b="-2816"/>
          <a:stretch/>
        </p:blipFill>
        <p:spPr>
          <a:xfrm>
            <a:off x="6660138" y="4315122"/>
            <a:ext cx="1920258" cy="2363968"/>
          </a:xfrm>
          <a:prstGeom prst="rect">
            <a:avLst/>
          </a:prstGeom>
        </p:spPr>
      </p:pic>
      <p:pic>
        <p:nvPicPr>
          <p:cNvPr id="23" name="Picture 22">
            <a:extLst>
              <a:ext uri="{FF2B5EF4-FFF2-40B4-BE49-F238E27FC236}">
                <a16:creationId xmlns:a16="http://schemas.microsoft.com/office/drawing/2014/main" id="{1ED83C19-979A-43CD-BE51-2AF070474408}"/>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0" b="50032" l="49116" r="99437"/>
                    </a14:imgEffect>
                  </a14:imgLayer>
                </a14:imgProps>
              </a:ext>
              <a:ext uri="{28A0092B-C50C-407E-A947-70E740481C1C}">
                <a14:useLocalDpi xmlns:a14="http://schemas.microsoft.com/office/drawing/2010/main" val="0"/>
              </a:ext>
            </a:extLst>
          </a:blip>
          <a:srcRect l="49287" t="-282" r="713" b="50385"/>
          <a:stretch/>
        </p:blipFill>
        <p:spPr>
          <a:xfrm>
            <a:off x="3669555" y="4268973"/>
            <a:ext cx="1885392" cy="2363967"/>
          </a:xfrm>
          <a:prstGeom prst="rect">
            <a:avLst/>
          </a:prstGeom>
        </p:spPr>
      </p:pic>
    </p:spTree>
    <p:extLst>
      <p:ext uri="{BB962C8B-B14F-4D97-AF65-F5344CB8AC3E}">
        <p14:creationId xmlns:p14="http://schemas.microsoft.com/office/powerpoint/2010/main" val="161510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999"/>
                                        <p:tgtEl>
                                          <p:spTgt spid="20"/>
                                        </p:tgtEl>
                                      </p:cBhvr>
                                    </p:animEffect>
                                    <p:anim calcmode="lin" valueType="num">
                                      <p:cBhvr>
                                        <p:cTn id="19" dur="999" fill="hold"/>
                                        <p:tgtEl>
                                          <p:spTgt spid="20"/>
                                        </p:tgtEl>
                                        <p:attrNameLst>
                                          <p:attrName>ppt_x</p:attrName>
                                        </p:attrNameLst>
                                      </p:cBhvr>
                                      <p:tavLst>
                                        <p:tav tm="0">
                                          <p:val>
                                            <p:strVal val="#ppt_x"/>
                                          </p:val>
                                        </p:tav>
                                        <p:tav tm="100000">
                                          <p:val>
                                            <p:strVal val="#ppt_x"/>
                                          </p:val>
                                        </p:tav>
                                      </p:tavLst>
                                    </p:anim>
                                    <p:anim calcmode="lin" valueType="num">
                                      <p:cBhvr>
                                        <p:cTn id="20" dur="999" fill="hold"/>
                                        <p:tgtEl>
                                          <p:spTgt spid="2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CE0F2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FEDC2D-53BD-4CFF-A168-56379104CD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298145" y="-1820478"/>
            <a:ext cx="5956580" cy="10498955"/>
          </a:xfrm>
          <a:prstGeom prst="rect">
            <a:avLst/>
          </a:prstGeom>
        </p:spPr>
      </p:pic>
      <p:pic>
        <p:nvPicPr>
          <p:cNvPr id="2" name="Picture 1">
            <a:extLst>
              <a:ext uri="{FF2B5EF4-FFF2-40B4-BE49-F238E27FC236}">
                <a16:creationId xmlns:a16="http://schemas.microsoft.com/office/drawing/2014/main" id="{63AC2D82-6DAA-444D-8B4D-DC17FA91E67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50032" l="0" r="50080"/>
                    </a14:imgEffect>
                  </a14:imgLayer>
                </a14:imgProps>
              </a:ext>
              <a:ext uri="{28A0092B-C50C-407E-A947-70E740481C1C}">
                <a14:useLocalDpi xmlns:a14="http://schemas.microsoft.com/office/drawing/2010/main" val="0"/>
              </a:ext>
            </a:extLst>
          </a:blip>
          <a:srcRect r="50000" b="50103"/>
          <a:stretch/>
        </p:blipFill>
        <p:spPr>
          <a:xfrm>
            <a:off x="10102676" y="132400"/>
            <a:ext cx="1885392" cy="2363967"/>
          </a:xfrm>
          <a:prstGeom prst="rect">
            <a:avLst/>
          </a:prstGeom>
        </p:spPr>
      </p:pic>
      <p:pic>
        <p:nvPicPr>
          <p:cNvPr id="6" name="Picture 5">
            <a:extLst>
              <a:ext uri="{FF2B5EF4-FFF2-40B4-BE49-F238E27FC236}">
                <a16:creationId xmlns:a16="http://schemas.microsoft.com/office/drawing/2014/main" id="{33FCF1DE-B8AC-46E9-90E1-3A9E33A2486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882" b="95280" l="10000" r="90000"/>
                    </a14:imgEffect>
                  </a14:imgLayer>
                </a14:imgProps>
              </a:ext>
              <a:ext uri="{28A0092B-C50C-407E-A947-70E740481C1C}">
                <a14:useLocalDpi xmlns:a14="http://schemas.microsoft.com/office/drawing/2010/main" val="0"/>
              </a:ext>
            </a:extLst>
          </a:blip>
          <a:srcRect l="23414" r="21833"/>
          <a:stretch/>
        </p:blipFill>
        <p:spPr>
          <a:xfrm rot="20865479">
            <a:off x="478970" y="3282538"/>
            <a:ext cx="2481943" cy="3573690"/>
          </a:xfrm>
          <a:prstGeom prst="rect">
            <a:avLst/>
          </a:prstGeom>
        </p:spPr>
      </p:pic>
      <p:pic>
        <p:nvPicPr>
          <p:cNvPr id="10" name="Picture 9">
            <a:extLst>
              <a:ext uri="{FF2B5EF4-FFF2-40B4-BE49-F238E27FC236}">
                <a16:creationId xmlns:a16="http://schemas.microsoft.com/office/drawing/2014/main" id="{70B6289F-8981-4989-BCA9-F09AD845FC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087" y="132400"/>
            <a:ext cx="2932566" cy="1380368"/>
          </a:xfrm>
          <a:prstGeom prst="rect">
            <a:avLst/>
          </a:prstGeom>
        </p:spPr>
      </p:pic>
      <p:sp>
        <p:nvSpPr>
          <p:cNvPr id="11" name="TextBox 10">
            <a:extLst>
              <a:ext uri="{FF2B5EF4-FFF2-40B4-BE49-F238E27FC236}">
                <a16:creationId xmlns:a16="http://schemas.microsoft.com/office/drawing/2014/main" id="{D16FE84D-73E2-4DF3-B06B-BC09F435D195}"/>
              </a:ext>
            </a:extLst>
          </p:cNvPr>
          <p:cNvSpPr txBox="1"/>
          <p:nvPr/>
        </p:nvSpPr>
        <p:spPr>
          <a:xfrm>
            <a:off x="1910721" y="1720839"/>
            <a:ext cx="873142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C00000"/>
                </a:solidFill>
                <a:effectLst/>
                <a:uLnTx/>
                <a:uFillTx/>
                <a:latin typeface="Gill Sans Nova Ultra Bold" panose="020B0B02020104020203" pitchFamily="34" charset="0"/>
                <a:ea typeface="+mn-ea"/>
                <a:cs typeface="+mn-cs"/>
              </a:rPr>
              <a:t>What is Quick Student Export?</a:t>
            </a:r>
            <a:endParaRPr kumimoji="0" lang="en-MY" sz="7200" b="1" i="0" u="none" strike="noStrike" kern="1200" cap="none" spc="0" normalizeH="0" baseline="0" noProof="0" dirty="0">
              <a:ln>
                <a:noFill/>
              </a:ln>
              <a:solidFill>
                <a:srgbClr val="C00000"/>
              </a:solidFill>
              <a:effectLst/>
              <a:uLnTx/>
              <a:uFillTx/>
              <a:latin typeface="Gill Sans Nova Ultra Bold" panose="020B0B02020104020203" pitchFamily="34" charset="0"/>
              <a:ea typeface="+mn-ea"/>
              <a:cs typeface="+mn-cs"/>
            </a:endParaRPr>
          </a:p>
        </p:txBody>
      </p:sp>
    </p:spTree>
    <p:extLst>
      <p:ext uri="{BB962C8B-B14F-4D97-AF65-F5344CB8AC3E}">
        <p14:creationId xmlns:p14="http://schemas.microsoft.com/office/powerpoint/2010/main" val="274441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77D7B-0542-4C67-896A-211B8D879C9D}"/>
              </a:ext>
            </a:extLst>
          </p:cNvPr>
          <p:cNvSpPr>
            <a:spLocks noGrp="1"/>
          </p:cNvSpPr>
          <p:nvPr>
            <p:ph type="title"/>
          </p:nvPr>
        </p:nvSpPr>
        <p:spPr>
          <a:xfrm>
            <a:off x="278699" y="588925"/>
            <a:ext cx="9603275" cy="671943"/>
          </a:xfrm>
        </p:spPr>
        <p:txBody>
          <a:bodyPr>
            <a:normAutofit fontScale="90000"/>
          </a:bodyPr>
          <a:lstStyle/>
          <a:p>
            <a:r>
              <a:rPr lang="en-US" dirty="0">
                <a:latin typeface="Arial" panose="020B0604020202020204" pitchFamily="34" charset="0"/>
                <a:cs typeface="Arial" panose="020B0604020202020204" pitchFamily="34" charset="0"/>
              </a:rPr>
              <a:t>What is Quick Student Export?</a:t>
            </a:r>
          </a:p>
        </p:txBody>
      </p:sp>
      <p:sp>
        <p:nvSpPr>
          <p:cNvPr id="34" name="Freeform: Shape 33">
            <a:extLst>
              <a:ext uri="{FF2B5EF4-FFF2-40B4-BE49-F238E27FC236}">
                <a16:creationId xmlns:a16="http://schemas.microsoft.com/office/drawing/2014/main" id="{DF747781-A3E0-FF9B-90F1-9182A5F11D4E}"/>
              </a:ext>
            </a:extLst>
          </p:cNvPr>
          <p:cNvSpPr/>
          <p:nvPr/>
        </p:nvSpPr>
        <p:spPr>
          <a:xfrm>
            <a:off x="9254896" y="3694070"/>
            <a:ext cx="3007092" cy="3211830"/>
          </a:xfrm>
          <a:custGeom>
            <a:avLst/>
            <a:gdLst>
              <a:gd name="connsiteX0" fmla="*/ 4061304 w 4331555"/>
              <a:gd name="connsiteY0" fmla="*/ 4588 h 4946275"/>
              <a:gd name="connsiteX1" fmla="*/ 3974219 w 4331555"/>
              <a:gd name="connsiteY1" fmla="*/ 48131 h 4946275"/>
              <a:gd name="connsiteX2" fmla="*/ 3930676 w 4331555"/>
              <a:gd name="connsiteY2" fmla="*/ 77160 h 4946275"/>
              <a:gd name="connsiteX3" fmla="*/ 3800047 w 4331555"/>
              <a:gd name="connsiteY3" fmla="*/ 106188 h 4946275"/>
              <a:gd name="connsiteX4" fmla="*/ 3741990 w 4331555"/>
              <a:gd name="connsiteY4" fmla="*/ 149731 h 4946275"/>
              <a:gd name="connsiteX5" fmla="*/ 3654904 w 4331555"/>
              <a:gd name="connsiteY5" fmla="*/ 207788 h 4946275"/>
              <a:gd name="connsiteX6" fmla="*/ 3553304 w 4331555"/>
              <a:gd name="connsiteY6" fmla="*/ 265845 h 4946275"/>
              <a:gd name="connsiteX7" fmla="*/ 3495247 w 4331555"/>
              <a:gd name="connsiteY7" fmla="*/ 309388 h 4946275"/>
              <a:gd name="connsiteX8" fmla="*/ 3451704 w 4331555"/>
              <a:gd name="connsiteY8" fmla="*/ 338417 h 4946275"/>
              <a:gd name="connsiteX9" fmla="*/ 3422676 w 4331555"/>
              <a:gd name="connsiteY9" fmla="*/ 381960 h 4946275"/>
              <a:gd name="connsiteX10" fmla="*/ 3379133 w 4331555"/>
              <a:gd name="connsiteY10" fmla="*/ 410988 h 4946275"/>
              <a:gd name="connsiteX11" fmla="*/ 3292047 w 4331555"/>
              <a:gd name="connsiteY11" fmla="*/ 512588 h 4946275"/>
              <a:gd name="connsiteX12" fmla="*/ 3277533 w 4331555"/>
              <a:gd name="connsiteY12" fmla="*/ 556131 h 4946275"/>
              <a:gd name="connsiteX13" fmla="*/ 3263019 w 4331555"/>
              <a:gd name="connsiteY13" fmla="*/ 657731 h 4946275"/>
              <a:gd name="connsiteX14" fmla="*/ 3350104 w 4331555"/>
              <a:gd name="connsiteY14" fmla="*/ 686760 h 4946275"/>
              <a:gd name="connsiteX15" fmla="*/ 3364619 w 4331555"/>
              <a:gd name="connsiteY15" fmla="*/ 933502 h 4946275"/>
              <a:gd name="connsiteX16" fmla="*/ 3350104 w 4331555"/>
              <a:gd name="connsiteY16" fmla="*/ 977045 h 4946275"/>
              <a:gd name="connsiteX17" fmla="*/ 3306562 w 4331555"/>
              <a:gd name="connsiteY17" fmla="*/ 1020588 h 4946275"/>
              <a:gd name="connsiteX18" fmla="*/ 3277533 w 4331555"/>
              <a:gd name="connsiteY18" fmla="*/ 1064131 h 4946275"/>
              <a:gd name="connsiteX19" fmla="*/ 3219476 w 4331555"/>
              <a:gd name="connsiteY19" fmla="*/ 1136702 h 4946275"/>
              <a:gd name="connsiteX20" fmla="*/ 3117876 w 4331555"/>
              <a:gd name="connsiteY20" fmla="*/ 1223788 h 4946275"/>
              <a:gd name="connsiteX21" fmla="*/ 3059819 w 4331555"/>
              <a:gd name="connsiteY21" fmla="*/ 1252817 h 4946275"/>
              <a:gd name="connsiteX22" fmla="*/ 3001762 w 4331555"/>
              <a:gd name="connsiteY22" fmla="*/ 1339902 h 4946275"/>
              <a:gd name="connsiteX23" fmla="*/ 3030790 w 4331555"/>
              <a:gd name="connsiteY23" fmla="*/ 1426988 h 4946275"/>
              <a:gd name="connsiteX24" fmla="*/ 2972733 w 4331555"/>
              <a:gd name="connsiteY24" fmla="*/ 1717274 h 4946275"/>
              <a:gd name="connsiteX25" fmla="*/ 2842104 w 4331555"/>
              <a:gd name="connsiteY25" fmla="*/ 1847902 h 4946275"/>
              <a:gd name="connsiteX26" fmla="*/ 2827590 w 4331555"/>
              <a:gd name="connsiteY26" fmla="*/ 1891445 h 4946275"/>
              <a:gd name="connsiteX27" fmla="*/ 2769533 w 4331555"/>
              <a:gd name="connsiteY27" fmla="*/ 1964017 h 4946275"/>
              <a:gd name="connsiteX28" fmla="*/ 2755019 w 4331555"/>
              <a:gd name="connsiteY28" fmla="*/ 2080131 h 4946275"/>
              <a:gd name="connsiteX29" fmla="*/ 2711476 w 4331555"/>
              <a:gd name="connsiteY29" fmla="*/ 2181731 h 4946275"/>
              <a:gd name="connsiteX30" fmla="*/ 2667933 w 4331555"/>
              <a:gd name="connsiteY30" fmla="*/ 2225274 h 4946275"/>
              <a:gd name="connsiteX31" fmla="*/ 2638904 w 4331555"/>
              <a:gd name="connsiteY31" fmla="*/ 2268817 h 4946275"/>
              <a:gd name="connsiteX32" fmla="*/ 2493762 w 4331555"/>
              <a:gd name="connsiteY32" fmla="*/ 2428474 h 4946275"/>
              <a:gd name="connsiteX33" fmla="*/ 2479247 w 4331555"/>
              <a:gd name="connsiteY33" fmla="*/ 2472017 h 4946275"/>
              <a:gd name="connsiteX34" fmla="*/ 2450219 w 4331555"/>
              <a:gd name="connsiteY34" fmla="*/ 2602645 h 4946275"/>
              <a:gd name="connsiteX35" fmla="*/ 2421190 w 4331555"/>
              <a:gd name="connsiteY35" fmla="*/ 2718760 h 4946275"/>
              <a:gd name="connsiteX36" fmla="*/ 2406676 w 4331555"/>
              <a:gd name="connsiteY36" fmla="*/ 2762302 h 4946275"/>
              <a:gd name="connsiteX37" fmla="*/ 2334104 w 4331555"/>
              <a:gd name="connsiteY37" fmla="*/ 2863902 h 4946275"/>
              <a:gd name="connsiteX38" fmla="*/ 2247019 w 4331555"/>
              <a:gd name="connsiteY38" fmla="*/ 2907445 h 4946275"/>
              <a:gd name="connsiteX39" fmla="*/ 2188962 w 4331555"/>
              <a:gd name="connsiteY39" fmla="*/ 2965502 h 4946275"/>
              <a:gd name="connsiteX40" fmla="*/ 2145419 w 4331555"/>
              <a:gd name="connsiteY40" fmla="*/ 2980017 h 4946275"/>
              <a:gd name="connsiteX41" fmla="*/ 2058333 w 4331555"/>
              <a:gd name="connsiteY41" fmla="*/ 3038074 h 4946275"/>
              <a:gd name="connsiteX42" fmla="*/ 1956733 w 4331555"/>
              <a:gd name="connsiteY42" fmla="*/ 3110645 h 4946275"/>
              <a:gd name="connsiteX43" fmla="*/ 1913190 w 4331555"/>
              <a:gd name="connsiteY43" fmla="*/ 3154188 h 4946275"/>
              <a:gd name="connsiteX44" fmla="*/ 1869647 w 4331555"/>
              <a:gd name="connsiteY44" fmla="*/ 3183217 h 4946275"/>
              <a:gd name="connsiteX45" fmla="*/ 1811590 w 4331555"/>
              <a:gd name="connsiteY45" fmla="*/ 3270302 h 4946275"/>
              <a:gd name="connsiteX46" fmla="*/ 1782562 w 4331555"/>
              <a:gd name="connsiteY46" fmla="*/ 3313845 h 4946275"/>
              <a:gd name="connsiteX47" fmla="*/ 1753533 w 4331555"/>
              <a:gd name="connsiteY47" fmla="*/ 3357388 h 4946275"/>
              <a:gd name="connsiteX48" fmla="*/ 1695476 w 4331555"/>
              <a:gd name="connsiteY48" fmla="*/ 3458988 h 4946275"/>
              <a:gd name="connsiteX49" fmla="*/ 1593876 w 4331555"/>
              <a:gd name="connsiteY49" fmla="*/ 3604131 h 4946275"/>
              <a:gd name="connsiteX50" fmla="*/ 1492276 w 4331555"/>
              <a:gd name="connsiteY50" fmla="*/ 3691217 h 4946275"/>
              <a:gd name="connsiteX51" fmla="*/ 1361647 w 4331555"/>
              <a:gd name="connsiteY51" fmla="*/ 3749274 h 4946275"/>
              <a:gd name="connsiteX52" fmla="*/ 1318104 w 4331555"/>
              <a:gd name="connsiteY52" fmla="*/ 3763788 h 4946275"/>
              <a:gd name="connsiteX53" fmla="*/ 1231019 w 4331555"/>
              <a:gd name="connsiteY53" fmla="*/ 3821845 h 4946275"/>
              <a:gd name="connsiteX54" fmla="*/ 1158447 w 4331555"/>
              <a:gd name="connsiteY54" fmla="*/ 3879902 h 4946275"/>
              <a:gd name="connsiteX55" fmla="*/ 1100390 w 4331555"/>
              <a:gd name="connsiteY55" fmla="*/ 3981502 h 4946275"/>
              <a:gd name="connsiteX56" fmla="*/ 1071362 w 4331555"/>
              <a:gd name="connsiteY56" fmla="*/ 4025045 h 4946275"/>
              <a:gd name="connsiteX57" fmla="*/ 1013304 w 4331555"/>
              <a:gd name="connsiteY57" fmla="*/ 4039560 h 4946275"/>
              <a:gd name="connsiteX58" fmla="*/ 984276 w 4331555"/>
              <a:gd name="connsiteY58" fmla="*/ 4097617 h 4946275"/>
              <a:gd name="connsiteX59" fmla="*/ 926219 w 4331555"/>
              <a:gd name="connsiteY59" fmla="*/ 4126645 h 4946275"/>
              <a:gd name="connsiteX60" fmla="*/ 839133 w 4331555"/>
              <a:gd name="connsiteY60" fmla="*/ 4170188 h 4946275"/>
              <a:gd name="connsiteX61" fmla="*/ 752047 w 4331555"/>
              <a:gd name="connsiteY61" fmla="*/ 4242760 h 4946275"/>
              <a:gd name="connsiteX62" fmla="*/ 664962 w 4331555"/>
              <a:gd name="connsiteY62" fmla="*/ 4300817 h 4946275"/>
              <a:gd name="connsiteX63" fmla="*/ 621419 w 4331555"/>
              <a:gd name="connsiteY63" fmla="*/ 4329845 h 4946275"/>
              <a:gd name="connsiteX64" fmla="*/ 577876 w 4331555"/>
              <a:gd name="connsiteY64" fmla="*/ 4358874 h 4946275"/>
              <a:gd name="connsiteX65" fmla="*/ 534333 w 4331555"/>
              <a:gd name="connsiteY65" fmla="*/ 4373388 h 4946275"/>
              <a:gd name="connsiteX66" fmla="*/ 476276 w 4331555"/>
              <a:gd name="connsiteY66" fmla="*/ 4460474 h 4946275"/>
              <a:gd name="connsiteX67" fmla="*/ 461762 w 4331555"/>
              <a:gd name="connsiteY67" fmla="*/ 4518531 h 4946275"/>
              <a:gd name="connsiteX68" fmla="*/ 418219 w 4331555"/>
              <a:gd name="connsiteY68" fmla="*/ 4547560 h 4946275"/>
              <a:gd name="connsiteX69" fmla="*/ 331133 w 4331555"/>
              <a:gd name="connsiteY69" fmla="*/ 4576588 h 4946275"/>
              <a:gd name="connsiteX70" fmla="*/ 244047 w 4331555"/>
              <a:gd name="connsiteY70" fmla="*/ 4634645 h 4946275"/>
              <a:gd name="connsiteX71" fmla="*/ 200504 w 4331555"/>
              <a:gd name="connsiteY71" fmla="*/ 4663674 h 4946275"/>
              <a:gd name="connsiteX72" fmla="*/ 156962 w 4331555"/>
              <a:gd name="connsiteY72" fmla="*/ 4678188 h 4946275"/>
              <a:gd name="connsiteX73" fmla="*/ 113419 w 4331555"/>
              <a:gd name="connsiteY73" fmla="*/ 4707217 h 4946275"/>
              <a:gd name="connsiteX74" fmla="*/ 69876 w 4331555"/>
              <a:gd name="connsiteY74" fmla="*/ 4808817 h 4946275"/>
              <a:gd name="connsiteX75" fmla="*/ 26333 w 4331555"/>
              <a:gd name="connsiteY75" fmla="*/ 4837845 h 4946275"/>
              <a:gd name="connsiteX76" fmla="*/ 548847 w 4331555"/>
              <a:gd name="connsiteY76" fmla="*/ 4910417 h 4946275"/>
              <a:gd name="connsiteX77" fmla="*/ 737533 w 4331555"/>
              <a:gd name="connsiteY77" fmla="*/ 4924931 h 4946275"/>
              <a:gd name="connsiteX78" fmla="*/ 2276047 w 4331555"/>
              <a:gd name="connsiteY78" fmla="*/ 4910417 h 4946275"/>
              <a:gd name="connsiteX79" fmla="*/ 2319590 w 4331555"/>
              <a:gd name="connsiteY79" fmla="*/ 4895902 h 4946275"/>
              <a:gd name="connsiteX80" fmla="*/ 2392162 w 4331555"/>
              <a:gd name="connsiteY80" fmla="*/ 4881388 h 4946275"/>
              <a:gd name="connsiteX81" fmla="*/ 2827590 w 4331555"/>
              <a:gd name="connsiteY81" fmla="*/ 4852360 h 4946275"/>
              <a:gd name="connsiteX82" fmla="*/ 3045304 w 4331555"/>
              <a:gd name="connsiteY82" fmla="*/ 4823331 h 4946275"/>
              <a:gd name="connsiteX83" fmla="*/ 3785533 w 4331555"/>
              <a:gd name="connsiteY83" fmla="*/ 4866874 h 4946275"/>
              <a:gd name="connsiteX84" fmla="*/ 3945190 w 4331555"/>
              <a:gd name="connsiteY84" fmla="*/ 4895902 h 4946275"/>
              <a:gd name="connsiteX85" fmla="*/ 4293533 w 4331555"/>
              <a:gd name="connsiteY85" fmla="*/ 4881388 h 4946275"/>
              <a:gd name="connsiteX86" fmla="*/ 4322562 w 4331555"/>
              <a:gd name="connsiteY86" fmla="*/ 4794302 h 4946275"/>
              <a:gd name="connsiteX87" fmla="*/ 4293533 w 4331555"/>
              <a:gd name="connsiteY87" fmla="*/ 3807331 h 4946275"/>
              <a:gd name="connsiteX88" fmla="*/ 4279019 w 4331555"/>
              <a:gd name="connsiteY88" fmla="*/ 2675217 h 4946275"/>
              <a:gd name="connsiteX89" fmla="*/ 4249990 w 4331555"/>
              <a:gd name="connsiteY89" fmla="*/ 1194760 h 4946275"/>
              <a:gd name="connsiteX90" fmla="*/ 4235476 w 4331555"/>
              <a:gd name="connsiteY90" fmla="*/ 904474 h 4946275"/>
              <a:gd name="connsiteX91" fmla="*/ 4206447 w 4331555"/>
              <a:gd name="connsiteY91" fmla="*/ 817388 h 4946275"/>
              <a:gd name="connsiteX92" fmla="*/ 4191933 w 4331555"/>
              <a:gd name="connsiteY92" fmla="*/ 744817 h 4946275"/>
              <a:gd name="connsiteX93" fmla="*/ 4162904 w 4331555"/>
              <a:gd name="connsiteY93" fmla="*/ 628702 h 4946275"/>
              <a:gd name="connsiteX94" fmla="*/ 4133876 w 4331555"/>
              <a:gd name="connsiteY94" fmla="*/ 381960 h 4946275"/>
              <a:gd name="connsiteX95" fmla="*/ 4104847 w 4331555"/>
              <a:gd name="connsiteY95" fmla="*/ 280360 h 4946275"/>
              <a:gd name="connsiteX96" fmla="*/ 4061304 w 4331555"/>
              <a:gd name="connsiteY96" fmla="*/ 164245 h 4946275"/>
              <a:gd name="connsiteX97" fmla="*/ 4061304 w 4331555"/>
              <a:gd name="connsiteY97" fmla="*/ 4588 h 494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4331555" h="4946275">
                <a:moveTo>
                  <a:pt x="4061304" y="4588"/>
                </a:moveTo>
                <a:cubicBezTo>
                  <a:pt x="4046790" y="-14764"/>
                  <a:pt x="4002589" y="32369"/>
                  <a:pt x="3974219" y="48131"/>
                </a:cubicBezTo>
                <a:cubicBezTo>
                  <a:pt x="3958970" y="56603"/>
                  <a:pt x="3946278" y="69359"/>
                  <a:pt x="3930676" y="77160"/>
                </a:cubicBezTo>
                <a:cubicBezTo>
                  <a:pt x="3894946" y="95025"/>
                  <a:pt x="3833492" y="100614"/>
                  <a:pt x="3800047" y="106188"/>
                </a:cubicBezTo>
                <a:cubicBezTo>
                  <a:pt x="3780695" y="120702"/>
                  <a:pt x="3761808" y="135859"/>
                  <a:pt x="3741990" y="149731"/>
                </a:cubicBezTo>
                <a:cubicBezTo>
                  <a:pt x="3713409" y="169738"/>
                  <a:pt x="3682814" y="186855"/>
                  <a:pt x="3654904" y="207788"/>
                </a:cubicBezTo>
                <a:cubicBezTo>
                  <a:pt x="3584607" y="260511"/>
                  <a:pt x="3619796" y="243681"/>
                  <a:pt x="3553304" y="265845"/>
                </a:cubicBezTo>
                <a:cubicBezTo>
                  <a:pt x="3533952" y="280359"/>
                  <a:pt x="3514932" y="295328"/>
                  <a:pt x="3495247" y="309388"/>
                </a:cubicBezTo>
                <a:cubicBezTo>
                  <a:pt x="3481052" y="319527"/>
                  <a:pt x="3464039" y="326082"/>
                  <a:pt x="3451704" y="338417"/>
                </a:cubicBezTo>
                <a:cubicBezTo>
                  <a:pt x="3439369" y="350752"/>
                  <a:pt x="3435011" y="369625"/>
                  <a:pt x="3422676" y="381960"/>
                </a:cubicBezTo>
                <a:cubicBezTo>
                  <a:pt x="3410341" y="394295"/>
                  <a:pt x="3392534" y="399821"/>
                  <a:pt x="3379133" y="410988"/>
                </a:cubicBezTo>
                <a:cubicBezTo>
                  <a:pt x="3338702" y="444680"/>
                  <a:pt x="3324080" y="469878"/>
                  <a:pt x="3292047" y="512588"/>
                </a:cubicBezTo>
                <a:cubicBezTo>
                  <a:pt x="3287209" y="527102"/>
                  <a:pt x="3284375" y="542447"/>
                  <a:pt x="3277533" y="556131"/>
                </a:cubicBezTo>
                <a:cubicBezTo>
                  <a:pt x="3262487" y="586224"/>
                  <a:pt x="3215630" y="617112"/>
                  <a:pt x="3263019" y="657731"/>
                </a:cubicBezTo>
                <a:cubicBezTo>
                  <a:pt x="3286251" y="677644"/>
                  <a:pt x="3350104" y="686760"/>
                  <a:pt x="3350104" y="686760"/>
                </a:cubicBezTo>
                <a:cubicBezTo>
                  <a:pt x="3392073" y="812664"/>
                  <a:pt x="3388818" y="764115"/>
                  <a:pt x="3364619" y="933502"/>
                </a:cubicBezTo>
                <a:cubicBezTo>
                  <a:pt x="3362455" y="948648"/>
                  <a:pt x="3358591" y="964315"/>
                  <a:pt x="3350104" y="977045"/>
                </a:cubicBezTo>
                <a:cubicBezTo>
                  <a:pt x="3338718" y="994124"/>
                  <a:pt x="3319702" y="1004819"/>
                  <a:pt x="3306562" y="1020588"/>
                </a:cubicBezTo>
                <a:cubicBezTo>
                  <a:pt x="3295395" y="1033989"/>
                  <a:pt x="3288000" y="1050176"/>
                  <a:pt x="3277533" y="1064131"/>
                </a:cubicBezTo>
                <a:cubicBezTo>
                  <a:pt x="3258946" y="1088914"/>
                  <a:pt x="3239876" y="1113388"/>
                  <a:pt x="3219476" y="1136702"/>
                </a:cubicBezTo>
                <a:cubicBezTo>
                  <a:pt x="3190813" y="1169460"/>
                  <a:pt x="3154660" y="1200798"/>
                  <a:pt x="3117876" y="1223788"/>
                </a:cubicBezTo>
                <a:cubicBezTo>
                  <a:pt x="3099528" y="1235255"/>
                  <a:pt x="3079171" y="1243141"/>
                  <a:pt x="3059819" y="1252817"/>
                </a:cubicBezTo>
                <a:cubicBezTo>
                  <a:pt x="3040467" y="1281845"/>
                  <a:pt x="2990730" y="1306804"/>
                  <a:pt x="3001762" y="1339902"/>
                </a:cubicBezTo>
                <a:lnTo>
                  <a:pt x="3030790" y="1426988"/>
                </a:lnTo>
                <a:cubicBezTo>
                  <a:pt x="3019607" y="1605912"/>
                  <a:pt x="3061303" y="1621324"/>
                  <a:pt x="2972733" y="1717274"/>
                </a:cubicBezTo>
                <a:cubicBezTo>
                  <a:pt x="2930965" y="1762522"/>
                  <a:pt x="2842104" y="1847902"/>
                  <a:pt x="2842104" y="1847902"/>
                </a:cubicBezTo>
                <a:cubicBezTo>
                  <a:pt x="2837266" y="1862416"/>
                  <a:pt x="2837147" y="1879498"/>
                  <a:pt x="2827590" y="1891445"/>
                </a:cubicBezTo>
                <a:cubicBezTo>
                  <a:pt x="2752560" y="1985233"/>
                  <a:pt x="2806014" y="1854571"/>
                  <a:pt x="2769533" y="1964017"/>
                </a:cubicBezTo>
                <a:cubicBezTo>
                  <a:pt x="2764695" y="2002722"/>
                  <a:pt x="2761997" y="2041754"/>
                  <a:pt x="2755019" y="2080131"/>
                </a:cubicBezTo>
                <a:cubicBezTo>
                  <a:pt x="2750397" y="2105551"/>
                  <a:pt x="2723679" y="2164647"/>
                  <a:pt x="2711476" y="2181731"/>
                </a:cubicBezTo>
                <a:cubicBezTo>
                  <a:pt x="2699545" y="2198434"/>
                  <a:pt x="2681074" y="2209505"/>
                  <a:pt x="2667933" y="2225274"/>
                </a:cubicBezTo>
                <a:cubicBezTo>
                  <a:pt x="2656766" y="2238675"/>
                  <a:pt x="2650638" y="2255909"/>
                  <a:pt x="2638904" y="2268817"/>
                </a:cubicBezTo>
                <a:cubicBezTo>
                  <a:pt x="2599708" y="2311932"/>
                  <a:pt x="2524708" y="2366582"/>
                  <a:pt x="2493762" y="2428474"/>
                </a:cubicBezTo>
                <a:cubicBezTo>
                  <a:pt x="2486920" y="2442158"/>
                  <a:pt x="2483450" y="2457306"/>
                  <a:pt x="2479247" y="2472017"/>
                </a:cubicBezTo>
                <a:cubicBezTo>
                  <a:pt x="2459130" y="2542425"/>
                  <a:pt x="2468175" y="2524837"/>
                  <a:pt x="2450219" y="2602645"/>
                </a:cubicBezTo>
                <a:cubicBezTo>
                  <a:pt x="2441248" y="2641520"/>
                  <a:pt x="2433806" y="2680911"/>
                  <a:pt x="2421190" y="2718760"/>
                </a:cubicBezTo>
                <a:cubicBezTo>
                  <a:pt x="2416352" y="2733274"/>
                  <a:pt x="2413518" y="2748618"/>
                  <a:pt x="2406676" y="2762302"/>
                </a:cubicBezTo>
                <a:cubicBezTo>
                  <a:pt x="2398435" y="2778784"/>
                  <a:pt x="2340678" y="2857328"/>
                  <a:pt x="2334104" y="2863902"/>
                </a:cubicBezTo>
                <a:cubicBezTo>
                  <a:pt x="2305966" y="2892040"/>
                  <a:pt x="2282435" y="2895640"/>
                  <a:pt x="2247019" y="2907445"/>
                </a:cubicBezTo>
                <a:cubicBezTo>
                  <a:pt x="2227667" y="2926797"/>
                  <a:pt x="2211232" y="2949594"/>
                  <a:pt x="2188962" y="2965502"/>
                </a:cubicBezTo>
                <a:cubicBezTo>
                  <a:pt x="2176512" y="2974395"/>
                  <a:pt x="2158793" y="2972587"/>
                  <a:pt x="2145419" y="2980017"/>
                </a:cubicBezTo>
                <a:cubicBezTo>
                  <a:pt x="2114921" y="2996960"/>
                  <a:pt x="2083003" y="3013404"/>
                  <a:pt x="2058333" y="3038074"/>
                </a:cubicBezTo>
                <a:cubicBezTo>
                  <a:pt x="1999491" y="3096916"/>
                  <a:pt x="2033149" y="3072437"/>
                  <a:pt x="1956733" y="3110645"/>
                </a:cubicBezTo>
                <a:cubicBezTo>
                  <a:pt x="1942219" y="3125159"/>
                  <a:pt x="1928959" y="3141047"/>
                  <a:pt x="1913190" y="3154188"/>
                </a:cubicBezTo>
                <a:cubicBezTo>
                  <a:pt x="1899789" y="3165355"/>
                  <a:pt x="1881134" y="3170089"/>
                  <a:pt x="1869647" y="3183217"/>
                </a:cubicBezTo>
                <a:cubicBezTo>
                  <a:pt x="1846673" y="3209473"/>
                  <a:pt x="1830942" y="3241274"/>
                  <a:pt x="1811590" y="3270302"/>
                </a:cubicBezTo>
                <a:lnTo>
                  <a:pt x="1782562" y="3313845"/>
                </a:lnTo>
                <a:lnTo>
                  <a:pt x="1753533" y="3357388"/>
                </a:lnTo>
                <a:cubicBezTo>
                  <a:pt x="1729348" y="3429943"/>
                  <a:pt x="1751394" y="3379105"/>
                  <a:pt x="1695476" y="3458988"/>
                </a:cubicBezTo>
                <a:cubicBezTo>
                  <a:pt x="1663678" y="3504414"/>
                  <a:pt x="1630841" y="3561006"/>
                  <a:pt x="1593876" y="3604131"/>
                </a:cubicBezTo>
                <a:cubicBezTo>
                  <a:pt x="1560562" y="3642998"/>
                  <a:pt x="1534541" y="3661028"/>
                  <a:pt x="1492276" y="3691217"/>
                </a:cubicBezTo>
                <a:cubicBezTo>
                  <a:pt x="1431901" y="3734342"/>
                  <a:pt x="1450147" y="3719774"/>
                  <a:pt x="1361647" y="3749274"/>
                </a:cubicBezTo>
                <a:lnTo>
                  <a:pt x="1318104" y="3763788"/>
                </a:lnTo>
                <a:cubicBezTo>
                  <a:pt x="1289076" y="3783140"/>
                  <a:pt x="1250371" y="3792817"/>
                  <a:pt x="1231019" y="3821845"/>
                </a:cubicBezTo>
                <a:cubicBezTo>
                  <a:pt x="1193503" y="3878118"/>
                  <a:pt x="1218539" y="3859872"/>
                  <a:pt x="1158447" y="3879902"/>
                </a:cubicBezTo>
                <a:cubicBezTo>
                  <a:pt x="1134894" y="3950563"/>
                  <a:pt x="1155310" y="3904614"/>
                  <a:pt x="1100390" y="3981502"/>
                </a:cubicBezTo>
                <a:cubicBezTo>
                  <a:pt x="1090251" y="3995697"/>
                  <a:pt x="1085876" y="4015369"/>
                  <a:pt x="1071362" y="4025045"/>
                </a:cubicBezTo>
                <a:cubicBezTo>
                  <a:pt x="1054764" y="4036110"/>
                  <a:pt x="1032657" y="4034722"/>
                  <a:pt x="1013304" y="4039560"/>
                </a:cubicBezTo>
                <a:cubicBezTo>
                  <a:pt x="1003628" y="4058912"/>
                  <a:pt x="999575" y="4082318"/>
                  <a:pt x="984276" y="4097617"/>
                </a:cubicBezTo>
                <a:cubicBezTo>
                  <a:pt x="968977" y="4112916"/>
                  <a:pt x="945005" y="4115910"/>
                  <a:pt x="926219" y="4126645"/>
                </a:cubicBezTo>
                <a:cubicBezTo>
                  <a:pt x="847435" y="4171664"/>
                  <a:pt x="918968" y="4143577"/>
                  <a:pt x="839133" y="4170188"/>
                </a:cubicBezTo>
                <a:cubicBezTo>
                  <a:pt x="786893" y="4274666"/>
                  <a:pt x="844269" y="4196648"/>
                  <a:pt x="752047" y="4242760"/>
                </a:cubicBezTo>
                <a:cubicBezTo>
                  <a:pt x="720843" y="4258362"/>
                  <a:pt x="693990" y="4281465"/>
                  <a:pt x="664962" y="4300817"/>
                </a:cubicBezTo>
                <a:lnTo>
                  <a:pt x="621419" y="4329845"/>
                </a:lnTo>
                <a:cubicBezTo>
                  <a:pt x="606905" y="4339521"/>
                  <a:pt x="594425" y="4353358"/>
                  <a:pt x="577876" y="4358874"/>
                </a:cubicBezTo>
                <a:lnTo>
                  <a:pt x="534333" y="4373388"/>
                </a:lnTo>
                <a:cubicBezTo>
                  <a:pt x="489018" y="4509336"/>
                  <a:pt x="563253" y="4308265"/>
                  <a:pt x="476276" y="4460474"/>
                </a:cubicBezTo>
                <a:cubicBezTo>
                  <a:pt x="466379" y="4477794"/>
                  <a:pt x="472827" y="4501933"/>
                  <a:pt x="461762" y="4518531"/>
                </a:cubicBezTo>
                <a:cubicBezTo>
                  <a:pt x="452086" y="4533045"/>
                  <a:pt x="434160" y="4540475"/>
                  <a:pt x="418219" y="4547560"/>
                </a:cubicBezTo>
                <a:cubicBezTo>
                  <a:pt x="390257" y="4559987"/>
                  <a:pt x="331133" y="4576588"/>
                  <a:pt x="331133" y="4576588"/>
                </a:cubicBezTo>
                <a:lnTo>
                  <a:pt x="244047" y="4634645"/>
                </a:lnTo>
                <a:cubicBezTo>
                  <a:pt x="229533" y="4644321"/>
                  <a:pt x="217053" y="4658158"/>
                  <a:pt x="200504" y="4663674"/>
                </a:cubicBezTo>
                <a:lnTo>
                  <a:pt x="156962" y="4678188"/>
                </a:lnTo>
                <a:cubicBezTo>
                  <a:pt x="142448" y="4687864"/>
                  <a:pt x="123095" y="4692703"/>
                  <a:pt x="113419" y="4707217"/>
                </a:cubicBezTo>
                <a:cubicBezTo>
                  <a:pt x="46800" y="4807144"/>
                  <a:pt x="151833" y="4726860"/>
                  <a:pt x="69876" y="4808817"/>
                </a:cubicBezTo>
                <a:cubicBezTo>
                  <a:pt x="57541" y="4821152"/>
                  <a:pt x="40847" y="4828169"/>
                  <a:pt x="26333" y="4837845"/>
                </a:cubicBezTo>
                <a:cubicBezTo>
                  <a:pt x="-44962" y="5051734"/>
                  <a:pt x="-2385" y="4877343"/>
                  <a:pt x="548847" y="4910417"/>
                </a:cubicBezTo>
                <a:cubicBezTo>
                  <a:pt x="611815" y="4914195"/>
                  <a:pt x="674638" y="4920093"/>
                  <a:pt x="737533" y="4924931"/>
                </a:cubicBezTo>
                <a:lnTo>
                  <a:pt x="2276047" y="4910417"/>
                </a:lnTo>
                <a:cubicBezTo>
                  <a:pt x="2291344" y="4910136"/>
                  <a:pt x="2304747" y="4899613"/>
                  <a:pt x="2319590" y="4895902"/>
                </a:cubicBezTo>
                <a:cubicBezTo>
                  <a:pt x="2343523" y="4889919"/>
                  <a:pt x="2367582" y="4883495"/>
                  <a:pt x="2392162" y="4881388"/>
                </a:cubicBezTo>
                <a:cubicBezTo>
                  <a:pt x="2537095" y="4868965"/>
                  <a:pt x="2682447" y="4862036"/>
                  <a:pt x="2827590" y="4852360"/>
                </a:cubicBezTo>
                <a:cubicBezTo>
                  <a:pt x="2900161" y="4842684"/>
                  <a:pt x="2972112" y="4825116"/>
                  <a:pt x="3045304" y="4823331"/>
                </a:cubicBezTo>
                <a:cubicBezTo>
                  <a:pt x="3243718" y="4818491"/>
                  <a:pt x="3586562" y="4850956"/>
                  <a:pt x="3785533" y="4866874"/>
                </a:cubicBezTo>
                <a:cubicBezTo>
                  <a:pt x="3809129" y="4871593"/>
                  <a:pt x="3926619" y="4895902"/>
                  <a:pt x="3945190" y="4895902"/>
                </a:cubicBezTo>
                <a:cubicBezTo>
                  <a:pt x="4061405" y="4895902"/>
                  <a:pt x="4177419" y="4886226"/>
                  <a:pt x="4293533" y="4881388"/>
                </a:cubicBezTo>
                <a:cubicBezTo>
                  <a:pt x="4303209" y="4852359"/>
                  <a:pt x="4323048" y="4824897"/>
                  <a:pt x="4322562" y="4794302"/>
                </a:cubicBezTo>
                <a:cubicBezTo>
                  <a:pt x="4307655" y="3855236"/>
                  <a:pt x="4367830" y="4178821"/>
                  <a:pt x="4293533" y="3807331"/>
                </a:cubicBezTo>
                <a:cubicBezTo>
                  <a:pt x="4288695" y="3429960"/>
                  <a:pt x="4283332" y="3052595"/>
                  <a:pt x="4279019" y="2675217"/>
                </a:cubicBezTo>
                <a:cubicBezTo>
                  <a:pt x="4262550" y="1234162"/>
                  <a:pt x="4356633" y="1727984"/>
                  <a:pt x="4249990" y="1194760"/>
                </a:cubicBezTo>
                <a:cubicBezTo>
                  <a:pt x="4245152" y="1097998"/>
                  <a:pt x="4246581" y="1000718"/>
                  <a:pt x="4235476" y="904474"/>
                </a:cubicBezTo>
                <a:cubicBezTo>
                  <a:pt x="4231969" y="874077"/>
                  <a:pt x="4212448" y="847393"/>
                  <a:pt x="4206447" y="817388"/>
                </a:cubicBezTo>
                <a:cubicBezTo>
                  <a:pt x="4201609" y="793198"/>
                  <a:pt x="4197916" y="768750"/>
                  <a:pt x="4191933" y="744817"/>
                </a:cubicBezTo>
                <a:cubicBezTo>
                  <a:pt x="4147297" y="566268"/>
                  <a:pt x="4216412" y="896230"/>
                  <a:pt x="4162904" y="628702"/>
                </a:cubicBezTo>
                <a:cubicBezTo>
                  <a:pt x="4152777" y="517299"/>
                  <a:pt x="4153292" y="479043"/>
                  <a:pt x="4133876" y="381960"/>
                </a:cubicBezTo>
                <a:cubicBezTo>
                  <a:pt x="4106722" y="246186"/>
                  <a:pt x="4132519" y="391047"/>
                  <a:pt x="4104847" y="280360"/>
                </a:cubicBezTo>
                <a:cubicBezTo>
                  <a:pt x="4079736" y="179919"/>
                  <a:pt x="4109091" y="235925"/>
                  <a:pt x="4061304" y="164245"/>
                </a:cubicBezTo>
                <a:cubicBezTo>
                  <a:pt x="4080513" y="87414"/>
                  <a:pt x="4075818" y="23940"/>
                  <a:pt x="4061304" y="4588"/>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9040A609-A017-280D-7EE1-900B7A877446}"/>
              </a:ext>
            </a:extLst>
          </p:cNvPr>
          <p:cNvPicPr>
            <a:picLocks noChangeAspect="1"/>
          </p:cNvPicPr>
          <p:nvPr/>
        </p:nvPicPr>
        <p:blipFill>
          <a:blip r:embed="rId3"/>
          <a:stretch>
            <a:fillRect/>
          </a:stretch>
        </p:blipFill>
        <p:spPr>
          <a:xfrm>
            <a:off x="10354464" y="3898600"/>
            <a:ext cx="1816291" cy="2566277"/>
          </a:xfrm>
          <a:prstGeom prst="rect">
            <a:avLst/>
          </a:prstGeom>
        </p:spPr>
      </p:pic>
      <p:pic>
        <p:nvPicPr>
          <p:cNvPr id="35" name="Picture 34">
            <a:extLst>
              <a:ext uri="{FF2B5EF4-FFF2-40B4-BE49-F238E27FC236}">
                <a16:creationId xmlns:a16="http://schemas.microsoft.com/office/drawing/2014/main" id="{D35DD56E-556E-8A53-7D39-58E8217C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1974" y="4693299"/>
            <a:ext cx="2384156" cy="2147888"/>
          </a:xfrm>
          <a:prstGeom prst="rect">
            <a:avLst/>
          </a:prstGeom>
        </p:spPr>
      </p:pic>
      <p:sp>
        <p:nvSpPr>
          <p:cNvPr id="17" name="Content Placeholder 16">
            <a:extLst>
              <a:ext uri="{FF2B5EF4-FFF2-40B4-BE49-F238E27FC236}">
                <a16:creationId xmlns:a16="http://schemas.microsoft.com/office/drawing/2014/main" id="{E5119300-ACD9-292F-687F-8A9BDAAB2F50}"/>
              </a:ext>
            </a:extLst>
          </p:cNvPr>
          <p:cNvSpPr>
            <a:spLocks noGrp="1"/>
          </p:cNvSpPr>
          <p:nvPr>
            <p:ph idx="1"/>
          </p:nvPr>
        </p:nvSpPr>
        <p:spPr>
          <a:xfrm>
            <a:off x="242842" y="1658218"/>
            <a:ext cx="10515600" cy="4351338"/>
          </a:xfrm>
        </p:spPr>
        <p:txBody>
          <a:bodyPr/>
          <a:lstStyle/>
          <a:p>
            <a:pPr marL="0" indent="0">
              <a:buNone/>
            </a:pPr>
            <a:r>
              <a:rPr lang="en-US" dirty="0">
                <a:latin typeface="Henny Penny"/>
              </a:rPr>
              <a:t>Quick Export is used to export Student data for the current student selection. In addition to allowing administrators to export data from the Students table, data from related tables may also be exported via Quick Export using various Data Access Tags.</a:t>
            </a:r>
          </a:p>
        </p:txBody>
      </p:sp>
    </p:spTree>
    <p:extLst>
      <p:ext uri="{BB962C8B-B14F-4D97-AF65-F5344CB8AC3E}">
        <p14:creationId xmlns:p14="http://schemas.microsoft.com/office/powerpoint/2010/main" val="17006661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074D7E"/>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FEDC2D-53BD-4CFF-A168-56379104CD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298145" y="-1820478"/>
            <a:ext cx="5956580" cy="10498955"/>
          </a:xfrm>
          <a:prstGeom prst="rect">
            <a:avLst/>
          </a:prstGeom>
        </p:spPr>
      </p:pic>
      <p:pic>
        <p:nvPicPr>
          <p:cNvPr id="6" name="Picture 5">
            <a:extLst>
              <a:ext uri="{FF2B5EF4-FFF2-40B4-BE49-F238E27FC236}">
                <a16:creationId xmlns:a16="http://schemas.microsoft.com/office/drawing/2014/main" id="{25B31E30-E86F-4297-88A9-01885730E7D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520" b="100000" l="49357" r="100000"/>
                    </a14:imgEffect>
                  </a14:imgLayer>
                </a14:imgProps>
              </a:ext>
              <a:ext uri="{28A0092B-C50C-407E-A947-70E740481C1C}">
                <a14:useLocalDpi xmlns:a14="http://schemas.microsoft.com/office/drawing/2010/main" val="0"/>
              </a:ext>
            </a:extLst>
          </a:blip>
          <a:srcRect l="48727" t="51219" r="1273" b="-1116"/>
          <a:stretch/>
        </p:blipFill>
        <p:spPr>
          <a:xfrm>
            <a:off x="10098015" y="4214219"/>
            <a:ext cx="1885392" cy="2363967"/>
          </a:xfrm>
          <a:prstGeom prst="rect">
            <a:avLst/>
          </a:prstGeom>
        </p:spPr>
      </p:pic>
      <p:pic>
        <p:nvPicPr>
          <p:cNvPr id="3" name="Picture 2">
            <a:extLst>
              <a:ext uri="{FF2B5EF4-FFF2-40B4-BE49-F238E27FC236}">
                <a16:creationId xmlns:a16="http://schemas.microsoft.com/office/drawing/2014/main" id="{57FB9D42-8D84-4AAF-B48D-A76F5156B0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81" y="2690862"/>
            <a:ext cx="3195658" cy="4167138"/>
          </a:xfrm>
          <a:prstGeom prst="rect">
            <a:avLst/>
          </a:prstGeom>
        </p:spPr>
      </p:pic>
      <p:sp>
        <p:nvSpPr>
          <p:cNvPr id="2" name="Title 1">
            <a:extLst>
              <a:ext uri="{FF2B5EF4-FFF2-40B4-BE49-F238E27FC236}">
                <a16:creationId xmlns:a16="http://schemas.microsoft.com/office/drawing/2014/main" id="{9E710CAF-8040-40BA-038A-3A0F62ACD970}"/>
              </a:ext>
            </a:extLst>
          </p:cNvPr>
          <p:cNvSpPr txBox="1">
            <a:spLocks/>
          </p:cNvSpPr>
          <p:nvPr/>
        </p:nvSpPr>
        <p:spPr>
          <a:xfrm>
            <a:off x="2622802" y="2009396"/>
            <a:ext cx="7766936" cy="2653836"/>
          </a:xfrm>
          <a:prstGeom prst="rect">
            <a:avLst/>
          </a:prstGeom>
        </p:spPr>
        <p:txBody>
          <a:bodyPr vert="horz" lIns="91440" tIns="45720" rIns="91440" bIns="45720" rtlCol="0" anchor="b">
            <a:normAutofit/>
          </a:bodyPr>
          <a:lstStyle>
            <a:lvl1pPr algn="l" defTabSz="457200" rtl="0" eaLnBrk="1" latinLnBrk="0" hangingPunct="1">
              <a:spcBef>
                <a:spcPct val="0"/>
              </a:spcBef>
              <a:buNone/>
              <a:defRPr sz="40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0F6FC6"/>
                </a:solidFill>
                <a:effectLst/>
                <a:uLnTx/>
                <a:uFillTx/>
                <a:latin typeface="Gill Sans Nova Ultra Bold" panose="020B0B02020104020203" pitchFamily="34" charset="0"/>
                <a:ea typeface="+mj-ea"/>
                <a:cs typeface="+mj-cs"/>
              </a:rPr>
              <a:t>How do I Use the Quick Student Export Function?</a:t>
            </a:r>
          </a:p>
        </p:txBody>
      </p:sp>
    </p:spTree>
    <p:extLst>
      <p:ext uri="{BB962C8B-B14F-4D97-AF65-F5344CB8AC3E}">
        <p14:creationId xmlns:p14="http://schemas.microsoft.com/office/powerpoint/2010/main" val="129354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999"/>
                                        <p:tgtEl>
                                          <p:spTgt spid="6"/>
                                        </p:tgtEl>
                                      </p:cBhvr>
                                    </p:animEffect>
                                    <p:anim calcmode="lin" valueType="num">
                                      <p:cBhvr>
                                        <p:cTn id="8" dur="999" fill="hold"/>
                                        <p:tgtEl>
                                          <p:spTgt spid="6"/>
                                        </p:tgtEl>
                                        <p:attrNameLst>
                                          <p:attrName>ppt_x</p:attrName>
                                        </p:attrNameLst>
                                      </p:cBhvr>
                                      <p:tavLst>
                                        <p:tav tm="0">
                                          <p:val>
                                            <p:strVal val="#ppt_x"/>
                                          </p:val>
                                        </p:tav>
                                        <p:tav tm="100000">
                                          <p:val>
                                            <p:strVal val="#ppt_x"/>
                                          </p:val>
                                        </p:tav>
                                      </p:tavLst>
                                    </p:anim>
                                    <p:anim calcmode="lin" valueType="num">
                                      <p:cBhvr>
                                        <p:cTn id="9" dur="999"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77D7B-0542-4C67-896A-211B8D879C9D}"/>
              </a:ext>
            </a:extLst>
          </p:cNvPr>
          <p:cNvSpPr>
            <a:spLocks noGrp="1"/>
          </p:cNvSpPr>
          <p:nvPr>
            <p:ph type="title"/>
          </p:nvPr>
        </p:nvSpPr>
        <p:spPr>
          <a:xfrm>
            <a:off x="278699" y="588925"/>
            <a:ext cx="11306497" cy="671943"/>
          </a:xfrm>
        </p:spPr>
        <p:txBody>
          <a:bodyPr>
            <a:noAutofit/>
          </a:bodyPr>
          <a:lstStyle/>
          <a:p>
            <a:r>
              <a:rPr lang="en-US" sz="3600" dirty="0">
                <a:latin typeface="Arial" panose="020B0604020202020204" pitchFamily="34" charset="0"/>
                <a:cs typeface="Arial" panose="020B0604020202020204" pitchFamily="34" charset="0"/>
              </a:rPr>
              <a:t>How do I use the Quick Student Export Function?</a:t>
            </a:r>
          </a:p>
        </p:txBody>
      </p:sp>
      <p:sp>
        <p:nvSpPr>
          <p:cNvPr id="34" name="Freeform: Shape 33">
            <a:extLst>
              <a:ext uri="{FF2B5EF4-FFF2-40B4-BE49-F238E27FC236}">
                <a16:creationId xmlns:a16="http://schemas.microsoft.com/office/drawing/2014/main" id="{DF747781-A3E0-FF9B-90F1-9182A5F11D4E}"/>
              </a:ext>
            </a:extLst>
          </p:cNvPr>
          <p:cNvSpPr/>
          <p:nvPr/>
        </p:nvSpPr>
        <p:spPr>
          <a:xfrm>
            <a:off x="9254896" y="3694070"/>
            <a:ext cx="3007092" cy="3211830"/>
          </a:xfrm>
          <a:custGeom>
            <a:avLst/>
            <a:gdLst>
              <a:gd name="connsiteX0" fmla="*/ 4061304 w 4331555"/>
              <a:gd name="connsiteY0" fmla="*/ 4588 h 4946275"/>
              <a:gd name="connsiteX1" fmla="*/ 3974219 w 4331555"/>
              <a:gd name="connsiteY1" fmla="*/ 48131 h 4946275"/>
              <a:gd name="connsiteX2" fmla="*/ 3930676 w 4331555"/>
              <a:gd name="connsiteY2" fmla="*/ 77160 h 4946275"/>
              <a:gd name="connsiteX3" fmla="*/ 3800047 w 4331555"/>
              <a:gd name="connsiteY3" fmla="*/ 106188 h 4946275"/>
              <a:gd name="connsiteX4" fmla="*/ 3741990 w 4331555"/>
              <a:gd name="connsiteY4" fmla="*/ 149731 h 4946275"/>
              <a:gd name="connsiteX5" fmla="*/ 3654904 w 4331555"/>
              <a:gd name="connsiteY5" fmla="*/ 207788 h 4946275"/>
              <a:gd name="connsiteX6" fmla="*/ 3553304 w 4331555"/>
              <a:gd name="connsiteY6" fmla="*/ 265845 h 4946275"/>
              <a:gd name="connsiteX7" fmla="*/ 3495247 w 4331555"/>
              <a:gd name="connsiteY7" fmla="*/ 309388 h 4946275"/>
              <a:gd name="connsiteX8" fmla="*/ 3451704 w 4331555"/>
              <a:gd name="connsiteY8" fmla="*/ 338417 h 4946275"/>
              <a:gd name="connsiteX9" fmla="*/ 3422676 w 4331555"/>
              <a:gd name="connsiteY9" fmla="*/ 381960 h 4946275"/>
              <a:gd name="connsiteX10" fmla="*/ 3379133 w 4331555"/>
              <a:gd name="connsiteY10" fmla="*/ 410988 h 4946275"/>
              <a:gd name="connsiteX11" fmla="*/ 3292047 w 4331555"/>
              <a:gd name="connsiteY11" fmla="*/ 512588 h 4946275"/>
              <a:gd name="connsiteX12" fmla="*/ 3277533 w 4331555"/>
              <a:gd name="connsiteY12" fmla="*/ 556131 h 4946275"/>
              <a:gd name="connsiteX13" fmla="*/ 3263019 w 4331555"/>
              <a:gd name="connsiteY13" fmla="*/ 657731 h 4946275"/>
              <a:gd name="connsiteX14" fmla="*/ 3350104 w 4331555"/>
              <a:gd name="connsiteY14" fmla="*/ 686760 h 4946275"/>
              <a:gd name="connsiteX15" fmla="*/ 3364619 w 4331555"/>
              <a:gd name="connsiteY15" fmla="*/ 933502 h 4946275"/>
              <a:gd name="connsiteX16" fmla="*/ 3350104 w 4331555"/>
              <a:gd name="connsiteY16" fmla="*/ 977045 h 4946275"/>
              <a:gd name="connsiteX17" fmla="*/ 3306562 w 4331555"/>
              <a:gd name="connsiteY17" fmla="*/ 1020588 h 4946275"/>
              <a:gd name="connsiteX18" fmla="*/ 3277533 w 4331555"/>
              <a:gd name="connsiteY18" fmla="*/ 1064131 h 4946275"/>
              <a:gd name="connsiteX19" fmla="*/ 3219476 w 4331555"/>
              <a:gd name="connsiteY19" fmla="*/ 1136702 h 4946275"/>
              <a:gd name="connsiteX20" fmla="*/ 3117876 w 4331555"/>
              <a:gd name="connsiteY20" fmla="*/ 1223788 h 4946275"/>
              <a:gd name="connsiteX21" fmla="*/ 3059819 w 4331555"/>
              <a:gd name="connsiteY21" fmla="*/ 1252817 h 4946275"/>
              <a:gd name="connsiteX22" fmla="*/ 3001762 w 4331555"/>
              <a:gd name="connsiteY22" fmla="*/ 1339902 h 4946275"/>
              <a:gd name="connsiteX23" fmla="*/ 3030790 w 4331555"/>
              <a:gd name="connsiteY23" fmla="*/ 1426988 h 4946275"/>
              <a:gd name="connsiteX24" fmla="*/ 2972733 w 4331555"/>
              <a:gd name="connsiteY24" fmla="*/ 1717274 h 4946275"/>
              <a:gd name="connsiteX25" fmla="*/ 2842104 w 4331555"/>
              <a:gd name="connsiteY25" fmla="*/ 1847902 h 4946275"/>
              <a:gd name="connsiteX26" fmla="*/ 2827590 w 4331555"/>
              <a:gd name="connsiteY26" fmla="*/ 1891445 h 4946275"/>
              <a:gd name="connsiteX27" fmla="*/ 2769533 w 4331555"/>
              <a:gd name="connsiteY27" fmla="*/ 1964017 h 4946275"/>
              <a:gd name="connsiteX28" fmla="*/ 2755019 w 4331555"/>
              <a:gd name="connsiteY28" fmla="*/ 2080131 h 4946275"/>
              <a:gd name="connsiteX29" fmla="*/ 2711476 w 4331555"/>
              <a:gd name="connsiteY29" fmla="*/ 2181731 h 4946275"/>
              <a:gd name="connsiteX30" fmla="*/ 2667933 w 4331555"/>
              <a:gd name="connsiteY30" fmla="*/ 2225274 h 4946275"/>
              <a:gd name="connsiteX31" fmla="*/ 2638904 w 4331555"/>
              <a:gd name="connsiteY31" fmla="*/ 2268817 h 4946275"/>
              <a:gd name="connsiteX32" fmla="*/ 2493762 w 4331555"/>
              <a:gd name="connsiteY32" fmla="*/ 2428474 h 4946275"/>
              <a:gd name="connsiteX33" fmla="*/ 2479247 w 4331555"/>
              <a:gd name="connsiteY33" fmla="*/ 2472017 h 4946275"/>
              <a:gd name="connsiteX34" fmla="*/ 2450219 w 4331555"/>
              <a:gd name="connsiteY34" fmla="*/ 2602645 h 4946275"/>
              <a:gd name="connsiteX35" fmla="*/ 2421190 w 4331555"/>
              <a:gd name="connsiteY35" fmla="*/ 2718760 h 4946275"/>
              <a:gd name="connsiteX36" fmla="*/ 2406676 w 4331555"/>
              <a:gd name="connsiteY36" fmla="*/ 2762302 h 4946275"/>
              <a:gd name="connsiteX37" fmla="*/ 2334104 w 4331555"/>
              <a:gd name="connsiteY37" fmla="*/ 2863902 h 4946275"/>
              <a:gd name="connsiteX38" fmla="*/ 2247019 w 4331555"/>
              <a:gd name="connsiteY38" fmla="*/ 2907445 h 4946275"/>
              <a:gd name="connsiteX39" fmla="*/ 2188962 w 4331555"/>
              <a:gd name="connsiteY39" fmla="*/ 2965502 h 4946275"/>
              <a:gd name="connsiteX40" fmla="*/ 2145419 w 4331555"/>
              <a:gd name="connsiteY40" fmla="*/ 2980017 h 4946275"/>
              <a:gd name="connsiteX41" fmla="*/ 2058333 w 4331555"/>
              <a:gd name="connsiteY41" fmla="*/ 3038074 h 4946275"/>
              <a:gd name="connsiteX42" fmla="*/ 1956733 w 4331555"/>
              <a:gd name="connsiteY42" fmla="*/ 3110645 h 4946275"/>
              <a:gd name="connsiteX43" fmla="*/ 1913190 w 4331555"/>
              <a:gd name="connsiteY43" fmla="*/ 3154188 h 4946275"/>
              <a:gd name="connsiteX44" fmla="*/ 1869647 w 4331555"/>
              <a:gd name="connsiteY44" fmla="*/ 3183217 h 4946275"/>
              <a:gd name="connsiteX45" fmla="*/ 1811590 w 4331555"/>
              <a:gd name="connsiteY45" fmla="*/ 3270302 h 4946275"/>
              <a:gd name="connsiteX46" fmla="*/ 1782562 w 4331555"/>
              <a:gd name="connsiteY46" fmla="*/ 3313845 h 4946275"/>
              <a:gd name="connsiteX47" fmla="*/ 1753533 w 4331555"/>
              <a:gd name="connsiteY47" fmla="*/ 3357388 h 4946275"/>
              <a:gd name="connsiteX48" fmla="*/ 1695476 w 4331555"/>
              <a:gd name="connsiteY48" fmla="*/ 3458988 h 4946275"/>
              <a:gd name="connsiteX49" fmla="*/ 1593876 w 4331555"/>
              <a:gd name="connsiteY49" fmla="*/ 3604131 h 4946275"/>
              <a:gd name="connsiteX50" fmla="*/ 1492276 w 4331555"/>
              <a:gd name="connsiteY50" fmla="*/ 3691217 h 4946275"/>
              <a:gd name="connsiteX51" fmla="*/ 1361647 w 4331555"/>
              <a:gd name="connsiteY51" fmla="*/ 3749274 h 4946275"/>
              <a:gd name="connsiteX52" fmla="*/ 1318104 w 4331555"/>
              <a:gd name="connsiteY52" fmla="*/ 3763788 h 4946275"/>
              <a:gd name="connsiteX53" fmla="*/ 1231019 w 4331555"/>
              <a:gd name="connsiteY53" fmla="*/ 3821845 h 4946275"/>
              <a:gd name="connsiteX54" fmla="*/ 1158447 w 4331555"/>
              <a:gd name="connsiteY54" fmla="*/ 3879902 h 4946275"/>
              <a:gd name="connsiteX55" fmla="*/ 1100390 w 4331555"/>
              <a:gd name="connsiteY55" fmla="*/ 3981502 h 4946275"/>
              <a:gd name="connsiteX56" fmla="*/ 1071362 w 4331555"/>
              <a:gd name="connsiteY56" fmla="*/ 4025045 h 4946275"/>
              <a:gd name="connsiteX57" fmla="*/ 1013304 w 4331555"/>
              <a:gd name="connsiteY57" fmla="*/ 4039560 h 4946275"/>
              <a:gd name="connsiteX58" fmla="*/ 984276 w 4331555"/>
              <a:gd name="connsiteY58" fmla="*/ 4097617 h 4946275"/>
              <a:gd name="connsiteX59" fmla="*/ 926219 w 4331555"/>
              <a:gd name="connsiteY59" fmla="*/ 4126645 h 4946275"/>
              <a:gd name="connsiteX60" fmla="*/ 839133 w 4331555"/>
              <a:gd name="connsiteY60" fmla="*/ 4170188 h 4946275"/>
              <a:gd name="connsiteX61" fmla="*/ 752047 w 4331555"/>
              <a:gd name="connsiteY61" fmla="*/ 4242760 h 4946275"/>
              <a:gd name="connsiteX62" fmla="*/ 664962 w 4331555"/>
              <a:gd name="connsiteY62" fmla="*/ 4300817 h 4946275"/>
              <a:gd name="connsiteX63" fmla="*/ 621419 w 4331555"/>
              <a:gd name="connsiteY63" fmla="*/ 4329845 h 4946275"/>
              <a:gd name="connsiteX64" fmla="*/ 577876 w 4331555"/>
              <a:gd name="connsiteY64" fmla="*/ 4358874 h 4946275"/>
              <a:gd name="connsiteX65" fmla="*/ 534333 w 4331555"/>
              <a:gd name="connsiteY65" fmla="*/ 4373388 h 4946275"/>
              <a:gd name="connsiteX66" fmla="*/ 476276 w 4331555"/>
              <a:gd name="connsiteY66" fmla="*/ 4460474 h 4946275"/>
              <a:gd name="connsiteX67" fmla="*/ 461762 w 4331555"/>
              <a:gd name="connsiteY67" fmla="*/ 4518531 h 4946275"/>
              <a:gd name="connsiteX68" fmla="*/ 418219 w 4331555"/>
              <a:gd name="connsiteY68" fmla="*/ 4547560 h 4946275"/>
              <a:gd name="connsiteX69" fmla="*/ 331133 w 4331555"/>
              <a:gd name="connsiteY69" fmla="*/ 4576588 h 4946275"/>
              <a:gd name="connsiteX70" fmla="*/ 244047 w 4331555"/>
              <a:gd name="connsiteY70" fmla="*/ 4634645 h 4946275"/>
              <a:gd name="connsiteX71" fmla="*/ 200504 w 4331555"/>
              <a:gd name="connsiteY71" fmla="*/ 4663674 h 4946275"/>
              <a:gd name="connsiteX72" fmla="*/ 156962 w 4331555"/>
              <a:gd name="connsiteY72" fmla="*/ 4678188 h 4946275"/>
              <a:gd name="connsiteX73" fmla="*/ 113419 w 4331555"/>
              <a:gd name="connsiteY73" fmla="*/ 4707217 h 4946275"/>
              <a:gd name="connsiteX74" fmla="*/ 69876 w 4331555"/>
              <a:gd name="connsiteY74" fmla="*/ 4808817 h 4946275"/>
              <a:gd name="connsiteX75" fmla="*/ 26333 w 4331555"/>
              <a:gd name="connsiteY75" fmla="*/ 4837845 h 4946275"/>
              <a:gd name="connsiteX76" fmla="*/ 548847 w 4331555"/>
              <a:gd name="connsiteY76" fmla="*/ 4910417 h 4946275"/>
              <a:gd name="connsiteX77" fmla="*/ 737533 w 4331555"/>
              <a:gd name="connsiteY77" fmla="*/ 4924931 h 4946275"/>
              <a:gd name="connsiteX78" fmla="*/ 2276047 w 4331555"/>
              <a:gd name="connsiteY78" fmla="*/ 4910417 h 4946275"/>
              <a:gd name="connsiteX79" fmla="*/ 2319590 w 4331555"/>
              <a:gd name="connsiteY79" fmla="*/ 4895902 h 4946275"/>
              <a:gd name="connsiteX80" fmla="*/ 2392162 w 4331555"/>
              <a:gd name="connsiteY80" fmla="*/ 4881388 h 4946275"/>
              <a:gd name="connsiteX81" fmla="*/ 2827590 w 4331555"/>
              <a:gd name="connsiteY81" fmla="*/ 4852360 h 4946275"/>
              <a:gd name="connsiteX82" fmla="*/ 3045304 w 4331555"/>
              <a:gd name="connsiteY82" fmla="*/ 4823331 h 4946275"/>
              <a:gd name="connsiteX83" fmla="*/ 3785533 w 4331555"/>
              <a:gd name="connsiteY83" fmla="*/ 4866874 h 4946275"/>
              <a:gd name="connsiteX84" fmla="*/ 3945190 w 4331555"/>
              <a:gd name="connsiteY84" fmla="*/ 4895902 h 4946275"/>
              <a:gd name="connsiteX85" fmla="*/ 4293533 w 4331555"/>
              <a:gd name="connsiteY85" fmla="*/ 4881388 h 4946275"/>
              <a:gd name="connsiteX86" fmla="*/ 4322562 w 4331555"/>
              <a:gd name="connsiteY86" fmla="*/ 4794302 h 4946275"/>
              <a:gd name="connsiteX87" fmla="*/ 4293533 w 4331555"/>
              <a:gd name="connsiteY87" fmla="*/ 3807331 h 4946275"/>
              <a:gd name="connsiteX88" fmla="*/ 4279019 w 4331555"/>
              <a:gd name="connsiteY88" fmla="*/ 2675217 h 4946275"/>
              <a:gd name="connsiteX89" fmla="*/ 4249990 w 4331555"/>
              <a:gd name="connsiteY89" fmla="*/ 1194760 h 4946275"/>
              <a:gd name="connsiteX90" fmla="*/ 4235476 w 4331555"/>
              <a:gd name="connsiteY90" fmla="*/ 904474 h 4946275"/>
              <a:gd name="connsiteX91" fmla="*/ 4206447 w 4331555"/>
              <a:gd name="connsiteY91" fmla="*/ 817388 h 4946275"/>
              <a:gd name="connsiteX92" fmla="*/ 4191933 w 4331555"/>
              <a:gd name="connsiteY92" fmla="*/ 744817 h 4946275"/>
              <a:gd name="connsiteX93" fmla="*/ 4162904 w 4331555"/>
              <a:gd name="connsiteY93" fmla="*/ 628702 h 4946275"/>
              <a:gd name="connsiteX94" fmla="*/ 4133876 w 4331555"/>
              <a:gd name="connsiteY94" fmla="*/ 381960 h 4946275"/>
              <a:gd name="connsiteX95" fmla="*/ 4104847 w 4331555"/>
              <a:gd name="connsiteY95" fmla="*/ 280360 h 4946275"/>
              <a:gd name="connsiteX96" fmla="*/ 4061304 w 4331555"/>
              <a:gd name="connsiteY96" fmla="*/ 164245 h 4946275"/>
              <a:gd name="connsiteX97" fmla="*/ 4061304 w 4331555"/>
              <a:gd name="connsiteY97" fmla="*/ 4588 h 494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4331555" h="4946275">
                <a:moveTo>
                  <a:pt x="4061304" y="4588"/>
                </a:moveTo>
                <a:cubicBezTo>
                  <a:pt x="4046790" y="-14764"/>
                  <a:pt x="4002589" y="32369"/>
                  <a:pt x="3974219" y="48131"/>
                </a:cubicBezTo>
                <a:cubicBezTo>
                  <a:pt x="3958970" y="56603"/>
                  <a:pt x="3946278" y="69359"/>
                  <a:pt x="3930676" y="77160"/>
                </a:cubicBezTo>
                <a:cubicBezTo>
                  <a:pt x="3894946" y="95025"/>
                  <a:pt x="3833492" y="100614"/>
                  <a:pt x="3800047" y="106188"/>
                </a:cubicBezTo>
                <a:cubicBezTo>
                  <a:pt x="3780695" y="120702"/>
                  <a:pt x="3761808" y="135859"/>
                  <a:pt x="3741990" y="149731"/>
                </a:cubicBezTo>
                <a:cubicBezTo>
                  <a:pt x="3713409" y="169738"/>
                  <a:pt x="3682814" y="186855"/>
                  <a:pt x="3654904" y="207788"/>
                </a:cubicBezTo>
                <a:cubicBezTo>
                  <a:pt x="3584607" y="260511"/>
                  <a:pt x="3619796" y="243681"/>
                  <a:pt x="3553304" y="265845"/>
                </a:cubicBezTo>
                <a:cubicBezTo>
                  <a:pt x="3533952" y="280359"/>
                  <a:pt x="3514932" y="295328"/>
                  <a:pt x="3495247" y="309388"/>
                </a:cubicBezTo>
                <a:cubicBezTo>
                  <a:pt x="3481052" y="319527"/>
                  <a:pt x="3464039" y="326082"/>
                  <a:pt x="3451704" y="338417"/>
                </a:cubicBezTo>
                <a:cubicBezTo>
                  <a:pt x="3439369" y="350752"/>
                  <a:pt x="3435011" y="369625"/>
                  <a:pt x="3422676" y="381960"/>
                </a:cubicBezTo>
                <a:cubicBezTo>
                  <a:pt x="3410341" y="394295"/>
                  <a:pt x="3392534" y="399821"/>
                  <a:pt x="3379133" y="410988"/>
                </a:cubicBezTo>
                <a:cubicBezTo>
                  <a:pt x="3338702" y="444680"/>
                  <a:pt x="3324080" y="469878"/>
                  <a:pt x="3292047" y="512588"/>
                </a:cubicBezTo>
                <a:cubicBezTo>
                  <a:pt x="3287209" y="527102"/>
                  <a:pt x="3284375" y="542447"/>
                  <a:pt x="3277533" y="556131"/>
                </a:cubicBezTo>
                <a:cubicBezTo>
                  <a:pt x="3262487" y="586224"/>
                  <a:pt x="3215630" y="617112"/>
                  <a:pt x="3263019" y="657731"/>
                </a:cubicBezTo>
                <a:cubicBezTo>
                  <a:pt x="3286251" y="677644"/>
                  <a:pt x="3350104" y="686760"/>
                  <a:pt x="3350104" y="686760"/>
                </a:cubicBezTo>
                <a:cubicBezTo>
                  <a:pt x="3392073" y="812664"/>
                  <a:pt x="3388818" y="764115"/>
                  <a:pt x="3364619" y="933502"/>
                </a:cubicBezTo>
                <a:cubicBezTo>
                  <a:pt x="3362455" y="948648"/>
                  <a:pt x="3358591" y="964315"/>
                  <a:pt x="3350104" y="977045"/>
                </a:cubicBezTo>
                <a:cubicBezTo>
                  <a:pt x="3338718" y="994124"/>
                  <a:pt x="3319702" y="1004819"/>
                  <a:pt x="3306562" y="1020588"/>
                </a:cubicBezTo>
                <a:cubicBezTo>
                  <a:pt x="3295395" y="1033989"/>
                  <a:pt x="3288000" y="1050176"/>
                  <a:pt x="3277533" y="1064131"/>
                </a:cubicBezTo>
                <a:cubicBezTo>
                  <a:pt x="3258946" y="1088914"/>
                  <a:pt x="3239876" y="1113388"/>
                  <a:pt x="3219476" y="1136702"/>
                </a:cubicBezTo>
                <a:cubicBezTo>
                  <a:pt x="3190813" y="1169460"/>
                  <a:pt x="3154660" y="1200798"/>
                  <a:pt x="3117876" y="1223788"/>
                </a:cubicBezTo>
                <a:cubicBezTo>
                  <a:pt x="3099528" y="1235255"/>
                  <a:pt x="3079171" y="1243141"/>
                  <a:pt x="3059819" y="1252817"/>
                </a:cubicBezTo>
                <a:cubicBezTo>
                  <a:pt x="3040467" y="1281845"/>
                  <a:pt x="2990730" y="1306804"/>
                  <a:pt x="3001762" y="1339902"/>
                </a:cubicBezTo>
                <a:lnTo>
                  <a:pt x="3030790" y="1426988"/>
                </a:lnTo>
                <a:cubicBezTo>
                  <a:pt x="3019607" y="1605912"/>
                  <a:pt x="3061303" y="1621324"/>
                  <a:pt x="2972733" y="1717274"/>
                </a:cubicBezTo>
                <a:cubicBezTo>
                  <a:pt x="2930965" y="1762522"/>
                  <a:pt x="2842104" y="1847902"/>
                  <a:pt x="2842104" y="1847902"/>
                </a:cubicBezTo>
                <a:cubicBezTo>
                  <a:pt x="2837266" y="1862416"/>
                  <a:pt x="2837147" y="1879498"/>
                  <a:pt x="2827590" y="1891445"/>
                </a:cubicBezTo>
                <a:cubicBezTo>
                  <a:pt x="2752560" y="1985233"/>
                  <a:pt x="2806014" y="1854571"/>
                  <a:pt x="2769533" y="1964017"/>
                </a:cubicBezTo>
                <a:cubicBezTo>
                  <a:pt x="2764695" y="2002722"/>
                  <a:pt x="2761997" y="2041754"/>
                  <a:pt x="2755019" y="2080131"/>
                </a:cubicBezTo>
                <a:cubicBezTo>
                  <a:pt x="2750397" y="2105551"/>
                  <a:pt x="2723679" y="2164647"/>
                  <a:pt x="2711476" y="2181731"/>
                </a:cubicBezTo>
                <a:cubicBezTo>
                  <a:pt x="2699545" y="2198434"/>
                  <a:pt x="2681074" y="2209505"/>
                  <a:pt x="2667933" y="2225274"/>
                </a:cubicBezTo>
                <a:cubicBezTo>
                  <a:pt x="2656766" y="2238675"/>
                  <a:pt x="2650638" y="2255909"/>
                  <a:pt x="2638904" y="2268817"/>
                </a:cubicBezTo>
                <a:cubicBezTo>
                  <a:pt x="2599708" y="2311932"/>
                  <a:pt x="2524708" y="2366582"/>
                  <a:pt x="2493762" y="2428474"/>
                </a:cubicBezTo>
                <a:cubicBezTo>
                  <a:pt x="2486920" y="2442158"/>
                  <a:pt x="2483450" y="2457306"/>
                  <a:pt x="2479247" y="2472017"/>
                </a:cubicBezTo>
                <a:cubicBezTo>
                  <a:pt x="2459130" y="2542425"/>
                  <a:pt x="2468175" y="2524837"/>
                  <a:pt x="2450219" y="2602645"/>
                </a:cubicBezTo>
                <a:cubicBezTo>
                  <a:pt x="2441248" y="2641520"/>
                  <a:pt x="2433806" y="2680911"/>
                  <a:pt x="2421190" y="2718760"/>
                </a:cubicBezTo>
                <a:cubicBezTo>
                  <a:pt x="2416352" y="2733274"/>
                  <a:pt x="2413518" y="2748618"/>
                  <a:pt x="2406676" y="2762302"/>
                </a:cubicBezTo>
                <a:cubicBezTo>
                  <a:pt x="2398435" y="2778784"/>
                  <a:pt x="2340678" y="2857328"/>
                  <a:pt x="2334104" y="2863902"/>
                </a:cubicBezTo>
                <a:cubicBezTo>
                  <a:pt x="2305966" y="2892040"/>
                  <a:pt x="2282435" y="2895640"/>
                  <a:pt x="2247019" y="2907445"/>
                </a:cubicBezTo>
                <a:cubicBezTo>
                  <a:pt x="2227667" y="2926797"/>
                  <a:pt x="2211232" y="2949594"/>
                  <a:pt x="2188962" y="2965502"/>
                </a:cubicBezTo>
                <a:cubicBezTo>
                  <a:pt x="2176512" y="2974395"/>
                  <a:pt x="2158793" y="2972587"/>
                  <a:pt x="2145419" y="2980017"/>
                </a:cubicBezTo>
                <a:cubicBezTo>
                  <a:pt x="2114921" y="2996960"/>
                  <a:pt x="2083003" y="3013404"/>
                  <a:pt x="2058333" y="3038074"/>
                </a:cubicBezTo>
                <a:cubicBezTo>
                  <a:pt x="1999491" y="3096916"/>
                  <a:pt x="2033149" y="3072437"/>
                  <a:pt x="1956733" y="3110645"/>
                </a:cubicBezTo>
                <a:cubicBezTo>
                  <a:pt x="1942219" y="3125159"/>
                  <a:pt x="1928959" y="3141047"/>
                  <a:pt x="1913190" y="3154188"/>
                </a:cubicBezTo>
                <a:cubicBezTo>
                  <a:pt x="1899789" y="3165355"/>
                  <a:pt x="1881134" y="3170089"/>
                  <a:pt x="1869647" y="3183217"/>
                </a:cubicBezTo>
                <a:cubicBezTo>
                  <a:pt x="1846673" y="3209473"/>
                  <a:pt x="1830942" y="3241274"/>
                  <a:pt x="1811590" y="3270302"/>
                </a:cubicBezTo>
                <a:lnTo>
                  <a:pt x="1782562" y="3313845"/>
                </a:lnTo>
                <a:lnTo>
                  <a:pt x="1753533" y="3357388"/>
                </a:lnTo>
                <a:cubicBezTo>
                  <a:pt x="1729348" y="3429943"/>
                  <a:pt x="1751394" y="3379105"/>
                  <a:pt x="1695476" y="3458988"/>
                </a:cubicBezTo>
                <a:cubicBezTo>
                  <a:pt x="1663678" y="3504414"/>
                  <a:pt x="1630841" y="3561006"/>
                  <a:pt x="1593876" y="3604131"/>
                </a:cubicBezTo>
                <a:cubicBezTo>
                  <a:pt x="1560562" y="3642998"/>
                  <a:pt x="1534541" y="3661028"/>
                  <a:pt x="1492276" y="3691217"/>
                </a:cubicBezTo>
                <a:cubicBezTo>
                  <a:pt x="1431901" y="3734342"/>
                  <a:pt x="1450147" y="3719774"/>
                  <a:pt x="1361647" y="3749274"/>
                </a:cubicBezTo>
                <a:lnTo>
                  <a:pt x="1318104" y="3763788"/>
                </a:lnTo>
                <a:cubicBezTo>
                  <a:pt x="1289076" y="3783140"/>
                  <a:pt x="1250371" y="3792817"/>
                  <a:pt x="1231019" y="3821845"/>
                </a:cubicBezTo>
                <a:cubicBezTo>
                  <a:pt x="1193503" y="3878118"/>
                  <a:pt x="1218539" y="3859872"/>
                  <a:pt x="1158447" y="3879902"/>
                </a:cubicBezTo>
                <a:cubicBezTo>
                  <a:pt x="1134894" y="3950563"/>
                  <a:pt x="1155310" y="3904614"/>
                  <a:pt x="1100390" y="3981502"/>
                </a:cubicBezTo>
                <a:cubicBezTo>
                  <a:pt x="1090251" y="3995697"/>
                  <a:pt x="1085876" y="4015369"/>
                  <a:pt x="1071362" y="4025045"/>
                </a:cubicBezTo>
                <a:cubicBezTo>
                  <a:pt x="1054764" y="4036110"/>
                  <a:pt x="1032657" y="4034722"/>
                  <a:pt x="1013304" y="4039560"/>
                </a:cubicBezTo>
                <a:cubicBezTo>
                  <a:pt x="1003628" y="4058912"/>
                  <a:pt x="999575" y="4082318"/>
                  <a:pt x="984276" y="4097617"/>
                </a:cubicBezTo>
                <a:cubicBezTo>
                  <a:pt x="968977" y="4112916"/>
                  <a:pt x="945005" y="4115910"/>
                  <a:pt x="926219" y="4126645"/>
                </a:cubicBezTo>
                <a:cubicBezTo>
                  <a:pt x="847435" y="4171664"/>
                  <a:pt x="918968" y="4143577"/>
                  <a:pt x="839133" y="4170188"/>
                </a:cubicBezTo>
                <a:cubicBezTo>
                  <a:pt x="786893" y="4274666"/>
                  <a:pt x="844269" y="4196648"/>
                  <a:pt x="752047" y="4242760"/>
                </a:cubicBezTo>
                <a:cubicBezTo>
                  <a:pt x="720843" y="4258362"/>
                  <a:pt x="693990" y="4281465"/>
                  <a:pt x="664962" y="4300817"/>
                </a:cubicBezTo>
                <a:lnTo>
                  <a:pt x="621419" y="4329845"/>
                </a:lnTo>
                <a:cubicBezTo>
                  <a:pt x="606905" y="4339521"/>
                  <a:pt x="594425" y="4353358"/>
                  <a:pt x="577876" y="4358874"/>
                </a:cubicBezTo>
                <a:lnTo>
                  <a:pt x="534333" y="4373388"/>
                </a:lnTo>
                <a:cubicBezTo>
                  <a:pt x="489018" y="4509336"/>
                  <a:pt x="563253" y="4308265"/>
                  <a:pt x="476276" y="4460474"/>
                </a:cubicBezTo>
                <a:cubicBezTo>
                  <a:pt x="466379" y="4477794"/>
                  <a:pt x="472827" y="4501933"/>
                  <a:pt x="461762" y="4518531"/>
                </a:cubicBezTo>
                <a:cubicBezTo>
                  <a:pt x="452086" y="4533045"/>
                  <a:pt x="434160" y="4540475"/>
                  <a:pt x="418219" y="4547560"/>
                </a:cubicBezTo>
                <a:cubicBezTo>
                  <a:pt x="390257" y="4559987"/>
                  <a:pt x="331133" y="4576588"/>
                  <a:pt x="331133" y="4576588"/>
                </a:cubicBezTo>
                <a:lnTo>
                  <a:pt x="244047" y="4634645"/>
                </a:lnTo>
                <a:cubicBezTo>
                  <a:pt x="229533" y="4644321"/>
                  <a:pt x="217053" y="4658158"/>
                  <a:pt x="200504" y="4663674"/>
                </a:cubicBezTo>
                <a:lnTo>
                  <a:pt x="156962" y="4678188"/>
                </a:lnTo>
                <a:cubicBezTo>
                  <a:pt x="142448" y="4687864"/>
                  <a:pt x="123095" y="4692703"/>
                  <a:pt x="113419" y="4707217"/>
                </a:cubicBezTo>
                <a:cubicBezTo>
                  <a:pt x="46800" y="4807144"/>
                  <a:pt x="151833" y="4726860"/>
                  <a:pt x="69876" y="4808817"/>
                </a:cubicBezTo>
                <a:cubicBezTo>
                  <a:pt x="57541" y="4821152"/>
                  <a:pt x="40847" y="4828169"/>
                  <a:pt x="26333" y="4837845"/>
                </a:cubicBezTo>
                <a:cubicBezTo>
                  <a:pt x="-44962" y="5051734"/>
                  <a:pt x="-2385" y="4877343"/>
                  <a:pt x="548847" y="4910417"/>
                </a:cubicBezTo>
                <a:cubicBezTo>
                  <a:pt x="611815" y="4914195"/>
                  <a:pt x="674638" y="4920093"/>
                  <a:pt x="737533" y="4924931"/>
                </a:cubicBezTo>
                <a:lnTo>
                  <a:pt x="2276047" y="4910417"/>
                </a:lnTo>
                <a:cubicBezTo>
                  <a:pt x="2291344" y="4910136"/>
                  <a:pt x="2304747" y="4899613"/>
                  <a:pt x="2319590" y="4895902"/>
                </a:cubicBezTo>
                <a:cubicBezTo>
                  <a:pt x="2343523" y="4889919"/>
                  <a:pt x="2367582" y="4883495"/>
                  <a:pt x="2392162" y="4881388"/>
                </a:cubicBezTo>
                <a:cubicBezTo>
                  <a:pt x="2537095" y="4868965"/>
                  <a:pt x="2682447" y="4862036"/>
                  <a:pt x="2827590" y="4852360"/>
                </a:cubicBezTo>
                <a:cubicBezTo>
                  <a:pt x="2900161" y="4842684"/>
                  <a:pt x="2972112" y="4825116"/>
                  <a:pt x="3045304" y="4823331"/>
                </a:cubicBezTo>
                <a:cubicBezTo>
                  <a:pt x="3243718" y="4818491"/>
                  <a:pt x="3586562" y="4850956"/>
                  <a:pt x="3785533" y="4866874"/>
                </a:cubicBezTo>
                <a:cubicBezTo>
                  <a:pt x="3809129" y="4871593"/>
                  <a:pt x="3926619" y="4895902"/>
                  <a:pt x="3945190" y="4895902"/>
                </a:cubicBezTo>
                <a:cubicBezTo>
                  <a:pt x="4061405" y="4895902"/>
                  <a:pt x="4177419" y="4886226"/>
                  <a:pt x="4293533" y="4881388"/>
                </a:cubicBezTo>
                <a:cubicBezTo>
                  <a:pt x="4303209" y="4852359"/>
                  <a:pt x="4323048" y="4824897"/>
                  <a:pt x="4322562" y="4794302"/>
                </a:cubicBezTo>
                <a:cubicBezTo>
                  <a:pt x="4307655" y="3855236"/>
                  <a:pt x="4367830" y="4178821"/>
                  <a:pt x="4293533" y="3807331"/>
                </a:cubicBezTo>
                <a:cubicBezTo>
                  <a:pt x="4288695" y="3429960"/>
                  <a:pt x="4283332" y="3052595"/>
                  <a:pt x="4279019" y="2675217"/>
                </a:cubicBezTo>
                <a:cubicBezTo>
                  <a:pt x="4262550" y="1234162"/>
                  <a:pt x="4356633" y="1727984"/>
                  <a:pt x="4249990" y="1194760"/>
                </a:cubicBezTo>
                <a:cubicBezTo>
                  <a:pt x="4245152" y="1097998"/>
                  <a:pt x="4246581" y="1000718"/>
                  <a:pt x="4235476" y="904474"/>
                </a:cubicBezTo>
                <a:cubicBezTo>
                  <a:pt x="4231969" y="874077"/>
                  <a:pt x="4212448" y="847393"/>
                  <a:pt x="4206447" y="817388"/>
                </a:cubicBezTo>
                <a:cubicBezTo>
                  <a:pt x="4201609" y="793198"/>
                  <a:pt x="4197916" y="768750"/>
                  <a:pt x="4191933" y="744817"/>
                </a:cubicBezTo>
                <a:cubicBezTo>
                  <a:pt x="4147297" y="566268"/>
                  <a:pt x="4216412" y="896230"/>
                  <a:pt x="4162904" y="628702"/>
                </a:cubicBezTo>
                <a:cubicBezTo>
                  <a:pt x="4152777" y="517299"/>
                  <a:pt x="4153292" y="479043"/>
                  <a:pt x="4133876" y="381960"/>
                </a:cubicBezTo>
                <a:cubicBezTo>
                  <a:pt x="4106722" y="246186"/>
                  <a:pt x="4132519" y="391047"/>
                  <a:pt x="4104847" y="280360"/>
                </a:cubicBezTo>
                <a:cubicBezTo>
                  <a:pt x="4079736" y="179919"/>
                  <a:pt x="4109091" y="235925"/>
                  <a:pt x="4061304" y="164245"/>
                </a:cubicBezTo>
                <a:cubicBezTo>
                  <a:pt x="4080513" y="87414"/>
                  <a:pt x="4075818" y="23940"/>
                  <a:pt x="4061304" y="4588"/>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9040A609-A017-280D-7EE1-900B7A877446}"/>
              </a:ext>
            </a:extLst>
          </p:cNvPr>
          <p:cNvPicPr>
            <a:picLocks noChangeAspect="1"/>
          </p:cNvPicPr>
          <p:nvPr/>
        </p:nvPicPr>
        <p:blipFill>
          <a:blip r:embed="rId3"/>
          <a:stretch>
            <a:fillRect/>
          </a:stretch>
        </p:blipFill>
        <p:spPr>
          <a:xfrm>
            <a:off x="10354464" y="3898600"/>
            <a:ext cx="1816291" cy="2566277"/>
          </a:xfrm>
          <a:prstGeom prst="rect">
            <a:avLst/>
          </a:prstGeom>
        </p:spPr>
      </p:pic>
      <p:pic>
        <p:nvPicPr>
          <p:cNvPr id="35" name="Picture 34">
            <a:extLst>
              <a:ext uri="{FF2B5EF4-FFF2-40B4-BE49-F238E27FC236}">
                <a16:creationId xmlns:a16="http://schemas.microsoft.com/office/drawing/2014/main" id="{D35DD56E-556E-8A53-7D39-58E8217C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1974" y="4693299"/>
            <a:ext cx="2384156" cy="2147888"/>
          </a:xfrm>
          <a:prstGeom prst="rect">
            <a:avLst/>
          </a:prstGeom>
        </p:spPr>
      </p:pic>
      <p:sp>
        <p:nvSpPr>
          <p:cNvPr id="17" name="Content Placeholder 16">
            <a:extLst>
              <a:ext uri="{FF2B5EF4-FFF2-40B4-BE49-F238E27FC236}">
                <a16:creationId xmlns:a16="http://schemas.microsoft.com/office/drawing/2014/main" id="{E5119300-ACD9-292F-687F-8A9BDAAB2F50}"/>
              </a:ext>
            </a:extLst>
          </p:cNvPr>
          <p:cNvSpPr>
            <a:spLocks noGrp="1"/>
          </p:cNvSpPr>
          <p:nvPr>
            <p:ph idx="1"/>
          </p:nvPr>
        </p:nvSpPr>
        <p:spPr>
          <a:xfrm>
            <a:off x="242842" y="1658218"/>
            <a:ext cx="10515600" cy="4351338"/>
          </a:xfrm>
        </p:spPr>
        <p:txBody>
          <a:bodyPr/>
          <a:lstStyle/>
          <a:p>
            <a:pPr marL="0" indent="0">
              <a:buNone/>
            </a:pPr>
            <a:r>
              <a:rPr lang="en-US" dirty="0">
                <a:latin typeface="Henny Penny"/>
              </a:rPr>
              <a:t>1</a:t>
            </a:r>
            <a:r>
              <a:rPr lang="en-US" b="1" dirty="0">
                <a:latin typeface="Henny Penny"/>
              </a:rPr>
              <a:t>. Login </a:t>
            </a:r>
            <a:r>
              <a:rPr lang="en-US" dirty="0">
                <a:latin typeface="Henny Penny"/>
              </a:rPr>
              <a:t>to the PowerSchool Admin portal.</a:t>
            </a:r>
          </a:p>
          <a:p>
            <a:pPr marL="0" indent="0">
              <a:buNone/>
            </a:pPr>
            <a:r>
              <a:rPr lang="en-US" dirty="0">
                <a:latin typeface="Henny Penny"/>
              </a:rPr>
              <a:t>2. From the Start Page, make a </a:t>
            </a:r>
            <a:r>
              <a:rPr lang="en-US" b="1" dirty="0">
                <a:latin typeface="Henny Penny"/>
              </a:rPr>
              <a:t>student selection</a:t>
            </a:r>
            <a:r>
              <a:rPr lang="en-US" dirty="0">
                <a:latin typeface="Henny Penny"/>
              </a:rPr>
              <a:t>.</a:t>
            </a:r>
          </a:p>
          <a:p>
            <a:pPr marL="0" indent="0">
              <a:buNone/>
            </a:pPr>
            <a:r>
              <a:rPr lang="en-US" dirty="0">
                <a:latin typeface="Henny Penny"/>
              </a:rPr>
              <a:t>3. Select Quick Student Export from </a:t>
            </a:r>
            <a:r>
              <a:rPr lang="en-US" b="1" dirty="0">
                <a:latin typeface="Henny Penny"/>
              </a:rPr>
              <a:t>Functions</a:t>
            </a:r>
          </a:p>
          <a:p>
            <a:pPr>
              <a:buFontTx/>
              <a:buChar char="-"/>
            </a:pPr>
            <a:r>
              <a:rPr lang="en-US" dirty="0">
                <a:latin typeface="Henny Penny"/>
              </a:rPr>
              <a:t>or –</a:t>
            </a:r>
          </a:p>
          <a:p>
            <a:pPr marL="0" indent="0">
              <a:buNone/>
            </a:pPr>
            <a:r>
              <a:rPr lang="en-US" dirty="0">
                <a:latin typeface="Henny Penny"/>
              </a:rPr>
              <a:t>Navigate to Start Page &gt; Data &amp; Reporting&gt; Exports &gt; </a:t>
            </a:r>
            <a:r>
              <a:rPr lang="en-US" b="1" dirty="0">
                <a:latin typeface="Henny Penny"/>
              </a:rPr>
              <a:t>Quick Student Export</a:t>
            </a:r>
          </a:p>
          <a:p>
            <a:pPr marL="0" indent="0">
              <a:buNone/>
            </a:pPr>
            <a:r>
              <a:rPr lang="en-US" dirty="0">
                <a:latin typeface="Henny Penny"/>
              </a:rPr>
              <a:t>Enter the fields you'd like to export, and how you'd like the records to be delimited.  </a:t>
            </a:r>
          </a:p>
        </p:txBody>
      </p:sp>
    </p:spTree>
    <p:extLst>
      <p:ext uri="{BB962C8B-B14F-4D97-AF65-F5344CB8AC3E}">
        <p14:creationId xmlns:p14="http://schemas.microsoft.com/office/powerpoint/2010/main" val="261774957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1F5D3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FEDC2D-53BD-4CFF-A168-56379104CD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007860" y="-1718878"/>
            <a:ext cx="5956580" cy="10498955"/>
          </a:xfrm>
          <a:prstGeom prst="rect">
            <a:avLst/>
          </a:prstGeom>
        </p:spPr>
      </p:pic>
      <p:pic>
        <p:nvPicPr>
          <p:cNvPr id="8" name="Picture 7">
            <a:extLst>
              <a:ext uri="{FF2B5EF4-FFF2-40B4-BE49-F238E27FC236}">
                <a16:creationId xmlns:a16="http://schemas.microsoft.com/office/drawing/2014/main" id="{E45B9FA7-BB4B-4361-9269-7D4791F5577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463" b="100000" l="0" r="49035"/>
                    </a14:imgEffect>
                  </a14:imgLayer>
                </a14:imgProps>
              </a:ext>
              <a:ext uri="{28A0092B-C50C-407E-A947-70E740481C1C}">
                <a14:useLocalDpi xmlns:a14="http://schemas.microsoft.com/office/drawing/2010/main" val="0"/>
              </a:ext>
            </a:extLst>
          </a:blip>
          <a:srcRect l="-1514" t="52919" r="50590" b="-2816"/>
          <a:stretch/>
        </p:blipFill>
        <p:spPr>
          <a:xfrm>
            <a:off x="462538" y="4315122"/>
            <a:ext cx="1920258" cy="2363968"/>
          </a:xfrm>
          <a:prstGeom prst="rect">
            <a:avLst/>
          </a:prstGeom>
        </p:spPr>
      </p:pic>
      <p:pic>
        <p:nvPicPr>
          <p:cNvPr id="3" name="Picture 2">
            <a:extLst>
              <a:ext uri="{FF2B5EF4-FFF2-40B4-BE49-F238E27FC236}">
                <a16:creationId xmlns:a16="http://schemas.microsoft.com/office/drawing/2014/main" id="{A4651D63-D7FC-4E86-91D6-4AB1A68762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9689" y="0"/>
            <a:ext cx="3422311" cy="2838505"/>
          </a:xfrm>
          <a:prstGeom prst="rect">
            <a:avLst/>
          </a:prstGeom>
        </p:spPr>
      </p:pic>
      <p:sp>
        <p:nvSpPr>
          <p:cNvPr id="9" name="TextBox 8">
            <a:extLst>
              <a:ext uri="{FF2B5EF4-FFF2-40B4-BE49-F238E27FC236}">
                <a16:creationId xmlns:a16="http://schemas.microsoft.com/office/drawing/2014/main" id="{04CC05EB-4738-4E88-ABB0-A173E7E40A4B}"/>
              </a:ext>
            </a:extLst>
          </p:cNvPr>
          <p:cNvSpPr txBox="1"/>
          <p:nvPr/>
        </p:nvSpPr>
        <p:spPr>
          <a:xfrm>
            <a:off x="1730286" y="1453107"/>
            <a:ext cx="8731427"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8000" b="1" i="0" u="none" strike="noStrike" kern="1200" cap="none" spc="0" normalizeH="0" baseline="0" noProof="0" dirty="0">
                <a:ln>
                  <a:noFill/>
                </a:ln>
                <a:solidFill>
                  <a:srgbClr val="70AD47">
                    <a:lumMod val="50000"/>
                  </a:srgbClr>
                </a:solidFill>
                <a:effectLst/>
                <a:uLnTx/>
                <a:uFillTx/>
                <a:latin typeface="Gill Sans Nova" panose="020B0602020104020203" pitchFamily="34" charset="0"/>
                <a:ea typeface="+mn-ea"/>
                <a:cs typeface="+mn-cs"/>
              </a:rPr>
              <a:t>Helpful Hints for Populating Fields for Export</a:t>
            </a:r>
          </a:p>
        </p:txBody>
      </p:sp>
    </p:spTree>
    <p:extLst>
      <p:ext uri="{BB962C8B-B14F-4D97-AF65-F5344CB8AC3E}">
        <p14:creationId xmlns:p14="http://schemas.microsoft.com/office/powerpoint/2010/main" val="375251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0000"/>
            <a:lum/>
          </a:blip>
          <a:srcRect/>
          <a:tile tx="0" ty="0" sx="50000" sy="50000" flip="none" algn="ctr"/>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BDC006-4B12-6BFB-3D60-22EE111BE35E}"/>
              </a:ext>
            </a:extLst>
          </p:cNvPr>
          <p:cNvSpPr>
            <a:spLocks noGrp="1"/>
          </p:cNvSpPr>
          <p:nvPr>
            <p:ph idx="1"/>
          </p:nvPr>
        </p:nvSpPr>
        <p:spPr>
          <a:xfrm>
            <a:off x="719007" y="1234230"/>
            <a:ext cx="4582836" cy="5041065"/>
          </a:xfrm>
        </p:spPr>
        <p:txBody>
          <a:bodyPr>
            <a:noAutofit/>
          </a:bodyPr>
          <a:lstStyle/>
          <a:p>
            <a:pPr marL="491054" indent="-304792">
              <a:buFont typeface="+mj-lt"/>
              <a:buAutoNum type="arabicPeriod"/>
            </a:pPr>
            <a:r>
              <a:rPr lang="en-US" sz="1467" dirty="0">
                <a:solidFill>
                  <a:srgbClr val="404040"/>
                </a:solidFill>
                <a:latin typeface="Calibri" panose="020F0502020204030204" pitchFamily="34" charset="0"/>
                <a:cs typeface="Calibri" panose="020F0502020204030204" pitchFamily="34" charset="0"/>
              </a:rPr>
              <a:t>From the PowerSchool Homepage, click School then on Years &amp; Terms.</a:t>
            </a:r>
          </a:p>
          <a:p>
            <a:pPr marL="491054" indent="-304792">
              <a:buFont typeface="+mj-lt"/>
              <a:buAutoNum type="arabicPeriod"/>
            </a:pPr>
            <a:r>
              <a:rPr lang="en-US" sz="1467" dirty="0">
                <a:solidFill>
                  <a:srgbClr val="404040"/>
                </a:solidFill>
                <a:latin typeface="Calibri" panose="020F0502020204030204" pitchFamily="34" charset="0"/>
                <a:cs typeface="Calibri" panose="020F0502020204030204" pitchFamily="34" charset="0"/>
              </a:rPr>
              <a:t>Click on the Edit Terms link for the appropriate school year.</a:t>
            </a:r>
          </a:p>
          <a:p>
            <a:pPr marL="491054" indent="-304792">
              <a:buFont typeface="+mj-lt"/>
              <a:buAutoNum type="arabicPeriod"/>
            </a:pPr>
            <a:r>
              <a:rPr lang="en-US" sz="1467" dirty="0">
                <a:solidFill>
                  <a:srgbClr val="404040"/>
                </a:solidFill>
                <a:latin typeface="Calibri" panose="020F0502020204030204" pitchFamily="34" charset="0"/>
                <a:cs typeface="Calibri" panose="020F0502020204030204" pitchFamily="34" charset="0"/>
              </a:rPr>
              <a:t>Click the "New" button at the bottom of the screen.</a:t>
            </a:r>
          </a:p>
          <a:p>
            <a:pPr marL="491054" indent="-304792">
              <a:buFont typeface="+mj-lt"/>
              <a:buAutoNum type="arabicPeriod"/>
            </a:pPr>
            <a:r>
              <a:rPr lang="en-US" sz="1467" b="1" dirty="0">
                <a:solidFill>
                  <a:srgbClr val="404040"/>
                </a:solidFill>
                <a:latin typeface="Calibri" panose="020F0502020204030204" pitchFamily="34" charset="0"/>
                <a:cs typeface="Calibri" panose="020F0502020204030204" pitchFamily="34" charset="0"/>
              </a:rPr>
              <a:t>Name of Term</a:t>
            </a:r>
            <a:r>
              <a:rPr lang="en-US" sz="1467" dirty="0">
                <a:solidFill>
                  <a:srgbClr val="404040"/>
                </a:solidFill>
                <a:latin typeface="Calibri" panose="020F0502020204030204" pitchFamily="34" charset="0"/>
                <a:cs typeface="Calibri" panose="020F0502020204030204" pitchFamily="34" charset="0"/>
              </a:rPr>
              <a:t>: Enter the full name of the term, such as Semester 1. Do not include the name of the year, such as 2021-2022 Semester 1, only include the text </a:t>
            </a:r>
            <a:r>
              <a:rPr lang="en-US" sz="1467" b="1" dirty="0">
                <a:solidFill>
                  <a:srgbClr val="404040"/>
                </a:solidFill>
                <a:latin typeface="Calibri" panose="020F0502020204030204" pitchFamily="34" charset="0"/>
                <a:cs typeface="Calibri" panose="020F0502020204030204" pitchFamily="34" charset="0"/>
              </a:rPr>
              <a:t>Semester 1</a:t>
            </a:r>
            <a:r>
              <a:rPr lang="en-US" sz="1467" dirty="0">
                <a:solidFill>
                  <a:srgbClr val="404040"/>
                </a:solidFill>
                <a:latin typeface="Calibri" panose="020F0502020204030204" pitchFamily="34" charset="0"/>
                <a:cs typeface="Calibri" panose="020F0502020204030204" pitchFamily="34" charset="0"/>
              </a:rPr>
              <a:t>.</a:t>
            </a:r>
          </a:p>
          <a:p>
            <a:pPr marL="491054" indent="-304792">
              <a:buFont typeface="+mj-lt"/>
              <a:buAutoNum type="arabicPeriod"/>
            </a:pPr>
            <a:r>
              <a:rPr lang="en-US" sz="1467" b="1" dirty="0">
                <a:solidFill>
                  <a:srgbClr val="404040"/>
                </a:solidFill>
                <a:latin typeface="Calibri" panose="020F0502020204030204" pitchFamily="34" charset="0"/>
                <a:cs typeface="Calibri" panose="020F0502020204030204" pitchFamily="34" charset="0"/>
              </a:rPr>
              <a:t>Abbreviation</a:t>
            </a:r>
            <a:r>
              <a:rPr lang="en-US" sz="1467" dirty="0">
                <a:solidFill>
                  <a:srgbClr val="404040"/>
                </a:solidFill>
                <a:latin typeface="Calibri" panose="020F0502020204030204" pitchFamily="34" charset="0"/>
                <a:cs typeface="Calibri" panose="020F0502020204030204" pitchFamily="34" charset="0"/>
              </a:rPr>
              <a:t>: Enter an abbreviation for the term, such as </a:t>
            </a:r>
            <a:r>
              <a:rPr lang="en-US" sz="1467" b="1" dirty="0">
                <a:solidFill>
                  <a:srgbClr val="404040"/>
                </a:solidFill>
                <a:latin typeface="Calibri" panose="020F0502020204030204" pitchFamily="34" charset="0"/>
                <a:cs typeface="Calibri" panose="020F0502020204030204" pitchFamily="34" charset="0"/>
              </a:rPr>
              <a:t>S1</a:t>
            </a:r>
            <a:r>
              <a:rPr lang="en-US" sz="1467" dirty="0">
                <a:solidFill>
                  <a:srgbClr val="404040"/>
                </a:solidFill>
                <a:latin typeface="Calibri" panose="020F0502020204030204" pitchFamily="34" charset="0"/>
                <a:cs typeface="Calibri" panose="020F0502020204030204" pitchFamily="34" charset="0"/>
              </a:rPr>
              <a:t>. The abbreviation must be unique among all terms belonging to the current school year.</a:t>
            </a:r>
          </a:p>
          <a:p>
            <a:pPr marL="491054" indent="-304792">
              <a:buFont typeface="+mj-lt"/>
              <a:buAutoNum type="arabicPeriod"/>
            </a:pPr>
            <a:r>
              <a:rPr lang="en-US" sz="1467" b="1" dirty="0">
                <a:solidFill>
                  <a:srgbClr val="404040"/>
                </a:solidFill>
                <a:latin typeface="Calibri" panose="020F0502020204030204" pitchFamily="34" charset="0"/>
                <a:cs typeface="Calibri" panose="020F0502020204030204" pitchFamily="34" charset="0"/>
              </a:rPr>
              <a:t>First Day of Term</a:t>
            </a:r>
            <a:r>
              <a:rPr lang="en-US" sz="1467" dirty="0">
                <a:solidFill>
                  <a:srgbClr val="404040"/>
                </a:solidFill>
                <a:latin typeface="Calibri" panose="020F0502020204030204" pitchFamily="34" charset="0"/>
                <a:cs typeface="Calibri" panose="020F0502020204030204" pitchFamily="34" charset="0"/>
              </a:rPr>
              <a:t>: Enter the first day of the term. Term dates cannot overlap. If Semester 1 ends on 1/04/2024, then Semester 2 cannot start earlier than 01/05/2024.</a:t>
            </a:r>
          </a:p>
          <a:p>
            <a:pPr marL="491054" indent="-304792">
              <a:buFont typeface="+mj-lt"/>
              <a:buAutoNum type="arabicPeriod"/>
            </a:pPr>
            <a:r>
              <a:rPr lang="en-US" sz="1467" b="1" dirty="0">
                <a:solidFill>
                  <a:srgbClr val="404040"/>
                </a:solidFill>
                <a:latin typeface="Calibri" panose="020F0502020204030204" pitchFamily="34" charset="0"/>
                <a:cs typeface="Calibri" panose="020F0502020204030204" pitchFamily="34" charset="0"/>
              </a:rPr>
              <a:t>Last Day of Term</a:t>
            </a:r>
            <a:r>
              <a:rPr lang="en-US" sz="1467" dirty="0">
                <a:solidFill>
                  <a:srgbClr val="404040"/>
                </a:solidFill>
                <a:latin typeface="Calibri" panose="020F0502020204030204" pitchFamily="34" charset="0"/>
                <a:cs typeface="Calibri" panose="020F0502020204030204" pitchFamily="34" charset="0"/>
              </a:rPr>
              <a:t>: Enter the last day of the term. Term dates cannot overlap even one day.</a:t>
            </a:r>
          </a:p>
          <a:p>
            <a:pPr marL="491054" indent="-304792">
              <a:buFont typeface="+mj-lt"/>
              <a:buAutoNum type="arabicPeriod"/>
            </a:pPr>
            <a:r>
              <a:rPr lang="en-US" sz="1467" dirty="0">
                <a:solidFill>
                  <a:srgbClr val="404040"/>
                </a:solidFill>
                <a:latin typeface="Calibri" panose="020F0502020204030204" pitchFamily="34" charset="0"/>
                <a:cs typeface="Calibri" panose="020F0502020204030204" pitchFamily="34" charset="0"/>
              </a:rPr>
              <a:t>Submit and repeat until each Term is created.</a:t>
            </a:r>
          </a:p>
          <a:p>
            <a:pPr marL="0" indent="0">
              <a:buNone/>
            </a:pPr>
            <a:endParaRPr lang="en-US" sz="1467" dirty="0"/>
          </a:p>
        </p:txBody>
      </p:sp>
      <p:sp>
        <p:nvSpPr>
          <p:cNvPr id="7" name="Title 1">
            <a:extLst>
              <a:ext uri="{FF2B5EF4-FFF2-40B4-BE49-F238E27FC236}">
                <a16:creationId xmlns:a16="http://schemas.microsoft.com/office/drawing/2014/main" id="{532DD6FF-C8B4-91B1-89DB-39ADEDA1FCAE}"/>
              </a:ext>
            </a:extLst>
          </p:cNvPr>
          <p:cNvSpPr txBox="1">
            <a:spLocks/>
          </p:cNvSpPr>
          <p:nvPr/>
        </p:nvSpPr>
        <p:spPr>
          <a:xfrm>
            <a:off x="-188442" y="122109"/>
            <a:ext cx="12568883" cy="800681"/>
          </a:xfrm>
          <a:prstGeom prst="rect">
            <a:avLst/>
          </a:prstGeom>
          <a:solidFill>
            <a:schemeClr val="accent1">
              <a:lumMod val="20000"/>
              <a:lumOff val="8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sz="4400" b="1" dirty="0">
                <a:solidFill>
                  <a:srgbClr val="5F5B52"/>
                </a:solidFill>
                <a:latin typeface="Calibri" panose="020F0502020204030204" pitchFamily="34" charset="0"/>
                <a:cs typeface="Calibri" panose="020F0502020204030204" pitchFamily="34" charset="0"/>
                <a:sym typeface="Arial"/>
              </a:rPr>
              <a:t>   Creating Additional Terms</a:t>
            </a:r>
            <a:endParaRPr lang="en-US" b="1" dirty="0">
              <a:solidFill>
                <a:srgbClr val="5F5B52"/>
              </a:solidFill>
              <a:latin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id="{343A7D0B-1472-8C6F-145F-10CB03892184}"/>
              </a:ext>
            </a:extLst>
          </p:cNvPr>
          <p:cNvPicPr>
            <a:picLocks noChangeAspect="1"/>
          </p:cNvPicPr>
          <p:nvPr/>
        </p:nvPicPr>
        <p:blipFill>
          <a:blip r:embed="rId3"/>
          <a:stretch>
            <a:fillRect/>
          </a:stretch>
        </p:blipFill>
        <p:spPr>
          <a:xfrm>
            <a:off x="5528345" y="1664590"/>
            <a:ext cx="6400800" cy="231879"/>
          </a:xfrm>
          <a:prstGeom prst="rect">
            <a:avLst/>
          </a:prstGeom>
          <a:ln w="38100">
            <a:solidFill>
              <a:schemeClr val="accent1"/>
            </a:solidFill>
          </a:ln>
          <a:effectLst>
            <a:outerShdw blurRad="50800" dist="38100" dir="5400000" algn="t" rotWithShape="0">
              <a:prstClr val="black">
                <a:alpha val="40000"/>
              </a:prstClr>
            </a:outerShdw>
          </a:effectLst>
        </p:spPr>
      </p:pic>
      <p:pic>
        <p:nvPicPr>
          <p:cNvPr id="15" name="Picture 14">
            <a:extLst>
              <a:ext uri="{FF2B5EF4-FFF2-40B4-BE49-F238E27FC236}">
                <a16:creationId xmlns:a16="http://schemas.microsoft.com/office/drawing/2014/main" id="{D098DBC8-15EC-9096-B86C-ECDD5B7D1250}"/>
              </a:ext>
            </a:extLst>
          </p:cNvPr>
          <p:cNvPicPr>
            <a:picLocks noChangeAspect="1"/>
          </p:cNvPicPr>
          <p:nvPr/>
        </p:nvPicPr>
        <p:blipFill>
          <a:blip r:embed="rId4"/>
          <a:stretch>
            <a:fillRect/>
          </a:stretch>
        </p:blipFill>
        <p:spPr>
          <a:xfrm>
            <a:off x="5528345" y="2090225"/>
            <a:ext cx="6400800" cy="548043"/>
          </a:xfrm>
          <a:prstGeom prst="rect">
            <a:avLst/>
          </a:prstGeom>
          <a:ln w="38100">
            <a:solidFill>
              <a:schemeClr val="accent1"/>
            </a:solidFill>
          </a:ln>
          <a:effectLst>
            <a:outerShdw blurRad="50800" dist="38100" dir="5400000" algn="t" rotWithShape="0">
              <a:prstClr val="black">
                <a:alpha val="40000"/>
              </a:prstClr>
            </a:outerShdw>
          </a:effectLst>
        </p:spPr>
      </p:pic>
      <p:pic>
        <p:nvPicPr>
          <p:cNvPr id="17" name="Picture 16">
            <a:extLst>
              <a:ext uri="{FF2B5EF4-FFF2-40B4-BE49-F238E27FC236}">
                <a16:creationId xmlns:a16="http://schemas.microsoft.com/office/drawing/2014/main" id="{8CBAC7B2-593B-E3B0-8718-2ECAD48E0C6C}"/>
              </a:ext>
            </a:extLst>
          </p:cNvPr>
          <p:cNvPicPr>
            <a:picLocks noChangeAspect="1"/>
          </p:cNvPicPr>
          <p:nvPr/>
        </p:nvPicPr>
        <p:blipFill>
          <a:blip r:embed="rId5"/>
          <a:stretch>
            <a:fillRect/>
          </a:stretch>
        </p:blipFill>
        <p:spPr>
          <a:xfrm>
            <a:off x="5528345" y="2832548"/>
            <a:ext cx="6400800" cy="1470992"/>
          </a:xfrm>
          <a:prstGeom prst="rect">
            <a:avLst/>
          </a:prstGeom>
          <a:ln w="38100">
            <a:solidFill>
              <a:schemeClr val="accent1"/>
            </a:solidFill>
          </a:ln>
          <a:effectLst>
            <a:outerShdw blurRad="50800" dist="38100" dir="5400000" algn="t" rotWithShape="0">
              <a:prstClr val="black">
                <a:alpha val="40000"/>
              </a:prstClr>
            </a:outerShdw>
          </a:effectLst>
        </p:spPr>
      </p:pic>
      <p:pic>
        <p:nvPicPr>
          <p:cNvPr id="21" name="Picture 20">
            <a:extLst>
              <a:ext uri="{FF2B5EF4-FFF2-40B4-BE49-F238E27FC236}">
                <a16:creationId xmlns:a16="http://schemas.microsoft.com/office/drawing/2014/main" id="{F0044147-0763-6B5C-8D59-ACD745E9986D}"/>
              </a:ext>
            </a:extLst>
          </p:cNvPr>
          <p:cNvPicPr>
            <a:picLocks noChangeAspect="1"/>
          </p:cNvPicPr>
          <p:nvPr/>
        </p:nvPicPr>
        <p:blipFill>
          <a:blip r:embed="rId6"/>
          <a:stretch>
            <a:fillRect/>
          </a:stretch>
        </p:blipFill>
        <p:spPr>
          <a:xfrm>
            <a:off x="5528345" y="4712542"/>
            <a:ext cx="6400800" cy="648023"/>
          </a:xfrm>
          <a:prstGeom prst="rect">
            <a:avLst/>
          </a:prstGeom>
          <a:ln w="38100">
            <a:solidFill>
              <a:schemeClr val="accent1"/>
            </a:solidFill>
          </a:ln>
          <a:effectLst>
            <a:outerShdw blurRad="50800" dist="38100" dir="5400000" algn="t" rotWithShape="0">
              <a:prstClr val="black">
                <a:alpha val="40000"/>
              </a:prstClr>
            </a:outerShdw>
          </a:effectLst>
        </p:spPr>
      </p:pic>
      <p:sp>
        <p:nvSpPr>
          <p:cNvPr id="22" name="Oval 21">
            <a:extLst>
              <a:ext uri="{FF2B5EF4-FFF2-40B4-BE49-F238E27FC236}">
                <a16:creationId xmlns:a16="http://schemas.microsoft.com/office/drawing/2014/main" id="{ECD9DB8C-3095-64FD-5111-950F7B488FCD}"/>
              </a:ext>
            </a:extLst>
          </p:cNvPr>
          <p:cNvSpPr/>
          <p:nvPr/>
        </p:nvSpPr>
        <p:spPr>
          <a:xfrm>
            <a:off x="11274804" y="1656057"/>
            <a:ext cx="654341" cy="21524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Tree>
    <p:extLst>
      <p:ext uri="{BB962C8B-B14F-4D97-AF65-F5344CB8AC3E}">
        <p14:creationId xmlns:p14="http://schemas.microsoft.com/office/powerpoint/2010/main" val="396189834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77D7B-0542-4C67-896A-211B8D879C9D}"/>
              </a:ext>
            </a:extLst>
          </p:cNvPr>
          <p:cNvSpPr>
            <a:spLocks noGrp="1"/>
          </p:cNvSpPr>
          <p:nvPr>
            <p:ph type="title"/>
          </p:nvPr>
        </p:nvSpPr>
        <p:spPr>
          <a:xfrm>
            <a:off x="242842" y="166247"/>
            <a:ext cx="11306497" cy="671943"/>
          </a:xfrm>
        </p:spPr>
        <p:txBody>
          <a:bodyPr>
            <a:noAutofit/>
          </a:bodyPr>
          <a:lstStyle/>
          <a:p>
            <a:r>
              <a:rPr lang="en-US" sz="3600" dirty="0">
                <a:latin typeface="Arial" panose="020B0604020202020204" pitchFamily="34" charset="0"/>
                <a:cs typeface="Arial" panose="020B0604020202020204" pitchFamily="34" charset="0"/>
              </a:rPr>
              <a:t>Helpful Hints for Populating Fields for Export</a:t>
            </a:r>
          </a:p>
        </p:txBody>
      </p:sp>
      <p:sp>
        <p:nvSpPr>
          <p:cNvPr id="34" name="Freeform: Shape 33">
            <a:extLst>
              <a:ext uri="{FF2B5EF4-FFF2-40B4-BE49-F238E27FC236}">
                <a16:creationId xmlns:a16="http://schemas.microsoft.com/office/drawing/2014/main" id="{DF747781-A3E0-FF9B-90F1-9182A5F11D4E}"/>
              </a:ext>
            </a:extLst>
          </p:cNvPr>
          <p:cNvSpPr/>
          <p:nvPr/>
        </p:nvSpPr>
        <p:spPr>
          <a:xfrm>
            <a:off x="9254896" y="3694070"/>
            <a:ext cx="3007092" cy="3211830"/>
          </a:xfrm>
          <a:custGeom>
            <a:avLst/>
            <a:gdLst>
              <a:gd name="connsiteX0" fmla="*/ 4061304 w 4331555"/>
              <a:gd name="connsiteY0" fmla="*/ 4588 h 4946275"/>
              <a:gd name="connsiteX1" fmla="*/ 3974219 w 4331555"/>
              <a:gd name="connsiteY1" fmla="*/ 48131 h 4946275"/>
              <a:gd name="connsiteX2" fmla="*/ 3930676 w 4331555"/>
              <a:gd name="connsiteY2" fmla="*/ 77160 h 4946275"/>
              <a:gd name="connsiteX3" fmla="*/ 3800047 w 4331555"/>
              <a:gd name="connsiteY3" fmla="*/ 106188 h 4946275"/>
              <a:gd name="connsiteX4" fmla="*/ 3741990 w 4331555"/>
              <a:gd name="connsiteY4" fmla="*/ 149731 h 4946275"/>
              <a:gd name="connsiteX5" fmla="*/ 3654904 w 4331555"/>
              <a:gd name="connsiteY5" fmla="*/ 207788 h 4946275"/>
              <a:gd name="connsiteX6" fmla="*/ 3553304 w 4331555"/>
              <a:gd name="connsiteY6" fmla="*/ 265845 h 4946275"/>
              <a:gd name="connsiteX7" fmla="*/ 3495247 w 4331555"/>
              <a:gd name="connsiteY7" fmla="*/ 309388 h 4946275"/>
              <a:gd name="connsiteX8" fmla="*/ 3451704 w 4331555"/>
              <a:gd name="connsiteY8" fmla="*/ 338417 h 4946275"/>
              <a:gd name="connsiteX9" fmla="*/ 3422676 w 4331555"/>
              <a:gd name="connsiteY9" fmla="*/ 381960 h 4946275"/>
              <a:gd name="connsiteX10" fmla="*/ 3379133 w 4331555"/>
              <a:gd name="connsiteY10" fmla="*/ 410988 h 4946275"/>
              <a:gd name="connsiteX11" fmla="*/ 3292047 w 4331555"/>
              <a:gd name="connsiteY11" fmla="*/ 512588 h 4946275"/>
              <a:gd name="connsiteX12" fmla="*/ 3277533 w 4331555"/>
              <a:gd name="connsiteY12" fmla="*/ 556131 h 4946275"/>
              <a:gd name="connsiteX13" fmla="*/ 3263019 w 4331555"/>
              <a:gd name="connsiteY13" fmla="*/ 657731 h 4946275"/>
              <a:gd name="connsiteX14" fmla="*/ 3350104 w 4331555"/>
              <a:gd name="connsiteY14" fmla="*/ 686760 h 4946275"/>
              <a:gd name="connsiteX15" fmla="*/ 3364619 w 4331555"/>
              <a:gd name="connsiteY15" fmla="*/ 933502 h 4946275"/>
              <a:gd name="connsiteX16" fmla="*/ 3350104 w 4331555"/>
              <a:gd name="connsiteY16" fmla="*/ 977045 h 4946275"/>
              <a:gd name="connsiteX17" fmla="*/ 3306562 w 4331555"/>
              <a:gd name="connsiteY17" fmla="*/ 1020588 h 4946275"/>
              <a:gd name="connsiteX18" fmla="*/ 3277533 w 4331555"/>
              <a:gd name="connsiteY18" fmla="*/ 1064131 h 4946275"/>
              <a:gd name="connsiteX19" fmla="*/ 3219476 w 4331555"/>
              <a:gd name="connsiteY19" fmla="*/ 1136702 h 4946275"/>
              <a:gd name="connsiteX20" fmla="*/ 3117876 w 4331555"/>
              <a:gd name="connsiteY20" fmla="*/ 1223788 h 4946275"/>
              <a:gd name="connsiteX21" fmla="*/ 3059819 w 4331555"/>
              <a:gd name="connsiteY21" fmla="*/ 1252817 h 4946275"/>
              <a:gd name="connsiteX22" fmla="*/ 3001762 w 4331555"/>
              <a:gd name="connsiteY22" fmla="*/ 1339902 h 4946275"/>
              <a:gd name="connsiteX23" fmla="*/ 3030790 w 4331555"/>
              <a:gd name="connsiteY23" fmla="*/ 1426988 h 4946275"/>
              <a:gd name="connsiteX24" fmla="*/ 2972733 w 4331555"/>
              <a:gd name="connsiteY24" fmla="*/ 1717274 h 4946275"/>
              <a:gd name="connsiteX25" fmla="*/ 2842104 w 4331555"/>
              <a:gd name="connsiteY25" fmla="*/ 1847902 h 4946275"/>
              <a:gd name="connsiteX26" fmla="*/ 2827590 w 4331555"/>
              <a:gd name="connsiteY26" fmla="*/ 1891445 h 4946275"/>
              <a:gd name="connsiteX27" fmla="*/ 2769533 w 4331555"/>
              <a:gd name="connsiteY27" fmla="*/ 1964017 h 4946275"/>
              <a:gd name="connsiteX28" fmla="*/ 2755019 w 4331555"/>
              <a:gd name="connsiteY28" fmla="*/ 2080131 h 4946275"/>
              <a:gd name="connsiteX29" fmla="*/ 2711476 w 4331555"/>
              <a:gd name="connsiteY29" fmla="*/ 2181731 h 4946275"/>
              <a:gd name="connsiteX30" fmla="*/ 2667933 w 4331555"/>
              <a:gd name="connsiteY30" fmla="*/ 2225274 h 4946275"/>
              <a:gd name="connsiteX31" fmla="*/ 2638904 w 4331555"/>
              <a:gd name="connsiteY31" fmla="*/ 2268817 h 4946275"/>
              <a:gd name="connsiteX32" fmla="*/ 2493762 w 4331555"/>
              <a:gd name="connsiteY32" fmla="*/ 2428474 h 4946275"/>
              <a:gd name="connsiteX33" fmla="*/ 2479247 w 4331555"/>
              <a:gd name="connsiteY33" fmla="*/ 2472017 h 4946275"/>
              <a:gd name="connsiteX34" fmla="*/ 2450219 w 4331555"/>
              <a:gd name="connsiteY34" fmla="*/ 2602645 h 4946275"/>
              <a:gd name="connsiteX35" fmla="*/ 2421190 w 4331555"/>
              <a:gd name="connsiteY35" fmla="*/ 2718760 h 4946275"/>
              <a:gd name="connsiteX36" fmla="*/ 2406676 w 4331555"/>
              <a:gd name="connsiteY36" fmla="*/ 2762302 h 4946275"/>
              <a:gd name="connsiteX37" fmla="*/ 2334104 w 4331555"/>
              <a:gd name="connsiteY37" fmla="*/ 2863902 h 4946275"/>
              <a:gd name="connsiteX38" fmla="*/ 2247019 w 4331555"/>
              <a:gd name="connsiteY38" fmla="*/ 2907445 h 4946275"/>
              <a:gd name="connsiteX39" fmla="*/ 2188962 w 4331555"/>
              <a:gd name="connsiteY39" fmla="*/ 2965502 h 4946275"/>
              <a:gd name="connsiteX40" fmla="*/ 2145419 w 4331555"/>
              <a:gd name="connsiteY40" fmla="*/ 2980017 h 4946275"/>
              <a:gd name="connsiteX41" fmla="*/ 2058333 w 4331555"/>
              <a:gd name="connsiteY41" fmla="*/ 3038074 h 4946275"/>
              <a:gd name="connsiteX42" fmla="*/ 1956733 w 4331555"/>
              <a:gd name="connsiteY42" fmla="*/ 3110645 h 4946275"/>
              <a:gd name="connsiteX43" fmla="*/ 1913190 w 4331555"/>
              <a:gd name="connsiteY43" fmla="*/ 3154188 h 4946275"/>
              <a:gd name="connsiteX44" fmla="*/ 1869647 w 4331555"/>
              <a:gd name="connsiteY44" fmla="*/ 3183217 h 4946275"/>
              <a:gd name="connsiteX45" fmla="*/ 1811590 w 4331555"/>
              <a:gd name="connsiteY45" fmla="*/ 3270302 h 4946275"/>
              <a:gd name="connsiteX46" fmla="*/ 1782562 w 4331555"/>
              <a:gd name="connsiteY46" fmla="*/ 3313845 h 4946275"/>
              <a:gd name="connsiteX47" fmla="*/ 1753533 w 4331555"/>
              <a:gd name="connsiteY47" fmla="*/ 3357388 h 4946275"/>
              <a:gd name="connsiteX48" fmla="*/ 1695476 w 4331555"/>
              <a:gd name="connsiteY48" fmla="*/ 3458988 h 4946275"/>
              <a:gd name="connsiteX49" fmla="*/ 1593876 w 4331555"/>
              <a:gd name="connsiteY49" fmla="*/ 3604131 h 4946275"/>
              <a:gd name="connsiteX50" fmla="*/ 1492276 w 4331555"/>
              <a:gd name="connsiteY50" fmla="*/ 3691217 h 4946275"/>
              <a:gd name="connsiteX51" fmla="*/ 1361647 w 4331555"/>
              <a:gd name="connsiteY51" fmla="*/ 3749274 h 4946275"/>
              <a:gd name="connsiteX52" fmla="*/ 1318104 w 4331555"/>
              <a:gd name="connsiteY52" fmla="*/ 3763788 h 4946275"/>
              <a:gd name="connsiteX53" fmla="*/ 1231019 w 4331555"/>
              <a:gd name="connsiteY53" fmla="*/ 3821845 h 4946275"/>
              <a:gd name="connsiteX54" fmla="*/ 1158447 w 4331555"/>
              <a:gd name="connsiteY54" fmla="*/ 3879902 h 4946275"/>
              <a:gd name="connsiteX55" fmla="*/ 1100390 w 4331555"/>
              <a:gd name="connsiteY55" fmla="*/ 3981502 h 4946275"/>
              <a:gd name="connsiteX56" fmla="*/ 1071362 w 4331555"/>
              <a:gd name="connsiteY56" fmla="*/ 4025045 h 4946275"/>
              <a:gd name="connsiteX57" fmla="*/ 1013304 w 4331555"/>
              <a:gd name="connsiteY57" fmla="*/ 4039560 h 4946275"/>
              <a:gd name="connsiteX58" fmla="*/ 984276 w 4331555"/>
              <a:gd name="connsiteY58" fmla="*/ 4097617 h 4946275"/>
              <a:gd name="connsiteX59" fmla="*/ 926219 w 4331555"/>
              <a:gd name="connsiteY59" fmla="*/ 4126645 h 4946275"/>
              <a:gd name="connsiteX60" fmla="*/ 839133 w 4331555"/>
              <a:gd name="connsiteY60" fmla="*/ 4170188 h 4946275"/>
              <a:gd name="connsiteX61" fmla="*/ 752047 w 4331555"/>
              <a:gd name="connsiteY61" fmla="*/ 4242760 h 4946275"/>
              <a:gd name="connsiteX62" fmla="*/ 664962 w 4331555"/>
              <a:gd name="connsiteY62" fmla="*/ 4300817 h 4946275"/>
              <a:gd name="connsiteX63" fmla="*/ 621419 w 4331555"/>
              <a:gd name="connsiteY63" fmla="*/ 4329845 h 4946275"/>
              <a:gd name="connsiteX64" fmla="*/ 577876 w 4331555"/>
              <a:gd name="connsiteY64" fmla="*/ 4358874 h 4946275"/>
              <a:gd name="connsiteX65" fmla="*/ 534333 w 4331555"/>
              <a:gd name="connsiteY65" fmla="*/ 4373388 h 4946275"/>
              <a:gd name="connsiteX66" fmla="*/ 476276 w 4331555"/>
              <a:gd name="connsiteY66" fmla="*/ 4460474 h 4946275"/>
              <a:gd name="connsiteX67" fmla="*/ 461762 w 4331555"/>
              <a:gd name="connsiteY67" fmla="*/ 4518531 h 4946275"/>
              <a:gd name="connsiteX68" fmla="*/ 418219 w 4331555"/>
              <a:gd name="connsiteY68" fmla="*/ 4547560 h 4946275"/>
              <a:gd name="connsiteX69" fmla="*/ 331133 w 4331555"/>
              <a:gd name="connsiteY69" fmla="*/ 4576588 h 4946275"/>
              <a:gd name="connsiteX70" fmla="*/ 244047 w 4331555"/>
              <a:gd name="connsiteY70" fmla="*/ 4634645 h 4946275"/>
              <a:gd name="connsiteX71" fmla="*/ 200504 w 4331555"/>
              <a:gd name="connsiteY71" fmla="*/ 4663674 h 4946275"/>
              <a:gd name="connsiteX72" fmla="*/ 156962 w 4331555"/>
              <a:gd name="connsiteY72" fmla="*/ 4678188 h 4946275"/>
              <a:gd name="connsiteX73" fmla="*/ 113419 w 4331555"/>
              <a:gd name="connsiteY73" fmla="*/ 4707217 h 4946275"/>
              <a:gd name="connsiteX74" fmla="*/ 69876 w 4331555"/>
              <a:gd name="connsiteY74" fmla="*/ 4808817 h 4946275"/>
              <a:gd name="connsiteX75" fmla="*/ 26333 w 4331555"/>
              <a:gd name="connsiteY75" fmla="*/ 4837845 h 4946275"/>
              <a:gd name="connsiteX76" fmla="*/ 548847 w 4331555"/>
              <a:gd name="connsiteY76" fmla="*/ 4910417 h 4946275"/>
              <a:gd name="connsiteX77" fmla="*/ 737533 w 4331555"/>
              <a:gd name="connsiteY77" fmla="*/ 4924931 h 4946275"/>
              <a:gd name="connsiteX78" fmla="*/ 2276047 w 4331555"/>
              <a:gd name="connsiteY78" fmla="*/ 4910417 h 4946275"/>
              <a:gd name="connsiteX79" fmla="*/ 2319590 w 4331555"/>
              <a:gd name="connsiteY79" fmla="*/ 4895902 h 4946275"/>
              <a:gd name="connsiteX80" fmla="*/ 2392162 w 4331555"/>
              <a:gd name="connsiteY80" fmla="*/ 4881388 h 4946275"/>
              <a:gd name="connsiteX81" fmla="*/ 2827590 w 4331555"/>
              <a:gd name="connsiteY81" fmla="*/ 4852360 h 4946275"/>
              <a:gd name="connsiteX82" fmla="*/ 3045304 w 4331555"/>
              <a:gd name="connsiteY82" fmla="*/ 4823331 h 4946275"/>
              <a:gd name="connsiteX83" fmla="*/ 3785533 w 4331555"/>
              <a:gd name="connsiteY83" fmla="*/ 4866874 h 4946275"/>
              <a:gd name="connsiteX84" fmla="*/ 3945190 w 4331555"/>
              <a:gd name="connsiteY84" fmla="*/ 4895902 h 4946275"/>
              <a:gd name="connsiteX85" fmla="*/ 4293533 w 4331555"/>
              <a:gd name="connsiteY85" fmla="*/ 4881388 h 4946275"/>
              <a:gd name="connsiteX86" fmla="*/ 4322562 w 4331555"/>
              <a:gd name="connsiteY86" fmla="*/ 4794302 h 4946275"/>
              <a:gd name="connsiteX87" fmla="*/ 4293533 w 4331555"/>
              <a:gd name="connsiteY87" fmla="*/ 3807331 h 4946275"/>
              <a:gd name="connsiteX88" fmla="*/ 4279019 w 4331555"/>
              <a:gd name="connsiteY88" fmla="*/ 2675217 h 4946275"/>
              <a:gd name="connsiteX89" fmla="*/ 4249990 w 4331555"/>
              <a:gd name="connsiteY89" fmla="*/ 1194760 h 4946275"/>
              <a:gd name="connsiteX90" fmla="*/ 4235476 w 4331555"/>
              <a:gd name="connsiteY90" fmla="*/ 904474 h 4946275"/>
              <a:gd name="connsiteX91" fmla="*/ 4206447 w 4331555"/>
              <a:gd name="connsiteY91" fmla="*/ 817388 h 4946275"/>
              <a:gd name="connsiteX92" fmla="*/ 4191933 w 4331555"/>
              <a:gd name="connsiteY92" fmla="*/ 744817 h 4946275"/>
              <a:gd name="connsiteX93" fmla="*/ 4162904 w 4331555"/>
              <a:gd name="connsiteY93" fmla="*/ 628702 h 4946275"/>
              <a:gd name="connsiteX94" fmla="*/ 4133876 w 4331555"/>
              <a:gd name="connsiteY94" fmla="*/ 381960 h 4946275"/>
              <a:gd name="connsiteX95" fmla="*/ 4104847 w 4331555"/>
              <a:gd name="connsiteY95" fmla="*/ 280360 h 4946275"/>
              <a:gd name="connsiteX96" fmla="*/ 4061304 w 4331555"/>
              <a:gd name="connsiteY96" fmla="*/ 164245 h 4946275"/>
              <a:gd name="connsiteX97" fmla="*/ 4061304 w 4331555"/>
              <a:gd name="connsiteY97" fmla="*/ 4588 h 494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4331555" h="4946275">
                <a:moveTo>
                  <a:pt x="4061304" y="4588"/>
                </a:moveTo>
                <a:cubicBezTo>
                  <a:pt x="4046790" y="-14764"/>
                  <a:pt x="4002589" y="32369"/>
                  <a:pt x="3974219" y="48131"/>
                </a:cubicBezTo>
                <a:cubicBezTo>
                  <a:pt x="3958970" y="56603"/>
                  <a:pt x="3946278" y="69359"/>
                  <a:pt x="3930676" y="77160"/>
                </a:cubicBezTo>
                <a:cubicBezTo>
                  <a:pt x="3894946" y="95025"/>
                  <a:pt x="3833492" y="100614"/>
                  <a:pt x="3800047" y="106188"/>
                </a:cubicBezTo>
                <a:cubicBezTo>
                  <a:pt x="3780695" y="120702"/>
                  <a:pt x="3761808" y="135859"/>
                  <a:pt x="3741990" y="149731"/>
                </a:cubicBezTo>
                <a:cubicBezTo>
                  <a:pt x="3713409" y="169738"/>
                  <a:pt x="3682814" y="186855"/>
                  <a:pt x="3654904" y="207788"/>
                </a:cubicBezTo>
                <a:cubicBezTo>
                  <a:pt x="3584607" y="260511"/>
                  <a:pt x="3619796" y="243681"/>
                  <a:pt x="3553304" y="265845"/>
                </a:cubicBezTo>
                <a:cubicBezTo>
                  <a:pt x="3533952" y="280359"/>
                  <a:pt x="3514932" y="295328"/>
                  <a:pt x="3495247" y="309388"/>
                </a:cubicBezTo>
                <a:cubicBezTo>
                  <a:pt x="3481052" y="319527"/>
                  <a:pt x="3464039" y="326082"/>
                  <a:pt x="3451704" y="338417"/>
                </a:cubicBezTo>
                <a:cubicBezTo>
                  <a:pt x="3439369" y="350752"/>
                  <a:pt x="3435011" y="369625"/>
                  <a:pt x="3422676" y="381960"/>
                </a:cubicBezTo>
                <a:cubicBezTo>
                  <a:pt x="3410341" y="394295"/>
                  <a:pt x="3392534" y="399821"/>
                  <a:pt x="3379133" y="410988"/>
                </a:cubicBezTo>
                <a:cubicBezTo>
                  <a:pt x="3338702" y="444680"/>
                  <a:pt x="3324080" y="469878"/>
                  <a:pt x="3292047" y="512588"/>
                </a:cubicBezTo>
                <a:cubicBezTo>
                  <a:pt x="3287209" y="527102"/>
                  <a:pt x="3284375" y="542447"/>
                  <a:pt x="3277533" y="556131"/>
                </a:cubicBezTo>
                <a:cubicBezTo>
                  <a:pt x="3262487" y="586224"/>
                  <a:pt x="3215630" y="617112"/>
                  <a:pt x="3263019" y="657731"/>
                </a:cubicBezTo>
                <a:cubicBezTo>
                  <a:pt x="3286251" y="677644"/>
                  <a:pt x="3350104" y="686760"/>
                  <a:pt x="3350104" y="686760"/>
                </a:cubicBezTo>
                <a:cubicBezTo>
                  <a:pt x="3392073" y="812664"/>
                  <a:pt x="3388818" y="764115"/>
                  <a:pt x="3364619" y="933502"/>
                </a:cubicBezTo>
                <a:cubicBezTo>
                  <a:pt x="3362455" y="948648"/>
                  <a:pt x="3358591" y="964315"/>
                  <a:pt x="3350104" y="977045"/>
                </a:cubicBezTo>
                <a:cubicBezTo>
                  <a:pt x="3338718" y="994124"/>
                  <a:pt x="3319702" y="1004819"/>
                  <a:pt x="3306562" y="1020588"/>
                </a:cubicBezTo>
                <a:cubicBezTo>
                  <a:pt x="3295395" y="1033989"/>
                  <a:pt x="3288000" y="1050176"/>
                  <a:pt x="3277533" y="1064131"/>
                </a:cubicBezTo>
                <a:cubicBezTo>
                  <a:pt x="3258946" y="1088914"/>
                  <a:pt x="3239876" y="1113388"/>
                  <a:pt x="3219476" y="1136702"/>
                </a:cubicBezTo>
                <a:cubicBezTo>
                  <a:pt x="3190813" y="1169460"/>
                  <a:pt x="3154660" y="1200798"/>
                  <a:pt x="3117876" y="1223788"/>
                </a:cubicBezTo>
                <a:cubicBezTo>
                  <a:pt x="3099528" y="1235255"/>
                  <a:pt x="3079171" y="1243141"/>
                  <a:pt x="3059819" y="1252817"/>
                </a:cubicBezTo>
                <a:cubicBezTo>
                  <a:pt x="3040467" y="1281845"/>
                  <a:pt x="2990730" y="1306804"/>
                  <a:pt x="3001762" y="1339902"/>
                </a:cubicBezTo>
                <a:lnTo>
                  <a:pt x="3030790" y="1426988"/>
                </a:lnTo>
                <a:cubicBezTo>
                  <a:pt x="3019607" y="1605912"/>
                  <a:pt x="3061303" y="1621324"/>
                  <a:pt x="2972733" y="1717274"/>
                </a:cubicBezTo>
                <a:cubicBezTo>
                  <a:pt x="2930965" y="1762522"/>
                  <a:pt x="2842104" y="1847902"/>
                  <a:pt x="2842104" y="1847902"/>
                </a:cubicBezTo>
                <a:cubicBezTo>
                  <a:pt x="2837266" y="1862416"/>
                  <a:pt x="2837147" y="1879498"/>
                  <a:pt x="2827590" y="1891445"/>
                </a:cubicBezTo>
                <a:cubicBezTo>
                  <a:pt x="2752560" y="1985233"/>
                  <a:pt x="2806014" y="1854571"/>
                  <a:pt x="2769533" y="1964017"/>
                </a:cubicBezTo>
                <a:cubicBezTo>
                  <a:pt x="2764695" y="2002722"/>
                  <a:pt x="2761997" y="2041754"/>
                  <a:pt x="2755019" y="2080131"/>
                </a:cubicBezTo>
                <a:cubicBezTo>
                  <a:pt x="2750397" y="2105551"/>
                  <a:pt x="2723679" y="2164647"/>
                  <a:pt x="2711476" y="2181731"/>
                </a:cubicBezTo>
                <a:cubicBezTo>
                  <a:pt x="2699545" y="2198434"/>
                  <a:pt x="2681074" y="2209505"/>
                  <a:pt x="2667933" y="2225274"/>
                </a:cubicBezTo>
                <a:cubicBezTo>
                  <a:pt x="2656766" y="2238675"/>
                  <a:pt x="2650638" y="2255909"/>
                  <a:pt x="2638904" y="2268817"/>
                </a:cubicBezTo>
                <a:cubicBezTo>
                  <a:pt x="2599708" y="2311932"/>
                  <a:pt x="2524708" y="2366582"/>
                  <a:pt x="2493762" y="2428474"/>
                </a:cubicBezTo>
                <a:cubicBezTo>
                  <a:pt x="2486920" y="2442158"/>
                  <a:pt x="2483450" y="2457306"/>
                  <a:pt x="2479247" y="2472017"/>
                </a:cubicBezTo>
                <a:cubicBezTo>
                  <a:pt x="2459130" y="2542425"/>
                  <a:pt x="2468175" y="2524837"/>
                  <a:pt x="2450219" y="2602645"/>
                </a:cubicBezTo>
                <a:cubicBezTo>
                  <a:pt x="2441248" y="2641520"/>
                  <a:pt x="2433806" y="2680911"/>
                  <a:pt x="2421190" y="2718760"/>
                </a:cubicBezTo>
                <a:cubicBezTo>
                  <a:pt x="2416352" y="2733274"/>
                  <a:pt x="2413518" y="2748618"/>
                  <a:pt x="2406676" y="2762302"/>
                </a:cubicBezTo>
                <a:cubicBezTo>
                  <a:pt x="2398435" y="2778784"/>
                  <a:pt x="2340678" y="2857328"/>
                  <a:pt x="2334104" y="2863902"/>
                </a:cubicBezTo>
                <a:cubicBezTo>
                  <a:pt x="2305966" y="2892040"/>
                  <a:pt x="2282435" y="2895640"/>
                  <a:pt x="2247019" y="2907445"/>
                </a:cubicBezTo>
                <a:cubicBezTo>
                  <a:pt x="2227667" y="2926797"/>
                  <a:pt x="2211232" y="2949594"/>
                  <a:pt x="2188962" y="2965502"/>
                </a:cubicBezTo>
                <a:cubicBezTo>
                  <a:pt x="2176512" y="2974395"/>
                  <a:pt x="2158793" y="2972587"/>
                  <a:pt x="2145419" y="2980017"/>
                </a:cubicBezTo>
                <a:cubicBezTo>
                  <a:pt x="2114921" y="2996960"/>
                  <a:pt x="2083003" y="3013404"/>
                  <a:pt x="2058333" y="3038074"/>
                </a:cubicBezTo>
                <a:cubicBezTo>
                  <a:pt x="1999491" y="3096916"/>
                  <a:pt x="2033149" y="3072437"/>
                  <a:pt x="1956733" y="3110645"/>
                </a:cubicBezTo>
                <a:cubicBezTo>
                  <a:pt x="1942219" y="3125159"/>
                  <a:pt x="1928959" y="3141047"/>
                  <a:pt x="1913190" y="3154188"/>
                </a:cubicBezTo>
                <a:cubicBezTo>
                  <a:pt x="1899789" y="3165355"/>
                  <a:pt x="1881134" y="3170089"/>
                  <a:pt x="1869647" y="3183217"/>
                </a:cubicBezTo>
                <a:cubicBezTo>
                  <a:pt x="1846673" y="3209473"/>
                  <a:pt x="1830942" y="3241274"/>
                  <a:pt x="1811590" y="3270302"/>
                </a:cubicBezTo>
                <a:lnTo>
                  <a:pt x="1782562" y="3313845"/>
                </a:lnTo>
                <a:lnTo>
                  <a:pt x="1753533" y="3357388"/>
                </a:lnTo>
                <a:cubicBezTo>
                  <a:pt x="1729348" y="3429943"/>
                  <a:pt x="1751394" y="3379105"/>
                  <a:pt x="1695476" y="3458988"/>
                </a:cubicBezTo>
                <a:cubicBezTo>
                  <a:pt x="1663678" y="3504414"/>
                  <a:pt x="1630841" y="3561006"/>
                  <a:pt x="1593876" y="3604131"/>
                </a:cubicBezTo>
                <a:cubicBezTo>
                  <a:pt x="1560562" y="3642998"/>
                  <a:pt x="1534541" y="3661028"/>
                  <a:pt x="1492276" y="3691217"/>
                </a:cubicBezTo>
                <a:cubicBezTo>
                  <a:pt x="1431901" y="3734342"/>
                  <a:pt x="1450147" y="3719774"/>
                  <a:pt x="1361647" y="3749274"/>
                </a:cubicBezTo>
                <a:lnTo>
                  <a:pt x="1318104" y="3763788"/>
                </a:lnTo>
                <a:cubicBezTo>
                  <a:pt x="1289076" y="3783140"/>
                  <a:pt x="1250371" y="3792817"/>
                  <a:pt x="1231019" y="3821845"/>
                </a:cubicBezTo>
                <a:cubicBezTo>
                  <a:pt x="1193503" y="3878118"/>
                  <a:pt x="1218539" y="3859872"/>
                  <a:pt x="1158447" y="3879902"/>
                </a:cubicBezTo>
                <a:cubicBezTo>
                  <a:pt x="1134894" y="3950563"/>
                  <a:pt x="1155310" y="3904614"/>
                  <a:pt x="1100390" y="3981502"/>
                </a:cubicBezTo>
                <a:cubicBezTo>
                  <a:pt x="1090251" y="3995697"/>
                  <a:pt x="1085876" y="4015369"/>
                  <a:pt x="1071362" y="4025045"/>
                </a:cubicBezTo>
                <a:cubicBezTo>
                  <a:pt x="1054764" y="4036110"/>
                  <a:pt x="1032657" y="4034722"/>
                  <a:pt x="1013304" y="4039560"/>
                </a:cubicBezTo>
                <a:cubicBezTo>
                  <a:pt x="1003628" y="4058912"/>
                  <a:pt x="999575" y="4082318"/>
                  <a:pt x="984276" y="4097617"/>
                </a:cubicBezTo>
                <a:cubicBezTo>
                  <a:pt x="968977" y="4112916"/>
                  <a:pt x="945005" y="4115910"/>
                  <a:pt x="926219" y="4126645"/>
                </a:cubicBezTo>
                <a:cubicBezTo>
                  <a:pt x="847435" y="4171664"/>
                  <a:pt x="918968" y="4143577"/>
                  <a:pt x="839133" y="4170188"/>
                </a:cubicBezTo>
                <a:cubicBezTo>
                  <a:pt x="786893" y="4274666"/>
                  <a:pt x="844269" y="4196648"/>
                  <a:pt x="752047" y="4242760"/>
                </a:cubicBezTo>
                <a:cubicBezTo>
                  <a:pt x="720843" y="4258362"/>
                  <a:pt x="693990" y="4281465"/>
                  <a:pt x="664962" y="4300817"/>
                </a:cubicBezTo>
                <a:lnTo>
                  <a:pt x="621419" y="4329845"/>
                </a:lnTo>
                <a:cubicBezTo>
                  <a:pt x="606905" y="4339521"/>
                  <a:pt x="594425" y="4353358"/>
                  <a:pt x="577876" y="4358874"/>
                </a:cubicBezTo>
                <a:lnTo>
                  <a:pt x="534333" y="4373388"/>
                </a:lnTo>
                <a:cubicBezTo>
                  <a:pt x="489018" y="4509336"/>
                  <a:pt x="563253" y="4308265"/>
                  <a:pt x="476276" y="4460474"/>
                </a:cubicBezTo>
                <a:cubicBezTo>
                  <a:pt x="466379" y="4477794"/>
                  <a:pt x="472827" y="4501933"/>
                  <a:pt x="461762" y="4518531"/>
                </a:cubicBezTo>
                <a:cubicBezTo>
                  <a:pt x="452086" y="4533045"/>
                  <a:pt x="434160" y="4540475"/>
                  <a:pt x="418219" y="4547560"/>
                </a:cubicBezTo>
                <a:cubicBezTo>
                  <a:pt x="390257" y="4559987"/>
                  <a:pt x="331133" y="4576588"/>
                  <a:pt x="331133" y="4576588"/>
                </a:cubicBezTo>
                <a:lnTo>
                  <a:pt x="244047" y="4634645"/>
                </a:lnTo>
                <a:cubicBezTo>
                  <a:pt x="229533" y="4644321"/>
                  <a:pt x="217053" y="4658158"/>
                  <a:pt x="200504" y="4663674"/>
                </a:cubicBezTo>
                <a:lnTo>
                  <a:pt x="156962" y="4678188"/>
                </a:lnTo>
                <a:cubicBezTo>
                  <a:pt x="142448" y="4687864"/>
                  <a:pt x="123095" y="4692703"/>
                  <a:pt x="113419" y="4707217"/>
                </a:cubicBezTo>
                <a:cubicBezTo>
                  <a:pt x="46800" y="4807144"/>
                  <a:pt x="151833" y="4726860"/>
                  <a:pt x="69876" y="4808817"/>
                </a:cubicBezTo>
                <a:cubicBezTo>
                  <a:pt x="57541" y="4821152"/>
                  <a:pt x="40847" y="4828169"/>
                  <a:pt x="26333" y="4837845"/>
                </a:cubicBezTo>
                <a:cubicBezTo>
                  <a:pt x="-44962" y="5051734"/>
                  <a:pt x="-2385" y="4877343"/>
                  <a:pt x="548847" y="4910417"/>
                </a:cubicBezTo>
                <a:cubicBezTo>
                  <a:pt x="611815" y="4914195"/>
                  <a:pt x="674638" y="4920093"/>
                  <a:pt x="737533" y="4924931"/>
                </a:cubicBezTo>
                <a:lnTo>
                  <a:pt x="2276047" y="4910417"/>
                </a:lnTo>
                <a:cubicBezTo>
                  <a:pt x="2291344" y="4910136"/>
                  <a:pt x="2304747" y="4899613"/>
                  <a:pt x="2319590" y="4895902"/>
                </a:cubicBezTo>
                <a:cubicBezTo>
                  <a:pt x="2343523" y="4889919"/>
                  <a:pt x="2367582" y="4883495"/>
                  <a:pt x="2392162" y="4881388"/>
                </a:cubicBezTo>
                <a:cubicBezTo>
                  <a:pt x="2537095" y="4868965"/>
                  <a:pt x="2682447" y="4862036"/>
                  <a:pt x="2827590" y="4852360"/>
                </a:cubicBezTo>
                <a:cubicBezTo>
                  <a:pt x="2900161" y="4842684"/>
                  <a:pt x="2972112" y="4825116"/>
                  <a:pt x="3045304" y="4823331"/>
                </a:cubicBezTo>
                <a:cubicBezTo>
                  <a:pt x="3243718" y="4818491"/>
                  <a:pt x="3586562" y="4850956"/>
                  <a:pt x="3785533" y="4866874"/>
                </a:cubicBezTo>
                <a:cubicBezTo>
                  <a:pt x="3809129" y="4871593"/>
                  <a:pt x="3926619" y="4895902"/>
                  <a:pt x="3945190" y="4895902"/>
                </a:cubicBezTo>
                <a:cubicBezTo>
                  <a:pt x="4061405" y="4895902"/>
                  <a:pt x="4177419" y="4886226"/>
                  <a:pt x="4293533" y="4881388"/>
                </a:cubicBezTo>
                <a:cubicBezTo>
                  <a:pt x="4303209" y="4852359"/>
                  <a:pt x="4323048" y="4824897"/>
                  <a:pt x="4322562" y="4794302"/>
                </a:cubicBezTo>
                <a:cubicBezTo>
                  <a:pt x="4307655" y="3855236"/>
                  <a:pt x="4367830" y="4178821"/>
                  <a:pt x="4293533" y="3807331"/>
                </a:cubicBezTo>
                <a:cubicBezTo>
                  <a:pt x="4288695" y="3429960"/>
                  <a:pt x="4283332" y="3052595"/>
                  <a:pt x="4279019" y="2675217"/>
                </a:cubicBezTo>
                <a:cubicBezTo>
                  <a:pt x="4262550" y="1234162"/>
                  <a:pt x="4356633" y="1727984"/>
                  <a:pt x="4249990" y="1194760"/>
                </a:cubicBezTo>
                <a:cubicBezTo>
                  <a:pt x="4245152" y="1097998"/>
                  <a:pt x="4246581" y="1000718"/>
                  <a:pt x="4235476" y="904474"/>
                </a:cubicBezTo>
                <a:cubicBezTo>
                  <a:pt x="4231969" y="874077"/>
                  <a:pt x="4212448" y="847393"/>
                  <a:pt x="4206447" y="817388"/>
                </a:cubicBezTo>
                <a:cubicBezTo>
                  <a:pt x="4201609" y="793198"/>
                  <a:pt x="4197916" y="768750"/>
                  <a:pt x="4191933" y="744817"/>
                </a:cubicBezTo>
                <a:cubicBezTo>
                  <a:pt x="4147297" y="566268"/>
                  <a:pt x="4216412" y="896230"/>
                  <a:pt x="4162904" y="628702"/>
                </a:cubicBezTo>
                <a:cubicBezTo>
                  <a:pt x="4152777" y="517299"/>
                  <a:pt x="4153292" y="479043"/>
                  <a:pt x="4133876" y="381960"/>
                </a:cubicBezTo>
                <a:cubicBezTo>
                  <a:pt x="4106722" y="246186"/>
                  <a:pt x="4132519" y="391047"/>
                  <a:pt x="4104847" y="280360"/>
                </a:cubicBezTo>
                <a:cubicBezTo>
                  <a:pt x="4079736" y="179919"/>
                  <a:pt x="4109091" y="235925"/>
                  <a:pt x="4061304" y="164245"/>
                </a:cubicBezTo>
                <a:cubicBezTo>
                  <a:pt x="4080513" y="87414"/>
                  <a:pt x="4075818" y="23940"/>
                  <a:pt x="4061304" y="4588"/>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9040A609-A017-280D-7EE1-900B7A877446}"/>
              </a:ext>
            </a:extLst>
          </p:cNvPr>
          <p:cNvPicPr>
            <a:picLocks noChangeAspect="1"/>
          </p:cNvPicPr>
          <p:nvPr/>
        </p:nvPicPr>
        <p:blipFill>
          <a:blip r:embed="rId3"/>
          <a:stretch>
            <a:fillRect/>
          </a:stretch>
        </p:blipFill>
        <p:spPr>
          <a:xfrm>
            <a:off x="10354464" y="3898600"/>
            <a:ext cx="1816291" cy="2566277"/>
          </a:xfrm>
          <a:prstGeom prst="rect">
            <a:avLst/>
          </a:prstGeom>
        </p:spPr>
      </p:pic>
      <p:pic>
        <p:nvPicPr>
          <p:cNvPr id="35" name="Picture 34">
            <a:extLst>
              <a:ext uri="{FF2B5EF4-FFF2-40B4-BE49-F238E27FC236}">
                <a16:creationId xmlns:a16="http://schemas.microsoft.com/office/drawing/2014/main" id="{D35DD56E-556E-8A53-7D39-58E8217C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1974" y="4693299"/>
            <a:ext cx="2384156" cy="2147888"/>
          </a:xfrm>
          <a:prstGeom prst="rect">
            <a:avLst/>
          </a:prstGeom>
        </p:spPr>
      </p:pic>
      <p:sp>
        <p:nvSpPr>
          <p:cNvPr id="17" name="Content Placeholder 16">
            <a:extLst>
              <a:ext uri="{FF2B5EF4-FFF2-40B4-BE49-F238E27FC236}">
                <a16:creationId xmlns:a16="http://schemas.microsoft.com/office/drawing/2014/main" id="{E5119300-ACD9-292F-687F-8A9BDAAB2F50}"/>
              </a:ext>
            </a:extLst>
          </p:cNvPr>
          <p:cNvSpPr>
            <a:spLocks noGrp="1"/>
          </p:cNvSpPr>
          <p:nvPr>
            <p:ph idx="1"/>
          </p:nvPr>
        </p:nvSpPr>
        <p:spPr>
          <a:xfrm>
            <a:off x="242842" y="906011"/>
            <a:ext cx="10515600" cy="5103545"/>
          </a:xfrm>
        </p:spPr>
        <p:txBody>
          <a:bodyPr/>
          <a:lstStyle/>
          <a:p>
            <a:r>
              <a:rPr lang="en-US" dirty="0">
                <a:latin typeface="Henny Penny"/>
              </a:rPr>
              <a:t>Recommendation: Leave “Column Titles on 1</a:t>
            </a:r>
            <a:r>
              <a:rPr lang="en-US" baseline="30000" dirty="0">
                <a:latin typeface="Henny Penny"/>
              </a:rPr>
              <a:t>st</a:t>
            </a:r>
            <a:r>
              <a:rPr lang="en-US" dirty="0">
                <a:latin typeface="Henny Penny"/>
              </a:rPr>
              <a:t> Row” Checked</a:t>
            </a:r>
          </a:p>
          <a:p>
            <a:endParaRPr lang="en-US" dirty="0">
              <a:latin typeface="Henny Penny"/>
            </a:endParaRPr>
          </a:p>
          <a:p>
            <a:r>
              <a:rPr lang="en-US" dirty="0">
                <a:latin typeface="Henny Penny"/>
              </a:rPr>
              <a:t>Click “Fields” to see all Student Table fields.</a:t>
            </a:r>
          </a:p>
          <a:p>
            <a:pPr lvl="1"/>
            <a:r>
              <a:rPr lang="en-US" dirty="0">
                <a:latin typeface="Henny Penny"/>
              </a:rPr>
              <a:t>You can click on these to select them for your report.</a:t>
            </a:r>
          </a:p>
          <a:p>
            <a:r>
              <a:rPr lang="en-US" dirty="0">
                <a:latin typeface="Henny Penny"/>
              </a:rPr>
              <a:t>Click “Contact DATS” for all Contact-Related fields.</a:t>
            </a:r>
          </a:p>
          <a:p>
            <a:pPr lvl="1"/>
            <a:r>
              <a:rPr lang="en-US" dirty="0">
                <a:latin typeface="Henny Penny"/>
              </a:rPr>
              <a:t>You can select the relationship and then the contact-related field for that relationship type</a:t>
            </a:r>
          </a:p>
        </p:txBody>
      </p:sp>
      <p:pic>
        <p:nvPicPr>
          <p:cNvPr id="4" name="Picture 3">
            <a:extLst>
              <a:ext uri="{FF2B5EF4-FFF2-40B4-BE49-F238E27FC236}">
                <a16:creationId xmlns:a16="http://schemas.microsoft.com/office/drawing/2014/main" id="{AE8604FB-3E1D-EE72-C4CB-D78C5C81262C}"/>
              </a:ext>
            </a:extLst>
          </p:cNvPr>
          <p:cNvPicPr>
            <a:picLocks noChangeAspect="1"/>
          </p:cNvPicPr>
          <p:nvPr/>
        </p:nvPicPr>
        <p:blipFill>
          <a:blip r:embed="rId5"/>
          <a:stretch>
            <a:fillRect/>
          </a:stretch>
        </p:blipFill>
        <p:spPr>
          <a:xfrm>
            <a:off x="971550" y="1389038"/>
            <a:ext cx="2380792" cy="422984"/>
          </a:xfrm>
          <a:prstGeom prst="rect">
            <a:avLst/>
          </a:prstGeom>
        </p:spPr>
      </p:pic>
      <p:pic>
        <p:nvPicPr>
          <p:cNvPr id="6" name="Picture 5">
            <a:extLst>
              <a:ext uri="{FF2B5EF4-FFF2-40B4-BE49-F238E27FC236}">
                <a16:creationId xmlns:a16="http://schemas.microsoft.com/office/drawing/2014/main" id="{850FFA34-3B92-3859-4408-C2E67C7397A6}"/>
              </a:ext>
            </a:extLst>
          </p:cNvPr>
          <p:cNvPicPr>
            <a:picLocks noChangeAspect="1"/>
          </p:cNvPicPr>
          <p:nvPr/>
        </p:nvPicPr>
        <p:blipFill>
          <a:blip r:embed="rId6"/>
          <a:stretch>
            <a:fillRect/>
          </a:stretch>
        </p:blipFill>
        <p:spPr>
          <a:xfrm>
            <a:off x="3352342" y="3751537"/>
            <a:ext cx="4792190" cy="2860402"/>
          </a:xfrm>
          <a:prstGeom prst="rect">
            <a:avLst/>
          </a:prstGeom>
        </p:spPr>
      </p:pic>
    </p:spTree>
    <p:extLst>
      <p:ext uri="{BB962C8B-B14F-4D97-AF65-F5344CB8AC3E}">
        <p14:creationId xmlns:p14="http://schemas.microsoft.com/office/powerpoint/2010/main" val="369644137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77D7B-0542-4C67-896A-211B8D879C9D}"/>
              </a:ext>
            </a:extLst>
          </p:cNvPr>
          <p:cNvSpPr>
            <a:spLocks noGrp="1"/>
          </p:cNvSpPr>
          <p:nvPr>
            <p:ph type="title"/>
          </p:nvPr>
        </p:nvSpPr>
        <p:spPr>
          <a:xfrm>
            <a:off x="242842" y="166247"/>
            <a:ext cx="11306497" cy="671943"/>
          </a:xfrm>
        </p:spPr>
        <p:txBody>
          <a:bodyPr>
            <a:noAutofit/>
          </a:bodyPr>
          <a:lstStyle/>
          <a:p>
            <a:r>
              <a:rPr lang="en-US" sz="3600" dirty="0">
                <a:latin typeface="Arial" panose="020B0604020202020204" pitchFamily="34" charset="0"/>
                <a:cs typeface="Arial" panose="020B0604020202020204" pitchFamily="34" charset="0"/>
              </a:rPr>
              <a:t>Helpful Hints for Populating Fields for Export</a:t>
            </a:r>
          </a:p>
        </p:txBody>
      </p:sp>
      <p:sp>
        <p:nvSpPr>
          <p:cNvPr id="34" name="Freeform: Shape 33">
            <a:extLst>
              <a:ext uri="{FF2B5EF4-FFF2-40B4-BE49-F238E27FC236}">
                <a16:creationId xmlns:a16="http://schemas.microsoft.com/office/drawing/2014/main" id="{DF747781-A3E0-FF9B-90F1-9182A5F11D4E}"/>
              </a:ext>
            </a:extLst>
          </p:cNvPr>
          <p:cNvSpPr/>
          <p:nvPr/>
        </p:nvSpPr>
        <p:spPr>
          <a:xfrm>
            <a:off x="9254896" y="3694070"/>
            <a:ext cx="3007092" cy="3211830"/>
          </a:xfrm>
          <a:custGeom>
            <a:avLst/>
            <a:gdLst>
              <a:gd name="connsiteX0" fmla="*/ 4061304 w 4331555"/>
              <a:gd name="connsiteY0" fmla="*/ 4588 h 4946275"/>
              <a:gd name="connsiteX1" fmla="*/ 3974219 w 4331555"/>
              <a:gd name="connsiteY1" fmla="*/ 48131 h 4946275"/>
              <a:gd name="connsiteX2" fmla="*/ 3930676 w 4331555"/>
              <a:gd name="connsiteY2" fmla="*/ 77160 h 4946275"/>
              <a:gd name="connsiteX3" fmla="*/ 3800047 w 4331555"/>
              <a:gd name="connsiteY3" fmla="*/ 106188 h 4946275"/>
              <a:gd name="connsiteX4" fmla="*/ 3741990 w 4331555"/>
              <a:gd name="connsiteY4" fmla="*/ 149731 h 4946275"/>
              <a:gd name="connsiteX5" fmla="*/ 3654904 w 4331555"/>
              <a:gd name="connsiteY5" fmla="*/ 207788 h 4946275"/>
              <a:gd name="connsiteX6" fmla="*/ 3553304 w 4331555"/>
              <a:gd name="connsiteY6" fmla="*/ 265845 h 4946275"/>
              <a:gd name="connsiteX7" fmla="*/ 3495247 w 4331555"/>
              <a:gd name="connsiteY7" fmla="*/ 309388 h 4946275"/>
              <a:gd name="connsiteX8" fmla="*/ 3451704 w 4331555"/>
              <a:gd name="connsiteY8" fmla="*/ 338417 h 4946275"/>
              <a:gd name="connsiteX9" fmla="*/ 3422676 w 4331555"/>
              <a:gd name="connsiteY9" fmla="*/ 381960 h 4946275"/>
              <a:gd name="connsiteX10" fmla="*/ 3379133 w 4331555"/>
              <a:gd name="connsiteY10" fmla="*/ 410988 h 4946275"/>
              <a:gd name="connsiteX11" fmla="*/ 3292047 w 4331555"/>
              <a:gd name="connsiteY11" fmla="*/ 512588 h 4946275"/>
              <a:gd name="connsiteX12" fmla="*/ 3277533 w 4331555"/>
              <a:gd name="connsiteY12" fmla="*/ 556131 h 4946275"/>
              <a:gd name="connsiteX13" fmla="*/ 3263019 w 4331555"/>
              <a:gd name="connsiteY13" fmla="*/ 657731 h 4946275"/>
              <a:gd name="connsiteX14" fmla="*/ 3350104 w 4331555"/>
              <a:gd name="connsiteY14" fmla="*/ 686760 h 4946275"/>
              <a:gd name="connsiteX15" fmla="*/ 3364619 w 4331555"/>
              <a:gd name="connsiteY15" fmla="*/ 933502 h 4946275"/>
              <a:gd name="connsiteX16" fmla="*/ 3350104 w 4331555"/>
              <a:gd name="connsiteY16" fmla="*/ 977045 h 4946275"/>
              <a:gd name="connsiteX17" fmla="*/ 3306562 w 4331555"/>
              <a:gd name="connsiteY17" fmla="*/ 1020588 h 4946275"/>
              <a:gd name="connsiteX18" fmla="*/ 3277533 w 4331555"/>
              <a:gd name="connsiteY18" fmla="*/ 1064131 h 4946275"/>
              <a:gd name="connsiteX19" fmla="*/ 3219476 w 4331555"/>
              <a:gd name="connsiteY19" fmla="*/ 1136702 h 4946275"/>
              <a:gd name="connsiteX20" fmla="*/ 3117876 w 4331555"/>
              <a:gd name="connsiteY20" fmla="*/ 1223788 h 4946275"/>
              <a:gd name="connsiteX21" fmla="*/ 3059819 w 4331555"/>
              <a:gd name="connsiteY21" fmla="*/ 1252817 h 4946275"/>
              <a:gd name="connsiteX22" fmla="*/ 3001762 w 4331555"/>
              <a:gd name="connsiteY22" fmla="*/ 1339902 h 4946275"/>
              <a:gd name="connsiteX23" fmla="*/ 3030790 w 4331555"/>
              <a:gd name="connsiteY23" fmla="*/ 1426988 h 4946275"/>
              <a:gd name="connsiteX24" fmla="*/ 2972733 w 4331555"/>
              <a:gd name="connsiteY24" fmla="*/ 1717274 h 4946275"/>
              <a:gd name="connsiteX25" fmla="*/ 2842104 w 4331555"/>
              <a:gd name="connsiteY25" fmla="*/ 1847902 h 4946275"/>
              <a:gd name="connsiteX26" fmla="*/ 2827590 w 4331555"/>
              <a:gd name="connsiteY26" fmla="*/ 1891445 h 4946275"/>
              <a:gd name="connsiteX27" fmla="*/ 2769533 w 4331555"/>
              <a:gd name="connsiteY27" fmla="*/ 1964017 h 4946275"/>
              <a:gd name="connsiteX28" fmla="*/ 2755019 w 4331555"/>
              <a:gd name="connsiteY28" fmla="*/ 2080131 h 4946275"/>
              <a:gd name="connsiteX29" fmla="*/ 2711476 w 4331555"/>
              <a:gd name="connsiteY29" fmla="*/ 2181731 h 4946275"/>
              <a:gd name="connsiteX30" fmla="*/ 2667933 w 4331555"/>
              <a:gd name="connsiteY30" fmla="*/ 2225274 h 4946275"/>
              <a:gd name="connsiteX31" fmla="*/ 2638904 w 4331555"/>
              <a:gd name="connsiteY31" fmla="*/ 2268817 h 4946275"/>
              <a:gd name="connsiteX32" fmla="*/ 2493762 w 4331555"/>
              <a:gd name="connsiteY32" fmla="*/ 2428474 h 4946275"/>
              <a:gd name="connsiteX33" fmla="*/ 2479247 w 4331555"/>
              <a:gd name="connsiteY33" fmla="*/ 2472017 h 4946275"/>
              <a:gd name="connsiteX34" fmla="*/ 2450219 w 4331555"/>
              <a:gd name="connsiteY34" fmla="*/ 2602645 h 4946275"/>
              <a:gd name="connsiteX35" fmla="*/ 2421190 w 4331555"/>
              <a:gd name="connsiteY35" fmla="*/ 2718760 h 4946275"/>
              <a:gd name="connsiteX36" fmla="*/ 2406676 w 4331555"/>
              <a:gd name="connsiteY36" fmla="*/ 2762302 h 4946275"/>
              <a:gd name="connsiteX37" fmla="*/ 2334104 w 4331555"/>
              <a:gd name="connsiteY37" fmla="*/ 2863902 h 4946275"/>
              <a:gd name="connsiteX38" fmla="*/ 2247019 w 4331555"/>
              <a:gd name="connsiteY38" fmla="*/ 2907445 h 4946275"/>
              <a:gd name="connsiteX39" fmla="*/ 2188962 w 4331555"/>
              <a:gd name="connsiteY39" fmla="*/ 2965502 h 4946275"/>
              <a:gd name="connsiteX40" fmla="*/ 2145419 w 4331555"/>
              <a:gd name="connsiteY40" fmla="*/ 2980017 h 4946275"/>
              <a:gd name="connsiteX41" fmla="*/ 2058333 w 4331555"/>
              <a:gd name="connsiteY41" fmla="*/ 3038074 h 4946275"/>
              <a:gd name="connsiteX42" fmla="*/ 1956733 w 4331555"/>
              <a:gd name="connsiteY42" fmla="*/ 3110645 h 4946275"/>
              <a:gd name="connsiteX43" fmla="*/ 1913190 w 4331555"/>
              <a:gd name="connsiteY43" fmla="*/ 3154188 h 4946275"/>
              <a:gd name="connsiteX44" fmla="*/ 1869647 w 4331555"/>
              <a:gd name="connsiteY44" fmla="*/ 3183217 h 4946275"/>
              <a:gd name="connsiteX45" fmla="*/ 1811590 w 4331555"/>
              <a:gd name="connsiteY45" fmla="*/ 3270302 h 4946275"/>
              <a:gd name="connsiteX46" fmla="*/ 1782562 w 4331555"/>
              <a:gd name="connsiteY46" fmla="*/ 3313845 h 4946275"/>
              <a:gd name="connsiteX47" fmla="*/ 1753533 w 4331555"/>
              <a:gd name="connsiteY47" fmla="*/ 3357388 h 4946275"/>
              <a:gd name="connsiteX48" fmla="*/ 1695476 w 4331555"/>
              <a:gd name="connsiteY48" fmla="*/ 3458988 h 4946275"/>
              <a:gd name="connsiteX49" fmla="*/ 1593876 w 4331555"/>
              <a:gd name="connsiteY49" fmla="*/ 3604131 h 4946275"/>
              <a:gd name="connsiteX50" fmla="*/ 1492276 w 4331555"/>
              <a:gd name="connsiteY50" fmla="*/ 3691217 h 4946275"/>
              <a:gd name="connsiteX51" fmla="*/ 1361647 w 4331555"/>
              <a:gd name="connsiteY51" fmla="*/ 3749274 h 4946275"/>
              <a:gd name="connsiteX52" fmla="*/ 1318104 w 4331555"/>
              <a:gd name="connsiteY52" fmla="*/ 3763788 h 4946275"/>
              <a:gd name="connsiteX53" fmla="*/ 1231019 w 4331555"/>
              <a:gd name="connsiteY53" fmla="*/ 3821845 h 4946275"/>
              <a:gd name="connsiteX54" fmla="*/ 1158447 w 4331555"/>
              <a:gd name="connsiteY54" fmla="*/ 3879902 h 4946275"/>
              <a:gd name="connsiteX55" fmla="*/ 1100390 w 4331555"/>
              <a:gd name="connsiteY55" fmla="*/ 3981502 h 4946275"/>
              <a:gd name="connsiteX56" fmla="*/ 1071362 w 4331555"/>
              <a:gd name="connsiteY56" fmla="*/ 4025045 h 4946275"/>
              <a:gd name="connsiteX57" fmla="*/ 1013304 w 4331555"/>
              <a:gd name="connsiteY57" fmla="*/ 4039560 h 4946275"/>
              <a:gd name="connsiteX58" fmla="*/ 984276 w 4331555"/>
              <a:gd name="connsiteY58" fmla="*/ 4097617 h 4946275"/>
              <a:gd name="connsiteX59" fmla="*/ 926219 w 4331555"/>
              <a:gd name="connsiteY59" fmla="*/ 4126645 h 4946275"/>
              <a:gd name="connsiteX60" fmla="*/ 839133 w 4331555"/>
              <a:gd name="connsiteY60" fmla="*/ 4170188 h 4946275"/>
              <a:gd name="connsiteX61" fmla="*/ 752047 w 4331555"/>
              <a:gd name="connsiteY61" fmla="*/ 4242760 h 4946275"/>
              <a:gd name="connsiteX62" fmla="*/ 664962 w 4331555"/>
              <a:gd name="connsiteY62" fmla="*/ 4300817 h 4946275"/>
              <a:gd name="connsiteX63" fmla="*/ 621419 w 4331555"/>
              <a:gd name="connsiteY63" fmla="*/ 4329845 h 4946275"/>
              <a:gd name="connsiteX64" fmla="*/ 577876 w 4331555"/>
              <a:gd name="connsiteY64" fmla="*/ 4358874 h 4946275"/>
              <a:gd name="connsiteX65" fmla="*/ 534333 w 4331555"/>
              <a:gd name="connsiteY65" fmla="*/ 4373388 h 4946275"/>
              <a:gd name="connsiteX66" fmla="*/ 476276 w 4331555"/>
              <a:gd name="connsiteY66" fmla="*/ 4460474 h 4946275"/>
              <a:gd name="connsiteX67" fmla="*/ 461762 w 4331555"/>
              <a:gd name="connsiteY67" fmla="*/ 4518531 h 4946275"/>
              <a:gd name="connsiteX68" fmla="*/ 418219 w 4331555"/>
              <a:gd name="connsiteY68" fmla="*/ 4547560 h 4946275"/>
              <a:gd name="connsiteX69" fmla="*/ 331133 w 4331555"/>
              <a:gd name="connsiteY69" fmla="*/ 4576588 h 4946275"/>
              <a:gd name="connsiteX70" fmla="*/ 244047 w 4331555"/>
              <a:gd name="connsiteY70" fmla="*/ 4634645 h 4946275"/>
              <a:gd name="connsiteX71" fmla="*/ 200504 w 4331555"/>
              <a:gd name="connsiteY71" fmla="*/ 4663674 h 4946275"/>
              <a:gd name="connsiteX72" fmla="*/ 156962 w 4331555"/>
              <a:gd name="connsiteY72" fmla="*/ 4678188 h 4946275"/>
              <a:gd name="connsiteX73" fmla="*/ 113419 w 4331555"/>
              <a:gd name="connsiteY73" fmla="*/ 4707217 h 4946275"/>
              <a:gd name="connsiteX74" fmla="*/ 69876 w 4331555"/>
              <a:gd name="connsiteY74" fmla="*/ 4808817 h 4946275"/>
              <a:gd name="connsiteX75" fmla="*/ 26333 w 4331555"/>
              <a:gd name="connsiteY75" fmla="*/ 4837845 h 4946275"/>
              <a:gd name="connsiteX76" fmla="*/ 548847 w 4331555"/>
              <a:gd name="connsiteY76" fmla="*/ 4910417 h 4946275"/>
              <a:gd name="connsiteX77" fmla="*/ 737533 w 4331555"/>
              <a:gd name="connsiteY77" fmla="*/ 4924931 h 4946275"/>
              <a:gd name="connsiteX78" fmla="*/ 2276047 w 4331555"/>
              <a:gd name="connsiteY78" fmla="*/ 4910417 h 4946275"/>
              <a:gd name="connsiteX79" fmla="*/ 2319590 w 4331555"/>
              <a:gd name="connsiteY79" fmla="*/ 4895902 h 4946275"/>
              <a:gd name="connsiteX80" fmla="*/ 2392162 w 4331555"/>
              <a:gd name="connsiteY80" fmla="*/ 4881388 h 4946275"/>
              <a:gd name="connsiteX81" fmla="*/ 2827590 w 4331555"/>
              <a:gd name="connsiteY81" fmla="*/ 4852360 h 4946275"/>
              <a:gd name="connsiteX82" fmla="*/ 3045304 w 4331555"/>
              <a:gd name="connsiteY82" fmla="*/ 4823331 h 4946275"/>
              <a:gd name="connsiteX83" fmla="*/ 3785533 w 4331555"/>
              <a:gd name="connsiteY83" fmla="*/ 4866874 h 4946275"/>
              <a:gd name="connsiteX84" fmla="*/ 3945190 w 4331555"/>
              <a:gd name="connsiteY84" fmla="*/ 4895902 h 4946275"/>
              <a:gd name="connsiteX85" fmla="*/ 4293533 w 4331555"/>
              <a:gd name="connsiteY85" fmla="*/ 4881388 h 4946275"/>
              <a:gd name="connsiteX86" fmla="*/ 4322562 w 4331555"/>
              <a:gd name="connsiteY86" fmla="*/ 4794302 h 4946275"/>
              <a:gd name="connsiteX87" fmla="*/ 4293533 w 4331555"/>
              <a:gd name="connsiteY87" fmla="*/ 3807331 h 4946275"/>
              <a:gd name="connsiteX88" fmla="*/ 4279019 w 4331555"/>
              <a:gd name="connsiteY88" fmla="*/ 2675217 h 4946275"/>
              <a:gd name="connsiteX89" fmla="*/ 4249990 w 4331555"/>
              <a:gd name="connsiteY89" fmla="*/ 1194760 h 4946275"/>
              <a:gd name="connsiteX90" fmla="*/ 4235476 w 4331555"/>
              <a:gd name="connsiteY90" fmla="*/ 904474 h 4946275"/>
              <a:gd name="connsiteX91" fmla="*/ 4206447 w 4331555"/>
              <a:gd name="connsiteY91" fmla="*/ 817388 h 4946275"/>
              <a:gd name="connsiteX92" fmla="*/ 4191933 w 4331555"/>
              <a:gd name="connsiteY92" fmla="*/ 744817 h 4946275"/>
              <a:gd name="connsiteX93" fmla="*/ 4162904 w 4331555"/>
              <a:gd name="connsiteY93" fmla="*/ 628702 h 4946275"/>
              <a:gd name="connsiteX94" fmla="*/ 4133876 w 4331555"/>
              <a:gd name="connsiteY94" fmla="*/ 381960 h 4946275"/>
              <a:gd name="connsiteX95" fmla="*/ 4104847 w 4331555"/>
              <a:gd name="connsiteY95" fmla="*/ 280360 h 4946275"/>
              <a:gd name="connsiteX96" fmla="*/ 4061304 w 4331555"/>
              <a:gd name="connsiteY96" fmla="*/ 164245 h 4946275"/>
              <a:gd name="connsiteX97" fmla="*/ 4061304 w 4331555"/>
              <a:gd name="connsiteY97" fmla="*/ 4588 h 494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4331555" h="4946275">
                <a:moveTo>
                  <a:pt x="4061304" y="4588"/>
                </a:moveTo>
                <a:cubicBezTo>
                  <a:pt x="4046790" y="-14764"/>
                  <a:pt x="4002589" y="32369"/>
                  <a:pt x="3974219" y="48131"/>
                </a:cubicBezTo>
                <a:cubicBezTo>
                  <a:pt x="3958970" y="56603"/>
                  <a:pt x="3946278" y="69359"/>
                  <a:pt x="3930676" y="77160"/>
                </a:cubicBezTo>
                <a:cubicBezTo>
                  <a:pt x="3894946" y="95025"/>
                  <a:pt x="3833492" y="100614"/>
                  <a:pt x="3800047" y="106188"/>
                </a:cubicBezTo>
                <a:cubicBezTo>
                  <a:pt x="3780695" y="120702"/>
                  <a:pt x="3761808" y="135859"/>
                  <a:pt x="3741990" y="149731"/>
                </a:cubicBezTo>
                <a:cubicBezTo>
                  <a:pt x="3713409" y="169738"/>
                  <a:pt x="3682814" y="186855"/>
                  <a:pt x="3654904" y="207788"/>
                </a:cubicBezTo>
                <a:cubicBezTo>
                  <a:pt x="3584607" y="260511"/>
                  <a:pt x="3619796" y="243681"/>
                  <a:pt x="3553304" y="265845"/>
                </a:cubicBezTo>
                <a:cubicBezTo>
                  <a:pt x="3533952" y="280359"/>
                  <a:pt x="3514932" y="295328"/>
                  <a:pt x="3495247" y="309388"/>
                </a:cubicBezTo>
                <a:cubicBezTo>
                  <a:pt x="3481052" y="319527"/>
                  <a:pt x="3464039" y="326082"/>
                  <a:pt x="3451704" y="338417"/>
                </a:cubicBezTo>
                <a:cubicBezTo>
                  <a:pt x="3439369" y="350752"/>
                  <a:pt x="3435011" y="369625"/>
                  <a:pt x="3422676" y="381960"/>
                </a:cubicBezTo>
                <a:cubicBezTo>
                  <a:pt x="3410341" y="394295"/>
                  <a:pt x="3392534" y="399821"/>
                  <a:pt x="3379133" y="410988"/>
                </a:cubicBezTo>
                <a:cubicBezTo>
                  <a:pt x="3338702" y="444680"/>
                  <a:pt x="3324080" y="469878"/>
                  <a:pt x="3292047" y="512588"/>
                </a:cubicBezTo>
                <a:cubicBezTo>
                  <a:pt x="3287209" y="527102"/>
                  <a:pt x="3284375" y="542447"/>
                  <a:pt x="3277533" y="556131"/>
                </a:cubicBezTo>
                <a:cubicBezTo>
                  <a:pt x="3262487" y="586224"/>
                  <a:pt x="3215630" y="617112"/>
                  <a:pt x="3263019" y="657731"/>
                </a:cubicBezTo>
                <a:cubicBezTo>
                  <a:pt x="3286251" y="677644"/>
                  <a:pt x="3350104" y="686760"/>
                  <a:pt x="3350104" y="686760"/>
                </a:cubicBezTo>
                <a:cubicBezTo>
                  <a:pt x="3392073" y="812664"/>
                  <a:pt x="3388818" y="764115"/>
                  <a:pt x="3364619" y="933502"/>
                </a:cubicBezTo>
                <a:cubicBezTo>
                  <a:pt x="3362455" y="948648"/>
                  <a:pt x="3358591" y="964315"/>
                  <a:pt x="3350104" y="977045"/>
                </a:cubicBezTo>
                <a:cubicBezTo>
                  <a:pt x="3338718" y="994124"/>
                  <a:pt x="3319702" y="1004819"/>
                  <a:pt x="3306562" y="1020588"/>
                </a:cubicBezTo>
                <a:cubicBezTo>
                  <a:pt x="3295395" y="1033989"/>
                  <a:pt x="3288000" y="1050176"/>
                  <a:pt x="3277533" y="1064131"/>
                </a:cubicBezTo>
                <a:cubicBezTo>
                  <a:pt x="3258946" y="1088914"/>
                  <a:pt x="3239876" y="1113388"/>
                  <a:pt x="3219476" y="1136702"/>
                </a:cubicBezTo>
                <a:cubicBezTo>
                  <a:pt x="3190813" y="1169460"/>
                  <a:pt x="3154660" y="1200798"/>
                  <a:pt x="3117876" y="1223788"/>
                </a:cubicBezTo>
                <a:cubicBezTo>
                  <a:pt x="3099528" y="1235255"/>
                  <a:pt x="3079171" y="1243141"/>
                  <a:pt x="3059819" y="1252817"/>
                </a:cubicBezTo>
                <a:cubicBezTo>
                  <a:pt x="3040467" y="1281845"/>
                  <a:pt x="2990730" y="1306804"/>
                  <a:pt x="3001762" y="1339902"/>
                </a:cubicBezTo>
                <a:lnTo>
                  <a:pt x="3030790" y="1426988"/>
                </a:lnTo>
                <a:cubicBezTo>
                  <a:pt x="3019607" y="1605912"/>
                  <a:pt x="3061303" y="1621324"/>
                  <a:pt x="2972733" y="1717274"/>
                </a:cubicBezTo>
                <a:cubicBezTo>
                  <a:pt x="2930965" y="1762522"/>
                  <a:pt x="2842104" y="1847902"/>
                  <a:pt x="2842104" y="1847902"/>
                </a:cubicBezTo>
                <a:cubicBezTo>
                  <a:pt x="2837266" y="1862416"/>
                  <a:pt x="2837147" y="1879498"/>
                  <a:pt x="2827590" y="1891445"/>
                </a:cubicBezTo>
                <a:cubicBezTo>
                  <a:pt x="2752560" y="1985233"/>
                  <a:pt x="2806014" y="1854571"/>
                  <a:pt x="2769533" y="1964017"/>
                </a:cubicBezTo>
                <a:cubicBezTo>
                  <a:pt x="2764695" y="2002722"/>
                  <a:pt x="2761997" y="2041754"/>
                  <a:pt x="2755019" y="2080131"/>
                </a:cubicBezTo>
                <a:cubicBezTo>
                  <a:pt x="2750397" y="2105551"/>
                  <a:pt x="2723679" y="2164647"/>
                  <a:pt x="2711476" y="2181731"/>
                </a:cubicBezTo>
                <a:cubicBezTo>
                  <a:pt x="2699545" y="2198434"/>
                  <a:pt x="2681074" y="2209505"/>
                  <a:pt x="2667933" y="2225274"/>
                </a:cubicBezTo>
                <a:cubicBezTo>
                  <a:pt x="2656766" y="2238675"/>
                  <a:pt x="2650638" y="2255909"/>
                  <a:pt x="2638904" y="2268817"/>
                </a:cubicBezTo>
                <a:cubicBezTo>
                  <a:pt x="2599708" y="2311932"/>
                  <a:pt x="2524708" y="2366582"/>
                  <a:pt x="2493762" y="2428474"/>
                </a:cubicBezTo>
                <a:cubicBezTo>
                  <a:pt x="2486920" y="2442158"/>
                  <a:pt x="2483450" y="2457306"/>
                  <a:pt x="2479247" y="2472017"/>
                </a:cubicBezTo>
                <a:cubicBezTo>
                  <a:pt x="2459130" y="2542425"/>
                  <a:pt x="2468175" y="2524837"/>
                  <a:pt x="2450219" y="2602645"/>
                </a:cubicBezTo>
                <a:cubicBezTo>
                  <a:pt x="2441248" y="2641520"/>
                  <a:pt x="2433806" y="2680911"/>
                  <a:pt x="2421190" y="2718760"/>
                </a:cubicBezTo>
                <a:cubicBezTo>
                  <a:pt x="2416352" y="2733274"/>
                  <a:pt x="2413518" y="2748618"/>
                  <a:pt x="2406676" y="2762302"/>
                </a:cubicBezTo>
                <a:cubicBezTo>
                  <a:pt x="2398435" y="2778784"/>
                  <a:pt x="2340678" y="2857328"/>
                  <a:pt x="2334104" y="2863902"/>
                </a:cubicBezTo>
                <a:cubicBezTo>
                  <a:pt x="2305966" y="2892040"/>
                  <a:pt x="2282435" y="2895640"/>
                  <a:pt x="2247019" y="2907445"/>
                </a:cubicBezTo>
                <a:cubicBezTo>
                  <a:pt x="2227667" y="2926797"/>
                  <a:pt x="2211232" y="2949594"/>
                  <a:pt x="2188962" y="2965502"/>
                </a:cubicBezTo>
                <a:cubicBezTo>
                  <a:pt x="2176512" y="2974395"/>
                  <a:pt x="2158793" y="2972587"/>
                  <a:pt x="2145419" y="2980017"/>
                </a:cubicBezTo>
                <a:cubicBezTo>
                  <a:pt x="2114921" y="2996960"/>
                  <a:pt x="2083003" y="3013404"/>
                  <a:pt x="2058333" y="3038074"/>
                </a:cubicBezTo>
                <a:cubicBezTo>
                  <a:pt x="1999491" y="3096916"/>
                  <a:pt x="2033149" y="3072437"/>
                  <a:pt x="1956733" y="3110645"/>
                </a:cubicBezTo>
                <a:cubicBezTo>
                  <a:pt x="1942219" y="3125159"/>
                  <a:pt x="1928959" y="3141047"/>
                  <a:pt x="1913190" y="3154188"/>
                </a:cubicBezTo>
                <a:cubicBezTo>
                  <a:pt x="1899789" y="3165355"/>
                  <a:pt x="1881134" y="3170089"/>
                  <a:pt x="1869647" y="3183217"/>
                </a:cubicBezTo>
                <a:cubicBezTo>
                  <a:pt x="1846673" y="3209473"/>
                  <a:pt x="1830942" y="3241274"/>
                  <a:pt x="1811590" y="3270302"/>
                </a:cubicBezTo>
                <a:lnTo>
                  <a:pt x="1782562" y="3313845"/>
                </a:lnTo>
                <a:lnTo>
                  <a:pt x="1753533" y="3357388"/>
                </a:lnTo>
                <a:cubicBezTo>
                  <a:pt x="1729348" y="3429943"/>
                  <a:pt x="1751394" y="3379105"/>
                  <a:pt x="1695476" y="3458988"/>
                </a:cubicBezTo>
                <a:cubicBezTo>
                  <a:pt x="1663678" y="3504414"/>
                  <a:pt x="1630841" y="3561006"/>
                  <a:pt x="1593876" y="3604131"/>
                </a:cubicBezTo>
                <a:cubicBezTo>
                  <a:pt x="1560562" y="3642998"/>
                  <a:pt x="1534541" y="3661028"/>
                  <a:pt x="1492276" y="3691217"/>
                </a:cubicBezTo>
                <a:cubicBezTo>
                  <a:pt x="1431901" y="3734342"/>
                  <a:pt x="1450147" y="3719774"/>
                  <a:pt x="1361647" y="3749274"/>
                </a:cubicBezTo>
                <a:lnTo>
                  <a:pt x="1318104" y="3763788"/>
                </a:lnTo>
                <a:cubicBezTo>
                  <a:pt x="1289076" y="3783140"/>
                  <a:pt x="1250371" y="3792817"/>
                  <a:pt x="1231019" y="3821845"/>
                </a:cubicBezTo>
                <a:cubicBezTo>
                  <a:pt x="1193503" y="3878118"/>
                  <a:pt x="1218539" y="3859872"/>
                  <a:pt x="1158447" y="3879902"/>
                </a:cubicBezTo>
                <a:cubicBezTo>
                  <a:pt x="1134894" y="3950563"/>
                  <a:pt x="1155310" y="3904614"/>
                  <a:pt x="1100390" y="3981502"/>
                </a:cubicBezTo>
                <a:cubicBezTo>
                  <a:pt x="1090251" y="3995697"/>
                  <a:pt x="1085876" y="4015369"/>
                  <a:pt x="1071362" y="4025045"/>
                </a:cubicBezTo>
                <a:cubicBezTo>
                  <a:pt x="1054764" y="4036110"/>
                  <a:pt x="1032657" y="4034722"/>
                  <a:pt x="1013304" y="4039560"/>
                </a:cubicBezTo>
                <a:cubicBezTo>
                  <a:pt x="1003628" y="4058912"/>
                  <a:pt x="999575" y="4082318"/>
                  <a:pt x="984276" y="4097617"/>
                </a:cubicBezTo>
                <a:cubicBezTo>
                  <a:pt x="968977" y="4112916"/>
                  <a:pt x="945005" y="4115910"/>
                  <a:pt x="926219" y="4126645"/>
                </a:cubicBezTo>
                <a:cubicBezTo>
                  <a:pt x="847435" y="4171664"/>
                  <a:pt x="918968" y="4143577"/>
                  <a:pt x="839133" y="4170188"/>
                </a:cubicBezTo>
                <a:cubicBezTo>
                  <a:pt x="786893" y="4274666"/>
                  <a:pt x="844269" y="4196648"/>
                  <a:pt x="752047" y="4242760"/>
                </a:cubicBezTo>
                <a:cubicBezTo>
                  <a:pt x="720843" y="4258362"/>
                  <a:pt x="693990" y="4281465"/>
                  <a:pt x="664962" y="4300817"/>
                </a:cubicBezTo>
                <a:lnTo>
                  <a:pt x="621419" y="4329845"/>
                </a:lnTo>
                <a:cubicBezTo>
                  <a:pt x="606905" y="4339521"/>
                  <a:pt x="594425" y="4353358"/>
                  <a:pt x="577876" y="4358874"/>
                </a:cubicBezTo>
                <a:lnTo>
                  <a:pt x="534333" y="4373388"/>
                </a:lnTo>
                <a:cubicBezTo>
                  <a:pt x="489018" y="4509336"/>
                  <a:pt x="563253" y="4308265"/>
                  <a:pt x="476276" y="4460474"/>
                </a:cubicBezTo>
                <a:cubicBezTo>
                  <a:pt x="466379" y="4477794"/>
                  <a:pt x="472827" y="4501933"/>
                  <a:pt x="461762" y="4518531"/>
                </a:cubicBezTo>
                <a:cubicBezTo>
                  <a:pt x="452086" y="4533045"/>
                  <a:pt x="434160" y="4540475"/>
                  <a:pt x="418219" y="4547560"/>
                </a:cubicBezTo>
                <a:cubicBezTo>
                  <a:pt x="390257" y="4559987"/>
                  <a:pt x="331133" y="4576588"/>
                  <a:pt x="331133" y="4576588"/>
                </a:cubicBezTo>
                <a:lnTo>
                  <a:pt x="244047" y="4634645"/>
                </a:lnTo>
                <a:cubicBezTo>
                  <a:pt x="229533" y="4644321"/>
                  <a:pt x="217053" y="4658158"/>
                  <a:pt x="200504" y="4663674"/>
                </a:cubicBezTo>
                <a:lnTo>
                  <a:pt x="156962" y="4678188"/>
                </a:lnTo>
                <a:cubicBezTo>
                  <a:pt x="142448" y="4687864"/>
                  <a:pt x="123095" y="4692703"/>
                  <a:pt x="113419" y="4707217"/>
                </a:cubicBezTo>
                <a:cubicBezTo>
                  <a:pt x="46800" y="4807144"/>
                  <a:pt x="151833" y="4726860"/>
                  <a:pt x="69876" y="4808817"/>
                </a:cubicBezTo>
                <a:cubicBezTo>
                  <a:pt x="57541" y="4821152"/>
                  <a:pt x="40847" y="4828169"/>
                  <a:pt x="26333" y="4837845"/>
                </a:cubicBezTo>
                <a:cubicBezTo>
                  <a:pt x="-44962" y="5051734"/>
                  <a:pt x="-2385" y="4877343"/>
                  <a:pt x="548847" y="4910417"/>
                </a:cubicBezTo>
                <a:cubicBezTo>
                  <a:pt x="611815" y="4914195"/>
                  <a:pt x="674638" y="4920093"/>
                  <a:pt x="737533" y="4924931"/>
                </a:cubicBezTo>
                <a:lnTo>
                  <a:pt x="2276047" y="4910417"/>
                </a:lnTo>
                <a:cubicBezTo>
                  <a:pt x="2291344" y="4910136"/>
                  <a:pt x="2304747" y="4899613"/>
                  <a:pt x="2319590" y="4895902"/>
                </a:cubicBezTo>
                <a:cubicBezTo>
                  <a:pt x="2343523" y="4889919"/>
                  <a:pt x="2367582" y="4883495"/>
                  <a:pt x="2392162" y="4881388"/>
                </a:cubicBezTo>
                <a:cubicBezTo>
                  <a:pt x="2537095" y="4868965"/>
                  <a:pt x="2682447" y="4862036"/>
                  <a:pt x="2827590" y="4852360"/>
                </a:cubicBezTo>
                <a:cubicBezTo>
                  <a:pt x="2900161" y="4842684"/>
                  <a:pt x="2972112" y="4825116"/>
                  <a:pt x="3045304" y="4823331"/>
                </a:cubicBezTo>
                <a:cubicBezTo>
                  <a:pt x="3243718" y="4818491"/>
                  <a:pt x="3586562" y="4850956"/>
                  <a:pt x="3785533" y="4866874"/>
                </a:cubicBezTo>
                <a:cubicBezTo>
                  <a:pt x="3809129" y="4871593"/>
                  <a:pt x="3926619" y="4895902"/>
                  <a:pt x="3945190" y="4895902"/>
                </a:cubicBezTo>
                <a:cubicBezTo>
                  <a:pt x="4061405" y="4895902"/>
                  <a:pt x="4177419" y="4886226"/>
                  <a:pt x="4293533" y="4881388"/>
                </a:cubicBezTo>
                <a:cubicBezTo>
                  <a:pt x="4303209" y="4852359"/>
                  <a:pt x="4323048" y="4824897"/>
                  <a:pt x="4322562" y="4794302"/>
                </a:cubicBezTo>
                <a:cubicBezTo>
                  <a:pt x="4307655" y="3855236"/>
                  <a:pt x="4367830" y="4178821"/>
                  <a:pt x="4293533" y="3807331"/>
                </a:cubicBezTo>
                <a:cubicBezTo>
                  <a:pt x="4288695" y="3429960"/>
                  <a:pt x="4283332" y="3052595"/>
                  <a:pt x="4279019" y="2675217"/>
                </a:cubicBezTo>
                <a:cubicBezTo>
                  <a:pt x="4262550" y="1234162"/>
                  <a:pt x="4356633" y="1727984"/>
                  <a:pt x="4249990" y="1194760"/>
                </a:cubicBezTo>
                <a:cubicBezTo>
                  <a:pt x="4245152" y="1097998"/>
                  <a:pt x="4246581" y="1000718"/>
                  <a:pt x="4235476" y="904474"/>
                </a:cubicBezTo>
                <a:cubicBezTo>
                  <a:pt x="4231969" y="874077"/>
                  <a:pt x="4212448" y="847393"/>
                  <a:pt x="4206447" y="817388"/>
                </a:cubicBezTo>
                <a:cubicBezTo>
                  <a:pt x="4201609" y="793198"/>
                  <a:pt x="4197916" y="768750"/>
                  <a:pt x="4191933" y="744817"/>
                </a:cubicBezTo>
                <a:cubicBezTo>
                  <a:pt x="4147297" y="566268"/>
                  <a:pt x="4216412" y="896230"/>
                  <a:pt x="4162904" y="628702"/>
                </a:cubicBezTo>
                <a:cubicBezTo>
                  <a:pt x="4152777" y="517299"/>
                  <a:pt x="4153292" y="479043"/>
                  <a:pt x="4133876" y="381960"/>
                </a:cubicBezTo>
                <a:cubicBezTo>
                  <a:pt x="4106722" y="246186"/>
                  <a:pt x="4132519" y="391047"/>
                  <a:pt x="4104847" y="280360"/>
                </a:cubicBezTo>
                <a:cubicBezTo>
                  <a:pt x="4079736" y="179919"/>
                  <a:pt x="4109091" y="235925"/>
                  <a:pt x="4061304" y="164245"/>
                </a:cubicBezTo>
                <a:cubicBezTo>
                  <a:pt x="4080513" y="87414"/>
                  <a:pt x="4075818" y="23940"/>
                  <a:pt x="4061304" y="4588"/>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9040A609-A017-280D-7EE1-900B7A877446}"/>
              </a:ext>
            </a:extLst>
          </p:cNvPr>
          <p:cNvPicPr>
            <a:picLocks noChangeAspect="1"/>
          </p:cNvPicPr>
          <p:nvPr/>
        </p:nvPicPr>
        <p:blipFill>
          <a:blip r:embed="rId3"/>
          <a:stretch>
            <a:fillRect/>
          </a:stretch>
        </p:blipFill>
        <p:spPr>
          <a:xfrm>
            <a:off x="10354464" y="3898600"/>
            <a:ext cx="1816291" cy="2566277"/>
          </a:xfrm>
          <a:prstGeom prst="rect">
            <a:avLst/>
          </a:prstGeom>
        </p:spPr>
      </p:pic>
      <p:pic>
        <p:nvPicPr>
          <p:cNvPr id="35" name="Picture 34">
            <a:extLst>
              <a:ext uri="{FF2B5EF4-FFF2-40B4-BE49-F238E27FC236}">
                <a16:creationId xmlns:a16="http://schemas.microsoft.com/office/drawing/2014/main" id="{D35DD56E-556E-8A53-7D39-58E8217C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1974" y="4693299"/>
            <a:ext cx="2384156" cy="2147888"/>
          </a:xfrm>
          <a:prstGeom prst="rect">
            <a:avLst/>
          </a:prstGeom>
        </p:spPr>
      </p:pic>
      <p:sp>
        <p:nvSpPr>
          <p:cNvPr id="17" name="Content Placeholder 16">
            <a:extLst>
              <a:ext uri="{FF2B5EF4-FFF2-40B4-BE49-F238E27FC236}">
                <a16:creationId xmlns:a16="http://schemas.microsoft.com/office/drawing/2014/main" id="{E5119300-ACD9-292F-687F-8A9BDAAB2F50}"/>
              </a:ext>
            </a:extLst>
          </p:cNvPr>
          <p:cNvSpPr>
            <a:spLocks noGrp="1"/>
          </p:cNvSpPr>
          <p:nvPr>
            <p:ph idx="1"/>
          </p:nvPr>
        </p:nvSpPr>
        <p:spPr>
          <a:xfrm>
            <a:off x="242842" y="1302327"/>
            <a:ext cx="10515600" cy="4707229"/>
          </a:xfrm>
        </p:spPr>
        <p:txBody>
          <a:bodyPr>
            <a:normAutofit lnSpcReduction="10000"/>
          </a:bodyPr>
          <a:lstStyle/>
          <a:p>
            <a:r>
              <a:rPr lang="en-US" dirty="0">
                <a:latin typeface="Henny Penny"/>
              </a:rPr>
              <a:t>Use the </a:t>
            </a:r>
            <a:r>
              <a:rPr lang="en-US" b="1" dirty="0">
                <a:latin typeface="Henny Penny"/>
              </a:rPr>
              <a:t>Student Information System Data Entry Manual</a:t>
            </a:r>
            <a:r>
              <a:rPr lang="en-US" dirty="0">
                <a:latin typeface="Henny Penny"/>
              </a:rPr>
              <a:t> to locate Tables and DATs</a:t>
            </a:r>
          </a:p>
          <a:p>
            <a:r>
              <a:rPr lang="en-US" dirty="0">
                <a:latin typeface="Henny Penny"/>
              </a:rPr>
              <a:t>Link: </a:t>
            </a:r>
            <a:r>
              <a:rPr lang="en-US" dirty="0">
                <a:latin typeface="Henny Penny"/>
                <a:hlinkClick r:id="rId5"/>
              </a:rPr>
              <a:t>https://ed.sc.gov/data/information-systems/power-school/sis-documents/student-information-system-data-entry-manual/</a:t>
            </a:r>
            <a:r>
              <a:rPr lang="en-US" dirty="0">
                <a:latin typeface="Henny Penny"/>
              </a:rPr>
              <a:t> </a:t>
            </a:r>
          </a:p>
          <a:p>
            <a:r>
              <a:rPr lang="en-US" dirty="0" err="1">
                <a:latin typeface="Henny Penny"/>
              </a:rPr>
              <a:t>Ctrl+F</a:t>
            </a:r>
            <a:r>
              <a:rPr lang="en-US" dirty="0">
                <a:latin typeface="Henny Penny"/>
              </a:rPr>
              <a:t> to find page or field you need</a:t>
            </a:r>
          </a:p>
          <a:p>
            <a:r>
              <a:rPr lang="en-US" dirty="0">
                <a:latin typeface="Henny Penny"/>
              </a:rPr>
              <a:t>Table is broken down by:</a:t>
            </a:r>
          </a:p>
          <a:p>
            <a:pPr lvl="1"/>
            <a:r>
              <a:rPr lang="en-US" dirty="0">
                <a:latin typeface="Henny Penny"/>
              </a:rPr>
              <a:t>Display Name ( in PowerSchool )</a:t>
            </a:r>
          </a:p>
          <a:p>
            <a:pPr lvl="1"/>
            <a:r>
              <a:rPr lang="en-US" dirty="0">
                <a:latin typeface="Henny Penny"/>
              </a:rPr>
              <a:t>Table</a:t>
            </a:r>
          </a:p>
          <a:p>
            <a:pPr lvl="1"/>
            <a:r>
              <a:rPr lang="en-US" dirty="0">
                <a:latin typeface="Henny Penny"/>
              </a:rPr>
              <a:t>Field Name</a:t>
            </a:r>
          </a:p>
          <a:p>
            <a:pPr lvl="1"/>
            <a:r>
              <a:rPr lang="en-US" dirty="0">
                <a:latin typeface="Henny Penny"/>
              </a:rPr>
              <a:t>Description</a:t>
            </a:r>
          </a:p>
          <a:p>
            <a:pPr lvl="1"/>
            <a:r>
              <a:rPr lang="en-US" dirty="0">
                <a:latin typeface="Henny Penny"/>
              </a:rPr>
              <a:t>Accepted Values</a:t>
            </a:r>
          </a:p>
          <a:p>
            <a:pPr marL="0" indent="0">
              <a:buNone/>
            </a:pPr>
            <a:endParaRPr lang="en-US" dirty="0">
              <a:latin typeface="Henny Penny"/>
            </a:endParaRPr>
          </a:p>
        </p:txBody>
      </p:sp>
    </p:spTree>
    <p:extLst>
      <p:ext uri="{BB962C8B-B14F-4D97-AF65-F5344CB8AC3E}">
        <p14:creationId xmlns:p14="http://schemas.microsoft.com/office/powerpoint/2010/main" val="11424688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77D7B-0542-4C67-896A-211B8D879C9D}"/>
              </a:ext>
            </a:extLst>
          </p:cNvPr>
          <p:cNvSpPr>
            <a:spLocks noGrp="1"/>
          </p:cNvSpPr>
          <p:nvPr>
            <p:ph type="title"/>
          </p:nvPr>
        </p:nvSpPr>
        <p:spPr>
          <a:xfrm>
            <a:off x="242842" y="166247"/>
            <a:ext cx="11306497" cy="671943"/>
          </a:xfrm>
        </p:spPr>
        <p:txBody>
          <a:bodyPr>
            <a:noAutofit/>
          </a:bodyPr>
          <a:lstStyle/>
          <a:p>
            <a:r>
              <a:rPr lang="en-US" sz="2400" b="1" dirty="0">
                <a:latin typeface="Arial" panose="020B0604020202020204" pitchFamily="34" charset="0"/>
                <a:cs typeface="Arial" panose="020B0604020202020204" pitchFamily="34" charset="0"/>
              </a:rPr>
              <a:t>Helpful Hints for Populating Fields for Export (SIS Data Entry Manual Info)</a:t>
            </a:r>
          </a:p>
        </p:txBody>
      </p:sp>
      <p:sp>
        <p:nvSpPr>
          <p:cNvPr id="34" name="Freeform: Shape 33">
            <a:extLst>
              <a:ext uri="{FF2B5EF4-FFF2-40B4-BE49-F238E27FC236}">
                <a16:creationId xmlns:a16="http://schemas.microsoft.com/office/drawing/2014/main" id="{DF747781-A3E0-FF9B-90F1-9182A5F11D4E}"/>
              </a:ext>
            </a:extLst>
          </p:cNvPr>
          <p:cNvSpPr/>
          <p:nvPr/>
        </p:nvSpPr>
        <p:spPr>
          <a:xfrm>
            <a:off x="9254896" y="3694070"/>
            <a:ext cx="3007092" cy="3211830"/>
          </a:xfrm>
          <a:custGeom>
            <a:avLst/>
            <a:gdLst>
              <a:gd name="connsiteX0" fmla="*/ 4061304 w 4331555"/>
              <a:gd name="connsiteY0" fmla="*/ 4588 h 4946275"/>
              <a:gd name="connsiteX1" fmla="*/ 3974219 w 4331555"/>
              <a:gd name="connsiteY1" fmla="*/ 48131 h 4946275"/>
              <a:gd name="connsiteX2" fmla="*/ 3930676 w 4331555"/>
              <a:gd name="connsiteY2" fmla="*/ 77160 h 4946275"/>
              <a:gd name="connsiteX3" fmla="*/ 3800047 w 4331555"/>
              <a:gd name="connsiteY3" fmla="*/ 106188 h 4946275"/>
              <a:gd name="connsiteX4" fmla="*/ 3741990 w 4331555"/>
              <a:gd name="connsiteY4" fmla="*/ 149731 h 4946275"/>
              <a:gd name="connsiteX5" fmla="*/ 3654904 w 4331555"/>
              <a:gd name="connsiteY5" fmla="*/ 207788 h 4946275"/>
              <a:gd name="connsiteX6" fmla="*/ 3553304 w 4331555"/>
              <a:gd name="connsiteY6" fmla="*/ 265845 h 4946275"/>
              <a:gd name="connsiteX7" fmla="*/ 3495247 w 4331555"/>
              <a:gd name="connsiteY7" fmla="*/ 309388 h 4946275"/>
              <a:gd name="connsiteX8" fmla="*/ 3451704 w 4331555"/>
              <a:gd name="connsiteY8" fmla="*/ 338417 h 4946275"/>
              <a:gd name="connsiteX9" fmla="*/ 3422676 w 4331555"/>
              <a:gd name="connsiteY9" fmla="*/ 381960 h 4946275"/>
              <a:gd name="connsiteX10" fmla="*/ 3379133 w 4331555"/>
              <a:gd name="connsiteY10" fmla="*/ 410988 h 4946275"/>
              <a:gd name="connsiteX11" fmla="*/ 3292047 w 4331555"/>
              <a:gd name="connsiteY11" fmla="*/ 512588 h 4946275"/>
              <a:gd name="connsiteX12" fmla="*/ 3277533 w 4331555"/>
              <a:gd name="connsiteY12" fmla="*/ 556131 h 4946275"/>
              <a:gd name="connsiteX13" fmla="*/ 3263019 w 4331555"/>
              <a:gd name="connsiteY13" fmla="*/ 657731 h 4946275"/>
              <a:gd name="connsiteX14" fmla="*/ 3350104 w 4331555"/>
              <a:gd name="connsiteY14" fmla="*/ 686760 h 4946275"/>
              <a:gd name="connsiteX15" fmla="*/ 3364619 w 4331555"/>
              <a:gd name="connsiteY15" fmla="*/ 933502 h 4946275"/>
              <a:gd name="connsiteX16" fmla="*/ 3350104 w 4331555"/>
              <a:gd name="connsiteY16" fmla="*/ 977045 h 4946275"/>
              <a:gd name="connsiteX17" fmla="*/ 3306562 w 4331555"/>
              <a:gd name="connsiteY17" fmla="*/ 1020588 h 4946275"/>
              <a:gd name="connsiteX18" fmla="*/ 3277533 w 4331555"/>
              <a:gd name="connsiteY18" fmla="*/ 1064131 h 4946275"/>
              <a:gd name="connsiteX19" fmla="*/ 3219476 w 4331555"/>
              <a:gd name="connsiteY19" fmla="*/ 1136702 h 4946275"/>
              <a:gd name="connsiteX20" fmla="*/ 3117876 w 4331555"/>
              <a:gd name="connsiteY20" fmla="*/ 1223788 h 4946275"/>
              <a:gd name="connsiteX21" fmla="*/ 3059819 w 4331555"/>
              <a:gd name="connsiteY21" fmla="*/ 1252817 h 4946275"/>
              <a:gd name="connsiteX22" fmla="*/ 3001762 w 4331555"/>
              <a:gd name="connsiteY22" fmla="*/ 1339902 h 4946275"/>
              <a:gd name="connsiteX23" fmla="*/ 3030790 w 4331555"/>
              <a:gd name="connsiteY23" fmla="*/ 1426988 h 4946275"/>
              <a:gd name="connsiteX24" fmla="*/ 2972733 w 4331555"/>
              <a:gd name="connsiteY24" fmla="*/ 1717274 h 4946275"/>
              <a:gd name="connsiteX25" fmla="*/ 2842104 w 4331555"/>
              <a:gd name="connsiteY25" fmla="*/ 1847902 h 4946275"/>
              <a:gd name="connsiteX26" fmla="*/ 2827590 w 4331555"/>
              <a:gd name="connsiteY26" fmla="*/ 1891445 h 4946275"/>
              <a:gd name="connsiteX27" fmla="*/ 2769533 w 4331555"/>
              <a:gd name="connsiteY27" fmla="*/ 1964017 h 4946275"/>
              <a:gd name="connsiteX28" fmla="*/ 2755019 w 4331555"/>
              <a:gd name="connsiteY28" fmla="*/ 2080131 h 4946275"/>
              <a:gd name="connsiteX29" fmla="*/ 2711476 w 4331555"/>
              <a:gd name="connsiteY29" fmla="*/ 2181731 h 4946275"/>
              <a:gd name="connsiteX30" fmla="*/ 2667933 w 4331555"/>
              <a:gd name="connsiteY30" fmla="*/ 2225274 h 4946275"/>
              <a:gd name="connsiteX31" fmla="*/ 2638904 w 4331555"/>
              <a:gd name="connsiteY31" fmla="*/ 2268817 h 4946275"/>
              <a:gd name="connsiteX32" fmla="*/ 2493762 w 4331555"/>
              <a:gd name="connsiteY32" fmla="*/ 2428474 h 4946275"/>
              <a:gd name="connsiteX33" fmla="*/ 2479247 w 4331555"/>
              <a:gd name="connsiteY33" fmla="*/ 2472017 h 4946275"/>
              <a:gd name="connsiteX34" fmla="*/ 2450219 w 4331555"/>
              <a:gd name="connsiteY34" fmla="*/ 2602645 h 4946275"/>
              <a:gd name="connsiteX35" fmla="*/ 2421190 w 4331555"/>
              <a:gd name="connsiteY35" fmla="*/ 2718760 h 4946275"/>
              <a:gd name="connsiteX36" fmla="*/ 2406676 w 4331555"/>
              <a:gd name="connsiteY36" fmla="*/ 2762302 h 4946275"/>
              <a:gd name="connsiteX37" fmla="*/ 2334104 w 4331555"/>
              <a:gd name="connsiteY37" fmla="*/ 2863902 h 4946275"/>
              <a:gd name="connsiteX38" fmla="*/ 2247019 w 4331555"/>
              <a:gd name="connsiteY38" fmla="*/ 2907445 h 4946275"/>
              <a:gd name="connsiteX39" fmla="*/ 2188962 w 4331555"/>
              <a:gd name="connsiteY39" fmla="*/ 2965502 h 4946275"/>
              <a:gd name="connsiteX40" fmla="*/ 2145419 w 4331555"/>
              <a:gd name="connsiteY40" fmla="*/ 2980017 h 4946275"/>
              <a:gd name="connsiteX41" fmla="*/ 2058333 w 4331555"/>
              <a:gd name="connsiteY41" fmla="*/ 3038074 h 4946275"/>
              <a:gd name="connsiteX42" fmla="*/ 1956733 w 4331555"/>
              <a:gd name="connsiteY42" fmla="*/ 3110645 h 4946275"/>
              <a:gd name="connsiteX43" fmla="*/ 1913190 w 4331555"/>
              <a:gd name="connsiteY43" fmla="*/ 3154188 h 4946275"/>
              <a:gd name="connsiteX44" fmla="*/ 1869647 w 4331555"/>
              <a:gd name="connsiteY44" fmla="*/ 3183217 h 4946275"/>
              <a:gd name="connsiteX45" fmla="*/ 1811590 w 4331555"/>
              <a:gd name="connsiteY45" fmla="*/ 3270302 h 4946275"/>
              <a:gd name="connsiteX46" fmla="*/ 1782562 w 4331555"/>
              <a:gd name="connsiteY46" fmla="*/ 3313845 h 4946275"/>
              <a:gd name="connsiteX47" fmla="*/ 1753533 w 4331555"/>
              <a:gd name="connsiteY47" fmla="*/ 3357388 h 4946275"/>
              <a:gd name="connsiteX48" fmla="*/ 1695476 w 4331555"/>
              <a:gd name="connsiteY48" fmla="*/ 3458988 h 4946275"/>
              <a:gd name="connsiteX49" fmla="*/ 1593876 w 4331555"/>
              <a:gd name="connsiteY49" fmla="*/ 3604131 h 4946275"/>
              <a:gd name="connsiteX50" fmla="*/ 1492276 w 4331555"/>
              <a:gd name="connsiteY50" fmla="*/ 3691217 h 4946275"/>
              <a:gd name="connsiteX51" fmla="*/ 1361647 w 4331555"/>
              <a:gd name="connsiteY51" fmla="*/ 3749274 h 4946275"/>
              <a:gd name="connsiteX52" fmla="*/ 1318104 w 4331555"/>
              <a:gd name="connsiteY52" fmla="*/ 3763788 h 4946275"/>
              <a:gd name="connsiteX53" fmla="*/ 1231019 w 4331555"/>
              <a:gd name="connsiteY53" fmla="*/ 3821845 h 4946275"/>
              <a:gd name="connsiteX54" fmla="*/ 1158447 w 4331555"/>
              <a:gd name="connsiteY54" fmla="*/ 3879902 h 4946275"/>
              <a:gd name="connsiteX55" fmla="*/ 1100390 w 4331555"/>
              <a:gd name="connsiteY55" fmla="*/ 3981502 h 4946275"/>
              <a:gd name="connsiteX56" fmla="*/ 1071362 w 4331555"/>
              <a:gd name="connsiteY56" fmla="*/ 4025045 h 4946275"/>
              <a:gd name="connsiteX57" fmla="*/ 1013304 w 4331555"/>
              <a:gd name="connsiteY57" fmla="*/ 4039560 h 4946275"/>
              <a:gd name="connsiteX58" fmla="*/ 984276 w 4331555"/>
              <a:gd name="connsiteY58" fmla="*/ 4097617 h 4946275"/>
              <a:gd name="connsiteX59" fmla="*/ 926219 w 4331555"/>
              <a:gd name="connsiteY59" fmla="*/ 4126645 h 4946275"/>
              <a:gd name="connsiteX60" fmla="*/ 839133 w 4331555"/>
              <a:gd name="connsiteY60" fmla="*/ 4170188 h 4946275"/>
              <a:gd name="connsiteX61" fmla="*/ 752047 w 4331555"/>
              <a:gd name="connsiteY61" fmla="*/ 4242760 h 4946275"/>
              <a:gd name="connsiteX62" fmla="*/ 664962 w 4331555"/>
              <a:gd name="connsiteY62" fmla="*/ 4300817 h 4946275"/>
              <a:gd name="connsiteX63" fmla="*/ 621419 w 4331555"/>
              <a:gd name="connsiteY63" fmla="*/ 4329845 h 4946275"/>
              <a:gd name="connsiteX64" fmla="*/ 577876 w 4331555"/>
              <a:gd name="connsiteY64" fmla="*/ 4358874 h 4946275"/>
              <a:gd name="connsiteX65" fmla="*/ 534333 w 4331555"/>
              <a:gd name="connsiteY65" fmla="*/ 4373388 h 4946275"/>
              <a:gd name="connsiteX66" fmla="*/ 476276 w 4331555"/>
              <a:gd name="connsiteY66" fmla="*/ 4460474 h 4946275"/>
              <a:gd name="connsiteX67" fmla="*/ 461762 w 4331555"/>
              <a:gd name="connsiteY67" fmla="*/ 4518531 h 4946275"/>
              <a:gd name="connsiteX68" fmla="*/ 418219 w 4331555"/>
              <a:gd name="connsiteY68" fmla="*/ 4547560 h 4946275"/>
              <a:gd name="connsiteX69" fmla="*/ 331133 w 4331555"/>
              <a:gd name="connsiteY69" fmla="*/ 4576588 h 4946275"/>
              <a:gd name="connsiteX70" fmla="*/ 244047 w 4331555"/>
              <a:gd name="connsiteY70" fmla="*/ 4634645 h 4946275"/>
              <a:gd name="connsiteX71" fmla="*/ 200504 w 4331555"/>
              <a:gd name="connsiteY71" fmla="*/ 4663674 h 4946275"/>
              <a:gd name="connsiteX72" fmla="*/ 156962 w 4331555"/>
              <a:gd name="connsiteY72" fmla="*/ 4678188 h 4946275"/>
              <a:gd name="connsiteX73" fmla="*/ 113419 w 4331555"/>
              <a:gd name="connsiteY73" fmla="*/ 4707217 h 4946275"/>
              <a:gd name="connsiteX74" fmla="*/ 69876 w 4331555"/>
              <a:gd name="connsiteY74" fmla="*/ 4808817 h 4946275"/>
              <a:gd name="connsiteX75" fmla="*/ 26333 w 4331555"/>
              <a:gd name="connsiteY75" fmla="*/ 4837845 h 4946275"/>
              <a:gd name="connsiteX76" fmla="*/ 548847 w 4331555"/>
              <a:gd name="connsiteY76" fmla="*/ 4910417 h 4946275"/>
              <a:gd name="connsiteX77" fmla="*/ 737533 w 4331555"/>
              <a:gd name="connsiteY77" fmla="*/ 4924931 h 4946275"/>
              <a:gd name="connsiteX78" fmla="*/ 2276047 w 4331555"/>
              <a:gd name="connsiteY78" fmla="*/ 4910417 h 4946275"/>
              <a:gd name="connsiteX79" fmla="*/ 2319590 w 4331555"/>
              <a:gd name="connsiteY79" fmla="*/ 4895902 h 4946275"/>
              <a:gd name="connsiteX80" fmla="*/ 2392162 w 4331555"/>
              <a:gd name="connsiteY80" fmla="*/ 4881388 h 4946275"/>
              <a:gd name="connsiteX81" fmla="*/ 2827590 w 4331555"/>
              <a:gd name="connsiteY81" fmla="*/ 4852360 h 4946275"/>
              <a:gd name="connsiteX82" fmla="*/ 3045304 w 4331555"/>
              <a:gd name="connsiteY82" fmla="*/ 4823331 h 4946275"/>
              <a:gd name="connsiteX83" fmla="*/ 3785533 w 4331555"/>
              <a:gd name="connsiteY83" fmla="*/ 4866874 h 4946275"/>
              <a:gd name="connsiteX84" fmla="*/ 3945190 w 4331555"/>
              <a:gd name="connsiteY84" fmla="*/ 4895902 h 4946275"/>
              <a:gd name="connsiteX85" fmla="*/ 4293533 w 4331555"/>
              <a:gd name="connsiteY85" fmla="*/ 4881388 h 4946275"/>
              <a:gd name="connsiteX86" fmla="*/ 4322562 w 4331555"/>
              <a:gd name="connsiteY86" fmla="*/ 4794302 h 4946275"/>
              <a:gd name="connsiteX87" fmla="*/ 4293533 w 4331555"/>
              <a:gd name="connsiteY87" fmla="*/ 3807331 h 4946275"/>
              <a:gd name="connsiteX88" fmla="*/ 4279019 w 4331555"/>
              <a:gd name="connsiteY88" fmla="*/ 2675217 h 4946275"/>
              <a:gd name="connsiteX89" fmla="*/ 4249990 w 4331555"/>
              <a:gd name="connsiteY89" fmla="*/ 1194760 h 4946275"/>
              <a:gd name="connsiteX90" fmla="*/ 4235476 w 4331555"/>
              <a:gd name="connsiteY90" fmla="*/ 904474 h 4946275"/>
              <a:gd name="connsiteX91" fmla="*/ 4206447 w 4331555"/>
              <a:gd name="connsiteY91" fmla="*/ 817388 h 4946275"/>
              <a:gd name="connsiteX92" fmla="*/ 4191933 w 4331555"/>
              <a:gd name="connsiteY92" fmla="*/ 744817 h 4946275"/>
              <a:gd name="connsiteX93" fmla="*/ 4162904 w 4331555"/>
              <a:gd name="connsiteY93" fmla="*/ 628702 h 4946275"/>
              <a:gd name="connsiteX94" fmla="*/ 4133876 w 4331555"/>
              <a:gd name="connsiteY94" fmla="*/ 381960 h 4946275"/>
              <a:gd name="connsiteX95" fmla="*/ 4104847 w 4331555"/>
              <a:gd name="connsiteY95" fmla="*/ 280360 h 4946275"/>
              <a:gd name="connsiteX96" fmla="*/ 4061304 w 4331555"/>
              <a:gd name="connsiteY96" fmla="*/ 164245 h 4946275"/>
              <a:gd name="connsiteX97" fmla="*/ 4061304 w 4331555"/>
              <a:gd name="connsiteY97" fmla="*/ 4588 h 494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4331555" h="4946275">
                <a:moveTo>
                  <a:pt x="4061304" y="4588"/>
                </a:moveTo>
                <a:cubicBezTo>
                  <a:pt x="4046790" y="-14764"/>
                  <a:pt x="4002589" y="32369"/>
                  <a:pt x="3974219" y="48131"/>
                </a:cubicBezTo>
                <a:cubicBezTo>
                  <a:pt x="3958970" y="56603"/>
                  <a:pt x="3946278" y="69359"/>
                  <a:pt x="3930676" y="77160"/>
                </a:cubicBezTo>
                <a:cubicBezTo>
                  <a:pt x="3894946" y="95025"/>
                  <a:pt x="3833492" y="100614"/>
                  <a:pt x="3800047" y="106188"/>
                </a:cubicBezTo>
                <a:cubicBezTo>
                  <a:pt x="3780695" y="120702"/>
                  <a:pt x="3761808" y="135859"/>
                  <a:pt x="3741990" y="149731"/>
                </a:cubicBezTo>
                <a:cubicBezTo>
                  <a:pt x="3713409" y="169738"/>
                  <a:pt x="3682814" y="186855"/>
                  <a:pt x="3654904" y="207788"/>
                </a:cubicBezTo>
                <a:cubicBezTo>
                  <a:pt x="3584607" y="260511"/>
                  <a:pt x="3619796" y="243681"/>
                  <a:pt x="3553304" y="265845"/>
                </a:cubicBezTo>
                <a:cubicBezTo>
                  <a:pt x="3533952" y="280359"/>
                  <a:pt x="3514932" y="295328"/>
                  <a:pt x="3495247" y="309388"/>
                </a:cubicBezTo>
                <a:cubicBezTo>
                  <a:pt x="3481052" y="319527"/>
                  <a:pt x="3464039" y="326082"/>
                  <a:pt x="3451704" y="338417"/>
                </a:cubicBezTo>
                <a:cubicBezTo>
                  <a:pt x="3439369" y="350752"/>
                  <a:pt x="3435011" y="369625"/>
                  <a:pt x="3422676" y="381960"/>
                </a:cubicBezTo>
                <a:cubicBezTo>
                  <a:pt x="3410341" y="394295"/>
                  <a:pt x="3392534" y="399821"/>
                  <a:pt x="3379133" y="410988"/>
                </a:cubicBezTo>
                <a:cubicBezTo>
                  <a:pt x="3338702" y="444680"/>
                  <a:pt x="3324080" y="469878"/>
                  <a:pt x="3292047" y="512588"/>
                </a:cubicBezTo>
                <a:cubicBezTo>
                  <a:pt x="3287209" y="527102"/>
                  <a:pt x="3284375" y="542447"/>
                  <a:pt x="3277533" y="556131"/>
                </a:cubicBezTo>
                <a:cubicBezTo>
                  <a:pt x="3262487" y="586224"/>
                  <a:pt x="3215630" y="617112"/>
                  <a:pt x="3263019" y="657731"/>
                </a:cubicBezTo>
                <a:cubicBezTo>
                  <a:pt x="3286251" y="677644"/>
                  <a:pt x="3350104" y="686760"/>
                  <a:pt x="3350104" y="686760"/>
                </a:cubicBezTo>
                <a:cubicBezTo>
                  <a:pt x="3392073" y="812664"/>
                  <a:pt x="3388818" y="764115"/>
                  <a:pt x="3364619" y="933502"/>
                </a:cubicBezTo>
                <a:cubicBezTo>
                  <a:pt x="3362455" y="948648"/>
                  <a:pt x="3358591" y="964315"/>
                  <a:pt x="3350104" y="977045"/>
                </a:cubicBezTo>
                <a:cubicBezTo>
                  <a:pt x="3338718" y="994124"/>
                  <a:pt x="3319702" y="1004819"/>
                  <a:pt x="3306562" y="1020588"/>
                </a:cubicBezTo>
                <a:cubicBezTo>
                  <a:pt x="3295395" y="1033989"/>
                  <a:pt x="3288000" y="1050176"/>
                  <a:pt x="3277533" y="1064131"/>
                </a:cubicBezTo>
                <a:cubicBezTo>
                  <a:pt x="3258946" y="1088914"/>
                  <a:pt x="3239876" y="1113388"/>
                  <a:pt x="3219476" y="1136702"/>
                </a:cubicBezTo>
                <a:cubicBezTo>
                  <a:pt x="3190813" y="1169460"/>
                  <a:pt x="3154660" y="1200798"/>
                  <a:pt x="3117876" y="1223788"/>
                </a:cubicBezTo>
                <a:cubicBezTo>
                  <a:pt x="3099528" y="1235255"/>
                  <a:pt x="3079171" y="1243141"/>
                  <a:pt x="3059819" y="1252817"/>
                </a:cubicBezTo>
                <a:cubicBezTo>
                  <a:pt x="3040467" y="1281845"/>
                  <a:pt x="2990730" y="1306804"/>
                  <a:pt x="3001762" y="1339902"/>
                </a:cubicBezTo>
                <a:lnTo>
                  <a:pt x="3030790" y="1426988"/>
                </a:lnTo>
                <a:cubicBezTo>
                  <a:pt x="3019607" y="1605912"/>
                  <a:pt x="3061303" y="1621324"/>
                  <a:pt x="2972733" y="1717274"/>
                </a:cubicBezTo>
                <a:cubicBezTo>
                  <a:pt x="2930965" y="1762522"/>
                  <a:pt x="2842104" y="1847902"/>
                  <a:pt x="2842104" y="1847902"/>
                </a:cubicBezTo>
                <a:cubicBezTo>
                  <a:pt x="2837266" y="1862416"/>
                  <a:pt x="2837147" y="1879498"/>
                  <a:pt x="2827590" y="1891445"/>
                </a:cubicBezTo>
                <a:cubicBezTo>
                  <a:pt x="2752560" y="1985233"/>
                  <a:pt x="2806014" y="1854571"/>
                  <a:pt x="2769533" y="1964017"/>
                </a:cubicBezTo>
                <a:cubicBezTo>
                  <a:pt x="2764695" y="2002722"/>
                  <a:pt x="2761997" y="2041754"/>
                  <a:pt x="2755019" y="2080131"/>
                </a:cubicBezTo>
                <a:cubicBezTo>
                  <a:pt x="2750397" y="2105551"/>
                  <a:pt x="2723679" y="2164647"/>
                  <a:pt x="2711476" y="2181731"/>
                </a:cubicBezTo>
                <a:cubicBezTo>
                  <a:pt x="2699545" y="2198434"/>
                  <a:pt x="2681074" y="2209505"/>
                  <a:pt x="2667933" y="2225274"/>
                </a:cubicBezTo>
                <a:cubicBezTo>
                  <a:pt x="2656766" y="2238675"/>
                  <a:pt x="2650638" y="2255909"/>
                  <a:pt x="2638904" y="2268817"/>
                </a:cubicBezTo>
                <a:cubicBezTo>
                  <a:pt x="2599708" y="2311932"/>
                  <a:pt x="2524708" y="2366582"/>
                  <a:pt x="2493762" y="2428474"/>
                </a:cubicBezTo>
                <a:cubicBezTo>
                  <a:pt x="2486920" y="2442158"/>
                  <a:pt x="2483450" y="2457306"/>
                  <a:pt x="2479247" y="2472017"/>
                </a:cubicBezTo>
                <a:cubicBezTo>
                  <a:pt x="2459130" y="2542425"/>
                  <a:pt x="2468175" y="2524837"/>
                  <a:pt x="2450219" y="2602645"/>
                </a:cubicBezTo>
                <a:cubicBezTo>
                  <a:pt x="2441248" y="2641520"/>
                  <a:pt x="2433806" y="2680911"/>
                  <a:pt x="2421190" y="2718760"/>
                </a:cubicBezTo>
                <a:cubicBezTo>
                  <a:pt x="2416352" y="2733274"/>
                  <a:pt x="2413518" y="2748618"/>
                  <a:pt x="2406676" y="2762302"/>
                </a:cubicBezTo>
                <a:cubicBezTo>
                  <a:pt x="2398435" y="2778784"/>
                  <a:pt x="2340678" y="2857328"/>
                  <a:pt x="2334104" y="2863902"/>
                </a:cubicBezTo>
                <a:cubicBezTo>
                  <a:pt x="2305966" y="2892040"/>
                  <a:pt x="2282435" y="2895640"/>
                  <a:pt x="2247019" y="2907445"/>
                </a:cubicBezTo>
                <a:cubicBezTo>
                  <a:pt x="2227667" y="2926797"/>
                  <a:pt x="2211232" y="2949594"/>
                  <a:pt x="2188962" y="2965502"/>
                </a:cubicBezTo>
                <a:cubicBezTo>
                  <a:pt x="2176512" y="2974395"/>
                  <a:pt x="2158793" y="2972587"/>
                  <a:pt x="2145419" y="2980017"/>
                </a:cubicBezTo>
                <a:cubicBezTo>
                  <a:pt x="2114921" y="2996960"/>
                  <a:pt x="2083003" y="3013404"/>
                  <a:pt x="2058333" y="3038074"/>
                </a:cubicBezTo>
                <a:cubicBezTo>
                  <a:pt x="1999491" y="3096916"/>
                  <a:pt x="2033149" y="3072437"/>
                  <a:pt x="1956733" y="3110645"/>
                </a:cubicBezTo>
                <a:cubicBezTo>
                  <a:pt x="1942219" y="3125159"/>
                  <a:pt x="1928959" y="3141047"/>
                  <a:pt x="1913190" y="3154188"/>
                </a:cubicBezTo>
                <a:cubicBezTo>
                  <a:pt x="1899789" y="3165355"/>
                  <a:pt x="1881134" y="3170089"/>
                  <a:pt x="1869647" y="3183217"/>
                </a:cubicBezTo>
                <a:cubicBezTo>
                  <a:pt x="1846673" y="3209473"/>
                  <a:pt x="1830942" y="3241274"/>
                  <a:pt x="1811590" y="3270302"/>
                </a:cubicBezTo>
                <a:lnTo>
                  <a:pt x="1782562" y="3313845"/>
                </a:lnTo>
                <a:lnTo>
                  <a:pt x="1753533" y="3357388"/>
                </a:lnTo>
                <a:cubicBezTo>
                  <a:pt x="1729348" y="3429943"/>
                  <a:pt x="1751394" y="3379105"/>
                  <a:pt x="1695476" y="3458988"/>
                </a:cubicBezTo>
                <a:cubicBezTo>
                  <a:pt x="1663678" y="3504414"/>
                  <a:pt x="1630841" y="3561006"/>
                  <a:pt x="1593876" y="3604131"/>
                </a:cubicBezTo>
                <a:cubicBezTo>
                  <a:pt x="1560562" y="3642998"/>
                  <a:pt x="1534541" y="3661028"/>
                  <a:pt x="1492276" y="3691217"/>
                </a:cubicBezTo>
                <a:cubicBezTo>
                  <a:pt x="1431901" y="3734342"/>
                  <a:pt x="1450147" y="3719774"/>
                  <a:pt x="1361647" y="3749274"/>
                </a:cubicBezTo>
                <a:lnTo>
                  <a:pt x="1318104" y="3763788"/>
                </a:lnTo>
                <a:cubicBezTo>
                  <a:pt x="1289076" y="3783140"/>
                  <a:pt x="1250371" y="3792817"/>
                  <a:pt x="1231019" y="3821845"/>
                </a:cubicBezTo>
                <a:cubicBezTo>
                  <a:pt x="1193503" y="3878118"/>
                  <a:pt x="1218539" y="3859872"/>
                  <a:pt x="1158447" y="3879902"/>
                </a:cubicBezTo>
                <a:cubicBezTo>
                  <a:pt x="1134894" y="3950563"/>
                  <a:pt x="1155310" y="3904614"/>
                  <a:pt x="1100390" y="3981502"/>
                </a:cubicBezTo>
                <a:cubicBezTo>
                  <a:pt x="1090251" y="3995697"/>
                  <a:pt x="1085876" y="4015369"/>
                  <a:pt x="1071362" y="4025045"/>
                </a:cubicBezTo>
                <a:cubicBezTo>
                  <a:pt x="1054764" y="4036110"/>
                  <a:pt x="1032657" y="4034722"/>
                  <a:pt x="1013304" y="4039560"/>
                </a:cubicBezTo>
                <a:cubicBezTo>
                  <a:pt x="1003628" y="4058912"/>
                  <a:pt x="999575" y="4082318"/>
                  <a:pt x="984276" y="4097617"/>
                </a:cubicBezTo>
                <a:cubicBezTo>
                  <a:pt x="968977" y="4112916"/>
                  <a:pt x="945005" y="4115910"/>
                  <a:pt x="926219" y="4126645"/>
                </a:cubicBezTo>
                <a:cubicBezTo>
                  <a:pt x="847435" y="4171664"/>
                  <a:pt x="918968" y="4143577"/>
                  <a:pt x="839133" y="4170188"/>
                </a:cubicBezTo>
                <a:cubicBezTo>
                  <a:pt x="786893" y="4274666"/>
                  <a:pt x="844269" y="4196648"/>
                  <a:pt x="752047" y="4242760"/>
                </a:cubicBezTo>
                <a:cubicBezTo>
                  <a:pt x="720843" y="4258362"/>
                  <a:pt x="693990" y="4281465"/>
                  <a:pt x="664962" y="4300817"/>
                </a:cubicBezTo>
                <a:lnTo>
                  <a:pt x="621419" y="4329845"/>
                </a:lnTo>
                <a:cubicBezTo>
                  <a:pt x="606905" y="4339521"/>
                  <a:pt x="594425" y="4353358"/>
                  <a:pt x="577876" y="4358874"/>
                </a:cubicBezTo>
                <a:lnTo>
                  <a:pt x="534333" y="4373388"/>
                </a:lnTo>
                <a:cubicBezTo>
                  <a:pt x="489018" y="4509336"/>
                  <a:pt x="563253" y="4308265"/>
                  <a:pt x="476276" y="4460474"/>
                </a:cubicBezTo>
                <a:cubicBezTo>
                  <a:pt x="466379" y="4477794"/>
                  <a:pt x="472827" y="4501933"/>
                  <a:pt x="461762" y="4518531"/>
                </a:cubicBezTo>
                <a:cubicBezTo>
                  <a:pt x="452086" y="4533045"/>
                  <a:pt x="434160" y="4540475"/>
                  <a:pt x="418219" y="4547560"/>
                </a:cubicBezTo>
                <a:cubicBezTo>
                  <a:pt x="390257" y="4559987"/>
                  <a:pt x="331133" y="4576588"/>
                  <a:pt x="331133" y="4576588"/>
                </a:cubicBezTo>
                <a:lnTo>
                  <a:pt x="244047" y="4634645"/>
                </a:lnTo>
                <a:cubicBezTo>
                  <a:pt x="229533" y="4644321"/>
                  <a:pt x="217053" y="4658158"/>
                  <a:pt x="200504" y="4663674"/>
                </a:cubicBezTo>
                <a:lnTo>
                  <a:pt x="156962" y="4678188"/>
                </a:lnTo>
                <a:cubicBezTo>
                  <a:pt x="142448" y="4687864"/>
                  <a:pt x="123095" y="4692703"/>
                  <a:pt x="113419" y="4707217"/>
                </a:cubicBezTo>
                <a:cubicBezTo>
                  <a:pt x="46800" y="4807144"/>
                  <a:pt x="151833" y="4726860"/>
                  <a:pt x="69876" y="4808817"/>
                </a:cubicBezTo>
                <a:cubicBezTo>
                  <a:pt x="57541" y="4821152"/>
                  <a:pt x="40847" y="4828169"/>
                  <a:pt x="26333" y="4837845"/>
                </a:cubicBezTo>
                <a:cubicBezTo>
                  <a:pt x="-44962" y="5051734"/>
                  <a:pt x="-2385" y="4877343"/>
                  <a:pt x="548847" y="4910417"/>
                </a:cubicBezTo>
                <a:cubicBezTo>
                  <a:pt x="611815" y="4914195"/>
                  <a:pt x="674638" y="4920093"/>
                  <a:pt x="737533" y="4924931"/>
                </a:cubicBezTo>
                <a:lnTo>
                  <a:pt x="2276047" y="4910417"/>
                </a:lnTo>
                <a:cubicBezTo>
                  <a:pt x="2291344" y="4910136"/>
                  <a:pt x="2304747" y="4899613"/>
                  <a:pt x="2319590" y="4895902"/>
                </a:cubicBezTo>
                <a:cubicBezTo>
                  <a:pt x="2343523" y="4889919"/>
                  <a:pt x="2367582" y="4883495"/>
                  <a:pt x="2392162" y="4881388"/>
                </a:cubicBezTo>
                <a:cubicBezTo>
                  <a:pt x="2537095" y="4868965"/>
                  <a:pt x="2682447" y="4862036"/>
                  <a:pt x="2827590" y="4852360"/>
                </a:cubicBezTo>
                <a:cubicBezTo>
                  <a:pt x="2900161" y="4842684"/>
                  <a:pt x="2972112" y="4825116"/>
                  <a:pt x="3045304" y="4823331"/>
                </a:cubicBezTo>
                <a:cubicBezTo>
                  <a:pt x="3243718" y="4818491"/>
                  <a:pt x="3586562" y="4850956"/>
                  <a:pt x="3785533" y="4866874"/>
                </a:cubicBezTo>
                <a:cubicBezTo>
                  <a:pt x="3809129" y="4871593"/>
                  <a:pt x="3926619" y="4895902"/>
                  <a:pt x="3945190" y="4895902"/>
                </a:cubicBezTo>
                <a:cubicBezTo>
                  <a:pt x="4061405" y="4895902"/>
                  <a:pt x="4177419" y="4886226"/>
                  <a:pt x="4293533" y="4881388"/>
                </a:cubicBezTo>
                <a:cubicBezTo>
                  <a:pt x="4303209" y="4852359"/>
                  <a:pt x="4323048" y="4824897"/>
                  <a:pt x="4322562" y="4794302"/>
                </a:cubicBezTo>
                <a:cubicBezTo>
                  <a:pt x="4307655" y="3855236"/>
                  <a:pt x="4367830" y="4178821"/>
                  <a:pt x="4293533" y="3807331"/>
                </a:cubicBezTo>
                <a:cubicBezTo>
                  <a:pt x="4288695" y="3429960"/>
                  <a:pt x="4283332" y="3052595"/>
                  <a:pt x="4279019" y="2675217"/>
                </a:cubicBezTo>
                <a:cubicBezTo>
                  <a:pt x="4262550" y="1234162"/>
                  <a:pt x="4356633" y="1727984"/>
                  <a:pt x="4249990" y="1194760"/>
                </a:cubicBezTo>
                <a:cubicBezTo>
                  <a:pt x="4245152" y="1097998"/>
                  <a:pt x="4246581" y="1000718"/>
                  <a:pt x="4235476" y="904474"/>
                </a:cubicBezTo>
                <a:cubicBezTo>
                  <a:pt x="4231969" y="874077"/>
                  <a:pt x="4212448" y="847393"/>
                  <a:pt x="4206447" y="817388"/>
                </a:cubicBezTo>
                <a:cubicBezTo>
                  <a:pt x="4201609" y="793198"/>
                  <a:pt x="4197916" y="768750"/>
                  <a:pt x="4191933" y="744817"/>
                </a:cubicBezTo>
                <a:cubicBezTo>
                  <a:pt x="4147297" y="566268"/>
                  <a:pt x="4216412" y="896230"/>
                  <a:pt x="4162904" y="628702"/>
                </a:cubicBezTo>
                <a:cubicBezTo>
                  <a:pt x="4152777" y="517299"/>
                  <a:pt x="4153292" y="479043"/>
                  <a:pt x="4133876" y="381960"/>
                </a:cubicBezTo>
                <a:cubicBezTo>
                  <a:pt x="4106722" y="246186"/>
                  <a:pt x="4132519" y="391047"/>
                  <a:pt x="4104847" y="280360"/>
                </a:cubicBezTo>
                <a:cubicBezTo>
                  <a:pt x="4079736" y="179919"/>
                  <a:pt x="4109091" y="235925"/>
                  <a:pt x="4061304" y="164245"/>
                </a:cubicBezTo>
                <a:cubicBezTo>
                  <a:pt x="4080513" y="87414"/>
                  <a:pt x="4075818" y="23940"/>
                  <a:pt x="4061304" y="4588"/>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9040A609-A017-280D-7EE1-900B7A877446}"/>
              </a:ext>
            </a:extLst>
          </p:cNvPr>
          <p:cNvPicPr>
            <a:picLocks noChangeAspect="1"/>
          </p:cNvPicPr>
          <p:nvPr/>
        </p:nvPicPr>
        <p:blipFill>
          <a:blip r:embed="rId3"/>
          <a:stretch>
            <a:fillRect/>
          </a:stretch>
        </p:blipFill>
        <p:spPr>
          <a:xfrm>
            <a:off x="10354464" y="3898600"/>
            <a:ext cx="1816291" cy="2566277"/>
          </a:xfrm>
          <a:prstGeom prst="rect">
            <a:avLst/>
          </a:prstGeom>
        </p:spPr>
      </p:pic>
      <p:pic>
        <p:nvPicPr>
          <p:cNvPr id="35" name="Picture 34">
            <a:extLst>
              <a:ext uri="{FF2B5EF4-FFF2-40B4-BE49-F238E27FC236}">
                <a16:creationId xmlns:a16="http://schemas.microsoft.com/office/drawing/2014/main" id="{D35DD56E-556E-8A53-7D39-58E8217C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1974" y="4693299"/>
            <a:ext cx="2384156" cy="2147888"/>
          </a:xfrm>
          <a:prstGeom prst="rect">
            <a:avLst/>
          </a:prstGeom>
        </p:spPr>
      </p:pic>
      <p:sp>
        <p:nvSpPr>
          <p:cNvPr id="17" name="Content Placeholder 16">
            <a:extLst>
              <a:ext uri="{FF2B5EF4-FFF2-40B4-BE49-F238E27FC236}">
                <a16:creationId xmlns:a16="http://schemas.microsoft.com/office/drawing/2014/main" id="{E5119300-ACD9-292F-687F-8A9BDAAB2F50}"/>
              </a:ext>
            </a:extLst>
          </p:cNvPr>
          <p:cNvSpPr>
            <a:spLocks noGrp="1"/>
          </p:cNvSpPr>
          <p:nvPr>
            <p:ph idx="1"/>
          </p:nvPr>
        </p:nvSpPr>
        <p:spPr>
          <a:xfrm>
            <a:off x="242842" y="906011"/>
            <a:ext cx="10515600" cy="5103545"/>
          </a:xfrm>
        </p:spPr>
        <p:txBody>
          <a:bodyPr/>
          <a:lstStyle/>
          <a:p>
            <a:r>
              <a:rPr lang="en-US" b="1" u="sng" dirty="0">
                <a:latin typeface="Henny Penny"/>
              </a:rPr>
              <a:t>Example:</a:t>
            </a:r>
          </a:p>
          <a:p>
            <a:pPr lvl="1"/>
            <a:r>
              <a:rPr lang="en-US" sz="2000" dirty="0">
                <a:latin typeface="Henny Penny"/>
              </a:rPr>
              <a:t>Work Based Learning Page in PowerSchool: Employee Size</a:t>
            </a:r>
          </a:p>
          <a:p>
            <a:pPr lvl="1"/>
            <a:r>
              <a:rPr lang="en-US" sz="2000" dirty="0">
                <a:latin typeface="Henny Penny"/>
              </a:rPr>
              <a:t>Table Name + Field Name = Field (</a:t>
            </a:r>
            <a:r>
              <a:rPr lang="en-US" sz="2000" dirty="0" err="1">
                <a:latin typeface="Henny Penny"/>
              </a:rPr>
              <a:t>i</a:t>
            </a:r>
            <a:r>
              <a:rPr lang="en-US" sz="2000" dirty="0">
                <a:latin typeface="Henny Penny"/>
              </a:rPr>
              <a:t>. e. </a:t>
            </a:r>
            <a:r>
              <a:rPr lang="en-US" sz="2000" dirty="0" err="1">
                <a:latin typeface="Henny Penny"/>
              </a:rPr>
              <a:t>S_SC_STU_WBL_X.WBL_EmpSizeCCR</a:t>
            </a:r>
            <a:r>
              <a:rPr lang="en-US" sz="2000" dirty="0">
                <a:latin typeface="Henny Penny"/>
              </a:rPr>
              <a:t>)</a:t>
            </a:r>
          </a:p>
          <a:p>
            <a:pPr lvl="1"/>
            <a:endParaRPr lang="en-US" dirty="0">
              <a:latin typeface="Henny Penny"/>
            </a:endParaRPr>
          </a:p>
        </p:txBody>
      </p:sp>
      <p:pic>
        <p:nvPicPr>
          <p:cNvPr id="4" name="Picture 3">
            <a:extLst>
              <a:ext uri="{FF2B5EF4-FFF2-40B4-BE49-F238E27FC236}">
                <a16:creationId xmlns:a16="http://schemas.microsoft.com/office/drawing/2014/main" id="{C78F49D8-F1B6-6AFF-1D12-00D67077C58F}"/>
              </a:ext>
            </a:extLst>
          </p:cNvPr>
          <p:cNvPicPr>
            <a:picLocks noChangeAspect="1"/>
          </p:cNvPicPr>
          <p:nvPr/>
        </p:nvPicPr>
        <p:blipFill rotWithShape="1">
          <a:blip r:embed="rId5"/>
          <a:srcRect r="772" b="5205"/>
          <a:stretch/>
        </p:blipFill>
        <p:spPr>
          <a:xfrm>
            <a:off x="2418980" y="4637357"/>
            <a:ext cx="6900511" cy="12462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6" name="Straight Arrow Connector 5">
            <a:extLst>
              <a:ext uri="{FF2B5EF4-FFF2-40B4-BE49-F238E27FC236}">
                <a16:creationId xmlns:a16="http://schemas.microsoft.com/office/drawing/2014/main" id="{BE6954B3-8D02-562B-D920-383DA5B2E64A}"/>
              </a:ext>
            </a:extLst>
          </p:cNvPr>
          <p:cNvCxnSpPr>
            <a:cxnSpLocks/>
          </p:cNvCxnSpPr>
          <p:nvPr/>
        </p:nvCxnSpPr>
        <p:spPr>
          <a:xfrm flipV="1">
            <a:off x="3707934" y="5543768"/>
            <a:ext cx="181422" cy="6510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D17E300-73A2-D1E6-80E8-3EEB135058B9}"/>
              </a:ext>
            </a:extLst>
          </p:cNvPr>
          <p:cNvSpPr txBox="1"/>
          <p:nvPr/>
        </p:nvSpPr>
        <p:spPr>
          <a:xfrm>
            <a:off x="3057787" y="6163443"/>
            <a:ext cx="1300294"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mn-cs"/>
              </a:rPr>
              <a:t>Table that Field is Found in</a:t>
            </a:r>
          </a:p>
        </p:txBody>
      </p:sp>
      <p:cxnSp>
        <p:nvCxnSpPr>
          <p:cNvPr id="8" name="Straight Arrow Connector 7">
            <a:extLst>
              <a:ext uri="{FF2B5EF4-FFF2-40B4-BE49-F238E27FC236}">
                <a16:creationId xmlns:a16="http://schemas.microsoft.com/office/drawing/2014/main" id="{9BEBCB0A-452D-6F01-8B47-F90C40829C10}"/>
              </a:ext>
            </a:extLst>
          </p:cNvPr>
          <p:cNvCxnSpPr>
            <a:cxnSpLocks/>
          </p:cNvCxnSpPr>
          <p:nvPr/>
        </p:nvCxnSpPr>
        <p:spPr>
          <a:xfrm flipH="1" flipV="1">
            <a:off x="4838710" y="5581761"/>
            <a:ext cx="203073" cy="4918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D5DC6BF-C6F7-8A1D-2CA9-04E019E3E395}"/>
              </a:ext>
            </a:extLst>
          </p:cNvPr>
          <p:cNvSpPr txBox="1"/>
          <p:nvPr/>
        </p:nvSpPr>
        <p:spPr>
          <a:xfrm>
            <a:off x="4391636" y="6009556"/>
            <a:ext cx="1300294"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Calibri" panose="020F0502020204030204"/>
                <a:ea typeface="+mn-ea"/>
                <a:cs typeface="+mn-cs"/>
              </a:rPr>
              <a:t>Field Name to be Edited/Changed/Imported Into; Can search by this value</a:t>
            </a:r>
          </a:p>
        </p:txBody>
      </p:sp>
      <p:cxnSp>
        <p:nvCxnSpPr>
          <p:cNvPr id="12" name="Straight Arrow Connector 11">
            <a:extLst>
              <a:ext uri="{FF2B5EF4-FFF2-40B4-BE49-F238E27FC236}">
                <a16:creationId xmlns:a16="http://schemas.microsoft.com/office/drawing/2014/main" id="{67764843-7702-ABC5-B37B-A9F5F751A80A}"/>
              </a:ext>
            </a:extLst>
          </p:cNvPr>
          <p:cNvCxnSpPr>
            <a:cxnSpLocks/>
          </p:cNvCxnSpPr>
          <p:nvPr/>
        </p:nvCxnSpPr>
        <p:spPr>
          <a:xfrm flipH="1" flipV="1">
            <a:off x="6449737" y="5700627"/>
            <a:ext cx="203073" cy="4918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44BCA92-E877-8DCD-00A7-C0BD2EE72FDD}"/>
              </a:ext>
            </a:extLst>
          </p:cNvPr>
          <p:cNvSpPr txBox="1"/>
          <p:nvPr/>
        </p:nvSpPr>
        <p:spPr>
          <a:xfrm>
            <a:off x="6003412" y="6157646"/>
            <a:ext cx="1300294" cy="6001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Calibri" panose="020F0502020204030204"/>
                <a:ea typeface="+mn-ea"/>
                <a:cs typeface="+mn-cs"/>
              </a:rPr>
              <a:t>Description of what is entered into field.</a:t>
            </a:r>
          </a:p>
        </p:txBody>
      </p:sp>
      <p:cxnSp>
        <p:nvCxnSpPr>
          <p:cNvPr id="15" name="Straight Arrow Connector 14">
            <a:extLst>
              <a:ext uri="{FF2B5EF4-FFF2-40B4-BE49-F238E27FC236}">
                <a16:creationId xmlns:a16="http://schemas.microsoft.com/office/drawing/2014/main" id="{EDC4DA81-6BB5-2BE5-00B6-23E7D88EB1D8}"/>
              </a:ext>
            </a:extLst>
          </p:cNvPr>
          <p:cNvCxnSpPr>
            <a:cxnSpLocks/>
          </p:cNvCxnSpPr>
          <p:nvPr/>
        </p:nvCxnSpPr>
        <p:spPr>
          <a:xfrm flipV="1">
            <a:off x="1756744" y="5586129"/>
            <a:ext cx="831569" cy="3255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CD6473D-BD76-0466-46B7-43E3C20A5453}"/>
              </a:ext>
            </a:extLst>
          </p:cNvPr>
          <p:cNvCxnSpPr>
            <a:cxnSpLocks/>
            <a:stCxn id="21" idx="2"/>
          </p:cNvCxnSpPr>
          <p:nvPr/>
        </p:nvCxnSpPr>
        <p:spPr>
          <a:xfrm flipH="1">
            <a:off x="9060110" y="3562029"/>
            <a:ext cx="1370837" cy="12448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8AE15DA-339F-551A-16EF-5C0A1E60DC0E}"/>
              </a:ext>
            </a:extLst>
          </p:cNvPr>
          <p:cNvSpPr txBox="1"/>
          <p:nvPr/>
        </p:nvSpPr>
        <p:spPr>
          <a:xfrm>
            <a:off x="1105848" y="5926813"/>
            <a:ext cx="1300294"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mn-cs"/>
              </a:rPr>
              <a:t>Display Name</a:t>
            </a:r>
          </a:p>
        </p:txBody>
      </p:sp>
      <p:sp>
        <p:nvSpPr>
          <p:cNvPr id="21" name="TextBox 20">
            <a:extLst>
              <a:ext uri="{FF2B5EF4-FFF2-40B4-BE49-F238E27FC236}">
                <a16:creationId xmlns:a16="http://schemas.microsoft.com/office/drawing/2014/main" id="{29EAE5A1-E4BF-D83F-B101-965A317E372B}"/>
              </a:ext>
            </a:extLst>
          </p:cNvPr>
          <p:cNvSpPr txBox="1"/>
          <p:nvPr/>
        </p:nvSpPr>
        <p:spPr>
          <a:xfrm>
            <a:off x="8912735" y="1992369"/>
            <a:ext cx="3036423"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mn-cs"/>
              </a:rPr>
              <a:t>This is important for importing or student field value changes; values other than what is here is invalid and will cause validation issues &amp; errors on error reports. If a value has a “ – “, the value for import/student field value changes should be the value before the “ – .“ (</a:t>
            </a:r>
            <a:r>
              <a:rPr kumimoji="0" lang="en-US" sz="1200" b="0" i="0" u="none" strike="noStrike" kern="1200" cap="none" spc="0" normalizeH="0" baseline="0" noProof="0" dirty="0" err="1">
                <a:ln>
                  <a:noFill/>
                </a:ln>
                <a:solidFill>
                  <a:srgbClr val="FF0000"/>
                </a:solidFill>
                <a:effectLst/>
                <a:uLnTx/>
                <a:uFillTx/>
                <a:latin typeface="Calibri" panose="020F0502020204030204"/>
                <a:ea typeface="+mn-ea"/>
                <a:cs typeface="+mn-cs"/>
              </a:rPr>
              <a:t>i</a:t>
            </a:r>
            <a:r>
              <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mn-cs"/>
              </a:rPr>
              <a:t>. e. L would be the value entered, not L – 500 + Employees)</a:t>
            </a:r>
          </a:p>
        </p:txBody>
      </p:sp>
      <p:pic>
        <p:nvPicPr>
          <p:cNvPr id="27" name="Picture 26">
            <a:extLst>
              <a:ext uri="{FF2B5EF4-FFF2-40B4-BE49-F238E27FC236}">
                <a16:creationId xmlns:a16="http://schemas.microsoft.com/office/drawing/2014/main" id="{164D274D-7EBA-4BA6-8B3F-FC251B93B7EA}"/>
              </a:ext>
            </a:extLst>
          </p:cNvPr>
          <p:cNvPicPr>
            <a:picLocks noChangeAspect="1"/>
          </p:cNvPicPr>
          <p:nvPr/>
        </p:nvPicPr>
        <p:blipFill>
          <a:blip r:embed="rId6"/>
          <a:stretch>
            <a:fillRect/>
          </a:stretch>
        </p:blipFill>
        <p:spPr>
          <a:xfrm>
            <a:off x="625012" y="2157549"/>
            <a:ext cx="7466137" cy="2285552"/>
          </a:xfrm>
          <a:prstGeom prst="rect">
            <a:avLst/>
          </a:prstGeom>
          <a:ln w="38100"/>
        </p:spPr>
        <p:style>
          <a:lnRef idx="2">
            <a:schemeClr val="dk1"/>
          </a:lnRef>
          <a:fillRef idx="1">
            <a:schemeClr val="lt1"/>
          </a:fillRef>
          <a:effectRef idx="0">
            <a:schemeClr val="dk1"/>
          </a:effectRef>
          <a:fontRef idx="minor">
            <a:schemeClr val="dk1"/>
          </a:fontRef>
        </p:style>
      </p:pic>
      <p:sp>
        <p:nvSpPr>
          <p:cNvPr id="29" name="TextBox 28">
            <a:extLst>
              <a:ext uri="{FF2B5EF4-FFF2-40B4-BE49-F238E27FC236}">
                <a16:creationId xmlns:a16="http://schemas.microsoft.com/office/drawing/2014/main" id="{666A0400-7659-3D34-5FA3-6FFF81223151}"/>
              </a:ext>
            </a:extLst>
          </p:cNvPr>
          <p:cNvSpPr txBox="1"/>
          <p:nvPr/>
        </p:nvSpPr>
        <p:spPr>
          <a:xfrm>
            <a:off x="5253354" y="3562029"/>
            <a:ext cx="205035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PowerSchool Page Field is Found On</a:t>
            </a:r>
          </a:p>
        </p:txBody>
      </p:sp>
      <p:sp>
        <p:nvSpPr>
          <p:cNvPr id="30" name="Rectangle 29">
            <a:extLst>
              <a:ext uri="{FF2B5EF4-FFF2-40B4-BE49-F238E27FC236}">
                <a16:creationId xmlns:a16="http://schemas.microsoft.com/office/drawing/2014/main" id="{AAABC647-DB0D-D0DA-64BE-8776380C748C}"/>
              </a:ext>
            </a:extLst>
          </p:cNvPr>
          <p:cNvSpPr/>
          <p:nvPr/>
        </p:nvSpPr>
        <p:spPr>
          <a:xfrm>
            <a:off x="704675" y="4117557"/>
            <a:ext cx="3422708" cy="177606"/>
          </a:xfrm>
          <a:prstGeom prst="rect">
            <a:avLst/>
          </a:prstGeom>
          <a:solidFill>
            <a:srgbClr val="FFFF99">
              <a:alpha val="36078"/>
            </a:srgbClr>
          </a:solid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28049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77D7B-0542-4C67-896A-211B8D879C9D}"/>
              </a:ext>
            </a:extLst>
          </p:cNvPr>
          <p:cNvSpPr>
            <a:spLocks noGrp="1"/>
          </p:cNvSpPr>
          <p:nvPr>
            <p:ph type="title"/>
          </p:nvPr>
        </p:nvSpPr>
        <p:spPr>
          <a:xfrm>
            <a:off x="242842" y="166247"/>
            <a:ext cx="11306497" cy="671943"/>
          </a:xfrm>
        </p:spPr>
        <p:txBody>
          <a:bodyPr>
            <a:noAutofit/>
          </a:bodyPr>
          <a:lstStyle/>
          <a:p>
            <a:r>
              <a:rPr lang="en-US" sz="3600" dirty="0">
                <a:latin typeface="Arial" panose="020B0604020202020204" pitchFamily="34" charset="0"/>
                <a:cs typeface="Arial" panose="020B0604020202020204" pitchFamily="34" charset="0"/>
              </a:rPr>
              <a:t>Helpful Hints for Populating Fields for Export</a:t>
            </a:r>
          </a:p>
        </p:txBody>
      </p:sp>
      <p:sp>
        <p:nvSpPr>
          <p:cNvPr id="34" name="Freeform: Shape 33">
            <a:extLst>
              <a:ext uri="{FF2B5EF4-FFF2-40B4-BE49-F238E27FC236}">
                <a16:creationId xmlns:a16="http://schemas.microsoft.com/office/drawing/2014/main" id="{DF747781-A3E0-FF9B-90F1-9182A5F11D4E}"/>
              </a:ext>
            </a:extLst>
          </p:cNvPr>
          <p:cNvSpPr/>
          <p:nvPr/>
        </p:nvSpPr>
        <p:spPr>
          <a:xfrm>
            <a:off x="9254896" y="3694070"/>
            <a:ext cx="3007092" cy="3211830"/>
          </a:xfrm>
          <a:custGeom>
            <a:avLst/>
            <a:gdLst>
              <a:gd name="connsiteX0" fmla="*/ 4061304 w 4331555"/>
              <a:gd name="connsiteY0" fmla="*/ 4588 h 4946275"/>
              <a:gd name="connsiteX1" fmla="*/ 3974219 w 4331555"/>
              <a:gd name="connsiteY1" fmla="*/ 48131 h 4946275"/>
              <a:gd name="connsiteX2" fmla="*/ 3930676 w 4331555"/>
              <a:gd name="connsiteY2" fmla="*/ 77160 h 4946275"/>
              <a:gd name="connsiteX3" fmla="*/ 3800047 w 4331555"/>
              <a:gd name="connsiteY3" fmla="*/ 106188 h 4946275"/>
              <a:gd name="connsiteX4" fmla="*/ 3741990 w 4331555"/>
              <a:gd name="connsiteY4" fmla="*/ 149731 h 4946275"/>
              <a:gd name="connsiteX5" fmla="*/ 3654904 w 4331555"/>
              <a:gd name="connsiteY5" fmla="*/ 207788 h 4946275"/>
              <a:gd name="connsiteX6" fmla="*/ 3553304 w 4331555"/>
              <a:gd name="connsiteY6" fmla="*/ 265845 h 4946275"/>
              <a:gd name="connsiteX7" fmla="*/ 3495247 w 4331555"/>
              <a:gd name="connsiteY7" fmla="*/ 309388 h 4946275"/>
              <a:gd name="connsiteX8" fmla="*/ 3451704 w 4331555"/>
              <a:gd name="connsiteY8" fmla="*/ 338417 h 4946275"/>
              <a:gd name="connsiteX9" fmla="*/ 3422676 w 4331555"/>
              <a:gd name="connsiteY9" fmla="*/ 381960 h 4946275"/>
              <a:gd name="connsiteX10" fmla="*/ 3379133 w 4331555"/>
              <a:gd name="connsiteY10" fmla="*/ 410988 h 4946275"/>
              <a:gd name="connsiteX11" fmla="*/ 3292047 w 4331555"/>
              <a:gd name="connsiteY11" fmla="*/ 512588 h 4946275"/>
              <a:gd name="connsiteX12" fmla="*/ 3277533 w 4331555"/>
              <a:gd name="connsiteY12" fmla="*/ 556131 h 4946275"/>
              <a:gd name="connsiteX13" fmla="*/ 3263019 w 4331555"/>
              <a:gd name="connsiteY13" fmla="*/ 657731 h 4946275"/>
              <a:gd name="connsiteX14" fmla="*/ 3350104 w 4331555"/>
              <a:gd name="connsiteY14" fmla="*/ 686760 h 4946275"/>
              <a:gd name="connsiteX15" fmla="*/ 3364619 w 4331555"/>
              <a:gd name="connsiteY15" fmla="*/ 933502 h 4946275"/>
              <a:gd name="connsiteX16" fmla="*/ 3350104 w 4331555"/>
              <a:gd name="connsiteY16" fmla="*/ 977045 h 4946275"/>
              <a:gd name="connsiteX17" fmla="*/ 3306562 w 4331555"/>
              <a:gd name="connsiteY17" fmla="*/ 1020588 h 4946275"/>
              <a:gd name="connsiteX18" fmla="*/ 3277533 w 4331555"/>
              <a:gd name="connsiteY18" fmla="*/ 1064131 h 4946275"/>
              <a:gd name="connsiteX19" fmla="*/ 3219476 w 4331555"/>
              <a:gd name="connsiteY19" fmla="*/ 1136702 h 4946275"/>
              <a:gd name="connsiteX20" fmla="*/ 3117876 w 4331555"/>
              <a:gd name="connsiteY20" fmla="*/ 1223788 h 4946275"/>
              <a:gd name="connsiteX21" fmla="*/ 3059819 w 4331555"/>
              <a:gd name="connsiteY21" fmla="*/ 1252817 h 4946275"/>
              <a:gd name="connsiteX22" fmla="*/ 3001762 w 4331555"/>
              <a:gd name="connsiteY22" fmla="*/ 1339902 h 4946275"/>
              <a:gd name="connsiteX23" fmla="*/ 3030790 w 4331555"/>
              <a:gd name="connsiteY23" fmla="*/ 1426988 h 4946275"/>
              <a:gd name="connsiteX24" fmla="*/ 2972733 w 4331555"/>
              <a:gd name="connsiteY24" fmla="*/ 1717274 h 4946275"/>
              <a:gd name="connsiteX25" fmla="*/ 2842104 w 4331555"/>
              <a:gd name="connsiteY25" fmla="*/ 1847902 h 4946275"/>
              <a:gd name="connsiteX26" fmla="*/ 2827590 w 4331555"/>
              <a:gd name="connsiteY26" fmla="*/ 1891445 h 4946275"/>
              <a:gd name="connsiteX27" fmla="*/ 2769533 w 4331555"/>
              <a:gd name="connsiteY27" fmla="*/ 1964017 h 4946275"/>
              <a:gd name="connsiteX28" fmla="*/ 2755019 w 4331555"/>
              <a:gd name="connsiteY28" fmla="*/ 2080131 h 4946275"/>
              <a:gd name="connsiteX29" fmla="*/ 2711476 w 4331555"/>
              <a:gd name="connsiteY29" fmla="*/ 2181731 h 4946275"/>
              <a:gd name="connsiteX30" fmla="*/ 2667933 w 4331555"/>
              <a:gd name="connsiteY30" fmla="*/ 2225274 h 4946275"/>
              <a:gd name="connsiteX31" fmla="*/ 2638904 w 4331555"/>
              <a:gd name="connsiteY31" fmla="*/ 2268817 h 4946275"/>
              <a:gd name="connsiteX32" fmla="*/ 2493762 w 4331555"/>
              <a:gd name="connsiteY32" fmla="*/ 2428474 h 4946275"/>
              <a:gd name="connsiteX33" fmla="*/ 2479247 w 4331555"/>
              <a:gd name="connsiteY33" fmla="*/ 2472017 h 4946275"/>
              <a:gd name="connsiteX34" fmla="*/ 2450219 w 4331555"/>
              <a:gd name="connsiteY34" fmla="*/ 2602645 h 4946275"/>
              <a:gd name="connsiteX35" fmla="*/ 2421190 w 4331555"/>
              <a:gd name="connsiteY35" fmla="*/ 2718760 h 4946275"/>
              <a:gd name="connsiteX36" fmla="*/ 2406676 w 4331555"/>
              <a:gd name="connsiteY36" fmla="*/ 2762302 h 4946275"/>
              <a:gd name="connsiteX37" fmla="*/ 2334104 w 4331555"/>
              <a:gd name="connsiteY37" fmla="*/ 2863902 h 4946275"/>
              <a:gd name="connsiteX38" fmla="*/ 2247019 w 4331555"/>
              <a:gd name="connsiteY38" fmla="*/ 2907445 h 4946275"/>
              <a:gd name="connsiteX39" fmla="*/ 2188962 w 4331555"/>
              <a:gd name="connsiteY39" fmla="*/ 2965502 h 4946275"/>
              <a:gd name="connsiteX40" fmla="*/ 2145419 w 4331555"/>
              <a:gd name="connsiteY40" fmla="*/ 2980017 h 4946275"/>
              <a:gd name="connsiteX41" fmla="*/ 2058333 w 4331555"/>
              <a:gd name="connsiteY41" fmla="*/ 3038074 h 4946275"/>
              <a:gd name="connsiteX42" fmla="*/ 1956733 w 4331555"/>
              <a:gd name="connsiteY42" fmla="*/ 3110645 h 4946275"/>
              <a:gd name="connsiteX43" fmla="*/ 1913190 w 4331555"/>
              <a:gd name="connsiteY43" fmla="*/ 3154188 h 4946275"/>
              <a:gd name="connsiteX44" fmla="*/ 1869647 w 4331555"/>
              <a:gd name="connsiteY44" fmla="*/ 3183217 h 4946275"/>
              <a:gd name="connsiteX45" fmla="*/ 1811590 w 4331555"/>
              <a:gd name="connsiteY45" fmla="*/ 3270302 h 4946275"/>
              <a:gd name="connsiteX46" fmla="*/ 1782562 w 4331555"/>
              <a:gd name="connsiteY46" fmla="*/ 3313845 h 4946275"/>
              <a:gd name="connsiteX47" fmla="*/ 1753533 w 4331555"/>
              <a:gd name="connsiteY47" fmla="*/ 3357388 h 4946275"/>
              <a:gd name="connsiteX48" fmla="*/ 1695476 w 4331555"/>
              <a:gd name="connsiteY48" fmla="*/ 3458988 h 4946275"/>
              <a:gd name="connsiteX49" fmla="*/ 1593876 w 4331555"/>
              <a:gd name="connsiteY49" fmla="*/ 3604131 h 4946275"/>
              <a:gd name="connsiteX50" fmla="*/ 1492276 w 4331555"/>
              <a:gd name="connsiteY50" fmla="*/ 3691217 h 4946275"/>
              <a:gd name="connsiteX51" fmla="*/ 1361647 w 4331555"/>
              <a:gd name="connsiteY51" fmla="*/ 3749274 h 4946275"/>
              <a:gd name="connsiteX52" fmla="*/ 1318104 w 4331555"/>
              <a:gd name="connsiteY52" fmla="*/ 3763788 h 4946275"/>
              <a:gd name="connsiteX53" fmla="*/ 1231019 w 4331555"/>
              <a:gd name="connsiteY53" fmla="*/ 3821845 h 4946275"/>
              <a:gd name="connsiteX54" fmla="*/ 1158447 w 4331555"/>
              <a:gd name="connsiteY54" fmla="*/ 3879902 h 4946275"/>
              <a:gd name="connsiteX55" fmla="*/ 1100390 w 4331555"/>
              <a:gd name="connsiteY55" fmla="*/ 3981502 h 4946275"/>
              <a:gd name="connsiteX56" fmla="*/ 1071362 w 4331555"/>
              <a:gd name="connsiteY56" fmla="*/ 4025045 h 4946275"/>
              <a:gd name="connsiteX57" fmla="*/ 1013304 w 4331555"/>
              <a:gd name="connsiteY57" fmla="*/ 4039560 h 4946275"/>
              <a:gd name="connsiteX58" fmla="*/ 984276 w 4331555"/>
              <a:gd name="connsiteY58" fmla="*/ 4097617 h 4946275"/>
              <a:gd name="connsiteX59" fmla="*/ 926219 w 4331555"/>
              <a:gd name="connsiteY59" fmla="*/ 4126645 h 4946275"/>
              <a:gd name="connsiteX60" fmla="*/ 839133 w 4331555"/>
              <a:gd name="connsiteY60" fmla="*/ 4170188 h 4946275"/>
              <a:gd name="connsiteX61" fmla="*/ 752047 w 4331555"/>
              <a:gd name="connsiteY61" fmla="*/ 4242760 h 4946275"/>
              <a:gd name="connsiteX62" fmla="*/ 664962 w 4331555"/>
              <a:gd name="connsiteY62" fmla="*/ 4300817 h 4946275"/>
              <a:gd name="connsiteX63" fmla="*/ 621419 w 4331555"/>
              <a:gd name="connsiteY63" fmla="*/ 4329845 h 4946275"/>
              <a:gd name="connsiteX64" fmla="*/ 577876 w 4331555"/>
              <a:gd name="connsiteY64" fmla="*/ 4358874 h 4946275"/>
              <a:gd name="connsiteX65" fmla="*/ 534333 w 4331555"/>
              <a:gd name="connsiteY65" fmla="*/ 4373388 h 4946275"/>
              <a:gd name="connsiteX66" fmla="*/ 476276 w 4331555"/>
              <a:gd name="connsiteY66" fmla="*/ 4460474 h 4946275"/>
              <a:gd name="connsiteX67" fmla="*/ 461762 w 4331555"/>
              <a:gd name="connsiteY67" fmla="*/ 4518531 h 4946275"/>
              <a:gd name="connsiteX68" fmla="*/ 418219 w 4331555"/>
              <a:gd name="connsiteY68" fmla="*/ 4547560 h 4946275"/>
              <a:gd name="connsiteX69" fmla="*/ 331133 w 4331555"/>
              <a:gd name="connsiteY69" fmla="*/ 4576588 h 4946275"/>
              <a:gd name="connsiteX70" fmla="*/ 244047 w 4331555"/>
              <a:gd name="connsiteY70" fmla="*/ 4634645 h 4946275"/>
              <a:gd name="connsiteX71" fmla="*/ 200504 w 4331555"/>
              <a:gd name="connsiteY71" fmla="*/ 4663674 h 4946275"/>
              <a:gd name="connsiteX72" fmla="*/ 156962 w 4331555"/>
              <a:gd name="connsiteY72" fmla="*/ 4678188 h 4946275"/>
              <a:gd name="connsiteX73" fmla="*/ 113419 w 4331555"/>
              <a:gd name="connsiteY73" fmla="*/ 4707217 h 4946275"/>
              <a:gd name="connsiteX74" fmla="*/ 69876 w 4331555"/>
              <a:gd name="connsiteY74" fmla="*/ 4808817 h 4946275"/>
              <a:gd name="connsiteX75" fmla="*/ 26333 w 4331555"/>
              <a:gd name="connsiteY75" fmla="*/ 4837845 h 4946275"/>
              <a:gd name="connsiteX76" fmla="*/ 548847 w 4331555"/>
              <a:gd name="connsiteY76" fmla="*/ 4910417 h 4946275"/>
              <a:gd name="connsiteX77" fmla="*/ 737533 w 4331555"/>
              <a:gd name="connsiteY77" fmla="*/ 4924931 h 4946275"/>
              <a:gd name="connsiteX78" fmla="*/ 2276047 w 4331555"/>
              <a:gd name="connsiteY78" fmla="*/ 4910417 h 4946275"/>
              <a:gd name="connsiteX79" fmla="*/ 2319590 w 4331555"/>
              <a:gd name="connsiteY79" fmla="*/ 4895902 h 4946275"/>
              <a:gd name="connsiteX80" fmla="*/ 2392162 w 4331555"/>
              <a:gd name="connsiteY80" fmla="*/ 4881388 h 4946275"/>
              <a:gd name="connsiteX81" fmla="*/ 2827590 w 4331555"/>
              <a:gd name="connsiteY81" fmla="*/ 4852360 h 4946275"/>
              <a:gd name="connsiteX82" fmla="*/ 3045304 w 4331555"/>
              <a:gd name="connsiteY82" fmla="*/ 4823331 h 4946275"/>
              <a:gd name="connsiteX83" fmla="*/ 3785533 w 4331555"/>
              <a:gd name="connsiteY83" fmla="*/ 4866874 h 4946275"/>
              <a:gd name="connsiteX84" fmla="*/ 3945190 w 4331555"/>
              <a:gd name="connsiteY84" fmla="*/ 4895902 h 4946275"/>
              <a:gd name="connsiteX85" fmla="*/ 4293533 w 4331555"/>
              <a:gd name="connsiteY85" fmla="*/ 4881388 h 4946275"/>
              <a:gd name="connsiteX86" fmla="*/ 4322562 w 4331555"/>
              <a:gd name="connsiteY86" fmla="*/ 4794302 h 4946275"/>
              <a:gd name="connsiteX87" fmla="*/ 4293533 w 4331555"/>
              <a:gd name="connsiteY87" fmla="*/ 3807331 h 4946275"/>
              <a:gd name="connsiteX88" fmla="*/ 4279019 w 4331555"/>
              <a:gd name="connsiteY88" fmla="*/ 2675217 h 4946275"/>
              <a:gd name="connsiteX89" fmla="*/ 4249990 w 4331555"/>
              <a:gd name="connsiteY89" fmla="*/ 1194760 h 4946275"/>
              <a:gd name="connsiteX90" fmla="*/ 4235476 w 4331555"/>
              <a:gd name="connsiteY90" fmla="*/ 904474 h 4946275"/>
              <a:gd name="connsiteX91" fmla="*/ 4206447 w 4331555"/>
              <a:gd name="connsiteY91" fmla="*/ 817388 h 4946275"/>
              <a:gd name="connsiteX92" fmla="*/ 4191933 w 4331555"/>
              <a:gd name="connsiteY92" fmla="*/ 744817 h 4946275"/>
              <a:gd name="connsiteX93" fmla="*/ 4162904 w 4331555"/>
              <a:gd name="connsiteY93" fmla="*/ 628702 h 4946275"/>
              <a:gd name="connsiteX94" fmla="*/ 4133876 w 4331555"/>
              <a:gd name="connsiteY94" fmla="*/ 381960 h 4946275"/>
              <a:gd name="connsiteX95" fmla="*/ 4104847 w 4331555"/>
              <a:gd name="connsiteY95" fmla="*/ 280360 h 4946275"/>
              <a:gd name="connsiteX96" fmla="*/ 4061304 w 4331555"/>
              <a:gd name="connsiteY96" fmla="*/ 164245 h 4946275"/>
              <a:gd name="connsiteX97" fmla="*/ 4061304 w 4331555"/>
              <a:gd name="connsiteY97" fmla="*/ 4588 h 494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4331555" h="4946275">
                <a:moveTo>
                  <a:pt x="4061304" y="4588"/>
                </a:moveTo>
                <a:cubicBezTo>
                  <a:pt x="4046790" y="-14764"/>
                  <a:pt x="4002589" y="32369"/>
                  <a:pt x="3974219" y="48131"/>
                </a:cubicBezTo>
                <a:cubicBezTo>
                  <a:pt x="3958970" y="56603"/>
                  <a:pt x="3946278" y="69359"/>
                  <a:pt x="3930676" y="77160"/>
                </a:cubicBezTo>
                <a:cubicBezTo>
                  <a:pt x="3894946" y="95025"/>
                  <a:pt x="3833492" y="100614"/>
                  <a:pt x="3800047" y="106188"/>
                </a:cubicBezTo>
                <a:cubicBezTo>
                  <a:pt x="3780695" y="120702"/>
                  <a:pt x="3761808" y="135859"/>
                  <a:pt x="3741990" y="149731"/>
                </a:cubicBezTo>
                <a:cubicBezTo>
                  <a:pt x="3713409" y="169738"/>
                  <a:pt x="3682814" y="186855"/>
                  <a:pt x="3654904" y="207788"/>
                </a:cubicBezTo>
                <a:cubicBezTo>
                  <a:pt x="3584607" y="260511"/>
                  <a:pt x="3619796" y="243681"/>
                  <a:pt x="3553304" y="265845"/>
                </a:cubicBezTo>
                <a:cubicBezTo>
                  <a:pt x="3533952" y="280359"/>
                  <a:pt x="3514932" y="295328"/>
                  <a:pt x="3495247" y="309388"/>
                </a:cubicBezTo>
                <a:cubicBezTo>
                  <a:pt x="3481052" y="319527"/>
                  <a:pt x="3464039" y="326082"/>
                  <a:pt x="3451704" y="338417"/>
                </a:cubicBezTo>
                <a:cubicBezTo>
                  <a:pt x="3439369" y="350752"/>
                  <a:pt x="3435011" y="369625"/>
                  <a:pt x="3422676" y="381960"/>
                </a:cubicBezTo>
                <a:cubicBezTo>
                  <a:pt x="3410341" y="394295"/>
                  <a:pt x="3392534" y="399821"/>
                  <a:pt x="3379133" y="410988"/>
                </a:cubicBezTo>
                <a:cubicBezTo>
                  <a:pt x="3338702" y="444680"/>
                  <a:pt x="3324080" y="469878"/>
                  <a:pt x="3292047" y="512588"/>
                </a:cubicBezTo>
                <a:cubicBezTo>
                  <a:pt x="3287209" y="527102"/>
                  <a:pt x="3284375" y="542447"/>
                  <a:pt x="3277533" y="556131"/>
                </a:cubicBezTo>
                <a:cubicBezTo>
                  <a:pt x="3262487" y="586224"/>
                  <a:pt x="3215630" y="617112"/>
                  <a:pt x="3263019" y="657731"/>
                </a:cubicBezTo>
                <a:cubicBezTo>
                  <a:pt x="3286251" y="677644"/>
                  <a:pt x="3350104" y="686760"/>
                  <a:pt x="3350104" y="686760"/>
                </a:cubicBezTo>
                <a:cubicBezTo>
                  <a:pt x="3392073" y="812664"/>
                  <a:pt x="3388818" y="764115"/>
                  <a:pt x="3364619" y="933502"/>
                </a:cubicBezTo>
                <a:cubicBezTo>
                  <a:pt x="3362455" y="948648"/>
                  <a:pt x="3358591" y="964315"/>
                  <a:pt x="3350104" y="977045"/>
                </a:cubicBezTo>
                <a:cubicBezTo>
                  <a:pt x="3338718" y="994124"/>
                  <a:pt x="3319702" y="1004819"/>
                  <a:pt x="3306562" y="1020588"/>
                </a:cubicBezTo>
                <a:cubicBezTo>
                  <a:pt x="3295395" y="1033989"/>
                  <a:pt x="3288000" y="1050176"/>
                  <a:pt x="3277533" y="1064131"/>
                </a:cubicBezTo>
                <a:cubicBezTo>
                  <a:pt x="3258946" y="1088914"/>
                  <a:pt x="3239876" y="1113388"/>
                  <a:pt x="3219476" y="1136702"/>
                </a:cubicBezTo>
                <a:cubicBezTo>
                  <a:pt x="3190813" y="1169460"/>
                  <a:pt x="3154660" y="1200798"/>
                  <a:pt x="3117876" y="1223788"/>
                </a:cubicBezTo>
                <a:cubicBezTo>
                  <a:pt x="3099528" y="1235255"/>
                  <a:pt x="3079171" y="1243141"/>
                  <a:pt x="3059819" y="1252817"/>
                </a:cubicBezTo>
                <a:cubicBezTo>
                  <a:pt x="3040467" y="1281845"/>
                  <a:pt x="2990730" y="1306804"/>
                  <a:pt x="3001762" y="1339902"/>
                </a:cubicBezTo>
                <a:lnTo>
                  <a:pt x="3030790" y="1426988"/>
                </a:lnTo>
                <a:cubicBezTo>
                  <a:pt x="3019607" y="1605912"/>
                  <a:pt x="3061303" y="1621324"/>
                  <a:pt x="2972733" y="1717274"/>
                </a:cubicBezTo>
                <a:cubicBezTo>
                  <a:pt x="2930965" y="1762522"/>
                  <a:pt x="2842104" y="1847902"/>
                  <a:pt x="2842104" y="1847902"/>
                </a:cubicBezTo>
                <a:cubicBezTo>
                  <a:pt x="2837266" y="1862416"/>
                  <a:pt x="2837147" y="1879498"/>
                  <a:pt x="2827590" y="1891445"/>
                </a:cubicBezTo>
                <a:cubicBezTo>
                  <a:pt x="2752560" y="1985233"/>
                  <a:pt x="2806014" y="1854571"/>
                  <a:pt x="2769533" y="1964017"/>
                </a:cubicBezTo>
                <a:cubicBezTo>
                  <a:pt x="2764695" y="2002722"/>
                  <a:pt x="2761997" y="2041754"/>
                  <a:pt x="2755019" y="2080131"/>
                </a:cubicBezTo>
                <a:cubicBezTo>
                  <a:pt x="2750397" y="2105551"/>
                  <a:pt x="2723679" y="2164647"/>
                  <a:pt x="2711476" y="2181731"/>
                </a:cubicBezTo>
                <a:cubicBezTo>
                  <a:pt x="2699545" y="2198434"/>
                  <a:pt x="2681074" y="2209505"/>
                  <a:pt x="2667933" y="2225274"/>
                </a:cubicBezTo>
                <a:cubicBezTo>
                  <a:pt x="2656766" y="2238675"/>
                  <a:pt x="2650638" y="2255909"/>
                  <a:pt x="2638904" y="2268817"/>
                </a:cubicBezTo>
                <a:cubicBezTo>
                  <a:pt x="2599708" y="2311932"/>
                  <a:pt x="2524708" y="2366582"/>
                  <a:pt x="2493762" y="2428474"/>
                </a:cubicBezTo>
                <a:cubicBezTo>
                  <a:pt x="2486920" y="2442158"/>
                  <a:pt x="2483450" y="2457306"/>
                  <a:pt x="2479247" y="2472017"/>
                </a:cubicBezTo>
                <a:cubicBezTo>
                  <a:pt x="2459130" y="2542425"/>
                  <a:pt x="2468175" y="2524837"/>
                  <a:pt x="2450219" y="2602645"/>
                </a:cubicBezTo>
                <a:cubicBezTo>
                  <a:pt x="2441248" y="2641520"/>
                  <a:pt x="2433806" y="2680911"/>
                  <a:pt x="2421190" y="2718760"/>
                </a:cubicBezTo>
                <a:cubicBezTo>
                  <a:pt x="2416352" y="2733274"/>
                  <a:pt x="2413518" y="2748618"/>
                  <a:pt x="2406676" y="2762302"/>
                </a:cubicBezTo>
                <a:cubicBezTo>
                  <a:pt x="2398435" y="2778784"/>
                  <a:pt x="2340678" y="2857328"/>
                  <a:pt x="2334104" y="2863902"/>
                </a:cubicBezTo>
                <a:cubicBezTo>
                  <a:pt x="2305966" y="2892040"/>
                  <a:pt x="2282435" y="2895640"/>
                  <a:pt x="2247019" y="2907445"/>
                </a:cubicBezTo>
                <a:cubicBezTo>
                  <a:pt x="2227667" y="2926797"/>
                  <a:pt x="2211232" y="2949594"/>
                  <a:pt x="2188962" y="2965502"/>
                </a:cubicBezTo>
                <a:cubicBezTo>
                  <a:pt x="2176512" y="2974395"/>
                  <a:pt x="2158793" y="2972587"/>
                  <a:pt x="2145419" y="2980017"/>
                </a:cubicBezTo>
                <a:cubicBezTo>
                  <a:pt x="2114921" y="2996960"/>
                  <a:pt x="2083003" y="3013404"/>
                  <a:pt x="2058333" y="3038074"/>
                </a:cubicBezTo>
                <a:cubicBezTo>
                  <a:pt x="1999491" y="3096916"/>
                  <a:pt x="2033149" y="3072437"/>
                  <a:pt x="1956733" y="3110645"/>
                </a:cubicBezTo>
                <a:cubicBezTo>
                  <a:pt x="1942219" y="3125159"/>
                  <a:pt x="1928959" y="3141047"/>
                  <a:pt x="1913190" y="3154188"/>
                </a:cubicBezTo>
                <a:cubicBezTo>
                  <a:pt x="1899789" y="3165355"/>
                  <a:pt x="1881134" y="3170089"/>
                  <a:pt x="1869647" y="3183217"/>
                </a:cubicBezTo>
                <a:cubicBezTo>
                  <a:pt x="1846673" y="3209473"/>
                  <a:pt x="1830942" y="3241274"/>
                  <a:pt x="1811590" y="3270302"/>
                </a:cubicBezTo>
                <a:lnTo>
                  <a:pt x="1782562" y="3313845"/>
                </a:lnTo>
                <a:lnTo>
                  <a:pt x="1753533" y="3357388"/>
                </a:lnTo>
                <a:cubicBezTo>
                  <a:pt x="1729348" y="3429943"/>
                  <a:pt x="1751394" y="3379105"/>
                  <a:pt x="1695476" y="3458988"/>
                </a:cubicBezTo>
                <a:cubicBezTo>
                  <a:pt x="1663678" y="3504414"/>
                  <a:pt x="1630841" y="3561006"/>
                  <a:pt x="1593876" y="3604131"/>
                </a:cubicBezTo>
                <a:cubicBezTo>
                  <a:pt x="1560562" y="3642998"/>
                  <a:pt x="1534541" y="3661028"/>
                  <a:pt x="1492276" y="3691217"/>
                </a:cubicBezTo>
                <a:cubicBezTo>
                  <a:pt x="1431901" y="3734342"/>
                  <a:pt x="1450147" y="3719774"/>
                  <a:pt x="1361647" y="3749274"/>
                </a:cubicBezTo>
                <a:lnTo>
                  <a:pt x="1318104" y="3763788"/>
                </a:lnTo>
                <a:cubicBezTo>
                  <a:pt x="1289076" y="3783140"/>
                  <a:pt x="1250371" y="3792817"/>
                  <a:pt x="1231019" y="3821845"/>
                </a:cubicBezTo>
                <a:cubicBezTo>
                  <a:pt x="1193503" y="3878118"/>
                  <a:pt x="1218539" y="3859872"/>
                  <a:pt x="1158447" y="3879902"/>
                </a:cubicBezTo>
                <a:cubicBezTo>
                  <a:pt x="1134894" y="3950563"/>
                  <a:pt x="1155310" y="3904614"/>
                  <a:pt x="1100390" y="3981502"/>
                </a:cubicBezTo>
                <a:cubicBezTo>
                  <a:pt x="1090251" y="3995697"/>
                  <a:pt x="1085876" y="4015369"/>
                  <a:pt x="1071362" y="4025045"/>
                </a:cubicBezTo>
                <a:cubicBezTo>
                  <a:pt x="1054764" y="4036110"/>
                  <a:pt x="1032657" y="4034722"/>
                  <a:pt x="1013304" y="4039560"/>
                </a:cubicBezTo>
                <a:cubicBezTo>
                  <a:pt x="1003628" y="4058912"/>
                  <a:pt x="999575" y="4082318"/>
                  <a:pt x="984276" y="4097617"/>
                </a:cubicBezTo>
                <a:cubicBezTo>
                  <a:pt x="968977" y="4112916"/>
                  <a:pt x="945005" y="4115910"/>
                  <a:pt x="926219" y="4126645"/>
                </a:cubicBezTo>
                <a:cubicBezTo>
                  <a:pt x="847435" y="4171664"/>
                  <a:pt x="918968" y="4143577"/>
                  <a:pt x="839133" y="4170188"/>
                </a:cubicBezTo>
                <a:cubicBezTo>
                  <a:pt x="786893" y="4274666"/>
                  <a:pt x="844269" y="4196648"/>
                  <a:pt x="752047" y="4242760"/>
                </a:cubicBezTo>
                <a:cubicBezTo>
                  <a:pt x="720843" y="4258362"/>
                  <a:pt x="693990" y="4281465"/>
                  <a:pt x="664962" y="4300817"/>
                </a:cubicBezTo>
                <a:lnTo>
                  <a:pt x="621419" y="4329845"/>
                </a:lnTo>
                <a:cubicBezTo>
                  <a:pt x="606905" y="4339521"/>
                  <a:pt x="594425" y="4353358"/>
                  <a:pt x="577876" y="4358874"/>
                </a:cubicBezTo>
                <a:lnTo>
                  <a:pt x="534333" y="4373388"/>
                </a:lnTo>
                <a:cubicBezTo>
                  <a:pt x="489018" y="4509336"/>
                  <a:pt x="563253" y="4308265"/>
                  <a:pt x="476276" y="4460474"/>
                </a:cubicBezTo>
                <a:cubicBezTo>
                  <a:pt x="466379" y="4477794"/>
                  <a:pt x="472827" y="4501933"/>
                  <a:pt x="461762" y="4518531"/>
                </a:cubicBezTo>
                <a:cubicBezTo>
                  <a:pt x="452086" y="4533045"/>
                  <a:pt x="434160" y="4540475"/>
                  <a:pt x="418219" y="4547560"/>
                </a:cubicBezTo>
                <a:cubicBezTo>
                  <a:pt x="390257" y="4559987"/>
                  <a:pt x="331133" y="4576588"/>
                  <a:pt x="331133" y="4576588"/>
                </a:cubicBezTo>
                <a:lnTo>
                  <a:pt x="244047" y="4634645"/>
                </a:lnTo>
                <a:cubicBezTo>
                  <a:pt x="229533" y="4644321"/>
                  <a:pt x="217053" y="4658158"/>
                  <a:pt x="200504" y="4663674"/>
                </a:cubicBezTo>
                <a:lnTo>
                  <a:pt x="156962" y="4678188"/>
                </a:lnTo>
                <a:cubicBezTo>
                  <a:pt x="142448" y="4687864"/>
                  <a:pt x="123095" y="4692703"/>
                  <a:pt x="113419" y="4707217"/>
                </a:cubicBezTo>
                <a:cubicBezTo>
                  <a:pt x="46800" y="4807144"/>
                  <a:pt x="151833" y="4726860"/>
                  <a:pt x="69876" y="4808817"/>
                </a:cubicBezTo>
                <a:cubicBezTo>
                  <a:pt x="57541" y="4821152"/>
                  <a:pt x="40847" y="4828169"/>
                  <a:pt x="26333" y="4837845"/>
                </a:cubicBezTo>
                <a:cubicBezTo>
                  <a:pt x="-44962" y="5051734"/>
                  <a:pt x="-2385" y="4877343"/>
                  <a:pt x="548847" y="4910417"/>
                </a:cubicBezTo>
                <a:cubicBezTo>
                  <a:pt x="611815" y="4914195"/>
                  <a:pt x="674638" y="4920093"/>
                  <a:pt x="737533" y="4924931"/>
                </a:cubicBezTo>
                <a:lnTo>
                  <a:pt x="2276047" y="4910417"/>
                </a:lnTo>
                <a:cubicBezTo>
                  <a:pt x="2291344" y="4910136"/>
                  <a:pt x="2304747" y="4899613"/>
                  <a:pt x="2319590" y="4895902"/>
                </a:cubicBezTo>
                <a:cubicBezTo>
                  <a:pt x="2343523" y="4889919"/>
                  <a:pt x="2367582" y="4883495"/>
                  <a:pt x="2392162" y="4881388"/>
                </a:cubicBezTo>
                <a:cubicBezTo>
                  <a:pt x="2537095" y="4868965"/>
                  <a:pt x="2682447" y="4862036"/>
                  <a:pt x="2827590" y="4852360"/>
                </a:cubicBezTo>
                <a:cubicBezTo>
                  <a:pt x="2900161" y="4842684"/>
                  <a:pt x="2972112" y="4825116"/>
                  <a:pt x="3045304" y="4823331"/>
                </a:cubicBezTo>
                <a:cubicBezTo>
                  <a:pt x="3243718" y="4818491"/>
                  <a:pt x="3586562" y="4850956"/>
                  <a:pt x="3785533" y="4866874"/>
                </a:cubicBezTo>
                <a:cubicBezTo>
                  <a:pt x="3809129" y="4871593"/>
                  <a:pt x="3926619" y="4895902"/>
                  <a:pt x="3945190" y="4895902"/>
                </a:cubicBezTo>
                <a:cubicBezTo>
                  <a:pt x="4061405" y="4895902"/>
                  <a:pt x="4177419" y="4886226"/>
                  <a:pt x="4293533" y="4881388"/>
                </a:cubicBezTo>
                <a:cubicBezTo>
                  <a:pt x="4303209" y="4852359"/>
                  <a:pt x="4323048" y="4824897"/>
                  <a:pt x="4322562" y="4794302"/>
                </a:cubicBezTo>
                <a:cubicBezTo>
                  <a:pt x="4307655" y="3855236"/>
                  <a:pt x="4367830" y="4178821"/>
                  <a:pt x="4293533" y="3807331"/>
                </a:cubicBezTo>
                <a:cubicBezTo>
                  <a:pt x="4288695" y="3429960"/>
                  <a:pt x="4283332" y="3052595"/>
                  <a:pt x="4279019" y="2675217"/>
                </a:cubicBezTo>
                <a:cubicBezTo>
                  <a:pt x="4262550" y="1234162"/>
                  <a:pt x="4356633" y="1727984"/>
                  <a:pt x="4249990" y="1194760"/>
                </a:cubicBezTo>
                <a:cubicBezTo>
                  <a:pt x="4245152" y="1097998"/>
                  <a:pt x="4246581" y="1000718"/>
                  <a:pt x="4235476" y="904474"/>
                </a:cubicBezTo>
                <a:cubicBezTo>
                  <a:pt x="4231969" y="874077"/>
                  <a:pt x="4212448" y="847393"/>
                  <a:pt x="4206447" y="817388"/>
                </a:cubicBezTo>
                <a:cubicBezTo>
                  <a:pt x="4201609" y="793198"/>
                  <a:pt x="4197916" y="768750"/>
                  <a:pt x="4191933" y="744817"/>
                </a:cubicBezTo>
                <a:cubicBezTo>
                  <a:pt x="4147297" y="566268"/>
                  <a:pt x="4216412" y="896230"/>
                  <a:pt x="4162904" y="628702"/>
                </a:cubicBezTo>
                <a:cubicBezTo>
                  <a:pt x="4152777" y="517299"/>
                  <a:pt x="4153292" y="479043"/>
                  <a:pt x="4133876" y="381960"/>
                </a:cubicBezTo>
                <a:cubicBezTo>
                  <a:pt x="4106722" y="246186"/>
                  <a:pt x="4132519" y="391047"/>
                  <a:pt x="4104847" y="280360"/>
                </a:cubicBezTo>
                <a:cubicBezTo>
                  <a:pt x="4079736" y="179919"/>
                  <a:pt x="4109091" y="235925"/>
                  <a:pt x="4061304" y="164245"/>
                </a:cubicBezTo>
                <a:cubicBezTo>
                  <a:pt x="4080513" y="87414"/>
                  <a:pt x="4075818" y="23940"/>
                  <a:pt x="4061304" y="4588"/>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9040A609-A017-280D-7EE1-900B7A877446}"/>
              </a:ext>
            </a:extLst>
          </p:cNvPr>
          <p:cNvPicPr>
            <a:picLocks noChangeAspect="1"/>
          </p:cNvPicPr>
          <p:nvPr/>
        </p:nvPicPr>
        <p:blipFill>
          <a:blip r:embed="rId3"/>
          <a:stretch>
            <a:fillRect/>
          </a:stretch>
        </p:blipFill>
        <p:spPr>
          <a:xfrm>
            <a:off x="10354464" y="3898600"/>
            <a:ext cx="1816291" cy="2566277"/>
          </a:xfrm>
          <a:prstGeom prst="rect">
            <a:avLst/>
          </a:prstGeom>
        </p:spPr>
      </p:pic>
      <p:pic>
        <p:nvPicPr>
          <p:cNvPr id="35" name="Picture 34">
            <a:extLst>
              <a:ext uri="{FF2B5EF4-FFF2-40B4-BE49-F238E27FC236}">
                <a16:creationId xmlns:a16="http://schemas.microsoft.com/office/drawing/2014/main" id="{D35DD56E-556E-8A53-7D39-58E8217C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1974" y="4693299"/>
            <a:ext cx="2384156" cy="2147888"/>
          </a:xfrm>
          <a:prstGeom prst="rect">
            <a:avLst/>
          </a:prstGeom>
        </p:spPr>
      </p:pic>
      <p:pic>
        <p:nvPicPr>
          <p:cNvPr id="3" name="Content Placeholder 2">
            <a:extLst>
              <a:ext uri="{FF2B5EF4-FFF2-40B4-BE49-F238E27FC236}">
                <a16:creationId xmlns:a16="http://schemas.microsoft.com/office/drawing/2014/main" id="{3ADF0A29-B090-7527-E0DF-6C410751BA86}"/>
              </a:ext>
            </a:extLst>
          </p:cNvPr>
          <p:cNvPicPr>
            <a:picLocks noGrp="1" noChangeAspect="1"/>
          </p:cNvPicPr>
          <p:nvPr>
            <p:ph idx="1"/>
          </p:nvPr>
        </p:nvPicPr>
        <p:blipFill>
          <a:blip r:embed="rId5"/>
          <a:stretch>
            <a:fillRect/>
          </a:stretch>
        </p:blipFill>
        <p:spPr>
          <a:xfrm>
            <a:off x="517729" y="2875746"/>
            <a:ext cx="8423628" cy="34577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297E6BDA-AFB0-55EF-1C6F-22CBDB01BCEE}"/>
              </a:ext>
            </a:extLst>
          </p:cNvPr>
          <p:cNvSpPr txBox="1"/>
          <p:nvPr/>
        </p:nvSpPr>
        <p:spPr>
          <a:xfrm>
            <a:off x="242842" y="1233855"/>
            <a:ext cx="6132352"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nny Penny"/>
                <a:ea typeface="+mn-ea"/>
                <a:cs typeface="+mn-cs"/>
              </a:rPr>
              <a:t>Example Continued: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Henny Penny"/>
                <a:ea typeface="+mn-ea"/>
                <a:cs typeface="+mn-cs"/>
              </a:rPr>
              <a:t>Go to Home Page &gt; Click “View Field List”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Henny Penny"/>
                <a:ea typeface="+mn-ea"/>
                <a:cs typeface="+mn-cs"/>
              </a:rPr>
              <a:t>Start Typing Table Name or Field Name to Find Field Needed for Export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BD4E57C-58AF-BE3C-138A-E075E99905F6}"/>
              </a:ext>
            </a:extLst>
          </p:cNvPr>
          <p:cNvPicPr>
            <a:picLocks noChangeAspect="1"/>
          </p:cNvPicPr>
          <p:nvPr/>
        </p:nvPicPr>
        <p:blipFill>
          <a:blip r:embed="rId6"/>
          <a:stretch>
            <a:fillRect/>
          </a:stretch>
        </p:blipFill>
        <p:spPr>
          <a:xfrm>
            <a:off x="6501028" y="1219349"/>
            <a:ext cx="4039164" cy="1505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Rounded Corners 7">
            <a:extLst>
              <a:ext uri="{FF2B5EF4-FFF2-40B4-BE49-F238E27FC236}">
                <a16:creationId xmlns:a16="http://schemas.microsoft.com/office/drawing/2014/main" id="{0A844751-9E54-E5BC-11DF-0B95F94E90C0}"/>
              </a:ext>
            </a:extLst>
          </p:cNvPr>
          <p:cNvSpPr/>
          <p:nvPr/>
        </p:nvSpPr>
        <p:spPr>
          <a:xfrm>
            <a:off x="8246378" y="2469022"/>
            <a:ext cx="780175" cy="241368"/>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16693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FEDC2D-53BD-4CFF-A168-56379104CD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007860" y="-1718878"/>
            <a:ext cx="5956580" cy="10498955"/>
          </a:xfrm>
          <a:prstGeom prst="rect">
            <a:avLst/>
          </a:prstGeom>
        </p:spPr>
      </p:pic>
      <p:sp>
        <p:nvSpPr>
          <p:cNvPr id="9" name="TextBox 8">
            <a:extLst>
              <a:ext uri="{FF2B5EF4-FFF2-40B4-BE49-F238E27FC236}">
                <a16:creationId xmlns:a16="http://schemas.microsoft.com/office/drawing/2014/main" id="{04CC05EB-4738-4E88-ABB0-A173E7E40A4B}"/>
              </a:ext>
            </a:extLst>
          </p:cNvPr>
          <p:cNvSpPr txBox="1"/>
          <p:nvPr/>
        </p:nvSpPr>
        <p:spPr>
          <a:xfrm>
            <a:off x="1730286" y="1682654"/>
            <a:ext cx="873142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lumMod val="95000"/>
                    <a:lumOff val="5000"/>
                  </a:prstClr>
                </a:solidFill>
                <a:effectLst/>
                <a:uLnTx/>
                <a:uFillTx/>
                <a:latin typeface="Gill Sans Nova" panose="020B0602020104020203" pitchFamily="34" charset="0"/>
                <a:ea typeface="+mn-ea"/>
                <a:cs typeface="+mn-cs"/>
              </a:rPr>
              <a:t>How do I use the Advanced Contact DAT Generator?</a:t>
            </a:r>
            <a:endParaRPr kumimoji="0" lang="en-MY" sz="7200" b="1" i="0" u="none" strike="noStrike" kern="1200" cap="none" spc="0" normalizeH="0" baseline="0" noProof="0" dirty="0">
              <a:ln>
                <a:noFill/>
              </a:ln>
              <a:solidFill>
                <a:prstClr val="black">
                  <a:lumMod val="95000"/>
                  <a:lumOff val="5000"/>
                </a:prstClr>
              </a:solidFill>
              <a:effectLst/>
              <a:uLnTx/>
              <a:uFillTx/>
              <a:latin typeface="Gill Sans Nova" panose="020B0602020104020203" pitchFamily="34" charset="0"/>
              <a:ea typeface="+mn-ea"/>
              <a:cs typeface="+mn-cs"/>
            </a:endParaRPr>
          </a:p>
        </p:txBody>
      </p:sp>
      <p:pic>
        <p:nvPicPr>
          <p:cNvPr id="2" name="Picture 1">
            <a:extLst>
              <a:ext uri="{FF2B5EF4-FFF2-40B4-BE49-F238E27FC236}">
                <a16:creationId xmlns:a16="http://schemas.microsoft.com/office/drawing/2014/main" id="{2F958B0A-E7C8-1556-81DD-0B28D8CE0BD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50032" l="49116" r="99437"/>
                    </a14:imgEffect>
                  </a14:imgLayer>
                </a14:imgProps>
              </a:ext>
              <a:ext uri="{28A0092B-C50C-407E-A947-70E740481C1C}">
                <a14:useLocalDpi xmlns:a14="http://schemas.microsoft.com/office/drawing/2010/main" val="0"/>
              </a:ext>
            </a:extLst>
          </a:blip>
          <a:srcRect l="49287" t="-282" r="713" b="50385"/>
          <a:stretch/>
        </p:blipFill>
        <p:spPr>
          <a:xfrm>
            <a:off x="439794" y="4426107"/>
            <a:ext cx="1885392" cy="2363967"/>
          </a:xfrm>
          <a:prstGeom prst="rect">
            <a:avLst/>
          </a:prstGeom>
        </p:spPr>
      </p:pic>
    </p:spTree>
    <p:extLst>
      <p:ext uri="{BB962C8B-B14F-4D97-AF65-F5344CB8AC3E}">
        <p14:creationId xmlns:p14="http://schemas.microsoft.com/office/powerpoint/2010/main" val="249212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77D7B-0542-4C67-896A-211B8D879C9D}"/>
              </a:ext>
            </a:extLst>
          </p:cNvPr>
          <p:cNvSpPr>
            <a:spLocks noGrp="1"/>
          </p:cNvSpPr>
          <p:nvPr>
            <p:ph type="title"/>
          </p:nvPr>
        </p:nvSpPr>
        <p:spPr>
          <a:xfrm>
            <a:off x="242842" y="166247"/>
            <a:ext cx="11306497" cy="671943"/>
          </a:xfrm>
        </p:spPr>
        <p:txBody>
          <a:bodyPr>
            <a:noAutofit/>
          </a:bodyPr>
          <a:lstStyle/>
          <a:p>
            <a:r>
              <a:rPr lang="en-US" sz="3600" dirty="0">
                <a:latin typeface="Arial" panose="020B0604020202020204" pitchFamily="34" charset="0"/>
                <a:cs typeface="Arial" panose="020B0604020202020204" pitchFamily="34" charset="0"/>
              </a:rPr>
              <a:t>How do I use the Quick Student Export Function?</a:t>
            </a:r>
          </a:p>
        </p:txBody>
      </p:sp>
      <p:sp>
        <p:nvSpPr>
          <p:cNvPr id="34" name="Freeform: Shape 33">
            <a:extLst>
              <a:ext uri="{FF2B5EF4-FFF2-40B4-BE49-F238E27FC236}">
                <a16:creationId xmlns:a16="http://schemas.microsoft.com/office/drawing/2014/main" id="{DF747781-A3E0-FF9B-90F1-9182A5F11D4E}"/>
              </a:ext>
            </a:extLst>
          </p:cNvPr>
          <p:cNvSpPr/>
          <p:nvPr/>
        </p:nvSpPr>
        <p:spPr>
          <a:xfrm>
            <a:off x="9254896" y="3694070"/>
            <a:ext cx="3007092" cy="3211830"/>
          </a:xfrm>
          <a:custGeom>
            <a:avLst/>
            <a:gdLst>
              <a:gd name="connsiteX0" fmla="*/ 4061304 w 4331555"/>
              <a:gd name="connsiteY0" fmla="*/ 4588 h 4946275"/>
              <a:gd name="connsiteX1" fmla="*/ 3974219 w 4331555"/>
              <a:gd name="connsiteY1" fmla="*/ 48131 h 4946275"/>
              <a:gd name="connsiteX2" fmla="*/ 3930676 w 4331555"/>
              <a:gd name="connsiteY2" fmla="*/ 77160 h 4946275"/>
              <a:gd name="connsiteX3" fmla="*/ 3800047 w 4331555"/>
              <a:gd name="connsiteY3" fmla="*/ 106188 h 4946275"/>
              <a:gd name="connsiteX4" fmla="*/ 3741990 w 4331555"/>
              <a:gd name="connsiteY4" fmla="*/ 149731 h 4946275"/>
              <a:gd name="connsiteX5" fmla="*/ 3654904 w 4331555"/>
              <a:gd name="connsiteY5" fmla="*/ 207788 h 4946275"/>
              <a:gd name="connsiteX6" fmla="*/ 3553304 w 4331555"/>
              <a:gd name="connsiteY6" fmla="*/ 265845 h 4946275"/>
              <a:gd name="connsiteX7" fmla="*/ 3495247 w 4331555"/>
              <a:gd name="connsiteY7" fmla="*/ 309388 h 4946275"/>
              <a:gd name="connsiteX8" fmla="*/ 3451704 w 4331555"/>
              <a:gd name="connsiteY8" fmla="*/ 338417 h 4946275"/>
              <a:gd name="connsiteX9" fmla="*/ 3422676 w 4331555"/>
              <a:gd name="connsiteY9" fmla="*/ 381960 h 4946275"/>
              <a:gd name="connsiteX10" fmla="*/ 3379133 w 4331555"/>
              <a:gd name="connsiteY10" fmla="*/ 410988 h 4946275"/>
              <a:gd name="connsiteX11" fmla="*/ 3292047 w 4331555"/>
              <a:gd name="connsiteY11" fmla="*/ 512588 h 4946275"/>
              <a:gd name="connsiteX12" fmla="*/ 3277533 w 4331555"/>
              <a:gd name="connsiteY12" fmla="*/ 556131 h 4946275"/>
              <a:gd name="connsiteX13" fmla="*/ 3263019 w 4331555"/>
              <a:gd name="connsiteY13" fmla="*/ 657731 h 4946275"/>
              <a:gd name="connsiteX14" fmla="*/ 3350104 w 4331555"/>
              <a:gd name="connsiteY14" fmla="*/ 686760 h 4946275"/>
              <a:gd name="connsiteX15" fmla="*/ 3364619 w 4331555"/>
              <a:gd name="connsiteY15" fmla="*/ 933502 h 4946275"/>
              <a:gd name="connsiteX16" fmla="*/ 3350104 w 4331555"/>
              <a:gd name="connsiteY16" fmla="*/ 977045 h 4946275"/>
              <a:gd name="connsiteX17" fmla="*/ 3306562 w 4331555"/>
              <a:gd name="connsiteY17" fmla="*/ 1020588 h 4946275"/>
              <a:gd name="connsiteX18" fmla="*/ 3277533 w 4331555"/>
              <a:gd name="connsiteY18" fmla="*/ 1064131 h 4946275"/>
              <a:gd name="connsiteX19" fmla="*/ 3219476 w 4331555"/>
              <a:gd name="connsiteY19" fmla="*/ 1136702 h 4946275"/>
              <a:gd name="connsiteX20" fmla="*/ 3117876 w 4331555"/>
              <a:gd name="connsiteY20" fmla="*/ 1223788 h 4946275"/>
              <a:gd name="connsiteX21" fmla="*/ 3059819 w 4331555"/>
              <a:gd name="connsiteY21" fmla="*/ 1252817 h 4946275"/>
              <a:gd name="connsiteX22" fmla="*/ 3001762 w 4331555"/>
              <a:gd name="connsiteY22" fmla="*/ 1339902 h 4946275"/>
              <a:gd name="connsiteX23" fmla="*/ 3030790 w 4331555"/>
              <a:gd name="connsiteY23" fmla="*/ 1426988 h 4946275"/>
              <a:gd name="connsiteX24" fmla="*/ 2972733 w 4331555"/>
              <a:gd name="connsiteY24" fmla="*/ 1717274 h 4946275"/>
              <a:gd name="connsiteX25" fmla="*/ 2842104 w 4331555"/>
              <a:gd name="connsiteY25" fmla="*/ 1847902 h 4946275"/>
              <a:gd name="connsiteX26" fmla="*/ 2827590 w 4331555"/>
              <a:gd name="connsiteY26" fmla="*/ 1891445 h 4946275"/>
              <a:gd name="connsiteX27" fmla="*/ 2769533 w 4331555"/>
              <a:gd name="connsiteY27" fmla="*/ 1964017 h 4946275"/>
              <a:gd name="connsiteX28" fmla="*/ 2755019 w 4331555"/>
              <a:gd name="connsiteY28" fmla="*/ 2080131 h 4946275"/>
              <a:gd name="connsiteX29" fmla="*/ 2711476 w 4331555"/>
              <a:gd name="connsiteY29" fmla="*/ 2181731 h 4946275"/>
              <a:gd name="connsiteX30" fmla="*/ 2667933 w 4331555"/>
              <a:gd name="connsiteY30" fmla="*/ 2225274 h 4946275"/>
              <a:gd name="connsiteX31" fmla="*/ 2638904 w 4331555"/>
              <a:gd name="connsiteY31" fmla="*/ 2268817 h 4946275"/>
              <a:gd name="connsiteX32" fmla="*/ 2493762 w 4331555"/>
              <a:gd name="connsiteY32" fmla="*/ 2428474 h 4946275"/>
              <a:gd name="connsiteX33" fmla="*/ 2479247 w 4331555"/>
              <a:gd name="connsiteY33" fmla="*/ 2472017 h 4946275"/>
              <a:gd name="connsiteX34" fmla="*/ 2450219 w 4331555"/>
              <a:gd name="connsiteY34" fmla="*/ 2602645 h 4946275"/>
              <a:gd name="connsiteX35" fmla="*/ 2421190 w 4331555"/>
              <a:gd name="connsiteY35" fmla="*/ 2718760 h 4946275"/>
              <a:gd name="connsiteX36" fmla="*/ 2406676 w 4331555"/>
              <a:gd name="connsiteY36" fmla="*/ 2762302 h 4946275"/>
              <a:gd name="connsiteX37" fmla="*/ 2334104 w 4331555"/>
              <a:gd name="connsiteY37" fmla="*/ 2863902 h 4946275"/>
              <a:gd name="connsiteX38" fmla="*/ 2247019 w 4331555"/>
              <a:gd name="connsiteY38" fmla="*/ 2907445 h 4946275"/>
              <a:gd name="connsiteX39" fmla="*/ 2188962 w 4331555"/>
              <a:gd name="connsiteY39" fmla="*/ 2965502 h 4946275"/>
              <a:gd name="connsiteX40" fmla="*/ 2145419 w 4331555"/>
              <a:gd name="connsiteY40" fmla="*/ 2980017 h 4946275"/>
              <a:gd name="connsiteX41" fmla="*/ 2058333 w 4331555"/>
              <a:gd name="connsiteY41" fmla="*/ 3038074 h 4946275"/>
              <a:gd name="connsiteX42" fmla="*/ 1956733 w 4331555"/>
              <a:gd name="connsiteY42" fmla="*/ 3110645 h 4946275"/>
              <a:gd name="connsiteX43" fmla="*/ 1913190 w 4331555"/>
              <a:gd name="connsiteY43" fmla="*/ 3154188 h 4946275"/>
              <a:gd name="connsiteX44" fmla="*/ 1869647 w 4331555"/>
              <a:gd name="connsiteY44" fmla="*/ 3183217 h 4946275"/>
              <a:gd name="connsiteX45" fmla="*/ 1811590 w 4331555"/>
              <a:gd name="connsiteY45" fmla="*/ 3270302 h 4946275"/>
              <a:gd name="connsiteX46" fmla="*/ 1782562 w 4331555"/>
              <a:gd name="connsiteY46" fmla="*/ 3313845 h 4946275"/>
              <a:gd name="connsiteX47" fmla="*/ 1753533 w 4331555"/>
              <a:gd name="connsiteY47" fmla="*/ 3357388 h 4946275"/>
              <a:gd name="connsiteX48" fmla="*/ 1695476 w 4331555"/>
              <a:gd name="connsiteY48" fmla="*/ 3458988 h 4946275"/>
              <a:gd name="connsiteX49" fmla="*/ 1593876 w 4331555"/>
              <a:gd name="connsiteY49" fmla="*/ 3604131 h 4946275"/>
              <a:gd name="connsiteX50" fmla="*/ 1492276 w 4331555"/>
              <a:gd name="connsiteY50" fmla="*/ 3691217 h 4946275"/>
              <a:gd name="connsiteX51" fmla="*/ 1361647 w 4331555"/>
              <a:gd name="connsiteY51" fmla="*/ 3749274 h 4946275"/>
              <a:gd name="connsiteX52" fmla="*/ 1318104 w 4331555"/>
              <a:gd name="connsiteY52" fmla="*/ 3763788 h 4946275"/>
              <a:gd name="connsiteX53" fmla="*/ 1231019 w 4331555"/>
              <a:gd name="connsiteY53" fmla="*/ 3821845 h 4946275"/>
              <a:gd name="connsiteX54" fmla="*/ 1158447 w 4331555"/>
              <a:gd name="connsiteY54" fmla="*/ 3879902 h 4946275"/>
              <a:gd name="connsiteX55" fmla="*/ 1100390 w 4331555"/>
              <a:gd name="connsiteY55" fmla="*/ 3981502 h 4946275"/>
              <a:gd name="connsiteX56" fmla="*/ 1071362 w 4331555"/>
              <a:gd name="connsiteY56" fmla="*/ 4025045 h 4946275"/>
              <a:gd name="connsiteX57" fmla="*/ 1013304 w 4331555"/>
              <a:gd name="connsiteY57" fmla="*/ 4039560 h 4946275"/>
              <a:gd name="connsiteX58" fmla="*/ 984276 w 4331555"/>
              <a:gd name="connsiteY58" fmla="*/ 4097617 h 4946275"/>
              <a:gd name="connsiteX59" fmla="*/ 926219 w 4331555"/>
              <a:gd name="connsiteY59" fmla="*/ 4126645 h 4946275"/>
              <a:gd name="connsiteX60" fmla="*/ 839133 w 4331555"/>
              <a:gd name="connsiteY60" fmla="*/ 4170188 h 4946275"/>
              <a:gd name="connsiteX61" fmla="*/ 752047 w 4331555"/>
              <a:gd name="connsiteY61" fmla="*/ 4242760 h 4946275"/>
              <a:gd name="connsiteX62" fmla="*/ 664962 w 4331555"/>
              <a:gd name="connsiteY62" fmla="*/ 4300817 h 4946275"/>
              <a:gd name="connsiteX63" fmla="*/ 621419 w 4331555"/>
              <a:gd name="connsiteY63" fmla="*/ 4329845 h 4946275"/>
              <a:gd name="connsiteX64" fmla="*/ 577876 w 4331555"/>
              <a:gd name="connsiteY64" fmla="*/ 4358874 h 4946275"/>
              <a:gd name="connsiteX65" fmla="*/ 534333 w 4331555"/>
              <a:gd name="connsiteY65" fmla="*/ 4373388 h 4946275"/>
              <a:gd name="connsiteX66" fmla="*/ 476276 w 4331555"/>
              <a:gd name="connsiteY66" fmla="*/ 4460474 h 4946275"/>
              <a:gd name="connsiteX67" fmla="*/ 461762 w 4331555"/>
              <a:gd name="connsiteY67" fmla="*/ 4518531 h 4946275"/>
              <a:gd name="connsiteX68" fmla="*/ 418219 w 4331555"/>
              <a:gd name="connsiteY68" fmla="*/ 4547560 h 4946275"/>
              <a:gd name="connsiteX69" fmla="*/ 331133 w 4331555"/>
              <a:gd name="connsiteY69" fmla="*/ 4576588 h 4946275"/>
              <a:gd name="connsiteX70" fmla="*/ 244047 w 4331555"/>
              <a:gd name="connsiteY70" fmla="*/ 4634645 h 4946275"/>
              <a:gd name="connsiteX71" fmla="*/ 200504 w 4331555"/>
              <a:gd name="connsiteY71" fmla="*/ 4663674 h 4946275"/>
              <a:gd name="connsiteX72" fmla="*/ 156962 w 4331555"/>
              <a:gd name="connsiteY72" fmla="*/ 4678188 h 4946275"/>
              <a:gd name="connsiteX73" fmla="*/ 113419 w 4331555"/>
              <a:gd name="connsiteY73" fmla="*/ 4707217 h 4946275"/>
              <a:gd name="connsiteX74" fmla="*/ 69876 w 4331555"/>
              <a:gd name="connsiteY74" fmla="*/ 4808817 h 4946275"/>
              <a:gd name="connsiteX75" fmla="*/ 26333 w 4331555"/>
              <a:gd name="connsiteY75" fmla="*/ 4837845 h 4946275"/>
              <a:gd name="connsiteX76" fmla="*/ 548847 w 4331555"/>
              <a:gd name="connsiteY76" fmla="*/ 4910417 h 4946275"/>
              <a:gd name="connsiteX77" fmla="*/ 737533 w 4331555"/>
              <a:gd name="connsiteY77" fmla="*/ 4924931 h 4946275"/>
              <a:gd name="connsiteX78" fmla="*/ 2276047 w 4331555"/>
              <a:gd name="connsiteY78" fmla="*/ 4910417 h 4946275"/>
              <a:gd name="connsiteX79" fmla="*/ 2319590 w 4331555"/>
              <a:gd name="connsiteY79" fmla="*/ 4895902 h 4946275"/>
              <a:gd name="connsiteX80" fmla="*/ 2392162 w 4331555"/>
              <a:gd name="connsiteY80" fmla="*/ 4881388 h 4946275"/>
              <a:gd name="connsiteX81" fmla="*/ 2827590 w 4331555"/>
              <a:gd name="connsiteY81" fmla="*/ 4852360 h 4946275"/>
              <a:gd name="connsiteX82" fmla="*/ 3045304 w 4331555"/>
              <a:gd name="connsiteY82" fmla="*/ 4823331 h 4946275"/>
              <a:gd name="connsiteX83" fmla="*/ 3785533 w 4331555"/>
              <a:gd name="connsiteY83" fmla="*/ 4866874 h 4946275"/>
              <a:gd name="connsiteX84" fmla="*/ 3945190 w 4331555"/>
              <a:gd name="connsiteY84" fmla="*/ 4895902 h 4946275"/>
              <a:gd name="connsiteX85" fmla="*/ 4293533 w 4331555"/>
              <a:gd name="connsiteY85" fmla="*/ 4881388 h 4946275"/>
              <a:gd name="connsiteX86" fmla="*/ 4322562 w 4331555"/>
              <a:gd name="connsiteY86" fmla="*/ 4794302 h 4946275"/>
              <a:gd name="connsiteX87" fmla="*/ 4293533 w 4331555"/>
              <a:gd name="connsiteY87" fmla="*/ 3807331 h 4946275"/>
              <a:gd name="connsiteX88" fmla="*/ 4279019 w 4331555"/>
              <a:gd name="connsiteY88" fmla="*/ 2675217 h 4946275"/>
              <a:gd name="connsiteX89" fmla="*/ 4249990 w 4331555"/>
              <a:gd name="connsiteY89" fmla="*/ 1194760 h 4946275"/>
              <a:gd name="connsiteX90" fmla="*/ 4235476 w 4331555"/>
              <a:gd name="connsiteY90" fmla="*/ 904474 h 4946275"/>
              <a:gd name="connsiteX91" fmla="*/ 4206447 w 4331555"/>
              <a:gd name="connsiteY91" fmla="*/ 817388 h 4946275"/>
              <a:gd name="connsiteX92" fmla="*/ 4191933 w 4331555"/>
              <a:gd name="connsiteY92" fmla="*/ 744817 h 4946275"/>
              <a:gd name="connsiteX93" fmla="*/ 4162904 w 4331555"/>
              <a:gd name="connsiteY93" fmla="*/ 628702 h 4946275"/>
              <a:gd name="connsiteX94" fmla="*/ 4133876 w 4331555"/>
              <a:gd name="connsiteY94" fmla="*/ 381960 h 4946275"/>
              <a:gd name="connsiteX95" fmla="*/ 4104847 w 4331555"/>
              <a:gd name="connsiteY95" fmla="*/ 280360 h 4946275"/>
              <a:gd name="connsiteX96" fmla="*/ 4061304 w 4331555"/>
              <a:gd name="connsiteY96" fmla="*/ 164245 h 4946275"/>
              <a:gd name="connsiteX97" fmla="*/ 4061304 w 4331555"/>
              <a:gd name="connsiteY97" fmla="*/ 4588 h 494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4331555" h="4946275">
                <a:moveTo>
                  <a:pt x="4061304" y="4588"/>
                </a:moveTo>
                <a:cubicBezTo>
                  <a:pt x="4046790" y="-14764"/>
                  <a:pt x="4002589" y="32369"/>
                  <a:pt x="3974219" y="48131"/>
                </a:cubicBezTo>
                <a:cubicBezTo>
                  <a:pt x="3958970" y="56603"/>
                  <a:pt x="3946278" y="69359"/>
                  <a:pt x="3930676" y="77160"/>
                </a:cubicBezTo>
                <a:cubicBezTo>
                  <a:pt x="3894946" y="95025"/>
                  <a:pt x="3833492" y="100614"/>
                  <a:pt x="3800047" y="106188"/>
                </a:cubicBezTo>
                <a:cubicBezTo>
                  <a:pt x="3780695" y="120702"/>
                  <a:pt x="3761808" y="135859"/>
                  <a:pt x="3741990" y="149731"/>
                </a:cubicBezTo>
                <a:cubicBezTo>
                  <a:pt x="3713409" y="169738"/>
                  <a:pt x="3682814" y="186855"/>
                  <a:pt x="3654904" y="207788"/>
                </a:cubicBezTo>
                <a:cubicBezTo>
                  <a:pt x="3584607" y="260511"/>
                  <a:pt x="3619796" y="243681"/>
                  <a:pt x="3553304" y="265845"/>
                </a:cubicBezTo>
                <a:cubicBezTo>
                  <a:pt x="3533952" y="280359"/>
                  <a:pt x="3514932" y="295328"/>
                  <a:pt x="3495247" y="309388"/>
                </a:cubicBezTo>
                <a:cubicBezTo>
                  <a:pt x="3481052" y="319527"/>
                  <a:pt x="3464039" y="326082"/>
                  <a:pt x="3451704" y="338417"/>
                </a:cubicBezTo>
                <a:cubicBezTo>
                  <a:pt x="3439369" y="350752"/>
                  <a:pt x="3435011" y="369625"/>
                  <a:pt x="3422676" y="381960"/>
                </a:cubicBezTo>
                <a:cubicBezTo>
                  <a:pt x="3410341" y="394295"/>
                  <a:pt x="3392534" y="399821"/>
                  <a:pt x="3379133" y="410988"/>
                </a:cubicBezTo>
                <a:cubicBezTo>
                  <a:pt x="3338702" y="444680"/>
                  <a:pt x="3324080" y="469878"/>
                  <a:pt x="3292047" y="512588"/>
                </a:cubicBezTo>
                <a:cubicBezTo>
                  <a:pt x="3287209" y="527102"/>
                  <a:pt x="3284375" y="542447"/>
                  <a:pt x="3277533" y="556131"/>
                </a:cubicBezTo>
                <a:cubicBezTo>
                  <a:pt x="3262487" y="586224"/>
                  <a:pt x="3215630" y="617112"/>
                  <a:pt x="3263019" y="657731"/>
                </a:cubicBezTo>
                <a:cubicBezTo>
                  <a:pt x="3286251" y="677644"/>
                  <a:pt x="3350104" y="686760"/>
                  <a:pt x="3350104" y="686760"/>
                </a:cubicBezTo>
                <a:cubicBezTo>
                  <a:pt x="3392073" y="812664"/>
                  <a:pt x="3388818" y="764115"/>
                  <a:pt x="3364619" y="933502"/>
                </a:cubicBezTo>
                <a:cubicBezTo>
                  <a:pt x="3362455" y="948648"/>
                  <a:pt x="3358591" y="964315"/>
                  <a:pt x="3350104" y="977045"/>
                </a:cubicBezTo>
                <a:cubicBezTo>
                  <a:pt x="3338718" y="994124"/>
                  <a:pt x="3319702" y="1004819"/>
                  <a:pt x="3306562" y="1020588"/>
                </a:cubicBezTo>
                <a:cubicBezTo>
                  <a:pt x="3295395" y="1033989"/>
                  <a:pt x="3288000" y="1050176"/>
                  <a:pt x="3277533" y="1064131"/>
                </a:cubicBezTo>
                <a:cubicBezTo>
                  <a:pt x="3258946" y="1088914"/>
                  <a:pt x="3239876" y="1113388"/>
                  <a:pt x="3219476" y="1136702"/>
                </a:cubicBezTo>
                <a:cubicBezTo>
                  <a:pt x="3190813" y="1169460"/>
                  <a:pt x="3154660" y="1200798"/>
                  <a:pt x="3117876" y="1223788"/>
                </a:cubicBezTo>
                <a:cubicBezTo>
                  <a:pt x="3099528" y="1235255"/>
                  <a:pt x="3079171" y="1243141"/>
                  <a:pt x="3059819" y="1252817"/>
                </a:cubicBezTo>
                <a:cubicBezTo>
                  <a:pt x="3040467" y="1281845"/>
                  <a:pt x="2990730" y="1306804"/>
                  <a:pt x="3001762" y="1339902"/>
                </a:cubicBezTo>
                <a:lnTo>
                  <a:pt x="3030790" y="1426988"/>
                </a:lnTo>
                <a:cubicBezTo>
                  <a:pt x="3019607" y="1605912"/>
                  <a:pt x="3061303" y="1621324"/>
                  <a:pt x="2972733" y="1717274"/>
                </a:cubicBezTo>
                <a:cubicBezTo>
                  <a:pt x="2930965" y="1762522"/>
                  <a:pt x="2842104" y="1847902"/>
                  <a:pt x="2842104" y="1847902"/>
                </a:cubicBezTo>
                <a:cubicBezTo>
                  <a:pt x="2837266" y="1862416"/>
                  <a:pt x="2837147" y="1879498"/>
                  <a:pt x="2827590" y="1891445"/>
                </a:cubicBezTo>
                <a:cubicBezTo>
                  <a:pt x="2752560" y="1985233"/>
                  <a:pt x="2806014" y="1854571"/>
                  <a:pt x="2769533" y="1964017"/>
                </a:cubicBezTo>
                <a:cubicBezTo>
                  <a:pt x="2764695" y="2002722"/>
                  <a:pt x="2761997" y="2041754"/>
                  <a:pt x="2755019" y="2080131"/>
                </a:cubicBezTo>
                <a:cubicBezTo>
                  <a:pt x="2750397" y="2105551"/>
                  <a:pt x="2723679" y="2164647"/>
                  <a:pt x="2711476" y="2181731"/>
                </a:cubicBezTo>
                <a:cubicBezTo>
                  <a:pt x="2699545" y="2198434"/>
                  <a:pt x="2681074" y="2209505"/>
                  <a:pt x="2667933" y="2225274"/>
                </a:cubicBezTo>
                <a:cubicBezTo>
                  <a:pt x="2656766" y="2238675"/>
                  <a:pt x="2650638" y="2255909"/>
                  <a:pt x="2638904" y="2268817"/>
                </a:cubicBezTo>
                <a:cubicBezTo>
                  <a:pt x="2599708" y="2311932"/>
                  <a:pt x="2524708" y="2366582"/>
                  <a:pt x="2493762" y="2428474"/>
                </a:cubicBezTo>
                <a:cubicBezTo>
                  <a:pt x="2486920" y="2442158"/>
                  <a:pt x="2483450" y="2457306"/>
                  <a:pt x="2479247" y="2472017"/>
                </a:cubicBezTo>
                <a:cubicBezTo>
                  <a:pt x="2459130" y="2542425"/>
                  <a:pt x="2468175" y="2524837"/>
                  <a:pt x="2450219" y="2602645"/>
                </a:cubicBezTo>
                <a:cubicBezTo>
                  <a:pt x="2441248" y="2641520"/>
                  <a:pt x="2433806" y="2680911"/>
                  <a:pt x="2421190" y="2718760"/>
                </a:cubicBezTo>
                <a:cubicBezTo>
                  <a:pt x="2416352" y="2733274"/>
                  <a:pt x="2413518" y="2748618"/>
                  <a:pt x="2406676" y="2762302"/>
                </a:cubicBezTo>
                <a:cubicBezTo>
                  <a:pt x="2398435" y="2778784"/>
                  <a:pt x="2340678" y="2857328"/>
                  <a:pt x="2334104" y="2863902"/>
                </a:cubicBezTo>
                <a:cubicBezTo>
                  <a:pt x="2305966" y="2892040"/>
                  <a:pt x="2282435" y="2895640"/>
                  <a:pt x="2247019" y="2907445"/>
                </a:cubicBezTo>
                <a:cubicBezTo>
                  <a:pt x="2227667" y="2926797"/>
                  <a:pt x="2211232" y="2949594"/>
                  <a:pt x="2188962" y="2965502"/>
                </a:cubicBezTo>
                <a:cubicBezTo>
                  <a:pt x="2176512" y="2974395"/>
                  <a:pt x="2158793" y="2972587"/>
                  <a:pt x="2145419" y="2980017"/>
                </a:cubicBezTo>
                <a:cubicBezTo>
                  <a:pt x="2114921" y="2996960"/>
                  <a:pt x="2083003" y="3013404"/>
                  <a:pt x="2058333" y="3038074"/>
                </a:cubicBezTo>
                <a:cubicBezTo>
                  <a:pt x="1999491" y="3096916"/>
                  <a:pt x="2033149" y="3072437"/>
                  <a:pt x="1956733" y="3110645"/>
                </a:cubicBezTo>
                <a:cubicBezTo>
                  <a:pt x="1942219" y="3125159"/>
                  <a:pt x="1928959" y="3141047"/>
                  <a:pt x="1913190" y="3154188"/>
                </a:cubicBezTo>
                <a:cubicBezTo>
                  <a:pt x="1899789" y="3165355"/>
                  <a:pt x="1881134" y="3170089"/>
                  <a:pt x="1869647" y="3183217"/>
                </a:cubicBezTo>
                <a:cubicBezTo>
                  <a:pt x="1846673" y="3209473"/>
                  <a:pt x="1830942" y="3241274"/>
                  <a:pt x="1811590" y="3270302"/>
                </a:cubicBezTo>
                <a:lnTo>
                  <a:pt x="1782562" y="3313845"/>
                </a:lnTo>
                <a:lnTo>
                  <a:pt x="1753533" y="3357388"/>
                </a:lnTo>
                <a:cubicBezTo>
                  <a:pt x="1729348" y="3429943"/>
                  <a:pt x="1751394" y="3379105"/>
                  <a:pt x="1695476" y="3458988"/>
                </a:cubicBezTo>
                <a:cubicBezTo>
                  <a:pt x="1663678" y="3504414"/>
                  <a:pt x="1630841" y="3561006"/>
                  <a:pt x="1593876" y="3604131"/>
                </a:cubicBezTo>
                <a:cubicBezTo>
                  <a:pt x="1560562" y="3642998"/>
                  <a:pt x="1534541" y="3661028"/>
                  <a:pt x="1492276" y="3691217"/>
                </a:cubicBezTo>
                <a:cubicBezTo>
                  <a:pt x="1431901" y="3734342"/>
                  <a:pt x="1450147" y="3719774"/>
                  <a:pt x="1361647" y="3749274"/>
                </a:cubicBezTo>
                <a:lnTo>
                  <a:pt x="1318104" y="3763788"/>
                </a:lnTo>
                <a:cubicBezTo>
                  <a:pt x="1289076" y="3783140"/>
                  <a:pt x="1250371" y="3792817"/>
                  <a:pt x="1231019" y="3821845"/>
                </a:cubicBezTo>
                <a:cubicBezTo>
                  <a:pt x="1193503" y="3878118"/>
                  <a:pt x="1218539" y="3859872"/>
                  <a:pt x="1158447" y="3879902"/>
                </a:cubicBezTo>
                <a:cubicBezTo>
                  <a:pt x="1134894" y="3950563"/>
                  <a:pt x="1155310" y="3904614"/>
                  <a:pt x="1100390" y="3981502"/>
                </a:cubicBezTo>
                <a:cubicBezTo>
                  <a:pt x="1090251" y="3995697"/>
                  <a:pt x="1085876" y="4015369"/>
                  <a:pt x="1071362" y="4025045"/>
                </a:cubicBezTo>
                <a:cubicBezTo>
                  <a:pt x="1054764" y="4036110"/>
                  <a:pt x="1032657" y="4034722"/>
                  <a:pt x="1013304" y="4039560"/>
                </a:cubicBezTo>
                <a:cubicBezTo>
                  <a:pt x="1003628" y="4058912"/>
                  <a:pt x="999575" y="4082318"/>
                  <a:pt x="984276" y="4097617"/>
                </a:cubicBezTo>
                <a:cubicBezTo>
                  <a:pt x="968977" y="4112916"/>
                  <a:pt x="945005" y="4115910"/>
                  <a:pt x="926219" y="4126645"/>
                </a:cubicBezTo>
                <a:cubicBezTo>
                  <a:pt x="847435" y="4171664"/>
                  <a:pt x="918968" y="4143577"/>
                  <a:pt x="839133" y="4170188"/>
                </a:cubicBezTo>
                <a:cubicBezTo>
                  <a:pt x="786893" y="4274666"/>
                  <a:pt x="844269" y="4196648"/>
                  <a:pt x="752047" y="4242760"/>
                </a:cubicBezTo>
                <a:cubicBezTo>
                  <a:pt x="720843" y="4258362"/>
                  <a:pt x="693990" y="4281465"/>
                  <a:pt x="664962" y="4300817"/>
                </a:cubicBezTo>
                <a:lnTo>
                  <a:pt x="621419" y="4329845"/>
                </a:lnTo>
                <a:cubicBezTo>
                  <a:pt x="606905" y="4339521"/>
                  <a:pt x="594425" y="4353358"/>
                  <a:pt x="577876" y="4358874"/>
                </a:cubicBezTo>
                <a:lnTo>
                  <a:pt x="534333" y="4373388"/>
                </a:lnTo>
                <a:cubicBezTo>
                  <a:pt x="489018" y="4509336"/>
                  <a:pt x="563253" y="4308265"/>
                  <a:pt x="476276" y="4460474"/>
                </a:cubicBezTo>
                <a:cubicBezTo>
                  <a:pt x="466379" y="4477794"/>
                  <a:pt x="472827" y="4501933"/>
                  <a:pt x="461762" y="4518531"/>
                </a:cubicBezTo>
                <a:cubicBezTo>
                  <a:pt x="452086" y="4533045"/>
                  <a:pt x="434160" y="4540475"/>
                  <a:pt x="418219" y="4547560"/>
                </a:cubicBezTo>
                <a:cubicBezTo>
                  <a:pt x="390257" y="4559987"/>
                  <a:pt x="331133" y="4576588"/>
                  <a:pt x="331133" y="4576588"/>
                </a:cubicBezTo>
                <a:lnTo>
                  <a:pt x="244047" y="4634645"/>
                </a:lnTo>
                <a:cubicBezTo>
                  <a:pt x="229533" y="4644321"/>
                  <a:pt x="217053" y="4658158"/>
                  <a:pt x="200504" y="4663674"/>
                </a:cubicBezTo>
                <a:lnTo>
                  <a:pt x="156962" y="4678188"/>
                </a:lnTo>
                <a:cubicBezTo>
                  <a:pt x="142448" y="4687864"/>
                  <a:pt x="123095" y="4692703"/>
                  <a:pt x="113419" y="4707217"/>
                </a:cubicBezTo>
                <a:cubicBezTo>
                  <a:pt x="46800" y="4807144"/>
                  <a:pt x="151833" y="4726860"/>
                  <a:pt x="69876" y="4808817"/>
                </a:cubicBezTo>
                <a:cubicBezTo>
                  <a:pt x="57541" y="4821152"/>
                  <a:pt x="40847" y="4828169"/>
                  <a:pt x="26333" y="4837845"/>
                </a:cubicBezTo>
                <a:cubicBezTo>
                  <a:pt x="-44962" y="5051734"/>
                  <a:pt x="-2385" y="4877343"/>
                  <a:pt x="548847" y="4910417"/>
                </a:cubicBezTo>
                <a:cubicBezTo>
                  <a:pt x="611815" y="4914195"/>
                  <a:pt x="674638" y="4920093"/>
                  <a:pt x="737533" y="4924931"/>
                </a:cubicBezTo>
                <a:lnTo>
                  <a:pt x="2276047" y="4910417"/>
                </a:lnTo>
                <a:cubicBezTo>
                  <a:pt x="2291344" y="4910136"/>
                  <a:pt x="2304747" y="4899613"/>
                  <a:pt x="2319590" y="4895902"/>
                </a:cubicBezTo>
                <a:cubicBezTo>
                  <a:pt x="2343523" y="4889919"/>
                  <a:pt x="2367582" y="4883495"/>
                  <a:pt x="2392162" y="4881388"/>
                </a:cubicBezTo>
                <a:cubicBezTo>
                  <a:pt x="2537095" y="4868965"/>
                  <a:pt x="2682447" y="4862036"/>
                  <a:pt x="2827590" y="4852360"/>
                </a:cubicBezTo>
                <a:cubicBezTo>
                  <a:pt x="2900161" y="4842684"/>
                  <a:pt x="2972112" y="4825116"/>
                  <a:pt x="3045304" y="4823331"/>
                </a:cubicBezTo>
                <a:cubicBezTo>
                  <a:pt x="3243718" y="4818491"/>
                  <a:pt x="3586562" y="4850956"/>
                  <a:pt x="3785533" y="4866874"/>
                </a:cubicBezTo>
                <a:cubicBezTo>
                  <a:pt x="3809129" y="4871593"/>
                  <a:pt x="3926619" y="4895902"/>
                  <a:pt x="3945190" y="4895902"/>
                </a:cubicBezTo>
                <a:cubicBezTo>
                  <a:pt x="4061405" y="4895902"/>
                  <a:pt x="4177419" y="4886226"/>
                  <a:pt x="4293533" y="4881388"/>
                </a:cubicBezTo>
                <a:cubicBezTo>
                  <a:pt x="4303209" y="4852359"/>
                  <a:pt x="4323048" y="4824897"/>
                  <a:pt x="4322562" y="4794302"/>
                </a:cubicBezTo>
                <a:cubicBezTo>
                  <a:pt x="4307655" y="3855236"/>
                  <a:pt x="4367830" y="4178821"/>
                  <a:pt x="4293533" y="3807331"/>
                </a:cubicBezTo>
                <a:cubicBezTo>
                  <a:pt x="4288695" y="3429960"/>
                  <a:pt x="4283332" y="3052595"/>
                  <a:pt x="4279019" y="2675217"/>
                </a:cubicBezTo>
                <a:cubicBezTo>
                  <a:pt x="4262550" y="1234162"/>
                  <a:pt x="4356633" y="1727984"/>
                  <a:pt x="4249990" y="1194760"/>
                </a:cubicBezTo>
                <a:cubicBezTo>
                  <a:pt x="4245152" y="1097998"/>
                  <a:pt x="4246581" y="1000718"/>
                  <a:pt x="4235476" y="904474"/>
                </a:cubicBezTo>
                <a:cubicBezTo>
                  <a:pt x="4231969" y="874077"/>
                  <a:pt x="4212448" y="847393"/>
                  <a:pt x="4206447" y="817388"/>
                </a:cubicBezTo>
                <a:cubicBezTo>
                  <a:pt x="4201609" y="793198"/>
                  <a:pt x="4197916" y="768750"/>
                  <a:pt x="4191933" y="744817"/>
                </a:cubicBezTo>
                <a:cubicBezTo>
                  <a:pt x="4147297" y="566268"/>
                  <a:pt x="4216412" y="896230"/>
                  <a:pt x="4162904" y="628702"/>
                </a:cubicBezTo>
                <a:cubicBezTo>
                  <a:pt x="4152777" y="517299"/>
                  <a:pt x="4153292" y="479043"/>
                  <a:pt x="4133876" y="381960"/>
                </a:cubicBezTo>
                <a:cubicBezTo>
                  <a:pt x="4106722" y="246186"/>
                  <a:pt x="4132519" y="391047"/>
                  <a:pt x="4104847" y="280360"/>
                </a:cubicBezTo>
                <a:cubicBezTo>
                  <a:pt x="4079736" y="179919"/>
                  <a:pt x="4109091" y="235925"/>
                  <a:pt x="4061304" y="164245"/>
                </a:cubicBezTo>
                <a:cubicBezTo>
                  <a:pt x="4080513" y="87414"/>
                  <a:pt x="4075818" y="23940"/>
                  <a:pt x="4061304" y="4588"/>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9040A609-A017-280D-7EE1-900B7A877446}"/>
              </a:ext>
            </a:extLst>
          </p:cNvPr>
          <p:cNvPicPr>
            <a:picLocks noChangeAspect="1"/>
          </p:cNvPicPr>
          <p:nvPr/>
        </p:nvPicPr>
        <p:blipFill>
          <a:blip r:embed="rId3"/>
          <a:stretch>
            <a:fillRect/>
          </a:stretch>
        </p:blipFill>
        <p:spPr>
          <a:xfrm>
            <a:off x="10354464" y="3898600"/>
            <a:ext cx="1816291" cy="2566277"/>
          </a:xfrm>
          <a:prstGeom prst="rect">
            <a:avLst/>
          </a:prstGeom>
        </p:spPr>
      </p:pic>
      <p:pic>
        <p:nvPicPr>
          <p:cNvPr id="35" name="Picture 34">
            <a:extLst>
              <a:ext uri="{FF2B5EF4-FFF2-40B4-BE49-F238E27FC236}">
                <a16:creationId xmlns:a16="http://schemas.microsoft.com/office/drawing/2014/main" id="{D35DD56E-556E-8A53-7D39-58E8217C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1974" y="4693299"/>
            <a:ext cx="2384156" cy="2147888"/>
          </a:xfrm>
          <a:prstGeom prst="rect">
            <a:avLst/>
          </a:prstGeom>
        </p:spPr>
      </p:pic>
      <p:sp>
        <p:nvSpPr>
          <p:cNvPr id="17" name="Content Placeholder 16">
            <a:extLst>
              <a:ext uri="{FF2B5EF4-FFF2-40B4-BE49-F238E27FC236}">
                <a16:creationId xmlns:a16="http://schemas.microsoft.com/office/drawing/2014/main" id="{E5119300-ACD9-292F-687F-8A9BDAAB2F50}"/>
              </a:ext>
            </a:extLst>
          </p:cNvPr>
          <p:cNvSpPr>
            <a:spLocks noGrp="1"/>
          </p:cNvSpPr>
          <p:nvPr>
            <p:ph idx="1"/>
          </p:nvPr>
        </p:nvSpPr>
        <p:spPr>
          <a:xfrm>
            <a:off x="242842" y="1442906"/>
            <a:ext cx="10515600" cy="4566650"/>
          </a:xfrm>
        </p:spPr>
        <p:txBody>
          <a:bodyPr/>
          <a:lstStyle/>
          <a:p>
            <a:r>
              <a:rPr lang="en-US" dirty="0">
                <a:latin typeface="Henny Penny"/>
              </a:rPr>
              <a:t>For more advanced contact data or additional options, use the DAT generator by clicking </a:t>
            </a:r>
            <a:r>
              <a:rPr lang="en-US" b="1" dirty="0">
                <a:latin typeface="Henny Penny"/>
              </a:rPr>
              <a:t>Contact DATS and then “Here”:</a:t>
            </a:r>
            <a:endParaRPr lang="en-US" dirty="0">
              <a:latin typeface="Henny Penny"/>
            </a:endParaRPr>
          </a:p>
          <a:p>
            <a:endParaRPr lang="en-US" dirty="0">
              <a:latin typeface="Henny Penny"/>
            </a:endParaRPr>
          </a:p>
          <a:p>
            <a:pPr marL="0" indent="0">
              <a:buNone/>
            </a:pPr>
            <a:endParaRPr lang="en-US" dirty="0">
              <a:latin typeface="Henny Penny"/>
            </a:endParaRPr>
          </a:p>
        </p:txBody>
      </p:sp>
      <p:pic>
        <p:nvPicPr>
          <p:cNvPr id="5" name="Picture 4">
            <a:extLst>
              <a:ext uri="{FF2B5EF4-FFF2-40B4-BE49-F238E27FC236}">
                <a16:creationId xmlns:a16="http://schemas.microsoft.com/office/drawing/2014/main" id="{33F919B9-21F5-4F59-72F5-B87DABCC6FB4}"/>
              </a:ext>
            </a:extLst>
          </p:cNvPr>
          <p:cNvPicPr>
            <a:picLocks noChangeAspect="1"/>
          </p:cNvPicPr>
          <p:nvPr/>
        </p:nvPicPr>
        <p:blipFill>
          <a:blip r:embed="rId5"/>
          <a:stretch>
            <a:fillRect/>
          </a:stretch>
        </p:blipFill>
        <p:spPr>
          <a:xfrm>
            <a:off x="2709533" y="2823299"/>
            <a:ext cx="6373114" cy="2829320"/>
          </a:xfrm>
          <a:prstGeom prst="rect">
            <a:avLst/>
          </a:prstGeom>
        </p:spPr>
      </p:pic>
      <p:sp>
        <p:nvSpPr>
          <p:cNvPr id="7" name="Rectangle 6">
            <a:extLst>
              <a:ext uri="{FF2B5EF4-FFF2-40B4-BE49-F238E27FC236}">
                <a16:creationId xmlns:a16="http://schemas.microsoft.com/office/drawing/2014/main" id="{44A8D545-EE68-5442-5F65-42836772946B}"/>
              </a:ext>
            </a:extLst>
          </p:cNvPr>
          <p:cNvSpPr/>
          <p:nvPr/>
        </p:nvSpPr>
        <p:spPr>
          <a:xfrm>
            <a:off x="7520653" y="5299985"/>
            <a:ext cx="461394" cy="27683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05364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77D7B-0542-4C67-896A-211B8D879C9D}"/>
              </a:ext>
            </a:extLst>
          </p:cNvPr>
          <p:cNvSpPr>
            <a:spLocks noGrp="1"/>
          </p:cNvSpPr>
          <p:nvPr>
            <p:ph type="title"/>
          </p:nvPr>
        </p:nvSpPr>
        <p:spPr>
          <a:xfrm>
            <a:off x="242842" y="166247"/>
            <a:ext cx="11306497" cy="671943"/>
          </a:xfrm>
        </p:spPr>
        <p:txBody>
          <a:bodyPr>
            <a:noAutofit/>
          </a:bodyPr>
          <a:lstStyle/>
          <a:p>
            <a:r>
              <a:rPr lang="en-US" sz="3600" dirty="0">
                <a:latin typeface="Arial" panose="020B0604020202020204" pitchFamily="34" charset="0"/>
                <a:cs typeface="Arial" panose="020B0604020202020204" pitchFamily="34" charset="0"/>
              </a:rPr>
              <a:t>How do I use the Quick Student Export Function?</a:t>
            </a:r>
          </a:p>
        </p:txBody>
      </p:sp>
      <p:sp>
        <p:nvSpPr>
          <p:cNvPr id="34" name="Freeform: Shape 33">
            <a:extLst>
              <a:ext uri="{FF2B5EF4-FFF2-40B4-BE49-F238E27FC236}">
                <a16:creationId xmlns:a16="http://schemas.microsoft.com/office/drawing/2014/main" id="{DF747781-A3E0-FF9B-90F1-9182A5F11D4E}"/>
              </a:ext>
            </a:extLst>
          </p:cNvPr>
          <p:cNvSpPr/>
          <p:nvPr/>
        </p:nvSpPr>
        <p:spPr>
          <a:xfrm>
            <a:off x="9254896" y="3694070"/>
            <a:ext cx="3007092" cy="3211830"/>
          </a:xfrm>
          <a:custGeom>
            <a:avLst/>
            <a:gdLst>
              <a:gd name="connsiteX0" fmla="*/ 4061304 w 4331555"/>
              <a:gd name="connsiteY0" fmla="*/ 4588 h 4946275"/>
              <a:gd name="connsiteX1" fmla="*/ 3974219 w 4331555"/>
              <a:gd name="connsiteY1" fmla="*/ 48131 h 4946275"/>
              <a:gd name="connsiteX2" fmla="*/ 3930676 w 4331555"/>
              <a:gd name="connsiteY2" fmla="*/ 77160 h 4946275"/>
              <a:gd name="connsiteX3" fmla="*/ 3800047 w 4331555"/>
              <a:gd name="connsiteY3" fmla="*/ 106188 h 4946275"/>
              <a:gd name="connsiteX4" fmla="*/ 3741990 w 4331555"/>
              <a:gd name="connsiteY4" fmla="*/ 149731 h 4946275"/>
              <a:gd name="connsiteX5" fmla="*/ 3654904 w 4331555"/>
              <a:gd name="connsiteY5" fmla="*/ 207788 h 4946275"/>
              <a:gd name="connsiteX6" fmla="*/ 3553304 w 4331555"/>
              <a:gd name="connsiteY6" fmla="*/ 265845 h 4946275"/>
              <a:gd name="connsiteX7" fmla="*/ 3495247 w 4331555"/>
              <a:gd name="connsiteY7" fmla="*/ 309388 h 4946275"/>
              <a:gd name="connsiteX8" fmla="*/ 3451704 w 4331555"/>
              <a:gd name="connsiteY8" fmla="*/ 338417 h 4946275"/>
              <a:gd name="connsiteX9" fmla="*/ 3422676 w 4331555"/>
              <a:gd name="connsiteY9" fmla="*/ 381960 h 4946275"/>
              <a:gd name="connsiteX10" fmla="*/ 3379133 w 4331555"/>
              <a:gd name="connsiteY10" fmla="*/ 410988 h 4946275"/>
              <a:gd name="connsiteX11" fmla="*/ 3292047 w 4331555"/>
              <a:gd name="connsiteY11" fmla="*/ 512588 h 4946275"/>
              <a:gd name="connsiteX12" fmla="*/ 3277533 w 4331555"/>
              <a:gd name="connsiteY12" fmla="*/ 556131 h 4946275"/>
              <a:gd name="connsiteX13" fmla="*/ 3263019 w 4331555"/>
              <a:gd name="connsiteY13" fmla="*/ 657731 h 4946275"/>
              <a:gd name="connsiteX14" fmla="*/ 3350104 w 4331555"/>
              <a:gd name="connsiteY14" fmla="*/ 686760 h 4946275"/>
              <a:gd name="connsiteX15" fmla="*/ 3364619 w 4331555"/>
              <a:gd name="connsiteY15" fmla="*/ 933502 h 4946275"/>
              <a:gd name="connsiteX16" fmla="*/ 3350104 w 4331555"/>
              <a:gd name="connsiteY16" fmla="*/ 977045 h 4946275"/>
              <a:gd name="connsiteX17" fmla="*/ 3306562 w 4331555"/>
              <a:gd name="connsiteY17" fmla="*/ 1020588 h 4946275"/>
              <a:gd name="connsiteX18" fmla="*/ 3277533 w 4331555"/>
              <a:gd name="connsiteY18" fmla="*/ 1064131 h 4946275"/>
              <a:gd name="connsiteX19" fmla="*/ 3219476 w 4331555"/>
              <a:gd name="connsiteY19" fmla="*/ 1136702 h 4946275"/>
              <a:gd name="connsiteX20" fmla="*/ 3117876 w 4331555"/>
              <a:gd name="connsiteY20" fmla="*/ 1223788 h 4946275"/>
              <a:gd name="connsiteX21" fmla="*/ 3059819 w 4331555"/>
              <a:gd name="connsiteY21" fmla="*/ 1252817 h 4946275"/>
              <a:gd name="connsiteX22" fmla="*/ 3001762 w 4331555"/>
              <a:gd name="connsiteY22" fmla="*/ 1339902 h 4946275"/>
              <a:gd name="connsiteX23" fmla="*/ 3030790 w 4331555"/>
              <a:gd name="connsiteY23" fmla="*/ 1426988 h 4946275"/>
              <a:gd name="connsiteX24" fmla="*/ 2972733 w 4331555"/>
              <a:gd name="connsiteY24" fmla="*/ 1717274 h 4946275"/>
              <a:gd name="connsiteX25" fmla="*/ 2842104 w 4331555"/>
              <a:gd name="connsiteY25" fmla="*/ 1847902 h 4946275"/>
              <a:gd name="connsiteX26" fmla="*/ 2827590 w 4331555"/>
              <a:gd name="connsiteY26" fmla="*/ 1891445 h 4946275"/>
              <a:gd name="connsiteX27" fmla="*/ 2769533 w 4331555"/>
              <a:gd name="connsiteY27" fmla="*/ 1964017 h 4946275"/>
              <a:gd name="connsiteX28" fmla="*/ 2755019 w 4331555"/>
              <a:gd name="connsiteY28" fmla="*/ 2080131 h 4946275"/>
              <a:gd name="connsiteX29" fmla="*/ 2711476 w 4331555"/>
              <a:gd name="connsiteY29" fmla="*/ 2181731 h 4946275"/>
              <a:gd name="connsiteX30" fmla="*/ 2667933 w 4331555"/>
              <a:gd name="connsiteY30" fmla="*/ 2225274 h 4946275"/>
              <a:gd name="connsiteX31" fmla="*/ 2638904 w 4331555"/>
              <a:gd name="connsiteY31" fmla="*/ 2268817 h 4946275"/>
              <a:gd name="connsiteX32" fmla="*/ 2493762 w 4331555"/>
              <a:gd name="connsiteY32" fmla="*/ 2428474 h 4946275"/>
              <a:gd name="connsiteX33" fmla="*/ 2479247 w 4331555"/>
              <a:gd name="connsiteY33" fmla="*/ 2472017 h 4946275"/>
              <a:gd name="connsiteX34" fmla="*/ 2450219 w 4331555"/>
              <a:gd name="connsiteY34" fmla="*/ 2602645 h 4946275"/>
              <a:gd name="connsiteX35" fmla="*/ 2421190 w 4331555"/>
              <a:gd name="connsiteY35" fmla="*/ 2718760 h 4946275"/>
              <a:gd name="connsiteX36" fmla="*/ 2406676 w 4331555"/>
              <a:gd name="connsiteY36" fmla="*/ 2762302 h 4946275"/>
              <a:gd name="connsiteX37" fmla="*/ 2334104 w 4331555"/>
              <a:gd name="connsiteY37" fmla="*/ 2863902 h 4946275"/>
              <a:gd name="connsiteX38" fmla="*/ 2247019 w 4331555"/>
              <a:gd name="connsiteY38" fmla="*/ 2907445 h 4946275"/>
              <a:gd name="connsiteX39" fmla="*/ 2188962 w 4331555"/>
              <a:gd name="connsiteY39" fmla="*/ 2965502 h 4946275"/>
              <a:gd name="connsiteX40" fmla="*/ 2145419 w 4331555"/>
              <a:gd name="connsiteY40" fmla="*/ 2980017 h 4946275"/>
              <a:gd name="connsiteX41" fmla="*/ 2058333 w 4331555"/>
              <a:gd name="connsiteY41" fmla="*/ 3038074 h 4946275"/>
              <a:gd name="connsiteX42" fmla="*/ 1956733 w 4331555"/>
              <a:gd name="connsiteY42" fmla="*/ 3110645 h 4946275"/>
              <a:gd name="connsiteX43" fmla="*/ 1913190 w 4331555"/>
              <a:gd name="connsiteY43" fmla="*/ 3154188 h 4946275"/>
              <a:gd name="connsiteX44" fmla="*/ 1869647 w 4331555"/>
              <a:gd name="connsiteY44" fmla="*/ 3183217 h 4946275"/>
              <a:gd name="connsiteX45" fmla="*/ 1811590 w 4331555"/>
              <a:gd name="connsiteY45" fmla="*/ 3270302 h 4946275"/>
              <a:gd name="connsiteX46" fmla="*/ 1782562 w 4331555"/>
              <a:gd name="connsiteY46" fmla="*/ 3313845 h 4946275"/>
              <a:gd name="connsiteX47" fmla="*/ 1753533 w 4331555"/>
              <a:gd name="connsiteY47" fmla="*/ 3357388 h 4946275"/>
              <a:gd name="connsiteX48" fmla="*/ 1695476 w 4331555"/>
              <a:gd name="connsiteY48" fmla="*/ 3458988 h 4946275"/>
              <a:gd name="connsiteX49" fmla="*/ 1593876 w 4331555"/>
              <a:gd name="connsiteY49" fmla="*/ 3604131 h 4946275"/>
              <a:gd name="connsiteX50" fmla="*/ 1492276 w 4331555"/>
              <a:gd name="connsiteY50" fmla="*/ 3691217 h 4946275"/>
              <a:gd name="connsiteX51" fmla="*/ 1361647 w 4331555"/>
              <a:gd name="connsiteY51" fmla="*/ 3749274 h 4946275"/>
              <a:gd name="connsiteX52" fmla="*/ 1318104 w 4331555"/>
              <a:gd name="connsiteY52" fmla="*/ 3763788 h 4946275"/>
              <a:gd name="connsiteX53" fmla="*/ 1231019 w 4331555"/>
              <a:gd name="connsiteY53" fmla="*/ 3821845 h 4946275"/>
              <a:gd name="connsiteX54" fmla="*/ 1158447 w 4331555"/>
              <a:gd name="connsiteY54" fmla="*/ 3879902 h 4946275"/>
              <a:gd name="connsiteX55" fmla="*/ 1100390 w 4331555"/>
              <a:gd name="connsiteY55" fmla="*/ 3981502 h 4946275"/>
              <a:gd name="connsiteX56" fmla="*/ 1071362 w 4331555"/>
              <a:gd name="connsiteY56" fmla="*/ 4025045 h 4946275"/>
              <a:gd name="connsiteX57" fmla="*/ 1013304 w 4331555"/>
              <a:gd name="connsiteY57" fmla="*/ 4039560 h 4946275"/>
              <a:gd name="connsiteX58" fmla="*/ 984276 w 4331555"/>
              <a:gd name="connsiteY58" fmla="*/ 4097617 h 4946275"/>
              <a:gd name="connsiteX59" fmla="*/ 926219 w 4331555"/>
              <a:gd name="connsiteY59" fmla="*/ 4126645 h 4946275"/>
              <a:gd name="connsiteX60" fmla="*/ 839133 w 4331555"/>
              <a:gd name="connsiteY60" fmla="*/ 4170188 h 4946275"/>
              <a:gd name="connsiteX61" fmla="*/ 752047 w 4331555"/>
              <a:gd name="connsiteY61" fmla="*/ 4242760 h 4946275"/>
              <a:gd name="connsiteX62" fmla="*/ 664962 w 4331555"/>
              <a:gd name="connsiteY62" fmla="*/ 4300817 h 4946275"/>
              <a:gd name="connsiteX63" fmla="*/ 621419 w 4331555"/>
              <a:gd name="connsiteY63" fmla="*/ 4329845 h 4946275"/>
              <a:gd name="connsiteX64" fmla="*/ 577876 w 4331555"/>
              <a:gd name="connsiteY64" fmla="*/ 4358874 h 4946275"/>
              <a:gd name="connsiteX65" fmla="*/ 534333 w 4331555"/>
              <a:gd name="connsiteY65" fmla="*/ 4373388 h 4946275"/>
              <a:gd name="connsiteX66" fmla="*/ 476276 w 4331555"/>
              <a:gd name="connsiteY66" fmla="*/ 4460474 h 4946275"/>
              <a:gd name="connsiteX67" fmla="*/ 461762 w 4331555"/>
              <a:gd name="connsiteY67" fmla="*/ 4518531 h 4946275"/>
              <a:gd name="connsiteX68" fmla="*/ 418219 w 4331555"/>
              <a:gd name="connsiteY68" fmla="*/ 4547560 h 4946275"/>
              <a:gd name="connsiteX69" fmla="*/ 331133 w 4331555"/>
              <a:gd name="connsiteY69" fmla="*/ 4576588 h 4946275"/>
              <a:gd name="connsiteX70" fmla="*/ 244047 w 4331555"/>
              <a:gd name="connsiteY70" fmla="*/ 4634645 h 4946275"/>
              <a:gd name="connsiteX71" fmla="*/ 200504 w 4331555"/>
              <a:gd name="connsiteY71" fmla="*/ 4663674 h 4946275"/>
              <a:gd name="connsiteX72" fmla="*/ 156962 w 4331555"/>
              <a:gd name="connsiteY72" fmla="*/ 4678188 h 4946275"/>
              <a:gd name="connsiteX73" fmla="*/ 113419 w 4331555"/>
              <a:gd name="connsiteY73" fmla="*/ 4707217 h 4946275"/>
              <a:gd name="connsiteX74" fmla="*/ 69876 w 4331555"/>
              <a:gd name="connsiteY74" fmla="*/ 4808817 h 4946275"/>
              <a:gd name="connsiteX75" fmla="*/ 26333 w 4331555"/>
              <a:gd name="connsiteY75" fmla="*/ 4837845 h 4946275"/>
              <a:gd name="connsiteX76" fmla="*/ 548847 w 4331555"/>
              <a:gd name="connsiteY76" fmla="*/ 4910417 h 4946275"/>
              <a:gd name="connsiteX77" fmla="*/ 737533 w 4331555"/>
              <a:gd name="connsiteY77" fmla="*/ 4924931 h 4946275"/>
              <a:gd name="connsiteX78" fmla="*/ 2276047 w 4331555"/>
              <a:gd name="connsiteY78" fmla="*/ 4910417 h 4946275"/>
              <a:gd name="connsiteX79" fmla="*/ 2319590 w 4331555"/>
              <a:gd name="connsiteY79" fmla="*/ 4895902 h 4946275"/>
              <a:gd name="connsiteX80" fmla="*/ 2392162 w 4331555"/>
              <a:gd name="connsiteY80" fmla="*/ 4881388 h 4946275"/>
              <a:gd name="connsiteX81" fmla="*/ 2827590 w 4331555"/>
              <a:gd name="connsiteY81" fmla="*/ 4852360 h 4946275"/>
              <a:gd name="connsiteX82" fmla="*/ 3045304 w 4331555"/>
              <a:gd name="connsiteY82" fmla="*/ 4823331 h 4946275"/>
              <a:gd name="connsiteX83" fmla="*/ 3785533 w 4331555"/>
              <a:gd name="connsiteY83" fmla="*/ 4866874 h 4946275"/>
              <a:gd name="connsiteX84" fmla="*/ 3945190 w 4331555"/>
              <a:gd name="connsiteY84" fmla="*/ 4895902 h 4946275"/>
              <a:gd name="connsiteX85" fmla="*/ 4293533 w 4331555"/>
              <a:gd name="connsiteY85" fmla="*/ 4881388 h 4946275"/>
              <a:gd name="connsiteX86" fmla="*/ 4322562 w 4331555"/>
              <a:gd name="connsiteY86" fmla="*/ 4794302 h 4946275"/>
              <a:gd name="connsiteX87" fmla="*/ 4293533 w 4331555"/>
              <a:gd name="connsiteY87" fmla="*/ 3807331 h 4946275"/>
              <a:gd name="connsiteX88" fmla="*/ 4279019 w 4331555"/>
              <a:gd name="connsiteY88" fmla="*/ 2675217 h 4946275"/>
              <a:gd name="connsiteX89" fmla="*/ 4249990 w 4331555"/>
              <a:gd name="connsiteY89" fmla="*/ 1194760 h 4946275"/>
              <a:gd name="connsiteX90" fmla="*/ 4235476 w 4331555"/>
              <a:gd name="connsiteY90" fmla="*/ 904474 h 4946275"/>
              <a:gd name="connsiteX91" fmla="*/ 4206447 w 4331555"/>
              <a:gd name="connsiteY91" fmla="*/ 817388 h 4946275"/>
              <a:gd name="connsiteX92" fmla="*/ 4191933 w 4331555"/>
              <a:gd name="connsiteY92" fmla="*/ 744817 h 4946275"/>
              <a:gd name="connsiteX93" fmla="*/ 4162904 w 4331555"/>
              <a:gd name="connsiteY93" fmla="*/ 628702 h 4946275"/>
              <a:gd name="connsiteX94" fmla="*/ 4133876 w 4331555"/>
              <a:gd name="connsiteY94" fmla="*/ 381960 h 4946275"/>
              <a:gd name="connsiteX95" fmla="*/ 4104847 w 4331555"/>
              <a:gd name="connsiteY95" fmla="*/ 280360 h 4946275"/>
              <a:gd name="connsiteX96" fmla="*/ 4061304 w 4331555"/>
              <a:gd name="connsiteY96" fmla="*/ 164245 h 4946275"/>
              <a:gd name="connsiteX97" fmla="*/ 4061304 w 4331555"/>
              <a:gd name="connsiteY97" fmla="*/ 4588 h 494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4331555" h="4946275">
                <a:moveTo>
                  <a:pt x="4061304" y="4588"/>
                </a:moveTo>
                <a:cubicBezTo>
                  <a:pt x="4046790" y="-14764"/>
                  <a:pt x="4002589" y="32369"/>
                  <a:pt x="3974219" y="48131"/>
                </a:cubicBezTo>
                <a:cubicBezTo>
                  <a:pt x="3958970" y="56603"/>
                  <a:pt x="3946278" y="69359"/>
                  <a:pt x="3930676" y="77160"/>
                </a:cubicBezTo>
                <a:cubicBezTo>
                  <a:pt x="3894946" y="95025"/>
                  <a:pt x="3833492" y="100614"/>
                  <a:pt x="3800047" y="106188"/>
                </a:cubicBezTo>
                <a:cubicBezTo>
                  <a:pt x="3780695" y="120702"/>
                  <a:pt x="3761808" y="135859"/>
                  <a:pt x="3741990" y="149731"/>
                </a:cubicBezTo>
                <a:cubicBezTo>
                  <a:pt x="3713409" y="169738"/>
                  <a:pt x="3682814" y="186855"/>
                  <a:pt x="3654904" y="207788"/>
                </a:cubicBezTo>
                <a:cubicBezTo>
                  <a:pt x="3584607" y="260511"/>
                  <a:pt x="3619796" y="243681"/>
                  <a:pt x="3553304" y="265845"/>
                </a:cubicBezTo>
                <a:cubicBezTo>
                  <a:pt x="3533952" y="280359"/>
                  <a:pt x="3514932" y="295328"/>
                  <a:pt x="3495247" y="309388"/>
                </a:cubicBezTo>
                <a:cubicBezTo>
                  <a:pt x="3481052" y="319527"/>
                  <a:pt x="3464039" y="326082"/>
                  <a:pt x="3451704" y="338417"/>
                </a:cubicBezTo>
                <a:cubicBezTo>
                  <a:pt x="3439369" y="350752"/>
                  <a:pt x="3435011" y="369625"/>
                  <a:pt x="3422676" y="381960"/>
                </a:cubicBezTo>
                <a:cubicBezTo>
                  <a:pt x="3410341" y="394295"/>
                  <a:pt x="3392534" y="399821"/>
                  <a:pt x="3379133" y="410988"/>
                </a:cubicBezTo>
                <a:cubicBezTo>
                  <a:pt x="3338702" y="444680"/>
                  <a:pt x="3324080" y="469878"/>
                  <a:pt x="3292047" y="512588"/>
                </a:cubicBezTo>
                <a:cubicBezTo>
                  <a:pt x="3287209" y="527102"/>
                  <a:pt x="3284375" y="542447"/>
                  <a:pt x="3277533" y="556131"/>
                </a:cubicBezTo>
                <a:cubicBezTo>
                  <a:pt x="3262487" y="586224"/>
                  <a:pt x="3215630" y="617112"/>
                  <a:pt x="3263019" y="657731"/>
                </a:cubicBezTo>
                <a:cubicBezTo>
                  <a:pt x="3286251" y="677644"/>
                  <a:pt x="3350104" y="686760"/>
                  <a:pt x="3350104" y="686760"/>
                </a:cubicBezTo>
                <a:cubicBezTo>
                  <a:pt x="3392073" y="812664"/>
                  <a:pt x="3388818" y="764115"/>
                  <a:pt x="3364619" y="933502"/>
                </a:cubicBezTo>
                <a:cubicBezTo>
                  <a:pt x="3362455" y="948648"/>
                  <a:pt x="3358591" y="964315"/>
                  <a:pt x="3350104" y="977045"/>
                </a:cubicBezTo>
                <a:cubicBezTo>
                  <a:pt x="3338718" y="994124"/>
                  <a:pt x="3319702" y="1004819"/>
                  <a:pt x="3306562" y="1020588"/>
                </a:cubicBezTo>
                <a:cubicBezTo>
                  <a:pt x="3295395" y="1033989"/>
                  <a:pt x="3288000" y="1050176"/>
                  <a:pt x="3277533" y="1064131"/>
                </a:cubicBezTo>
                <a:cubicBezTo>
                  <a:pt x="3258946" y="1088914"/>
                  <a:pt x="3239876" y="1113388"/>
                  <a:pt x="3219476" y="1136702"/>
                </a:cubicBezTo>
                <a:cubicBezTo>
                  <a:pt x="3190813" y="1169460"/>
                  <a:pt x="3154660" y="1200798"/>
                  <a:pt x="3117876" y="1223788"/>
                </a:cubicBezTo>
                <a:cubicBezTo>
                  <a:pt x="3099528" y="1235255"/>
                  <a:pt x="3079171" y="1243141"/>
                  <a:pt x="3059819" y="1252817"/>
                </a:cubicBezTo>
                <a:cubicBezTo>
                  <a:pt x="3040467" y="1281845"/>
                  <a:pt x="2990730" y="1306804"/>
                  <a:pt x="3001762" y="1339902"/>
                </a:cubicBezTo>
                <a:lnTo>
                  <a:pt x="3030790" y="1426988"/>
                </a:lnTo>
                <a:cubicBezTo>
                  <a:pt x="3019607" y="1605912"/>
                  <a:pt x="3061303" y="1621324"/>
                  <a:pt x="2972733" y="1717274"/>
                </a:cubicBezTo>
                <a:cubicBezTo>
                  <a:pt x="2930965" y="1762522"/>
                  <a:pt x="2842104" y="1847902"/>
                  <a:pt x="2842104" y="1847902"/>
                </a:cubicBezTo>
                <a:cubicBezTo>
                  <a:pt x="2837266" y="1862416"/>
                  <a:pt x="2837147" y="1879498"/>
                  <a:pt x="2827590" y="1891445"/>
                </a:cubicBezTo>
                <a:cubicBezTo>
                  <a:pt x="2752560" y="1985233"/>
                  <a:pt x="2806014" y="1854571"/>
                  <a:pt x="2769533" y="1964017"/>
                </a:cubicBezTo>
                <a:cubicBezTo>
                  <a:pt x="2764695" y="2002722"/>
                  <a:pt x="2761997" y="2041754"/>
                  <a:pt x="2755019" y="2080131"/>
                </a:cubicBezTo>
                <a:cubicBezTo>
                  <a:pt x="2750397" y="2105551"/>
                  <a:pt x="2723679" y="2164647"/>
                  <a:pt x="2711476" y="2181731"/>
                </a:cubicBezTo>
                <a:cubicBezTo>
                  <a:pt x="2699545" y="2198434"/>
                  <a:pt x="2681074" y="2209505"/>
                  <a:pt x="2667933" y="2225274"/>
                </a:cubicBezTo>
                <a:cubicBezTo>
                  <a:pt x="2656766" y="2238675"/>
                  <a:pt x="2650638" y="2255909"/>
                  <a:pt x="2638904" y="2268817"/>
                </a:cubicBezTo>
                <a:cubicBezTo>
                  <a:pt x="2599708" y="2311932"/>
                  <a:pt x="2524708" y="2366582"/>
                  <a:pt x="2493762" y="2428474"/>
                </a:cubicBezTo>
                <a:cubicBezTo>
                  <a:pt x="2486920" y="2442158"/>
                  <a:pt x="2483450" y="2457306"/>
                  <a:pt x="2479247" y="2472017"/>
                </a:cubicBezTo>
                <a:cubicBezTo>
                  <a:pt x="2459130" y="2542425"/>
                  <a:pt x="2468175" y="2524837"/>
                  <a:pt x="2450219" y="2602645"/>
                </a:cubicBezTo>
                <a:cubicBezTo>
                  <a:pt x="2441248" y="2641520"/>
                  <a:pt x="2433806" y="2680911"/>
                  <a:pt x="2421190" y="2718760"/>
                </a:cubicBezTo>
                <a:cubicBezTo>
                  <a:pt x="2416352" y="2733274"/>
                  <a:pt x="2413518" y="2748618"/>
                  <a:pt x="2406676" y="2762302"/>
                </a:cubicBezTo>
                <a:cubicBezTo>
                  <a:pt x="2398435" y="2778784"/>
                  <a:pt x="2340678" y="2857328"/>
                  <a:pt x="2334104" y="2863902"/>
                </a:cubicBezTo>
                <a:cubicBezTo>
                  <a:pt x="2305966" y="2892040"/>
                  <a:pt x="2282435" y="2895640"/>
                  <a:pt x="2247019" y="2907445"/>
                </a:cubicBezTo>
                <a:cubicBezTo>
                  <a:pt x="2227667" y="2926797"/>
                  <a:pt x="2211232" y="2949594"/>
                  <a:pt x="2188962" y="2965502"/>
                </a:cubicBezTo>
                <a:cubicBezTo>
                  <a:pt x="2176512" y="2974395"/>
                  <a:pt x="2158793" y="2972587"/>
                  <a:pt x="2145419" y="2980017"/>
                </a:cubicBezTo>
                <a:cubicBezTo>
                  <a:pt x="2114921" y="2996960"/>
                  <a:pt x="2083003" y="3013404"/>
                  <a:pt x="2058333" y="3038074"/>
                </a:cubicBezTo>
                <a:cubicBezTo>
                  <a:pt x="1999491" y="3096916"/>
                  <a:pt x="2033149" y="3072437"/>
                  <a:pt x="1956733" y="3110645"/>
                </a:cubicBezTo>
                <a:cubicBezTo>
                  <a:pt x="1942219" y="3125159"/>
                  <a:pt x="1928959" y="3141047"/>
                  <a:pt x="1913190" y="3154188"/>
                </a:cubicBezTo>
                <a:cubicBezTo>
                  <a:pt x="1899789" y="3165355"/>
                  <a:pt x="1881134" y="3170089"/>
                  <a:pt x="1869647" y="3183217"/>
                </a:cubicBezTo>
                <a:cubicBezTo>
                  <a:pt x="1846673" y="3209473"/>
                  <a:pt x="1830942" y="3241274"/>
                  <a:pt x="1811590" y="3270302"/>
                </a:cubicBezTo>
                <a:lnTo>
                  <a:pt x="1782562" y="3313845"/>
                </a:lnTo>
                <a:lnTo>
                  <a:pt x="1753533" y="3357388"/>
                </a:lnTo>
                <a:cubicBezTo>
                  <a:pt x="1729348" y="3429943"/>
                  <a:pt x="1751394" y="3379105"/>
                  <a:pt x="1695476" y="3458988"/>
                </a:cubicBezTo>
                <a:cubicBezTo>
                  <a:pt x="1663678" y="3504414"/>
                  <a:pt x="1630841" y="3561006"/>
                  <a:pt x="1593876" y="3604131"/>
                </a:cubicBezTo>
                <a:cubicBezTo>
                  <a:pt x="1560562" y="3642998"/>
                  <a:pt x="1534541" y="3661028"/>
                  <a:pt x="1492276" y="3691217"/>
                </a:cubicBezTo>
                <a:cubicBezTo>
                  <a:pt x="1431901" y="3734342"/>
                  <a:pt x="1450147" y="3719774"/>
                  <a:pt x="1361647" y="3749274"/>
                </a:cubicBezTo>
                <a:lnTo>
                  <a:pt x="1318104" y="3763788"/>
                </a:lnTo>
                <a:cubicBezTo>
                  <a:pt x="1289076" y="3783140"/>
                  <a:pt x="1250371" y="3792817"/>
                  <a:pt x="1231019" y="3821845"/>
                </a:cubicBezTo>
                <a:cubicBezTo>
                  <a:pt x="1193503" y="3878118"/>
                  <a:pt x="1218539" y="3859872"/>
                  <a:pt x="1158447" y="3879902"/>
                </a:cubicBezTo>
                <a:cubicBezTo>
                  <a:pt x="1134894" y="3950563"/>
                  <a:pt x="1155310" y="3904614"/>
                  <a:pt x="1100390" y="3981502"/>
                </a:cubicBezTo>
                <a:cubicBezTo>
                  <a:pt x="1090251" y="3995697"/>
                  <a:pt x="1085876" y="4015369"/>
                  <a:pt x="1071362" y="4025045"/>
                </a:cubicBezTo>
                <a:cubicBezTo>
                  <a:pt x="1054764" y="4036110"/>
                  <a:pt x="1032657" y="4034722"/>
                  <a:pt x="1013304" y="4039560"/>
                </a:cubicBezTo>
                <a:cubicBezTo>
                  <a:pt x="1003628" y="4058912"/>
                  <a:pt x="999575" y="4082318"/>
                  <a:pt x="984276" y="4097617"/>
                </a:cubicBezTo>
                <a:cubicBezTo>
                  <a:pt x="968977" y="4112916"/>
                  <a:pt x="945005" y="4115910"/>
                  <a:pt x="926219" y="4126645"/>
                </a:cubicBezTo>
                <a:cubicBezTo>
                  <a:pt x="847435" y="4171664"/>
                  <a:pt x="918968" y="4143577"/>
                  <a:pt x="839133" y="4170188"/>
                </a:cubicBezTo>
                <a:cubicBezTo>
                  <a:pt x="786893" y="4274666"/>
                  <a:pt x="844269" y="4196648"/>
                  <a:pt x="752047" y="4242760"/>
                </a:cubicBezTo>
                <a:cubicBezTo>
                  <a:pt x="720843" y="4258362"/>
                  <a:pt x="693990" y="4281465"/>
                  <a:pt x="664962" y="4300817"/>
                </a:cubicBezTo>
                <a:lnTo>
                  <a:pt x="621419" y="4329845"/>
                </a:lnTo>
                <a:cubicBezTo>
                  <a:pt x="606905" y="4339521"/>
                  <a:pt x="594425" y="4353358"/>
                  <a:pt x="577876" y="4358874"/>
                </a:cubicBezTo>
                <a:lnTo>
                  <a:pt x="534333" y="4373388"/>
                </a:lnTo>
                <a:cubicBezTo>
                  <a:pt x="489018" y="4509336"/>
                  <a:pt x="563253" y="4308265"/>
                  <a:pt x="476276" y="4460474"/>
                </a:cubicBezTo>
                <a:cubicBezTo>
                  <a:pt x="466379" y="4477794"/>
                  <a:pt x="472827" y="4501933"/>
                  <a:pt x="461762" y="4518531"/>
                </a:cubicBezTo>
                <a:cubicBezTo>
                  <a:pt x="452086" y="4533045"/>
                  <a:pt x="434160" y="4540475"/>
                  <a:pt x="418219" y="4547560"/>
                </a:cubicBezTo>
                <a:cubicBezTo>
                  <a:pt x="390257" y="4559987"/>
                  <a:pt x="331133" y="4576588"/>
                  <a:pt x="331133" y="4576588"/>
                </a:cubicBezTo>
                <a:lnTo>
                  <a:pt x="244047" y="4634645"/>
                </a:lnTo>
                <a:cubicBezTo>
                  <a:pt x="229533" y="4644321"/>
                  <a:pt x="217053" y="4658158"/>
                  <a:pt x="200504" y="4663674"/>
                </a:cubicBezTo>
                <a:lnTo>
                  <a:pt x="156962" y="4678188"/>
                </a:lnTo>
                <a:cubicBezTo>
                  <a:pt x="142448" y="4687864"/>
                  <a:pt x="123095" y="4692703"/>
                  <a:pt x="113419" y="4707217"/>
                </a:cubicBezTo>
                <a:cubicBezTo>
                  <a:pt x="46800" y="4807144"/>
                  <a:pt x="151833" y="4726860"/>
                  <a:pt x="69876" y="4808817"/>
                </a:cubicBezTo>
                <a:cubicBezTo>
                  <a:pt x="57541" y="4821152"/>
                  <a:pt x="40847" y="4828169"/>
                  <a:pt x="26333" y="4837845"/>
                </a:cubicBezTo>
                <a:cubicBezTo>
                  <a:pt x="-44962" y="5051734"/>
                  <a:pt x="-2385" y="4877343"/>
                  <a:pt x="548847" y="4910417"/>
                </a:cubicBezTo>
                <a:cubicBezTo>
                  <a:pt x="611815" y="4914195"/>
                  <a:pt x="674638" y="4920093"/>
                  <a:pt x="737533" y="4924931"/>
                </a:cubicBezTo>
                <a:lnTo>
                  <a:pt x="2276047" y="4910417"/>
                </a:lnTo>
                <a:cubicBezTo>
                  <a:pt x="2291344" y="4910136"/>
                  <a:pt x="2304747" y="4899613"/>
                  <a:pt x="2319590" y="4895902"/>
                </a:cubicBezTo>
                <a:cubicBezTo>
                  <a:pt x="2343523" y="4889919"/>
                  <a:pt x="2367582" y="4883495"/>
                  <a:pt x="2392162" y="4881388"/>
                </a:cubicBezTo>
                <a:cubicBezTo>
                  <a:pt x="2537095" y="4868965"/>
                  <a:pt x="2682447" y="4862036"/>
                  <a:pt x="2827590" y="4852360"/>
                </a:cubicBezTo>
                <a:cubicBezTo>
                  <a:pt x="2900161" y="4842684"/>
                  <a:pt x="2972112" y="4825116"/>
                  <a:pt x="3045304" y="4823331"/>
                </a:cubicBezTo>
                <a:cubicBezTo>
                  <a:pt x="3243718" y="4818491"/>
                  <a:pt x="3586562" y="4850956"/>
                  <a:pt x="3785533" y="4866874"/>
                </a:cubicBezTo>
                <a:cubicBezTo>
                  <a:pt x="3809129" y="4871593"/>
                  <a:pt x="3926619" y="4895902"/>
                  <a:pt x="3945190" y="4895902"/>
                </a:cubicBezTo>
                <a:cubicBezTo>
                  <a:pt x="4061405" y="4895902"/>
                  <a:pt x="4177419" y="4886226"/>
                  <a:pt x="4293533" y="4881388"/>
                </a:cubicBezTo>
                <a:cubicBezTo>
                  <a:pt x="4303209" y="4852359"/>
                  <a:pt x="4323048" y="4824897"/>
                  <a:pt x="4322562" y="4794302"/>
                </a:cubicBezTo>
                <a:cubicBezTo>
                  <a:pt x="4307655" y="3855236"/>
                  <a:pt x="4367830" y="4178821"/>
                  <a:pt x="4293533" y="3807331"/>
                </a:cubicBezTo>
                <a:cubicBezTo>
                  <a:pt x="4288695" y="3429960"/>
                  <a:pt x="4283332" y="3052595"/>
                  <a:pt x="4279019" y="2675217"/>
                </a:cubicBezTo>
                <a:cubicBezTo>
                  <a:pt x="4262550" y="1234162"/>
                  <a:pt x="4356633" y="1727984"/>
                  <a:pt x="4249990" y="1194760"/>
                </a:cubicBezTo>
                <a:cubicBezTo>
                  <a:pt x="4245152" y="1097998"/>
                  <a:pt x="4246581" y="1000718"/>
                  <a:pt x="4235476" y="904474"/>
                </a:cubicBezTo>
                <a:cubicBezTo>
                  <a:pt x="4231969" y="874077"/>
                  <a:pt x="4212448" y="847393"/>
                  <a:pt x="4206447" y="817388"/>
                </a:cubicBezTo>
                <a:cubicBezTo>
                  <a:pt x="4201609" y="793198"/>
                  <a:pt x="4197916" y="768750"/>
                  <a:pt x="4191933" y="744817"/>
                </a:cubicBezTo>
                <a:cubicBezTo>
                  <a:pt x="4147297" y="566268"/>
                  <a:pt x="4216412" y="896230"/>
                  <a:pt x="4162904" y="628702"/>
                </a:cubicBezTo>
                <a:cubicBezTo>
                  <a:pt x="4152777" y="517299"/>
                  <a:pt x="4153292" y="479043"/>
                  <a:pt x="4133876" y="381960"/>
                </a:cubicBezTo>
                <a:cubicBezTo>
                  <a:pt x="4106722" y="246186"/>
                  <a:pt x="4132519" y="391047"/>
                  <a:pt x="4104847" y="280360"/>
                </a:cubicBezTo>
                <a:cubicBezTo>
                  <a:pt x="4079736" y="179919"/>
                  <a:pt x="4109091" y="235925"/>
                  <a:pt x="4061304" y="164245"/>
                </a:cubicBezTo>
                <a:cubicBezTo>
                  <a:pt x="4080513" y="87414"/>
                  <a:pt x="4075818" y="23940"/>
                  <a:pt x="4061304" y="4588"/>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9040A609-A017-280D-7EE1-900B7A877446}"/>
              </a:ext>
            </a:extLst>
          </p:cNvPr>
          <p:cNvPicPr>
            <a:picLocks noChangeAspect="1"/>
          </p:cNvPicPr>
          <p:nvPr/>
        </p:nvPicPr>
        <p:blipFill>
          <a:blip r:embed="rId3"/>
          <a:stretch>
            <a:fillRect/>
          </a:stretch>
        </p:blipFill>
        <p:spPr>
          <a:xfrm>
            <a:off x="10354464" y="3898600"/>
            <a:ext cx="1816291" cy="2566277"/>
          </a:xfrm>
          <a:prstGeom prst="rect">
            <a:avLst/>
          </a:prstGeom>
        </p:spPr>
      </p:pic>
      <p:pic>
        <p:nvPicPr>
          <p:cNvPr id="35" name="Picture 34">
            <a:extLst>
              <a:ext uri="{FF2B5EF4-FFF2-40B4-BE49-F238E27FC236}">
                <a16:creationId xmlns:a16="http://schemas.microsoft.com/office/drawing/2014/main" id="{D35DD56E-556E-8A53-7D39-58E8217C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1974" y="4693299"/>
            <a:ext cx="2384156" cy="2147888"/>
          </a:xfrm>
          <a:prstGeom prst="rect">
            <a:avLst/>
          </a:prstGeom>
        </p:spPr>
      </p:pic>
      <p:sp>
        <p:nvSpPr>
          <p:cNvPr id="17" name="Content Placeholder 16">
            <a:extLst>
              <a:ext uri="{FF2B5EF4-FFF2-40B4-BE49-F238E27FC236}">
                <a16:creationId xmlns:a16="http://schemas.microsoft.com/office/drawing/2014/main" id="{E5119300-ACD9-292F-687F-8A9BDAAB2F50}"/>
              </a:ext>
            </a:extLst>
          </p:cNvPr>
          <p:cNvSpPr>
            <a:spLocks noGrp="1"/>
          </p:cNvSpPr>
          <p:nvPr>
            <p:ph idx="1"/>
          </p:nvPr>
        </p:nvSpPr>
        <p:spPr>
          <a:xfrm>
            <a:off x="242842" y="906011"/>
            <a:ext cx="10515600" cy="5103545"/>
          </a:xfrm>
        </p:spPr>
        <p:txBody>
          <a:bodyPr>
            <a:normAutofit/>
          </a:bodyPr>
          <a:lstStyle/>
          <a:p>
            <a:r>
              <a:rPr lang="en-US" sz="2000" dirty="0">
                <a:latin typeface="Henny Penny"/>
              </a:rPr>
              <a:t>This will bring you to a </a:t>
            </a:r>
            <a:r>
              <a:rPr lang="en-US" sz="2000" b="1" dirty="0">
                <a:latin typeface="Henny Penny"/>
              </a:rPr>
              <a:t>Student Contacts DAT Builder</a:t>
            </a:r>
          </a:p>
          <a:p>
            <a:endParaRPr lang="en-US" sz="2000" b="1" dirty="0">
              <a:latin typeface="Henny Penny"/>
            </a:endParaRPr>
          </a:p>
          <a:p>
            <a:endParaRPr lang="en-US" sz="2000" b="1" dirty="0">
              <a:latin typeface="Henny Penny"/>
            </a:endParaRPr>
          </a:p>
          <a:p>
            <a:endParaRPr lang="en-US" sz="2000" b="1" dirty="0">
              <a:latin typeface="Henny Penny"/>
            </a:endParaRPr>
          </a:p>
          <a:p>
            <a:endParaRPr lang="en-US" sz="2000" b="1" dirty="0">
              <a:latin typeface="Henny Penny"/>
            </a:endParaRPr>
          </a:p>
          <a:p>
            <a:endParaRPr lang="en-US" sz="2000" b="1" dirty="0">
              <a:latin typeface="Henny Penny"/>
            </a:endParaRPr>
          </a:p>
          <a:p>
            <a:endParaRPr lang="en-US" sz="2000" b="1" dirty="0">
              <a:latin typeface="Henny Penny"/>
            </a:endParaRPr>
          </a:p>
          <a:p>
            <a:endParaRPr lang="en-US" sz="2000" b="1" dirty="0">
              <a:latin typeface="Henny Penny"/>
            </a:endParaRPr>
          </a:p>
          <a:p>
            <a:endParaRPr lang="en-US" sz="2000" b="1" dirty="0">
              <a:latin typeface="Henny Penny"/>
            </a:endParaRPr>
          </a:p>
          <a:p>
            <a:r>
              <a:rPr lang="en-US" sz="2000" dirty="0">
                <a:latin typeface="Henny Penny"/>
              </a:rPr>
              <a:t> You can select multiple selections by holding down </a:t>
            </a:r>
            <a:r>
              <a:rPr lang="en-US" sz="2000" dirty="0" err="1">
                <a:latin typeface="Henny Penny"/>
              </a:rPr>
              <a:t>Ctrl+Clicking</a:t>
            </a:r>
            <a:r>
              <a:rPr lang="en-US" sz="2000" dirty="0">
                <a:latin typeface="Henny Penny"/>
              </a:rPr>
              <a:t> selections.</a:t>
            </a:r>
          </a:p>
          <a:p>
            <a:endParaRPr lang="en-US" sz="2000" dirty="0">
              <a:latin typeface="Henny Penny"/>
            </a:endParaRPr>
          </a:p>
          <a:p>
            <a:endParaRPr lang="en-US" sz="2000" dirty="0">
              <a:latin typeface="Henny Penny"/>
            </a:endParaRPr>
          </a:p>
        </p:txBody>
      </p:sp>
      <p:pic>
        <p:nvPicPr>
          <p:cNvPr id="4" name="Picture 3">
            <a:extLst>
              <a:ext uri="{FF2B5EF4-FFF2-40B4-BE49-F238E27FC236}">
                <a16:creationId xmlns:a16="http://schemas.microsoft.com/office/drawing/2014/main" id="{4DC84142-EC59-83E1-F42D-C3FDBB8E24C3}"/>
              </a:ext>
            </a:extLst>
          </p:cNvPr>
          <p:cNvPicPr>
            <a:picLocks noChangeAspect="1"/>
          </p:cNvPicPr>
          <p:nvPr/>
        </p:nvPicPr>
        <p:blipFill>
          <a:blip r:embed="rId5"/>
          <a:stretch>
            <a:fillRect/>
          </a:stretch>
        </p:blipFill>
        <p:spPr>
          <a:xfrm>
            <a:off x="512080" y="1238849"/>
            <a:ext cx="10768019" cy="3211830"/>
          </a:xfrm>
          <a:prstGeom prst="rect">
            <a:avLst/>
          </a:prstGeom>
        </p:spPr>
      </p:pic>
      <p:pic>
        <p:nvPicPr>
          <p:cNvPr id="8" name="Picture 7">
            <a:extLst>
              <a:ext uri="{FF2B5EF4-FFF2-40B4-BE49-F238E27FC236}">
                <a16:creationId xmlns:a16="http://schemas.microsoft.com/office/drawing/2014/main" id="{F4F6779C-A6D3-8975-FFB9-55A2394FADED}"/>
              </a:ext>
            </a:extLst>
          </p:cNvPr>
          <p:cNvPicPr>
            <a:picLocks noChangeAspect="1"/>
          </p:cNvPicPr>
          <p:nvPr/>
        </p:nvPicPr>
        <p:blipFill>
          <a:blip r:embed="rId6"/>
          <a:stretch>
            <a:fillRect/>
          </a:stretch>
        </p:blipFill>
        <p:spPr>
          <a:xfrm>
            <a:off x="3882094" y="4852453"/>
            <a:ext cx="3237096" cy="1936541"/>
          </a:xfrm>
          <a:prstGeom prst="rect">
            <a:avLst/>
          </a:prstGeom>
        </p:spPr>
      </p:pic>
    </p:spTree>
    <p:extLst>
      <p:ext uri="{BB962C8B-B14F-4D97-AF65-F5344CB8AC3E}">
        <p14:creationId xmlns:p14="http://schemas.microsoft.com/office/powerpoint/2010/main" val="381088938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77D7B-0542-4C67-896A-211B8D879C9D}"/>
              </a:ext>
            </a:extLst>
          </p:cNvPr>
          <p:cNvSpPr>
            <a:spLocks noGrp="1"/>
          </p:cNvSpPr>
          <p:nvPr>
            <p:ph type="title"/>
          </p:nvPr>
        </p:nvSpPr>
        <p:spPr>
          <a:xfrm>
            <a:off x="242842" y="166247"/>
            <a:ext cx="11306497" cy="671943"/>
          </a:xfrm>
        </p:spPr>
        <p:txBody>
          <a:bodyPr>
            <a:noAutofit/>
          </a:bodyPr>
          <a:lstStyle/>
          <a:p>
            <a:r>
              <a:rPr lang="en-US" sz="3600" dirty="0">
                <a:latin typeface="Arial" panose="020B0604020202020204" pitchFamily="34" charset="0"/>
                <a:cs typeface="Arial" panose="020B0604020202020204" pitchFamily="34" charset="0"/>
              </a:rPr>
              <a:t>How do I use the Quick Student Export Function?</a:t>
            </a:r>
          </a:p>
        </p:txBody>
      </p:sp>
      <p:sp>
        <p:nvSpPr>
          <p:cNvPr id="34" name="Freeform: Shape 33">
            <a:extLst>
              <a:ext uri="{FF2B5EF4-FFF2-40B4-BE49-F238E27FC236}">
                <a16:creationId xmlns:a16="http://schemas.microsoft.com/office/drawing/2014/main" id="{DF747781-A3E0-FF9B-90F1-9182A5F11D4E}"/>
              </a:ext>
            </a:extLst>
          </p:cNvPr>
          <p:cNvSpPr/>
          <p:nvPr/>
        </p:nvSpPr>
        <p:spPr>
          <a:xfrm>
            <a:off x="9254896" y="3694070"/>
            <a:ext cx="3007092" cy="3211830"/>
          </a:xfrm>
          <a:custGeom>
            <a:avLst/>
            <a:gdLst>
              <a:gd name="connsiteX0" fmla="*/ 4061304 w 4331555"/>
              <a:gd name="connsiteY0" fmla="*/ 4588 h 4946275"/>
              <a:gd name="connsiteX1" fmla="*/ 3974219 w 4331555"/>
              <a:gd name="connsiteY1" fmla="*/ 48131 h 4946275"/>
              <a:gd name="connsiteX2" fmla="*/ 3930676 w 4331555"/>
              <a:gd name="connsiteY2" fmla="*/ 77160 h 4946275"/>
              <a:gd name="connsiteX3" fmla="*/ 3800047 w 4331555"/>
              <a:gd name="connsiteY3" fmla="*/ 106188 h 4946275"/>
              <a:gd name="connsiteX4" fmla="*/ 3741990 w 4331555"/>
              <a:gd name="connsiteY4" fmla="*/ 149731 h 4946275"/>
              <a:gd name="connsiteX5" fmla="*/ 3654904 w 4331555"/>
              <a:gd name="connsiteY5" fmla="*/ 207788 h 4946275"/>
              <a:gd name="connsiteX6" fmla="*/ 3553304 w 4331555"/>
              <a:gd name="connsiteY6" fmla="*/ 265845 h 4946275"/>
              <a:gd name="connsiteX7" fmla="*/ 3495247 w 4331555"/>
              <a:gd name="connsiteY7" fmla="*/ 309388 h 4946275"/>
              <a:gd name="connsiteX8" fmla="*/ 3451704 w 4331555"/>
              <a:gd name="connsiteY8" fmla="*/ 338417 h 4946275"/>
              <a:gd name="connsiteX9" fmla="*/ 3422676 w 4331555"/>
              <a:gd name="connsiteY9" fmla="*/ 381960 h 4946275"/>
              <a:gd name="connsiteX10" fmla="*/ 3379133 w 4331555"/>
              <a:gd name="connsiteY10" fmla="*/ 410988 h 4946275"/>
              <a:gd name="connsiteX11" fmla="*/ 3292047 w 4331555"/>
              <a:gd name="connsiteY11" fmla="*/ 512588 h 4946275"/>
              <a:gd name="connsiteX12" fmla="*/ 3277533 w 4331555"/>
              <a:gd name="connsiteY12" fmla="*/ 556131 h 4946275"/>
              <a:gd name="connsiteX13" fmla="*/ 3263019 w 4331555"/>
              <a:gd name="connsiteY13" fmla="*/ 657731 h 4946275"/>
              <a:gd name="connsiteX14" fmla="*/ 3350104 w 4331555"/>
              <a:gd name="connsiteY14" fmla="*/ 686760 h 4946275"/>
              <a:gd name="connsiteX15" fmla="*/ 3364619 w 4331555"/>
              <a:gd name="connsiteY15" fmla="*/ 933502 h 4946275"/>
              <a:gd name="connsiteX16" fmla="*/ 3350104 w 4331555"/>
              <a:gd name="connsiteY16" fmla="*/ 977045 h 4946275"/>
              <a:gd name="connsiteX17" fmla="*/ 3306562 w 4331555"/>
              <a:gd name="connsiteY17" fmla="*/ 1020588 h 4946275"/>
              <a:gd name="connsiteX18" fmla="*/ 3277533 w 4331555"/>
              <a:gd name="connsiteY18" fmla="*/ 1064131 h 4946275"/>
              <a:gd name="connsiteX19" fmla="*/ 3219476 w 4331555"/>
              <a:gd name="connsiteY19" fmla="*/ 1136702 h 4946275"/>
              <a:gd name="connsiteX20" fmla="*/ 3117876 w 4331555"/>
              <a:gd name="connsiteY20" fmla="*/ 1223788 h 4946275"/>
              <a:gd name="connsiteX21" fmla="*/ 3059819 w 4331555"/>
              <a:gd name="connsiteY21" fmla="*/ 1252817 h 4946275"/>
              <a:gd name="connsiteX22" fmla="*/ 3001762 w 4331555"/>
              <a:gd name="connsiteY22" fmla="*/ 1339902 h 4946275"/>
              <a:gd name="connsiteX23" fmla="*/ 3030790 w 4331555"/>
              <a:gd name="connsiteY23" fmla="*/ 1426988 h 4946275"/>
              <a:gd name="connsiteX24" fmla="*/ 2972733 w 4331555"/>
              <a:gd name="connsiteY24" fmla="*/ 1717274 h 4946275"/>
              <a:gd name="connsiteX25" fmla="*/ 2842104 w 4331555"/>
              <a:gd name="connsiteY25" fmla="*/ 1847902 h 4946275"/>
              <a:gd name="connsiteX26" fmla="*/ 2827590 w 4331555"/>
              <a:gd name="connsiteY26" fmla="*/ 1891445 h 4946275"/>
              <a:gd name="connsiteX27" fmla="*/ 2769533 w 4331555"/>
              <a:gd name="connsiteY27" fmla="*/ 1964017 h 4946275"/>
              <a:gd name="connsiteX28" fmla="*/ 2755019 w 4331555"/>
              <a:gd name="connsiteY28" fmla="*/ 2080131 h 4946275"/>
              <a:gd name="connsiteX29" fmla="*/ 2711476 w 4331555"/>
              <a:gd name="connsiteY29" fmla="*/ 2181731 h 4946275"/>
              <a:gd name="connsiteX30" fmla="*/ 2667933 w 4331555"/>
              <a:gd name="connsiteY30" fmla="*/ 2225274 h 4946275"/>
              <a:gd name="connsiteX31" fmla="*/ 2638904 w 4331555"/>
              <a:gd name="connsiteY31" fmla="*/ 2268817 h 4946275"/>
              <a:gd name="connsiteX32" fmla="*/ 2493762 w 4331555"/>
              <a:gd name="connsiteY32" fmla="*/ 2428474 h 4946275"/>
              <a:gd name="connsiteX33" fmla="*/ 2479247 w 4331555"/>
              <a:gd name="connsiteY33" fmla="*/ 2472017 h 4946275"/>
              <a:gd name="connsiteX34" fmla="*/ 2450219 w 4331555"/>
              <a:gd name="connsiteY34" fmla="*/ 2602645 h 4946275"/>
              <a:gd name="connsiteX35" fmla="*/ 2421190 w 4331555"/>
              <a:gd name="connsiteY35" fmla="*/ 2718760 h 4946275"/>
              <a:gd name="connsiteX36" fmla="*/ 2406676 w 4331555"/>
              <a:gd name="connsiteY36" fmla="*/ 2762302 h 4946275"/>
              <a:gd name="connsiteX37" fmla="*/ 2334104 w 4331555"/>
              <a:gd name="connsiteY37" fmla="*/ 2863902 h 4946275"/>
              <a:gd name="connsiteX38" fmla="*/ 2247019 w 4331555"/>
              <a:gd name="connsiteY38" fmla="*/ 2907445 h 4946275"/>
              <a:gd name="connsiteX39" fmla="*/ 2188962 w 4331555"/>
              <a:gd name="connsiteY39" fmla="*/ 2965502 h 4946275"/>
              <a:gd name="connsiteX40" fmla="*/ 2145419 w 4331555"/>
              <a:gd name="connsiteY40" fmla="*/ 2980017 h 4946275"/>
              <a:gd name="connsiteX41" fmla="*/ 2058333 w 4331555"/>
              <a:gd name="connsiteY41" fmla="*/ 3038074 h 4946275"/>
              <a:gd name="connsiteX42" fmla="*/ 1956733 w 4331555"/>
              <a:gd name="connsiteY42" fmla="*/ 3110645 h 4946275"/>
              <a:gd name="connsiteX43" fmla="*/ 1913190 w 4331555"/>
              <a:gd name="connsiteY43" fmla="*/ 3154188 h 4946275"/>
              <a:gd name="connsiteX44" fmla="*/ 1869647 w 4331555"/>
              <a:gd name="connsiteY44" fmla="*/ 3183217 h 4946275"/>
              <a:gd name="connsiteX45" fmla="*/ 1811590 w 4331555"/>
              <a:gd name="connsiteY45" fmla="*/ 3270302 h 4946275"/>
              <a:gd name="connsiteX46" fmla="*/ 1782562 w 4331555"/>
              <a:gd name="connsiteY46" fmla="*/ 3313845 h 4946275"/>
              <a:gd name="connsiteX47" fmla="*/ 1753533 w 4331555"/>
              <a:gd name="connsiteY47" fmla="*/ 3357388 h 4946275"/>
              <a:gd name="connsiteX48" fmla="*/ 1695476 w 4331555"/>
              <a:gd name="connsiteY48" fmla="*/ 3458988 h 4946275"/>
              <a:gd name="connsiteX49" fmla="*/ 1593876 w 4331555"/>
              <a:gd name="connsiteY49" fmla="*/ 3604131 h 4946275"/>
              <a:gd name="connsiteX50" fmla="*/ 1492276 w 4331555"/>
              <a:gd name="connsiteY50" fmla="*/ 3691217 h 4946275"/>
              <a:gd name="connsiteX51" fmla="*/ 1361647 w 4331555"/>
              <a:gd name="connsiteY51" fmla="*/ 3749274 h 4946275"/>
              <a:gd name="connsiteX52" fmla="*/ 1318104 w 4331555"/>
              <a:gd name="connsiteY52" fmla="*/ 3763788 h 4946275"/>
              <a:gd name="connsiteX53" fmla="*/ 1231019 w 4331555"/>
              <a:gd name="connsiteY53" fmla="*/ 3821845 h 4946275"/>
              <a:gd name="connsiteX54" fmla="*/ 1158447 w 4331555"/>
              <a:gd name="connsiteY54" fmla="*/ 3879902 h 4946275"/>
              <a:gd name="connsiteX55" fmla="*/ 1100390 w 4331555"/>
              <a:gd name="connsiteY55" fmla="*/ 3981502 h 4946275"/>
              <a:gd name="connsiteX56" fmla="*/ 1071362 w 4331555"/>
              <a:gd name="connsiteY56" fmla="*/ 4025045 h 4946275"/>
              <a:gd name="connsiteX57" fmla="*/ 1013304 w 4331555"/>
              <a:gd name="connsiteY57" fmla="*/ 4039560 h 4946275"/>
              <a:gd name="connsiteX58" fmla="*/ 984276 w 4331555"/>
              <a:gd name="connsiteY58" fmla="*/ 4097617 h 4946275"/>
              <a:gd name="connsiteX59" fmla="*/ 926219 w 4331555"/>
              <a:gd name="connsiteY59" fmla="*/ 4126645 h 4946275"/>
              <a:gd name="connsiteX60" fmla="*/ 839133 w 4331555"/>
              <a:gd name="connsiteY60" fmla="*/ 4170188 h 4946275"/>
              <a:gd name="connsiteX61" fmla="*/ 752047 w 4331555"/>
              <a:gd name="connsiteY61" fmla="*/ 4242760 h 4946275"/>
              <a:gd name="connsiteX62" fmla="*/ 664962 w 4331555"/>
              <a:gd name="connsiteY62" fmla="*/ 4300817 h 4946275"/>
              <a:gd name="connsiteX63" fmla="*/ 621419 w 4331555"/>
              <a:gd name="connsiteY63" fmla="*/ 4329845 h 4946275"/>
              <a:gd name="connsiteX64" fmla="*/ 577876 w 4331555"/>
              <a:gd name="connsiteY64" fmla="*/ 4358874 h 4946275"/>
              <a:gd name="connsiteX65" fmla="*/ 534333 w 4331555"/>
              <a:gd name="connsiteY65" fmla="*/ 4373388 h 4946275"/>
              <a:gd name="connsiteX66" fmla="*/ 476276 w 4331555"/>
              <a:gd name="connsiteY66" fmla="*/ 4460474 h 4946275"/>
              <a:gd name="connsiteX67" fmla="*/ 461762 w 4331555"/>
              <a:gd name="connsiteY67" fmla="*/ 4518531 h 4946275"/>
              <a:gd name="connsiteX68" fmla="*/ 418219 w 4331555"/>
              <a:gd name="connsiteY68" fmla="*/ 4547560 h 4946275"/>
              <a:gd name="connsiteX69" fmla="*/ 331133 w 4331555"/>
              <a:gd name="connsiteY69" fmla="*/ 4576588 h 4946275"/>
              <a:gd name="connsiteX70" fmla="*/ 244047 w 4331555"/>
              <a:gd name="connsiteY70" fmla="*/ 4634645 h 4946275"/>
              <a:gd name="connsiteX71" fmla="*/ 200504 w 4331555"/>
              <a:gd name="connsiteY71" fmla="*/ 4663674 h 4946275"/>
              <a:gd name="connsiteX72" fmla="*/ 156962 w 4331555"/>
              <a:gd name="connsiteY72" fmla="*/ 4678188 h 4946275"/>
              <a:gd name="connsiteX73" fmla="*/ 113419 w 4331555"/>
              <a:gd name="connsiteY73" fmla="*/ 4707217 h 4946275"/>
              <a:gd name="connsiteX74" fmla="*/ 69876 w 4331555"/>
              <a:gd name="connsiteY74" fmla="*/ 4808817 h 4946275"/>
              <a:gd name="connsiteX75" fmla="*/ 26333 w 4331555"/>
              <a:gd name="connsiteY75" fmla="*/ 4837845 h 4946275"/>
              <a:gd name="connsiteX76" fmla="*/ 548847 w 4331555"/>
              <a:gd name="connsiteY76" fmla="*/ 4910417 h 4946275"/>
              <a:gd name="connsiteX77" fmla="*/ 737533 w 4331555"/>
              <a:gd name="connsiteY77" fmla="*/ 4924931 h 4946275"/>
              <a:gd name="connsiteX78" fmla="*/ 2276047 w 4331555"/>
              <a:gd name="connsiteY78" fmla="*/ 4910417 h 4946275"/>
              <a:gd name="connsiteX79" fmla="*/ 2319590 w 4331555"/>
              <a:gd name="connsiteY79" fmla="*/ 4895902 h 4946275"/>
              <a:gd name="connsiteX80" fmla="*/ 2392162 w 4331555"/>
              <a:gd name="connsiteY80" fmla="*/ 4881388 h 4946275"/>
              <a:gd name="connsiteX81" fmla="*/ 2827590 w 4331555"/>
              <a:gd name="connsiteY81" fmla="*/ 4852360 h 4946275"/>
              <a:gd name="connsiteX82" fmla="*/ 3045304 w 4331555"/>
              <a:gd name="connsiteY82" fmla="*/ 4823331 h 4946275"/>
              <a:gd name="connsiteX83" fmla="*/ 3785533 w 4331555"/>
              <a:gd name="connsiteY83" fmla="*/ 4866874 h 4946275"/>
              <a:gd name="connsiteX84" fmla="*/ 3945190 w 4331555"/>
              <a:gd name="connsiteY84" fmla="*/ 4895902 h 4946275"/>
              <a:gd name="connsiteX85" fmla="*/ 4293533 w 4331555"/>
              <a:gd name="connsiteY85" fmla="*/ 4881388 h 4946275"/>
              <a:gd name="connsiteX86" fmla="*/ 4322562 w 4331555"/>
              <a:gd name="connsiteY86" fmla="*/ 4794302 h 4946275"/>
              <a:gd name="connsiteX87" fmla="*/ 4293533 w 4331555"/>
              <a:gd name="connsiteY87" fmla="*/ 3807331 h 4946275"/>
              <a:gd name="connsiteX88" fmla="*/ 4279019 w 4331555"/>
              <a:gd name="connsiteY88" fmla="*/ 2675217 h 4946275"/>
              <a:gd name="connsiteX89" fmla="*/ 4249990 w 4331555"/>
              <a:gd name="connsiteY89" fmla="*/ 1194760 h 4946275"/>
              <a:gd name="connsiteX90" fmla="*/ 4235476 w 4331555"/>
              <a:gd name="connsiteY90" fmla="*/ 904474 h 4946275"/>
              <a:gd name="connsiteX91" fmla="*/ 4206447 w 4331555"/>
              <a:gd name="connsiteY91" fmla="*/ 817388 h 4946275"/>
              <a:gd name="connsiteX92" fmla="*/ 4191933 w 4331555"/>
              <a:gd name="connsiteY92" fmla="*/ 744817 h 4946275"/>
              <a:gd name="connsiteX93" fmla="*/ 4162904 w 4331555"/>
              <a:gd name="connsiteY93" fmla="*/ 628702 h 4946275"/>
              <a:gd name="connsiteX94" fmla="*/ 4133876 w 4331555"/>
              <a:gd name="connsiteY94" fmla="*/ 381960 h 4946275"/>
              <a:gd name="connsiteX95" fmla="*/ 4104847 w 4331555"/>
              <a:gd name="connsiteY95" fmla="*/ 280360 h 4946275"/>
              <a:gd name="connsiteX96" fmla="*/ 4061304 w 4331555"/>
              <a:gd name="connsiteY96" fmla="*/ 164245 h 4946275"/>
              <a:gd name="connsiteX97" fmla="*/ 4061304 w 4331555"/>
              <a:gd name="connsiteY97" fmla="*/ 4588 h 494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4331555" h="4946275">
                <a:moveTo>
                  <a:pt x="4061304" y="4588"/>
                </a:moveTo>
                <a:cubicBezTo>
                  <a:pt x="4046790" y="-14764"/>
                  <a:pt x="4002589" y="32369"/>
                  <a:pt x="3974219" y="48131"/>
                </a:cubicBezTo>
                <a:cubicBezTo>
                  <a:pt x="3958970" y="56603"/>
                  <a:pt x="3946278" y="69359"/>
                  <a:pt x="3930676" y="77160"/>
                </a:cubicBezTo>
                <a:cubicBezTo>
                  <a:pt x="3894946" y="95025"/>
                  <a:pt x="3833492" y="100614"/>
                  <a:pt x="3800047" y="106188"/>
                </a:cubicBezTo>
                <a:cubicBezTo>
                  <a:pt x="3780695" y="120702"/>
                  <a:pt x="3761808" y="135859"/>
                  <a:pt x="3741990" y="149731"/>
                </a:cubicBezTo>
                <a:cubicBezTo>
                  <a:pt x="3713409" y="169738"/>
                  <a:pt x="3682814" y="186855"/>
                  <a:pt x="3654904" y="207788"/>
                </a:cubicBezTo>
                <a:cubicBezTo>
                  <a:pt x="3584607" y="260511"/>
                  <a:pt x="3619796" y="243681"/>
                  <a:pt x="3553304" y="265845"/>
                </a:cubicBezTo>
                <a:cubicBezTo>
                  <a:pt x="3533952" y="280359"/>
                  <a:pt x="3514932" y="295328"/>
                  <a:pt x="3495247" y="309388"/>
                </a:cubicBezTo>
                <a:cubicBezTo>
                  <a:pt x="3481052" y="319527"/>
                  <a:pt x="3464039" y="326082"/>
                  <a:pt x="3451704" y="338417"/>
                </a:cubicBezTo>
                <a:cubicBezTo>
                  <a:pt x="3439369" y="350752"/>
                  <a:pt x="3435011" y="369625"/>
                  <a:pt x="3422676" y="381960"/>
                </a:cubicBezTo>
                <a:cubicBezTo>
                  <a:pt x="3410341" y="394295"/>
                  <a:pt x="3392534" y="399821"/>
                  <a:pt x="3379133" y="410988"/>
                </a:cubicBezTo>
                <a:cubicBezTo>
                  <a:pt x="3338702" y="444680"/>
                  <a:pt x="3324080" y="469878"/>
                  <a:pt x="3292047" y="512588"/>
                </a:cubicBezTo>
                <a:cubicBezTo>
                  <a:pt x="3287209" y="527102"/>
                  <a:pt x="3284375" y="542447"/>
                  <a:pt x="3277533" y="556131"/>
                </a:cubicBezTo>
                <a:cubicBezTo>
                  <a:pt x="3262487" y="586224"/>
                  <a:pt x="3215630" y="617112"/>
                  <a:pt x="3263019" y="657731"/>
                </a:cubicBezTo>
                <a:cubicBezTo>
                  <a:pt x="3286251" y="677644"/>
                  <a:pt x="3350104" y="686760"/>
                  <a:pt x="3350104" y="686760"/>
                </a:cubicBezTo>
                <a:cubicBezTo>
                  <a:pt x="3392073" y="812664"/>
                  <a:pt x="3388818" y="764115"/>
                  <a:pt x="3364619" y="933502"/>
                </a:cubicBezTo>
                <a:cubicBezTo>
                  <a:pt x="3362455" y="948648"/>
                  <a:pt x="3358591" y="964315"/>
                  <a:pt x="3350104" y="977045"/>
                </a:cubicBezTo>
                <a:cubicBezTo>
                  <a:pt x="3338718" y="994124"/>
                  <a:pt x="3319702" y="1004819"/>
                  <a:pt x="3306562" y="1020588"/>
                </a:cubicBezTo>
                <a:cubicBezTo>
                  <a:pt x="3295395" y="1033989"/>
                  <a:pt x="3288000" y="1050176"/>
                  <a:pt x="3277533" y="1064131"/>
                </a:cubicBezTo>
                <a:cubicBezTo>
                  <a:pt x="3258946" y="1088914"/>
                  <a:pt x="3239876" y="1113388"/>
                  <a:pt x="3219476" y="1136702"/>
                </a:cubicBezTo>
                <a:cubicBezTo>
                  <a:pt x="3190813" y="1169460"/>
                  <a:pt x="3154660" y="1200798"/>
                  <a:pt x="3117876" y="1223788"/>
                </a:cubicBezTo>
                <a:cubicBezTo>
                  <a:pt x="3099528" y="1235255"/>
                  <a:pt x="3079171" y="1243141"/>
                  <a:pt x="3059819" y="1252817"/>
                </a:cubicBezTo>
                <a:cubicBezTo>
                  <a:pt x="3040467" y="1281845"/>
                  <a:pt x="2990730" y="1306804"/>
                  <a:pt x="3001762" y="1339902"/>
                </a:cubicBezTo>
                <a:lnTo>
                  <a:pt x="3030790" y="1426988"/>
                </a:lnTo>
                <a:cubicBezTo>
                  <a:pt x="3019607" y="1605912"/>
                  <a:pt x="3061303" y="1621324"/>
                  <a:pt x="2972733" y="1717274"/>
                </a:cubicBezTo>
                <a:cubicBezTo>
                  <a:pt x="2930965" y="1762522"/>
                  <a:pt x="2842104" y="1847902"/>
                  <a:pt x="2842104" y="1847902"/>
                </a:cubicBezTo>
                <a:cubicBezTo>
                  <a:pt x="2837266" y="1862416"/>
                  <a:pt x="2837147" y="1879498"/>
                  <a:pt x="2827590" y="1891445"/>
                </a:cubicBezTo>
                <a:cubicBezTo>
                  <a:pt x="2752560" y="1985233"/>
                  <a:pt x="2806014" y="1854571"/>
                  <a:pt x="2769533" y="1964017"/>
                </a:cubicBezTo>
                <a:cubicBezTo>
                  <a:pt x="2764695" y="2002722"/>
                  <a:pt x="2761997" y="2041754"/>
                  <a:pt x="2755019" y="2080131"/>
                </a:cubicBezTo>
                <a:cubicBezTo>
                  <a:pt x="2750397" y="2105551"/>
                  <a:pt x="2723679" y="2164647"/>
                  <a:pt x="2711476" y="2181731"/>
                </a:cubicBezTo>
                <a:cubicBezTo>
                  <a:pt x="2699545" y="2198434"/>
                  <a:pt x="2681074" y="2209505"/>
                  <a:pt x="2667933" y="2225274"/>
                </a:cubicBezTo>
                <a:cubicBezTo>
                  <a:pt x="2656766" y="2238675"/>
                  <a:pt x="2650638" y="2255909"/>
                  <a:pt x="2638904" y="2268817"/>
                </a:cubicBezTo>
                <a:cubicBezTo>
                  <a:pt x="2599708" y="2311932"/>
                  <a:pt x="2524708" y="2366582"/>
                  <a:pt x="2493762" y="2428474"/>
                </a:cubicBezTo>
                <a:cubicBezTo>
                  <a:pt x="2486920" y="2442158"/>
                  <a:pt x="2483450" y="2457306"/>
                  <a:pt x="2479247" y="2472017"/>
                </a:cubicBezTo>
                <a:cubicBezTo>
                  <a:pt x="2459130" y="2542425"/>
                  <a:pt x="2468175" y="2524837"/>
                  <a:pt x="2450219" y="2602645"/>
                </a:cubicBezTo>
                <a:cubicBezTo>
                  <a:pt x="2441248" y="2641520"/>
                  <a:pt x="2433806" y="2680911"/>
                  <a:pt x="2421190" y="2718760"/>
                </a:cubicBezTo>
                <a:cubicBezTo>
                  <a:pt x="2416352" y="2733274"/>
                  <a:pt x="2413518" y="2748618"/>
                  <a:pt x="2406676" y="2762302"/>
                </a:cubicBezTo>
                <a:cubicBezTo>
                  <a:pt x="2398435" y="2778784"/>
                  <a:pt x="2340678" y="2857328"/>
                  <a:pt x="2334104" y="2863902"/>
                </a:cubicBezTo>
                <a:cubicBezTo>
                  <a:pt x="2305966" y="2892040"/>
                  <a:pt x="2282435" y="2895640"/>
                  <a:pt x="2247019" y="2907445"/>
                </a:cubicBezTo>
                <a:cubicBezTo>
                  <a:pt x="2227667" y="2926797"/>
                  <a:pt x="2211232" y="2949594"/>
                  <a:pt x="2188962" y="2965502"/>
                </a:cubicBezTo>
                <a:cubicBezTo>
                  <a:pt x="2176512" y="2974395"/>
                  <a:pt x="2158793" y="2972587"/>
                  <a:pt x="2145419" y="2980017"/>
                </a:cubicBezTo>
                <a:cubicBezTo>
                  <a:pt x="2114921" y="2996960"/>
                  <a:pt x="2083003" y="3013404"/>
                  <a:pt x="2058333" y="3038074"/>
                </a:cubicBezTo>
                <a:cubicBezTo>
                  <a:pt x="1999491" y="3096916"/>
                  <a:pt x="2033149" y="3072437"/>
                  <a:pt x="1956733" y="3110645"/>
                </a:cubicBezTo>
                <a:cubicBezTo>
                  <a:pt x="1942219" y="3125159"/>
                  <a:pt x="1928959" y="3141047"/>
                  <a:pt x="1913190" y="3154188"/>
                </a:cubicBezTo>
                <a:cubicBezTo>
                  <a:pt x="1899789" y="3165355"/>
                  <a:pt x="1881134" y="3170089"/>
                  <a:pt x="1869647" y="3183217"/>
                </a:cubicBezTo>
                <a:cubicBezTo>
                  <a:pt x="1846673" y="3209473"/>
                  <a:pt x="1830942" y="3241274"/>
                  <a:pt x="1811590" y="3270302"/>
                </a:cubicBezTo>
                <a:lnTo>
                  <a:pt x="1782562" y="3313845"/>
                </a:lnTo>
                <a:lnTo>
                  <a:pt x="1753533" y="3357388"/>
                </a:lnTo>
                <a:cubicBezTo>
                  <a:pt x="1729348" y="3429943"/>
                  <a:pt x="1751394" y="3379105"/>
                  <a:pt x="1695476" y="3458988"/>
                </a:cubicBezTo>
                <a:cubicBezTo>
                  <a:pt x="1663678" y="3504414"/>
                  <a:pt x="1630841" y="3561006"/>
                  <a:pt x="1593876" y="3604131"/>
                </a:cubicBezTo>
                <a:cubicBezTo>
                  <a:pt x="1560562" y="3642998"/>
                  <a:pt x="1534541" y="3661028"/>
                  <a:pt x="1492276" y="3691217"/>
                </a:cubicBezTo>
                <a:cubicBezTo>
                  <a:pt x="1431901" y="3734342"/>
                  <a:pt x="1450147" y="3719774"/>
                  <a:pt x="1361647" y="3749274"/>
                </a:cubicBezTo>
                <a:lnTo>
                  <a:pt x="1318104" y="3763788"/>
                </a:lnTo>
                <a:cubicBezTo>
                  <a:pt x="1289076" y="3783140"/>
                  <a:pt x="1250371" y="3792817"/>
                  <a:pt x="1231019" y="3821845"/>
                </a:cubicBezTo>
                <a:cubicBezTo>
                  <a:pt x="1193503" y="3878118"/>
                  <a:pt x="1218539" y="3859872"/>
                  <a:pt x="1158447" y="3879902"/>
                </a:cubicBezTo>
                <a:cubicBezTo>
                  <a:pt x="1134894" y="3950563"/>
                  <a:pt x="1155310" y="3904614"/>
                  <a:pt x="1100390" y="3981502"/>
                </a:cubicBezTo>
                <a:cubicBezTo>
                  <a:pt x="1090251" y="3995697"/>
                  <a:pt x="1085876" y="4015369"/>
                  <a:pt x="1071362" y="4025045"/>
                </a:cubicBezTo>
                <a:cubicBezTo>
                  <a:pt x="1054764" y="4036110"/>
                  <a:pt x="1032657" y="4034722"/>
                  <a:pt x="1013304" y="4039560"/>
                </a:cubicBezTo>
                <a:cubicBezTo>
                  <a:pt x="1003628" y="4058912"/>
                  <a:pt x="999575" y="4082318"/>
                  <a:pt x="984276" y="4097617"/>
                </a:cubicBezTo>
                <a:cubicBezTo>
                  <a:pt x="968977" y="4112916"/>
                  <a:pt x="945005" y="4115910"/>
                  <a:pt x="926219" y="4126645"/>
                </a:cubicBezTo>
                <a:cubicBezTo>
                  <a:pt x="847435" y="4171664"/>
                  <a:pt x="918968" y="4143577"/>
                  <a:pt x="839133" y="4170188"/>
                </a:cubicBezTo>
                <a:cubicBezTo>
                  <a:pt x="786893" y="4274666"/>
                  <a:pt x="844269" y="4196648"/>
                  <a:pt x="752047" y="4242760"/>
                </a:cubicBezTo>
                <a:cubicBezTo>
                  <a:pt x="720843" y="4258362"/>
                  <a:pt x="693990" y="4281465"/>
                  <a:pt x="664962" y="4300817"/>
                </a:cubicBezTo>
                <a:lnTo>
                  <a:pt x="621419" y="4329845"/>
                </a:lnTo>
                <a:cubicBezTo>
                  <a:pt x="606905" y="4339521"/>
                  <a:pt x="594425" y="4353358"/>
                  <a:pt x="577876" y="4358874"/>
                </a:cubicBezTo>
                <a:lnTo>
                  <a:pt x="534333" y="4373388"/>
                </a:lnTo>
                <a:cubicBezTo>
                  <a:pt x="489018" y="4509336"/>
                  <a:pt x="563253" y="4308265"/>
                  <a:pt x="476276" y="4460474"/>
                </a:cubicBezTo>
                <a:cubicBezTo>
                  <a:pt x="466379" y="4477794"/>
                  <a:pt x="472827" y="4501933"/>
                  <a:pt x="461762" y="4518531"/>
                </a:cubicBezTo>
                <a:cubicBezTo>
                  <a:pt x="452086" y="4533045"/>
                  <a:pt x="434160" y="4540475"/>
                  <a:pt x="418219" y="4547560"/>
                </a:cubicBezTo>
                <a:cubicBezTo>
                  <a:pt x="390257" y="4559987"/>
                  <a:pt x="331133" y="4576588"/>
                  <a:pt x="331133" y="4576588"/>
                </a:cubicBezTo>
                <a:lnTo>
                  <a:pt x="244047" y="4634645"/>
                </a:lnTo>
                <a:cubicBezTo>
                  <a:pt x="229533" y="4644321"/>
                  <a:pt x="217053" y="4658158"/>
                  <a:pt x="200504" y="4663674"/>
                </a:cubicBezTo>
                <a:lnTo>
                  <a:pt x="156962" y="4678188"/>
                </a:lnTo>
                <a:cubicBezTo>
                  <a:pt x="142448" y="4687864"/>
                  <a:pt x="123095" y="4692703"/>
                  <a:pt x="113419" y="4707217"/>
                </a:cubicBezTo>
                <a:cubicBezTo>
                  <a:pt x="46800" y="4807144"/>
                  <a:pt x="151833" y="4726860"/>
                  <a:pt x="69876" y="4808817"/>
                </a:cubicBezTo>
                <a:cubicBezTo>
                  <a:pt x="57541" y="4821152"/>
                  <a:pt x="40847" y="4828169"/>
                  <a:pt x="26333" y="4837845"/>
                </a:cubicBezTo>
                <a:cubicBezTo>
                  <a:pt x="-44962" y="5051734"/>
                  <a:pt x="-2385" y="4877343"/>
                  <a:pt x="548847" y="4910417"/>
                </a:cubicBezTo>
                <a:cubicBezTo>
                  <a:pt x="611815" y="4914195"/>
                  <a:pt x="674638" y="4920093"/>
                  <a:pt x="737533" y="4924931"/>
                </a:cubicBezTo>
                <a:lnTo>
                  <a:pt x="2276047" y="4910417"/>
                </a:lnTo>
                <a:cubicBezTo>
                  <a:pt x="2291344" y="4910136"/>
                  <a:pt x="2304747" y="4899613"/>
                  <a:pt x="2319590" y="4895902"/>
                </a:cubicBezTo>
                <a:cubicBezTo>
                  <a:pt x="2343523" y="4889919"/>
                  <a:pt x="2367582" y="4883495"/>
                  <a:pt x="2392162" y="4881388"/>
                </a:cubicBezTo>
                <a:cubicBezTo>
                  <a:pt x="2537095" y="4868965"/>
                  <a:pt x="2682447" y="4862036"/>
                  <a:pt x="2827590" y="4852360"/>
                </a:cubicBezTo>
                <a:cubicBezTo>
                  <a:pt x="2900161" y="4842684"/>
                  <a:pt x="2972112" y="4825116"/>
                  <a:pt x="3045304" y="4823331"/>
                </a:cubicBezTo>
                <a:cubicBezTo>
                  <a:pt x="3243718" y="4818491"/>
                  <a:pt x="3586562" y="4850956"/>
                  <a:pt x="3785533" y="4866874"/>
                </a:cubicBezTo>
                <a:cubicBezTo>
                  <a:pt x="3809129" y="4871593"/>
                  <a:pt x="3926619" y="4895902"/>
                  <a:pt x="3945190" y="4895902"/>
                </a:cubicBezTo>
                <a:cubicBezTo>
                  <a:pt x="4061405" y="4895902"/>
                  <a:pt x="4177419" y="4886226"/>
                  <a:pt x="4293533" y="4881388"/>
                </a:cubicBezTo>
                <a:cubicBezTo>
                  <a:pt x="4303209" y="4852359"/>
                  <a:pt x="4323048" y="4824897"/>
                  <a:pt x="4322562" y="4794302"/>
                </a:cubicBezTo>
                <a:cubicBezTo>
                  <a:pt x="4307655" y="3855236"/>
                  <a:pt x="4367830" y="4178821"/>
                  <a:pt x="4293533" y="3807331"/>
                </a:cubicBezTo>
                <a:cubicBezTo>
                  <a:pt x="4288695" y="3429960"/>
                  <a:pt x="4283332" y="3052595"/>
                  <a:pt x="4279019" y="2675217"/>
                </a:cubicBezTo>
                <a:cubicBezTo>
                  <a:pt x="4262550" y="1234162"/>
                  <a:pt x="4356633" y="1727984"/>
                  <a:pt x="4249990" y="1194760"/>
                </a:cubicBezTo>
                <a:cubicBezTo>
                  <a:pt x="4245152" y="1097998"/>
                  <a:pt x="4246581" y="1000718"/>
                  <a:pt x="4235476" y="904474"/>
                </a:cubicBezTo>
                <a:cubicBezTo>
                  <a:pt x="4231969" y="874077"/>
                  <a:pt x="4212448" y="847393"/>
                  <a:pt x="4206447" y="817388"/>
                </a:cubicBezTo>
                <a:cubicBezTo>
                  <a:pt x="4201609" y="793198"/>
                  <a:pt x="4197916" y="768750"/>
                  <a:pt x="4191933" y="744817"/>
                </a:cubicBezTo>
                <a:cubicBezTo>
                  <a:pt x="4147297" y="566268"/>
                  <a:pt x="4216412" y="896230"/>
                  <a:pt x="4162904" y="628702"/>
                </a:cubicBezTo>
                <a:cubicBezTo>
                  <a:pt x="4152777" y="517299"/>
                  <a:pt x="4153292" y="479043"/>
                  <a:pt x="4133876" y="381960"/>
                </a:cubicBezTo>
                <a:cubicBezTo>
                  <a:pt x="4106722" y="246186"/>
                  <a:pt x="4132519" y="391047"/>
                  <a:pt x="4104847" y="280360"/>
                </a:cubicBezTo>
                <a:cubicBezTo>
                  <a:pt x="4079736" y="179919"/>
                  <a:pt x="4109091" y="235925"/>
                  <a:pt x="4061304" y="164245"/>
                </a:cubicBezTo>
                <a:cubicBezTo>
                  <a:pt x="4080513" y="87414"/>
                  <a:pt x="4075818" y="23940"/>
                  <a:pt x="4061304" y="4588"/>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9040A609-A017-280D-7EE1-900B7A877446}"/>
              </a:ext>
            </a:extLst>
          </p:cNvPr>
          <p:cNvPicPr>
            <a:picLocks noChangeAspect="1"/>
          </p:cNvPicPr>
          <p:nvPr/>
        </p:nvPicPr>
        <p:blipFill>
          <a:blip r:embed="rId3"/>
          <a:stretch>
            <a:fillRect/>
          </a:stretch>
        </p:blipFill>
        <p:spPr>
          <a:xfrm>
            <a:off x="10354464" y="3898600"/>
            <a:ext cx="1816291" cy="2566277"/>
          </a:xfrm>
          <a:prstGeom prst="rect">
            <a:avLst/>
          </a:prstGeom>
        </p:spPr>
      </p:pic>
      <p:pic>
        <p:nvPicPr>
          <p:cNvPr id="35" name="Picture 34">
            <a:extLst>
              <a:ext uri="{FF2B5EF4-FFF2-40B4-BE49-F238E27FC236}">
                <a16:creationId xmlns:a16="http://schemas.microsoft.com/office/drawing/2014/main" id="{D35DD56E-556E-8A53-7D39-58E8217C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1974" y="4693299"/>
            <a:ext cx="2384156" cy="2147888"/>
          </a:xfrm>
          <a:prstGeom prst="rect">
            <a:avLst/>
          </a:prstGeom>
        </p:spPr>
      </p:pic>
      <p:sp>
        <p:nvSpPr>
          <p:cNvPr id="17" name="Content Placeholder 16">
            <a:extLst>
              <a:ext uri="{FF2B5EF4-FFF2-40B4-BE49-F238E27FC236}">
                <a16:creationId xmlns:a16="http://schemas.microsoft.com/office/drawing/2014/main" id="{E5119300-ACD9-292F-687F-8A9BDAAB2F50}"/>
              </a:ext>
            </a:extLst>
          </p:cNvPr>
          <p:cNvSpPr>
            <a:spLocks noGrp="1"/>
          </p:cNvSpPr>
          <p:nvPr>
            <p:ph idx="1"/>
          </p:nvPr>
        </p:nvSpPr>
        <p:spPr>
          <a:xfrm>
            <a:off x="242842" y="906011"/>
            <a:ext cx="10515600" cy="5103545"/>
          </a:xfrm>
        </p:spPr>
        <p:txBody>
          <a:bodyPr/>
          <a:lstStyle/>
          <a:p>
            <a:r>
              <a:rPr lang="en-US" dirty="0">
                <a:latin typeface="Henny Penny"/>
              </a:rPr>
              <a:t>Select Next &amp; Make Selections:</a:t>
            </a:r>
          </a:p>
          <a:p>
            <a:pPr marL="0" indent="0">
              <a:buNone/>
            </a:pPr>
            <a:endParaRPr lang="en-US" b="1" dirty="0">
              <a:latin typeface="Henny Penny"/>
            </a:endParaRPr>
          </a:p>
          <a:p>
            <a:endParaRPr lang="en-US" b="1" dirty="0">
              <a:latin typeface="Henny Penny"/>
            </a:endParaRPr>
          </a:p>
          <a:p>
            <a:endParaRPr lang="en-US" b="1" dirty="0">
              <a:latin typeface="Henny Penny"/>
            </a:endParaRPr>
          </a:p>
          <a:p>
            <a:endParaRPr lang="en-US" b="1" dirty="0">
              <a:latin typeface="Henny Penny"/>
            </a:endParaRPr>
          </a:p>
          <a:p>
            <a:endParaRPr lang="en-US" b="1" dirty="0">
              <a:latin typeface="Henny Penny"/>
            </a:endParaRPr>
          </a:p>
          <a:p>
            <a:endParaRPr lang="en-US" b="1" dirty="0">
              <a:latin typeface="Henny Penny"/>
            </a:endParaRPr>
          </a:p>
          <a:p>
            <a:endParaRPr lang="en-US" b="1" dirty="0">
              <a:latin typeface="Henny Penny"/>
            </a:endParaRPr>
          </a:p>
          <a:p>
            <a:endParaRPr lang="en-US" dirty="0">
              <a:latin typeface="Henny Penny"/>
            </a:endParaRPr>
          </a:p>
          <a:p>
            <a:endParaRPr lang="en-US" dirty="0">
              <a:latin typeface="Henny Penny"/>
            </a:endParaRPr>
          </a:p>
        </p:txBody>
      </p:sp>
      <p:pic>
        <p:nvPicPr>
          <p:cNvPr id="5" name="Picture 4">
            <a:extLst>
              <a:ext uri="{FF2B5EF4-FFF2-40B4-BE49-F238E27FC236}">
                <a16:creationId xmlns:a16="http://schemas.microsoft.com/office/drawing/2014/main" id="{47EE9719-DAE7-5689-7108-7B26B11C736D}"/>
              </a:ext>
            </a:extLst>
          </p:cNvPr>
          <p:cNvPicPr>
            <a:picLocks noChangeAspect="1"/>
          </p:cNvPicPr>
          <p:nvPr/>
        </p:nvPicPr>
        <p:blipFill>
          <a:blip r:embed="rId5"/>
          <a:stretch>
            <a:fillRect/>
          </a:stretch>
        </p:blipFill>
        <p:spPr>
          <a:xfrm>
            <a:off x="821004" y="1536025"/>
            <a:ext cx="10150172" cy="4316089"/>
          </a:xfrm>
          <a:prstGeom prst="rect">
            <a:avLst/>
          </a:prstGeom>
        </p:spPr>
      </p:pic>
    </p:spTree>
    <p:extLst>
      <p:ext uri="{BB962C8B-B14F-4D97-AF65-F5344CB8AC3E}">
        <p14:creationId xmlns:p14="http://schemas.microsoft.com/office/powerpoint/2010/main" val="24796794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77D7B-0542-4C67-896A-211B8D879C9D}"/>
              </a:ext>
            </a:extLst>
          </p:cNvPr>
          <p:cNvSpPr>
            <a:spLocks noGrp="1"/>
          </p:cNvSpPr>
          <p:nvPr>
            <p:ph type="title"/>
          </p:nvPr>
        </p:nvSpPr>
        <p:spPr>
          <a:xfrm>
            <a:off x="242842" y="166247"/>
            <a:ext cx="11306497" cy="671943"/>
          </a:xfrm>
        </p:spPr>
        <p:txBody>
          <a:bodyPr>
            <a:noAutofit/>
          </a:bodyPr>
          <a:lstStyle/>
          <a:p>
            <a:r>
              <a:rPr lang="en-US" sz="3600" dirty="0">
                <a:latin typeface="Arial" panose="020B0604020202020204" pitchFamily="34" charset="0"/>
                <a:cs typeface="Arial" panose="020B0604020202020204" pitchFamily="34" charset="0"/>
              </a:rPr>
              <a:t>How do I use the Quick Student Export Function?</a:t>
            </a:r>
          </a:p>
        </p:txBody>
      </p:sp>
      <p:sp>
        <p:nvSpPr>
          <p:cNvPr id="34" name="Freeform: Shape 33">
            <a:extLst>
              <a:ext uri="{FF2B5EF4-FFF2-40B4-BE49-F238E27FC236}">
                <a16:creationId xmlns:a16="http://schemas.microsoft.com/office/drawing/2014/main" id="{DF747781-A3E0-FF9B-90F1-9182A5F11D4E}"/>
              </a:ext>
            </a:extLst>
          </p:cNvPr>
          <p:cNvSpPr/>
          <p:nvPr/>
        </p:nvSpPr>
        <p:spPr>
          <a:xfrm>
            <a:off x="9254896" y="3694070"/>
            <a:ext cx="3007092" cy="3211830"/>
          </a:xfrm>
          <a:custGeom>
            <a:avLst/>
            <a:gdLst>
              <a:gd name="connsiteX0" fmla="*/ 4061304 w 4331555"/>
              <a:gd name="connsiteY0" fmla="*/ 4588 h 4946275"/>
              <a:gd name="connsiteX1" fmla="*/ 3974219 w 4331555"/>
              <a:gd name="connsiteY1" fmla="*/ 48131 h 4946275"/>
              <a:gd name="connsiteX2" fmla="*/ 3930676 w 4331555"/>
              <a:gd name="connsiteY2" fmla="*/ 77160 h 4946275"/>
              <a:gd name="connsiteX3" fmla="*/ 3800047 w 4331555"/>
              <a:gd name="connsiteY3" fmla="*/ 106188 h 4946275"/>
              <a:gd name="connsiteX4" fmla="*/ 3741990 w 4331555"/>
              <a:gd name="connsiteY4" fmla="*/ 149731 h 4946275"/>
              <a:gd name="connsiteX5" fmla="*/ 3654904 w 4331555"/>
              <a:gd name="connsiteY5" fmla="*/ 207788 h 4946275"/>
              <a:gd name="connsiteX6" fmla="*/ 3553304 w 4331555"/>
              <a:gd name="connsiteY6" fmla="*/ 265845 h 4946275"/>
              <a:gd name="connsiteX7" fmla="*/ 3495247 w 4331555"/>
              <a:gd name="connsiteY7" fmla="*/ 309388 h 4946275"/>
              <a:gd name="connsiteX8" fmla="*/ 3451704 w 4331555"/>
              <a:gd name="connsiteY8" fmla="*/ 338417 h 4946275"/>
              <a:gd name="connsiteX9" fmla="*/ 3422676 w 4331555"/>
              <a:gd name="connsiteY9" fmla="*/ 381960 h 4946275"/>
              <a:gd name="connsiteX10" fmla="*/ 3379133 w 4331555"/>
              <a:gd name="connsiteY10" fmla="*/ 410988 h 4946275"/>
              <a:gd name="connsiteX11" fmla="*/ 3292047 w 4331555"/>
              <a:gd name="connsiteY11" fmla="*/ 512588 h 4946275"/>
              <a:gd name="connsiteX12" fmla="*/ 3277533 w 4331555"/>
              <a:gd name="connsiteY12" fmla="*/ 556131 h 4946275"/>
              <a:gd name="connsiteX13" fmla="*/ 3263019 w 4331555"/>
              <a:gd name="connsiteY13" fmla="*/ 657731 h 4946275"/>
              <a:gd name="connsiteX14" fmla="*/ 3350104 w 4331555"/>
              <a:gd name="connsiteY14" fmla="*/ 686760 h 4946275"/>
              <a:gd name="connsiteX15" fmla="*/ 3364619 w 4331555"/>
              <a:gd name="connsiteY15" fmla="*/ 933502 h 4946275"/>
              <a:gd name="connsiteX16" fmla="*/ 3350104 w 4331555"/>
              <a:gd name="connsiteY16" fmla="*/ 977045 h 4946275"/>
              <a:gd name="connsiteX17" fmla="*/ 3306562 w 4331555"/>
              <a:gd name="connsiteY17" fmla="*/ 1020588 h 4946275"/>
              <a:gd name="connsiteX18" fmla="*/ 3277533 w 4331555"/>
              <a:gd name="connsiteY18" fmla="*/ 1064131 h 4946275"/>
              <a:gd name="connsiteX19" fmla="*/ 3219476 w 4331555"/>
              <a:gd name="connsiteY19" fmla="*/ 1136702 h 4946275"/>
              <a:gd name="connsiteX20" fmla="*/ 3117876 w 4331555"/>
              <a:gd name="connsiteY20" fmla="*/ 1223788 h 4946275"/>
              <a:gd name="connsiteX21" fmla="*/ 3059819 w 4331555"/>
              <a:gd name="connsiteY21" fmla="*/ 1252817 h 4946275"/>
              <a:gd name="connsiteX22" fmla="*/ 3001762 w 4331555"/>
              <a:gd name="connsiteY22" fmla="*/ 1339902 h 4946275"/>
              <a:gd name="connsiteX23" fmla="*/ 3030790 w 4331555"/>
              <a:gd name="connsiteY23" fmla="*/ 1426988 h 4946275"/>
              <a:gd name="connsiteX24" fmla="*/ 2972733 w 4331555"/>
              <a:gd name="connsiteY24" fmla="*/ 1717274 h 4946275"/>
              <a:gd name="connsiteX25" fmla="*/ 2842104 w 4331555"/>
              <a:gd name="connsiteY25" fmla="*/ 1847902 h 4946275"/>
              <a:gd name="connsiteX26" fmla="*/ 2827590 w 4331555"/>
              <a:gd name="connsiteY26" fmla="*/ 1891445 h 4946275"/>
              <a:gd name="connsiteX27" fmla="*/ 2769533 w 4331555"/>
              <a:gd name="connsiteY27" fmla="*/ 1964017 h 4946275"/>
              <a:gd name="connsiteX28" fmla="*/ 2755019 w 4331555"/>
              <a:gd name="connsiteY28" fmla="*/ 2080131 h 4946275"/>
              <a:gd name="connsiteX29" fmla="*/ 2711476 w 4331555"/>
              <a:gd name="connsiteY29" fmla="*/ 2181731 h 4946275"/>
              <a:gd name="connsiteX30" fmla="*/ 2667933 w 4331555"/>
              <a:gd name="connsiteY30" fmla="*/ 2225274 h 4946275"/>
              <a:gd name="connsiteX31" fmla="*/ 2638904 w 4331555"/>
              <a:gd name="connsiteY31" fmla="*/ 2268817 h 4946275"/>
              <a:gd name="connsiteX32" fmla="*/ 2493762 w 4331555"/>
              <a:gd name="connsiteY32" fmla="*/ 2428474 h 4946275"/>
              <a:gd name="connsiteX33" fmla="*/ 2479247 w 4331555"/>
              <a:gd name="connsiteY33" fmla="*/ 2472017 h 4946275"/>
              <a:gd name="connsiteX34" fmla="*/ 2450219 w 4331555"/>
              <a:gd name="connsiteY34" fmla="*/ 2602645 h 4946275"/>
              <a:gd name="connsiteX35" fmla="*/ 2421190 w 4331555"/>
              <a:gd name="connsiteY35" fmla="*/ 2718760 h 4946275"/>
              <a:gd name="connsiteX36" fmla="*/ 2406676 w 4331555"/>
              <a:gd name="connsiteY36" fmla="*/ 2762302 h 4946275"/>
              <a:gd name="connsiteX37" fmla="*/ 2334104 w 4331555"/>
              <a:gd name="connsiteY37" fmla="*/ 2863902 h 4946275"/>
              <a:gd name="connsiteX38" fmla="*/ 2247019 w 4331555"/>
              <a:gd name="connsiteY38" fmla="*/ 2907445 h 4946275"/>
              <a:gd name="connsiteX39" fmla="*/ 2188962 w 4331555"/>
              <a:gd name="connsiteY39" fmla="*/ 2965502 h 4946275"/>
              <a:gd name="connsiteX40" fmla="*/ 2145419 w 4331555"/>
              <a:gd name="connsiteY40" fmla="*/ 2980017 h 4946275"/>
              <a:gd name="connsiteX41" fmla="*/ 2058333 w 4331555"/>
              <a:gd name="connsiteY41" fmla="*/ 3038074 h 4946275"/>
              <a:gd name="connsiteX42" fmla="*/ 1956733 w 4331555"/>
              <a:gd name="connsiteY42" fmla="*/ 3110645 h 4946275"/>
              <a:gd name="connsiteX43" fmla="*/ 1913190 w 4331555"/>
              <a:gd name="connsiteY43" fmla="*/ 3154188 h 4946275"/>
              <a:gd name="connsiteX44" fmla="*/ 1869647 w 4331555"/>
              <a:gd name="connsiteY44" fmla="*/ 3183217 h 4946275"/>
              <a:gd name="connsiteX45" fmla="*/ 1811590 w 4331555"/>
              <a:gd name="connsiteY45" fmla="*/ 3270302 h 4946275"/>
              <a:gd name="connsiteX46" fmla="*/ 1782562 w 4331555"/>
              <a:gd name="connsiteY46" fmla="*/ 3313845 h 4946275"/>
              <a:gd name="connsiteX47" fmla="*/ 1753533 w 4331555"/>
              <a:gd name="connsiteY47" fmla="*/ 3357388 h 4946275"/>
              <a:gd name="connsiteX48" fmla="*/ 1695476 w 4331555"/>
              <a:gd name="connsiteY48" fmla="*/ 3458988 h 4946275"/>
              <a:gd name="connsiteX49" fmla="*/ 1593876 w 4331555"/>
              <a:gd name="connsiteY49" fmla="*/ 3604131 h 4946275"/>
              <a:gd name="connsiteX50" fmla="*/ 1492276 w 4331555"/>
              <a:gd name="connsiteY50" fmla="*/ 3691217 h 4946275"/>
              <a:gd name="connsiteX51" fmla="*/ 1361647 w 4331555"/>
              <a:gd name="connsiteY51" fmla="*/ 3749274 h 4946275"/>
              <a:gd name="connsiteX52" fmla="*/ 1318104 w 4331555"/>
              <a:gd name="connsiteY52" fmla="*/ 3763788 h 4946275"/>
              <a:gd name="connsiteX53" fmla="*/ 1231019 w 4331555"/>
              <a:gd name="connsiteY53" fmla="*/ 3821845 h 4946275"/>
              <a:gd name="connsiteX54" fmla="*/ 1158447 w 4331555"/>
              <a:gd name="connsiteY54" fmla="*/ 3879902 h 4946275"/>
              <a:gd name="connsiteX55" fmla="*/ 1100390 w 4331555"/>
              <a:gd name="connsiteY55" fmla="*/ 3981502 h 4946275"/>
              <a:gd name="connsiteX56" fmla="*/ 1071362 w 4331555"/>
              <a:gd name="connsiteY56" fmla="*/ 4025045 h 4946275"/>
              <a:gd name="connsiteX57" fmla="*/ 1013304 w 4331555"/>
              <a:gd name="connsiteY57" fmla="*/ 4039560 h 4946275"/>
              <a:gd name="connsiteX58" fmla="*/ 984276 w 4331555"/>
              <a:gd name="connsiteY58" fmla="*/ 4097617 h 4946275"/>
              <a:gd name="connsiteX59" fmla="*/ 926219 w 4331555"/>
              <a:gd name="connsiteY59" fmla="*/ 4126645 h 4946275"/>
              <a:gd name="connsiteX60" fmla="*/ 839133 w 4331555"/>
              <a:gd name="connsiteY60" fmla="*/ 4170188 h 4946275"/>
              <a:gd name="connsiteX61" fmla="*/ 752047 w 4331555"/>
              <a:gd name="connsiteY61" fmla="*/ 4242760 h 4946275"/>
              <a:gd name="connsiteX62" fmla="*/ 664962 w 4331555"/>
              <a:gd name="connsiteY62" fmla="*/ 4300817 h 4946275"/>
              <a:gd name="connsiteX63" fmla="*/ 621419 w 4331555"/>
              <a:gd name="connsiteY63" fmla="*/ 4329845 h 4946275"/>
              <a:gd name="connsiteX64" fmla="*/ 577876 w 4331555"/>
              <a:gd name="connsiteY64" fmla="*/ 4358874 h 4946275"/>
              <a:gd name="connsiteX65" fmla="*/ 534333 w 4331555"/>
              <a:gd name="connsiteY65" fmla="*/ 4373388 h 4946275"/>
              <a:gd name="connsiteX66" fmla="*/ 476276 w 4331555"/>
              <a:gd name="connsiteY66" fmla="*/ 4460474 h 4946275"/>
              <a:gd name="connsiteX67" fmla="*/ 461762 w 4331555"/>
              <a:gd name="connsiteY67" fmla="*/ 4518531 h 4946275"/>
              <a:gd name="connsiteX68" fmla="*/ 418219 w 4331555"/>
              <a:gd name="connsiteY68" fmla="*/ 4547560 h 4946275"/>
              <a:gd name="connsiteX69" fmla="*/ 331133 w 4331555"/>
              <a:gd name="connsiteY69" fmla="*/ 4576588 h 4946275"/>
              <a:gd name="connsiteX70" fmla="*/ 244047 w 4331555"/>
              <a:gd name="connsiteY70" fmla="*/ 4634645 h 4946275"/>
              <a:gd name="connsiteX71" fmla="*/ 200504 w 4331555"/>
              <a:gd name="connsiteY71" fmla="*/ 4663674 h 4946275"/>
              <a:gd name="connsiteX72" fmla="*/ 156962 w 4331555"/>
              <a:gd name="connsiteY72" fmla="*/ 4678188 h 4946275"/>
              <a:gd name="connsiteX73" fmla="*/ 113419 w 4331555"/>
              <a:gd name="connsiteY73" fmla="*/ 4707217 h 4946275"/>
              <a:gd name="connsiteX74" fmla="*/ 69876 w 4331555"/>
              <a:gd name="connsiteY74" fmla="*/ 4808817 h 4946275"/>
              <a:gd name="connsiteX75" fmla="*/ 26333 w 4331555"/>
              <a:gd name="connsiteY75" fmla="*/ 4837845 h 4946275"/>
              <a:gd name="connsiteX76" fmla="*/ 548847 w 4331555"/>
              <a:gd name="connsiteY76" fmla="*/ 4910417 h 4946275"/>
              <a:gd name="connsiteX77" fmla="*/ 737533 w 4331555"/>
              <a:gd name="connsiteY77" fmla="*/ 4924931 h 4946275"/>
              <a:gd name="connsiteX78" fmla="*/ 2276047 w 4331555"/>
              <a:gd name="connsiteY78" fmla="*/ 4910417 h 4946275"/>
              <a:gd name="connsiteX79" fmla="*/ 2319590 w 4331555"/>
              <a:gd name="connsiteY79" fmla="*/ 4895902 h 4946275"/>
              <a:gd name="connsiteX80" fmla="*/ 2392162 w 4331555"/>
              <a:gd name="connsiteY80" fmla="*/ 4881388 h 4946275"/>
              <a:gd name="connsiteX81" fmla="*/ 2827590 w 4331555"/>
              <a:gd name="connsiteY81" fmla="*/ 4852360 h 4946275"/>
              <a:gd name="connsiteX82" fmla="*/ 3045304 w 4331555"/>
              <a:gd name="connsiteY82" fmla="*/ 4823331 h 4946275"/>
              <a:gd name="connsiteX83" fmla="*/ 3785533 w 4331555"/>
              <a:gd name="connsiteY83" fmla="*/ 4866874 h 4946275"/>
              <a:gd name="connsiteX84" fmla="*/ 3945190 w 4331555"/>
              <a:gd name="connsiteY84" fmla="*/ 4895902 h 4946275"/>
              <a:gd name="connsiteX85" fmla="*/ 4293533 w 4331555"/>
              <a:gd name="connsiteY85" fmla="*/ 4881388 h 4946275"/>
              <a:gd name="connsiteX86" fmla="*/ 4322562 w 4331555"/>
              <a:gd name="connsiteY86" fmla="*/ 4794302 h 4946275"/>
              <a:gd name="connsiteX87" fmla="*/ 4293533 w 4331555"/>
              <a:gd name="connsiteY87" fmla="*/ 3807331 h 4946275"/>
              <a:gd name="connsiteX88" fmla="*/ 4279019 w 4331555"/>
              <a:gd name="connsiteY88" fmla="*/ 2675217 h 4946275"/>
              <a:gd name="connsiteX89" fmla="*/ 4249990 w 4331555"/>
              <a:gd name="connsiteY89" fmla="*/ 1194760 h 4946275"/>
              <a:gd name="connsiteX90" fmla="*/ 4235476 w 4331555"/>
              <a:gd name="connsiteY90" fmla="*/ 904474 h 4946275"/>
              <a:gd name="connsiteX91" fmla="*/ 4206447 w 4331555"/>
              <a:gd name="connsiteY91" fmla="*/ 817388 h 4946275"/>
              <a:gd name="connsiteX92" fmla="*/ 4191933 w 4331555"/>
              <a:gd name="connsiteY92" fmla="*/ 744817 h 4946275"/>
              <a:gd name="connsiteX93" fmla="*/ 4162904 w 4331555"/>
              <a:gd name="connsiteY93" fmla="*/ 628702 h 4946275"/>
              <a:gd name="connsiteX94" fmla="*/ 4133876 w 4331555"/>
              <a:gd name="connsiteY94" fmla="*/ 381960 h 4946275"/>
              <a:gd name="connsiteX95" fmla="*/ 4104847 w 4331555"/>
              <a:gd name="connsiteY95" fmla="*/ 280360 h 4946275"/>
              <a:gd name="connsiteX96" fmla="*/ 4061304 w 4331555"/>
              <a:gd name="connsiteY96" fmla="*/ 164245 h 4946275"/>
              <a:gd name="connsiteX97" fmla="*/ 4061304 w 4331555"/>
              <a:gd name="connsiteY97" fmla="*/ 4588 h 494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4331555" h="4946275">
                <a:moveTo>
                  <a:pt x="4061304" y="4588"/>
                </a:moveTo>
                <a:cubicBezTo>
                  <a:pt x="4046790" y="-14764"/>
                  <a:pt x="4002589" y="32369"/>
                  <a:pt x="3974219" y="48131"/>
                </a:cubicBezTo>
                <a:cubicBezTo>
                  <a:pt x="3958970" y="56603"/>
                  <a:pt x="3946278" y="69359"/>
                  <a:pt x="3930676" y="77160"/>
                </a:cubicBezTo>
                <a:cubicBezTo>
                  <a:pt x="3894946" y="95025"/>
                  <a:pt x="3833492" y="100614"/>
                  <a:pt x="3800047" y="106188"/>
                </a:cubicBezTo>
                <a:cubicBezTo>
                  <a:pt x="3780695" y="120702"/>
                  <a:pt x="3761808" y="135859"/>
                  <a:pt x="3741990" y="149731"/>
                </a:cubicBezTo>
                <a:cubicBezTo>
                  <a:pt x="3713409" y="169738"/>
                  <a:pt x="3682814" y="186855"/>
                  <a:pt x="3654904" y="207788"/>
                </a:cubicBezTo>
                <a:cubicBezTo>
                  <a:pt x="3584607" y="260511"/>
                  <a:pt x="3619796" y="243681"/>
                  <a:pt x="3553304" y="265845"/>
                </a:cubicBezTo>
                <a:cubicBezTo>
                  <a:pt x="3533952" y="280359"/>
                  <a:pt x="3514932" y="295328"/>
                  <a:pt x="3495247" y="309388"/>
                </a:cubicBezTo>
                <a:cubicBezTo>
                  <a:pt x="3481052" y="319527"/>
                  <a:pt x="3464039" y="326082"/>
                  <a:pt x="3451704" y="338417"/>
                </a:cubicBezTo>
                <a:cubicBezTo>
                  <a:pt x="3439369" y="350752"/>
                  <a:pt x="3435011" y="369625"/>
                  <a:pt x="3422676" y="381960"/>
                </a:cubicBezTo>
                <a:cubicBezTo>
                  <a:pt x="3410341" y="394295"/>
                  <a:pt x="3392534" y="399821"/>
                  <a:pt x="3379133" y="410988"/>
                </a:cubicBezTo>
                <a:cubicBezTo>
                  <a:pt x="3338702" y="444680"/>
                  <a:pt x="3324080" y="469878"/>
                  <a:pt x="3292047" y="512588"/>
                </a:cubicBezTo>
                <a:cubicBezTo>
                  <a:pt x="3287209" y="527102"/>
                  <a:pt x="3284375" y="542447"/>
                  <a:pt x="3277533" y="556131"/>
                </a:cubicBezTo>
                <a:cubicBezTo>
                  <a:pt x="3262487" y="586224"/>
                  <a:pt x="3215630" y="617112"/>
                  <a:pt x="3263019" y="657731"/>
                </a:cubicBezTo>
                <a:cubicBezTo>
                  <a:pt x="3286251" y="677644"/>
                  <a:pt x="3350104" y="686760"/>
                  <a:pt x="3350104" y="686760"/>
                </a:cubicBezTo>
                <a:cubicBezTo>
                  <a:pt x="3392073" y="812664"/>
                  <a:pt x="3388818" y="764115"/>
                  <a:pt x="3364619" y="933502"/>
                </a:cubicBezTo>
                <a:cubicBezTo>
                  <a:pt x="3362455" y="948648"/>
                  <a:pt x="3358591" y="964315"/>
                  <a:pt x="3350104" y="977045"/>
                </a:cubicBezTo>
                <a:cubicBezTo>
                  <a:pt x="3338718" y="994124"/>
                  <a:pt x="3319702" y="1004819"/>
                  <a:pt x="3306562" y="1020588"/>
                </a:cubicBezTo>
                <a:cubicBezTo>
                  <a:pt x="3295395" y="1033989"/>
                  <a:pt x="3288000" y="1050176"/>
                  <a:pt x="3277533" y="1064131"/>
                </a:cubicBezTo>
                <a:cubicBezTo>
                  <a:pt x="3258946" y="1088914"/>
                  <a:pt x="3239876" y="1113388"/>
                  <a:pt x="3219476" y="1136702"/>
                </a:cubicBezTo>
                <a:cubicBezTo>
                  <a:pt x="3190813" y="1169460"/>
                  <a:pt x="3154660" y="1200798"/>
                  <a:pt x="3117876" y="1223788"/>
                </a:cubicBezTo>
                <a:cubicBezTo>
                  <a:pt x="3099528" y="1235255"/>
                  <a:pt x="3079171" y="1243141"/>
                  <a:pt x="3059819" y="1252817"/>
                </a:cubicBezTo>
                <a:cubicBezTo>
                  <a:pt x="3040467" y="1281845"/>
                  <a:pt x="2990730" y="1306804"/>
                  <a:pt x="3001762" y="1339902"/>
                </a:cubicBezTo>
                <a:lnTo>
                  <a:pt x="3030790" y="1426988"/>
                </a:lnTo>
                <a:cubicBezTo>
                  <a:pt x="3019607" y="1605912"/>
                  <a:pt x="3061303" y="1621324"/>
                  <a:pt x="2972733" y="1717274"/>
                </a:cubicBezTo>
                <a:cubicBezTo>
                  <a:pt x="2930965" y="1762522"/>
                  <a:pt x="2842104" y="1847902"/>
                  <a:pt x="2842104" y="1847902"/>
                </a:cubicBezTo>
                <a:cubicBezTo>
                  <a:pt x="2837266" y="1862416"/>
                  <a:pt x="2837147" y="1879498"/>
                  <a:pt x="2827590" y="1891445"/>
                </a:cubicBezTo>
                <a:cubicBezTo>
                  <a:pt x="2752560" y="1985233"/>
                  <a:pt x="2806014" y="1854571"/>
                  <a:pt x="2769533" y="1964017"/>
                </a:cubicBezTo>
                <a:cubicBezTo>
                  <a:pt x="2764695" y="2002722"/>
                  <a:pt x="2761997" y="2041754"/>
                  <a:pt x="2755019" y="2080131"/>
                </a:cubicBezTo>
                <a:cubicBezTo>
                  <a:pt x="2750397" y="2105551"/>
                  <a:pt x="2723679" y="2164647"/>
                  <a:pt x="2711476" y="2181731"/>
                </a:cubicBezTo>
                <a:cubicBezTo>
                  <a:pt x="2699545" y="2198434"/>
                  <a:pt x="2681074" y="2209505"/>
                  <a:pt x="2667933" y="2225274"/>
                </a:cubicBezTo>
                <a:cubicBezTo>
                  <a:pt x="2656766" y="2238675"/>
                  <a:pt x="2650638" y="2255909"/>
                  <a:pt x="2638904" y="2268817"/>
                </a:cubicBezTo>
                <a:cubicBezTo>
                  <a:pt x="2599708" y="2311932"/>
                  <a:pt x="2524708" y="2366582"/>
                  <a:pt x="2493762" y="2428474"/>
                </a:cubicBezTo>
                <a:cubicBezTo>
                  <a:pt x="2486920" y="2442158"/>
                  <a:pt x="2483450" y="2457306"/>
                  <a:pt x="2479247" y="2472017"/>
                </a:cubicBezTo>
                <a:cubicBezTo>
                  <a:pt x="2459130" y="2542425"/>
                  <a:pt x="2468175" y="2524837"/>
                  <a:pt x="2450219" y="2602645"/>
                </a:cubicBezTo>
                <a:cubicBezTo>
                  <a:pt x="2441248" y="2641520"/>
                  <a:pt x="2433806" y="2680911"/>
                  <a:pt x="2421190" y="2718760"/>
                </a:cubicBezTo>
                <a:cubicBezTo>
                  <a:pt x="2416352" y="2733274"/>
                  <a:pt x="2413518" y="2748618"/>
                  <a:pt x="2406676" y="2762302"/>
                </a:cubicBezTo>
                <a:cubicBezTo>
                  <a:pt x="2398435" y="2778784"/>
                  <a:pt x="2340678" y="2857328"/>
                  <a:pt x="2334104" y="2863902"/>
                </a:cubicBezTo>
                <a:cubicBezTo>
                  <a:pt x="2305966" y="2892040"/>
                  <a:pt x="2282435" y="2895640"/>
                  <a:pt x="2247019" y="2907445"/>
                </a:cubicBezTo>
                <a:cubicBezTo>
                  <a:pt x="2227667" y="2926797"/>
                  <a:pt x="2211232" y="2949594"/>
                  <a:pt x="2188962" y="2965502"/>
                </a:cubicBezTo>
                <a:cubicBezTo>
                  <a:pt x="2176512" y="2974395"/>
                  <a:pt x="2158793" y="2972587"/>
                  <a:pt x="2145419" y="2980017"/>
                </a:cubicBezTo>
                <a:cubicBezTo>
                  <a:pt x="2114921" y="2996960"/>
                  <a:pt x="2083003" y="3013404"/>
                  <a:pt x="2058333" y="3038074"/>
                </a:cubicBezTo>
                <a:cubicBezTo>
                  <a:pt x="1999491" y="3096916"/>
                  <a:pt x="2033149" y="3072437"/>
                  <a:pt x="1956733" y="3110645"/>
                </a:cubicBezTo>
                <a:cubicBezTo>
                  <a:pt x="1942219" y="3125159"/>
                  <a:pt x="1928959" y="3141047"/>
                  <a:pt x="1913190" y="3154188"/>
                </a:cubicBezTo>
                <a:cubicBezTo>
                  <a:pt x="1899789" y="3165355"/>
                  <a:pt x="1881134" y="3170089"/>
                  <a:pt x="1869647" y="3183217"/>
                </a:cubicBezTo>
                <a:cubicBezTo>
                  <a:pt x="1846673" y="3209473"/>
                  <a:pt x="1830942" y="3241274"/>
                  <a:pt x="1811590" y="3270302"/>
                </a:cubicBezTo>
                <a:lnTo>
                  <a:pt x="1782562" y="3313845"/>
                </a:lnTo>
                <a:lnTo>
                  <a:pt x="1753533" y="3357388"/>
                </a:lnTo>
                <a:cubicBezTo>
                  <a:pt x="1729348" y="3429943"/>
                  <a:pt x="1751394" y="3379105"/>
                  <a:pt x="1695476" y="3458988"/>
                </a:cubicBezTo>
                <a:cubicBezTo>
                  <a:pt x="1663678" y="3504414"/>
                  <a:pt x="1630841" y="3561006"/>
                  <a:pt x="1593876" y="3604131"/>
                </a:cubicBezTo>
                <a:cubicBezTo>
                  <a:pt x="1560562" y="3642998"/>
                  <a:pt x="1534541" y="3661028"/>
                  <a:pt x="1492276" y="3691217"/>
                </a:cubicBezTo>
                <a:cubicBezTo>
                  <a:pt x="1431901" y="3734342"/>
                  <a:pt x="1450147" y="3719774"/>
                  <a:pt x="1361647" y="3749274"/>
                </a:cubicBezTo>
                <a:lnTo>
                  <a:pt x="1318104" y="3763788"/>
                </a:lnTo>
                <a:cubicBezTo>
                  <a:pt x="1289076" y="3783140"/>
                  <a:pt x="1250371" y="3792817"/>
                  <a:pt x="1231019" y="3821845"/>
                </a:cubicBezTo>
                <a:cubicBezTo>
                  <a:pt x="1193503" y="3878118"/>
                  <a:pt x="1218539" y="3859872"/>
                  <a:pt x="1158447" y="3879902"/>
                </a:cubicBezTo>
                <a:cubicBezTo>
                  <a:pt x="1134894" y="3950563"/>
                  <a:pt x="1155310" y="3904614"/>
                  <a:pt x="1100390" y="3981502"/>
                </a:cubicBezTo>
                <a:cubicBezTo>
                  <a:pt x="1090251" y="3995697"/>
                  <a:pt x="1085876" y="4015369"/>
                  <a:pt x="1071362" y="4025045"/>
                </a:cubicBezTo>
                <a:cubicBezTo>
                  <a:pt x="1054764" y="4036110"/>
                  <a:pt x="1032657" y="4034722"/>
                  <a:pt x="1013304" y="4039560"/>
                </a:cubicBezTo>
                <a:cubicBezTo>
                  <a:pt x="1003628" y="4058912"/>
                  <a:pt x="999575" y="4082318"/>
                  <a:pt x="984276" y="4097617"/>
                </a:cubicBezTo>
                <a:cubicBezTo>
                  <a:pt x="968977" y="4112916"/>
                  <a:pt x="945005" y="4115910"/>
                  <a:pt x="926219" y="4126645"/>
                </a:cubicBezTo>
                <a:cubicBezTo>
                  <a:pt x="847435" y="4171664"/>
                  <a:pt x="918968" y="4143577"/>
                  <a:pt x="839133" y="4170188"/>
                </a:cubicBezTo>
                <a:cubicBezTo>
                  <a:pt x="786893" y="4274666"/>
                  <a:pt x="844269" y="4196648"/>
                  <a:pt x="752047" y="4242760"/>
                </a:cubicBezTo>
                <a:cubicBezTo>
                  <a:pt x="720843" y="4258362"/>
                  <a:pt x="693990" y="4281465"/>
                  <a:pt x="664962" y="4300817"/>
                </a:cubicBezTo>
                <a:lnTo>
                  <a:pt x="621419" y="4329845"/>
                </a:lnTo>
                <a:cubicBezTo>
                  <a:pt x="606905" y="4339521"/>
                  <a:pt x="594425" y="4353358"/>
                  <a:pt x="577876" y="4358874"/>
                </a:cubicBezTo>
                <a:lnTo>
                  <a:pt x="534333" y="4373388"/>
                </a:lnTo>
                <a:cubicBezTo>
                  <a:pt x="489018" y="4509336"/>
                  <a:pt x="563253" y="4308265"/>
                  <a:pt x="476276" y="4460474"/>
                </a:cubicBezTo>
                <a:cubicBezTo>
                  <a:pt x="466379" y="4477794"/>
                  <a:pt x="472827" y="4501933"/>
                  <a:pt x="461762" y="4518531"/>
                </a:cubicBezTo>
                <a:cubicBezTo>
                  <a:pt x="452086" y="4533045"/>
                  <a:pt x="434160" y="4540475"/>
                  <a:pt x="418219" y="4547560"/>
                </a:cubicBezTo>
                <a:cubicBezTo>
                  <a:pt x="390257" y="4559987"/>
                  <a:pt x="331133" y="4576588"/>
                  <a:pt x="331133" y="4576588"/>
                </a:cubicBezTo>
                <a:lnTo>
                  <a:pt x="244047" y="4634645"/>
                </a:lnTo>
                <a:cubicBezTo>
                  <a:pt x="229533" y="4644321"/>
                  <a:pt x="217053" y="4658158"/>
                  <a:pt x="200504" y="4663674"/>
                </a:cubicBezTo>
                <a:lnTo>
                  <a:pt x="156962" y="4678188"/>
                </a:lnTo>
                <a:cubicBezTo>
                  <a:pt x="142448" y="4687864"/>
                  <a:pt x="123095" y="4692703"/>
                  <a:pt x="113419" y="4707217"/>
                </a:cubicBezTo>
                <a:cubicBezTo>
                  <a:pt x="46800" y="4807144"/>
                  <a:pt x="151833" y="4726860"/>
                  <a:pt x="69876" y="4808817"/>
                </a:cubicBezTo>
                <a:cubicBezTo>
                  <a:pt x="57541" y="4821152"/>
                  <a:pt x="40847" y="4828169"/>
                  <a:pt x="26333" y="4837845"/>
                </a:cubicBezTo>
                <a:cubicBezTo>
                  <a:pt x="-44962" y="5051734"/>
                  <a:pt x="-2385" y="4877343"/>
                  <a:pt x="548847" y="4910417"/>
                </a:cubicBezTo>
                <a:cubicBezTo>
                  <a:pt x="611815" y="4914195"/>
                  <a:pt x="674638" y="4920093"/>
                  <a:pt x="737533" y="4924931"/>
                </a:cubicBezTo>
                <a:lnTo>
                  <a:pt x="2276047" y="4910417"/>
                </a:lnTo>
                <a:cubicBezTo>
                  <a:pt x="2291344" y="4910136"/>
                  <a:pt x="2304747" y="4899613"/>
                  <a:pt x="2319590" y="4895902"/>
                </a:cubicBezTo>
                <a:cubicBezTo>
                  <a:pt x="2343523" y="4889919"/>
                  <a:pt x="2367582" y="4883495"/>
                  <a:pt x="2392162" y="4881388"/>
                </a:cubicBezTo>
                <a:cubicBezTo>
                  <a:pt x="2537095" y="4868965"/>
                  <a:pt x="2682447" y="4862036"/>
                  <a:pt x="2827590" y="4852360"/>
                </a:cubicBezTo>
                <a:cubicBezTo>
                  <a:pt x="2900161" y="4842684"/>
                  <a:pt x="2972112" y="4825116"/>
                  <a:pt x="3045304" y="4823331"/>
                </a:cubicBezTo>
                <a:cubicBezTo>
                  <a:pt x="3243718" y="4818491"/>
                  <a:pt x="3586562" y="4850956"/>
                  <a:pt x="3785533" y="4866874"/>
                </a:cubicBezTo>
                <a:cubicBezTo>
                  <a:pt x="3809129" y="4871593"/>
                  <a:pt x="3926619" y="4895902"/>
                  <a:pt x="3945190" y="4895902"/>
                </a:cubicBezTo>
                <a:cubicBezTo>
                  <a:pt x="4061405" y="4895902"/>
                  <a:pt x="4177419" y="4886226"/>
                  <a:pt x="4293533" y="4881388"/>
                </a:cubicBezTo>
                <a:cubicBezTo>
                  <a:pt x="4303209" y="4852359"/>
                  <a:pt x="4323048" y="4824897"/>
                  <a:pt x="4322562" y="4794302"/>
                </a:cubicBezTo>
                <a:cubicBezTo>
                  <a:pt x="4307655" y="3855236"/>
                  <a:pt x="4367830" y="4178821"/>
                  <a:pt x="4293533" y="3807331"/>
                </a:cubicBezTo>
                <a:cubicBezTo>
                  <a:pt x="4288695" y="3429960"/>
                  <a:pt x="4283332" y="3052595"/>
                  <a:pt x="4279019" y="2675217"/>
                </a:cubicBezTo>
                <a:cubicBezTo>
                  <a:pt x="4262550" y="1234162"/>
                  <a:pt x="4356633" y="1727984"/>
                  <a:pt x="4249990" y="1194760"/>
                </a:cubicBezTo>
                <a:cubicBezTo>
                  <a:pt x="4245152" y="1097998"/>
                  <a:pt x="4246581" y="1000718"/>
                  <a:pt x="4235476" y="904474"/>
                </a:cubicBezTo>
                <a:cubicBezTo>
                  <a:pt x="4231969" y="874077"/>
                  <a:pt x="4212448" y="847393"/>
                  <a:pt x="4206447" y="817388"/>
                </a:cubicBezTo>
                <a:cubicBezTo>
                  <a:pt x="4201609" y="793198"/>
                  <a:pt x="4197916" y="768750"/>
                  <a:pt x="4191933" y="744817"/>
                </a:cubicBezTo>
                <a:cubicBezTo>
                  <a:pt x="4147297" y="566268"/>
                  <a:pt x="4216412" y="896230"/>
                  <a:pt x="4162904" y="628702"/>
                </a:cubicBezTo>
                <a:cubicBezTo>
                  <a:pt x="4152777" y="517299"/>
                  <a:pt x="4153292" y="479043"/>
                  <a:pt x="4133876" y="381960"/>
                </a:cubicBezTo>
                <a:cubicBezTo>
                  <a:pt x="4106722" y="246186"/>
                  <a:pt x="4132519" y="391047"/>
                  <a:pt x="4104847" y="280360"/>
                </a:cubicBezTo>
                <a:cubicBezTo>
                  <a:pt x="4079736" y="179919"/>
                  <a:pt x="4109091" y="235925"/>
                  <a:pt x="4061304" y="164245"/>
                </a:cubicBezTo>
                <a:cubicBezTo>
                  <a:pt x="4080513" y="87414"/>
                  <a:pt x="4075818" y="23940"/>
                  <a:pt x="4061304" y="4588"/>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9040A609-A017-280D-7EE1-900B7A877446}"/>
              </a:ext>
            </a:extLst>
          </p:cNvPr>
          <p:cNvPicPr>
            <a:picLocks noChangeAspect="1"/>
          </p:cNvPicPr>
          <p:nvPr/>
        </p:nvPicPr>
        <p:blipFill>
          <a:blip r:embed="rId3"/>
          <a:stretch>
            <a:fillRect/>
          </a:stretch>
        </p:blipFill>
        <p:spPr>
          <a:xfrm>
            <a:off x="10354464" y="3898600"/>
            <a:ext cx="1816291" cy="2566277"/>
          </a:xfrm>
          <a:prstGeom prst="rect">
            <a:avLst/>
          </a:prstGeom>
        </p:spPr>
      </p:pic>
      <p:pic>
        <p:nvPicPr>
          <p:cNvPr id="35" name="Picture 34">
            <a:extLst>
              <a:ext uri="{FF2B5EF4-FFF2-40B4-BE49-F238E27FC236}">
                <a16:creationId xmlns:a16="http://schemas.microsoft.com/office/drawing/2014/main" id="{D35DD56E-556E-8A53-7D39-58E8217C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1974" y="4693299"/>
            <a:ext cx="2384156" cy="2147888"/>
          </a:xfrm>
          <a:prstGeom prst="rect">
            <a:avLst/>
          </a:prstGeom>
        </p:spPr>
      </p:pic>
      <p:sp>
        <p:nvSpPr>
          <p:cNvPr id="17" name="Content Placeholder 16">
            <a:extLst>
              <a:ext uri="{FF2B5EF4-FFF2-40B4-BE49-F238E27FC236}">
                <a16:creationId xmlns:a16="http://schemas.microsoft.com/office/drawing/2014/main" id="{E5119300-ACD9-292F-687F-8A9BDAAB2F50}"/>
              </a:ext>
            </a:extLst>
          </p:cNvPr>
          <p:cNvSpPr>
            <a:spLocks noGrp="1"/>
          </p:cNvSpPr>
          <p:nvPr>
            <p:ph idx="1"/>
          </p:nvPr>
        </p:nvSpPr>
        <p:spPr>
          <a:xfrm>
            <a:off x="242842" y="906011"/>
            <a:ext cx="10515600" cy="5103545"/>
          </a:xfrm>
        </p:spPr>
        <p:txBody>
          <a:bodyPr/>
          <a:lstStyle/>
          <a:p>
            <a:r>
              <a:rPr lang="en-US" dirty="0">
                <a:latin typeface="Henny Penny"/>
              </a:rPr>
              <a:t>Select Next &amp; Make Selections:</a:t>
            </a:r>
          </a:p>
          <a:p>
            <a:pPr marL="0" indent="0">
              <a:buNone/>
            </a:pPr>
            <a:endParaRPr lang="en-US" b="1" dirty="0">
              <a:latin typeface="Henny Penny"/>
            </a:endParaRPr>
          </a:p>
          <a:p>
            <a:endParaRPr lang="en-US" b="1" dirty="0">
              <a:latin typeface="Henny Penny"/>
            </a:endParaRPr>
          </a:p>
          <a:p>
            <a:endParaRPr lang="en-US" b="1" dirty="0">
              <a:latin typeface="Henny Penny"/>
            </a:endParaRPr>
          </a:p>
          <a:p>
            <a:endParaRPr lang="en-US" b="1" dirty="0">
              <a:latin typeface="Henny Penny"/>
            </a:endParaRPr>
          </a:p>
          <a:p>
            <a:endParaRPr lang="en-US" b="1" dirty="0">
              <a:latin typeface="Henny Penny"/>
            </a:endParaRPr>
          </a:p>
          <a:p>
            <a:endParaRPr lang="en-US" b="1" dirty="0">
              <a:latin typeface="Henny Penny"/>
            </a:endParaRPr>
          </a:p>
          <a:p>
            <a:endParaRPr lang="en-US" b="1" dirty="0">
              <a:latin typeface="Henny Penny"/>
            </a:endParaRPr>
          </a:p>
          <a:p>
            <a:endParaRPr lang="en-US" dirty="0">
              <a:latin typeface="Henny Penny"/>
            </a:endParaRPr>
          </a:p>
          <a:p>
            <a:endParaRPr lang="en-US" dirty="0">
              <a:latin typeface="Henny Penny"/>
            </a:endParaRPr>
          </a:p>
        </p:txBody>
      </p:sp>
      <p:pic>
        <p:nvPicPr>
          <p:cNvPr id="4" name="Picture 3">
            <a:extLst>
              <a:ext uri="{FF2B5EF4-FFF2-40B4-BE49-F238E27FC236}">
                <a16:creationId xmlns:a16="http://schemas.microsoft.com/office/drawing/2014/main" id="{41C08785-F49C-19FB-65F2-2EA05186F8BC}"/>
              </a:ext>
            </a:extLst>
          </p:cNvPr>
          <p:cNvPicPr>
            <a:picLocks noChangeAspect="1"/>
          </p:cNvPicPr>
          <p:nvPr/>
        </p:nvPicPr>
        <p:blipFill>
          <a:blip r:embed="rId5"/>
          <a:stretch>
            <a:fillRect/>
          </a:stretch>
        </p:blipFill>
        <p:spPr>
          <a:xfrm>
            <a:off x="524312" y="1865345"/>
            <a:ext cx="11143376" cy="2188109"/>
          </a:xfrm>
          <a:prstGeom prst="rect">
            <a:avLst/>
          </a:prstGeom>
        </p:spPr>
      </p:pic>
    </p:spTree>
    <p:extLst>
      <p:ext uri="{BB962C8B-B14F-4D97-AF65-F5344CB8AC3E}">
        <p14:creationId xmlns:p14="http://schemas.microsoft.com/office/powerpoint/2010/main" val="290639052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77D7B-0542-4C67-896A-211B8D879C9D}"/>
              </a:ext>
            </a:extLst>
          </p:cNvPr>
          <p:cNvSpPr>
            <a:spLocks noGrp="1"/>
          </p:cNvSpPr>
          <p:nvPr>
            <p:ph type="title"/>
          </p:nvPr>
        </p:nvSpPr>
        <p:spPr>
          <a:xfrm>
            <a:off x="242842" y="166247"/>
            <a:ext cx="11306497" cy="671943"/>
          </a:xfrm>
        </p:spPr>
        <p:txBody>
          <a:bodyPr>
            <a:noAutofit/>
          </a:bodyPr>
          <a:lstStyle/>
          <a:p>
            <a:r>
              <a:rPr lang="en-US" sz="3600" dirty="0">
                <a:latin typeface="Arial" panose="020B0604020202020204" pitchFamily="34" charset="0"/>
                <a:cs typeface="Arial" panose="020B0604020202020204" pitchFamily="34" charset="0"/>
              </a:rPr>
              <a:t>How do I use the Quick Student Export Function?</a:t>
            </a:r>
          </a:p>
        </p:txBody>
      </p:sp>
      <p:sp>
        <p:nvSpPr>
          <p:cNvPr id="34" name="Freeform: Shape 33">
            <a:extLst>
              <a:ext uri="{FF2B5EF4-FFF2-40B4-BE49-F238E27FC236}">
                <a16:creationId xmlns:a16="http://schemas.microsoft.com/office/drawing/2014/main" id="{DF747781-A3E0-FF9B-90F1-9182A5F11D4E}"/>
              </a:ext>
            </a:extLst>
          </p:cNvPr>
          <p:cNvSpPr/>
          <p:nvPr/>
        </p:nvSpPr>
        <p:spPr>
          <a:xfrm>
            <a:off x="9254896" y="3694070"/>
            <a:ext cx="3007092" cy="3211830"/>
          </a:xfrm>
          <a:custGeom>
            <a:avLst/>
            <a:gdLst>
              <a:gd name="connsiteX0" fmla="*/ 4061304 w 4331555"/>
              <a:gd name="connsiteY0" fmla="*/ 4588 h 4946275"/>
              <a:gd name="connsiteX1" fmla="*/ 3974219 w 4331555"/>
              <a:gd name="connsiteY1" fmla="*/ 48131 h 4946275"/>
              <a:gd name="connsiteX2" fmla="*/ 3930676 w 4331555"/>
              <a:gd name="connsiteY2" fmla="*/ 77160 h 4946275"/>
              <a:gd name="connsiteX3" fmla="*/ 3800047 w 4331555"/>
              <a:gd name="connsiteY3" fmla="*/ 106188 h 4946275"/>
              <a:gd name="connsiteX4" fmla="*/ 3741990 w 4331555"/>
              <a:gd name="connsiteY4" fmla="*/ 149731 h 4946275"/>
              <a:gd name="connsiteX5" fmla="*/ 3654904 w 4331555"/>
              <a:gd name="connsiteY5" fmla="*/ 207788 h 4946275"/>
              <a:gd name="connsiteX6" fmla="*/ 3553304 w 4331555"/>
              <a:gd name="connsiteY6" fmla="*/ 265845 h 4946275"/>
              <a:gd name="connsiteX7" fmla="*/ 3495247 w 4331555"/>
              <a:gd name="connsiteY7" fmla="*/ 309388 h 4946275"/>
              <a:gd name="connsiteX8" fmla="*/ 3451704 w 4331555"/>
              <a:gd name="connsiteY8" fmla="*/ 338417 h 4946275"/>
              <a:gd name="connsiteX9" fmla="*/ 3422676 w 4331555"/>
              <a:gd name="connsiteY9" fmla="*/ 381960 h 4946275"/>
              <a:gd name="connsiteX10" fmla="*/ 3379133 w 4331555"/>
              <a:gd name="connsiteY10" fmla="*/ 410988 h 4946275"/>
              <a:gd name="connsiteX11" fmla="*/ 3292047 w 4331555"/>
              <a:gd name="connsiteY11" fmla="*/ 512588 h 4946275"/>
              <a:gd name="connsiteX12" fmla="*/ 3277533 w 4331555"/>
              <a:gd name="connsiteY12" fmla="*/ 556131 h 4946275"/>
              <a:gd name="connsiteX13" fmla="*/ 3263019 w 4331555"/>
              <a:gd name="connsiteY13" fmla="*/ 657731 h 4946275"/>
              <a:gd name="connsiteX14" fmla="*/ 3350104 w 4331555"/>
              <a:gd name="connsiteY14" fmla="*/ 686760 h 4946275"/>
              <a:gd name="connsiteX15" fmla="*/ 3364619 w 4331555"/>
              <a:gd name="connsiteY15" fmla="*/ 933502 h 4946275"/>
              <a:gd name="connsiteX16" fmla="*/ 3350104 w 4331555"/>
              <a:gd name="connsiteY16" fmla="*/ 977045 h 4946275"/>
              <a:gd name="connsiteX17" fmla="*/ 3306562 w 4331555"/>
              <a:gd name="connsiteY17" fmla="*/ 1020588 h 4946275"/>
              <a:gd name="connsiteX18" fmla="*/ 3277533 w 4331555"/>
              <a:gd name="connsiteY18" fmla="*/ 1064131 h 4946275"/>
              <a:gd name="connsiteX19" fmla="*/ 3219476 w 4331555"/>
              <a:gd name="connsiteY19" fmla="*/ 1136702 h 4946275"/>
              <a:gd name="connsiteX20" fmla="*/ 3117876 w 4331555"/>
              <a:gd name="connsiteY20" fmla="*/ 1223788 h 4946275"/>
              <a:gd name="connsiteX21" fmla="*/ 3059819 w 4331555"/>
              <a:gd name="connsiteY21" fmla="*/ 1252817 h 4946275"/>
              <a:gd name="connsiteX22" fmla="*/ 3001762 w 4331555"/>
              <a:gd name="connsiteY22" fmla="*/ 1339902 h 4946275"/>
              <a:gd name="connsiteX23" fmla="*/ 3030790 w 4331555"/>
              <a:gd name="connsiteY23" fmla="*/ 1426988 h 4946275"/>
              <a:gd name="connsiteX24" fmla="*/ 2972733 w 4331555"/>
              <a:gd name="connsiteY24" fmla="*/ 1717274 h 4946275"/>
              <a:gd name="connsiteX25" fmla="*/ 2842104 w 4331555"/>
              <a:gd name="connsiteY25" fmla="*/ 1847902 h 4946275"/>
              <a:gd name="connsiteX26" fmla="*/ 2827590 w 4331555"/>
              <a:gd name="connsiteY26" fmla="*/ 1891445 h 4946275"/>
              <a:gd name="connsiteX27" fmla="*/ 2769533 w 4331555"/>
              <a:gd name="connsiteY27" fmla="*/ 1964017 h 4946275"/>
              <a:gd name="connsiteX28" fmla="*/ 2755019 w 4331555"/>
              <a:gd name="connsiteY28" fmla="*/ 2080131 h 4946275"/>
              <a:gd name="connsiteX29" fmla="*/ 2711476 w 4331555"/>
              <a:gd name="connsiteY29" fmla="*/ 2181731 h 4946275"/>
              <a:gd name="connsiteX30" fmla="*/ 2667933 w 4331555"/>
              <a:gd name="connsiteY30" fmla="*/ 2225274 h 4946275"/>
              <a:gd name="connsiteX31" fmla="*/ 2638904 w 4331555"/>
              <a:gd name="connsiteY31" fmla="*/ 2268817 h 4946275"/>
              <a:gd name="connsiteX32" fmla="*/ 2493762 w 4331555"/>
              <a:gd name="connsiteY32" fmla="*/ 2428474 h 4946275"/>
              <a:gd name="connsiteX33" fmla="*/ 2479247 w 4331555"/>
              <a:gd name="connsiteY33" fmla="*/ 2472017 h 4946275"/>
              <a:gd name="connsiteX34" fmla="*/ 2450219 w 4331555"/>
              <a:gd name="connsiteY34" fmla="*/ 2602645 h 4946275"/>
              <a:gd name="connsiteX35" fmla="*/ 2421190 w 4331555"/>
              <a:gd name="connsiteY35" fmla="*/ 2718760 h 4946275"/>
              <a:gd name="connsiteX36" fmla="*/ 2406676 w 4331555"/>
              <a:gd name="connsiteY36" fmla="*/ 2762302 h 4946275"/>
              <a:gd name="connsiteX37" fmla="*/ 2334104 w 4331555"/>
              <a:gd name="connsiteY37" fmla="*/ 2863902 h 4946275"/>
              <a:gd name="connsiteX38" fmla="*/ 2247019 w 4331555"/>
              <a:gd name="connsiteY38" fmla="*/ 2907445 h 4946275"/>
              <a:gd name="connsiteX39" fmla="*/ 2188962 w 4331555"/>
              <a:gd name="connsiteY39" fmla="*/ 2965502 h 4946275"/>
              <a:gd name="connsiteX40" fmla="*/ 2145419 w 4331555"/>
              <a:gd name="connsiteY40" fmla="*/ 2980017 h 4946275"/>
              <a:gd name="connsiteX41" fmla="*/ 2058333 w 4331555"/>
              <a:gd name="connsiteY41" fmla="*/ 3038074 h 4946275"/>
              <a:gd name="connsiteX42" fmla="*/ 1956733 w 4331555"/>
              <a:gd name="connsiteY42" fmla="*/ 3110645 h 4946275"/>
              <a:gd name="connsiteX43" fmla="*/ 1913190 w 4331555"/>
              <a:gd name="connsiteY43" fmla="*/ 3154188 h 4946275"/>
              <a:gd name="connsiteX44" fmla="*/ 1869647 w 4331555"/>
              <a:gd name="connsiteY44" fmla="*/ 3183217 h 4946275"/>
              <a:gd name="connsiteX45" fmla="*/ 1811590 w 4331555"/>
              <a:gd name="connsiteY45" fmla="*/ 3270302 h 4946275"/>
              <a:gd name="connsiteX46" fmla="*/ 1782562 w 4331555"/>
              <a:gd name="connsiteY46" fmla="*/ 3313845 h 4946275"/>
              <a:gd name="connsiteX47" fmla="*/ 1753533 w 4331555"/>
              <a:gd name="connsiteY47" fmla="*/ 3357388 h 4946275"/>
              <a:gd name="connsiteX48" fmla="*/ 1695476 w 4331555"/>
              <a:gd name="connsiteY48" fmla="*/ 3458988 h 4946275"/>
              <a:gd name="connsiteX49" fmla="*/ 1593876 w 4331555"/>
              <a:gd name="connsiteY49" fmla="*/ 3604131 h 4946275"/>
              <a:gd name="connsiteX50" fmla="*/ 1492276 w 4331555"/>
              <a:gd name="connsiteY50" fmla="*/ 3691217 h 4946275"/>
              <a:gd name="connsiteX51" fmla="*/ 1361647 w 4331555"/>
              <a:gd name="connsiteY51" fmla="*/ 3749274 h 4946275"/>
              <a:gd name="connsiteX52" fmla="*/ 1318104 w 4331555"/>
              <a:gd name="connsiteY52" fmla="*/ 3763788 h 4946275"/>
              <a:gd name="connsiteX53" fmla="*/ 1231019 w 4331555"/>
              <a:gd name="connsiteY53" fmla="*/ 3821845 h 4946275"/>
              <a:gd name="connsiteX54" fmla="*/ 1158447 w 4331555"/>
              <a:gd name="connsiteY54" fmla="*/ 3879902 h 4946275"/>
              <a:gd name="connsiteX55" fmla="*/ 1100390 w 4331555"/>
              <a:gd name="connsiteY55" fmla="*/ 3981502 h 4946275"/>
              <a:gd name="connsiteX56" fmla="*/ 1071362 w 4331555"/>
              <a:gd name="connsiteY56" fmla="*/ 4025045 h 4946275"/>
              <a:gd name="connsiteX57" fmla="*/ 1013304 w 4331555"/>
              <a:gd name="connsiteY57" fmla="*/ 4039560 h 4946275"/>
              <a:gd name="connsiteX58" fmla="*/ 984276 w 4331555"/>
              <a:gd name="connsiteY58" fmla="*/ 4097617 h 4946275"/>
              <a:gd name="connsiteX59" fmla="*/ 926219 w 4331555"/>
              <a:gd name="connsiteY59" fmla="*/ 4126645 h 4946275"/>
              <a:gd name="connsiteX60" fmla="*/ 839133 w 4331555"/>
              <a:gd name="connsiteY60" fmla="*/ 4170188 h 4946275"/>
              <a:gd name="connsiteX61" fmla="*/ 752047 w 4331555"/>
              <a:gd name="connsiteY61" fmla="*/ 4242760 h 4946275"/>
              <a:gd name="connsiteX62" fmla="*/ 664962 w 4331555"/>
              <a:gd name="connsiteY62" fmla="*/ 4300817 h 4946275"/>
              <a:gd name="connsiteX63" fmla="*/ 621419 w 4331555"/>
              <a:gd name="connsiteY63" fmla="*/ 4329845 h 4946275"/>
              <a:gd name="connsiteX64" fmla="*/ 577876 w 4331555"/>
              <a:gd name="connsiteY64" fmla="*/ 4358874 h 4946275"/>
              <a:gd name="connsiteX65" fmla="*/ 534333 w 4331555"/>
              <a:gd name="connsiteY65" fmla="*/ 4373388 h 4946275"/>
              <a:gd name="connsiteX66" fmla="*/ 476276 w 4331555"/>
              <a:gd name="connsiteY66" fmla="*/ 4460474 h 4946275"/>
              <a:gd name="connsiteX67" fmla="*/ 461762 w 4331555"/>
              <a:gd name="connsiteY67" fmla="*/ 4518531 h 4946275"/>
              <a:gd name="connsiteX68" fmla="*/ 418219 w 4331555"/>
              <a:gd name="connsiteY68" fmla="*/ 4547560 h 4946275"/>
              <a:gd name="connsiteX69" fmla="*/ 331133 w 4331555"/>
              <a:gd name="connsiteY69" fmla="*/ 4576588 h 4946275"/>
              <a:gd name="connsiteX70" fmla="*/ 244047 w 4331555"/>
              <a:gd name="connsiteY70" fmla="*/ 4634645 h 4946275"/>
              <a:gd name="connsiteX71" fmla="*/ 200504 w 4331555"/>
              <a:gd name="connsiteY71" fmla="*/ 4663674 h 4946275"/>
              <a:gd name="connsiteX72" fmla="*/ 156962 w 4331555"/>
              <a:gd name="connsiteY72" fmla="*/ 4678188 h 4946275"/>
              <a:gd name="connsiteX73" fmla="*/ 113419 w 4331555"/>
              <a:gd name="connsiteY73" fmla="*/ 4707217 h 4946275"/>
              <a:gd name="connsiteX74" fmla="*/ 69876 w 4331555"/>
              <a:gd name="connsiteY74" fmla="*/ 4808817 h 4946275"/>
              <a:gd name="connsiteX75" fmla="*/ 26333 w 4331555"/>
              <a:gd name="connsiteY75" fmla="*/ 4837845 h 4946275"/>
              <a:gd name="connsiteX76" fmla="*/ 548847 w 4331555"/>
              <a:gd name="connsiteY76" fmla="*/ 4910417 h 4946275"/>
              <a:gd name="connsiteX77" fmla="*/ 737533 w 4331555"/>
              <a:gd name="connsiteY77" fmla="*/ 4924931 h 4946275"/>
              <a:gd name="connsiteX78" fmla="*/ 2276047 w 4331555"/>
              <a:gd name="connsiteY78" fmla="*/ 4910417 h 4946275"/>
              <a:gd name="connsiteX79" fmla="*/ 2319590 w 4331555"/>
              <a:gd name="connsiteY79" fmla="*/ 4895902 h 4946275"/>
              <a:gd name="connsiteX80" fmla="*/ 2392162 w 4331555"/>
              <a:gd name="connsiteY80" fmla="*/ 4881388 h 4946275"/>
              <a:gd name="connsiteX81" fmla="*/ 2827590 w 4331555"/>
              <a:gd name="connsiteY81" fmla="*/ 4852360 h 4946275"/>
              <a:gd name="connsiteX82" fmla="*/ 3045304 w 4331555"/>
              <a:gd name="connsiteY82" fmla="*/ 4823331 h 4946275"/>
              <a:gd name="connsiteX83" fmla="*/ 3785533 w 4331555"/>
              <a:gd name="connsiteY83" fmla="*/ 4866874 h 4946275"/>
              <a:gd name="connsiteX84" fmla="*/ 3945190 w 4331555"/>
              <a:gd name="connsiteY84" fmla="*/ 4895902 h 4946275"/>
              <a:gd name="connsiteX85" fmla="*/ 4293533 w 4331555"/>
              <a:gd name="connsiteY85" fmla="*/ 4881388 h 4946275"/>
              <a:gd name="connsiteX86" fmla="*/ 4322562 w 4331555"/>
              <a:gd name="connsiteY86" fmla="*/ 4794302 h 4946275"/>
              <a:gd name="connsiteX87" fmla="*/ 4293533 w 4331555"/>
              <a:gd name="connsiteY87" fmla="*/ 3807331 h 4946275"/>
              <a:gd name="connsiteX88" fmla="*/ 4279019 w 4331555"/>
              <a:gd name="connsiteY88" fmla="*/ 2675217 h 4946275"/>
              <a:gd name="connsiteX89" fmla="*/ 4249990 w 4331555"/>
              <a:gd name="connsiteY89" fmla="*/ 1194760 h 4946275"/>
              <a:gd name="connsiteX90" fmla="*/ 4235476 w 4331555"/>
              <a:gd name="connsiteY90" fmla="*/ 904474 h 4946275"/>
              <a:gd name="connsiteX91" fmla="*/ 4206447 w 4331555"/>
              <a:gd name="connsiteY91" fmla="*/ 817388 h 4946275"/>
              <a:gd name="connsiteX92" fmla="*/ 4191933 w 4331555"/>
              <a:gd name="connsiteY92" fmla="*/ 744817 h 4946275"/>
              <a:gd name="connsiteX93" fmla="*/ 4162904 w 4331555"/>
              <a:gd name="connsiteY93" fmla="*/ 628702 h 4946275"/>
              <a:gd name="connsiteX94" fmla="*/ 4133876 w 4331555"/>
              <a:gd name="connsiteY94" fmla="*/ 381960 h 4946275"/>
              <a:gd name="connsiteX95" fmla="*/ 4104847 w 4331555"/>
              <a:gd name="connsiteY95" fmla="*/ 280360 h 4946275"/>
              <a:gd name="connsiteX96" fmla="*/ 4061304 w 4331555"/>
              <a:gd name="connsiteY96" fmla="*/ 164245 h 4946275"/>
              <a:gd name="connsiteX97" fmla="*/ 4061304 w 4331555"/>
              <a:gd name="connsiteY97" fmla="*/ 4588 h 494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4331555" h="4946275">
                <a:moveTo>
                  <a:pt x="4061304" y="4588"/>
                </a:moveTo>
                <a:cubicBezTo>
                  <a:pt x="4046790" y="-14764"/>
                  <a:pt x="4002589" y="32369"/>
                  <a:pt x="3974219" y="48131"/>
                </a:cubicBezTo>
                <a:cubicBezTo>
                  <a:pt x="3958970" y="56603"/>
                  <a:pt x="3946278" y="69359"/>
                  <a:pt x="3930676" y="77160"/>
                </a:cubicBezTo>
                <a:cubicBezTo>
                  <a:pt x="3894946" y="95025"/>
                  <a:pt x="3833492" y="100614"/>
                  <a:pt x="3800047" y="106188"/>
                </a:cubicBezTo>
                <a:cubicBezTo>
                  <a:pt x="3780695" y="120702"/>
                  <a:pt x="3761808" y="135859"/>
                  <a:pt x="3741990" y="149731"/>
                </a:cubicBezTo>
                <a:cubicBezTo>
                  <a:pt x="3713409" y="169738"/>
                  <a:pt x="3682814" y="186855"/>
                  <a:pt x="3654904" y="207788"/>
                </a:cubicBezTo>
                <a:cubicBezTo>
                  <a:pt x="3584607" y="260511"/>
                  <a:pt x="3619796" y="243681"/>
                  <a:pt x="3553304" y="265845"/>
                </a:cubicBezTo>
                <a:cubicBezTo>
                  <a:pt x="3533952" y="280359"/>
                  <a:pt x="3514932" y="295328"/>
                  <a:pt x="3495247" y="309388"/>
                </a:cubicBezTo>
                <a:cubicBezTo>
                  <a:pt x="3481052" y="319527"/>
                  <a:pt x="3464039" y="326082"/>
                  <a:pt x="3451704" y="338417"/>
                </a:cubicBezTo>
                <a:cubicBezTo>
                  <a:pt x="3439369" y="350752"/>
                  <a:pt x="3435011" y="369625"/>
                  <a:pt x="3422676" y="381960"/>
                </a:cubicBezTo>
                <a:cubicBezTo>
                  <a:pt x="3410341" y="394295"/>
                  <a:pt x="3392534" y="399821"/>
                  <a:pt x="3379133" y="410988"/>
                </a:cubicBezTo>
                <a:cubicBezTo>
                  <a:pt x="3338702" y="444680"/>
                  <a:pt x="3324080" y="469878"/>
                  <a:pt x="3292047" y="512588"/>
                </a:cubicBezTo>
                <a:cubicBezTo>
                  <a:pt x="3287209" y="527102"/>
                  <a:pt x="3284375" y="542447"/>
                  <a:pt x="3277533" y="556131"/>
                </a:cubicBezTo>
                <a:cubicBezTo>
                  <a:pt x="3262487" y="586224"/>
                  <a:pt x="3215630" y="617112"/>
                  <a:pt x="3263019" y="657731"/>
                </a:cubicBezTo>
                <a:cubicBezTo>
                  <a:pt x="3286251" y="677644"/>
                  <a:pt x="3350104" y="686760"/>
                  <a:pt x="3350104" y="686760"/>
                </a:cubicBezTo>
                <a:cubicBezTo>
                  <a:pt x="3392073" y="812664"/>
                  <a:pt x="3388818" y="764115"/>
                  <a:pt x="3364619" y="933502"/>
                </a:cubicBezTo>
                <a:cubicBezTo>
                  <a:pt x="3362455" y="948648"/>
                  <a:pt x="3358591" y="964315"/>
                  <a:pt x="3350104" y="977045"/>
                </a:cubicBezTo>
                <a:cubicBezTo>
                  <a:pt x="3338718" y="994124"/>
                  <a:pt x="3319702" y="1004819"/>
                  <a:pt x="3306562" y="1020588"/>
                </a:cubicBezTo>
                <a:cubicBezTo>
                  <a:pt x="3295395" y="1033989"/>
                  <a:pt x="3288000" y="1050176"/>
                  <a:pt x="3277533" y="1064131"/>
                </a:cubicBezTo>
                <a:cubicBezTo>
                  <a:pt x="3258946" y="1088914"/>
                  <a:pt x="3239876" y="1113388"/>
                  <a:pt x="3219476" y="1136702"/>
                </a:cubicBezTo>
                <a:cubicBezTo>
                  <a:pt x="3190813" y="1169460"/>
                  <a:pt x="3154660" y="1200798"/>
                  <a:pt x="3117876" y="1223788"/>
                </a:cubicBezTo>
                <a:cubicBezTo>
                  <a:pt x="3099528" y="1235255"/>
                  <a:pt x="3079171" y="1243141"/>
                  <a:pt x="3059819" y="1252817"/>
                </a:cubicBezTo>
                <a:cubicBezTo>
                  <a:pt x="3040467" y="1281845"/>
                  <a:pt x="2990730" y="1306804"/>
                  <a:pt x="3001762" y="1339902"/>
                </a:cubicBezTo>
                <a:lnTo>
                  <a:pt x="3030790" y="1426988"/>
                </a:lnTo>
                <a:cubicBezTo>
                  <a:pt x="3019607" y="1605912"/>
                  <a:pt x="3061303" y="1621324"/>
                  <a:pt x="2972733" y="1717274"/>
                </a:cubicBezTo>
                <a:cubicBezTo>
                  <a:pt x="2930965" y="1762522"/>
                  <a:pt x="2842104" y="1847902"/>
                  <a:pt x="2842104" y="1847902"/>
                </a:cubicBezTo>
                <a:cubicBezTo>
                  <a:pt x="2837266" y="1862416"/>
                  <a:pt x="2837147" y="1879498"/>
                  <a:pt x="2827590" y="1891445"/>
                </a:cubicBezTo>
                <a:cubicBezTo>
                  <a:pt x="2752560" y="1985233"/>
                  <a:pt x="2806014" y="1854571"/>
                  <a:pt x="2769533" y="1964017"/>
                </a:cubicBezTo>
                <a:cubicBezTo>
                  <a:pt x="2764695" y="2002722"/>
                  <a:pt x="2761997" y="2041754"/>
                  <a:pt x="2755019" y="2080131"/>
                </a:cubicBezTo>
                <a:cubicBezTo>
                  <a:pt x="2750397" y="2105551"/>
                  <a:pt x="2723679" y="2164647"/>
                  <a:pt x="2711476" y="2181731"/>
                </a:cubicBezTo>
                <a:cubicBezTo>
                  <a:pt x="2699545" y="2198434"/>
                  <a:pt x="2681074" y="2209505"/>
                  <a:pt x="2667933" y="2225274"/>
                </a:cubicBezTo>
                <a:cubicBezTo>
                  <a:pt x="2656766" y="2238675"/>
                  <a:pt x="2650638" y="2255909"/>
                  <a:pt x="2638904" y="2268817"/>
                </a:cubicBezTo>
                <a:cubicBezTo>
                  <a:pt x="2599708" y="2311932"/>
                  <a:pt x="2524708" y="2366582"/>
                  <a:pt x="2493762" y="2428474"/>
                </a:cubicBezTo>
                <a:cubicBezTo>
                  <a:pt x="2486920" y="2442158"/>
                  <a:pt x="2483450" y="2457306"/>
                  <a:pt x="2479247" y="2472017"/>
                </a:cubicBezTo>
                <a:cubicBezTo>
                  <a:pt x="2459130" y="2542425"/>
                  <a:pt x="2468175" y="2524837"/>
                  <a:pt x="2450219" y="2602645"/>
                </a:cubicBezTo>
                <a:cubicBezTo>
                  <a:pt x="2441248" y="2641520"/>
                  <a:pt x="2433806" y="2680911"/>
                  <a:pt x="2421190" y="2718760"/>
                </a:cubicBezTo>
                <a:cubicBezTo>
                  <a:pt x="2416352" y="2733274"/>
                  <a:pt x="2413518" y="2748618"/>
                  <a:pt x="2406676" y="2762302"/>
                </a:cubicBezTo>
                <a:cubicBezTo>
                  <a:pt x="2398435" y="2778784"/>
                  <a:pt x="2340678" y="2857328"/>
                  <a:pt x="2334104" y="2863902"/>
                </a:cubicBezTo>
                <a:cubicBezTo>
                  <a:pt x="2305966" y="2892040"/>
                  <a:pt x="2282435" y="2895640"/>
                  <a:pt x="2247019" y="2907445"/>
                </a:cubicBezTo>
                <a:cubicBezTo>
                  <a:pt x="2227667" y="2926797"/>
                  <a:pt x="2211232" y="2949594"/>
                  <a:pt x="2188962" y="2965502"/>
                </a:cubicBezTo>
                <a:cubicBezTo>
                  <a:pt x="2176512" y="2974395"/>
                  <a:pt x="2158793" y="2972587"/>
                  <a:pt x="2145419" y="2980017"/>
                </a:cubicBezTo>
                <a:cubicBezTo>
                  <a:pt x="2114921" y="2996960"/>
                  <a:pt x="2083003" y="3013404"/>
                  <a:pt x="2058333" y="3038074"/>
                </a:cubicBezTo>
                <a:cubicBezTo>
                  <a:pt x="1999491" y="3096916"/>
                  <a:pt x="2033149" y="3072437"/>
                  <a:pt x="1956733" y="3110645"/>
                </a:cubicBezTo>
                <a:cubicBezTo>
                  <a:pt x="1942219" y="3125159"/>
                  <a:pt x="1928959" y="3141047"/>
                  <a:pt x="1913190" y="3154188"/>
                </a:cubicBezTo>
                <a:cubicBezTo>
                  <a:pt x="1899789" y="3165355"/>
                  <a:pt x="1881134" y="3170089"/>
                  <a:pt x="1869647" y="3183217"/>
                </a:cubicBezTo>
                <a:cubicBezTo>
                  <a:pt x="1846673" y="3209473"/>
                  <a:pt x="1830942" y="3241274"/>
                  <a:pt x="1811590" y="3270302"/>
                </a:cubicBezTo>
                <a:lnTo>
                  <a:pt x="1782562" y="3313845"/>
                </a:lnTo>
                <a:lnTo>
                  <a:pt x="1753533" y="3357388"/>
                </a:lnTo>
                <a:cubicBezTo>
                  <a:pt x="1729348" y="3429943"/>
                  <a:pt x="1751394" y="3379105"/>
                  <a:pt x="1695476" y="3458988"/>
                </a:cubicBezTo>
                <a:cubicBezTo>
                  <a:pt x="1663678" y="3504414"/>
                  <a:pt x="1630841" y="3561006"/>
                  <a:pt x="1593876" y="3604131"/>
                </a:cubicBezTo>
                <a:cubicBezTo>
                  <a:pt x="1560562" y="3642998"/>
                  <a:pt x="1534541" y="3661028"/>
                  <a:pt x="1492276" y="3691217"/>
                </a:cubicBezTo>
                <a:cubicBezTo>
                  <a:pt x="1431901" y="3734342"/>
                  <a:pt x="1450147" y="3719774"/>
                  <a:pt x="1361647" y="3749274"/>
                </a:cubicBezTo>
                <a:lnTo>
                  <a:pt x="1318104" y="3763788"/>
                </a:lnTo>
                <a:cubicBezTo>
                  <a:pt x="1289076" y="3783140"/>
                  <a:pt x="1250371" y="3792817"/>
                  <a:pt x="1231019" y="3821845"/>
                </a:cubicBezTo>
                <a:cubicBezTo>
                  <a:pt x="1193503" y="3878118"/>
                  <a:pt x="1218539" y="3859872"/>
                  <a:pt x="1158447" y="3879902"/>
                </a:cubicBezTo>
                <a:cubicBezTo>
                  <a:pt x="1134894" y="3950563"/>
                  <a:pt x="1155310" y="3904614"/>
                  <a:pt x="1100390" y="3981502"/>
                </a:cubicBezTo>
                <a:cubicBezTo>
                  <a:pt x="1090251" y="3995697"/>
                  <a:pt x="1085876" y="4015369"/>
                  <a:pt x="1071362" y="4025045"/>
                </a:cubicBezTo>
                <a:cubicBezTo>
                  <a:pt x="1054764" y="4036110"/>
                  <a:pt x="1032657" y="4034722"/>
                  <a:pt x="1013304" y="4039560"/>
                </a:cubicBezTo>
                <a:cubicBezTo>
                  <a:pt x="1003628" y="4058912"/>
                  <a:pt x="999575" y="4082318"/>
                  <a:pt x="984276" y="4097617"/>
                </a:cubicBezTo>
                <a:cubicBezTo>
                  <a:pt x="968977" y="4112916"/>
                  <a:pt x="945005" y="4115910"/>
                  <a:pt x="926219" y="4126645"/>
                </a:cubicBezTo>
                <a:cubicBezTo>
                  <a:pt x="847435" y="4171664"/>
                  <a:pt x="918968" y="4143577"/>
                  <a:pt x="839133" y="4170188"/>
                </a:cubicBezTo>
                <a:cubicBezTo>
                  <a:pt x="786893" y="4274666"/>
                  <a:pt x="844269" y="4196648"/>
                  <a:pt x="752047" y="4242760"/>
                </a:cubicBezTo>
                <a:cubicBezTo>
                  <a:pt x="720843" y="4258362"/>
                  <a:pt x="693990" y="4281465"/>
                  <a:pt x="664962" y="4300817"/>
                </a:cubicBezTo>
                <a:lnTo>
                  <a:pt x="621419" y="4329845"/>
                </a:lnTo>
                <a:cubicBezTo>
                  <a:pt x="606905" y="4339521"/>
                  <a:pt x="594425" y="4353358"/>
                  <a:pt x="577876" y="4358874"/>
                </a:cubicBezTo>
                <a:lnTo>
                  <a:pt x="534333" y="4373388"/>
                </a:lnTo>
                <a:cubicBezTo>
                  <a:pt x="489018" y="4509336"/>
                  <a:pt x="563253" y="4308265"/>
                  <a:pt x="476276" y="4460474"/>
                </a:cubicBezTo>
                <a:cubicBezTo>
                  <a:pt x="466379" y="4477794"/>
                  <a:pt x="472827" y="4501933"/>
                  <a:pt x="461762" y="4518531"/>
                </a:cubicBezTo>
                <a:cubicBezTo>
                  <a:pt x="452086" y="4533045"/>
                  <a:pt x="434160" y="4540475"/>
                  <a:pt x="418219" y="4547560"/>
                </a:cubicBezTo>
                <a:cubicBezTo>
                  <a:pt x="390257" y="4559987"/>
                  <a:pt x="331133" y="4576588"/>
                  <a:pt x="331133" y="4576588"/>
                </a:cubicBezTo>
                <a:lnTo>
                  <a:pt x="244047" y="4634645"/>
                </a:lnTo>
                <a:cubicBezTo>
                  <a:pt x="229533" y="4644321"/>
                  <a:pt x="217053" y="4658158"/>
                  <a:pt x="200504" y="4663674"/>
                </a:cubicBezTo>
                <a:lnTo>
                  <a:pt x="156962" y="4678188"/>
                </a:lnTo>
                <a:cubicBezTo>
                  <a:pt x="142448" y="4687864"/>
                  <a:pt x="123095" y="4692703"/>
                  <a:pt x="113419" y="4707217"/>
                </a:cubicBezTo>
                <a:cubicBezTo>
                  <a:pt x="46800" y="4807144"/>
                  <a:pt x="151833" y="4726860"/>
                  <a:pt x="69876" y="4808817"/>
                </a:cubicBezTo>
                <a:cubicBezTo>
                  <a:pt x="57541" y="4821152"/>
                  <a:pt x="40847" y="4828169"/>
                  <a:pt x="26333" y="4837845"/>
                </a:cubicBezTo>
                <a:cubicBezTo>
                  <a:pt x="-44962" y="5051734"/>
                  <a:pt x="-2385" y="4877343"/>
                  <a:pt x="548847" y="4910417"/>
                </a:cubicBezTo>
                <a:cubicBezTo>
                  <a:pt x="611815" y="4914195"/>
                  <a:pt x="674638" y="4920093"/>
                  <a:pt x="737533" y="4924931"/>
                </a:cubicBezTo>
                <a:lnTo>
                  <a:pt x="2276047" y="4910417"/>
                </a:lnTo>
                <a:cubicBezTo>
                  <a:pt x="2291344" y="4910136"/>
                  <a:pt x="2304747" y="4899613"/>
                  <a:pt x="2319590" y="4895902"/>
                </a:cubicBezTo>
                <a:cubicBezTo>
                  <a:pt x="2343523" y="4889919"/>
                  <a:pt x="2367582" y="4883495"/>
                  <a:pt x="2392162" y="4881388"/>
                </a:cubicBezTo>
                <a:cubicBezTo>
                  <a:pt x="2537095" y="4868965"/>
                  <a:pt x="2682447" y="4862036"/>
                  <a:pt x="2827590" y="4852360"/>
                </a:cubicBezTo>
                <a:cubicBezTo>
                  <a:pt x="2900161" y="4842684"/>
                  <a:pt x="2972112" y="4825116"/>
                  <a:pt x="3045304" y="4823331"/>
                </a:cubicBezTo>
                <a:cubicBezTo>
                  <a:pt x="3243718" y="4818491"/>
                  <a:pt x="3586562" y="4850956"/>
                  <a:pt x="3785533" y="4866874"/>
                </a:cubicBezTo>
                <a:cubicBezTo>
                  <a:pt x="3809129" y="4871593"/>
                  <a:pt x="3926619" y="4895902"/>
                  <a:pt x="3945190" y="4895902"/>
                </a:cubicBezTo>
                <a:cubicBezTo>
                  <a:pt x="4061405" y="4895902"/>
                  <a:pt x="4177419" y="4886226"/>
                  <a:pt x="4293533" y="4881388"/>
                </a:cubicBezTo>
                <a:cubicBezTo>
                  <a:pt x="4303209" y="4852359"/>
                  <a:pt x="4323048" y="4824897"/>
                  <a:pt x="4322562" y="4794302"/>
                </a:cubicBezTo>
                <a:cubicBezTo>
                  <a:pt x="4307655" y="3855236"/>
                  <a:pt x="4367830" y="4178821"/>
                  <a:pt x="4293533" y="3807331"/>
                </a:cubicBezTo>
                <a:cubicBezTo>
                  <a:pt x="4288695" y="3429960"/>
                  <a:pt x="4283332" y="3052595"/>
                  <a:pt x="4279019" y="2675217"/>
                </a:cubicBezTo>
                <a:cubicBezTo>
                  <a:pt x="4262550" y="1234162"/>
                  <a:pt x="4356633" y="1727984"/>
                  <a:pt x="4249990" y="1194760"/>
                </a:cubicBezTo>
                <a:cubicBezTo>
                  <a:pt x="4245152" y="1097998"/>
                  <a:pt x="4246581" y="1000718"/>
                  <a:pt x="4235476" y="904474"/>
                </a:cubicBezTo>
                <a:cubicBezTo>
                  <a:pt x="4231969" y="874077"/>
                  <a:pt x="4212448" y="847393"/>
                  <a:pt x="4206447" y="817388"/>
                </a:cubicBezTo>
                <a:cubicBezTo>
                  <a:pt x="4201609" y="793198"/>
                  <a:pt x="4197916" y="768750"/>
                  <a:pt x="4191933" y="744817"/>
                </a:cubicBezTo>
                <a:cubicBezTo>
                  <a:pt x="4147297" y="566268"/>
                  <a:pt x="4216412" y="896230"/>
                  <a:pt x="4162904" y="628702"/>
                </a:cubicBezTo>
                <a:cubicBezTo>
                  <a:pt x="4152777" y="517299"/>
                  <a:pt x="4153292" y="479043"/>
                  <a:pt x="4133876" y="381960"/>
                </a:cubicBezTo>
                <a:cubicBezTo>
                  <a:pt x="4106722" y="246186"/>
                  <a:pt x="4132519" y="391047"/>
                  <a:pt x="4104847" y="280360"/>
                </a:cubicBezTo>
                <a:cubicBezTo>
                  <a:pt x="4079736" y="179919"/>
                  <a:pt x="4109091" y="235925"/>
                  <a:pt x="4061304" y="164245"/>
                </a:cubicBezTo>
                <a:cubicBezTo>
                  <a:pt x="4080513" y="87414"/>
                  <a:pt x="4075818" y="23940"/>
                  <a:pt x="4061304" y="4588"/>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9040A609-A017-280D-7EE1-900B7A877446}"/>
              </a:ext>
            </a:extLst>
          </p:cNvPr>
          <p:cNvPicPr>
            <a:picLocks noChangeAspect="1"/>
          </p:cNvPicPr>
          <p:nvPr/>
        </p:nvPicPr>
        <p:blipFill>
          <a:blip r:embed="rId3"/>
          <a:stretch>
            <a:fillRect/>
          </a:stretch>
        </p:blipFill>
        <p:spPr>
          <a:xfrm>
            <a:off x="10354464" y="3898600"/>
            <a:ext cx="1816291" cy="2566277"/>
          </a:xfrm>
          <a:prstGeom prst="rect">
            <a:avLst/>
          </a:prstGeom>
        </p:spPr>
      </p:pic>
      <p:pic>
        <p:nvPicPr>
          <p:cNvPr id="35" name="Picture 34">
            <a:extLst>
              <a:ext uri="{FF2B5EF4-FFF2-40B4-BE49-F238E27FC236}">
                <a16:creationId xmlns:a16="http://schemas.microsoft.com/office/drawing/2014/main" id="{D35DD56E-556E-8A53-7D39-58E8217C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1974" y="4693299"/>
            <a:ext cx="2384156" cy="2147888"/>
          </a:xfrm>
          <a:prstGeom prst="rect">
            <a:avLst/>
          </a:prstGeom>
        </p:spPr>
      </p:pic>
      <p:sp>
        <p:nvSpPr>
          <p:cNvPr id="17" name="Content Placeholder 16">
            <a:extLst>
              <a:ext uri="{FF2B5EF4-FFF2-40B4-BE49-F238E27FC236}">
                <a16:creationId xmlns:a16="http://schemas.microsoft.com/office/drawing/2014/main" id="{E5119300-ACD9-292F-687F-8A9BDAAB2F50}"/>
              </a:ext>
            </a:extLst>
          </p:cNvPr>
          <p:cNvSpPr>
            <a:spLocks noGrp="1"/>
          </p:cNvSpPr>
          <p:nvPr>
            <p:ph idx="1"/>
          </p:nvPr>
        </p:nvSpPr>
        <p:spPr>
          <a:xfrm>
            <a:off x="242842" y="906011"/>
            <a:ext cx="10515600" cy="5103545"/>
          </a:xfrm>
        </p:spPr>
        <p:txBody>
          <a:bodyPr/>
          <a:lstStyle/>
          <a:p>
            <a:r>
              <a:rPr lang="en-US" dirty="0">
                <a:latin typeface="Henny Penny"/>
              </a:rPr>
              <a:t>Select Next &amp; Click “</a:t>
            </a:r>
            <a:r>
              <a:rPr lang="en-US" b="1" dirty="0">
                <a:latin typeface="Henny Penny"/>
              </a:rPr>
              <a:t>Build DAT</a:t>
            </a:r>
            <a:r>
              <a:rPr lang="en-US" dirty="0">
                <a:latin typeface="Henny Penny"/>
              </a:rPr>
              <a:t>”</a:t>
            </a:r>
          </a:p>
          <a:p>
            <a:r>
              <a:rPr lang="en-US" dirty="0">
                <a:latin typeface="Henny Penny"/>
              </a:rPr>
              <a:t>This will populate fields needed for:</a:t>
            </a:r>
          </a:p>
          <a:p>
            <a:pPr lvl="1"/>
            <a:r>
              <a:rPr lang="en-US" dirty="0">
                <a:latin typeface="Henny Penny"/>
              </a:rPr>
              <a:t>Quick Export –or-</a:t>
            </a:r>
          </a:p>
          <a:p>
            <a:pPr lvl="1"/>
            <a:r>
              <a:rPr lang="en-US" dirty="0">
                <a:latin typeface="Henny Penny"/>
              </a:rPr>
              <a:t>List Students Function –or-</a:t>
            </a:r>
          </a:p>
          <a:p>
            <a:pPr lvl="1"/>
            <a:r>
              <a:rPr lang="en-US" dirty="0">
                <a:latin typeface="Henny Penny"/>
              </a:rPr>
              <a:t>Report</a:t>
            </a:r>
          </a:p>
          <a:p>
            <a:pPr lvl="1"/>
            <a:endParaRPr lang="en-US" dirty="0">
              <a:latin typeface="Henny Penny"/>
            </a:endParaRPr>
          </a:p>
          <a:p>
            <a:pPr lvl="1"/>
            <a:endParaRPr lang="en-US" dirty="0">
              <a:latin typeface="Henny Penny"/>
            </a:endParaRPr>
          </a:p>
          <a:p>
            <a:pPr lvl="1"/>
            <a:endParaRPr lang="en-US" dirty="0">
              <a:latin typeface="Henny Penny"/>
            </a:endParaRPr>
          </a:p>
          <a:p>
            <a:pPr lvl="1"/>
            <a:endParaRPr lang="en-US" dirty="0">
              <a:latin typeface="Henny Penny"/>
            </a:endParaRPr>
          </a:p>
          <a:p>
            <a:pPr lvl="1"/>
            <a:endParaRPr lang="en-US" dirty="0">
              <a:latin typeface="Henny Penny"/>
            </a:endParaRPr>
          </a:p>
          <a:p>
            <a:pPr lvl="1"/>
            <a:endParaRPr lang="en-US" dirty="0">
              <a:latin typeface="Henny Penny"/>
            </a:endParaRPr>
          </a:p>
          <a:p>
            <a:pPr lvl="1"/>
            <a:r>
              <a:rPr lang="en-US" dirty="0">
                <a:latin typeface="Henny Penny"/>
              </a:rPr>
              <a:t>You can hit “</a:t>
            </a:r>
            <a:r>
              <a:rPr lang="en-US" b="1" dirty="0">
                <a:latin typeface="Henny Penny"/>
              </a:rPr>
              <a:t>Copy</a:t>
            </a:r>
            <a:r>
              <a:rPr lang="en-US" dirty="0">
                <a:latin typeface="Henny Penny"/>
              </a:rPr>
              <a:t>” for Quick Export for this example.</a:t>
            </a:r>
          </a:p>
          <a:p>
            <a:pPr marL="0" indent="0">
              <a:buNone/>
            </a:pPr>
            <a:endParaRPr lang="en-US" b="1" dirty="0">
              <a:latin typeface="Henny Penny"/>
            </a:endParaRPr>
          </a:p>
          <a:p>
            <a:endParaRPr lang="en-US" b="1" dirty="0">
              <a:latin typeface="Henny Penny"/>
            </a:endParaRPr>
          </a:p>
          <a:p>
            <a:endParaRPr lang="en-US" b="1" dirty="0">
              <a:latin typeface="Henny Penny"/>
            </a:endParaRPr>
          </a:p>
          <a:p>
            <a:endParaRPr lang="en-US" b="1" dirty="0">
              <a:latin typeface="Henny Penny"/>
            </a:endParaRPr>
          </a:p>
          <a:p>
            <a:endParaRPr lang="en-US" b="1" dirty="0">
              <a:latin typeface="Henny Penny"/>
            </a:endParaRPr>
          </a:p>
          <a:p>
            <a:endParaRPr lang="en-US" b="1" dirty="0">
              <a:latin typeface="Henny Penny"/>
            </a:endParaRPr>
          </a:p>
          <a:p>
            <a:endParaRPr lang="en-US" b="1" dirty="0">
              <a:latin typeface="Henny Penny"/>
            </a:endParaRPr>
          </a:p>
          <a:p>
            <a:endParaRPr lang="en-US" dirty="0">
              <a:latin typeface="Henny Penny"/>
            </a:endParaRPr>
          </a:p>
          <a:p>
            <a:endParaRPr lang="en-US" dirty="0">
              <a:latin typeface="Henny Penny"/>
            </a:endParaRPr>
          </a:p>
        </p:txBody>
      </p:sp>
      <p:pic>
        <p:nvPicPr>
          <p:cNvPr id="5" name="Picture 4">
            <a:extLst>
              <a:ext uri="{FF2B5EF4-FFF2-40B4-BE49-F238E27FC236}">
                <a16:creationId xmlns:a16="http://schemas.microsoft.com/office/drawing/2014/main" id="{4E5DF591-1DBB-71A7-06F9-D5D6EDC8465E}"/>
              </a:ext>
            </a:extLst>
          </p:cNvPr>
          <p:cNvPicPr>
            <a:picLocks noChangeAspect="1"/>
          </p:cNvPicPr>
          <p:nvPr/>
        </p:nvPicPr>
        <p:blipFill>
          <a:blip r:embed="rId5"/>
          <a:stretch>
            <a:fillRect/>
          </a:stretch>
        </p:blipFill>
        <p:spPr>
          <a:xfrm>
            <a:off x="442751" y="3259637"/>
            <a:ext cx="11306497" cy="2158398"/>
          </a:xfrm>
          <a:prstGeom prst="rect">
            <a:avLst/>
          </a:prstGeom>
        </p:spPr>
      </p:pic>
      <p:sp>
        <p:nvSpPr>
          <p:cNvPr id="6" name="Rectangle 5">
            <a:extLst>
              <a:ext uri="{FF2B5EF4-FFF2-40B4-BE49-F238E27FC236}">
                <a16:creationId xmlns:a16="http://schemas.microsoft.com/office/drawing/2014/main" id="{17A99ED5-CD07-583E-F816-9813F809ABD0}"/>
              </a:ext>
            </a:extLst>
          </p:cNvPr>
          <p:cNvSpPr/>
          <p:nvPr/>
        </p:nvSpPr>
        <p:spPr>
          <a:xfrm>
            <a:off x="11262609" y="5181738"/>
            <a:ext cx="486639" cy="23629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78947F2-13A7-6F90-E3FA-5FB44C212FE2}"/>
              </a:ext>
            </a:extLst>
          </p:cNvPr>
          <p:cNvSpPr/>
          <p:nvPr/>
        </p:nvSpPr>
        <p:spPr>
          <a:xfrm>
            <a:off x="6110476" y="4575150"/>
            <a:ext cx="486639" cy="23629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928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97"/>
        <p:cNvGrpSpPr/>
        <p:nvPr/>
      </p:nvGrpSpPr>
      <p:grpSpPr>
        <a:xfrm>
          <a:off x="0" y="0"/>
          <a:ext cx="0" cy="0"/>
          <a:chOff x="0" y="0"/>
          <a:chExt cx="0" cy="0"/>
        </a:xfrm>
      </p:grpSpPr>
      <p:sp>
        <p:nvSpPr>
          <p:cNvPr id="4598" name="Google Shape;4598;p49"/>
          <p:cNvSpPr txBox="1">
            <a:spLocks noGrp="1"/>
          </p:cNvSpPr>
          <p:nvPr>
            <p:ph type="title"/>
          </p:nvPr>
        </p:nvSpPr>
        <p:spPr>
          <a:xfrm>
            <a:off x="2744751" y="2314388"/>
            <a:ext cx="6702365" cy="2594800"/>
          </a:xfrm>
          <a:prstGeom prst="rect">
            <a:avLst/>
          </a:prstGeom>
        </p:spPr>
        <p:txBody>
          <a:bodyPr spcFirstLastPara="1" wrap="square" lIns="121900" tIns="121900" rIns="121900" bIns="121900" anchor="ctr" anchorCtr="0">
            <a:noAutofit/>
          </a:bodyPr>
          <a:lstStyle/>
          <a:p>
            <a:r>
              <a:rPr lang="en" sz="9600" dirty="0">
                <a:solidFill>
                  <a:schemeClr val="accent5"/>
                </a:solidFill>
                <a:latin typeface="Harry P" panose="00000400000000000000" pitchFamily="2" charset="0"/>
              </a:rPr>
              <a:t>Periods</a:t>
            </a:r>
            <a:endParaRPr sz="9600" dirty="0">
              <a:solidFill>
                <a:schemeClr val="accent5"/>
              </a:solidFill>
              <a:latin typeface="Harry P" panose="00000400000000000000" pitchFamily="2" charset="0"/>
            </a:endParaRPr>
          </a:p>
        </p:txBody>
      </p:sp>
      <p:sp>
        <p:nvSpPr>
          <p:cNvPr id="4599" name="Google Shape;4599;p49"/>
          <p:cNvSpPr txBox="1">
            <a:spLocks noGrp="1"/>
          </p:cNvSpPr>
          <p:nvPr>
            <p:ph type="subTitle" idx="1"/>
          </p:nvPr>
        </p:nvSpPr>
        <p:spPr>
          <a:xfrm>
            <a:off x="3417133" y="5405509"/>
            <a:ext cx="5357600" cy="697200"/>
          </a:xfrm>
          <a:prstGeom prst="rect">
            <a:avLst/>
          </a:prstGeom>
        </p:spPr>
        <p:txBody>
          <a:bodyPr spcFirstLastPara="1" wrap="square" lIns="121900" tIns="121900" rIns="121900" bIns="121900" anchor="t" anchorCtr="0">
            <a:noAutofit/>
          </a:bodyPr>
          <a:lstStyle/>
          <a:p>
            <a:pPr marL="0" indent="0"/>
            <a:r>
              <a:rPr lang="en" dirty="0">
                <a:solidFill>
                  <a:schemeClr val="dk1"/>
                </a:solidFill>
              </a:rPr>
              <a:t>How to Set up Periods</a:t>
            </a:r>
            <a:endParaRPr dirty="0">
              <a:solidFill>
                <a:schemeClr val="dk1"/>
              </a:solidFill>
            </a:endParaRPr>
          </a:p>
        </p:txBody>
      </p:sp>
      <p:sp>
        <p:nvSpPr>
          <p:cNvPr id="4600" name="Google Shape;4600;p49"/>
          <p:cNvSpPr txBox="1">
            <a:spLocks noGrp="1"/>
          </p:cNvSpPr>
          <p:nvPr>
            <p:ph type="title" idx="2"/>
          </p:nvPr>
        </p:nvSpPr>
        <p:spPr>
          <a:xfrm>
            <a:off x="5046733" y="1031084"/>
            <a:ext cx="2098400" cy="1029600"/>
          </a:xfrm>
          <a:prstGeom prst="rect">
            <a:avLst/>
          </a:prstGeom>
        </p:spPr>
        <p:txBody>
          <a:bodyPr spcFirstLastPara="1" wrap="square" lIns="121900" tIns="121900" rIns="121900" bIns="121900" anchor="ctr" anchorCtr="0">
            <a:noAutofit/>
          </a:bodyPr>
          <a:lstStyle/>
          <a:p>
            <a:r>
              <a:rPr lang="en" sz="10666" dirty="0">
                <a:latin typeface="Harry P" panose="00000400000000000000" pitchFamily="2" charset="0"/>
              </a:rPr>
              <a:t>02</a:t>
            </a:r>
            <a:endParaRPr sz="10666" dirty="0">
              <a:latin typeface="Harry P" panose="00000400000000000000" pitchFamily="2" charset="0"/>
            </a:endParaRPr>
          </a:p>
        </p:txBody>
      </p:sp>
      <p:pic>
        <p:nvPicPr>
          <p:cNvPr id="3" name="Imagen 2"/>
          <p:cNvPicPr>
            <a:picLocks noChangeAspect="1"/>
          </p:cNvPicPr>
          <p:nvPr/>
        </p:nvPicPr>
        <p:blipFill>
          <a:blip r:embed="rId3"/>
          <a:stretch>
            <a:fillRect/>
          </a:stretch>
        </p:blipFill>
        <p:spPr>
          <a:xfrm rot="18000000">
            <a:off x="8494899" y="3783817"/>
            <a:ext cx="2610000" cy="525000"/>
          </a:xfrm>
          <a:prstGeom prst="rect">
            <a:avLst/>
          </a:prstGeom>
        </p:spPr>
      </p:pic>
      <p:pic>
        <p:nvPicPr>
          <p:cNvPr id="9" name="Imagen 8"/>
          <p:cNvPicPr>
            <a:picLocks noChangeAspect="1"/>
          </p:cNvPicPr>
          <p:nvPr/>
        </p:nvPicPr>
        <p:blipFill>
          <a:blip r:embed="rId3"/>
          <a:stretch>
            <a:fillRect/>
          </a:stretch>
        </p:blipFill>
        <p:spPr>
          <a:xfrm rot="3600000">
            <a:off x="1223329" y="3765217"/>
            <a:ext cx="2610000" cy="525000"/>
          </a:xfrm>
          <a:prstGeom prst="rect">
            <a:avLst/>
          </a:prstGeom>
        </p:spPr>
      </p:pic>
    </p:spTree>
    <p:extLst>
      <p:ext uri="{BB962C8B-B14F-4D97-AF65-F5344CB8AC3E}">
        <p14:creationId xmlns:p14="http://schemas.microsoft.com/office/powerpoint/2010/main" val="88331906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77D7B-0542-4C67-896A-211B8D879C9D}"/>
              </a:ext>
            </a:extLst>
          </p:cNvPr>
          <p:cNvSpPr>
            <a:spLocks noGrp="1"/>
          </p:cNvSpPr>
          <p:nvPr>
            <p:ph type="title"/>
          </p:nvPr>
        </p:nvSpPr>
        <p:spPr>
          <a:xfrm>
            <a:off x="242842" y="166247"/>
            <a:ext cx="11306497" cy="671943"/>
          </a:xfrm>
        </p:spPr>
        <p:txBody>
          <a:bodyPr>
            <a:noAutofit/>
          </a:bodyPr>
          <a:lstStyle/>
          <a:p>
            <a:r>
              <a:rPr lang="en-US" sz="3600" dirty="0">
                <a:latin typeface="Arial" panose="020B0604020202020204" pitchFamily="34" charset="0"/>
                <a:cs typeface="Arial" panose="020B0604020202020204" pitchFamily="34" charset="0"/>
              </a:rPr>
              <a:t>How do I use the Quick Student Export Function?</a:t>
            </a:r>
          </a:p>
        </p:txBody>
      </p:sp>
      <p:sp>
        <p:nvSpPr>
          <p:cNvPr id="34" name="Freeform: Shape 33">
            <a:extLst>
              <a:ext uri="{FF2B5EF4-FFF2-40B4-BE49-F238E27FC236}">
                <a16:creationId xmlns:a16="http://schemas.microsoft.com/office/drawing/2014/main" id="{DF747781-A3E0-FF9B-90F1-9182A5F11D4E}"/>
              </a:ext>
            </a:extLst>
          </p:cNvPr>
          <p:cNvSpPr/>
          <p:nvPr/>
        </p:nvSpPr>
        <p:spPr>
          <a:xfrm>
            <a:off x="9254896" y="3694070"/>
            <a:ext cx="3007092" cy="3211830"/>
          </a:xfrm>
          <a:custGeom>
            <a:avLst/>
            <a:gdLst>
              <a:gd name="connsiteX0" fmla="*/ 4061304 w 4331555"/>
              <a:gd name="connsiteY0" fmla="*/ 4588 h 4946275"/>
              <a:gd name="connsiteX1" fmla="*/ 3974219 w 4331555"/>
              <a:gd name="connsiteY1" fmla="*/ 48131 h 4946275"/>
              <a:gd name="connsiteX2" fmla="*/ 3930676 w 4331555"/>
              <a:gd name="connsiteY2" fmla="*/ 77160 h 4946275"/>
              <a:gd name="connsiteX3" fmla="*/ 3800047 w 4331555"/>
              <a:gd name="connsiteY3" fmla="*/ 106188 h 4946275"/>
              <a:gd name="connsiteX4" fmla="*/ 3741990 w 4331555"/>
              <a:gd name="connsiteY4" fmla="*/ 149731 h 4946275"/>
              <a:gd name="connsiteX5" fmla="*/ 3654904 w 4331555"/>
              <a:gd name="connsiteY5" fmla="*/ 207788 h 4946275"/>
              <a:gd name="connsiteX6" fmla="*/ 3553304 w 4331555"/>
              <a:gd name="connsiteY6" fmla="*/ 265845 h 4946275"/>
              <a:gd name="connsiteX7" fmla="*/ 3495247 w 4331555"/>
              <a:gd name="connsiteY7" fmla="*/ 309388 h 4946275"/>
              <a:gd name="connsiteX8" fmla="*/ 3451704 w 4331555"/>
              <a:gd name="connsiteY8" fmla="*/ 338417 h 4946275"/>
              <a:gd name="connsiteX9" fmla="*/ 3422676 w 4331555"/>
              <a:gd name="connsiteY9" fmla="*/ 381960 h 4946275"/>
              <a:gd name="connsiteX10" fmla="*/ 3379133 w 4331555"/>
              <a:gd name="connsiteY10" fmla="*/ 410988 h 4946275"/>
              <a:gd name="connsiteX11" fmla="*/ 3292047 w 4331555"/>
              <a:gd name="connsiteY11" fmla="*/ 512588 h 4946275"/>
              <a:gd name="connsiteX12" fmla="*/ 3277533 w 4331555"/>
              <a:gd name="connsiteY12" fmla="*/ 556131 h 4946275"/>
              <a:gd name="connsiteX13" fmla="*/ 3263019 w 4331555"/>
              <a:gd name="connsiteY13" fmla="*/ 657731 h 4946275"/>
              <a:gd name="connsiteX14" fmla="*/ 3350104 w 4331555"/>
              <a:gd name="connsiteY14" fmla="*/ 686760 h 4946275"/>
              <a:gd name="connsiteX15" fmla="*/ 3364619 w 4331555"/>
              <a:gd name="connsiteY15" fmla="*/ 933502 h 4946275"/>
              <a:gd name="connsiteX16" fmla="*/ 3350104 w 4331555"/>
              <a:gd name="connsiteY16" fmla="*/ 977045 h 4946275"/>
              <a:gd name="connsiteX17" fmla="*/ 3306562 w 4331555"/>
              <a:gd name="connsiteY17" fmla="*/ 1020588 h 4946275"/>
              <a:gd name="connsiteX18" fmla="*/ 3277533 w 4331555"/>
              <a:gd name="connsiteY18" fmla="*/ 1064131 h 4946275"/>
              <a:gd name="connsiteX19" fmla="*/ 3219476 w 4331555"/>
              <a:gd name="connsiteY19" fmla="*/ 1136702 h 4946275"/>
              <a:gd name="connsiteX20" fmla="*/ 3117876 w 4331555"/>
              <a:gd name="connsiteY20" fmla="*/ 1223788 h 4946275"/>
              <a:gd name="connsiteX21" fmla="*/ 3059819 w 4331555"/>
              <a:gd name="connsiteY21" fmla="*/ 1252817 h 4946275"/>
              <a:gd name="connsiteX22" fmla="*/ 3001762 w 4331555"/>
              <a:gd name="connsiteY22" fmla="*/ 1339902 h 4946275"/>
              <a:gd name="connsiteX23" fmla="*/ 3030790 w 4331555"/>
              <a:gd name="connsiteY23" fmla="*/ 1426988 h 4946275"/>
              <a:gd name="connsiteX24" fmla="*/ 2972733 w 4331555"/>
              <a:gd name="connsiteY24" fmla="*/ 1717274 h 4946275"/>
              <a:gd name="connsiteX25" fmla="*/ 2842104 w 4331555"/>
              <a:gd name="connsiteY25" fmla="*/ 1847902 h 4946275"/>
              <a:gd name="connsiteX26" fmla="*/ 2827590 w 4331555"/>
              <a:gd name="connsiteY26" fmla="*/ 1891445 h 4946275"/>
              <a:gd name="connsiteX27" fmla="*/ 2769533 w 4331555"/>
              <a:gd name="connsiteY27" fmla="*/ 1964017 h 4946275"/>
              <a:gd name="connsiteX28" fmla="*/ 2755019 w 4331555"/>
              <a:gd name="connsiteY28" fmla="*/ 2080131 h 4946275"/>
              <a:gd name="connsiteX29" fmla="*/ 2711476 w 4331555"/>
              <a:gd name="connsiteY29" fmla="*/ 2181731 h 4946275"/>
              <a:gd name="connsiteX30" fmla="*/ 2667933 w 4331555"/>
              <a:gd name="connsiteY30" fmla="*/ 2225274 h 4946275"/>
              <a:gd name="connsiteX31" fmla="*/ 2638904 w 4331555"/>
              <a:gd name="connsiteY31" fmla="*/ 2268817 h 4946275"/>
              <a:gd name="connsiteX32" fmla="*/ 2493762 w 4331555"/>
              <a:gd name="connsiteY32" fmla="*/ 2428474 h 4946275"/>
              <a:gd name="connsiteX33" fmla="*/ 2479247 w 4331555"/>
              <a:gd name="connsiteY33" fmla="*/ 2472017 h 4946275"/>
              <a:gd name="connsiteX34" fmla="*/ 2450219 w 4331555"/>
              <a:gd name="connsiteY34" fmla="*/ 2602645 h 4946275"/>
              <a:gd name="connsiteX35" fmla="*/ 2421190 w 4331555"/>
              <a:gd name="connsiteY35" fmla="*/ 2718760 h 4946275"/>
              <a:gd name="connsiteX36" fmla="*/ 2406676 w 4331555"/>
              <a:gd name="connsiteY36" fmla="*/ 2762302 h 4946275"/>
              <a:gd name="connsiteX37" fmla="*/ 2334104 w 4331555"/>
              <a:gd name="connsiteY37" fmla="*/ 2863902 h 4946275"/>
              <a:gd name="connsiteX38" fmla="*/ 2247019 w 4331555"/>
              <a:gd name="connsiteY38" fmla="*/ 2907445 h 4946275"/>
              <a:gd name="connsiteX39" fmla="*/ 2188962 w 4331555"/>
              <a:gd name="connsiteY39" fmla="*/ 2965502 h 4946275"/>
              <a:gd name="connsiteX40" fmla="*/ 2145419 w 4331555"/>
              <a:gd name="connsiteY40" fmla="*/ 2980017 h 4946275"/>
              <a:gd name="connsiteX41" fmla="*/ 2058333 w 4331555"/>
              <a:gd name="connsiteY41" fmla="*/ 3038074 h 4946275"/>
              <a:gd name="connsiteX42" fmla="*/ 1956733 w 4331555"/>
              <a:gd name="connsiteY42" fmla="*/ 3110645 h 4946275"/>
              <a:gd name="connsiteX43" fmla="*/ 1913190 w 4331555"/>
              <a:gd name="connsiteY43" fmla="*/ 3154188 h 4946275"/>
              <a:gd name="connsiteX44" fmla="*/ 1869647 w 4331555"/>
              <a:gd name="connsiteY44" fmla="*/ 3183217 h 4946275"/>
              <a:gd name="connsiteX45" fmla="*/ 1811590 w 4331555"/>
              <a:gd name="connsiteY45" fmla="*/ 3270302 h 4946275"/>
              <a:gd name="connsiteX46" fmla="*/ 1782562 w 4331555"/>
              <a:gd name="connsiteY46" fmla="*/ 3313845 h 4946275"/>
              <a:gd name="connsiteX47" fmla="*/ 1753533 w 4331555"/>
              <a:gd name="connsiteY47" fmla="*/ 3357388 h 4946275"/>
              <a:gd name="connsiteX48" fmla="*/ 1695476 w 4331555"/>
              <a:gd name="connsiteY48" fmla="*/ 3458988 h 4946275"/>
              <a:gd name="connsiteX49" fmla="*/ 1593876 w 4331555"/>
              <a:gd name="connsiteY49" fmla="*/ 3604131 h 4946275"/>
              <a:gd name="connsiteX50" fmla="*/ 1492276 w 4331555"/>
              <a:gd name="connsiteY50" fmla="*/ 3691217 h 4946275"/>
              <a:gd name="connsiteX51" fmla="*/ 1361647 w 4331555"/>
              <a:gd name="connsiteY51" fmla="*/ 3749274 h 4946275"/>
              <a:gd name="connsiteX52" fmla="*/ 1318104 w 4331555"/>
              <a:gd name="connsiteY52" fmla="*/ 3763788 h 4946275"/>
              <a:gd name="connsiteX53" fmla="*/ 1231019 w 4331555"/>
              <a:gd name="connsiteY53" fmla="*/ 3821845 h 4946275"/>
              <a:gd name="connsiteX54" fmla="*/ 1158447 w 4331555"/>
              <a:gd name="connsiteY54" fmla="*/ 3879902 h 4946275"/>
              <a:gd name="connsiteX55" fmla="*/ 1100390 w 4331555"/>
              <a:gd name="connsiteY55" fmla="*/ 3981502 h 4946275"/>
              <a:gd name="connsiteX56" fmla="*/ 1071362 w 4331555"/>
              <a:gd name="connsiteY56" fmla="*/ 4025045 h 4946275"/>
              <a:gd name="connsiteX57" fmla="*/ 1013304 w 4331555"/>
              <a:gd name="connsiteY57" fmla="*/ 4039560 h 4946275"/>
              <a:gd name="connsiteX58" fmla="*/ 984276 w 4331555"/>
              <a:gd name="connsiteY58" fmla="*/ 4097617 h 4946275"/>
              <a:gd name="connsiteX59" fmla="*/ 926219 w 4331555"/>
              <a:gd name="connsiteY59" fmla="*/ 4126645 h 4946275"/>
              <a:gd name="connsiteX60" fmla="*/ 839133 w 4331555"/>
              <a:gd name="connsiteY60" fmla="*/ 4170188 h 4946275"/>
              <a:gd name="connsiteX61" fmla="*/ 752047 w 4331555"/>
              <a:gd name="connsiteY61" fmla="*/ 4242760 h 4946275"/>
              <a:gd name="connsiteX62" fmla="*/ 664962 w 4331555"/>
              <a:gd name="connsiteY62" fmla="*/ 4300817 h 4946275"/>
              <a:gd name="connsiteX63" fmla="*/ 621419 w 4331555"/>
              <a:gd name="connsiteY63" fmla="*/ 4329845 h 4946275"/>
              <a:gd name="connsiteX64" fmla="*/ 577876 w 4331555"/>
              <a:gd name="connsiteY64" fmla="*/ 4358874 h 4946275"/>
              <a:gd name="connsiteX65" fmla="*/ 534333 w 4331555"/>
              <a:gd name="connsiteY65" fmla="*/ 4373388 h 4946275"/>
              <a:gd name="connsiteX66" fmla="*/ 476276 w 4331555"/>
              <a:gd name="connsiteY66" fmla="*/ 4460474 h 4946275"/>
              <a:gd name="connsiteX67" fmla="*/ 461762 w 4331555"/>
              <a:gd name="connsiteY67" fmla="*/ 4518531 h 4946275"/>
              <a:gd name="connsiteX68" fmla="*/ 418219 w 4331555"/>
              <a:gd name="connsiteY68" fmla="*/ 4547560 h 4946275"/>
              <a:gd name="connsiteX69" fmla="*/ 331133 w 4331555"/>
              <a:gd name="connsiteY69" fmla="*/ 4576588 h 4946275"/>
              <a:gd name="connsiteX70" fmla="*/ 244047 w 4331555"/>
              <a:gd name="connsiteY70" fmla="*/ 4634645 h 4946275"/>
              <a:gd name="connsiteX71" fmla="*/ 200504 w 4331555"/>
              <a:gd name="connsiteY71" fmla="*/ 4663674 h 4946275"/>
              <a:gd name="connsiteX72" fmla="*/ 156962 w 4331555"/>
              <a:gd name="connsiteY72" fmla="*/ 4678188 h 4946275"/>
              <a:gd name="connsiteX73" fmla="*/ 113419 w 4331555"/>
              <a:gd name="connsiteY73" fmla="*/ 4707217 h 4946275"/>
              <a:gd name="connsiteX74" fmla="*/ 69876 w 4331555"/>
              <a:gd name="connsiteY74" fmla="*/ 4808817 h 4946275"/>
              <a:gd name="connsiteX75" fmla="*/ 26333 w 4331555"/>
              <a:gd name="connsiteY75" fmla="*/ 4837845 h 4946275"/>
              <a:gd name="connsiteX76" fmla="*/ 548847 w 4331555"/>
              <a:gd name="connsiteY76" fmla="*/ 4910417 h 4946275"/>
              <a:gd name="connsiteX77" fmla="*/ 737533 w 4331555"/>
              <a:gd name="connsiteY77" fmla="*/ 4924931 h 4946275"/>
              <a:gd name="connsiteX78" fmla="*/ 2276047 w 4331555"/>
              <a:gd name="connsiteY78" fmla="*/ 4910417 h 4946275"/>
              <a:gd name="connsiteX79" fmla="*/ 2319590 w 4331555"/>
              <a:gd name="connsiteY79" fmla="*/ 4895902 h 4946275"/>
              <a:gd name="connsiteX80" fmla="*/ 2392162 w 4331555"/>
              <a:gd name="connsiteY80" fmla="*/ 4881388 h 4946275"/>
              <a:gd name="connsiteX81" fmla="*/ 2827590 w 4331555"/>
              <a:gd name="connsiteY81" fmla="*/ 4852360 h 4946275"/>
              <a:gd name="connsiteX82" fmla="*/ 3045304 w 4331555"/>
              <a:gd name="connsiteY82" fmla="*/ 4823331 h 4946275"/>
              <a:gd name="connsiteX83" fmla="*/ 3785533 w 4331555"/>
              <a:gd name="connsiteY83" fmla="*/ 4866874 h 4946275"/>
              <a:gd name="connsiteX84" fmla="*/ 3945190 w 4331555"/>
              <a:gd name="connsiteY84" fmla="*/ 4895902 h 4946275"/>
              <a:gd name="connsiteX85" fmla="*/ 4293533 w 4331555"/>
              <a:gd name="connsiteY85" fmla="*/ 4881388 h 4946275"/>
              <a:gd name="connsiteX86" fmla="*/ 4322562 w 4331555"/>
              <a:gd name="connsiteY86" fmla="*/ 4794302 h 4946275"/>
              <a:gd name="connsiteX87" fmla="*/ 4293533 w 4331555"/>
              <a:gd name="connsiteY87" fmla="*/ 3807331 h 4946275"/>
              <a:gd name="connsiteX88" fmla="*/ 4279019 w 4331555"/>
              <a:gd name="connsiteY88" fmla="*/ 2675217 h 4946275"/>
              <a:gd name="connsiteX89" fmla="*/ 4249990 w 4331555"/>
              <a:gd name="connsiteY89" fmla="*/ 1194760 h 4946275"/>
              <a:gd name="connsiteX90" fmla="*/ 4235476 w 4331555"/>
              <a:gd name="connsiteY90" fmla="*/ 904474 h 4946275"/>
              <a:gd name="connsiteX91" fmla="*/ 4206447 w 4331555"/>
              <a:gd name="connsiteY91" fmla="*/ 817388 h 4946275"/>
              <a:gd name="connsiteX92" fmla="*/ 4191933 w 4331555"/>
              <a:gd name="connsiteY92" fmla="*/ 744817 h 4946275"/>
              <a:gd name="connsiteX93" fmla="*/ 4162904 w 4331555"/>
              <a:gd name="connsiteY93" fmla="*/ 628702 h 4946275"/>
              <a:gd name="connsiteX94" fmla="*/ 4133876 w 4331555"/>
              <a:gd name="connsiteY94" fmla="*/ 381960 h 4946275"/>
              <a:gd name="connsiteX95" fmla="*/ 4104847 w 4331555"/>
              <a:gd name="connsiteY95" fmla="*/ 280360 h 4946275"/>
              <a:gd name="connsiteX96" fmla="*/ 4061304 w 4331555"/>
              <a:gd name="connsiteY96" fmla="*/ 164245 h 4946275"/>
              <a:gd name="connsiteX97" fmla="*/ 4061304 w 4331555"/>
              <a:gd name="connsiteY97" fmla="*/ 4588 h 494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4331555" h="4946275">
                <a:moveTo>
                  <a:pt x="4061304" y="4588"/>
                </a:moveTo>
                <a:cubicBezTo>
                  <a:pt x="4046790" y="-14764"/>
                  <a:pt x="4002589" y="32369"/>
                  <a:pt x="3974219" y="48131"/>
                </a:cubicBezTo>
                <a:cubicBezTo>
                  <a:pt x="3958970" y="56603"/>
                  <a:pt x="3946278" y="69359"/>
                  <a:pt x="3930676" y="77160"/>
                </a:cubicBezTo>
                <a:cubicBezTo>
                  <a:pt x="3894946" y="95025"/>
                  <a:pt x="3833492" y="100614"/>
                  <a:pt x="3800047" y="106188"/>
                </a:cubicBezTo>
                <a:cubicBezTo>
                  <a:pt x="3780695" y="120702"/>
                  <a:pt x="3761808" y="135859"/>
                  <a:pt x="3741990" y="149731"/>
                </a:cubicBezTo>
                <a:cubicBezTo>
                  <a:pt x="3713409" y="169738"/>
                  <a:pt x="3682814" y="186855"/>
                  <a:pt x="3654904" y="207788"/>
                </a:cubicBezTo>
                <a:cubicBezTo>
                  <a:pt x="3584607" y="260511"/>
                  <a:pt x="3619796" y="243681"/>
                  <a:pt x="3553304" y="265845"/>
                </a:cubicBezTo>
                <a:cubicBezTo>
                  <a:pt x="3533952" y="280359"/>
                  <a:pt x="3514932" y="295328"/>
                  <a:pt x="3495247" y="309388"/>
                </a:cubicBezTo>
                <a:cubicBezTo>
                  <a:pt x="3481052" y="319527"/>
                  <a:pt x="3464039" y="326082"/>
                  <a:pt x="3451704" y="338417"/>
                </a:cubicBezTo>
                <a:cubicBezTo>
                  <a:pt x="3439369" y="350752"/>
                  <a:pt x="3435011" y="369625"/>
                  <a:pt x="3422676" y="381960"/>
                </a:cubicBezTo>
                <a:cubicBezTo>
                  <a:pt x="3410341" y="394295"/>
                  <a:pt x="3392534" y="399821"/>
                  <a:pt x="3379133" y="410988"/>
                </a:cubicBezTo>
                <a:cubicBezTo>
                  <a:pt x="3338702" y="444680"/>
                  <a:pt x="3324080" y="469878"/>
                  <a:pt x="3292047" y="512588"/>
                </a:cubicBezTo>
                <a:cubicBezTo>
                  <a:pt x="3287209" y="527102"/>
                  <a:pt x="3284375" y="542447"/>
                  <a:pt x="3277533" y="556131"/>
                </a:cubicBezTo>
                <a:cubicBezTo>
                  <a:pt x="3262487" y="586224"/>
                  <a:pt x="3215630" y="617112"/>
                  <a:pt x="3263019" y="657731"/>
                </a:cubicBezTo>
                <a:cubicBezTo>
                  <a:pt x="3286251" y="677644"/>
                  <a:pt x="3350104" y="686760"/>
                  <a:pt x="3350104" y="686760"/>
                </a:cubicBezTo>
                <a:cubicBezTo>
                  <a:pt x="3392073" y="812664"/>
                  <a:pt x="3388818" y="764115"/>
                  <a:pt x="3364619" y="933502"/>
                </a:cubicBezTo>
                <a:cubicBezTo>
                  <a:pt x="3362455" y="948648"/>
                  <a:pt x="3358591" y="964315"/>
                  <a:pt x="3350104" y="977045"/>
                </a:cubicBezTo>
                <a:cubicBezTo>
                  <a:pt x="3338718" y="994124"/>
                  <a:pt x="3319702" y="1004819"/>
                  <a:pt x="3306562" y="1020588"/>
                </a:cubicBezTo>
                <a:cubicBezTo>
                  <a:pt x="3295395" y="1033989"/>
                  <a:pt x="3288000" y="1050176"/>
                  <a:pt x="3277533" y="1064131"/>
                </a:cubicBezTo>
                <a:cubicBezTo>
                  <a:pt x="3258946" y="1088914"/>
                  <a:pt x="3239876" y="1113388"/>
                  <a:pt x="3219476" y="1136702"/>
                </a:cubicBezTo>
                <a:cubicBezTo>
                  <a:pt x="3190813" y="1169460"/>
                  <a:pt x="3154660" y="1200798"/>
                  <a:pt x="3117876" y="1223788"/>
                </a:cubicBezTo>
                <a:cubicBezTo>
                  <a:pt x="3099528" y="1235255"/>
                  <a:pt x="3079171" y="1243141"/>
                  <a:pt x="3059819" y="1252817"/>
                </a:cubicBezTo>
                <a:cubicBezTo>
                  <a:pt x="3040467" y="1281845"/>
                  <a:pt x="2990730" y="1306804"/>
                  <a:pt x="3001762" y="1339902"/>
                </a:cubicBezTo>
                <a:lnTo>
                  <a:pt x="3030790" y="1426988"/>
                </a:lnTo>
                <a:cubicBezTo>
                  <a:pt x="3019607" y="1605912"/>
                  <a:pt x="3061303" y="1621324"/>
                  <a:pt x="2972733" y="1717274"/>
                </a:cubicBezTo>
                <a:cubicBezTo>
                  <a:pt x="2930965" y="1762522"/>
                  <a:pt x="2842104" y="1847902"/>
                  <a:pt x="2842104" y="1847902"/>
                </a:cubicBezTo>
                <a:cubicBezTo>
                  <a:pt x="2837266" y="1862416"/>
                  <a:pt x="2837147" y="1879498"/>
                  <a:pt x="2827590" y="1891445"/>
                </a:cubicBezTo>
                <a:cubicBezTo>
                  <a:pt x="2752560" y="1985233"/>
                  <a:pt x="2806014" y="1854571"/>
                  <a:pt x="2769533" y="1964017"/>
                </a:cubicBezTo>
                <a:cubicBezTo>
                  <a:pt x="2764695" y="2002722"/>
                  <a:pt x="2761997" y="2041754"/>
                  <a:pt x="2755019" y="2080131"/>
                </a:cubicBezTo>
                <a:cubicBezTo>
                  <a:pt x="2750397" y="2105551"/>
                  <a:pt x="2723679" y="2164647"/>
                  <a:pt x="2711476" y="2181731"/>
                </a:cubicBezTo>
                <a:cubicBezTo>
                  <a:pt x="2699545" y="2198434"/>
                  <a:pt x="2681074" y="2209505"/>
                  <a:pt x="2667933" y="2225274"/>
                </a:cubicBezTo>
                <a:cubicBezTo>
                  <a:pt x="2656766" y="2238675"/>
                  <a:pt x="2650638" y="2255909"/>
                  <a:pt x="2638904" y="2268817"/>
                </a:cubicBezTo>
                <a:cubicBezTo>
                  <a:pt x="2599708" y="2311932"/>
                  <a:pt x="2524708" y="2366582"/>
                  <a:pt x="2493762" y="2428474"/>
                </a:cubicBezTo>
                <a:cubicBezTo>
                  <a:pt x="2486920" y="2442158"/>
                  <a:pt x="2483450" y="2457306"/>
                  <a:pt x="2479247" y="2472017"/>
                </a:cubicBezTo>
                <a:cubicBezTo>
                  <a:pt x="2459130" y="2542425"/>
                  <a:pt x="2468175" y="2524837"/>
                  <a:pt x="2450219" y="2602645"/>
                </a:cubicBezTo>
                <a:cubicBezTo>
                  <a:pt x="2441248" y="2641520"/>
                  <a:pt x="2433806" y="2680911"/>
                  <a:pt x="2421190" y="2718760"/>
                </a:cubicBezTo>
                <a:cubicBezTo>
                  <a:pt x="2416352" y="2733274"/>
                  <a:pt x="2413518" y="2748618"/>
                  <a:pt x="2406676" y="2762302"/>
                </a:cubicBezTo>
                <a:cubicBezTo>
                  <a:pt x="2398435" y="2778784"/>
                  <a:pt x="2340678" y="2857328"/>
                  <a:pt x="2334104" y="2863902"/>
                </a:cubicBezTo>
                <a:cubicBezTo>
                  <a:pt x="2305966" y="2892040"/>
                  <a:pt x="2282435" y="2895640"/>
                  <a:pt x="2247019" y="2907445"/>
                </a:cubicBezTo>
                <a:cubicBezTo>
                  <a:pt x="2227667" y="2926797"/>
                  <a:pt x="2211232" y="2949594"/>
                  <a:pt x="2188962" y="2965502"/>
                </a:cubicBezTo>
                <a:cubicBezTo>
                  <a:pt x="2176512" y="2974395"/>
                  <a:pt x="2158793" y="2972587"/>
                  <a:pt x="2145419" y="2980017"/>
                </a:cubicBezTo>
                <a:cubicBezTo>
                  <a:pt x="2114921" y="2996960"/>
                  <a:pt x="2083003" y="3013404"/>
                  <a:pt x="2058333" y="3038074"/>
                </a:cubicBezTo>
                <a:cubicBezTo>
                  <a:pt x="1999491" y="3096916"/>
                  <a:pt x="2033149" y="3072437"/>
                  <a:pt x="1956733" y="3110645"/>
                </a:cubicBezTo>
                <a:cubicBezTo>
                  <a:pt x="1942219" y="3125159"/>
                  <a:pt x="1928959" y="3141047"/>
                  <a:pt x="1913190" y="3154188"/>
                </a:cubicBezTo>
                <a:cubicBezTo>
                  <a:pt x="1899789" y="3165355"/>
                  <a:pt x="1881134" y="3170089"/>
                  <a:pt x="1869647" y="3183217"/>
                </a:cubicBezTo>
                <a:cubicBezTo>
                  <a:pt x="1846673" y="3209473"/>
                  <a:pt x="1830942" y="3241274"/>
                  <a:pt x="1811590" y="3270302"/>
                </a:cubicBezTo>
                <a:lnTo>
                  <a:pt x="1782562" y="3313845"/>
                </a:lnTo>
                <a:lnTo>
                  <a:pt x="1753533" y="3357388"/>
                </a:lnTo>
                <a:cubicBezTo>
                  <a:pt x="1729348" y="3429943"/>
                  <a:pt x="1751394" y="3379105"/>
                  <a:pt x="1695476" y="3458988"/>
                </a:cubicBezTo>
                <a:cubicBezTo>
                  <a:pt x="1663678" y="3504414"/>
                  <a:pt x="1630841" y="3561006"/>
                  <a:pt x="1593876" y="3604131"/>
                </a:cubicBezTo>
                <a:cubicBezTo>
                  <a:pt x="1560562" y="3642998"/>
                  <a:pt x="1534541" y="3661028"/>
                  <a:pt x="1492276" y="3691217"/>
                </a:cubicBezTo>
                <a:cubicBezTo>
                  <a:pt x="1431901" y="3734342"/>
                  <a:pt x="1450147" y="3719774"/>
                  <a:pt x="1361647" y="3749274"/>
                </a:cubicBezTo>
                <a:lnTo>
                  <a:pt x="1318104" y="3763788"/>
                </a:lnTo>
                <a:cubicBezTo>
                  <a:pt x="1289076" y="3783140"/>
                  <a:pt x="1250371" y="3792817"/>
                  <a:pt x="1231019" y="3821845"/>
                </a:cubicBezTo>
                <a:cubicBezTo>
                  <a:pt x="1193503" y="3878118"/>
                  <a:pt x="1218539" y="3859872"/>
                  <a:pt x="1158447" y="3879902"/>
                </a:cubicBezTo>
                <a:cubicBezTo>
                  <a:pt x="1134894" y="3950563"/>
                  <a:pt x="1155310" y="3904614"/>
                  <a:pt x="1100390" y="3981502"/>
                </a:cubicBezTo>
                <a:cubicBezTo>
                  <a:pt x="1090251" y="3995697"/>
                  <a:pt x="1085876" y="4015369"/>
                  <a:pt x="1071362" y="4025045"/>
                </a:cubicBezTo>
                <a:cubicBezTo>
                  <a:pt x="1054764" y="4036110"/>
                  <a:pt x="1032657" y="4034722"/>
                  <a:pt x="1013304" y="4039560"/>
                </a:cubicBezTo>
                <a:cubicBezTo>
                  <a:pt x="1003628" y="4058912"/>
                  <a:pt x="999575" y="4082318"/>
                  <a:pt x="984276" y="4097617"/>
                </a:cubicBezTo>
                <a:cubicBezTo>
                  <a:pt x="968977" y="4112916"/>
                  <a:pt x="945005" y="4115910"/>
                  <a:pt x="926219" y="4126645"/>
                </a:cubicBezTo>
                <a:cubicBezTo>
                  <a:pt x="847435" y="4171664"/>
                  <a:pt x="918968" y="4143577"/>
                  <a:pt x="839133" y="4170188"/>
                </a:cubicBezTo>
                <a:cubicBezTo>
                  <a:pt x="786893" y="4274666"/>
                  <a:pt x="844269" y="4196648"/>
                  <a:pt x="752047" y="4242760"/>
                </a:cubicBezTo>
                <a:cubicBezTo>
                  <a:pt x="720843" y="4258362"/>
                  <a:pt x="693990" y="4281465"/>
                  <a:pt x="664962" y="4300817"/>
                </a:cubicBezTo>
                <a:lnTo>
                  <a:pt x="621419" y="4329845"/>
                </a:lnTo>
                <a:cubicBezTo>
                  <a:pt x="606905" y="4339521"/>
                  <a:pt x="594425" y="4353358"/>
                  <a:pt x="577876" y="4358874"/>
                </a:cubicBezTo>
                <a:lnTo>
                  <a:pt x="534333" y="4373388"/>
                </a:lnTo>
                <a:cubicBezTo>
                  <a:pt x="489018" y="4509336"/>
                  <a:pt x="563253" y="4308265"/>
                  <a:pt x="476276" y="4460474"/>
                </a:cubicBezTo>
                <a:cubicBezTo>
                  <a:pt x="466379" y="4477794"/>
                  <a:pt x="472827" y="4501933"/>
                  <a:pt x="461762" y="4518531"/>
                </a:cubicBezTo>
                <a:cubicBezTo>
                  <a:pt x="452086" y="4533045"/>
                  <a:pt x="434160" y="4540475"/>
                  <a:pt x="418219" y="4547560"/>
                </a:cubicBezTo>
                <a:cubicBezTo>
                  <a:pt x="390257" y="4559987"/>
                  <a:pt x="331133" y="4576588"/>
                  <a:pt x="331133" y="4576588"/>
                </a:cubicBezTo>
                <a:lnTo>
                  <a:pt x="244047" y="4634645"/>
                </a:lnTo>
                <a:cubicBezTo>
                  <a:pt x="229533" y="4644321"/>
                  <a:pt x="217053" y="4658158"/>
                  <a:pt x="200504" y="4663674"/>
                </a:cubicBezTo>
                <a:lnTo>
                  <a:pt x="156962" y="4678188"/>
                </a:lnTo>
                <a:cubicBezTo>
                  <a:pt x="142448" y="4687864"/>
                  <a:pt x="123095" y="4692703"/>
                  <a:pt x="113419" y="4707217"/>
                </a:cubicBezTo>
                <a:cubicBezTo>
                  <a:pt x="46800" y="4807144"/>
                  <a:pt x="151833" y="4726860"/>
                  <a:pt x="69876" y="4808817"/>
                </a:cubicBezTo>
                <a:cubicBezTo>
                  <a:pt x="57541" y="4821152"/>
                  <a:pt x="40847" y="4828169"/>
                  <a:pt x="26333" y="4837845"/>
                </a:cubicBezTo>
                <a:cubicBezTo>
                  <a:pt x="-44962" y="5051734"/>
                  <a:pt x="-2385" y="4877343"/>
                  <a:pt x="548847" y="4910417"/>
                </a:cubicBezTo>
                <a:cubicBezTo>
                  <a:pt x="611815" y="4914195"/>
                  <a:pt x="674638" y="4920093"/>
                  <a:pt x="737533" y="4924931"/>
                </a:cubicBezTo>
                <a:lnTo>
                  <a:pt x="2276047" y="4910417"/>
                </a:lnTo>
                <a:cubicBezTo>
                  <a:pt x="2291344" y="4910136"/>
                  <a:pt x="2304747" y="4899613"/>
                  <a:pt x="2319590" y="4895902"/>
                </a:cubicBezTo>
                <a:cubicBezTo>
                  <a:pt x="2343523" y="4889919"/>
                  <a:pt x="2367582" y="4883495"/>
                  <a:pt x="2392162" y="4881388"/>
                </a:cubicBezTo>
                <a:cubicBezTo>
                  <a:pt x="2537095" y="4868965"/>
                  <a:pt x="2682447" y="4862036"/>
                  <a:pt x="2827590" y="4852360"/>
                </a:cubicBezTo>
                <a:cubicBezTo>
                  <a:pt x="2900161" y="4842684"/>
                  <a:pt x="2972112" y="4825116"/>
                  <a:pt x="3045304" y="4823331"/>
                </a:cubicBezTo>
                <a:cubicBezTo>
                  <a:pt x="3243718" y="4818491"/>
                  <a:pt x="3586562" y="4850956"/>
                  <a:pt x="3785533" y="4866874"/>
                </a:cubicBezTo>
                <a:cubicBezTo>
                  <a:pt x="3809129" y="4871593"/>
                  <a:pt x="3926619" y="4895902"/>
                  <a:pt x="3945190" y="4895902"/>
                </a:cubicBezTo>
                <a:cubicBezTo>
                  <a:pt x="4061405" y="4895902"/>
                  <a:pt x="4177419" y="4886226"/>
                  <a:pt x="4293533" y="4881388"/>
                </a:cubicBezTo>
                <a:cubicBezTo>
                  <a:pt x="4303209" y="4852359"/>
                  <a:pt x="4323048" y="4824897"/>
                  <a:pt x="4322562" y="4794302"/>
                </a:cubicBezTo>
                <a:cubicBezTo>
                  <a:pt x="4307655" y="3855236"/>
                  <a:pt x="4367830" y="4178821"/>
                  <a:pt x="4293533" y="3807331"/>
                </a:cubicBezTo>
                <a:cubicBezTo>
                  <a:pt x="4288695" y="3429960"/>
                  <a:pt x="4283332" y="3052595"/>
                  <a:pt x="4279019" y="2675217"/>
                </a:cubicBezTo>
                <a:cubicBezTo>
                  <a:pt x="4262550" y="1234162"/>
                  <a:pt x="4356633" y="1727984"/>
                  <a:pt x="4249990" y="1194760"/>
                </a:cubicBezTo>
                <a:cubicBezTo>
                  <a:pt x="4245152" y="1097998"/>
                  <a:pt x="4246581" y="1000718"/>
                  <a:pt x="4235476" y="904474"/>
                </a:cubicBezTo>
                <a:cubicBezTo>
                  <a:pt x="4231969" y="874077"/>
                  <a:pt x="4212448" y="847393"/>
                  <a:pt x="4206447" y="817388"/>
                </a:cubicBezTo>
                <a:cubicBezTo>
                  <a:pt x="4201609" y="793198"/>
                  <a:pt x="4197916" y="768750"/>
                  <a:pt x="4191933" y="744817"/>
                </a:cubicBezTo>
                <a:cubicBezTo>
                  <a:pt x="4147297" y="566268"/>
                  <a:pt x="4216412" y="896230"/>
                  <a:pt x="4162904" y="628702"/>
                </a:cubicBezTo>
                <a:cubicBezTo>
                  <a:pt x="4152777" y="517299"/>
                  <a:pt x="4153292" y="479043"/>
                  <a:pt x="4133876" y="381960"/>
                </a:cubicBezTo>
                <a:cubicBezTo>
                  <a:pt x="4106722" y="246186"/>
                  <a:pt x="4132519" y="391047"/>
                  <a:pt x="4104847" y="280360"/>
                </a:cubicBezTo>
                <a:cubicBezTo>
                  <a:pt x="4079736" y="179919"/>
                  <a:pt x="4109091" y="235925"/>
                  <a:pt x="4061304" y="164245"/>
                </a:cubicBezTo>
                <a:cubicBezTo>
                  <a:pt x="4080513" y="87414"/>
                  <a:pt x="4075818" y="23940"/>
                  <a:pt x="4061304" y="4588"/>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9040A609-A017-280D-7EE1-900B7A877446}"/>
              </a:ext>
            </a:extLst>
          </p:cNvPr>
          <p:cNvPicPr>
            <a:picLocks noChangeAspect="1"/>
          </p:cNvPicPr>
          <p:nvPr/>
        </p:nvPicPr>
        <p:blipFill>
          <a:blip r:embed="rId3"/>
          <a:stretch>
            <a:fillRect/>
          </a:stretch>
        </p:blipFill>
        <p:spPr>
          <a:xfrm>
            <a:off x="10354464" y="3898600"/>
            <a:ext cx="1816291" cy="2566277"/>
          </a:xfrm>
          <a:prstGeom prst="rect">
            <a:avLst/>
          </a:prstGeom>
        </p:spPr>
      </p:pic>
      <p:pic>
        <p:nvPicPr>
          <p:cNvPr id="35" name="Picture 34">
            <a:extLst>
              <a:ext uri="{FF2B5EF4-FFF2-40B4-BE49-F238E27FC236}">
                <a16:creationId xmlns:a16="http://schemas.microsoft.com/office/drawing/2014/main" id="{D35DD56E-556E-8A53-7D39-58E8217C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1974" y="4693299"/>
            <a:ext cx="2384156" cy="2147888"/>
          </a:xfrm>
          <a:prstGeom prst="rect">
            <a:avLst/>
          </a:prstGeom>
        </p:spPr>
      </p:pic>
      <p:sp>
        <p:nvSpPr>
          <p:cNvPr id="17" name="Content Placeholder 16">
            <a:extLst>
              <a:ext uri="{FF2B5EF4-FFF2-40B4-BE49-F238E27FC236}">
                <a16:creationId xmlns:a16="http://schemas.microsoft.com/office/drawing/2014/main" id="{E5119300-ACD9-292F-687F-8A9BDAAB2F50}"/>
              </a:ext>
            </a:extLst>
          </p:cNvPr>
          <p:cNvSpPr>
            <a:spLocks noGrp="1"/>
          </p:cNvSpPr>
          <p:nvPr>
            <p:ph idx="1"/>
          </p:nvPr>
        </p:nvSpPr>
        <p:spPr>
          <a:xfrm>
            <a:off x="242842" y="906011"/>
            <a:ext cx="10515600" cy="5103545"/>
          </a:xfrm>
        </p:spPr>
        <p:txBody>
          <a:bodyPr/>
          <a:lstStyle/>
          <a:p>
            <a:r>
              <a:rPr lang="en-US" dirty="0">
                <a:latin typeface="Henny Penny"/>
              </a:rPr>
              <a:t>Go back to Quick Student Export</a:t>
            </a:r>
          </a:p>
          <a:p>
            <a:r>
              <a:rPr lang="en-US" dirty="0">
                <a:latin typeface="Henny Penny"/>
              </a:rPr>
              <a:t>Paste into field:</a:t>
            </a:r>
          </a:p>
          <a:p>
            <a:endParaRPr lang="en-US" dirty="0">
              <a:latin typeface="Henny Penny"/>
            </a:endParaRPr>
          </a:p>
          <a:p>
            <a:endParaRPr lang="en-US" dirty="0">
              <a:latin typeface="Henny Penny"/>
            </a:endParaRPr>
          </a:p>
          <a:p>
            <a:endParaRPr lang="en-US" dirty="0">
              <a:latin typeface="Henny Penny"/>
            </a:endParaRPr>
          </a:p>
          <a:p>
            <a:endParaRPr lang="en-US" dirty="0">
              <a:latin typeface="Henny Penny"/>
            </a:endParaRPr>
          </a:p>
          <a:p>
            <a:endParaRPr lang="en-US" dirty="0">
              <a:latin typeface="Henny Penny"/>
            </a:endParaRPr>
          </a:p>
          <a:p>
            <a:endParaRPr lang="en-US" dirty="0">
              <a:latin typeface="Henny Penny"/>
            </a:endParaRPr>
          </a:p>
          <a:p>
            <a:endParaRPr lang="en-US" dirty="0">
              <a:latin typeface="Henny Penny"/>
            </a:endParaRPr>
          </a:p>
          <a:p>
            <a:r>
              <a:rPr lang="en-US" dirty="0">
                <a:latin typeface="Henny Penny"/>
              </a:rPr>
              <a:t>Hit submit to run custom report.</a:t>
            </a:r>
          </a:p>
          <a:p>
            <a:pPr marL="0" indent="0">
              <a:buNone/>
            </a:pPr>
            <a:endParaRPr lang="en-US" dirty="0">
              <a:latin typeface="Henny Penny"/>
            </a:endParaRPr>
          </a:p>
          <a:p>
            <a:pPr marL="0" indent="0">
              <a:buNone/>
            </a:pPr>
            <a:endParaRPr lang="en-US" b="1" dirty="0">
              <a:latin typeface="Henny Penny"/>
            </a:endParaRPr>
          </a:p>
          <a:p>
            <a:endParaRPr lang="en-US" b="1" dirty="0">
              <a:latin typeface="Henny Penny"/>
            </a:endParaRPr>
          </a:p>
          <a:p>
            <a:endParaRPr lang="en-US" b="1" dirty="0">
              <a:latin typeface="Henny Penny"/>
            </a:endParaRPr>
          </a:p>
          <a:p>
            <a:endParaRPr lang="en-US" b="1" dirty="0">
              <a:latin typeface="Henny Penny"/>
            </a:endParaRPr>
          </a:p>
          <a:p>
            <a:endParaRPr lang="en-US" b="1" dirty="0">
              <a:latin typeface="Henny Penny"/>
            </a:endParaRPr>
          </a:p>
          <a:p>
            <a:endParaRPr lang="en-US" b="1" dirty="0">
              <a:latin typeface="Henny Penny"/>
            </a:endParaRPr>
          </a:p>
          <a:p>
            <a:endParaRPr lang="en-US" b="1" dirty="0">
              <a:latin typeface="Henny Penny"/>
            </a:endParaRPr>
          </a:p>
          <a:p>
            <a:endParaRPr lang="en-US" dirty="0">
              <a:latin typeface="Henny Penny"/>
            </a:endParaRPr>
          </a:p>
          <a:p>
            <a:endParaRPr lang="en-US" dirty="0">
              <a:latin typeface="Henny Penny"/>
            </a:endParaRPr>
          </a:p>
        </p:txBody>
      </p:sp>
      <p:pic>
        <p:nvPicPr>
          <p:cNvPr id="4" name="Picture 3">
            <a:extLst>
              <a:ext uri="{FF2B5EF4-FFF2-40B4-BE49-F238E27FC236}">
                <a16:creationId xmlns:a16="http://schemas.microsoft.com/office/drawing/2014/main" id="{419F1E14-AC1B-BB6F-0C07-B464F240F872}"/>
              </a:ext>
            </a:extLst>
          </p:cNvPr>
          <p:cNvPicPr>
            <a:picLocks noChangeAspect="1"/>
          </p:cNvPicPr>
          <p:nvPr/>
        </p:nvPicPr>
        <p:blipFill>
          <a:blip r:embed="rId5"/>
          <a:stretch>
            <a:fillRect/>
          </a:stretch>
        </p:blipFill>
        <p:spPr>
          <a:xfrm>
            <a:off x="366001" y="1871649"/>
            <a:ext cx="9202434" cy="3172268"/>
          </a:xfrm>
          <a:prstGeom prst="rect">
            <a:avLst/>
          </a:prstGeom>
        </p:spPr>
      </p:pic>
    </p:spTree>
    <p:extLst>
      <p:ext uri="{BB962C8B-B14F-4D97-AF65-F5344CB8AC3E}">
        <p14:creationId xmlns:p14="http://schemas.microsoft.com/office/powerpoint/2010/main" val="267585357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77D7B-0542-4C67-896A-211B8D879C9D}"/>
              </a:ext>
            </a:extLst>
          </p:cNvPr>
          <p:cNvSpPr>
            <a:spLocks noGrp="1"/>
          </p:cNvSpPr>
          <p:nvPr>
            <p:ph type="title"/>
          </p:nvPr>
        </p:nvSpPr>
        <p:spPr>
          <a:xfrm>
            <a:off x="242842" y="166247"/>
            <a:ext cx="11306497" cy="671943"/>
          </a:xfrm>
        </p:spPr>
        <p:txBody>
          <a:bodyPr>
            <a:noAutofit/>
          </a:bodyPr>
          <a:lstStyle/>
          <a:p>
            <a:r>
              <a:rPr lang="en-US" sz="3600" dirty="0">
                <a:latin typeface="Arial" panose="020B0604020202020204" pitchFamily="34" charset="0"/>
                <a:cs typeface="Arial" panose="020B0604020202020204" pitchFamily="34" charset="0"/>
              </a:rPr>
              <a:t>Resource for Core Contact DATs</a:t>
            </a:r>
          </a:p>
        </p:txBody>
      </p:sp>
      <p:sp>
        <p:nvSpPr>
          <p:cNvPr id="34" name="Freeform: Shape 33">
            <a:extLst>
              <a:ext uri="{FF2B5EF4-FFF2-40B4-BE49-F238E27FC236}">
                <a16:creationId xmlns:a16="http://schemas.microsoft.com/office/drawing/2014/main" id="{DF747781-A3E0-FF9B-90F1-9182A5F11D4E}"/>
              </a:ext>
            </a:extLst>
          </p:cNvPr>
          <p:cNvSpPr/>
          <p:nvPr/>
        </p:nvSpPr>
        <p:spPr>
          <a:xfrm>
            <a:off x="9254896" y="3694070"/>
            <a:ext cx="3007092" cy="3211830"/>
          </a:xfrm>
          <a:custGeom>
            <a:avLst/>
            <a:gdLst>
              <a:gd name="connsiteX0" fmla="*/ 4061304 w 4331555"/>
              <a:gd name="connsiteY0" fmla="*/ 4588 h 4946275"/>
              <a:gd name="connsiteX1" fmla="*/ 3974219 w 4331555"/>
              <a:gd name="connsiteY1" fmla="*/ 48131 h 4946275"/>
              <a:gd name="connsiteX2" fmla="*/ 3930676 w 4331555"/>
              <a:gd name="connsiteY2" fmla="*/ 77160 h 4946275"/>
              <a:gd name="connsiteX3" fmla="*/ 3800047 w 4331555"/>
              <a:gd name="connsiteY3" fmla="*/ 106188 h 4946275"/>
              <a:gd name="connsiteX4" fmla="*/ 3741990 w 4331555"/>
              <a:gd name="connsiteY4" fmla="*/ 149731 h 4946275"/>
              <a:gd name="connsiteX5" fmla="*/ 3654904 w 4331555"/>
              <a:gd name="connsiteY5" fmla="*/ 207788 h 4946275"/>
              <a:gd name="connsiteX6" fmla="*/ 3553304 w 4331555"/>
              <a:gd name="connsiteY6" fmla="*/ 265845 h 4946275"/>
              <a:gd name="connsiteX7" fmla="*/ 3495247 w 4331555"/>
              <a:gd name="connsiteY7" fmla="*/ 309388 h 4946275"/>
              <a:gd name="connsiteX8" fmla="*/ 3451704 w 4331555"/>
              <a:gd name="connsiteY8" fmla="*/ 338417 h 4946275"/>
              <a:gd name="connsiteX9" fmla="*/ 3422676 w 4331555"/>
              <a:gd name="connsiteY9" fmla="*/ 381960 h 4946275"/>
              <a:gd name="connsiteX10" fmla="*/ 3379133 w 4331555"/>
              <a:gd name="connsiteY10" fmla="*/ 410988 h 4946275"/>
              <a:gd name="connsiteX11" fmla="*/ 3292047 w 4331555"/>
              <a:gd name="connsiteY11" fmla="*/ 512588 h 4946275"/>
              <a:gd name="connsiteX12" fmla="*/ 3277533 w 4331555"/>
              <a:gd name="connsiteY12" fmla="*/ 556131 h 4946275"/>
              <a:gd name="connsiteX13" fmla="*/ 3263019 w 4331555"/>
              <a:gd name="connsiteY13" fmla="*/ 657731 h 4946275"/>
              <a:gd name="connsiteX14" fmla="*/ 3350104 w 4331555"/>
              <a:gd name="connsiteY14" fmla="*/ 686760 h 4946275"/>
              <a:gd name="connsiteX15" fmla="*/ 3364619 w 4331555"/>
              <a:gd name="connsiteY15" fmla="*/ 933502 h 4946275"/>
              <a:gd name="connsiteX16" fmla="*/ 3350104 w 4331555"/>
              <a:gd name="connsiteY16" fmla="*/ 977045 h 4946275"/>
              <a:gd name="connsiteX17" fmla="*/ 3306562 w 4331555"/>
              <a:gd name="connsiteY17" fmla="*/ 1020588 h 4946275"/>
              <a:gd name="connsiteX18" fmla="*/ 3277533 w 4331555"/>
              <a:gd name="connsiteY18" fmla="*/ 1064131 h 4946275"/>
              <a:gd name="connsiteX19" fmla="*/ 3219476 w 4331555"/>
              <a:gd name="connsiteY19" fmla="*/ 1136702 h 4946275"/>
              <a:gd name="connsiteX20" fmla="*/ 3117876 w 4331555"/>
              <a:gd name="connsiteY20" fmla="*/ 1223788 h 4946275"/>
              <a:gd name="connsiteX21" fmla="*/ 3059819 w 4331555"/>
              <a:gd name="connsiteY21" fmla="*/ 1252817 h 4946275"/>
              <a:gd name="connsiteX22" fmla="*/ 3001762 w 4331555"/>
              <a:gd name="connsiteY22" fmla="*/ 1339902 h 4946275"/>
              <a:gd name="connsiteX23" fmla="*/ 3030790 w 4331555"/>
              <a:gd name="connsiteY23" fmla="*/ 1426988 h 4946275"/>
              <a:gd name="connsiteX24" fmla="*/ 2972733 w 4331555"/>
              <a:gd name="connsiteY24" fmla="*/ 1717274 h 4946275"/>
              <a:gd name="connsiteX25" fmla="*/ 2842104 w 4331555"/>
              <a:gd name="connsiteY25" fmla="*/ 1847902 h 4946275"/>
              <a:gd name="connsiteX26" fmla="*/ 2827590 w 4331555"/>
              <a:gd name="connsiteY26" fmla="*/ 1891445 h 4946275"/>
              <a:gd name="connsiteX27" fmla="*/ 2769533 w 4331555"/>
              <a:gd name="connsiteY27" fmla="*/ 1964017 h 4946275"/>
              <a:gd name="connsiteX28" fmla="*/ 2755019 w 4331555"/>
              <a:gd name="connsiteY28" fmla="*/ 2080131 h 4946275"/>
              <a:gd name="connsiteX29" fmla="*/ 2711476 w 4331555"/>
              <a:gd name="connsiteY29" fmla="*/ 2181731 h 4946275"/>
              <a:gd name="connsiteX30" fmla="*/ 2667933 w 4331555"/>
              <a:gd name="connsiteY30" fmla="*/ 2225274 h 4946275"/>
              <a:gd name="connsiteX31" fmla="*/ 2638904 w 4331555"/>
              <a:gd name="connsiteY31" fmla="*/ 2268817 h 4946275"/>
              <a:gd name="connsiteX32" fmla="*/ 2493762 w 4331555"/>
              <a:gd name="connsiteY32" fmla="*/ 2428474 h 4946275"/>
              <a:gd name="connsiteX33" fmla="*/ 2479247 w 4331555"/>
              <a:gd name="connsiteY33" fmla="*/ 2472017 h 4946275"/>
              <a:gd name="connsiteX34" fmla="*/ 2450219 w 4331555"/>
              <a:gd name="connsiteY34" fmla="*/ 2602645 h 4946275"/>
              <a:gd name="connsiteX35" fmla="*/ 2421190 w 4331555"/>
              <a:gd name="connsiteY35" fmla="*/ 2718760 h 4946275"/>
              <a:gd name="connsiteX36" fmla="*/ 2406676 w 4331555"/>
              <a:gd name="connsiteY36" fmla="*/ 2762302 h 4946275"/>
              <a:gd name="connsiteX37" fmla="*/ 2334104 w 4331555"/>
              <a:gd name="connsiteY37" fmla="*/ 2863902 h 4946275"/>
              <a:gd name="connsiteX38" fmla="*/ 2247019 w 4331555"/>
              <a:gd name="connsiteY38" fmla="*/ 2907445 h 4946275"/>
              <a:gd name="connsiteX39" fmla="*/ 2188962 w 4331555"/>
              <a:gd name="connsiteY39" fmla="*/ 2965502 h 4946275"/>
              <a:gd name="connsiteX40" fmla="*/ 2145419 w 4331555"/>
              <a:gd name="connsiteY40" fmla="*/ 2980017 h 4946275"/>
              <a:gd name="connsiteX41" fmla="*/ 2058333 w 4331555"/>
              <a:gd name="connsiteY41" fmla="*/ 3038074 h 4946275"/>
              <a:gd name="connsiteX42" fmla="*/ 1956733 w 4331555"/>
              <a:gd name="connsiteY42" fmla="*/ 3110645 h 4946275"/>
              <a:gd name="connsiteX43" fmla="*/ 1913190 w 4331555"/>
              <a:gd name="connsiteY43" fmla="*/ 3154188 h 4946275"/>
              <a:gd name="connsiteX44" fmla="*/ 1869647 w 4331555"/>
              <a:gd name="connsiteY44" fmla="*/ 3183217 h 4946275"/>
              <a:gd name="connsiteX45" fmla="*/ 1811590 w 4331555"/>
              <a:gd name="connsiteY45" fmla="*/ 3270302 h 4946275"/>
              <a:gd name="connsiteX46" fmla="*/ 1782562 w 4331555"/>
              <a:gd name="connsiteY46" fmla="*/ 3313845 h 4946275"/>
              <a:gd name="connsiteX47" fmla="*/ 1753533 w 4331555"/>
              <a:gd name="connsiteY47" fmla="*/ 3357388 h 4946275"/>
              <a:gd name="connsiteX48" fmla="*/ 1695476 w 4331555"/>
              <a:gd name="connsiteY48" fmla="*/ 3458988 h 4946275"/>
              <a:gd name="connsiteX49" fmla="*/ 1593876 w 4331555"/>
              <a:gd name="connsiteY49" fmla="*/ 3604131 h 4946275"/>
              <a:gd name="connsiteX50" fmla="*/ 1492276 w 4331555"/>
              <a:gd name="connsiteY50" fmla="*/ 3691217 h 4946275"/>
              <a:gd name="connsiteX51" fmla="*/ 1361647 w 4331555"/>
              <a:gd name="connsiteY51" fmla="*/ 3749274 h 4946275"/>
              <a:gd name="connsiteX52" fmla="*/ 1318104 w 4331555"/>
              <a:gd name="connsiteY52" fmla="*/ 3763788 h 4946275"/>
              <a:gd name="connsiteX53" fmla="*/ 1231019 w 4331555"/>
              <a:gd name="connsiteY53" fmla="*/ 3821845 h 4946275"/>
              <a:gd name="connsiteX54" fmla="*/ 1158447 w 4331555"/>
              <a:gd name="connsiteY54" fmla="*/ 3879902 h 4946275"/>
              <a:gd name="connsiteX55" fmla="*/ 1100390 w 4331555"/>
              <a:gd name="connsiteY55" fmla="*/ 3981502 h 4946275"/>
              <a:gd name="connsiteX56" fmla="*/ 1071362 w 4331555"/>
              <a:gd name="connsiteY56" fmla="*/ 4025045 h 4946275"/>
              <a:gd name="connsiteX57" fmla="*/ 1013304 w 4331555"/>
              <a:gd name="connsiteY57" fmla="*/ 4039560 h 4946275"/>
              <a:gd name="connsiteX58" fmla="*/ 984276 w 4331555"/>
              <a:gd name="connsiteY58" fmla="*/ 4097617 h 4946275"/>
              <a:gd name="connsiteX59" fmla="*/ 926219 w 4331555"/>
              <a:gd name="connsiteY59" fmla="*/ 4126645 h 4946275"/>
              <a:gd name="connsiteX60" fmla="*/ 839133 w 4331555"/>
              <a:gd name="connsiteY60" fmla="*/ 4170188 h 4946275"/>
              <a:gd name="connsiteX61" fmla="*/ 752047 w 4331555"/>
              <a:gd name="connsiteY61" fmla="*/ 4242760 h 4946275"/>
              <a:gd name="connsiteX62" fmla="*/ 664962 w 4331555"/>
              <a:gd name="connsiteY62" fmla="*/ 4300817 h 4946275"/>
              <a:gd name="connsiteX63" fmla="*/ 621419 w 4331555"/>
              <a:gd name="connsiteY63" fmla="*/ 4329845 h 4946275"/>
              <a:gd name="connsiteX64" fmla="*/ 577876 w 4331555"/>
              <a:gd name="connsiteY64" fmla="*/ 4358874 h 4946275"/>
              <a:gd name="connsiteX65" fmla="*/ 534333 w 4331555"/>
              <a:gd name="connsiteY65" fmla="*/ 4373388 h 4946275"/>
              <a:gd name="connsiteX66" fmla="*/ 476276 w 4331555"/>
              <a:gd name="connsiteY66" fmla="*/ 4460474 h 4946275"/>
              <a:gd name="connsiteX67" fmla="*/ 461762 w 4331555"/>
              <a:gd name="connsiteY67" fmla="*/ 4518531 h 4946275"/>
              <a:gd name="connsiteX68" fmla="*/ 418219 w 4331555"/>
              <a:gd name="connsiteY68" fmla="*/ 4547560 h 4946275"/>
              <a:gd name="connsiteX69" fmla="*/ 331133 w 4331555"/>
              <a:gd name="connsiteY69" fmla="*/ 4576588 h 4946275"/>
              <a:gd name="connsiteX70" fmla="*/ 244047 w 4331555"/>
              <a:gd name="connsiteY70" fmla="*/ 4634645 h 4946275"/>
              <a:gd name="connsiteX71" fmla="*/ 200504 w 4331555"/>
              <a:gd name="connsiteY71" fmla="*/ 4663674 h 4946275"/>
              <a:gd name="connsiteX72" fmla="*/ 156962 w 4331555"/>
              <a:gd name="connsiteY72" fmla="*/ 4678188 h 4946275"/>
              <a:gd name="connsiteX73" fmla="*/ 113419 w 4331555"/>
              <a:gd name="connsiteY73" fmla="*/ 4707217 h 4946275"/>
              <a:gd name="connsiteX74" fmla="*/ 69876 w 4331555"/>
              <a:gd name="connsiteY74" fmla="*/ 4808817 h 4946275"/>
              <a:gd name="connsiteX75" fmla="*/ 26333 w 4331555"/>
              <a:gd name="connsiteY75" fmla="*/ 4837845 h 4946275"/>
              <a:gd name="connsiteX76" fmla="*/ 548847 w 4331555"/>
              <a:gd name="connsiteY76" fmla="*/ 4910417 h 4946275"/>
              <a:gd name="connsiteX77" fmla="*/ 737533 w 4331555"/>
              <a:gd name="connsiteY77" fmla="*/ 4924931 h 4946275"/>
              <a:gd name="connsiteX78" fmla="*/ 2276047 w 4331555"/>
              <a:gd name="connsiteY78" fmla="*/ 4910417 h 4946275"/>
              <a:gd name="connsiteX79" fmla="*/ 2319590 w 4331555"/>
              <a:gd name="connsiteY79" fmla="*/ 4895902 h 4946275"/>
              <a:gd name="connsiteX80" fmla="*/ 2392162 w 4331555"/>
              <a:gd name="connsiteY80" fmla="*/ 4881388 h 4946275"/>
              <a:gd name="connsiteX81" fmla="*/ 2827590 w 4331555"/>
              <a:gd name="connsiteY81" fmla="*/ 4852360 h 4946275"/>
              <a:gd name="connsiteX82" fmla="*/ 3045304 w 4331555"/>
              <a:gd name="connsiteY82" fmla="*/ 4823331 h 4946275"/>
              <a:gd name="connsiteX83" fmla="*/ 3785533 w 4331555"/>
              <a:gd name="connsiteY83" fmla="*/ 4866874 h 4946275"/>
              <a:gd name="connsiteX84" fmla="*/ 3945190 w 4331555"/>
              <a:gd name="connsiteY84" fmla="*/ 4895902 h 4946275"/>
              <a:gd name="connsiteX85" fmla="*/ 4293533 w 4331555"/>
              <a:gd name="connsiteY85" fmla="*/ 4881388 h 4946275"/>
              <a:gd name="connsiteX86" fmla="*/ 4322562 w 4331555"/>
              <a:gd name="connsiteY86" fmla="*/ 4794302 h 4946275"/>
              <a:gd name="connsiteX87" fmla="*/ 4293533 w 4331555"/>
              <a:gd name="connsiteY87" fmla="*/ 3807331 h 4946275"/>
              <a:gd name="connsiteX88" fmla="*/ 4279019 w 4331555"/>
              <a:gd name="connsiteY88" fmla="*/ 2675217 h 4946275"/>
              <a:gd name="connsiteX89" fmla="*/ 4249990 w 4331555"/>
              <a:gd name="connsiteY89" fmla="*/ 1194760 h 4946275"/>
              <a:gd name="connsiteX90" fmla="*/ 4235476 w 4331555"/>
              <a:gd name="connsiteY90" fmla="*/ 904474 h 4946275"/>
              <a:gd name="connsiteX91" fmla="*/ 4206447 w 4331555"/>
              <a:gd name="connsiteY91" fmla="*/ 817388 h 4946275"/>
              <a:gd name="connsiteX92" fmla="*/ 4191933 w 4331555"/>
              <a:gd name="connsiteY92" fmla="*/ 744817 h 4946275"/>
              <a:gd name="connsiteX93" fmla="*/ 4162904 w 4331555"/>
              <a:gd name="connsiteY93" fmla="*/ 628702 h 4946275"/>
              <a:gd name="connsiteX94" fmla="*/ 4133876 w 4331555"/>
              <a:gd name="connsiteY94" fmla="*/ 381960 h 4946275"/>
              <a:gd name="connsiteX95" fmla="*/ 4104847 w 4331555"/>
              <a:gd name="connsiteY95" fmla="*/ 280360 h 4946275"/>
              <a:gd name="connsiteX96" fmla="*/ 4061304 w 4331555"/>
              <a:gd name="connsiteY96" fmla="*/ 164245 h 4946275"/>
              <a:gd name="connsiteX97" fmla="*/ 4061304 w 4331555"/>
              <a:gd name="connsiteY97" fmla="*/ 4588 h 494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4331555" h="4946275">
                <a:moveTo>
                  <a:pt x="4061304" y="4588"/>
                </a:moveTo>
                <a:cubicBezTo>
                  <a:pt x="4046790" y="-14764"/>
                  <a:pt x="4002589" y="32369"/>
                  <a:pt x="3974219" y="48131"/>
                </a:cubicBezTo>
                <a:cubicBezTo>
                  <a:pt x="3958970" y="56603"/>
                  <a:pt x="3946278" y="69359"/>
                  <a:pt x="3930676" y="77160"/>
                </a:cubicBezTo>
                <a:cubicBezTo>
                  <a:pt x="3894946" y="95025"/>
                  <a:pt x="3833492" y="100614"/>
                  <a:pt x="3800047" y="106188"/>
                </a:cubicBezTo>
                <a:cubicBezTo>
                  <a:pt x="3780695" y="120702"/>
                  <a:pt x="3761808" y="135859"/>
                  <a:pt x="3741990" y="149731"/>
                </a:cubicBezTo>
                <a:cubicBezTo>
                  <a:pt x="3713409" y="169738"/>
                  <a:pt x="3682814" y="186855"/>
                  <a:pt x="3654904" y="207788"/>
                </a:cubicBezTo>
                <a:cubicBezTo>
                  <a:pt x="3584607" y="260511"/>
                  <a:pt x="3619796" y="243681"/>
                  <a:pt x="3553304" y="265845"/>
                </a:cubicBezTo>
                <a:cubicBezTo>
                  <a:pt x="3533952" y="280359"/>
                  <a:pt x="3514932" y="295328"/>
                  <a:pt x="3495247" y="309388"/>
                </a:cubicBezTo>
                <a:cubicBezTo>
                  <a:pt x="3481052" y="319527"/>
                  <a:pt x="3464039" y="326082"/>
                  <a:pt x="3451704" y="338417"/>
                </a:cubicBezTo>
                <a:cubicBezTo>
                  <a:pt x="3439369" y="350752"/>
                  <a:pt x="3435011" y="369625"/>
                  <a:pt x="3422676" y="381960"/>
                </a:cubicBezTo>
                <a:cubicBezTo>
                  <a:pt x="3410341" y="394295"/>
                  <a:pt x="3392534" y="399821"/>
                  <a:pt x="3379133" y="410988"/>
                </a:cubicBezTo>
                <a:cubicBezTo>
                  <a:pt x="3338702" y="444680"/>
                  <a:pt x="3324080" y="469878"/>
                  <a:pt x="3292047" y="512588"/>
                </a:cubicBezTo>
                <a:cubicBezTo>
                  <a:pt x="3287209" y="527102"/>
                  <a:pt x="3284375" y="542447"/>
                  <a:pt x="3277533" y="556131"/>
                </a:cubicBezTo>
                <a:cubicBezTo>
                  <a:pt x="3262487" y="586224"/>
                  <a:pt x="3215630" y="617112"/>
                  <a:pt x="3263019" y="657731"/>
                </a:cubicBezTo>
                <a:cubicBezTo>
                  <a:pt x="3286251" y="677644"/>
                  <a:pt x="3350104" y="686760"/>
                  <a:pt x="3350104" y="686760"/>
                </a:cubicBezTo>
                <a:cubicBezTo>
                  <a:pt x="3392073" y="812664"/>
                  <a:pt x="3388818" y="764115"/>
                  <a:pt x="3364619" y="933502"/>
                </a:cubicBezTo>
                <a:cubicBezTo>
                  <a:pt x="3362455" y="948648"/>
                  <a:pt x="3358591" y="964315"/>
                  <a:pt x="3350104" y="977045"/>
                </a:cubicBezTo>
                <a:cubicBezTo>
                  <a:pt x="3338718" y="994124"/>
                  <a:pt x="3319702" y="1004819"/>
                  <a:pt x="3306562" y="1020588"/>
                </a:cubicBezTo>
                <a:cubicBezTo>
                  <a:pt x="3295395" y="1033989"/>
                  <a:pt x="3288000" y="1050176"/>
                  <a:pt x="3277533" y="1064131"/>
                </a:cubicBezTo>
                <a:cubicBezTo>
                  <a:pt x="3258946" y="1088914"/>
                  <a:pt x="3239876" y="1113388"/>
                  <a:pt x="3219476" y="1136702"/>
                </a:cubicBezTo>
                <a:cubicBezTo>
                  <a:pt x="3190813" y="1169460"/>
                  <a:pt x="3154660" y="1200798"/>
                  <a:pt x="3117876" y="1223788"/>
                </a:cubicBezTo>
                <a:cubicBezTo>
                  <a:pt x="3099528" y="1235255"/>
                  <a:pt x="3079171" y="1243141"/>
                  <a:pt x="3059819" y="1252817"/>
                </a:cubicBezTo>
                <a:cubicBezTo>
                  <a:pt x="3040467" y="1281845"/>
                  <a:pt x="2990730" y="1306804"/>
                  <a:pt x="3001762" y="1339902"/>
                </a:cubicBezTo>
                <a:lnTo>
                  <a:pt x="3030790" y="1426988"/>
                </a:lnTo>
                <a:cubicBezTo>
                  <a:pt x="3019607" y="1605912"/>
                  <a:pt x="3061303" y="1621324"/>
                  <a:pt x="2972733" y="1717274"/>
                </a:cubicBezTo>
                <a:cubicBezTo>
                  <a:pt x="2930965" y="1762522"/>
                  <a:pt x="2842104" y="1847902"/>
                  <a:pt x="2842104" y="1847902"/>
                </a:cubicBezTo>
                <a:cubicBezTo>
                  <a:pt x="2837266" y="1862416"/>
                  <a:pt x="2837147" y="1879498"/>
                  <a:pt x="2827590" y="1891445"/>
                </a:cubicBezTo>
                <a:cubicBezTo>
                  <a:pt x="2752560" y="1985233"/>
                  <a:pt x="2806014" y="1854571"/>
                  <a:pt x="2769533" y="1964017"/>
                </a:cubicBezTo>
                <a:cubicBezTo>
                  <a:pt x="2764695" y="2002722"/>
                  <a:pt x="2761997" y="2041754"/>
                  <a:pt x="2755019" y="2080131"/>
                </a:cubicBezTo>
                <a:cubicBezTo>
                  <a:pt x="2750397" y="2105551"/>
                  <a:pt x="2723679" y="2164647"/>
                  <a:pt x="2711476" y="2181731"/>
                </a:cubicBezTo>
                <a:cubicBezTo>
                  <a:pt x="2699545" y="2198434"/>
                  <a:pt x="2681074" y="2209505"/>
                  <a:pt x="2667933" y="2225274"/>
                </a:cubicBezTo>
                <a:cubicBezTo>
                  <a:pt x="2656766" y="2238675"/>
                  <a:pt x="2650638" y="2255909"/>
                  <a:pt x="2638904" y="2268817"/>
                </a:cubicBezTo>
                <a:cubicBezTo>
                  <a:pt x="2599708" y="2311932"/>
                  <a:pt x="2524708" y="2366582"/>
                  <a:pt x="2493762" y="2428474"/>
                </a:cubicBezTo>
                <a:cubicBezTo>
                  <a:pt x="2486920" y="2442158"/>
                  <a:pt x="2483450" y="2457306"/>
                  <a:pt x="2479247" y="2472017"/>
                </a:cubicBezTo>
                <a:cubicBezTo>
                  <a:pt x="2459130" y="2542425"/>
                  <a:pt x="2468175" y="2524837"/>
                  <a:pt x="2450219" y="2602645"/>
                </a:cubicBezTo>
                <a:cubicBezTo>
                  <a:pt x="2441248" y="2641520"/>
                  <a:pt x="2433806" y="2680911"/>
                  <a:pt x="2421190" y="2718760"/>
                </a:cubicBezTo>
                <a:cubicBezTo>
                  <a:pt x="2416352" y="2733274"/>
                  <a:pt x="2413518" y="2748618"/>
                  <a:pt x="2406676" y="2762302"/>
                </a:cubicBezTo>
                <a:cubicBezTo>
                  <a:pt x="2398435" y="2778784"/>
                  <a:pt x="2340678" y="2857328"/>
                  <a:pt x="2334104" y="2863902"/>
                </a:cubicBezTo>
                <a:cubicBezTo>
                  <a:pt x="2305966" y="2892040"/>
                  <a:pt x="2282435" y="2895640"/>
                  <a:pt x="2247019" y="2907445"/>
                </a:cubicBezTo>
                <a:cubicBezTo>
                  <a:pt x="2227667" y="2926797"/>
                  <a:pt x="2211232" y="2949594"/>
                  <a:pt x="2188962" y="2965502"/>
                </a:cubicBezTo>
                <a:cubicBezTo>
                  <a:pt x="2176512" y="2974395"/>
                  <a:pt x="2158793" y="2972587"/>
                  <a:pt x="2145419" y="2980017"/>
                </a:cubicBezTo>
                <a:cubicBezTo>
                  <a:pt x="2114921" y="2996960"/>
                  <a:pt x="2083003" y="3013404"/>
                  <a:pt x="2058333" y="3038074"/>
                </a:cubicBezTo>
                <a:cubicBezTo>
                  <a:pt x="1999491" y="3096916"/>
                  <a:pt x="2033149" y="3072437"/>
                  <a:pt x="1956733" y="3110645"/>
                </a:cubicBezTo>
                <a:cubicBezTo>
                  <a:pt x="1942219" y="3125159"/>
                  <a:pt x="1928959" y="3141047"/>
                  <a:pt x="1913190" y="3154188"/>
                </a:cubicBezTo>
                <a:cubicBezTo>
                  <a:pt x="1899789" y="3165355"/>
                  <a:pt x="1881134" y="3170089"/>
                  <a:pt x="1869647" y="3183217"/>
                </a:cubicBezTo>
                <a:cubicBezTo>
                  <a:pt x="1846673" y="3209473"/>
                  <a:pt x="1830942" y="3241274"/>
                  <a:pt x="1811590" y="3270302"/>
                </a:cubicBezTo>
                <a:lnTo>
                  <a:pt x="1782562" y="3313845"/>
                </a:lnTo>
                <a:lnTo>
                  <a:pt x="1753533" y="3357388"/>
                </a:lnTo>
                <a:cubicBezTo>
                  <a:pt x="1729348" y="3429943"/>
                  <a:pt x="1751394" y="3379105"/>
                  <a:pt x="1695476" y="3458988"/>
                </a:cubicBezTo>
                <a:cubicBezTo>
                  <a:pt x="1663678" y="3504414"/>
                  <a:pt x="1630841" y="3561006"/>
                  <a:pt x="1593876" y="3604131"/>
                </a:cubicBezTo>
                <a:cubicBezTo>
                  <a:pt x="1560562" y="3642998"/>
                  <a:pt x="1534541" y="3661028"/>
                  <a:pt x="1492276" y="3691217"/>
                </a:cubicBezTo>
                <a:cubicBezTo>
                  <a:pt x="1431901" y="3734342"/>
                  <a:pt x="1450147" y="3719774"/>
                  <a:pt x="1361647" y="3749274"/>
                </a:cubicBezTo>
                <a:lnTo>
                  <a:pt x="1318104" y="3763788"/>
                </a:lnTo>
                <a:cubicBezTo>
                  <a:pt x="1289076" y="3783140"/>
                  <a:pt x="1250371" y="3792817"/>
                  <a:pt x="1231019" y="3821845"/>
                </a:cubicBezTo>
                <a:cubicBezTo>
                  <a:pt x="1193503" y="3878118"/>
                  <a:pt x="1218539" y="3859872"/>
                  <a:pt x="1158447" y="3879902"/>
                </a:cubicBezTo>
                <a:cubicBezTo>
                  <a:pt x="1134894" y="3950563"/>
                  <a:pt x="1155310" y="3904614"/>
                  <a:pt x="1100390" y="3981502"/>
                </a:cubicBezTo>
                <a:cubicBezTo>
                  <a:pt x="1090251" y="3995697"/>
                  <a:pt x="1085876" y="4015369"/>
                  <a:pt x="1071362" y="4025045"/>
                </a:cubicBezTo>
                <a:cubicBezTo>
                  <a:pt x="1054764" y="4036110"/>
                  <a:pt x="1032657" y="4034722"/>
                  <a:pt x="1013304" y="4039560"/>
                </a:cubicBezTo>
                <a:cubicBezTo>
                  <a:pt x="1003628" y="4058912"/>
                  <a:pt x="999575" y="4082318"/>
                  <a:pt x="984276" y="4097617"/>
                </a:cubicBezTo>
                <a:cubicBezTo>
                  <a:pt x="968977" y="4112916"/>
                  <a:pt x="945005" y="4115910"/>
                  <a:pt x="926219" y="4126645"/>
                </a:cubicBezTo>
                <a:cubicBezTo>
                  <a:pt x="847435" y="4171664"/>
                  <a:pt x="918968" y="4143577"/>
                  <a:pt x="839133" y="4170188"/>
                </a:cubicBezTo>
                <a:cubicBezTo>
                  <a:pt x="786893" y="4274666"/>
                  <a:pt x="844269" y="4196648"/>
                  <a:pt x="752047" y="4242760"/>
                </a:cubicBezTo>
                <a:cubicBezTo>
                  <a:pt x="720843" y="4258362"/>
                  <a:pt x="693990" y="4281465"/>
                  <a:pt x="664962" y="4300817"/>
                </a:cubicBezTo>
                <a:lnTo>
                  <a:pt x="621419" y="4329845"/>
                </a:lnTo>
                <a:cubicBezTo>
                  <a:pt x="606905" y="4339521"/>
                  <a:pt x="594425" y="4353358"/>
                  <a:pt x="577876" y="4358874"/>
                </a:cubicBezTo>
                <a:lnTo>
                  <a:pt x="534333" y="4373388"/>
                </a:lnTo>
                <a:cubicBezTo>
                  <a:pt x="489018" y="4509336"/>
                  <a:pt x="563253" y="4308265"/>
                  <a:pt x="476276" y="4460474"/>
                </a:cubicBezTo>
                <a:cubicBezTo>
                  <a:pt x="466379" y="4477794"/>
                  <a:pt x="472827" y="4501933"/>
                  <a:pt x="461762" y="4518531"/>
                </a:cubicBezTo>
                <a:cubicBezTo>
                  <a:pt x="452086" y="4533045"/>
                  <a:pt x="434160" y="4540475"/>
                  <a:pt x="418219" y="4547560"/>
                </a:cubicBezTo>
                <a:cubicBezTo>
                  <a:pt x="390257" y="4559987"/>
                  <a:pt x="331133" y="4576588"/>
                  <a:pt x="331133" y="4576588"/>
                </a:cubicBezTo>
                <a:lnTo>
                  <a:pt x="244047" y="4634645"/>
                </a:lnTo>
                <a:cubicBezTo>
                  <a:pt x="229533" y="4644321"/>
                  <a:pt x="217053" y="4658158"/>
                  <a:pt x="200504" y="4663674"/>
                </a:cubicBezTo>
                <a:lnTo>
                  <a:pt x="156962" y="4678188"/>
                </a:lnTo>
                <a:cubicBezTo>
                  <a:pt x="142448" y="4687864"/>
                  <a:pt x="123095" y="4692703"/>
                  <a:pt x="113419" y="4707217"/>
                </a:cubicBezTo>
                <a:cubicBezTo>
                  <a:pt x="46800" y="4807144"/>
                  <a:pt x="151833" y="4726860"/>
                  <a:pt x="69876" y="4808817"/>
                </a:cubicBezTo>
                <a:cubicBezTo>
                  <a:pt x="57541" y="4821152"/>
                  <a:pt x="40847" y="4828169"/>
                  <a:pt x="26333" y="4837845"/>
                </a:cubicBezTo>
                <a:cubicBezTo>
                  <a:pt x="-44962" y="5051734"/>
                  <a:pt x="-2385" y="4877343"/>
                  <a:pt x="548847" y="4910417"/>
                </a:cubicBezTo>
                <a:cubicBezTo>
                  <a:pt x="611815" y="4914195"/>
                  <a:pt x="674638" y="4920093"/>
                  <a:pt x="737533" y="4924931"/>
                </a:cubicBezTo>
                <a:lnTo>
                  <a:pt x="2276047" y="4910417"/>
                </a:lnTo>
                <a:cubicBezTo>
                  <a:pt x="2291344" y="4910136"/>
                  <a:pt x="2304747" y="4899613"/>
                  <a:pt x="2319590" y="4895902"/>
                </a:cubicBezTo>
                <a:cubicBezTo>
                  <a:pt x="2343523" y="4889919"/>
                  <a:pt x="2367582" y="4883495"/>
                  <a:pt x="2392162" y="4881388"/>
                </a:cubicBezTo>
                <a:cubicBezTo>
                  <a:pt x="2537095" y="4868965"/>
                  <a:pt x="2682447" y="4862036"/>
                  <a:pt x="2827590" y="4852360"/>
                </a:cubicBezTo>
                <a:cubicBezTo>
                  <a:pt x="2900161" y="4842684"/>
                  <a:pt x="2972112" y="4825116"/>
                  <a:pt x="3045304" y="4823331"/>
                </a:cubicBezTo>
                <a:cubicBezTo>
                  <a:pt x="3243718" y="4818491"/>
                  <a:pt x="3586562" y="4850956"/>
                  <a:pt x="3785533" y="4866874"/>
                </a:cubicBezTo>
                <a:cubicBezTo>
                  <a:pt x="3809129" y="4871593"/>
                  <a:pt x="3926619" y="4895902"/>
                  <a:pt x="3945190" y="4895902"/>
                </a:cubicBezTo>
                <a:cubicBezTo>
                  <a:pt x="4061405" y="4895902"/>
                  <a:pt x="4177419" y="4886226"/>
                  <a:pt x="4293533" y="4881388"/>
                </a:cubicBezTo>
                <a:cubicBezTo>
                  <a:pt x="4303209" y="4852359"/>
                  <a:pt x="4323048" y="4824897"/>
                  <a:pt x="4322562" y="4794302"/>
                </a:cubicBezTo>
                <a:cubicBezTo>
                  <a:pt x="4307655" y="3855236"/>
                  <a:pt x="4367830" y="4178821"/>
                  <a:pt x="4293533" y="3807331"/>
                </a:cubicBezTo>
                <a:cubicBezTo>
                  <a:pt x="4288695" y="3429960"/>
                  <a:pt x="4283332" y="3052595"/>
                  <a:pt x="4279019" y="2675217"/>
                </a:cubicBezTo>
                <a:cubicBezTo>
                  <a:pt x="4262550" y="1234162"/>
                  <a:pt x="4356633" y="1727984"/>
                  <a:pt x="4249990" y="1194760"/>
                </a:cubicBezTo>
                <a:cubicBezTo>
                  <a:pt x="4245152" y="1097998"/>
                  <a:pt x="4246581" y="1000718"/>
                  <a:pt x="4235476" y="904474"/>
                </a:cubicBezTo>
                <a:cubicBezTo>
                  <a:pt x="4231969" y="874077"/>
                  <a:pt x="4212448" y="847393"/>
                  <a:pt x="4206447" y="817388"/>
                </a:cubicBezTo>
                <a:cubicBezTo>
                  <a:pt x="4201609" y="793198"/>
                  <a:pt x="4197916" y="768750"/>
                  <a:pt x="4191933" y="744817"/>
                </a:cubicBezTo>
                <a:cubicBezTo>
                  <a:pt x="4147297" y="566268"/>
                  <a:pt x="4216412" y="896230"/>
                  <a:pt x="4162904" y="628702"/>
                </a:cubicBezTo>
                <a:cubicBezTo>
                  <a:pt x="4152777" y="517299"/>
                  <a:pt x="4153292" y="479043"/>
                  <a:pt x="4133876" y="381960"/>
                </a:cubicBezTo>
                <a:cubicBezTo>
                  <a:pt x="4106722" y="246186"/>
                  <a:pt x="4132519" y="391047"/>
                  <a:pt x="4104847" y="280360"/>
                </a:cubicBezTo>
                <a:cubicBezTo>
                  <a:pt x="4079736" y="179919"/>
                  <a:pt x="4109091" y="235925"/>
                  <a:pt x="4061304" y="164245"/>
                </a:cubicBezTo>
                <a:cubicBezTo>
                  <a:pt x="4080513" y="87414"/>
                  <a:pt x="4075818" y="23940"/>
                  <a:pt x="4061304" y="4588"/>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9040A609-A017-280D-7EE1-900B7A877446}"/>
              </a:ext>
            </a:extLst>
          </p:cNvPr>
          <p:cNvPicPr>
            <a:picLocks noChangeAspect="1"/>
          </p:cNvPicPr>
          <p:nvPr/>
        </p:nvPicPr>
        <p:blipFill>
          <a:blip r:embed="rId3"/>
          <a:stretch>
            <a:fillRect/>
          </a:stretch>
        </p:blipFill>
        <p:spPr>
          <a:xfrm>
            <a:off x="10354464" y="3898600"/>
            <a:ext cx="1816291" cy="2566277"/>
          </a:xfrm>
          <a:prstGeom prst="rect">
            <a:avLst/>
          </a:prstGeom>
        </p:spPr>
      </p:pic>
      <p:pic>
        <p:nvPicPr>
          <p:cNvPr id="35" name="Picture 34">
            <a:extLst>
              <a:ext uri="{FF2B5EF4-FFF2-40B4-BE49-F238E27FC236}">
                <a16:creationId xmlns:a16="http://schemas.microsoft.com/office/drawing/2014/main" id="{D35DD56E-556E-8A53-7D39-58E8217C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1974" y="4693299"/>
            <a:ext cx="2384156" cy="2147888"/>
          </a:xfrm>
          <a:prstGeom prst="rect">
            <a:avLst/>
          </a:prstGeom>
        </p:spPr>
      </p:pic>
      <p:sp>
        <p:nvSpPr>
          <p:cNvPr id="17" name="Content Placeholder 16">
            <a:extLst>
              <a:ext uri="{FF2B5EF4-FFF2-40B4-BE49-F238E27FC236}">
                <a16:creationId xmlns:a16="http://schemas.microsoft.com/office/drawing/2014/main" id="{E5119300-ACD9-292F-687F-8A9BDAAB2F50}"/>
              </a:ext>
            </a:extLst>
          </p:cNvPr>
          <p:cNvSpPr>
            <a:spLocks noGrp="1"/>
          </p:cNvSpPr>
          <p:nvPr>
            <p:ph idx="1"/>
          </p:nvPr>
        </p:nvSpPr>
        <p:spPr>
          <a:xfrm>
            <a:off x="242842" y="906011"/>
            <a:ext cx="10515600" cy="5103545"/>
          </a:xfrm>
        </p:spPr>
        <p:txBody>
          <a:bodyPr/>
          <a:lstStyle/>
          <a:p>
            <a:pPr marL="0" indent="0">
              <a:buNone/>
            </a:pPr>
            <a:endParaRPr lang="en-US" b="1" dirty="0">
              <a:latin typeface="Henny Penny"/>
            </a:endParaRPr>
          </a:p>
          <a:p>
            <a:pPr marL="0" indent="0">
              <a:buNone/>
            </a:pPr>
            <a:r>
              <a:rPr lang="en-US" b="1">
                <a:latin typeface="Henny Penny"/>
                <a:hlinkClick r:id="rId5"/>
              </a:rPr>
              <a:t>How to Pull Core Contacts from PowerSchool</a:t>
            </a:r>
            <a:endParaRPr lang="en-US" b="1" dirty="0">
              <a:latin typeface="Henny Penny"/>
            </a:endParaRPr>
          </a:p>
          <a:p>
            <a:pPr marL="0" indent="0">
              <a:buNone/>
            </a:pPr>
            <a:endParaRPr lang="en-US" b="1" dirty="0">
              <a:latin typeface="Henny Penny"/>
            </a:endParaRPr>
          </a:p>
          <a:p>
            <a:endParaRPr lang="en-US" b="1" dirty="0">
              <a:latin typeface="Henny Penny"/>
            </a:endParaRPr>
          </a:p>
          <a:p>
            <a:endParaRPr lang="en-US" b="1" dirty="0">
              <a:latin typeface="Henny Penny"/>
            </a:endParaRPr>
          </a:p>
          <a:p>
            <a:endParaRPr lang="en-US" b="1" dirty="0">
              <a:latin typeface="Henny Penny"/>
            </a:endParaRPr>
          </a:p>
          <a:p>
            <a:endParaRPr lang="en-US" b="1" dirty="0">
              <a:latin typeface="Henny Penny"/>
            </a:endParaRPr>
          </a:p>
          <a:p>
            <a:endParaRPr lang="en-US" b="1" dirty="0">
              <a:latin typeface="Henny Penny"/>
            </a:endParaRPr>
          </a:p>
          <a:p>
            <a:endParaRPr lang="en-US" dirty="0">
              <a:latin typeface="Henny Penny"/>
            </a:endParaRPr>
          </a:p>
          <a:p>
            <a:endParaRPr lang="en-US" dirty="0">
              <a:latin typeface="Henny Penny"/>
            </a:endParaRPr>
          </a:p>
        </p:txBody>
      </p:sp>
    </p:spTree>
    <p:extLst>
      <p:ext uri="{BB962C8B-B14F-4D97-AF65-F5344CB8AC3E}">
        <p14:creationId xmlns:p14="http://schemas.microsoft.com/office/powerpoint/2010/main" val="140158655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19153E-BE28-4E79-B370-FEE8F481ABB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7143" y1="20833" x2="17143" y2="20833"/>
                        <a14:foregroundMark x1="35429" y1="55556" x2="35429" y2="55556"/>
                        <a14:foregroundMark x1="69143" y1="87153" x2="69143" y2="87153"/>
                      </a14:backgroundRemoval>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rot="5602231">
            <a:off x="423340" y="3136490"/>
            <a:ext cx="815545" cy="1342154"/>
          </a:xfrm>
          <a:prstGeom prst="rect">
            <a:avLst/>
          </a:prstGeom>
        </p:spPr>
      </p:pic>
      <p:pic>
        <p:nvPicPr>
          <p:cNvPr id="3" name="Picture 2">
            <a:extLst>
              <a:ext uri="{FF2B5EF4-FFF2-40B4-BE49-F238E27FC236}">
                <a16:creationId xmlns:a16="http://schemas.microsoft.com/office/drawing/2014/main" id="{2DCE6304-89E6-4AC5-80B7-6BE64651918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7143" y1="20833" x2="17143" y2="20833"/>
                        <a14:foregroundMark x1="35429" y1="55556" x2="35429" y2="55556"/>
                        <a14:foregroundMark x1="69143" y1="87153" x2="69143" y2="87153"/>
                      </a14:backgroundRemoval>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rot="6191465">
            <a:off x="7157129" y="3210745"/>
            <a:ext cx="815545" cy="1342154"/>
          </a:xfrm>
          <a:prstGeom prst="rect">
            <a:avLst/>
          </a:prstGeom>
        </p:spPr>
      </p:pic>
      <p:pic>
        <p:nvPicPr>
          <p:cNvPr id="4" name="Picture 3">
            <a:extLst>
              <a:ext uri="{FF2B5EF4-FFF2-40B4-BE49-F238E27FC236}">
                <a16:creationId xmlns:a16="http://schemas.microsoft.com/office/drawing/2014/main" id="{6DEA950B-0181-4192-8105-ACFAF858BD7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7143" y1="20833" x2="17143" y2="20833"/>
                        <a14:foregroundMark x1="35429" y1="55556" x2="35429" y2="55556"/>
                        <a14:foregroundMark x1="69143" y1="87153" x2="69143" y2="87153"/>
                      </a14:backgroundRemoval>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rot="5787593">
            <a:off x="4901710" y="3205870"/>
            <a:ext cx="815545" cy="1342154"/>
          </a:xfrm>
          <a:prstGeom prst="rect">
            <a:avLst/>
          </a:prstGeom>
        </p:spPr>
      </p:pic>
      <p:pic>
        <p:nvPicPr>
          <p:cNvPr id="5" name="Picture 4">
            <a:extLst>
              <a:ext uri="{FF2B5EF4-FFF2-40B4-BE49-F238E27FC236}">
                <a16:creationId xmlns:a16="http://schemas.microsoft.com/office/drawing/2014/main" id="{31ED52CC-39A0-4C4A-97FF-DD1512A85B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7143" y1="20833" x2="17143" y2="20833"/>
                        <a14:foregroundMark x1="35429" y1="55556" x2="35429" y2="55556"/>
                        <a14:foregroundMark x1="69143" y1="87153" x2="69143" y2="87153"/>
                      </a14:backgroundRemoval>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rot="5858071">
            <a:off x="2673411" y="3267585"/>
            <a:ext cx="815545" cy="1342154"/>
          </a:xfrm>
          <a:prstGeom prst="rect">
            <a:avLst/>
          </a:prstGeom>
        </p:spPr>
      </p:pic>
      <p:pic>
        <p:nvPicPr>
          <p:cNvPr id="6" name="Picture 5">
            <a:extLst>
              <a:ext uri="{FF2B5EF4-FFF2-40B4-BE49-F238E27FC236}">
                <a16:creationId xmlns:a16="http://schemas.microsoft.com/office/drawing/2014/main" id="{A38765A2-6CEA-4ADB-92BA-79372E5C9D0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7143" y1="20833" x2="17143" y2="20833"/>
                        <a14:foregroundMark x1="35429" y1="55556" x2="35429" y2="55556"/>
                        <a14:foregroundMark x1="69143" y1="87153" x2="69143" y2="87153"/>
                      </a14:backgroundRemoval>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rot="5200814">
            <a:off x="9325960" y="3267585"/>
            <a:ext cx="815545" cy="1342154"/>
          </a:xfrm>
          <a:prstGeom prst="rect">
            <a:avLst/>
          </a:prstGeom>
        </p:spPr>
      </p:pic>
      <p:pic>
        <p:nvPicPr>
          <p:cNvPr id="7" name="Picture 6">
            <a:extLst>
              <a:ext uri="{FF2B5EF4-FFF2-40B4-BE49-F238E27FC236}">
                <a16:creationId xmlns:a16="http://schemas.microsoft.com/office/drawing/2014/main" id="{0E45FCCC-BB70-410D-B095-428B93B1D82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7143" y1="20833" x2="17143" y2="20833"/>
                        <a14:foregroundMark x1="35429" y1="55556" x2="35429" y2="55556"/>
                        <a14:foregroundMark x1="69143" y1="87153" x2="69143" y2="87153"/>
                      </a14:backgroundRemoval>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rot="5200814">
            <a:off x="11441931" y="3171135"/>
            <a:ext cx="815545" cy="1342154"/>
          </a:xfrm>
          <a:prstGeom prst="rect">
            <a:avLst/>
          </a:prstGeom>
        </p:spPr>
      </p:pic>
      <p:pic>
        <p:nvPicPr>
          <p:cNvPr id="12" name="Picture 11">
            <a:extLst>
              <a:ext uri="{FF2B5EF4-FFF2-40B4-BE49-F238E27FC236}">
                <a16:creationId xmlns:a16="http://schemas.microsoft.com/office/drawing/2014/main" id="{CB3FBF81-96AF-43D1-8280-177C6E6614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9447" y="3396262"/>
            <a:ext cx="4686300" cy="2095500"/>
          </a:xfrm>
          <a:prstGeom prst="rect">
            <a:avLst/>
          </a:prstGeom>
        </p:spPr>
      </p:pic>
      <p:sp>
        <p:nvSpPr>
          <p:cNvPr id="11" name="TextBox 10">
            <a:extLst>
              <a:ext uri="{FF2B5EF4-FFF2-40B4-BE49-F238E27FC236}">
                <a16:creationId xmlns:a16="http://schemas.microsoft.com/office/drawing/2014/main" id="{848415D2-3D4C-2C0E-5C18-61277EAA8598}"/>
              </a:ext>
            </a:extLst>
          </p:cNvPr>
          <p:cNvSpPr txBox="1"/>
          <p:nvPr/>
        </p:nvSpPr>
        <p:spPr>
          <a:xfrm>
            <a:off x="3141797" y="1656782"/>
            <a:ext cx="638159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C00000"/>
                </a:solidFill>
                <a:effectLst/>
                <a:uLnTx/>
                <a:uFillTx/>
                <a:latin typeface="Harry P" panose="00000400000000000000" pitchFamily="2" charset="0"/>
                <a:ea typeface="+mn-ea"/>
                <a:cs typeface="+mn-cs"/>
              </a:rPr>
              <a:t>Example Exports</a:t>
            </a:r>
          </a:p>
        </p:txBody>
      </p:sp>
    </p:spTree>
    <p:extLst>
      <p:ext uri="{BB962C8B-B14F-4D97-AF65-F5344CB8AC3E}">
        <p14:creationId xmlns:p14="http://schemas.microsoft.com/office/powerpoint/2010/main" val="132767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5"/>
                                        </p:tgtEl>
                                        <p:attrNameLst>
                                          <p:attrName>style.visibility</p:attrName>
                                        </p:attrNameLst>
                                      </p:cBhvr>
                                      <p:to>
                                        <p:strVal val="visible"/>
                                      </p:to>
                                    </p:set>
                                  </p:childTnLst>
                                </p:cTn>
                              </p:par>
                            </p:childTnLst>
                          </p:cTn>
                        </p:par>
                        <p:par>
                          <p:cTn id="10" fill="hold">
                            <p:stCondLst>
                              <p:cond delay="1000"/>
                            </p:stCondLst>
                            <p:childTnLst>
                              <p:par>
                                <p:cTn id="11" presetID="1" presetClass="exit" presetSubtype="0" fill="hold" nodeType="afterEffect">
                                  <p:stCondLst>
                                    <p:cond delay="0"/>
                                  </p:stCondLst>
                                  <p:childTnLst>
                                    <p:set>
                                      <p:cBhvr>
                                        <p:cTn id="12" dur="1" fill="hold">
                                          <p:stCondLst>
                                            <p:cond delay="499"/>
                                          </p:stCondLst>
                                        </p:cTn>
                                        <p:tgtEl>
                                          <p:spTgt spid="2"/>
                                        </p:tgtEl>
                                        <p:attrNameLst>
                                          <p:attrName>style.visibility</p:attrName>
                                        </p:attrNameLst>
                                      </p:cBhvr>
                                      <p:to>
                                        <p:strVal val="hidden"/>
                                      </p:to>
                                    </p:set>
                                  </p:childTnLst>
                                </p:cTn>
                              </p:par>
                            </p:childTnLst>
                          </p:cTn>
                        </p:par>
                        <p:par>
                          <p:cTn id="13" fill="hold">
                            <p:stCondLst>
                              <p:cond delay="1500"/>
                            </p:stCondLst>
                            <p:childTnLst>
                              <p:par>
                                <p:cTn id="14" presetID="1" presetClass="entr" presetSubtype="0" fill="hold" nodeType="afterEffect">
                                  <p:stCondLst>
                                    <p:cond delay="0"/>
                                  </p:stCondLst>
                                  <p:childTnLst>
                                    <p:set>
                                      <p:cBhvr>
                                        <p:cTn id="15" dur="1" fill="hold">
                                          <p:stCondLst>
                                            <p:cond delay="499"/>
                                          </p:stCondLst>
                                        </p:cTn>
                                        <p:tgtEl>
                                          <p:spTgt spid="4"/>
                                        </p:tgtEl>
                                        <p:attrNameLst>
                                          <p:attrName>style.visibility</p:attrName>
                                        </p:attrNameLst>
                                      </p:cBhvr>
                                      <p:to>
                                        <p:strVal val="visible"/>
                                      </p:to>
                                    </p:set>
                                  </p:childTnLst>
                                </p:cTn>
                              </p:par>
                            </p:childTnLst>
                          </p:cTn>
                        </p:par>
                        <p:par>
                          <p:cTn id="16" fill="hold">
                            <p:stCondLst>
                              <p:cond delay="2000"/>
                            </p:stCondLst>
                            <p:childTnLst>
                              <p:par>
                                <p:cTn id="17" presetID="1" presetClass="exit" presetSubtype="0" fill="hold" nodeType="afterEffect">
                                  <p:stCondLst>
                                    <p:cond delay="0"/>
                                  </p:stCondLst>
                                  <p:childTnLst>
                                    <p:set>
                                      <p:cBhvr>
                                        <p:cTn id="18" dur="1" fill="hold">
                                          <p:stCondLst>
                                            <p:cond delay="499"/>
                                          </p:stCondLst>
                                        </p:cTn>
                                        <p:tgtEl>
                                          <p:spTgt spid="5"/>
                                        </p:tgtEl>
                                        <p:attrNameLst>
                                          <p:attrName>style.visibility</p:attrName>
                                        </p:attrNameLst>
                                      </p:cBhvr>
                                      <p:to>
                                        <p:strVal val="hidden"/>
                                      </p:to>
                                    </p:set>
                                  </p:childTnLst>
                                </p:cTn>
                              </p:par>
                            </p:childTnLst>
                          </p:cTn>
                        </p:par>
                        <p:par>
                          <p:cTn id="19" fill="hold">
                            <p:stCondLst>
                              <p:cond delay="2500"/>
                            </p:stCondLst>
                            <p:childTnLst>
                              <p:par>
                                <p:cTn id="20" presetID="1" presetClass="entr" presetSubtype="0" fill="hold" nodeType="afterEffect">
                                  <p:stCondLst>
                                    <p:cond delay="0"/>
                                  </p:stCondLst>
                                  <p:childTnLst>
                                    <p:set>
                                      <p:cBhvr>
                                        <p:cTn id="21" dur="1" fill="hold">
                                          <p:stCondLst>
                                            <p:cond delay="499"/>
                                          </p:stCondLst>
                                        </p:cTn>
                                        <p:tgtEl>
                                          <p:spTgt spid="3"/>
                                        </p:tgtEl>
                                        <p:attrNameLst>
                                          <p:attrName>style.visibility</p:attrName>
                                        </p:attrNameLst>
                                      </p:cBhvr>
                                      <p:to>
                                        <p:strVal val="visible"/>
                                      </p:to>
                                    </p:set>
                                  </p:childTnLst>
                                </p:cTn>
                              </p:par>
                            </p:childTnLst>
                          </p:cTn>
                        </p:par>
                        <p:par>
                          <p:cTn id="22" fill="hold">
                            <p:stCondLst>
                              <p:cond delay="3000"/>
                            </p:stCondLst>
                            <p:childTnLst>
                              <p:par>
                                <p:cTn id="23" presetID="1" presetClass="exit" presetSubtype="0" fill="hold" nodeType="afterEffect">
                                  <p:stCondLst>
                                    <p:cond delay="0"/>
                                  </p:stCondLst>
                                  <p:childTnLst>
                                    <p:set>
                                      <p:cBhvr>
                                        <p:cTn id="24" dur="1" fill="hold">
                                          <p:stCondLst>
                                            <p:cond delay="499"/>
                                          </p:stCondLst>
                                        </p:cTn>
                                        <p:tgtEl>
                                          <p:spTgt spid="4"/>
                                        </p:tgtEl>
                                        <p:attrNameLst>
                                          <p:attrName>style.visibility</p:attrName>
                                        </p:attrNameLst>
                                      </p:cBhvr>
                                      <p:to>
                                        <p:strVal val="hidden"/>
                                      </p:to>
                                    </p:set>
                                  </p:childTnLst>
                                </p:cTn>
                              </p:par>
                            </p:childTnLst>
                          </p:cTn>
                        </p:par>
                        <p:par>
                          <p:cTn id="25" fill="hold">
                            <p:stCondLst>
                              <p:cond delay="3500"/>
                            </p:stCondLst>
                            <p:childTnLst>
                              <p:par>
                                <p:cTn id="26" presetID="1" presetClass="entr" presetSubtype="0" fill="hold" nodeType="afterEffect">
                                  <p:stCondLst>
                                    <p:cond delay="0"/>
                                  </p:stCondLst>
                                  <p:childTnLst>
                                    <p:set>
                                      <p:cBhvr>
                                        <p:cTn id="27" dur="1" fill="hold">
                                          <p:stCondLst>
                                            <p:cond delay="499"/>
                                          </p:stCondLst>
                                        </p:cTn>
                                        <p:tgtEl>
                                          <p:spTgt spid="6"/>
                                        </p:tgtEl>
                                        <p:attrNameLst>
                                          <p:attrName>style.visibility</p:attrName>
                                        </p:attrNameLst>
                                      </p:cBhvr>
                                      <p:to>
                                        <p:strVal val="visible"/>
                                      </p:to>
                                    </p:set>
                                  </p:childTnLst>
                                </p:cTn>
                              </p:par>
                            </p:childTnLst>
                          </p:cTn>
                        </p:par>
                        <p:par>
                          <p:cTn id="28" fill="hold">
                            <p:stCondLst>
                              <p:cond delay="4000"/>
                            </p:stCondLst>
                            <p:childTnLst>
                              <p:par>
                                <p:cTn id="29" presetID="1" presetClass="exit" presetSubtype="0" fill="hold" nodeType="afterEffect">
                                  <p:stCondLst>
                                    <p:cond delay="0"/>
                                  </p:stCondLst>
                                  <p:childTnLst>
                                    <p:set>
                                      <p:cBhvr>
                                        <p:cTn id="30" dur="1" fill="hold">
                                          <p:stCondLst>
                                            <p:cond delay="499"/>
                                          </p:stCondLst>
                                        </p:cTn>
                                        <p:tgtEl>
                                          <p:spTgt spid="3"/>
                                        </p:tgtEl>
                                        <p:attrNameLst>
                                          <p:attrName>style.visibility</p:attrName>
                                        </p:attrNameLst>
                                      </p:cBhvr>
                                      <p:to>
                                        <p:strVal val="hidden"/>
                                      </p:to>
                                    </p:set>
                                  </p:childTnLst>
                                </p:cTn>
                              </p:par>
                            </p:childTnLst>
                          </p:cTn>
                        </p:par>
                        <p:par>
                          <p:cTn id="31" fill="hold">
                            <p:stCondLst>
                              <p:cond delay="4500"/>
                            </p:stCondLst>
                            <p:childTnLst>
                              <p:par>
                                <p:cTn id="32" presetID="1" presetClass="entr" presetSubtype="0" fill="hold" nodeType="afterEffect">
                                  <p:stCondLst>
                                    <p:cond delay="0"/>
                                  </p:stCondLst>
                                  <p:childTnLst>
                                    <p:set>
                                      <p:cBhvr>
                                        <p:cTn id="33" dur="1" fill="hold">
                                          <p:stCondLst>
                                            <p:cond delay="499"/>
                                          </p:stCondLst>
                                        </p:cTn>
                                        <p:tgtEl>
                                          <p:spTgt spid="7"/>
                                        </p:tgtEl>
                                        <p:attrNameLst>
                                          <p:attrName>style.visibility</p:attrName>
                                        </p:attrNameLst>
                                      </p:cBhvr>
                                      <p:to>
                                        <p:strVal val="visible"/>
                                      </p:to>
                                    </p:set>
                                  </p:childTnLst>
                                </p:cTn>
                              </p:par>
                            </p:childTnLst>
                          </p:cTn>
                        </p:par>
                        <p:par>
                          <p:cTn id="34" fill="hold">
                            <p:stCondLst>
                              <p:cond delay="5000"/>
                            </p:stCondLst>
                            <p:childTnLst>
                              <p:par>
                                <p:cTn id="35" presetID="1" presetClass="exit" presetSubtype="0" fill="hold" nodeType="afterEffect">
                                  <p:stCondLst>
                                    <p:cond delay="0"/>
                                  </p:stCondLst>
                                  <p:childTnLst>
                                    <p:set>
                                      <p:cBhvr>
                                        <p:cTn id="36" dur="1" fill="hold">
                                          <p:stCondLst>
                                            <p:cond delay="499"/>
                                          </p:stCondLst>
                                        </p:cTn>
                                        <p:tgtEl>
                                          <p:spTgt spid="6"/>
                                        </p:tgtEl>
                                        <p:attrNameLst>
                                          <p:attrName>style.visibility</p:attrName>
                                        </p:attrNameLst>
                                      </p:cBhvr>
                                      <p:to>
                                        <p:strVal val="hidden"/>
                                      </p:to>
                                    </p:set>
                                  </p:childTnLst>
                                </p:cTn>
                              </p:par>
                            </p:childTnLst>
                          </p:cTn>
                        </p:par>
                        <p:par>
                          <p:cTn id="37" fill="hold">
                            <p:stCondLst>
                              <p:cond delay="5500"/>
                            </p:stCondLst>
                            <p:childTnLst>
                              <p:par>
                                <p:cTn id="38" presetID="1" presetClass="exit" presetSubtype="0" fill="hold" nodeType="afterEffect">
                                  <p:stCondLst>
                                    <p:cond delay="0"/>
                                  </p:stCondLst>
                                  <p:childTnLst>
                                    <p:set>
                                      <p:cBhvr>
                                        <p:cTn id="39" dur="1" fill="hold">
                                          <p:stCondLst>
                                            <p:cond delay="499"/>
                                          </p:stCondLst>
                                        </p:cTn>
                                        <p:tgtEl>
                                          <p:spTgt spid="7"/>
                                        </p:tgtEl>
                                        <p:attrNameLst>
                                          <p:attrName>style.visibility</p:attrName>
                                        </p:attrNameLst>
                                      </p:cBhvr>
                                      <p:to>
                                        <p:strVal val="hidden"/>
                                      </p:to>
                                    </p:set>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77D7B-0542-4C67-896A-211B8D879C9D}"/>
              </a:ext>
            </a:extLst>
          </p:cNvPr>
          <p:cNvSpPr>
            <a:spLocks noGrp="1"/>
          </p:cNvSpPr>
          <p:nvPr>
            <p:ph type="title"/>
          </p:nvPr>
        </p:nvSpPr>
        <p:spPr>
          <a:xfrm>
            <a:off x="242842" y="166247"/>
            <a:ext cx="11306497" cy="671943"/>
          </a:xfrm>
        </p:spPr>
        <p:txBody>
          <a:bodyPr>
            <a:noAutofit/>
          </a:bodyPr>
          <a:lstStyle/>
          <a:p>
            <a:r>
              <a:rPr lang="en-US" sz="3600" dirty="0">
                <a:latin typeface="Arial" panose="020B0604020202020204" pitchFamily="34" charset="0"/>
                <a:cs typeface="Arial" panose="020B0604020202020204" pitchFamily="34" charset="0"/>
              </a:rPr>
              <a:t>Example: Basic Demographic Export</a:t>
            </a:r>
          </a:p>
        </p:txBody>
      </p:sp>
      <p:sp>
        <p:nvSpPr>
          <p:cNvPr id="34" name="Freeform: Shape 33">
            <a:extLst>
              <a:ext uri="{FF2B5EF4-FFF2-40B4-BE49-F238E27FC236}">
                <a16:creationId xmlns:a16="http://schemas.microsoft.com/office/drawing/2014/main" id="{DF747781-A3E0-FF9B-90F1-9182A5F11D4E}"/>
              </a:ext>
            </a:extLst>
          </p:cNvPr>
          <p:cNvSpPr/>
          <p:nvPr/>
        </p:nvSpPr>
        <p:spPr>
          <a:xfrm>
            <a:off x="9254896" y="3694070"/>
            <a:ext cx="3007092" cy="3211830"/>
          </a:xfrm>
          <a:custGeom>
            <a:avLst/>
            <a:gdLst>
              <a:gd name="connsiteX0" fmla="*/ 4061304 w 4331555"/>
              <a:gd name="connsiteY0" fmla="*/ 4588 h 4946275"/>
              <a:gd name="connsiteX1" fmla="*/ 3974219 w 4331555"/>
              <a:gd name="connsiteY1" fmla="*/ 48131 h 4946275"/>
              <a:gd name="connsiteX2" fmla="*/ 3930676 w 4331555"/>
              <a:gd name="connsiteY2" fmla="*/ 77160 h 4946275"/>
              <a:gd name="connsiteX3" fmla="*/ 3800047 w 4331555"/>
              <a:gd name="connsiteY3" fmla="*/ 106188 h 4946275"/>
              <a:gd name="connsiteX4" fmla="*/ 3741990 w 4331555"/>
              <a:gd name="connsiteY4" fmla="*/ 149731 h 4946275"/>
              <a:gd name="connsiteX5" fmla="*/ 3654904 w 4331555"/>
              <a:gd name="connsiteY5" fmla="*/ 207788 h 4946275"/>
              <a:gd name="connsiteX6" fmla="*/ 3553304 w 4331555"/>
              <a:gd name="connsiteY6" fmla="*/ 265845 h 4946275"/>
              <a:gd name="connsiteX7" fmla="*/ 3495247 w 4331555"/>
              <a:gd name="connsiteY7" fmla="*/ 309388 h 4946275"/>
              <a:gd name="connsiteX8" fmla="*/ 3451704 w 4331555"/>
              <a:gd name="connsiteY8" fmla="*/ 338417 h 4946275"/>
              <a:gd name="connsiteX9" fmla="*/ 3422676 w 4331555"/>
              <a:gd name="connsiteY9" fmla="*/ 381960 h 4946275"/>
              <a:gd name="connsiteX10" fmla="*/ 3379133 w 4331555"/>
              <a:gd name="connsiteY10" fmla="*/ 410988 h 4946275"/>
              <a:gd name="connsiteX11" fmla="*/ 3292047 w 4331555"/>
              <a:gd name="connsiteY11" fmla="*/ 512588 h 4946275"/>
              <a:gd name="connsiteX12" fmla="*/ 3277533 w 4331555"/>
              <a:gd name="connsiteY12" fmla="*/ 556131 h 4946275"/>
              <a:gd name="connsiteX13" fmla="*/ 3263019 w 4331555"/>
              <a:gd name="connsiteY13" fmla="*/ 657731 h 4946275"/>
              <a:gd name="connsiteX14" fmla="*/ 3350104 w 4331555"/>
              <a:gd name="connsiteY14" fmla="*/ 686760 h 4946275"/>
              <a:gd name="connsiteX15" fmla="*/ 3364619 w 4331555"/>
              <a:gd name="connsiteY15" fmla="*/ 933502 h 4946275"/>
              <a:gd name="connsiteX16" fmla="*/ 3350104 w 4331555"/>
              <a:gd name="connsiteY16" fmla="*/ 977045 h 4946275"/>
              <a:gd name="connsiteX17" fmla="*/ 3306562 w 4331555"/>
              <a:gd name="connsiteY17" fmla="*/ 1020588 h 4946275"/>
              <a:gd name="connsiteX18" fmla="*/ 3277533 w 4331555"/>
              <a:gd name="connsiteY18" fmla="*/ 1064131 h 4946275"/>
              <a:gd name="connsiteX19" fmla="*/ 3219476 w 4331555"/>
              <a:gd name="connsiteY19" fmla="*/ 1136702 h 4946275"/>
              <a:gd name="connsiteX20" fmla="*/ 3117876 w 4331555"/>
              <a:gd name="connsiteY20" fmla="*/ 1223788 h 4946275"/>
              <a:gd name="connsiteX21" fmla="*/ 3059819 w 4331555"/>
              <a:gd name="connsiteY21" fmla="*/ 1252817 h 4946275"/>
              <a:gd name="connsiteX22" fmla="*/ 3001762 w 4331555"/>
              <a:gd name="connsiteY22" fmla="*/ 1339902 h 4946275"/>
              <a:gd name="connsiteX23" fmla="*/ 3030790 w 4331555"/>
              <a:gd name="connsiteY23" fmla="*/ 1426988 h 4946275"/>
              <a:gd name="connsiteX24" fmla="*/ 2972733 w 4331555"/>
              <a:gd name="connsiteY24" fmla="*/ 1717274 h 4946275"/>
              <a:gd name="connsiteX25" fmla="*/ 2842104 w 4331555"/>
              <a:gd name="connsiteY25" fmla="*/ 1847902 h 4946275"/>
              <a:gd name="connsiteX26" fmla="*/ 2827590 w 4331555"/>
              <a:gd name="connsiteY26" fmla="*/ 1891445 h 4946275"/>
              <a:gd name="connsiteX27" fmla="*/ 2769533 w 4331555"/>
              <a:gd name="connsiteY27" fmla="*/ 1964017 h 4946275"/>
              <a:gd name="connsiteX28" fmla="*/ 2755019 w 4331555"/>
              <a:gd name="connsiteY28" fmla="*/ 2080131 h 4946275"/>
              <a:gd name="connsiteX29" fmla="*/ 2711476 w 4331555"/>
              <a:gd name="connsiteY29" fmla="*/ 2181731 h 4946275"/>
              <a:gd name="connsiteX30" fmla="*/ 2667933 w 4331555"/>
              <a:gd name="connsiteY30" fmla="*/ 2225274 h 4946275"/>
              <a:gd name="connsiteX31" fmla="*/ 2638904 w 4331555"/>
              <a:gd name="connsiteY31" fmla="*/ 2268817 h 4946275"/>
              <a:gd name="connsiteX32" fmla="*/ 2493762 w 4331555"/>
              <a:gd name="connsiteY32" fmla="*/ 2428474 h 4946275"/>
              <a:gd name="connsiteX33" fmla="*/ 2479247 w 4331555"/>
              <a:gd name="connsiteY33" fmla="*/ 2472017 h 4946275"/>
              <a:gd name="connsiteX34" fmla="*/ 2450219 w 4331555"/>
              <a:gd name="connsiteY34" fmla="*/ 2602645 h 4946275"/>
              <a:gd name="connsiteX35" fmla="*/ 2421190 w 4331555"/>
              <a:gd name="connsiteY35" fmla="*/ 2718760 h 4946275"/>
              <a:gd name="connsiteX36" fmla="*/ 2406676 w 4331555"/>
              <a:gd name="connsiteY36" fmla="*/ 2762302 h 4946275"/>
              <a:gd name="connsiteX37" fmla="*/ 2334104 w 4331555"/>
              <a:gd name="connsiteY37" fmla="*/ 2863902 h 4946275"/>
              <a:gd name="connsiteX38" fmla="*/ 2247019 w 4331555"/>
              <a:gd name="connsiteY38" fmla="*/ 2907445 h 4946275"/>
              <a:gd name="connsiteX39" fmla="*/ 2188962 w 4331555"/>
              <a:gd name="connsiteY39" fmla="*/ 2965502 h 4946275"/>
              <a:gd name="connsiteX40" fmla="*/ 2145419 w 4331555"/>
              <a:gd name="connsiteY40" fmla="*/ 2980017 h 4946275"/>
              <a:gd name="connsiteX41" fmla="*/ 2058333 w 4331555"/>
              <a:gd name="connsiteY41" fmla="*/ 3038074 h 4946275"/>
              <a:gd name="connsiteX42" fmla="*/ 1956733 w 4331555"/>
              <a:gd name="connsiteY42" fmla="*/ 3110645 h 4946275"/>
              <a:gd name="connsiteX43" fmla="*/ 1913190 w 4331555"/>
              <a:gd name="connsiteY43" fmla="*/ 3154188 h 4946275"/>
              <a:gd name="connsiteX44" fmla="*/ 1869647 w 4331555"/>
              <a:gd name="connsiteY44" fmla="*/ 3183217 h 4946275"/>
              <a:gd name="connsiteX45" fmla="*/ 1811590 w 4331555"/>
              <a:gd name="connsiteY45" fmla="*/ 3270302 h 4946275"/>
              <a:gd name="connsiteX46" fmla="*/ 1782562 w 4331555"/>
              <a:gd name="connsiteY46" fmla="*/ 3313845 h 4946275"/>
              <a:gd name="connsiteX47" fmla="*/ 1753533 w 4331555"/>
              <a:gd name="connsiteY47" fmla="*/ 3357388 h 4946275"/>
              <a:gd name="connsiteX48" fmla="*/ 1695476 w 4331555"/>
              <a:gd name="connsiteY48" fmla="*/ 3458988 h 4946275"/>
              <a:gd name="connsiteX49" fmla="*/ 1593876 w 4331555"/>
              <a:gd name="connsiteY49" fmla="*/ 3604131 h 4946275"/>
              <a:gd name="connsiteX50" fmla="*/ 1492276 w 4331555"/>
              <a:gd name="connsiteY50" fmla="*/ 3691217 h 4946275"/>
              <a:gd name="connsiteX51" fmla="*/ 1361647 w 4331555"/>
              <a:gd name="connsiteY51" fmla="*/ 3749274 h 4946275"/>
              <a:gd name="connsiteX52" fmla="*/ 1318104 w 4331555"/>
              <a:gd name="connsiteY52" fmla="*/ 3763788 h 4946275"/>
              <a:gd name="connsiteX53" fmla="*/ 1231019 w 4331555"/>
              <a:gd name="connsiteY53" fmla="*/ 3821845 h 4946275"/>
              <a:gd name="connsiteX54" fmla="*/ 1158447 w 4331555"/>
              <a:gd name="connsiteY54" fmla="*/ 3879902 h 4946275"/>
              <a:gd name="connsiteX55" fmla="*/ 1100390 w 4331555"/>
              <a:gd name="connsiteY55" fmla="*/ 3981502 h 4946275"/>
              <a:gd name="connsiteX56" fmla="*/ 1071362 w 4331555"/>
              <a:gd name="connsiteY56" fmla="*/ 4025045 h 4946275"/>
              <a:gd name="connsiteX57" fmla="*/ 1013304 w 4331555"/>
              <a:gd name="connsiteY57" fmla="*/ 4039560 h 4946275"/>
              <a:gd name="connsiteX58" fmla="*/ 984276 w 4331555"/>
              <a:gd name="connsiteY58" fmla="*/ 4097617 h 4946275"/>
              <a:gd name="connsiteX59" fmla="*/ 926219 w 4331555"/>
              <a:gd name="connsiteY59" fmla="*/ 4126645 h 4946275"/>
              <a:gd name="connsiteX60" fmla="*/ 839133 w 4331555"/>
              <a:gd name="connsiteY60" fmla="*/ 4170188 h 4946275"/>
              <a:gd name="connsiteX61" fmla="*/ 752047 w 4331555"/>
              <a:gd name="connsiteY61" fmla="*/ 4242760 h 4946275"/>
              <a:gd name="connsiteX62" fmla="*/ 664962 w 4331555"/>
              <a:gd name="connsiteY62" fmla="*/ 4300817 h 4946275"/>
              <a:gd name="connsiteX63" fmla="*/ 621419 w 4331555"/>
              <a:gd name="connsiteY63" fmla="*/ 4329845 h 4946275"/>
              <a:gd name="connsiteX64" fmla="*/ 577876 w 4331555"/>
              <a:gd name="connsiteY64" fmla="*/ 4358874 h 4946275"/>
              <a:gd name="connsiteX65" fmla="*/ 534333 w 4331555"/>
              <a:gd name="connsiteY65" fmla="*/ 4373388 h 4946275"/>
              <a:gd name="connsiteX66" fmla="*/ 476276 w 4331555"/>
              <a:gd name="connsiteY66" fmla="*/ 4460474 h 4946275"/>
              <a:gd name="connsiteX67" fmla="*/ 461762 w 4331555"/>
              <a:gd name="connsiteY67" fmla="*/ 4518531 h 4946275"/>
              <a:gd name="connsiteX68" fmla="*/ 418219 w 4331555"/>
              <a:gd name="connsiteY68" fmla="*/ 4547560 h 4946275"/>
              <a:gd name="connsiteX69" fmla="*/ 331133 w 4331555"/>
              <a:gd name="connsiteY69" fmla="*/ 4576588 h 4946275"/>
              <a:gd name="connsiteX70" fmla="*/ 244047 w 4331555"/>
              <a:gd name="connsiteY70" fmla="*/ 4634645 h 4946275"/>
              <a:gd name="connsiteX71" fmla="*/ 200504 w 4331555"/>
              <a:gd name="connsiteY71" fmla="*/ 4663674 h 4946275"/>
              <a:gd name="connsiteX72" fmla="*/ 156962 w 4331555"/>
              <a:gd name="connsiteY72" fmla="*/ 4678188 h 4946275"/>
              <a:gd name="connsiteX73" fmla="*/ 113419 w 4331555"/>
              <a:gd name="connsiteY73" fmla="*/ 4707217 h 4946275"/>
              <a:gd name="connsiteX74" fmla="*/ 69876 w 4331555"/>
              <a:gd name="connsiteY74" fmla="*/ 4808817 h 4946275"/>
              <a:gd name="connsiteX75" fmla="*/ 26333 w 4331555"/>
              <a:gd name="connsiteY75" fmla="*/ 4837845 h 4946275"/>
              <a:gd name="connsiteX76" fmla="*/ 548847 w 4331555"/>
              <a:gd name="connsiteY76" fmla="*/ 4910417 h 4946275"/>
              <a:gd name="connsiteX77" fmla="*/ 737533 w 4331555"/>
              <a:gd name="connsiteY77" fmla="*/ 4924931 h 4946275"/>
              <a:gd name="connsiteX78" fmla="*/ 2276047 w 4331555"/>
              <a:gd name="connsiteY78" fmla="*/ 4910417 h 4946275"/>
              <a:gd name="connsiteX79" fmla="*/ 2319590 w 4331555"/>
              <a:gd name="connsiteY79" fmla="*/ 4895902 h 4946275"/>
              <a:gd name="connsiteX80" fmla="*/ 2392162 w 4331555"/>
              <a:gd name="connsiteY80" fmla="*/ 4881388 h 4946275"/>
              <a:gd name="connsiteX81" fmla="*/ 2827590 w 4331555"/>
              <a:gd name="connsiteY81" fmla="*/ 4852360 h 4946275"/>
              <a:gd name="connsiteX82" fmla="*/ 3045304 w 4331555"/>
              <a:gd name="connsiteY82" fmla="*/ 4823331 h 4946275"/>
              <a:gd name="connsiteX83" fmla="*/ 3785533 w 4331555"/>
              <a:gd name="connsiteY83" fmla="*/ 4866874 h 4946275"/>
              <a:gd name="connsiteX84" fmla="*/ 3945190 w 4331555"/>
              <a:gd name="connsiteY84" fmla="*/ 4895902 h 4946275"/>
              <a:gd name="connsiteX85" fmla="*/ 4293533 w 4331555"/>
              <a:gd name="connsiteY85" fmla="*/ 4881388 h 4946275"/>
              <a:gd name="connsiteX86" fmla="*/ 4322562 w 4331555"/>
              <a:gd name="connsiteY86" fmla="*/ 4794302 h 4946275"/>
              <a:gd name="connsiteX87" fmla="*/ 4293533 w 4331555"/>
              <a:gd name="connsiteY87" fmla="*/ 3807331 h 4946275"/>
              <a:gd name="connsiteX88" fmla="*/ 4279019 w 4331555"/>
              <a:gd name="connsiteY88" fmla="*/ 2675217 h 4946275"/>
              <a:gd name="connsiteX89" fmla="*/ 4249990 w 4331555"/>
              <a:gd name="connsiteY89" fmla="*/ 1194760 h 4946275"/>
              <a:gd name="connsiteX90" fmla="*/ 4235476 w 4331555"/>
              <a:gd name="connsiteY90" fmla="*/ 904474 h 4946275"/>
              <a:gd name="connsiteX91" fmla="*/ 4206447 w 4331555"/>
              <a:gd name="connsiteY91" fmla="*/ 817388 h 4946275"/>
              <a:gd name="connsiteX92" fmla="*/ 4191933 w 4331555"/>
              <a:gd name="connsiteY92" fmla="*/ 744817 h 4946275"/>
              <a:gd name="connsiteX93" fmla="*/ 4162904 w 4331555"/>
              <a:gd name="connsiteY93" fmla="*/ 628702 h 4946275"/>
              <a:gd name="connsiteX94" fmla="*/ 4133876 w 4331555"/>
              <a:gd name="connsiteY94" fmla="*/ 381960 h 4946275"/>
              <a:gd name="connsiteX95" fmla="*/ 4104847 w 4331555"/>
              <a:gd name="connsiteY95" fmla="*/ 280360 h 4946275"/>
              <a:gd name="connsiteX96" fmla="*/ 4061304 w 4331555"/>
              <a:gd name="connsiteY96" fmla="*/ 164245 h 4946275"/>
              <a:gd name="connsiteX97" fmla="*/ 4061304 w 4331555"/>
              <a:gd name="connsiteY97" fmla="*/ 4588 h 494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4331555" h="4946275">
                <a:moveTo>
                  <a:pt x="4061304" y="4588"/>
                </a:moveTo>
                <a:cubicBezTo>
                  <a:pt x="4046790" y="-14764"/>
                  <a:pt x="4002589" y="32369"/>
                  <a:pt x="3974219" y="48131"/>
                </a:cubicBezTo>
                <a:cubicBezTo>
                  <a:pt x="3958970" y="56603"/>
                  <a:pt x="3946278" y="69359"/>
                  <a:pt x="3930676" y="77160"/>
                </a:cubicBezTo>
                <a:cubicBezTo>
                  <a:pt x="3894946" y="95025"/>
                  <a:pt x="3833492" y="100614"/>
                  <a:pt x="3800047" y="106188"/>
                </a:cubicBezTo>
                <a:cubicBezTo>
                  <a:pt x="3780695" y="120702"/>
                  <a:pt x="3761808" y="135859"/>
                  <a:pt x="3741990" y="149731"/>
                </a:cubicBezTo>
                <a:cubicBezTo>
                  <a:pt x="3713409" y="169738"/>
                  <a:pt x="3682814" y="186855"/>
                  <a:pt x="3654904" y="207788"/>
                </a:cubicBezTo>
                <a:cubicBezTo>
                  <a:pt x="3584607" y="260511"/>
                  <a:pt x="3619796" y="243681"/>
                  <a:pt x="3553304" y="265845"/>
                </a:cubicBezTo>
                <a:cubicBezTo>
                  <a:pt x="3533952" y="280359"/>
                  <a:pt x="3514932" y="295328"/>
                  <a:pt x="3495247" y="309388"/>
                </a:cubicBezTo>
                <a:cubicBezTo>
                  <a:pt x="3481052" y="319527"/>
                  <a:pt x="3464039" y="326082"/>
                  <a:pt x="3451704" y="338417"/>
                </a:cubicBezTo>
                <a:cubicBezTo>
                  <a:pt x="3439369" y="350752"/>
                  <a:pt x="3435011" y="369625"/>
                  <a:pt x="3422676" y="381960"/>
                </a:cubicBezTo>
                <a:cubicBezTo>
                  <a:pt x="3410341" y="394295"/>
                  <a:pt x="3392534" y="399821"/>
                  <a:pt x="3379133" y="410988"/>
                </a:cubicBezTo>
                <a:cubicBezTo>
                  <a:pt x="3338702" y="444680"/>
                  <a:pt x="3324080" y="469878"/>
                  <a:pt x="3292047" y="512588"/>
                </a:cubicBezTo>
                <a:cubicBezTo>
                  <a:pt x="3287209" y="527102"/>
                  <a:pt x="3284375" y="542447"/>
                  <a:pt x="3277533" y="556131"/>
                </a:cubicBezTo>
                <a:cubicBezTo>
                  <a:pt x="3262487" y="586224"/>
                  <a:pt x="3215630" y="617112"/>
                  <a:pt x="3263019" y="657731"/>
                </a:cubicBezTo>
                <a:cubicBezTo>
                  <a:pt x="3286251" y="677644"/>
                  <a:pt x="3350104" y="686760"/>
                  <a:pt x="3350104" y="686760"/>
                </a:cubicBezTo>
                <a:cubicBezTo>
                  <a:pt x="3392073" y="812664"/>
                  <a:pt x="3388818" y="764115"/>
                  <a:pt x="3364619" y="933502"/>
                </a:cubicBezTo>
                <a:cubicBezTo>
                  <a:pt x="3362455" y="948648"/>
                  <a:pt x="3358591" y="964315"/>
                  <a:pt x="3350104" y="977045"/>
                </a:cubicBezTo>
                <a:cubicBezTo>
                  <a:pt x="3338718" y="994124"/>
                  <a:pt x="3319702" y="1004819"/>
                  <a:pt x="3306562" y="1020588"/>
                </a:cubicBezTo>
                <a:cubicBezTo>
                  <a:pt x="3295395" y="1033989"/>
                  <a:pt x="3288000" y="1050176"/>
                  <a:pt x="3277533" y="1064131"/>
                </a:cubicBezTo>
                <a:cubicBezTo>
                  <a:pt x="3258946" y="1088914"/>
                  <a:pt x="3239876" y="1113388"/>
                  <a:pt x="3219476" y="1136702"/>
                </a:cubicBezTo>
                <a:cubicBezTo>
                  <a:pt x="3190813" y="1169460"/>
                  <a:pt x="3154660" y="1200798"/>
                  <a:pt x="3117876" y="1223788"/>
                </a:cubicBezTo>
                <a:cubicBezTo>
                  <a:pt x="3099528" y="1235255"/>
                  <a:pt x="3079171" y="1243141"/>
                  <a:pt x="3059819" y="1252817"/>
                </a:cubicBezTo>
                <a:cubicBezTo>
                  <a:pt x="3040467" y="1281845"/>
                  <a:pt x="2990730" y="1306804"/>
                  <a:pt x="3001762" y="1339902"/>
                </a:cubicBezTo>
                <a:lnTo>
                  <a:pt x="3030790" y="1426988"/>
                </a:lnTo>
                <a:cubicBezTo>
                  <a:pt x="3019607" y="1605912"/>
                  <a:pt x="3061303" y="1621324"/>
                  <a:pt x="2972733" y="1717274"/>
                </a:cubicBezTo>
                <a:cubicBezTo>
                  <a:pt x="2930965" y="1762522"/>
                  <a:pt x="2842104" y="1847902"/>
                  <a:pt x="2842104" y="1847902"/>
                </a:cubicBezTo>
                <a:cubicBezTo>
                  <a:pt x="2837266" y="1862416"/>
                  <a:pt x="2837147" y="1879498"/>
                  <a:pt x="2827590" y="1891445"/>
                </a:cubicBezTo>
                <a:cubicBezTo>
                  <a:pt x="2752560" y="1985233"/>
                  <a:pt x="2806014" y="1854571"/>
                  <a:pt x="2769533" y="1964017"/>
                </a:cubicBezTo>
                <a:cubicBezTo>
                  <a:pt x="2764695" y="2002722"/>
                  <a:pt x="2761997" y="2041754"/>
                  <a:pt x="2755019" y="2080131"/>
                </a:cubicBezTo>
                <a:cubicBezTo>
                  <a:pt x="2750397" y="2105551"/>
                  <a:pt x="2723679" y="2164647"/>
                  <a:pt x="2711476" y="2181731"/>
                </a:cubicBezTo>
                <a:cubicBezTo>
                  <a:pt x="2699545" y="2198434"/>
                  <a:pt x="2681074" y="2209505"/>
                  <a:pt x="2667933" y="2225274"/>
                </a:cubicBezTo>
                <a:cubicBezTo>
                  <a:pt x="2656766" y="2238675"/>
                  <a:pt x="2650638" y="2255909"/>
                  <a:pt x="2638904" y="2268817"/>
                </a:cubicBezTo>
                <a:cubicBezTo>
                  <a:pt x="2599708" y="2311932"/>
                  <a:pt x="2524708" y="2366582"/>
                  <a:pt x="2493762" y="2428474"/>
                </a:cubicBezTo>
                <a:cubicBezTo>
                  <a:pt x="2486920" y="2442158"/>
                  <a:pt x="2483450" y="2457306"/>
                  <a:pt x="2479247" y="2472017"/>
                </a:cubicBezTo>
                <a:cubicBezTo>
                  <a:pt x="2459130" y="2542425"/>
                  <a:pt x="2468175" y="2524837"/>
                  <a:pt x="2450219" y="2602645"/>
                </a:cubicBezTo>
                <a:cubicBezTo>
                  <a:pt x="2441248" y="2641520"/>
                  <a:pt x="2433806" y="2680911"/>
                  <a:pt x="2421190" y="2718760"/>
                </a:cubicBezTo>
                <a:cubicBezTo>
                  <a:pt x="2416352" y="2733274"/>
                  <a:pt x="2413518" y="2748618"/>
                  <a:pt x="2406676" y="2762302"/>
                </a:cubicBezTo>
                <a:cubicBezTo>
                  <a:pt x="2398435" y="2778784"/>
                  <a:pt x="2340678" y="2857328"/>
                  <a:pt x="2334104" y="2863902"/>
                </a:cubicBezTo>
                <a:cubicBezTo>
                  <a:pt x="2305966" y="2892040"/>
                  <a:pt x="2282435" y="2895640"/>
                  <a:pt x="2247019" y="2907445"/>
                </a:cubicBezTo>
                <a:cubicBezTo>
                  <a:pt x="2227667" y="2926797"/>
                  <a:pt x="2211232" y="2949594"/>
                  <a:pt x="2188962" y="2965502"/>
                </a:cubicBezTo>
                <a:cubicBezTo>
                  <a:pt x="2176512" y="2974395"/>
                  <a:pt x="2158793" y="2972587"/>
                  <a:pt x="2145419" y="2980017"/>
                </a:cubicBezTo>
                <a:cubicBezTo>
                  <a:pt x="2114921" y="2996960"/>
                  <a:pt x="2083003" y="3013404"/>
                  <a:pt x="2058333" y="3038074"/>
                </a:cubicBezTo>
                <a:cubicBezTo>
                  <a:pt x="1999491" y="3096916"/>
                  <a:pt x="2033149" y="3072437"/>
                  <a:pt x="1956733" y="3110645"/>
                </a:cubicBezTo>
                <a:cubicBezTo>
                  <a:pt x="1942219" y="3125159"/>
                  <a:pt x="1928959" y="3141047"/>
                  <a:pt x="1913190" y="3154188"/>
                </a:cubicBezTo>
                <a:cubicBezTo>
                  <a:pt x="1899789" y="3165355"/>
                  <a:pt x="1881134" y="3170089"/>
                  <a:pt x="1869647" y="3183217"/>
                </a:cubicBezTo>
                <a:cubicBezTo>
                  <a:pt x="1846673" y="3209473"/>
                  <a:pt x="1830942" y="3241274"/>
                  <a:pt x="1811590" y="3270302"/>
                </a:cubicBezTo>
                <a:lnTo>
                  <a:pt x="1782562" y="3313845"/>
                </a:lnTo>
                <a:lnTo>
                  <a:pt x="1753533" y="3357388"/>
                </a:lnTo>
                <a:cubicBezTo>
                  <a:pt x="1729348" y="3429943"/>
                  <a:pt x="1751394" y="3379105"/>
                  <a:pt x="1695476" y="3458988"/>
                </a:cubicBezTo>
                <a:cubicBezTo>
                  <a:pt x="1663678" y="3504414"/>
                  <a:pt x="1630841" y="3561006"/>
                  <a:pt x="1593876" y="3604131"/>
                </a:cubicBezTo>
                <a:cubicBezTo>
                  <a:pt x="1560562" y="3642998"/>
                  <a:pt x="1534541" y="3661028"/>
                  <a:pt x="1492276" y="3691217"/>
                </a:cubicBezTo>
                <a:cubicBezTo>
                  <a:pt x="1431901" y="3734342"/>
                  <a:pt x="1450147" y="3719774"/>
                  <a:pt x="1361647" y="3749274"/>
                </a:cubicBezTo>
                <a:lnTo>
                  <a:pt x="1318104" y="3763788"/>
                </a:lnTo>
                <a:cubicBezTo>
                  <a:pt x="1289076" y="3783140"/>
                  <a:pt x="1250371" y="3792817"/>
                  <a:pt x="1231019" y="3821845"/>
                </a:cubicBezTo>
                <a:cubicBezTo>
                  <a:pt x="1193503" y="3878118"/>
                  <a:pt x="1218539" y="3859872"/>
                  <a:pt x="1158447" y="3879902"/>
                </a:cubicBezTo>
                <a:cubicBezTo>
                  <a:pt x="1134894" y="3950563"/>
                  <a:pt x="1155310" y="3904614"/>
                  <a:pt x="1100390" y="3981502"/>
                </a:cubicBezTo>
                <a:cubicBezTo>
                  <a:pt x="1090251" y="3995697"/>
                  <a:pt x="1085876" y="4015369"/>
                  <a:pt x="1071362" y="4025045"/>
                </a:cubicBezTo>
                <a:cubicBezTo>
                  <a:pt x="1054764" y="4036110"/>
                  <a:pt x="1032657" y="4034722"/>
                  <a:pt x="1013304" y="4039560"/>
                </a:cubicBezTo>
                <a:cubicBezTo>
                  <a:pt x="1003628" y="4058912"/>
                  <a:pt x="999575" y="4082318"/>
                  <a:pt x="984276" y="4097617"/>
                </a:cubicBezTo>
                <a:cubicBezTo>
                  <a:pt x="968977" y="4112916"/>
                  <a:pt x="945005" y="4115910"/>
                  <a:pt x="926219" y="4126645"/>
                </a:cubicBezTo>
                <a:cubicBezTo>
                  <a:pt x="847435" y="4171664"/>
                  <a:pt x="918968" y="4143577"/>
                  <a:pt x="839133" y="4170188"/>
                </a:cubicBezTo>
                <a:cubicBezTo>
                  <a:pt x="786893" y="4274666"/>
                  <a:pt x="844269" y="4196648"/>
                  <a:pt x="752047" y="4242760"/>
                </a:cubicBezTo>
                <a:cubicBezTo>
                  <a:pt x="720843" y="4258362"/>
                  <a:pt x="693990" y="4281465"/>
                  <a:pt x="664962" y="4300817"/>
                </a:cubicBezTo>
                <a:lnTo>
                  <a:pt x="621419" y="4329845"/>
                </a:lnTo>
                <a:cubicBezTo>
                  <a:pt x="606905" y="4339521"/>
                  <a:pt x="594425" y="4353358"/>
                  <a:pt x="577876" y="4358874"/>
                </a:cubicBezTo>
                <a:lnTo>
                  <a:pt x="534333" y="4373388"/>
                </a:lnTo>
                <a:cubicBezTo>
                  <a:pt x="489018" y="4509336"/>
                  <a:pt x="563253" y="4308265"/>
                  <a:pt x="476276" y="4460474"/>
                </a:cubicBezTo>
                <a:cubicBezTo>
                  <a:pt x="466379" y="4477794"/>
                  <a:pt x="472827" y="4501933"/>
                  <a:pt x="461762" y="4518531"/>
                </a:cubicBezTo>
                <a:cubicBezTo>
                  <a:pt x="452086" y="4533045"/>
                  <a:pt x="434160" y="4540475"/>
                  <a:pt x="418219" y="4547560"/>
                </a:cubicBezTo>
                <a:cubicBezTo>
                  <a:pt x="390257" y="4559987"/>
                  <a:pt x="331133" y="4576588"/>
                  <a:pt x="331133" y="4576588"/>
                </a:cubicBezTo>
                <a:lnTo>
                  <a:pt x="244047" y="4634645"/>
                </a:lnTo>
                <a:cubicBezTo>
                  <a:pt x="229533" y="4644321"/>
                  <a:pt x="217053" y="4658158"/>
                  <a:pt x="200504" y="4663674"/>
                </a:cubicBezTo>
                <a:lnTo>
                  <a:pt x="156962" y="4678188"/>
                </a:lnTo>
                <a:cubicBezTo>
                  <a:pt x="142448" y="4687864"/>
                  <a:pt x="123095" y="4692703"/>
                  <a:pt x="113419" y="4707217"/>
                </a:cubicBezTo>
                <a:cubicBezTo>
                  <a:pt x="46800" y="4807144"/>
                  <a:pt x="151833" y="4726860"/>
                  <a:pt x="69876" y="4808817"/>
                </a:cubicBezTo>
                <a:cubicBezTo>
                  <a:pt x="57541" y="4821152"/>
                  <a:pt x="40847" y="4828169"/>
                  <a:pt x="26333" y="4837845"/>
                </a:cubicBezTo>
                <a:cubicBezTo>
                  <a:pt x="-44962" y="5051734"/>
                  <a:pt x="-2385" y="4877343"/>
                  <a:pt x="548847" y="4910417"/>
                </a:cubicBezTo>
                <a:cubicBezTo>
                  <a:pt x="611815" y="4914195"/>
                  <a:pt x="674638" y="4920093"/>
                  <a:pt x="737533" y="4924931"/>
                </a:cubicBezTo>
                <a:lnTo>
                  <a:pt x="2276047" y="4910417"/>
                </a:lnTo>
                <a:cubicBezTo>
                  <a:pt x="2291344" y="4910136"/>
                  <a:pt x="2304747" y="4899613"/>
                  <a:pt x="2319590" y="4895902"/>
                </a:cubicBezTo>
                <a:cubicBezTo>
                  <a:pt x="2343523" y="4889919"/>
                  <a:pt x="2367582" y="4883495"/>
                  <a:pt x="2392162" y="4881388"/>
                </a:cubicBezTo>
                <a:cubicBezTo>
                  <a:pt x="2537095" y="4868965"/>
                  <a:pt x="2682447" y="4862036"/>
                  <a:pt x="2827590" y="4852360"/>
                </a:cubicBezTo>
                <a:cubicBezTo>
                  <a:pt x="2900161" y="4842684"/>
                  <a:pt x="2972112" y="4825116"/>
                  <a:pt x="3045304" y="4823331"/>
                </a:cubicBezTo>
                <a:cubicBezTo>
                  <a:pt x="3243718" y="4818491"/>
                  <a:pt x="3586562" y="4850956"/>
                  <a:pt x="3785533" y="4866874"/>
                </a:cubicBezTo>
                <a:cubicBezTo>
                  <a:pt x="3809129" y="4871593"/>
                  <a:pt x="3926619" y="4895902"/>
                  <a:pt x="3945190" y="4895902"/>
                </a:cubicBezTo>
                <a:cubicBezTo>
                  <a:pt x="4061405" y="4895902"/>
                  <a:pt x="4177419" y="4886226"/>
                  <a:pt x="4293533" y="4881388"/>
                </a:cubicBezTo>
                <a:cubicBezTo>
                  <a:pt x="4303209" y="4852359"/>
                  <a:pt x="4323048" y="4824897"/>
                  <a:pt x="4322562" y="4794302"/>
                </a:cubicBezTo>
                <a:cubicBezTo>
                  <a:pt x="4307655" y="3855236"/>
                  <a:pt x="4367830" y="4178821"/>
                  <a:pt x="4293533" y="3807331"/>
                </a:cubicBezTo>
                <a:cubicBezTo>
                  <a:pt x="4288695" y="3429960"/>
                  <a:pt x="4283332" y="3052595"/>
                  <a:pt x="4279019" y="2675217"/>
                </a:cubicBezTo>
                <a:cubicBezTo>
                  <a:pt x="4262550" y="1234162"/>
                  <a:pt x="4356633" y="1727984"/>
                  <a:pt x="4249990" y="1194760"/>
                </a:cubicBezTo>
                <a:cubicBezTo>
                  <a:pt x="4245152" y="1097998"/>
                  <a:pt x="4246581" y="1000718"/>
                  <a:pt x="4235476" y="904474"/>
                </a:cubicBezTo>
                <a:cubicBezTo>
                  <a:pt x="4231969" y="874077"/>
                  <a:pt x="4212448" y="847393"/>
                  <a:pt x="4206447" y="817388"/>
                </a:cubicBezTo>
                <a:cubicBezTo>
                  <a:pt x="4201609" y="793198"/>
                  <a:pt x="4197916" y="768750"/>
                  <a:pt x="4191933" y="744817"/>
                </a:cubicBezTo>
                <a:cubicBezTo>
                  <a:pt x="4147297" y="566268"/>
                  <a:pt x="4216412" y="896230"/>
                  <a:pt x="4162904" y="628702"/>
                </a:cubicBezTo>
                <a:cubicBezTo>
                  <a:pt x="4152777" y="517299"/>
                  <a:pt x="4153292" y="479043"/>
                  <a:pt x="4133876" y="381960"/>
                </a:cubicBezTo>
                <a:cubicBezTo>
                  <a:pt x="4106722" y="246186"/>
                  <a:pt x="4132519" y="391047"/>
                  <a:pt x="4104847" y="280360"/>
                </a:cubicBezTo>
                <a:cubicBezTo>
                  <a:pt x="4079736" y="179919"/>
                  <a:pt x="4109091" y="235925"/>
                  <a:pt x="4061304" y="164245"/>
                </a:cubicBezTo>
                <a:cubicBezTo>
                  <a:pt x="4080513" y="87414"/>
                  <a:pt x="4075818" y="23940"/>
                  <a:pt x="4061304" y="4588"/>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9040A609-A017-280D-7EE1-900B7A877446}"/>
              </a:ext>
            </a:extLst>
          </p:cNvPr>
          <p:cNvPicPr>
            <a:picLocks noChangeAspect="1"/>
          </p:cNvPicPr>
          <p:nvPr/>
        </p:nvPicPr>
        <p:blipFill>
          <a:blip r:embed="rId3"/>
          <a:stretch>
            <a:fillRect/>
          </a:stretch>
        </p:blipFill>
        <p:spPr>
          <a:xfrm>
            <a:off x="10354464" y="3898600"/>
            <a:ext cx="1816291" cy="2566277"/>
          </a:xfrm>
          <a:prstGeom prst="rect">
            <a:avLst/>
          </a:prstGeom>
        </p:spPr>
      </p:pic>
      <p:pic>
        <p:nvPicPr>
          <p:cNvPr id="35" name="Picture 34">
            <a:extLst>
              <a:ext uri="{FF2B5EF4-FFF2-40B4-BE49-F238E27FC236}">
                <a16:creationId xmlns:a16="http://schemas.microsoft.com/office/drawing/2014/main" id="{D35DD56E-556E-8A53-7D39-58E8217C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1974" y="4693299"/>
            <a:ext cx="2384156" cy="2147888"/>
          </a:xfrm>
          <a:prstGeom prst="rect">
            <a:avLst/>
          </a:prstGeom>
        </p:spPr>
      </p:pic>
      <p:sp>
        <p:nvSpPr>
          <p:cNvPr id="17" name="Content Placeholder 16">
            <a:extLst>
              <a:ext uri="{FF2B5EF4-FFF2-40B4-BE49-F238E27FC236}">
                <a16:creationId xmlns:a16="http://schemas.microsoft.com/office/drawing/2014/main" id="{E5119300-ACD9-292F-687F-8A9BDAAB2F50}"/>
              </a:ext>
            </a:extLst>
          </p:cNvPr>
          <p:cNvSpPr>
            <a:spLocks noGrp="1"/>
          </p:cNvSpPr>
          <p:nvPr>
            <p:ph idx="1"/>
          </p:nvPr>
        </p:nvSpPr>
        <p:spPr>
          <a:xfrm>
            <a:off x="242842" y="906011"/>
            <a:ext cx="10515600" cy="5654180"/>
          </a:xfrm>
        </p:spPr>
        <p:txBody>
          <a:bodyPr>
            <a:normAutofit/>
          </a:bodyPr>
          <a:lstStyle/>
          <a:p>
            <a:r>
              <a:rPr lang="en-US" dirty="0">
                <a:latin typeface="Henny Penny"/>
              </a:rPr>
              <a:t>Go back to Quick Student Export</a:t>
            </a:r>
          </a:p>
          <a:p>
            <a:pPr marL="0" marR="0">
              <a:spcBef>
                <a:spcPts val="0"/>
              </a:spcBef>
              <a:spcAft>
                <a:spcPts val="0"/>
              </a:spcAft>
            </a:pPr>
            <a:r>
              <a:rPr lang="en-US" dirty="0">
                <a:latin typeface="Henny Penny"/>
              </a:rPr>
              <a:t>Copy + Paste the Following:</a:t>
            </a:r>
          </a:p>
          <a:p>
            <a:pPr marL="0" marR="0" indent="0">
              <a:spcBef>
                <a:spcPts val="0"/>
              </a:spcBef>
              <a:spcAft>
                <a:spcPts val="0"/>
              </a:spcAft>
              <a:buNone/>
            </a:pPr>
            <a:br>
              <a:rPr lang="en-US" dirty="0">
                <a:latin typeface="Henny Penny"/>
              </a:rPr>
            </a:br>
            <a:r>
              <a:rPr lang="en-US" sz="2400" dirty="0" err="1">
                <a:latin typeface="Henny Penny"/>
              </a:rPr>
              <a:t>Student_number</a:t>
            </a:r>
            <a:endParaRPr lang="en-US" sz="2400" dirty="0">
              <a:latin typeface="Henny Penny"/>
            </a:endParaRPr>
          </a:p>
          <a:p>
            <a:pPr marL="0" marR="0" indent="0">
              <a:spcBef>
                <a:spcPts val="0"/>
              </a:spcBef>
              <a:spcAft>
                <a:spcPts val="0"/>
              </a:spcAft>
              <a:buNone/>
            </a:pPr>
            <a:r>
              <a:rPr lang="en-US" sz="2400" dirty="0" err="1">
                <a:latin typeface="Henny Penny"/>
              </a:rPr>
              <a:t>State_Studentnumber</a:t>
            </a:r>
            <a:endParaRPr lang="en-US" sz="2400" dirty="0">
              <a:latin typeface="Henny Penny"/>
            </a:endParaRPr>
          </a:p>
          <a:p>
            <a:pPr marL="0" marR="0" indent="0">
              <a:spcBef>
                <a:spcPts val="0"/>
              </a:spcBef>
              <a:spcAft>
                <a:spcPts val="0"/>
              </a:spcAft>
              <a:buNone/>
            </a:pPr>
            <a:r>
              <a:rPr lang="en-US" sz="2400" dirty="0" err="1">
                <a:latin typeface="Henny Penny"/>
              </a:rPr>
              <a:t>LastFirst</a:t>
            </a:r>
            <a:endParaRPr lang="en-US" sz="2400" dirty="0">
              <a:latin typeface="Henny Penny"/>
            </a:endParaRPr>
          </a:p>
          <a:p>
            <a:pPr marL="0" marR="0" indent="0">
              <a:spcBef>
                <a:spcPts val="0"/>
              </a:spcBef>
              <a:spcAft>
                <a:spcPts val="0"/>
              </a:spcAft>
              <a:buNone/>
            </a:pPr>
            <a:r>
              <a:rPr lang="en-US" sz="2400" dirty="0" err="1">
                <a:latin typeface="Henny Penny"/>
              </a:rPr>
              <a:t>Grade_Level</a:t>
            </a:r>
            <a:endParaRPr lang="en-US" sz="2400" dirty="0">
              <a:latin typeface="Henny Penny"/>
            </a:endParaRPr>
          </a:p>
          <a:p>
            <a:pPr marL="0" marR="0" indent="0">
              <a:spcBef>
                <a:spcPts val="0"/>
              </a:spcBef>
              <a:spcAft>
                <a:spcPts val="0"/>
              </a:spcAft>
              <a:buNone/>
            </a:pPr>
            <a:r>
              <a:rPr lang="en-US" sz="2400" dirty="0">
                <a:latin typeface="Henny Penny"/>
              </a:rPr>
              <a:t>Gender</a:t>
            </a:r>
          </a:p>
          <a:p>
            <a:pPr marL="0" marR="0" indent="0">
              <a:spcBef>
                <a:spcPts val="0"/>
              </a:spcBef>
              <a:spcAft>
                <a:spcPts val="0"/>
              </a:spcAft>
              <a:buNone/>
            </a:pPr>
            <a:r>
              <a:rPr lang="en-US" sz="2400" dirty="0">
                <a:latin typeface="Henny Penny"/>
              </a:rPr>
              <a:t>DOB</a:t>
            </a:r>
          </a:p>
          <a:p>
            <a:pPr marL="0" marR="0" indent="0">
              <a:spcBef>
                <a:spcPts val="0"/>
              </a:spcBef>
              <a:spcAft>
                <a:spcPts val="0"/>
              </a:spcAft>
              <a:buNone/>
            </a:pPr>
            <a:r>
              <a:rPr lang="en-US" sz="2400" dirty="0" err="1">
                <a:latin typeface="Henny Penny"/>
              </a:rPr>
              <a:t>StudentCoreFields.PSCORE_LEGAL_LAST_NAME</a:t>
            </a:r>
            <a:endParaRPr lang="en-US" sz="2400" dirty="0">
              <a:latin typeface="Henny Penny"/>
            </a:endParaRPr>
          </a:p>
          <a:p>
            <a:pPr marL="0" marR="0" indent="0">
              <a:spcBef>
                <a:spcPts val="0"/>
              </a:spcBef>
              <a:spcAft>
                <a:spcPts val="0"/>
              </a:spcAft>
              <a:buNone/>
            </a:pPr>
            <a:r>
              <a:rPr lang="en-US" sz="2400" dirty="0" err="1">
                <a:latin typeface="Henny Penny"/>
              </a:rPr>
              <a:t>StudentCoreFields.PSCORE_LEGAL_FIRST_NAME</a:t>
            </a:r>
            <a:endParaRPr lang="en-US" sz="2400" dirty="0">
              <a:latin typeface="Henny Penny"/>
            </a:endParaRPr>
          </a:p>
          <a:p>
            <a:pPr marL="0" marR="0" indent="0">
              <a:spcBef>
                <a:spcPts val="0"/>
              </a:spcBef>
              <a:spcAft>
                <a:spcPts val="0"/>
              </a:spcAft>
              <a:buNone/>
            </a:pPr>
            <a:r>
              <a:rPr lang="en-US" sz="2400" dirty="0" err="1">
                <a:latin typeface="Henny Penny"/>
              </a:rPr>
              <a:t>StudentCoreFields.PSCORE_LEGAL_MIDDLE_NAME</a:t>
            </a:r>
            <a:endParaRPr lang="en-US" sz="2400" dirty="0">
              <a:latin typeface="Henny Penny"/>
            </a:endParaRPr>
          </a:p>
          <a:p>
            <a:pPr marL="0" marR="0" indent="0">
              <a:spcBef>
                <a:spcPts val="0"/>
              </a:spcBef>
              <a:spcAft>
                <a:spcPts val="0"/>
              </a:spcAft>
              <a:buNone/>
            </a:pPr>
            <a:r>
              <a:rPr lang="en-US" sz="2400" dirty="0" err="1">
                <a:latin typeface="Henny Penny"/>
              </a:rPr>
              <a:t>StudentCoreFields.PSCORE_LEGAL_GENDER</a:t>
            </a:r>
            <a:endParaRPr lang="en-US" sz="2400" dirty="0">
              <a:latin typeface="Henny Penny"/>
            </a:endParaRPr>
          </a:p>
          <a:p>
            <a:pPr marL="0" marR="0" indent="0">
              <a:spcBef>
                <a:spcPts val="0"/>
              </a:spcBef>
              <a:spcAft>
                <a:spcPts val="0"/>
              </a:spcAft>
              <a:buNone/>
            </a:pPr>
            <a:r>
              <a:rPr lang="en-US" sz="2400" dirty="0" err="1">
                <a:latin typeface="Henny Penny"/>
              </a:rPr>
              <a:t>EntryDate</a:t>
            </a:r>
            <a:endParaRPr lang="en-US" sz="2400" dirty="0">
              <a:latin typeface="Henny Penny"/>
            </a:endParaRPr>
          </a:p>
          <a:p>
            <a:endParaRPr lang="en-US" dirty="0">
              <a:latin typeface="Henny Penny"/>
            </a:endParaRPr>
          </a:p>
          <a:p>
            <a:endParaRPr lang="en-US" dirty="0">
              <a:latin typeface="Henny Penny"/>
            </a:endParaRPr>
          </a:p>
          <a:p>
            <a:endParaRPr lang="en-US" dirty="0">
              <a:latin typeface="Henny Penny"/>
            </a:endParaRPr>
          </a:p>
          <a:p>
            <a:pPr marL="0" indent="0">
              <a:buNone/>
            </a:pPr>
            <a:endParaRPr lang="en-US" dirty="0">
              <a:latin typeface="Henny Penny"/>
            </a:endParaRPr>
          </a:p>
          <a:p>
            <a:pPr marL="0" indent="0">
              <a:buNone/>
            </a:pPr>
            <a:endParaRPr lang="en-US" b="1" dirty="0">
              <a:latin typeface="Henny Penny"/>
            </a:endParaRPr>
          </a:p>
          <a:p>
            <a:endParaRPr lang="en-US" b="1" dirty="0">
              <a:latin typeface="Henny Penny"/>
            </a:endParaRPr>
          </a:p>
          <a:p>
            <a:endParaRPr lang="en-US" b="1" dirty="0">
              <a:latin typeface="Henny Penny"/>
            </a:endParaRPr>
          </a:p>
          <a:p>
            <a:endParaRPr lang="en-US" b="1" dirty="0">
              <a:latin typeface="Henny Penny"/>
            </a:endParaRPr>
          </a:p>
          <a:p>
            <a:endParaRPr lang="en-US" b="1" dirty="0">
              <a:latin typeface="Henny Penny"/>
            </a:endParaRPr>
          </a:p>
          <a:p>
            <a:endParaRPr lang="en-US" b="1" dirty="0">
              <a:latin typeface="Henny Penny"/>
            </a:endParaRPr>
          </a:p>
          <a:p>
            <a:endParaRPr lang="en-US" b="1" dirty="0">
              <a:latin typeface="Henny Penny"/>
            </a:endParaRPr>
          </a:p>
          <a:p>
            <a:endParaRPr lang="en-US" dirty="0">
              <a:latin typeface="Henny Penny"/>
            </a:endParaRPr>
          </a:p>
          <a:p>
            <a:endParaRPr lang="en-US" dirty="0">
              <a:latin typeface="Henny Penny"/>
            </a:endParaRPr>
          </a:p>
        </p:txBody>
      </p:sp>
    </p:spTree>
    <p:extLst>
      <p:ext uri="{BB962C8B-B14F-4D97-AF65-F5344CB8AC3E}">
        <p14:creationId xmlns:p14="http://schemas.microsoft.com/office/powerpoint/2010/main" val="376788466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77D7B-0542-4C67-896A-211B8D879C9D}"/>
              </a:ext>
            </a:extLst>
          </p:cNvPr>
          <p:cNvSpPr>
            <a:spLocks noGrp="1"/>
          </p:cNvSpPr>
          <p:nvPr>
            <p:ph type="title"/>
          </p:nvPr>
        </p:nvSpPr>
        <p:spPr>
          <a:xfrm>
            <a:off x="242842" y="166247"/>
            <a:ext cx="11306497" cy="671943"/>
          </a:xfrm>
        </p:spPr>
        <p:txBody>
          <a:bodyPr>
            <a:noAutofit/>
          </a:bodyPr>
          <a:lstStyle/>
          <a:p>
            <a:r>
              <a:rPr lang="en-US" sz="3600" dirty="0">
                <a:latin typeface="Arial" panose="020B0604020202020204" pitchFamily="34" charset="0"/>
                <a:cs typeface="Arial" panose="020B0604020202020204" pitchFamily="34" charset="0"/>
              </a:rPr>
              <a:t>Example: GPA Export</a:t>
            </a:r>
          </a:p>
        </p:txBody>
      </p:sp>
      <p:sp>
        <p:nvSpPr>
          <p:cNvPr id="34" name="Freeform: Shape 33">
            <a:extLst>
              <a:ext uri="{FF2B5EF4-FFF2-40B4-BE49-F238E27FC236}">
                <a16:creationId xmlns:a16="http://schemas.microsoft.com/office/drawing/2014/main" id="{DF747781-A3E0-FF9B-90F1-9182A5F11D4E}"/>
              </a:ext>
            </a:extLst>
          </p:cNvPr>
          <p:cNvSpPr/>
          <p:nvPr/>
        </p:nvSpPr>
        <p:spPr>
          <a:xfrm>
            <a:off x="9254896" y="3694070"/>
            <a:ext cx="3007092" cy="3211830"/>
          </a:xfrm>
          <a:custGeom>
            <a:avLst/>
            <a:gdLst>
              <a:gd name="connsiteX0" fmla="*/ 4061304 w 4331555"/>
              <a:gd name="connsiteY0" fmla="*/ 4588 h 4946275"/>
              <a:gd name="connsiteX1" fmla="*/ 3974219 w 4331555"/>
              <a:gd name="connsiteY1" fmla="*/ 48131 h 4946275"/>
              <a:gd name="connsiteX2" fmla="*/ 3930676 w 4331555"/>
              <a:gd name="connsiteY2" fmla="*/ 77160 h 4946275"/>
              <a:gd name="connsiteX3" fmla="*/ 3800047 w 4331555"/>
              <a:gd name="connsiteY3" fmla="*/ 106188 h 4946275"/>
              <a:gd name="connsiteX4" fmla="*/ 3741990 w 4331555"/>
              <a:gd name="connsiteY4" fmla="*/ 149731 h 4946275"/>
              <a:gd name="connsiteX5" fmla="*/ 3654904 w 4331555"/>
              <a:gd name="connsiteY5" fmla="*/ 207788 h 4946275"/>
              <a:gd name="connsiteX6" fmla="*/ 3553304 w 4331555"/>
              <a:gd name="connsiteY6" fmla="*/ 265845 h 4946275"/>
              <a:gd name="connsiteX7" fmla="*/ 3495247 w 4331555"/>
              <a:gd name="connsiteY7" fmla="*/ 309388 h 4946275"/>
              <a:gd name="connsiteX8" fmla="*/ 3451704 w 4331555"/>
              <a:gd name="connsiteY8" fmla="*/ 338417 h 4946275"/>
              <a:gd name="connsiteX9" fmla="*/ 3422676 w 4331555"/>
              <a:gd name="connsiteY9" fmla="*/ 381960 h 4946275"/>
              <a:gd name="connsiteX10" fmla="*/ 3379133 w 4331555"/>
              <a:gd name="connsiteY10" fmla="*/ 410988 h 4946275"/>
              <a:gd name="connsiteX11" fmla="*/ 3292047 w 4331555"/>
              <a:gd name="connsiteY11" fmla="*/ 512588 h 4946275"/>
              <a:gd name="connsiteX12" fmla="*/ 3277533 w 4331555"/>
              <a:gd name="connsiteY12" fmla="*/ 556131 h 4946275"/>
              <a:gd name="connsiteX13" fmla="*/ 3263019 w 4331555"/>
              <a:gd name="connsiteY13" fmla="*/ 657731 h 4946275"/>
              <a:gd name="connsiteX14" fmla="*/ 3350104 w 4331555"/>
              <a:gd name="connsiteY14" fmla="*/ 686760 h 4946275"/>
              <a:gd name="connsiteX15" fmla="*/ 3364619 w 4331555"/>
              <a:gd name="connsiteY15" fmla="*/ 933502 h 4946275"/>
              <a:gd name="connsiteX16" fmla="*/ 3350104 w 4331555"/>
              <a:gd name="connsiteY16" fmla="*/ 977045 h 4946275"/>
              <a:gd name="connsiteX17" fmla="*/ 3306562 w 4331555"/>
              <a:gd name="connsiteY17" fmla="*/ 1020588 h 4946275"/>
              <a:gd name="connsiteX18" fmla="*/ 3277533 w 4331555"/>
              <a:gd name="connsiteY18" fmla="*/ 1064131 h 4946275"/>
              <a:gd name="connsiteX19" fmla="*/ 3219476 w 4331555"/>
              <a:gd name="connsiteY19" fmla="*/ 1136702 h 4946275"/>
              <a:gd name="connsiteX20" fmla="*/ 3117876 w 4331555"/>
              <a:gd name="connsiteY20" fmla="*/ 1223788 h 4946275"/>
              <a:gd name="connsiteX21" fmla="*/ 3059819 w 4331555"/>
              <a:gd name="connsiteY21" fmla="*/ 1252817 h 4946275"/>
              <a:gd name="connsiteX22" fmla="*/ 3001762 w 4331555"/>
              <a:gd name="connsiteY22" fmla="*/ 1339902 h 4946275"/>
              <a:gd name="connsiteX23" fmla="*/ 3030790 w 4331555"/>
              <a:gd name="connsiteY23" fmla="*/ 1426988 h 4946275"/>
              <a:gd name="connsiteX24" fmla="*/ 2972733 w 4331555"/>
              <a:gd name="connsiteY24" fmla="*/ 1717274 h 4946275"/>
              <a:gd name="connsiteX25" fmla="*/ 2842104 w 4331555"/>
              <a:gd name="connsiteY25" fmla="*/ 1847902 h 4946275"/>
              <a:gd name="connsiteX26" fmla="*/ 2827590 w 4331555"/>
              <a:gd name="connsiteY26" fmla="*/ 1891445 h 4946275"/>
              <a:gd name="connsiteX27" fmla="*/ 2769533 w 4331555"/>
              <a:gd name="connsiteY27" fmla="*/ 1964017 h 4946275"/>
              <a:gd name="connsiteX28" fmla="*/ 2755019 w 4331555"/>
              <a:gd name="connsiteY28" fmla="*/ 2080131 h 4946275"/>
              <a:gd name="connsiteX29" fmla="*/ 2711476 w 4331555"/>
              <a:gd name="connsiteY29" fmla="*/ 2181731 h 4946275"/>
              <a:gd name="connsiteX30" fmla="*/ 2667933 w 4331555"/>
              <a:gd name="connsiteY30" fmla="*/ 2225274 h 4946275"/>
              <a:gd name="connsiteX31" fmla="*/ 2638904 w 4331555"/>
              <a:gd name="connsiteY31" fmla="*/ 2268817 h 4946275"/>
              <a:gd name="connsiteX32" fmla="*/ 2493762 w 4331555"/>
              <a:gd name="connsiteY32" fmla="*/ 2428474 h 4946275"/>
              <a:gd name="connsiteX33" fmla="*/ 2479247 w 4331555"/>
              <a:gd name="connsiteY33" fmla="*/ 2472017 h 4946275"/>
              <a:gd name="connsiteX34" fmla="*/ 2450219 w 4331555"/>
              <a:gd name="connsiteY34" fmla="*/ 2602645 h 4946275"/>
              <a:gd name="connsiteX35" fmla="*/ 2421190 w 4331555"/>
              <a:gd name="connsiteY35" fmla="*/ 2718760 h 4946275"/>
              <a:gd name="connsiteX36" fmla="*/ 2406676 w 4331555"/>
              <a:gd name="connsiteY36" fmla="*/ 2762302 h 4946275"/>
              <a:gd name="connsiteX37" fmla="*/ 2334104 w 4331555"/>
              <a:gd name="connsiteY37" fmla="*/ 2863902 h 4946275"/>
              <a:gd name="connsiteX38" fmla="*/ 2247019 w 4331555"/>
              <a:gd name="connsiteY38" fmla="*/ 2907445 h 4946275"/>
              <a:gd name="connsiteX39" fmla="*/ 2188962 w 4331555"/>
              <a:gd name="connsiteY39" fmla="*/ 2965502 h 4946275"/>
              <a:gd name="connsiteX40" fmla="*/ 2145419 w 4331555"/>
              <a:gd name="connsiteY40" fmla="*/ 2980017 h 4946275"/>
              <a:gd name="connsiteX41" fmla="*/ 2058333 w 4331555"/>
              <a:gd name="connsiteY41" fmla="*/ 3038074 h 4946275"/>
              <a:gd name="connsiteX42" fmla="*/ 1956733 w 4331555"/>
              <a:gd name="connsiteY42" fmla="*/ 3110645 h 4946275"/>
              <a:gd name="connsiteX43" fmla="*/ 1913190 w 4331555"/>
              <a:gd name="connsiteY43" fmla="*/ 3154188 h 4946275"/>
              <a:gd name="connsiteX44" fmla="*/ 1869647 w 4331555"/>
              <a:gd name="connsiteY44" fmla="*/ 3183217 h 4946275"/>
              <a:gd name="connsiteX45" fmla="*/ 1811590 w 4331555"/>
              <a:gd name="connsiteY45" fmla="*/ 3270302 h 4946275"/>
              <a:gd name="connsiteX46" fmla="*/ 1782562 w 4331555"/>
              <a:gd name="connsiteY46" fmla="*/ 3313845 h 4946275"/>
              <a:gd name="connsiteX47" fmla="*/ 1753533 w 4331555"/>
              <a:gd name="connsiteY47" fmla="*/ 3357388 h 4946275"/>
              <a:gd name="connsiteX48" fmla="*/ 1695476 w 4331555"/>
              <a:gd name="connsiteY48" fmla="*/ 3458988 h 4946275"/>
              <a:gd name="connsiteX49" fmla="*/ 1593876 w 4331555"/>
              <a:gd name="connsiteY49" fmla="*/ 3604131 h 4946275"/>
              <a:gd name="connsiteX50" fmla="*/ 1492276 w 4331555"/>
              <a:gd name="connsiteY50" fmla="*/ 3691217 h 4946275"/>
              <a:gd name="connsiteX51" fmla="*/ 1361647 w 4331555"/>
              <a:gd name="connsiteY51" fmla="*/ 3749274 h 4946275"/>
              <a:gd name="connsiteX52" fmla="*/ 1318104 w 4331555"/>
              <a:gd name="connsiteY52" fmla="*/ 3763788 h 4946275"/>
              <a:gd name="connsiteX53" fmla="*/ 1231019 w 4331555"/>
              <a:gd name="connsiteY53" fmla="*/ 3821845 h 4946275"/>
              <a:gd name="connsiteX54" fmla="*/ 1158447 w 4331555"/>
              <a:gd name="connsiteY54" fmla="*/ 3879902 h 4946275"/>
              <a:gd name="connsiteX55" fmla="*/ 1100390 w 4331555"/>
              <a:gd name="connsiteY55" fmla="*/ 3981502 h 4946275"/>
              <a:gd name="connsiteX56" fmla="*/ 1071362 w 4331555"/>
              <a:gd name="connsiteY56" fmla="*/ 4025045 h 4946275"/>
              <a:gd name="connsiteX57" fmla="*/ 1013304 w 4331555"/>
              <a:gd name="connsiteY57" fmla="*/ 4039560 h 4946275"/>
              <a:gd name="connsiteX58" fmla="*/ 984276 w 4331555"/>
              <a:gd name="connsiteY58" fmla="*/ 4097617 h 4946275"/>
              <a:gd name="connsiteX59" fmla="*/ 926219 w 4331555"/>
              <a:gd name="connsiteY59" fmla="*/ 4126645 h 4946275"/>
              <a:gd name="connsiteX60" fmla="*/ 839133 w 4331555"/>
              <a:gd name="connsiteY60" fmla="*/ 4170188 h 4946275"/>
              <a:gd name="connsiteX61" fmla="*/ 752047 w 4331555"/>
              <a:gd name="connsiteY61" fmla="*/ 4242760 h 4946275"/>
              <a:gd name="connsiteX62" fmla="*/ 664962 w 4331555"/>
              <a:gd name="connsiteY62" fmla="*/ 4300817 h 4946275"/>
              <a:gd name="connsiteX63" fmla="*/ 621419 w 4331555"/>
              <a:gd name="connsiteY63" fmla="*/ 4329845 h 4946275"/>
              <a:gd name="connsiteX64" fmla="*/ 577876 w 4331555"/>
              <a:gd name="connsiteY64" fmla="*/ 4358874 h 4946275"/>
              <a:gd name="connsiteX65" fmla="*/ 534333 w 4331555"/>
              <a:gd name="connsiteY65" fmla="*/ 4373388 h 4946275"/>
              <a:gd name="connsiteX66" fmla="*/ 476276 w 4331555"/>
              <a:gd name="connsiteY66" fmla="*/ 4460474 h 4946275"/>
              <a:gd name="connsiteX67" fmla="*/ 461762 w 4331555"/>
              <a:gd name="connsiteY67" fmla="*/ 4518531 h 4946275"/>
              <a:gd name="connsiteX68" fmla="*/ 418219 w 4331555"/>
              <a:gd name="connsiteY68" fmla="*/ 4547560 h 4946275"/>
              <a:gd name="connsiteX69" fmla="*/ 331133 w 4331555"/>
              <a:gd name="connsiteY69" fmla="*/ 4576588 h 4946275"/>
              <a:gd name="connsiteX70" fmla="*/ 244047 w 4331555"/>
              <a:gd name="connsiteY70" fmla="*/ 4634645 h 4946275"/>
              <a:gd name="connsiteX71" fmla="*/ 200504 w 4331555"/>
              <a:gd name="connsiteY71" fmla="*/ 4663674 h 4946275"/>
              <a:gd name="connsiteX72" fmla="*/ 156962 w 4331555"/>
              <a:gd name="connsiteY72" fmla="*/ 4678188 h 4946275"/>
              <a:gd name="connsiteX73" fmla="*/ 113419 w 4331555"/>
              <a:gd name="connsiteY73" fmla="*/ 4707217 h 4946275"/>
              <a:gd name="connsiteX74" fmla="*/ 69876 w 4331555"/>
              <a:gd name="connsiteY74" fmla="*/ 4808817 h 4946275"/>
              <a:gd name="connsiteX75" fmla="*/ 26333 w 4331555"/>
              <a:gd name="connsiteY75" fmla="*/ 4837845 h 4946275"/>
              <a:gd name="connsiteX76" fmla="*/ 548847 w 4331555"/>
              <a:gd name="connsiteY76" fmla="*/ 4910417 h 4946275"/>
              <a:gd name="connsiteX77" fmla="*/ 737533 w 4331555"/>
              <a:gd name="connsiteY77" fmla="*/ 4924931 h 4946275"/>
              <a:gd name="connsiteX78" fmla="*/ 2276047 w 4331555"/>
              <a:gd name="connsiteY78" fmla="*/ 4910417 h 4946275"/>
              <a:gd name="connsiteX79" fmla="*/ 2319590 w 4331555"/>
              <a:gd name="connsiteY79" fmla="*/ 4895902 h 4946275"/>
              <a:gd name="connsiteX80" fmla="*/ 2392162 w 4331555"/>
              <a:gd name="connsiteY80" fmla="*/ 4881388 h 4946275"/>
              <a:gd name="connsiteX81" fmla="*/ 2827590 w 4331555"/>
              <a:gd name="connsiteY81" fmla="*/ 4852360 h 4946275"/>
              <a:gd name="connsiteX82" fmla="*/ 3045304 w 4331555"/>
              <a:gd name="connsiteY82" fmla="*/ 4823331 h 4946275"/>
              <a:gd name="connsiteX83" fmla="*/ 3785533 w 4331555"/>
              <a:gd name="connsiteY83" fmla="*/ 4866874 h 4946275"/>
              <a:gd name="connsiteX84" fmla="*/ 3945190 w 4331555"/>
              <a:gd name="connsiteY84" fmla="*/ 4895902 h 4946275"/>
              <a:gd name="connsiteX85" fmla="*/ 4293533 w 4331555"/>
              <a:gd name="connsiteY85" fmla="*/ 4881388 h 4946275"/>
              <a:gd name="connsiteX86" fmla="*/ 4322562 w 4331555"/>
              <a:gd name="connsiteY86" fmla="*/ 4794302 h 4946275"/>
              <a:gd name="connsiteX87" fmla="*/ 4293533 w 4331555"/>
              <a:gd name="connsiteY87" fmla="*/ 3807331 h 4946275"/>
              <a:gd name="connsiteX88" fmla="*/ 4279019 w 4331555"/>
              <a:gd name="connsiteY88" fmla="*/ 2675217 h 4946275"/>
              <a:gd name="connsiteX89" fmla="*/ 4249990 w 4331555"/>
              <a:gd name="connsiteY89" fmla="*/ 1194760 h 4946275"/>
              <a:gd name="connsiteX90" fmla="*/ 4235476 w 4331555"/>
              <a:gd name="connsiteY90" fmla="*/ 904474 h 4946275"/>
              <a:gd name="connsiteX91" fmla="*/ 4206447 w 4331555"/>
              <a:gd name="connsiteY91" fmla="*/ 817388 h 4946275"/>
              <a:gd name="connsiteX92" fmla="*/ 4191933 w 4331555"/>
              <a:gd name="connsiteY92" fmla="*/ 744817 h 4946275"/>
              <a:gd name="connsiteX93" fmla="*/ 4162904 w 4331555"/>
              <a:gd name="connsiteY93" fmla="*/ 628702 h 4946275"/>
              <a:gd name="connsiteX94" fmla="*/ 4133876 w 4331555"/>
              <a:gd name="connsiteY94" fmla="*/ 381960 h 4946275"/>
              <a:gd name="connsiteX95" fmla="*/ 4104847 w 4331555"/>
              <a:gd name="connsiteY95" fmla="*/ 280360 h 4946275"/>
              <a:gd name="connsiteX96" fmla="*/ 4061304 w 4331555"/>
              <a:gd name="connsiteY96" fmla="*/ 164245 h 4946275"/>
              <a:gd name="connsiteX97" fmla="*/ 4061304 w 4331555"/>
              <a:gd name="connsiteY97" fmla="*/ 4588 h 494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4331555" h="4946275">
                <a:moveTo>
                  <a:pt x="4061304" y="4588"/>
                </a:moveTo>
                <a:cubicBezTo>
                  <a:pt x="4046790" y="-14764"/>
                  <a:pt x="4002589" y="32369"/>
                  <a:pt x="3974219" y="48131"/>
                </a:cubicBezTo>
                <a:cubicBezTo>
                  <a:pt x="3958970" y="56603"/>
                  <a:pt x="3946278" y="69359"/>
                  <a:pt x="3930676" y="77160"/>
                </a:cubicBezTo>
                <a:cubicBezTo>
                  <a:pt x="3894946" y="95025"/>
                  <a:pt x="3833492" y="100614"/>
                  <a:pt x="3800047" y="106188"/>
                </a:cubicBezTo>
                <a:cubicBezTo>
                  <a:pt x="3780695" y="120702"/>
                  <a:pt x="3761808" y="135859"/>
                  <a:pt x="3741990" y="149731"/>
                </a:cubicBezTo>
                <a:cubicBezTo>
                  <a:pt x="3713409" y="169738"/>
                  <a:pt x="3682814" y="186855"/>
                  <a:pt x="3654904" y="207788"/>
                </a:cubicBezTo>
                <a:cubicBezTo>
                  <a:pt x="3584607" y="260511"/>
                  <a:pt x="3619796" y="243681"/>
                  <a:pt x="3553304" y="265845"/>
                </a:cubicBezTo>
                <a:cubicBezTo>
                  <a:pt x="3533952" y="280359"/>
                  <a:pt x="3514932" y="295328"/>
                  <a:pt x="3495247" y="309388"/>
                </a:cubicBezTo>
                <a:cubicBezTo>
                  <a:pt x="3481052" y="319527"/>
                  <a:pt x="3464039" y="326082"/>
                  <a:pt x="3451704" y="338417"/>
                </a:cubicBezTo>
                <a:cubicBezTo>
                  <a:pt x="3439369" y="350752"/>
                  <a:pt x="3435011" y="369625"/>
                  <a:pt x="3422676" y="381960"/>
                </a:cubicBezTo>
                <a:cubicBezTo>
                  <a:pt x="3410341" y="394295"/>
                  <a:pt x="3392534" y="399821"/>
                  <a:pt x="3379133" y="410988"/>
                </a:cubicBezTo>
                <a:cubicBezTo>
                  <a:pt x="3338702" y="444680"/>
                  <a:pt x="3324080" y="469878"/>
                  <a:pt x="3292047" y="512588"/>
                </a:cubicBezTo>
                <a:cubicBezTo>
                  <a:pt x="3287209" y="527102"/>
                  <a:pt x="3284375" y="542447"/>
                  <a:pt x="3277533" y="556131"/>
                </a:cubicBezTo>
                <a:cubicBezTo>
                  <a:pt x="3262487" y="586224"/>
                  <a:pt x="3215630" y="617112"/>
                  <a:pt x="3263019" y="657731"/>
                </a:cubicBezTo>
                <a:cubicBezTo>
                  <a:pt x="3286251" y="677644"/>
                  <a:pt x="3350104" y="686760"/>
                  <a:pt x="3350104" y="686760"/>
                </a:cubicBezTo>
                <a:cubicBezTo>
                  <a:pt x="3392073" y="812664"/>
                  <a:pt x="3388818" y="764115"/>
                  <a:pt x="3364619" y="933502"/>
                </a:cubicBezTo>
                <a:cubicBezTo>
                  <a:pt x="3362455" y="948648"/>
                  <a:pt x="3358591" y="964315"/>
                  <a:pt x="3350104" y="977045"/>
                </a:cubicBezTo>
                <a:cubicBezTo>
                  <a:pt x="3338718" y="994124"/>
                  <a:pt x="3319702" y="1004819"/>
                  <a:pt x="3306562" y="1020588"/>
                </a:cubicBezTo>
                <a:cubicBezTo>
                  <a:pt x="3295395" y="1033989"/>
                  <a:pt x="3288000" y="1050176"/>
                  <a:pt x="3277533" y="1064131"/>
                </a:cubicBezTo>
                <a:cubicBezTo>
                  <a:pt x="3258946" y="1088914"/>
                  <a:pt x="3239876" y="1113388"/>
                  <a:pt x="3219476" y="1136702"/>
                </a:cubicBezTo>
                <a:cubicBezTo>
                  <a:pt x="3190813" y="1169460"/>
                  <a:pt x="3154660" y="1200798"/>
                  <a:pt x="3117876" y="1223788"/>
                </a:cubicBezTo>
                <a:cubicBezTo>
                  <a:pt x="3099528" y="1235255"/>
                  <a:pt x="3079171" y="1243141"/>
                  <a:pt x="3059819" y="1252817"/>
                </a:cubicBezTo>
                <a:cubicBezTo>
                  <a:pt x="3040467" y="1281845"/>
                  <a:pt x="2990730" y="1306804"/>
                  <a:pt x="3001762" y="1339902"/>
                </a:cubicBezTo>
                <a:lnTo>
                  <a:pt x="3030790" y="1426988"/>
                </a:lnTo>
                <a:cubicBezTo>
                  <a:pt x="3019607" y="1605912"/>
                  <a:pt x="3061303" y="1621324"/>
                  <a:pt x="2972733" y="1717274"/>
                </a:cubicBezTo>
                <a:cubicBezTo>
                  <a:pt x="2930965" y="1762522"/>
                  <a:pt x="2842104" y="1847902"/>
                  <a:pt x="2842104" y="1847902"/>
                </a:cubicBezTo>
                <a:cubicBezTo>
                  <a:pt x="2837266" y="1862416"/>
                  <a:pt x="2837147" y="1879498"/>
                  <a:pt x="2827590" y="1891445"/>
                </a:cubicBezTo>
                <a:cubicBezTo>
                  <a:pt x="2752560" y="1985233"/>
                  <a:pt x="2806014" y="1854571"/>
                  <a:pt x="2769533" y="1964017"/>
                </a:cubicBezTo>
                <a:cubicBezTo>
                  <a:pt x="2764695" y="2002722"/>
                  <a:pt x="2761997" y="2041754"/>
                  <a:pt x="2755019" y="2080131"/>
                </a:cubicBezTo>
                <a:cubicBezTo>
                  <a:pt x="2750397" y="2105551"/>
                  <a:pt x="2723679" y="2164647"/>
                  <a:pt x="2711476" y="2181731"/>
                </a:cubicBezTo>
                <a:cubicBezTo>
                  <a:pt x="2699545" y="2198434"/>
                  <a:pt x="2681074" y="2209505"/>
                  <a:pt x="2667933" y="2225274"/>
                </a:cubicBezTo>
                <a:cubicBezTo>
                  <a:pt x="2656766" y="2238675"/>
                  <a:pt x="2650638" y="2255909"/>
                  <a:pt x="2638904" y="2268817"/>
                </a:cubicBezTo>
                <a:cubicBezTo>
                  <a:pt x="2599708" y="2311932"/>
                  <a:pt x="2524708" y="2366582"/>
                  <a:pt x="2493762" y="2428474"/>
                </a:cubicBezTo>
                <a:cubicBezTo>
                  <a:pt x="2486920" y="2442158"/>
                  <a:pt x="2483450" y="2457306"/>
                  <a:pt x="2479247" y="2472017"/>
                </a:cubicBezTo>
                <a:cubicBezTo>
                  <a:pt x="2459130" y="2542425"/>
                  <a:pt x="2468175" y="2524837"/>
                  <a:pt x="2450219" y="2602645"/>
                </a:cubicBezTo>
                <a:cubicBezTo>
                  <a:pt x="2441248" y="2641520"/>
                  <a:pt x="2433806" y="2680911"/>
                  <a:pt x="2421190" y="2718760"/>
                </a:cubicBezTo>
                <a:cubicBezTo>
                  <a:pt x="2416352" y="2733274"/>
                  <a:pt x="2413518" y="2748618"/>
                  <a:pt x="2406676" y="2762302"/>
                </a:cubicBezTo>
                <a:cubicBezTo>
                  <a:pt x="2398435" y="2778784"/>
                  <a:pt x="2340678" y="2857328"/>
                  <a:pt x="2334104" y="2863902"/>
                </a:cubicBezTo>
                <a:cubicBezTo>
                  <a:pt x="2305966" y="2892040"/>
                  <a:pt x="2282435" y="2895640"/>
                  <a:pt x="2247019" y="2907445"/>
                </a:cubicBezTo>
                <a:cubicBezTo>
                  <a:pt x="2227667" y="2926797"/>
                  <a:pt x="2211232" y="2949594"/>
                  <a:pt x="2188962" y="2965502"/>
                </a:cubicBezTo>
                <a:cubicBezTo>
                  <a:pt x="2176512" y="2974395"/>
                  <a:pt x="2158793" y="2972587"/>
                  <a:pt x="2145419" y="2980017"/>
                </a:cubicBezTo>
                <a:cubicBezTo>
                  <a:pt x="2114921" y="2996960"/>
                  <a:pt x="2083003" y="3013404"/>
                  <a:pt x="2058333" y="3038074"/>
                </a:cubicBezTo>
                <a:cubicBezTo>
                  <a:pt x="1999491" y="3096916"/>
                  <a:pt x="2033149" y="3072437"/>
                  <a:pt x="1956733" y="3110645"/>
                </a:cubicBezTo>
                <a:cubicBezTo>
                  <a:pt x="1942219" y="3125159"/>
                  <a:pt x="1928959" y="3141047"/>
                  <a:pt x="1913190" y="3154188"/>
                </a:cubicBezTo>
                <a:cubicBezTo>
                  <a:pt x="1899789" y="3165355"/>
                  <a:pt x="1881134" y="3170089"/>
                  <a:pt x="1869647" y="3183217"/>
                </a:cubicBezTo>
                <a:cubicBezTo>
                  <a:pt x="1846673" y="3209473"/>
                  <a:pt x="1830942" y="3241274"/>
                  <a:pt x="1811590" y="3270302"/>
                </a:cubicBezTo>
                <a:lnTo>
                  <a:pt x="1782562" y="3313845"/>
                </a:lnTo>
                <a:lnTo>
                  <a:pt x="1753533" y="3357388"/>
                </a:lnTo>
                <a:cubicBezTo>
                  <a:pt x="1729348" y="3429943"/>
                  <a:pt x="1751394" y="3379105"/>
                  <a:pt x="1695476" y="3458988"/>
                </a:cubicBezTo>
                <a:cubicBezTo>
                  <a:pt x="1663678" y="3504414"/>
                  <a:pt x="1630841" y="3561006"/>
                  <a:pt x="1593876" y="3604131"/>
                </a:cubicBezTo>
                <a:cubicBezTo>
                  <a:pt x="1560562" y="3642998"/>
                  <a:pt x="1534541" y="3661028"/>
                  <a:pt x="1492276" y="3691217"/>
                </a:cubicBezTo>
                <a:cubicBezTo>
                  <a:pt x="1431901" y="3734342"/>
                  <a:pt x="1450147" y="3719774"/>
                  <a:pt x="1361647" y="3749274"/>
                </a:cubicBezTo>
                <a:lnTo>
                  <a:pt x="1318104" y="3763788"/>
                </a:lnTo>
                <a:cubicBezTo>
                  <a:pt x="1289076" y="3783140"/>
                  <a:pt x="1250371" y="3792817"/>
                  <a:pt x="1231019" y="3821845"/>
                </a:cubicBezTo>
                <a:cubicBezTo>
                  <a:pt x="1193503" y="3878118"/>
                  <a:pt x="1218539" y="3859872"/>
                  <a:pt x="1158447" y="3879902"/>
                </a:cubicBezTo>
                <a:cubicBezTo>
                  <a:pt x="1134894" y="3950563"/>
                  <a:pt x="1155310" y="3904614"/>
                  <a:pt x="1100390" y="3981502"/>
                </a:cubicBezTo>
                <a:cubicBezTo>
                  <a:pt x="1090251" y="3995697"/>
                  <a:pt x="1085876" y="4015369"/>
                  <a:pt x="1071362" y="4025045"/>
                </a:cubicBezTo>
                <a:cubicBezTo>
                  <a:pt x="1054764" y="4036110"/>
                  <a:pt x="1032657" y="4034722"/>
                  <a:pt x="1013304" y="4039560"/>
                </a:cubicBezTo>
                <a:cubicBezTo>
                  <a:pt x="1003628" y="4058912"/>
                  <a:pt x="999575" y="4082318"/>
                  <a:pt x="984276" y="4097617"/>
                </a:cubicBezTo>
                <a:cubicBezTo>
                  <a:pt x="968977" y="4112916"/>
                  <a:pt x="945005" y="4115910"/>
                  <a:pt x="926219" y="4126645"/>
                </a:cubicBezTo>
                <a:cubicBezTo>
                  <a:pt x="847435" y="4171664"/>
                  <a:pt x="918968" y="4143577"/>
                  <a:pt x="839133" y="4170188"/>
                </a:cubicBezTo>
                <a:cubicBezTo>
                  <a:pt x="786893" y="4274666"/>
                  <a:pt x="844269" y="4196648"/>
                  <a:pt x="752047" y="4242760"/>
                </a:cubicBezTo>
                <a:cubicBezTo>
                  <a:pt x="720843" y="4258362"/>
                  <a:pt x="693990" y="4281465"/>
                  <a:pt x="664962" y="4300817"/>
                </a:cubicBezTo>
                <a:lnTo>
                  <a:pt x="621419" y="4329845"/>
                </a:lnTo>
                <a:cubicBezTo>
                  <a:pt x="606905" y="4339521"/>
                  <a:pt x="594425" y="4353358"/>
                  <a:pt x="577876" y="4358874"/>
                </a:cubicBezTo>
                <a:lnTo>
                  <a:pt x="534333" y="4373388"/>
                </a:lnTo>
                <a:cubicBezTo>
                  <a:pt x="489018" y="4509336"/>
                  <a:pt x="563253" y="4308265"/>
                  <a:pt x="476276" y="4460474"/>
                </a:cubicBezTo>
                <a:cubicBezTo>
                  <a:pt x="466379" y="4477794"/>
                  <a:pt x="472827" y="4501933"/>
                  <a:pt x="461762" y="4518531"/>
                </a:cubicBezTo>
                <a:cubicBezTo>
                  <a:pt x="452086" y="4533045"/>
                  <a:pt x="434160" y="4540475"/>
                  <a:pt x="418219" y="4547560"/>
                </a:cubicBezTo>
                <a:cubicBezTo>
                  <a:pt x="390257" y="4559987"/>
                  <a:pt x="331133" y="4576588"/>
                  <a:pt x="331133" y="4576588"/>
                </a:cubicBezTo>
                <a:lnTo>
                  <a:pt x="244047" y="4634645"/>
                </a:lnTo>
                <a:cubicBezTo>
                  <a:pt x="229533" y="4644321"/>
                  <a:pt x="217053" y="4658158"/>
                  <a:pt x="200504" y="4663674"/>
                </a:cubicBezTo>
                <a:lnTo>
                  <a:pt x="156962" y="4678188"/>
                </a:lnTo>
                <a:cubicBezTo>
                  <a:pt x="142448" y="4687864"/>
                  <a:pt x="123095" y="4692703"/>
                  <a:pt x="113419" y="4707217"/>
                </a:cubicBezTo>
                <a:cubicBezTo>
                  <a:pt x="46800" y="4807144"/>
                  <a:pt x="151833" y="4726860"/>
                  <a:pt x="69876" y="4808817"/>
                </a:cubicBezTo>
                <a:cubicBezTo>
                  <a:pt x="57541" y="4821152"/>
                  <a:pt x="40847" y="4828169"/>
                  <a:pt x="26333" y="4837845"/>
                </a:cubicBezTo>
                <a:cubicBezTo>
                  <a:pt x="-44962" y="5051734"/>
                  <a:pt x="-2385" y="4877343"/>
                  <a:pt x="548847" y="4910417"/>
                </a:cubicBezTo>
                <a:cubicBezTo>
                  <a:pt x="611815" y="4914195"/>
                  <a:pt x="674638" y="4920093"/>
                  <a:pt x="737533" y="4924931"/>
                </a:cubicBezTo>
                <a:lnTo>
                  <a:pt x="2276047" y="4910417"/>
                </a:lnTo>
                <a:cubicBezTo>
                  <a:pt x="2291344" y="4910136"/>
                  <a:pt x="2304747" y="4899613"/>
                  <a:pt x="2319590" y="4895902"/>
                </a:cubicBezTo>
                <a:cubicBezTo>
                  <a:pt x="2343523" y="4889919"/>
                  <a:pt x="2367582" y="4883495"/>
                  <a:pt x="2392162" y="4881388"/>
                </a:cubicBezTo>
                <a:cubicBezTo>
                  <a:pt x="2537095" y="4868965"/>
                  <a:pt x="2682447" y="4862036"/>
                  <a:pt x="2827590" y="4852360"/>
                </a:cubicBezTo>
                <a:cubicBezTo>
                  <a:pt x="2900161" y="4842684"/>
                  <a:pt x="2972112" y="4825116"/>
                  <a:pt x="3045304" y="4823331"/>
                </a:cubicBezTo>
                <a:cubicBezTo>
                  <a:pt x="3243718" y="4818491"/>
                  <a:pt x="3586562" y="4850956"/>
                  <a:pt x="3785533" y="4866874"/>
                </a:cubicBezTo>
                <a:cubicBezTo>
                  <a:pt x="3809129" y="4871593"/>
                  <a:pt x="3926619" y="4895902"/>
                  <a:pt x="3945190" y="4895902"/>
                </a:cubicBezTo>
                <a:cubicBezTo>
                  <a:pt x="4061405" y="4895902"/>
                  <a:pt x="4177419" y="4886226"/>
                  <a:pt x="4293533" y="4881388"/>
                </a:cubicBezTo>
                <a:cubicBezTo>
                  <a:pt x="4303209" y="4852359"/>
                  <a:pt x="4323048" y="4824897"/>
                  <a:pt x="4322562" y="4794302"/>
                </a:cubicBezTo>
                <a:cubicBezTo>
                  <a:pt x="4307655" y="3855236"/>
                  <a:pt x="4367830" y="4178821"/>
                  <a:pt x="4293533" y="3807331"/>
                </a:cubicBezTo>
                <a:cubicBezTo>
                  <a:pt x="4288695" y="3429960"/>
                  <a:pt x="4283332" y="3052595"/>
                  <a:pt x="4279019" y="2675217"/>
                </a:cubicBezTo>
                <a:cubicBezTo>
                  <a:pt x="4262550" y="1234162"/>
                  <a:pt x="4356633" y="1727984"/>
                  <a:pt x="4249990" y="1194760"/>
                </a:cubicBezTo>
                <a:cubicBezTo>
                  <a:pt x="4245152" y="1097998"/>
                  <a:pt x="4246581" y="1000718"/>
                  <a:pt x="4235476" y="904474"/>
                </a:cubicBezTo>
                <a:cubicBezTo>
                  <a:pt x="4231969" y="874077"/>
                  <a:pt x="4212448" y="847393"/>
                  <a:pt x="4206447" y="817388"/>
                </a:cubicBezTo>
                <a:cubicBezTo>
                  <a:pt x="4201609" y="793198"/>
                  <a:pt x="4197916" y="768750"/>
                  <a:pt x="4191933" y="744817"/>
                </a:cubicBezTo>
                <a:cubicBezTo>
                  <a:pt x="4147297" y="566268"/>
                  <a:pt x="4216412" y="896230"/>
                  <a:pt x="4162904" y="628702"/>
                </a:cubicBezTo>
                <a:cubicBezTo>
                  <a:pt x="4152777" y="517299"/>
                  <a:pt x="4153292" y="479043"/>
                  <a:pt x="4133876" y="381960"/>
                </a:cubicBezTo>
                <a:cubicBezTo>
                  <a:pt x="4106722" y="246186"/>
                  <a:pt x="4132519" y="391047"/>
                  <a:pt x="4104847" y="280360"/>
                </a:cubicBezTo>
                <a:cubicBezTo>
                  <a:pt x="4079736" y="179919"/>
                  <a:pt x="4109091" y="235925"/>
                  <a:pt x="4061304" y="164245"/>
                </a:cubicBezTo>
                <a:cubicBezTo>
                  <a:pt x="4080513" y="87414"/>
                  <a:pt x="4075818" y="23940"/>
                  <a:pt x="4061304" y="4588"/>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9040A609-A017-280D-7EE1-900B7A877446}"/>
              </a:ext>
            </a:extLst>
          </p:cNvPr>
          <p:cNvPicPr>
            <a:picLocks noChangeAspect="1"/>
          </p:cNvPicPr>
          <p:nvPr/>
        </p:nvPicPr>
        <p:blipFill>
          <a:blip r:embed="rId3"/>
          <a:stretch>
            <a:fillRect/>
          </a:stretch>
        </p:blipFill>
        <p:spPr>
          <a:xfrm>
            <a:off x="10354464" y="3898600"/>
            <a:ext cx="1816291" cy="2566277"/>
          </a:xfrm>
          <a:prstGeom prst="rect">
            <a:avLst/>
          </a:prstGeom>
        </p:spPr>
      </p:pic>
      <p:pic>
        <p:nvPicPr>
          <p:cNvPr id="35" name="Picture 34">
            <a:extLst>
              <a:ext uri="{FF2B5EF4-FFF2-40B4-BE49-F238E27FC236}">
                <a16:creationId xmlns:a16="http://schemas.microsoft.com/office/drawing/2014/main" id="{D35DD56E-556E-8A53-7D39-58E8217C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1974" y="4693299"/>
            <a:ext cx="2384156" cy="2147888"/>
          </a:xfrm>
          <a:prstGeom prst="rect">
            <a:avLst/>
          </a:prstGeom>
        </p:spPr>
      </p:pic>
      <p:sp>
        <p:nvSpPr>
          <p:cNvPr id="17" name="Content Placeholder 16">
            <a:extLst>
              <a:ext uri="{FF2B5EF4-FFF2-40B4-BE49-F238E27FC236}">
                <a16:creationId xmlns:a16="http://schemas.microsoft.com/office/drawing/2014/main" id="{E5119300-ACD9-292F-687F-8A9BDAAB2F50}"/>
              </a:ext>
            </a:extLst>
          </p:cNvPr>
          <p:cNvSpPr>
            <a:spLocks noGrp="1"/>
          </p:cNvSpPr>
          <p:nvPr>
            <p:ph idx="1"/>
          </p:nvPr>
        </p:nvSpPr>
        <p:spPr>
          <a:xfrm>
            <a:off x="242842" y="906011"/>
            <a:ext cx="10515600" cy="5654180"/>
          </a:xfrm>
        </p:spPr>
        <p:txBody>
          <a:bodyPr>
            <a:normAutofit/>
          </a:bodyPr>
          <a:lstStyle/>
          <a:p>
            <a:r>
              <a:rPr lang="en-US" dirty="0">
                <a:latin typeface="Henny Penny"/>
              </a:rPr>
              <a:t>Go back to Quick Student Export</a:t>
            </a:r>
          </a:p>
          <a:p>
            <a:pPr marL="0" marR="0">
              <a:spcBef>
                <a:spcPts val="0"/>
              </a:spcBef>
              <a:spcAft>
                <a:spcPts val="0"/>
              </a:spcAft>
            </a:pPr>
            <a:r>
              <a:rPr lang="en-US" dirty="0">
                <a:latin typeface="Henny Penny"/>
              </a:rPr>
              <a:t>Copy + Paste the Following:</a:t>
            </a:r>
          </a:p>
          <a:p>
            <a:pPr marL="0" marR="0" indent="0">
              <a:spcBef>
                <a:spcPts val="0"/>
              </a:spcBef>
              <a:spcAft>
                <a:spcPts val="0"/>
              </a:spcAft>
              <a:buNone/>
            </a:pPr>
            <a:br>
              <a:rPr lang="en-US" dirty="0">
                <a:latin typeface="Henny Penny"/>
              </a:rPr>
            </a:br>
            <a:r>
              <a:rPr lang="en-US" sz="2000" dirty="0" err="1">
                <a:effectLst/>
                <a:latin typeface="Calibri" panose="020F0502020204030204" pitchFamily="34" charset="0"/>
              </a:rPr>
              <a:t>SchoolID</a:t>
            </a:r>
            <a:endParaRPr lang="en-US" sz="2000" dirty="0">
              <a:effectLst/>
              <a:latin typeface="Calibri" panose="020F0502020204030204" pitchFamily="34" charset="0"/>
            </a:endParaRPr>
          </a:p>
          <a:p>
            <a:pPr marL="0" marR="0" indent="0">
              <a:spcBef>
                <a:spcPts val="0"/>
              </a:spcBef>
              <a:spcAft>
                <a:spcPts val="0"/>
              </a:spcAft>
              <a:buNone/>
            </a:pPr>
            <a:r>
              <a:rPr lang="en-US" sz="2000" dirty="0">
                <a:effectLst/>
                <a:latin typeface="Calibri" panose="020F0502020204030204" pitchFamily="34" charset="0"/>
              </a:rPr>
              <a:t>^(</a:t>
            </a:r>
            <a:r>
              <a:rPr lang="en-US" sz="2000" dirty="0" err="1">
                <a:effectLst/>
                <a:latin typeface="Calibri" panose="020F0502020204030204" pitchFamily="34" charset="0"/>
              </a:rPr>
              <a:t>schoolname</a:t>
            </a:r>
            <a:r>
              <a:rPr lang="en-US" sz="2000" dirty="0">
                <a:effectLst/>
                <a:latin typeface="Calibri" panose="020F0502020204030204" pitchFamily="34" charset="0"/>
              </a:rPr>
              <a:t>)</a:t>
            </a:r>
          </a:p>
          <a:p>
            <a:pPr marL="0" marR="0" indent="0">
              <a:spcBef>
                <a:spcPts val="0"/>
              </a:spcBef>
              <a:spcAft>
                <a:spcPts val="0"/>
              </a:spcAft>
              <a:buNone/>
            </a:pPr>
            <a:r>
              <a:rPr lang="en-US" sz="2000" dirty="0" err="1">
                <a:effectLst/>
                <a:latin typeface="Calibri" panose="020F0502020204030204" pitchFamily="34" charset="0"/>
              </a:rPr>
              <a:t>enroll_status</a:t>
            </a:r>
            <a:endParaRPr lang="en-US" sz="2000" dirty="0">
              <a:effectLst/>
              <a:latin typeface="Calibri" panose="020F0502020204030204" pitchFamily="34" charset="0"/>
            </a:endParaRPr>
          </a:p>
          <a:p>
            <a:pPr marL="0" marR="0" indent="0">
              <a:spcBef>
                <a:spcPts val="0"/>
              </a:spcBef>
              <a:spcAft>
                <a:spcPts val="0"/>
              </a:spcAft>
              <a:buNone/>
            </a:pPr>
            <a:r>
              <a:rPr lang="en-US" sz="2000" dirty="0" err="1">
                <a:effectLst/>
                <a:latin typeface="Calibri" panose="020F0502020204030204" pitchFamily="34" charset="0"/>
              </a:rPr>
              <a:t>Student_Number</a:t>
            </a:r>
            <a:endParaRPr lang="en-US" sz="2000" dirty="0">
              <a:effectLst/>
              <a:latin typeface="Calibri" panose="020F0502020204030204" pitchFamily="34" charset="0"/>
            </a:endParaRPr>
          </a:p>
          <a:p>
            <a:pPr marL="0" marR="0" indent="0">
              <a:spcBef>
                <a:spcPts val="0"/>
              </a:spcBef>
              <a:spcAft>
                <a:spcPts val="0"/>
              </a:spcAft>
              <a:buNone/>
            </a:pPr>
            <a:r>
              <a:rPr lang="en-US" sz="2000" dirty="0" err="1">
                <a:effectLst/>
                <a:latin typeface="Calibri" panose="020F0502020204030204" pitchFamily="34" charset="0"/>
              </a:rPr>
              <a:t>State_StudentNumber</a:t>
            </a:r>
            <a:endParaRPr lang="en-US" sz="2000" dirty="0">
              <a:effectLst/>
              <a:latin typeface="Calibri" panose="020F0502020204030204" pitchFamily="34" charset="0"/>
            </a:endParaRPr>
          </a:p>
          <a:p>
            <a:pPr marL="0" marR="0" indent="0">
              <a:spcBef>
                <a:spcPts val="0"/>
              </a:spcBef>
              <a:spcAft>
                <a:spcPts val="0"/>
              </a:spcAft>
              <a:buNone/>
            </a:pPr>
            <a:r>
              <a:rPr lang="en-US" sz="2000" dirty="0" err="1">
                <a:effectLst/>
                <a:latin typeface="Calibri" panose="020F0502020204030204" pitchFamily="34" charset="0"/>
              </a:rPr>
              <a:t>prevstudentid</a:t>
            </a:r>
            <a:endParaRPr lang="en-US" sz="2000" dirty="0">
              <a:effectLst/>
              <a:latin typeface="Calibri" panose="020F0502020204030204" pitchFamily="34" charset="0"/>
            </a:endParaRPr>
          </a:p>
          <a:p>
            <a:pPr marL="0" marR="0" indent="0">
              <a:spcBef>
                <a:spcPts val="0"/>
              </a:spcBef>
              <a:spcAft>
                <a:spcPts val="0"/>
              </a:spcAft>
              <a:buNone/>
            </a:pPr>
            <a:r>
              <a:rPr lang="en-US" sz="2000" dirty="0" err="1">
                <a:effectLst/>
                <a:latin typeface="Calibri" panose="020F0502020204030204" pitchFamily="34" charset="0"/>
              </a:rPr>
              <a:t>Last_Name</a:t>
            </a:r>
            <a:endParaRPr lang="en-US" sz="2000" dirty="0">
              <a:effectLst/>
              <a:latin typeface="Calibri" panose="020F0502020204030204" pitchFamily="34" charset="0"/>
            </a:endParaRPr>
          </a:p>
          <a:p>
            <a:pPr marL="0" marR="0" indent="0">
              <a:spcBef>
                <a:spcPts val="0"/>
              </a:spcBef>
              <a:spcAft>
                <a:spcPts val="0"/>
              </a:spcAft>
              <a:buNone/>
            </a:pPr>
            <a:r>
              <a:rPr lang="en-US" sz="2000" dirty="0" err="1">
                <a:effectLst/>
                <a:latin typeface="Calibri" panose="020F0502020204030204" pitchFamily="34" charset="0"/>
              </a:rPr>
              <a:t>First_Name</a:t>
            </a:r>
            <a:endParaRPr lang="en-US" sz="2000" dirty="0">
              <a:effectLst/>
              <a:latin typeface="Calibri" panose="020F0502020204030204" pitchFamily="34" charset="0"/>
            </a:endParaRPr>
          </a:p>
          <a:p>
            <a:pPr marL="0" marR="0" indent="0">
              <a:spcBef>
                <a:spcPts val="0"/>
              </a:spcBef>
              <a:spcAft>
                <a:spcPts val="0"/>
              </a:spcAft>
              <a:buNone/>
            </a:pPr>
            <a:r>
              <a:rPr lang="en-US" sz="2000" dirty="0" err="1">
                <a:effectLst/>
                <a:latin typeface="Calibri" panose="020F0502020204030204" pitchFamily="34" charset="0"/>
              </a:rPr>
              <a:t>Middle_Name</a:t>
            </a:r>
            <a:endParaRPr lang="en-US" sz="2000" dirty="0">
              <a:effectLst/>
              <a:latin typeface="Calibri" panose="020F0502020204030204" pitchFamily="34" charset="0"/>
            </a:endParaRPr>
          </a:p>
          <a:p>
            <a:pPr marL="0" marR="0" indent="0">
              <a:spcBef>
                <a:spcPts val="0"/>
              </a:spcBef>
              <a:spcAft>
                <a:spcPts val="0"/>
              </a:spcAft>
              <a:buNone/>
            </a:pPr>
            <a:r>
              <a:rPr lang="en-US" sz="2000" dirty="0">
                <a:effectLst/>
                <a:latin typeface="Calibri" panose="020F0502020204030204" pitchFamily="34" charset="0"/>
              </a:rPr>
              <a:t>DOB</a:t>
            </a:r>
          </a:p>
          <a:p>
            <a:pPr marL="0" marR="0" indent="0">
              <a:spcBef>
                <a:spcPts val="0"/>
              </a:spcBef>
              <a:spcAft>
                <a:spcPts val="0"/>
              </a:spcAft>
              <a:buNone/>
            </a:pPr>
            <a:r>
              <a:rPr lang="en-US" sz="2000" dirty="0" err="1">
                <a:effectLst/>
                <a:latin typeface="Calibri" panose="020F0502020204030204" pitchFamily="34" charset="0"/>
              </a:rPr>
              <a:t>Grade_Level</a:t>
            </a:r>
            <a:endParaRPr lang="en-US" sz="2000" dirty="0">
              <a:effectLst/>
              <a:latin typeface="Calibri" panose="020F0502020204030204" pitchFamily="34" charset="0"/>
            </a:endParaRPr>
          </a:p>
          <a:p>
            <a:pPr marL="0" marR="0" indent="0">
              <a:spcBef>
                <a:spcPts val="0"/>
              </a:spcBef>
              <a:spcAft>
                <a:spcPts val="0"/>
              </a:spcAft>
              <a:buNone/>
            </a:pPr>
            <a:r>
              <a:rPr lang="en-US" sz="2000" dirty="0">
                <a:effectLst/>
                <a:latin typeface="Calibri" panose="020F0502020204030204" pitchFamily="34" charset="0"/>
              </a:rPr>
              <a:t>^(*</a:t>
            </a:r>
            <a:r>
              <a:rPr lang="en-US" sz="2000" dirty="0" err="1">
                <a:effectLst/>
                <a:latin typeface="Calibri" panose="020F0502020204030204" pitchFamily="34" charset="0"/>
              </a:rPr>
              <a:t>gpa</a:t>
            </a:r>
            <a:r>
              <a:rPr lang="en-US" sz="2000" dirty="0">
                <a:effectLst/>
                <a:latin typeface="Calibri" panose="020F0502020204030204" pitchFamily="34" charset="0"/>
              </a:rPr>
              <a:t> method="simple" type="cumulative" term="</a:t>
            </a:r>
            <a:r>
              <a:rPr lang="en-US" sz="2000" dirty="0">
                <a:effectLst/>
                <a:highlight>
                  <a:srgbClr val="FFFF00"/>
                </a:highlight>
                <a:latin typeface="Calibri" panose="020F0502020204030204" pitchFamily="34" charset="0"/>
              </a:rPr>
              <a:t>S1</a:t>
            </a:r>
            <a:r>
              <a:rPr lang="en-US" sz="2000" dirty="0">
                <a:effectLst/>
                <a:latin typeface="Calibri" panose="020F0502020204030204" pitchFamily="34" charset="0"/>
              </a:rPr>
              <a:t>")</a:t>
            </a:r>
          </a:p>
          <a:p>
            <a:pPr marL="0" indent="0">
              <a:buNone/>
            </a:pPr>
            <a:endParaRPr lang="en-US" dirty="0">
              <a:latin typeface="Henny Penny"/>
            </a:endParaRPr>
          </a:p>
          <a:p>
            <a:endParaRPr lang="en-US" dirty="0">
              <a:latin typeface="Henny Penny"/>
            </a:endParaRPr>
          </a:p>
          <a:p>
            <a:endParaRPr lang="en-US" dirty="0">
              <a:latin typeface="Henny Penny"/>
            </a:endParaRPr>
          </a:p>
          <a:p>
            <a:pPr marL="0" indent="0">
              <a:buNone/>
            </a:pPr>
            <a:endParaRPr lang="en-US" dirty="0">
              <a:latin typeface="Henny Penny"/>
            </a:endParaRPr>
          </a:p>
          <a:p>
            <a:pPr marL="0" indent="0">
              <a:buNone/>
            </a:pPr>
            <a:endParaRPr lang="en-US" b="1" dirty="0">
              <a:latin typeface="Henny Penny"/>
            </a:endParaRPr>
          </a:p>
          <a:p>
            <a:endParaRPr lang="en-US" b="1" dirty="0">
              <a:latin typeface="Henny Penny"/>
            </a:endParaRPr>
          </a:p>
          <a:p>
            <a:endParaRPr lang="en-US" b="1" dirty="0">
              <a:latin typeface="Henny Penny"/>
            </a:endParaRPr>
          </a:p>
          <a:p>
            <a:endParaRPr lang="en-US" b="1" dirty="0">
              <a:latin typeface="Henny Penny"/>
            </a:endParaRPr>
          </a:p>
          <a:p>
            <a:endParaRPr lang="en-US" b="1" dirty="0">
              <a:latin typeface="Henny Penny"/>
            </a:endParaRPr>
          </a:p>
          <a:p>
            <a:endParaRPr lang="en-US" b="1" dirty="0">
              <a:latin typeface="Henny Penny"/>
            </a:endParaRPr>
          </a:p>
          <a:p>
            <a:endParaRPr lang="en-US" b="1" dirty="0">
              <a:latin typeface="Henny Penny"/>
            </a:endParaRPr>
          </a:p>
          <a:p>
            <a:endParaRPr lang="en-US" dirty="0">
              <a:latin typeface="Henny Penny"/>
            </a:endParaRPr>
          </a:p>
          <a:p>
            <a:endParaRPr lang="en-US" dirty="0">
              <a:latin typeface="Henny Penny"/>
            </a:endParaRPr>
          </a:p>
        </p:txBody>
      </p:sp>
      <p:sp>
        <p:nvSpPr>
          <p:cNvPr id="3" name="Rectangle: Rounded Corners 2">
            <a:extLst>
              <a:ext uri="{FF2B5EF4-FFF2-40B4-BE49-F238E27FC236}">
                <a16:creationId xmlns:a16="http://schemas.microsoft.com/office/drawing/2014/main" id="{FCCFDA10-CEDA-7287-5DB3-857CE9AE09C7}"/>
              </a:ext>
            </a:extLst>
          </p:cNvPr>
          <p:cNvSpPr/>
          <p:nvPr/>
        </p:nvSpPr>
        <p:spPr>
          <a:xfrm>
            <a:off x="5469622" y="5008228"/>
            <a:ext cx="713064" cy="486561"/>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Arrow Connector 4">
            <a:extLst>
              <a:ext uri="{FF2B5EF4-FFF2-40B4-BE49-F238E27FC236}">
                <a16:creationId xmlns:a16="http://schemas.microsoft.com/office/drawing/2014/main" id="{D10B076F-1EFF-77CF-0036-FFB6F1D350D3}"/>
              </a:ext>
            </a:extLst>
          </p:cNvPr>
          <p:cNvCxnSpPr>
            <a:cxnSpLocks/>
          </p:cNvCxnSpPr>
          <p:nvPr/>
        </p:nvCxnSpPr>
        <p:spPr>
          <a:xfrm flipH="1">
            <a:off x="5826154" y="4175603"/>
            <a:ext cx="457148" cy="9731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DEF1769-45BC-9A22-1D04-D9A8C9FAF1AD}"/>
              </a:ext>
            </a:extLst>
          </p:cNvPr>
          <p:cNvSpPr txBox="1"/>
          <p:nvPr/>
        </p:nvSpPr>
        <p:spPr>
          <a:xfrm>
            <a:off x="5047210" y="3575434"/>
            <a:ext cx="2795373"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Interchangeable Field. Example: Q1, S2, F1, etc.</a:t>
            </a:r>
          </a:p>
        </p:txBody>
      </p:sp>
    </p:spTree>
    <p:extLst>
      <p:ext uri="{BB962C8B-B14F-4D97-AF65-F5344CB8AC3E}">
        <p14:creationId xmlns:p14="http://schemas.microsoft.com/office/powerpoint/2010/main" val="18998787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77D7B-0542-4C67-896A-211B8D879C9D}"/>
              </a:ext>
            </a:extLst>
          </p:cNvPr>
          <p:cNvSpPr>
            <a:spLocks noGrp="1"/>
          </p:cNvSpPr>
          <p:nvPr>
            <p:ph type="title"/>
          </p:nvPr>
        </p:nvSpPr>
        <p:spPr>
          <a:xfrm>
            <a:off x="242842" y="166247"/>
            <a:ext cx="11306497" cy="671943"/>
          </a:xfrm>
        </p:spPr>
        <p:txBody>
          <a:bodyPr>
            <a:noAutofit/>
          </a:bodyPr>
          <a:lstStyle/>
          <a:p>
            <a:r>
              <a:rPr lang="en-US" sz="3600" dirty="0">
                <a:latin typeface="Arial" panose="020B0604020202020204" pitchFamily="34" charset="0"/>
                <a:cs typeface="Arial" panose="020B0604020202020204" pitchFamily="34" charset="0"/>
              </a:rPr>
              <a:t>Example: Class Rank Export</a:t>
            </a:r>
          </a:p>
        </p:txBody>
      </p:sp>
      <p:sp>
        <p:nvSpPr>
          <p:cNvPr id="34" name="Freeform: Shape 33">
            <a:extLst>
              <a:ext uri="{FF2B5EF4-FFF2-40B4-BE49-F238E27FC236}">
                <a16:creationId xmlns:a16="http://schemas.microsoft.com/office/drawing/2014/main" id="{DF747781-A3E0-FF9B-90F1-9182A5F11D4E}"/>
              </a:ext>
            </a:extLst>
          </p:cNvPr>
          <p:cNvSpPr/>
          <p:nvPr/>
        </p:nvSpPr>
        <p:spPr>
          <a:xfrm>
            <a:off x="9254896" y="3694070"/>
            <a:ext cx="3007092" cy="3211830"/>
          </a:xfrm>
          <a:custGeom>
            <a:avLst/>
            <a:gdLst>
              <a:gd name="connsiteX0" fmla="*/ 4061304 w 4331555"/>
              <a:gd name="connsiteY0" fmla="*/ 4588 h 4946275"/>
              <a:gd name="connsiteX1" fmla="*/ 3974219 w 4331555"/>
              <a:gd name="connsiteY1" fmla="*/ 48131 h 4946275"/>
              <a:gd name="connsiteX2" fmla="*/ 3930676 w 4331555"/>
              <a:gd name="connsiteY2" fmla="*/ 77160 h 4946275"/>
              <a:gd name="connsiteX3" fmla="*/ 3800047 w 4331555"/>
              <a:gd name="connsiteY3" fmla="*/ 106188 h 4946275"/>
              <a:gd name="connsiteX4" fmla="*/ 3741990 w 4331555"/>
              <a:gd name="connsiteY4" fmla="*/ 149731 h 4946275"/>
              <a:gd name="connsiteX5" fmla="*/ 3654904 w 4331555"/>
              <a:gd name="connsiteY5" fmla="*/ 207788 h 4946275"/>
              <a:gd name="connsiteX6" fmla="*/ 3553304 w 4331555"/>
              <a:gd name="connsiteY6" fmla="*/ 265845 h 4946275"/>
              <a:gd name="connsiteX7" fmla="*/ 3495247 w 4331555"/>
              <a:gd name="connsiteY7" fmla="*/ 309388 h 4946275"/>
              <a:gd name="connsiteX8" fmla="*/ 3451704 w 4331555"/>
              <a:gd name="connsiteY8" fmla="*/ 338417 h 4946275"/>
              <a:gd name="connsiteX9" fmla="*/ 3422676 w 4331555"/>
              <a:gd name="connsiteY9" fmla="*/ 381960 h 4946275"/>
              <a:gd name="connsiteX10" fmla="*/ 3379133 w 4331555"/>
              <a:gd name="connsiteY10" fmla="*/ 410988 h 4946275"/>
              <a:gd name="connsiteX11" fmla="*/ 3292047 w 4331555"/>
              <a:gd name="connsiteY11" fmla="*/ 512588 h 4946275"/>
              <a:gd name="connsiteX12" fmla="*/ 3277533 w 4331555"/>
              <a:gd name="connsiteY12" fmla="*/ 556131 h 4946275"/>
              <a:gd name="connsiteX13" fmla="*/ 3263019 w 4331555"/>
              <a:gd name="connsiteY13" fmla="*/ 657731 h 4946275"/>
              <a:gd name="connsiteX14" fmla="*/ 3350104 w 4331555"/>
              <a:gd name="connsiteY14" fmla="*/ 686760 h 4946275"/>
              <a:gd name="connsiteX15" fmla="*/ 3364619 w 4331555"/>
              <a:gd name="connsiteY15" fmla="*/ 933502 h 4946275"/>
              <a:gd name="connsiteX16" fmla="*/ 3350104 w 4331555"/>
              <a:gd name="connsiteY16" fmla="*/ 977045 h 4946275"/>
              <a:gd name="connsiteX17" fmla="*/ 3306562 w 4331555"/>
              <a:gd name="connsiteY17" fmla="*/ 1020588 h 4946275"/>
              <a:gd name="connsiteX18" fmla="*/ 3277533 w 4331555"/>
              <a:gd name="connsiteY18" fmla="*/ 1064131 h 4946275"/>
              <a:gd name="connsiteX19" fmla="*/ 3219476 w 4331555"/>
              <a:gd name="connsiteY19" fmla="*/ 1136702 h 4946275"/>
              <a:gd name="connsiteX20" fmla="*/ 3117876 w 4331555"/>
              <a:gd name="connsiteY20" fmla="*/ 1223788 h 4946275"/>
              <a:gd name="connsiteX21" fmla="*/ 3059819 w 4331555"/>
              <a:gd name="connsiteY21" fmla="*/ 1252817 h 4946275"/>
              <a:gd name="connsiteX22" fmla="*/ 3001762 w 4331555"/>
              <a:gd name="connsiteY22" fmla="*/ 1339902 h 4946275"/>
              <a:gd name="connsiteX23" fmla="*/ 3030790 w 4331555"/>
              <a:gd name="connsiteY23" fmla="*/ 1426988 h 4946275"/>
              <a:gd name="connsiteX24" fmla="*/ 2972733 w 4331555"/>
              <a:gd name="connsiteY24" fmla="*/ 1717274 h 4946275"/>
              <a:gd name="connsiteX25" fmla="*/ 2842104 w 4331555"/>
              <a:gd name="connsiteY25" fmla="*/ 1847902 h 4946275"/>
              <a:gd name="connsiteX26" fmla="*/ 2827590 w 4331555"/>
              <a:gd name="connsiteY26" fmla="*/ 1891445 h 4946275"/>
              <a:gd name="connsiteX27" fmla="*/ 2769533 w 4331555"/>
              <a:gd name="connsiteY27" fmla="*/ 1964017 h 4946275"/>
              <a:gd name="connsiteX28" fmla="*/ 2755019 w 4331555"/>
              <a:gd name="connsiteY28" fmla="*/ 2080131 h 4946275"/>
              <a:gd name="connsiteX29" fmla="*/ 2711476 w 4331555"/>
              <a:gd name="connsiteY29" fmla="*/ 2181731 h 4946275"/>
              <a:gd name="connsiteX30" fmla="*/ 2667933 w 4331555"/>
              <a:gd name="connsiteY30" fmla="*/ 2225274 h 4946275"/>
              <a:gd name="connsiteX31" fmla="*/ 2638904 w 4331555"/>
              <a:gd name="connsiteY31" fmla="*/ 2268817 h 4946275"/>
              <a:gd name="connsiteX32" fmla="*/ 2493762 w 4331555"/>
              <a:gd name="connsiteY32" fmla="*/ 2428474 h 4946275"/>
              <a:gd name="connsiteX33" fmla="*/ 2479247 w 4331555"/>
              <a:gd name="connsiteY33" fmla="*/ 2472017 h 4946275"/>
              <a:gd name="connsiteX34" fmla="*/ 2450219 w 4331555"/>
              <a:gd name="connsiteY34" fmla="*/ 2602645 h 4946275"/>
              <a:gd name="connsiteX35" fmla="*/ 2421190 w 4331555"/>
              <a:gd name="connsiteY35" fmla="*/ 2718760 h 4946275"/>
              <a:gd name="connsiteX36" fmla="*/ 2406676 w 4331555"/>
              <a:gd name="connsiteY36" fmla="*/ 2762302 h 4946275"/>
              <a:gd name="connsiteX37" fmla="*/ 2334104 w 4331555"/>
              <a:gd name="connsiteY37" fmla="*/ 2863902 h 4946275"/>
              <a:gd name="connsiteX38" fmla="*/ 2247019 w 4331555"/>
              <a:gd name="connsiteY38" fmla="*/ 2907445 h 4946275"/>
              <a:gd name="connsiteX39" fmla="*/ 2188962 w 4331555"/>
              <a:gd name="connsiteY39" fmla="*/ 2965502 h 4946275"/>
              <a:gd name="connsiteX40" fmla="*/ 2145419 w 4331555"/>
              <a:gd name="connsiteY40" fmla="*/ 2980017 h 4946275"/>
              <a:gd name="connsiteX41" fmla="*/ 2058333 w 4331555"/>
              <a:gd name="connsiteY41" fmla="*/ 3038074 h 4946275"/>
              <a:gd name="connsiteX42" fmla="*/ 1956733 w 4331555"/>
              <a:gd name="connsiteY42" fmla="*/ 3110645 h 4946275"/>
              <a:gd name="connsiteX43" fmla="*/ 1913190 w 4331555"/>
              <a:gd name="connsiteY43" fmla="*/ 3154188 h 4946275"/>
              <a:gd name="connsiteX44" fmla="*/ 1869647 w 4331555"/>
              <a:gd name="connsiteY44" fmla="*/ 3183217 h 4946275"/>
              <a:gd name="connsiteX45" fmla="*/ 1811590 w 4331555"/>
              <a:gd name="connsiteY45" fmla="*/ 3270302 h 4946275"/>
              <a:gd name="connsiteX46" fmla="*/ 1782562 w 4331555"/>
              <a:gd name="connsiteY46" fmla="*/ 3313845 h 4946275"/>
              <a:gd name="connsiteX47" fmla="*/ 1753533 w 4331555"/>
              <a:gd name="connsiteY47" fmla="*/ 3357388 h 4946275"/>
              <a:gd name="connsiteX48" fmla="*/ 1695476 w 4331555"/>
              <a:gd name="connsiteY48" fmla="*/ 3458988 h 4946275"/>
              <a:gd name="connsiteX49" fmla="*/ 1593876 w 4331555"/>
              <a:gd name="connsiteY49" fmla="*/ 3604131 h 4946275"/>
              <a:gd name="connsiteX50" fmla="*/ 1492276 w 4331555"/>
              <a:gd name="connsiteY50" fmla="*/ 3691217 h 4946275"/>
              <a:gd name="connsiteX51" fmla="*/ 1361647 w 4331555"/>
              <a:gd name="connsiteY51" fmla="*/ 3749274 h 4946275"/>
              <a:gd name="connsiteX52" fmla="*/ 1318104 w 4331555"/>
              <a:gd name="connsiteY52" fmla="*/ 3763788 h 4946275"/>
              <a:gd name="connsiteX53" fmla="*/ 1231019 w 4331555"/>
              <a:gd name="connsiteY53" fmla="*/ 3821845 h 4946275"/>
              <a:gd name="connsiteX54" fmla="*/ 1158447 w 4331555"/>
              <a:gd name="connsiteY54" fmla="*/ 3879902 h 4946275"/>
              <a:gd name="connsiteX55" fmla="*/ 1100390 w 4331555"/>
              <a:gd name="connsiteY55" fmla="*/ 3981502 h 4946275"/>
              <a:gd name="connsiteX56" fmla="*/ 1071362 w 4331555"/>
              <a:gd name="connsiteY56" fmla="*/ 4025045 h 4946275"/>
              <a:gd name="connsiteX57" fmla="*/ 1013304 w 4331555"/>
              <a:gd name="connsiteY57" fmla="*/ 4039560 h 4946275"/>
              <a:gd name="connsiteX58" fmla="*/ 984276 w 4331555"/>
              <a:gd name="connsiteY58" fmla="*/ 4097617 h 4946275"/>
              <a:gd name="connsiteX59" fmla="*/ 926219 w 4331555"/>
              <a:gd name="connsiteY59" fmla="*/ 4126645 h 4946275"/>
              <a:gd name="connsiteX60" fmla="*/ 839133 w 4331555"/>
              <a:gd name="connsiteY60" fmla="*/ 4170188 h 4946275"/>
              <a:gd name="connsiteX61" fmla="*/ 752047 w 4331555"/>
              <a:gd name="connsiteY61" fmla="*/ 4242760 h 4946275"/>
              <a:gd name="connsiteX62" fmla="*/ 664962 w 4331555"/>
              <a:gd name="connsiteY62" fmla="*/ 4300817 h 4946275"/>
              <a:gd name="connsiteX63" fmla="*/ 621419 w 4331555"/>
              <a:gd name="connsiteY63" fmla="*/ 4329845 h 4946275"/>
              <a:gd name="connsiteX64" fmla="*/ 577876 w 4331555"/>
              <a:gd name="connsiteY64" fmla="*/ 4358874 h 4946275"/>
              <a:gd name="connsiteX65" fmla="*/ 534333 w 4331555"/>
              <a:gd name="connsiteY65" fmla="*/ 4373388 h 4946275"/>
              <a:gd name="connsiteX66" fmla="*/ 476276 w 4331555"/>
              <a:gd name="connsiteY66" fmla="*/ 4460474 h 4946275"/>
              <a:gd name="connsiteX67" fmla="*/ 461762 w 4331555"/>
              <a:gd name="connsiteY67" fmla="*/ 4518531 h 4946275"/>
              <a:gd name="connsiteX68" fmla="*/ 418219 w 4331555"/>
              <a:gd name="connsiteY68" fmla="*/ 4547560 h 4946275"/>
              <a:gd name="connsiteX69" fmla="*/ 331133 w 4331555"/>
              <a:gd name="connsiteY69" fmla="*/ 4576588 h 4946275"/>
              <a:gd name="connsiteX70" fmla="*/ 244047 w 4331555"/>
              <a:gd name="connsiteY70" fmla="*/ 4634645 h 4946275"/>
              <a:gd name="connsiteX71" fmla="*/ 200504 w 4331555"/>
              <a:gd name="connsiteY71" fmla="*/ 4663674 h 4946275"/>
              <a:gd name="connsiteX72" fmla="*/ 156962 w 4331555"/>
              <a:gd name="connsiteY72" fmla="*/ 4678188 h 4946275"/>
              <a:gd name="connsiteX73" fmla="*/ 113419 w 4331555"/>
              <a:gd name="connsiteY73" fmla="*/ 4707217 h 4946275"/>
              <a:gd name="connsiteX74" fmla="*/ 69876 w 4331555"/>
              <a:gd name="connsiteY74" fmla="*/ 4808817 h 4946275"/>
              <a:gd name="connsiteX75" fmla="*/ 26333 w 4331555"/>
              <a:gd name="connsiteY75" fmla="*/ 4837845 h 4946275"/>
              <a:gd name="connsiteX76" fmla="*/ 548847 w 4331555"/>
              <a:gd name="connsiteY76" fmla="*/ 4910417 h 4946275"/>
              <a:gd name="connsiteX77" fmla="*/ 737533 w 4331555"/>
              <a:gd name="connsiteY77" fmla="*/ 4924931 h 4946275"/>
              <a:gd name="connsiteX78" fmla="*/ 2276047 w 4331555"/>
              <a:gd name="connsiteY78" fmla="*/ 4910417 h 4946275"/>
              <a:gd name="connsiteX79" fmla="*/ 2319590 w 4331555"/>
              <a:gd name="connsiteY79" fmla="*/ 4895902 h 4946275"/>
              <a:gd name="connsiteX80" fmla="*/ 2392162 w 4331555"/>
              <a:gd name="connsiteY80" fmla="*/ 4881388 h 4946275"/>
              <a:gd name="connsiteX81" fmla="*/ 2827590 w 4331555"/>
              <a:gd name="connsiteY81" fmla="*/ 4852360 h 4946275"/>
              <a:gd name="connsiteX82" fmla="*/ 3045304 w 4331555"/>
              <a:gd name="connsiteY82" fmla="*/ 4823331 h 4946275"/>
              <a:gd name="connsiteX83" fmla="*/ 3785533 w 4331555"/>
              <a:gd name="connsiteY83" fmla="*/ 4866874 h 4946275"/>
              <a:gd name="connsiteX84" fmla="*/ 3945190 w 4331555"/>
              <a:gd name="connsiteY84" fmla="*/ 4895902 h 4946275"/>
              <a:gd name="connsiteX85" fmla="*/ 4293533 w 4331555"/>
              <a:gd name="connsiteY85" fmla="*/ 4881388 h 4946275"/>
              <a:gd name="connsiteX86" fmla="*/ 4322562 w 4331555"/>
              <a:gd name="connsiteY86" fmla="*/ 4794302 h 4946275"/>
              <a:gd name="connsiteX87" fmla="*/ 4293533 w 4331555"/>
              <a:gd name="connsiteY87" fmla="*/ 3807331 h 4946275"/>
              <a:gd name="connsiteX88" fmla="*/ 4279019 w 4331555"/>
              <a:gd name="connsiteY88" fmla="*/ 2675217 h 4946275"/>
              <a:gd name="connsiteX89" fmla="*/ 4249990 w 4331555"/>
              <a:gd name="connsiteY89" fmla="*/ 1194760 h 4946275"/>
              <a:gd name="connsiteX90" fmla="*/ 4235476 w 4331555"/>
              <a:gd name="connsiteY90" fmla="*/ 904474 h 4946275"/>
              <a:gd name="connsiteX91" fmla="*/ 4206447 w 4331555"/>
              <a:gd name="connsiteY91" fmla="*/ 817388 h 4946275"/>
              <a:gd name="connsiteX92" fmla="*/ 4191933 w 4331555"/>
              <a:gd name="connsiteY92" fmla="*/ 744817 h 4946275"/>
              <a:gd name="connsiteX93" fmla="*/ 4162904 w 4331555"/>
              <a:gd name="connsiteY93" fmla="*/ 628702 h 4946275"/>
              <a:gd name="connsiteX94" fmla="*/ 4133876 w 4331555"/>
              <a:gd name="connsiteY94" fmla="*/ 381960 h 4946275"/>
              <a:gd name="connsiteX95" fmla="*/ 4104847 w 4331555"/>
              <a:gd name="connsiteY95" fmla="*/ 280360 h 4946275"/>
              <a:gd name="connsiteX96" fmla="*/ 4061304 w 4331555"/>
              <a:gd name="connsiteY96" fmla="*/ 164245 h 4946275"/>
              <a:gd name="connsiteX97" fmla="*/ 4061304 w 4331555"/>
              <a:gd name="connsiteY97" fmla="*/ 4588 h 494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4331555" h="4946275">
                <a:moveTo>
                  <a:pt x="4061304" y="4588"/>
                </a:moveTo>
                <a:cubicBezTo>
                  <a:pt x="4046790" y="-14764"/>
                  <a:pt x="4002589" y="32369"/>
                  <a:pt x="3974219" y="48131"/>
                </a:cubicBezTo>
                <a:cubicBezTo>
                  <a:pt x="3958970" y="56603"/>
                  <a:pt x="3946278" y="69359"/>
                  <a:pt x="3930676" y="77160"/>
                </a:cubicBezTo>
                <a:cubicBezTo>
                  <a:pt x="3894946" y="95025"/>
                  <a:pt x="3833492" y="100614"/>
                  <a:pt x="3800047" y="106188"/>
                </a:cubicBezTo>
                <a:cubicBezTo>
                  <a:pt x="3780695" y="120702"/>
                  <a:pt x="3761808" y="135859"/>
                  <a:pt x="3741990" y="149731"/>
                </a:cubicBezTo>
                <a:cubicBezTo>
                  <a:pt x="3713409" y="169738"/>
                  <a:pt x="3682814" y="186855"/>
                  <a:pt x="3654904" y="207788"/>
                </a:cubicBezTo>
                <a:cubicBezTo>
                  <a:pt x="3584607" y="260511"/>
                  <a:pt x="3619796" y="243681"/>
                  <a:pt x="3553304" y="265845"/>
                </a:cubicBezTo>
                <a:cubicBezTo>
                  <a:pt x="3533952" y="280359"/>
                  <a:pt x="3514932" y="295328"/>
                  <a:pt x="3495247" y="309388"/>
                </a:cubicBezTo>
                <a:cubicBezTo>
                  <a:pt x="3481052" y="319527"/>
                  <a:pt x="3464039" y="326082"/>
                  <a:pt x="3451704" y="338417"/>
                </a:cubicBezTo>
                <a:cubicBezTo>
                  <a:pt x="3439369" y="350752"/>
                  <a:pt x="3435011" y="369625"/>
                  <a:pt x="3422676" y="381960"/>
                </a:cubicBezTo>
                <a:cubicBezTo>
                  <a:pt x="3410341" y="394295"/>
                  <a:pt x="3392534" y="399821"/>
                  <a:pt x="3379133" y="410988"/>
                </a:cubicBezTo>
                <a:cubicBezTo>
                  <a:pt x="3338702" y="444680"/>
                  <a:pt x="3324080" y="469878"/>
                  <a:pt x="3292047" y="512588"/>
                </a:cubicBezTo>
                <a:cubicBezTo>
                  <a:pt x="3287209" y="527102"/>
                  <a:pt x="3284375" y="542447"/>
                  <a:pt x="3277533" y="556131"/>
                </a:cubicBezTo>
                <a:cubicBezTo>
                  <a:pt x="3262487" y="586224"/>
                  <a:pt x="3215630" y="617112"/>
                  <a:pt x="3263019" y="657731"/>
                </a:cubicBezTo>
                <a:cubicBezTo>
                  <a:pt x="3286251" y="677644"/>
                  <a:pt x="3350104" y="686760"/>
                  <a:pt x="3350104" y="686760"/>
                </a:cubicBezTo>
                <a:cubicBezTo>
                  <a:pt x="3392073" y="812664"/>
                  <a:pt x="3388818" y="764115"/>
                  <a:pt x="3364619" y="933502"/>
                </a:cubicBezTo>
                <a:cubicBezTo>
                  <a:pt x="3362455" y="948648"/>
                  <a:pt x="3358591" y="964315"/>
                  <a:pt x="3350104" y="977045"/>
                </a:cubicBezTo>
                <a:cubicBezTo>
                  <a:pt x="3338718" y="994124"/>
                  <a:pt x="3319702" y="1004819"/>
                  <a:pt x="3306562" y="1020588"/>
                </a:cubicBezTo>
                <a:cubicBezTo>
                  <a:pt x="3295395" y="1033989"/>
                  <a:pt x="3288000" y="1050176"/>
                  <a:pt x="3277533" y="1064131"/>
                </a:cubicBezTo>
                <a:cubicBezTo>
                  <a:pt x="3258946" y="1088914"/>
                  <a:pt x="3239876" y="1113388"/>
                  <a:pt x="3219476" y="1136702"/>
                </a:cubicBezTo>
                <a:cubicBezTo>
                  <a:pt x="3190813" y="1169460"/>
                  <a:pt x="3154660" y="1200798"/>
                  <a:pt x="3117876" y="1223788"/>
                </a:cubicBezTo>
                <a:cubicBezTo>
                  <a:pt x="3099528" y="1235255"/>
                  <a:pt x="3079171" y="1243141"/>
                  <a:pt x="3059819" y="1252817"/>
                </a:cubicBezTo>
                <a:cubicBezTo>
                  <a:pt x="3040467" y="1281845"/>
                  <a:pt x="2990730" y="1306804"/>
                  <a:pt x="3001762" y="1339902"/>
                </a:cubicBezTo>
                <a:lnTo>
                  <a:pt x="3030790" y="1426988"/>
                </a:lnTo>
                <a:cubicBezTo>
                  <a:pt x="3019607" y="1605912"/>
                  <a:pt x="3061303" y="1621324"/>
                  <a:pt x="2972733" y="1717274"/>
                </a:cubicBezTo>
                <a:cubicBezTo>
                  <a:pt x="2930965" y="1762522"/>
                  <a:pt x="2842104" y="1847902"/>
                  <a:pt x="2842104" y="1847902"/>
                </a:cubicBezTo>
                <a:cubicBezTo>
                  <a:pt x="2837266" y="1862416"/>
                  <a:pt x="2837147" y="1879498"/>
                  <a:pt x="2827590" y="1891445"/>
                </a:cubicBezTo>
                <a:cubicBezTo>
                  <a:pt x="2752560" y="1985233"/>
                  <a:pt x="2806014" y="1854571"/>
                  <a:pt x="2769533" y="1964017"/>
                </a:cubicBezTo>
                <a:cubicBezTo>
                  <a:pt x="2764695" y="2002722"/>
                  <a:pt x="2761997" y="2041754"/>
                  <a:pt x="2755019" y="2080131"/>
                </a:cubicBezTo>
                <a:cubicBezTo>
                  <a:pt x="2750397" y="2105551"/>
                  <a:pt x="2723679" y="2164647"/>
                  <a:pt x="2711476" y="2181731"/>
                </a:cubicBezTo>
                <a:cubicBezTo>
                  <a:pt x="2699545" y="2198434"/>
                  <a:pt x="2681074" y="2209505"/>
                  <a:pt x="2667933" y="2225274"/>
                </a:cubicBezTo>
                <a:cubicBezTo>
                  <a:pt x="2656766" y="2238675"/>
                  <a:pt x="2650638" y="2255909"/>
                  <a:pt x="2638904" y="2268817"/>
                </a:cubicBezTo>
                <a:cubicBezTo>
                  <a:pt x="2599708" y="2311932"/>
                  <a:pt x="2524708" y="2366582"/>
                  <a:pt x="2493762" y="2428474"/>
                </a:cubicBezTo>
                <a:cubicBezTo>
                  <a:pt x="2486920" y="2442158"/>
                  <a:pt x="2483450" y="2457306"/>
                  <a:pt x="2479247" y="2472017"/>
                </a:cubicBezTo>
                <a:cubicBezTo>
                  <a:pt x="2459130" y="2542425"/>
                  <a:pt x="2468175" y="2524837"/>
                  <a:pt x="2450219" y="2602645"/>
                </a:cubicBezTo>
                <a:cubicBezTo>
                  <a:pt x="2441248" y="2641520"/>
                  <a:pt x="2433806" y="2680911"/>
                  <a:pt x="2421190" y="2718760"/>
                </a:cubicBezTo>
                <a:cubicBezTo>
                  <a:pt x="2416352" y="2733274"/>
                  <a:pt x="2413518" y="2748618"/>
                  <a:pt x="2406676" y="2762302"/>
                </a:cubicBezTo>
                <a:cubicBezTo>
                  <a:pt x="2398435" y="2778784"/>
                  <a:pt x="2340678" y="2857328"/>
                  <a:pt x="2334104" y="2863902"/>
                </a:cubicBezTo>
                <a:cubicBezTo>
                  <a:pt x="2305966" y="2892040"/>
                  <a:pt x="2282435" y="2895640"/>
                  <a:pt x="2247019" y="2907445"/>
                </a:cubicBezTo>
                <a:cubicBezTo>
                  <a:pt x="2227667" y="2926797"/>
                  <a:pt x="2211232" y="2949594"/>
                  <a:pt x="2188962" y="2965502"/>
                </a:cubicBezTo>
                <a:cubicBezTo>
                  <a:pt x="2176512" y="2974395"/>
                  <a:pt x="2158793" y="2972587"/>
                  <a:pt x="2145419" y="2980017"/>
                </a:cubicBezTo>
                <a:cubicBezTo>
                  <a:pt x="2114921" y="2996960"/>
                  <a:pt x="2083003" y="3013404"/>
                  <a:pt x="2058333" y="3038074"/>
                </a:cubicBezTo>
                <a:cubicBezTo>
                  <a:pt x="1999491" y="3096916"/>
                  <a:pt x="2033149" y="3072437"/>
                  <a:pt x="1956733" y="3110645"/>
                </a:cubicBezTo>
                <a:cubicBezTo>
                  <a:pt x="1942219" y="3125159"/>
                  <a:pt x="1928959" y="3141047"/>
                  <a:pt x="1913190" y="3154188"/>
                </a:cubicBezTo>
                <a:cubicBezTo>
                  <a:pt x="1899789" y="3165355"/>
                  <a:pt x="1881134" y="3170089"/>
                  <a:pt x="1869647" y="3183217"/>
                </a:cubicBezTo>
                <a:cubicBezTo>
                  <a:pt x="1846673" y="3209473"/>
                  <a:pt x="1830942" y="3241274"/>
                  <a:pt x="1811590" y="3270302"/>
                </a:cubicBezTo>
                <a:lnTo>
                  <a:pt x="1782562" y="3313845"/>
                </a:lnTo>
                <a:lnTo>
                  <a:pt x="1753533" y="3357388"/>
                </a:lnTo>
                <a:cubicBezTo>
                  <a:pt x="1729348" y="3429943"/>
                  <a:pt x="1751394" y="3379105"/>
                  <a:pt x="1695476" y="3458988"/>
                </a:cubicBezTo>
                <a:cubicBezTo>
                  <a:pt x="1663678" y="3504414"/>
                  <a:pt x="1630841" y="3561006"/>
                  <a:pt x="1593876" y="3604131"/>
                </a:cubicBezTo>
                <a:cubicBezTo>
                  <a:pt x="1560562" y="3642998"/>
                  <a:pt x="1534541" y="3661028"/>
                  <a:pt x="1492276" y="3691217"/>
                </a:cubicBezTo>
                <a:cubicBezTo>
                  <a:pt x="1431901" y="3734342"/>
                  <a:pt x="1450147" y="3719774"/>
                  <a:pt x="1361647" y="3749274"/>
                </a:cubicBezTo>
                <a:lnTo>
                  <a:pt x="1318104" y="3763788"/>
                </a:lnTo>
                <a:cubicBezTo>
                  <a:pt x="1289076" y="3783140"/>
                  <a:pt x="1250371" y="3792817"/>
                  <a:pt x="1231019" y="3821845"/>
                </a:cubicBezTo>
                <a:cubicBezTo>
                  <a:pt x="1193503" y="3878118"/>
                  <a:pt x="1218539" y="3859872"/>
                  <a:pt x="1158447" y="3879902"/>
                </a:cubicBezTo>
                <a:cubicBezTo>
                  <a:pt x="1134894" y="3950563"/>
                  <a:pt x="1155310" y="3904614"/>
                  <a:pt x="1100390" y="3981502"/>
                </a:cubicBezTo>
                <a:cubicBezTo>
                  <a:pt x="1090251" y="3995697"/>
                  <a:pt x="1085876" y="4015369"/>
                  <a:pt x="1071362" y="4025045"/>
                </a:cubicBezTo>
                <a:cubicBezTo>
                  <a:pt x="1054764" y="4036110"/>
                  <a:pt x="1032657" y="4034722"/>
                  <a:pt x="1013304" y="4039560"/>
                </a:cubicBezTo>
                <a:cubicBezTo>
                  <a:pt x="1003628" y="4058912"/>
                  <a:pt x="999575" y="4082318"/>
                  <a:pt x="984276" y="4097617"/>
                </a:cubicBezTo>
                <a:cubicBezTo>
                  <a:pt x="968977" y="4112916"/>
                  <a:pt x="945005" y="4115910"/>
                  <a:pt x="926219" y="4126645"/>
                </a:cubicBezTo>
                <a:cubicBezTo>
                  <a:pt x="847435" y="4171664"/>
                  <a:pt x="918968" y="4143577"/>
                  <a:pt x="839133" y="4170188"/>
                </a:cubicBezTo>
                <a:cubicBezTo>
                  <a:pt x="786893" y="4274666"/>
                  <a:pt x="844269" y="4196648"/>
                  <a:pt x="752047" y="4242760"/>
                </a:cubicBezTo>
                <a:cubicBezTo>
                  <a:pt x="720843" y="4258362"/>
                  <a:pt x="693990" y="4281465"/>
                  <a:pt x="664962" y="4300817"/>
                </a:cubicBezTo>
                <a:lnTo>
                  <a:pt x="621419" y="4329845"/>
                </a:lnTo>
                <a:cubicBezTo>
                  <a:pt x="606905" y="4339521"/>
                  <a:pt x="594425" y="4353358"/>
                  <a:pt x="577876" y="4358874"/>
                </a:cubicBezTo>
                <a:lnTo>
                  <a:pt x="534333" y="4373388"/>
                </a:lnTo>
                <a:cubicBezTo>
                  <a:pt x="489018" y="4509336"/>
                  <a:pt x="563253" y="4308265"/>
                  <a:pt x="476276" y="4460474"/>
                </a:cubicBezTo>
                <a:cubicBezTo>
                  <a:pt x="466379" y="4477794"/>
                  <a:pt x="472827" y="4501933"/>
                  <a:pt x="461762" y="4518531"/>
                </a:cubicBezTo>
                <a:cubicBezTo>
                  <a:pt x="452086" y="4533045"/>
                  <a:pt x="434160" y="4540475"/>
                  <a:pt x="418219" y="4547560"/>
                </a:cubicBezTo>
                <a:cubicBezTo>
                  <a:pt x="390257" y="4559987"/>
                  <a:pt x="331133" y="4576588"/>
                  <a:pt x="331133" y="4576588"/>
                </a:cubicBezTo>
                <a:lnTo>
                  <a:pt x="244047" y="4634645"/>
                </a:lnTo>
                <a:cubicBezTo>
                  <a:pt x="229533" y="4644321"/>
                  <a:pt x="217053" y="4658158"/>
                  <a:pt x="200504" y="4663674"/>
                </a:cubicBezTo>
                <a:lnTo>
                  <a:pt x="156962" y="4678188"/>
                </a:lnTo>
                <a:cubicBezTo>
                  <a:pt x="142448" y="4687864"/>
                  <a:pt x="123095" y="4692703"/>
                  <a:pt x="113419" y="4707217"/>
                </a:cubicBezTo>
                <a:cubicBezTo>
                  <a:pt x="46800" y="4807144"/>
                  <a:pt x="151833" y="4726860"/>
                  <a:pt x="69876" y="4808817"/>
                </a:cubicBezTo>
                <a:cubicBezTo>
                  <a:pt x="57541" y="4821152"/>
                  <a:pt x="40847" y="4828169"/>
                  <a:pt x="26333" y="4837845"/>
                </a:cubicBezTo>
                <a:cubicBezTo>
                  <a:pt x="-44962" y="5051734"/>
                  <a:pt x="-2385" y="4877343"/>
                  <a:pt x="548847" y="4910417"/>
                </a:cubicBezTo>
                <a:cubicBezTo>
                  <a:pt x="611815" y="4914195"/>
                  <a:pt x="674638" y="4920093"/>
                  <a:pt x="737533" y="4924931"/>
                </a:cubicBezTo>
                <a:lnTo>
                  <a:pt x="2276047" y="4910417"/>
                </a:lnTo>
                <a:cubicBezTo>
                  <a:pt x="2291344" y="4910136"/>
                  <a:pt x="2304747" y="4899613"/>
                  <a:pt x="2319590" y="4895902"/>
                </a:cubicBezTo>
                <a:cubicBezTo>
                  <a:pt x="2343523" y="4889919"/>
                  <a:pt x="2367582" y="4883495"/>
                  <a:pt x="2392162" y="4881388"/>
                </a:cubicBezTo>
                <a:cubicBezTo>
                  <a:pt x="2537095" y="4868965"/>
                  <a:pt x="2682447" y="4862036"/>
                  <a:pt x="2827590" y="4852360"/>
                </a:cubicBezTo>
                <a:cubicBezTo>
                  <a:pt x="2900161" y="4842684"/>
                  <a:pt x="2972112" y="4825116"/>
                  <a:pt x="3045304" y="4823331"/>
                </a:cubicBezTo>
                <a:cubicBezTo>
                  <a:pt x="3243718" y="4818491"/>
                  <a:pt x="3586562" y="4850956"/>
                  <a:pt x="3785533" y="4866874"/>
                </a:cubicBezTo>
                <a:cubicBezTo>
                  <a:pt x="3809129" y="4871593"/>
                  <a:pt x="3926619" y="4895902"/>
                  <a:pt x="3945190" y="4895902"/>
                </a:cubicBezTo>
                <a:cubicBezTo>
                  <a:pt x="4061405" y="4895902"/>
                  <a:pt x="4177419" y="4886226"/>
                  <a:pt x="4293533" y="4881388"/>
                </a:cubicBezTo>
                <a:cubicBezTo>
                  <a:pt x="4303209" y="4852359"/>
                  <a:pt x="4323048" y="4824897"/>
                  <a:pt x="4322562" y="4794302"/>
                </a:cubicBezTo>
                <a:cubicBezTo>
                  <a:pt x="4307655" y="3855236"/>
                  <a:pt x="4367830" y="4178821"/>
                  <a:pt x="4293533" y="3807331"/>
                </a:cubicBezTo>
                <a:cubicBezTo>
                  <a:pt x="4288695" y="3429960"/>
                  <a:pt x="4283332" y="3052595"/>
                  <a:pt x="4279019" y="2675217"/>
                </a:cubicBezTo>
                <a:cubicBezTo>
                  <a:pt x="4262550" y="1234162"/>
                  <a:pt x="4356633" y="1727984"/>
                  <a:pt x="4249990" y="1194760"/>
                </a:cubicBezTo>
                <a:cubicBezTo>
                  <a:pt x="4245152" y="1097998"/>
                  <a:pt x="4246581" y="1000718"/>
                  <a:pt x="4235476" y="904474"/>
                </a:cubicBezTo>
                <a:cubicBezTo>
                  <a:pt x="4231969" y="874077"/>
                  <a:pt x="4212448" y="847393"/>
                  <a:pt x="4206447" y="817388"/>
                </a:cubicBezTo>
                <a:cubicBezTo>
                  <a:pt x="4201609" y="793198"/>
                  <a:pt x="4197916" y="768750"/>
                  <a:pt x="4191933" y="744817"/>
                </a:cubicBezTo>
                <a:cubicBezTo>
                  <a:pt x="4147297" y="566268"/>
                  <a:pt x="4216412" y="896230"/>
                  <a:pt x="4162904" y="628702"/>
                </a:cubicBezTo>
                <a:cubicBezTo>
                  <a:pt x="4152777" y="517299"/>
                  <a:pt x="4153292" y="479043"/>
                  <a:pt x="4133876" y="381960"/>
                </a:cubicBezTo>
                <a:cubicBezTo>
                  <a:pt x="4106722" y="246186"/>
                  <a:pt x="4132519" y="391047"/>
                  <a:pt x="4104847" y="280360"/>
                </a:cubicBezTo>
                <a:cubicBezTo>
                  <a:pt x="4079736" y="179919"/>
                  <a:pt x="4109091" y="235925"/>
                  <a:pt x="4061304" y="164245"/>
                </a:cubicBezTo>
                <a:cubicBezTo>
                  <a:pt x="4080513" y="87414"/>
                  <a:pt x="4075818" y="23940"/>
                  <a:pt x="4061304" y="4588"/>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9040A609-A017-280D-7EE1-900B7A877446}"/>
              </a:ext>
            </a:extLst>
          </p:cNvPr>
          <p:cNvPicPr>
            <a:picLocks noChangeAspect="1"/>
          </p:cNvPicPr>
          <p:nvPr/>
        </p:nvPicPr>
        <p:blipFill>
          <a:blip r:embed="rId3"/>
          <a:stretch>
            <a:fillRect/>
          </a:stretch>
        </p:blipFill>
        <p:spPr>
          <a:xfrm>
            <a:off x="10354464" y="3898600"/>
            <a:ext cx="1816291" cy="2566277"/>
          </a:xfrm>
          <a:prstGeom prst="rect">
            <a:avLst/>
          </a:prstGeom>
        </p:spPr>
      </p:pic>
      <p:pic>
        <p:nvPicPr>
          <p:cNvPr id="35" name="Picture 34">
            <a:extLst>
              <a:ext uri="{FF2B5EF4-FFF2-40B4-BE49-F238E27FC236}">
                <a16:creationId xmlns:a16="http://schemas.microsoft.com/office/drawing/2014/main" id="{D35DD56E-556E-8A53-7D39-58E8217C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1974" y="4693299"/>
            <a:ext cx="2384156" cy="2147888"/>
          </a:xfrm>
          <a:prstGeom prst="rect">
            <a:avLst/>
          </a:prstGeom>
        </p:spPr>
      </p:pic>
      <p:sp>
        <p:nvSpPr>
          <p:cNvPr id="17" name="Content Placeholder 16">
            <a:extLst>
              <a:ext uri="{FF2B5EF4-FFF2-40B4-BE49-F238E27FC236}">
                <a16:creationId xmlns:a16="http://schemas.microsoft.com/office/drawing/2014/main" id="{E5119300-ACD9-292F-687F-8A9BDAAB2F50}"/>
              </a:ext>
            </a:extLst>
          </p:cNvPr>
          <p:cNvSpPr>
            <a:spLocks noGrp="1"/>
          </p:cNvSpPr>
          <p:nvPr>
            <p:ph idx="1"/>
          </p:nvPr>
        </p:nvSpPr>
        <p:spPr>
          <a:xfrm>
            <a:off x="242842" y="906011"/>
            <a:ext cx="10515600" cy="5654180"/>
          </a:xfrm>
        </p:spPr>
        <p:txBody>
          <a:bodyPr>
            <a:normAutofit/>
          </a:bodyPr>
          <a:lstStyle/>
          <a:p>
            <a:r>
              <a:rPr lang="en-US" dirty="0">
                <a:latin typeface="Henny Penny"/>
              </a:rPr>
              <a:t>Go back to Quick Student Export</a:t>
            </a:r>
          </a:p>
          <a:p>
            <a:pPr marL="0" marR="0">
              <a:spcBef>
                <a:spcPts val="0"/>
              </a:spcBef>
              <a:spcAft>
                <a:spcPts val="0"/>
              </a:spcAft>
            </a:pPr>
            <a:r>
              <a:rPr lang="en-US" dirty="0">
                <a:latin typeface="Henny Penny"/>
              </a:rPr>
              <a:t>Copy + Paste the Following:</a:t>
            </a:r>
          </a:p>
          <a:p>
            <a:pPr marL="0" marR="0" indent="0">
              <a:spcBef>
                <a:spcPts val="0"/>
              </a:spcBef>
              <a:spcAft>
                <a:spcPts val="0"/>
              </a:spcAft>
              <a:buNone/>
            </a:pPr>
            <a:br>
              <a:rPr lang="en-US" dirty="0">
                <a:latin typeface="Henny Penny"/>
              </a:rPr>
            </a:br>
            <a:r>
              <a:rPr lang="en-US" sz="2000" dirty="0" err="1">
                <a:effectLst/>
                <a:latin typeface="Calibri" panose="020F0502020204030204" pitchFamily="34" charset="0"/>
              </a:rPr>
              <a:t>Last_Name</a:t>
            </a:r>
            <a:endParaRPr lang="en-US" sz="2000" dirty="0">
              <a:effectLst/>
              <a:latin typeface="Calibri" panose="020F0502020204030204" pitchFamily="34" charset="0"/>
            </a:endParaRPr>
          </a:p>
          <a:p>
            <a:pPr marL="0" marR="0" indent="0">
              <a:spcBef>
                <a:spcPts val="0"/>
              </a:spcBef>
              <a:spcAft>
                <a:spcPts val="0"/>
              </a:spcAft>
              <a:buNone/>
            </a:pPr>
            <a:r>
              <a:rPr lang="en-US" sz="2000" dirty="0" err="1">
                <a:effectLst/>
                <a:latin typeface="Calibri" panose="020F0502020204030204" pitchFamily="34" charset="0"/>
              </a:rPr>
              <a:t>First_Name</a:t>
            </a:r>
            <a:endParaRPr lang="en-US" sz="2000" dirty="0">
              <a:effectLst/>
              <a:latin typeface="Calibri" panose="020F0502020204030204" pitchFamily="34" charset="0"/>
            </a:endParaRPr>
          </a:p>
          <a:p>
            <a:pPr marL="0" marR="0" indent="0">
              <a:spcBef>
                <a:spcPts val="0"/>
              </a:spcBef>
              <a:spcAft>
                <a:spcPts val="0"/>
              </a:spcAft>
              <a:buNone/>
            </a:pPr>
            <a:r>
              <a:rPr lang="en-US" sz="2000" dirty="0" err="1">
                <a:effectLst/>
                <a:latin typeface="Calibri" panose="020F0502020204030204" pitchFamily="34" charset="0"/>
              </a:rPr>
              <a:t>Middle_Name</a:t>
            </a:r>
            <a:endParaRPr lang="en-US" sz="2000" dirty="0">
              <a:effectLst/>
              <a:latin typeface="Calibri" panose="020F0502020204030204" pitchFamily="34" charset="0"/>
            </a:endParaRPr>
          </a:p>
          <a:p>
            <a:pPr marL="0" marR="0" indent="0">
              <a:spcBef>
                <a:spcPts val="0"/>
              </a:spcBef>
              <a:spcAft>
                <a:spcPts val="0"/>
              </a:spcAft>
              <a:buNone/>
            </a:pPr>
            <a:r>
              <a:rPr lang="en-US" sz="2000" dirty="0" err="1">
                <a:effectLst/>
                <a:latin typeface="Calibri" panose="020F0502020204030204" pitchFamily="34" charset="0"/>
              </a:rPr>
              <a:t>StudentCoreFields.PSCORE_LEGAL_LAST_NAME</a:t>
            </a:r>
            <a:endParaRPr lang="en-US" sz="2000" dirty="0">
              <a:effectLst/>
              <a:latin typeface="Calibri" panose="020F0502020204030204" pitchFamily="34" charset="0"/>
            </a:endParaRPr>
          </a:p>
          <a:p>
            <a:pPr marL="0" marR="0" indent="0">
              <a:spcBef>
                <a:spcPts val="0"/>
              </a:spcBef>
              <a:spcAft>
                <a:spcPts val="0"/>
              </a:spcAft>
              <a:buNone/>
            </a:pPr>
            <a:r>
              <a:rPr lang="en-US" sz="2000" dirty="0" err="1">
                <a:effectLst/>
                <a:latin typeface="Calibri" panose="020F0502020204030204" pitchFamily="34" charset="0"/>
              </a:rPr>
              <a:t>StudentCoreFields.PSCORE_LEGAL_FIRST_NAME</a:t>
            </a:r>
            <a:endParaRPr lang="en-US" sz="2000" dirty="0">
              <a:effectLst/>
              <a:latin typeface="Calibri" panose="020F0502020204030204" pitchFamily="34" charset="0"/>
            </a:endParaRPr>
          </a:p>
          <a:p>
            <a:pPr marL="0" marR="0" indent="0">
              <a:spcBef>
                <a:spcPts val="0"/>
              </a:spcBef>
              <a:spcAft>
                <a:spcPts val="0"/>
              </a:spcAft>
              <a:buNone/>
            </a:pPr>
            <a:r>
              <a:rPr lang="en-US" sz="2000" dirty="0" err="1">
                <a:effectLst/>
                <a:latin typeface="Calibri" panose="020F0502020204030204" pitchFamily="34" charset="0"/>
              </a:rPr>
              <a:t>StudentCoreFields.PSCORE_LEGAL_</a:t>
            </a:r>
            <a:r>
              <a:rPr lang="en-US" sz="2000" dirty="0" err="1">
                <a:latin typeface="Calibri" panose="020F0502020204030204" pitchFamily="34" charset="0"/>
              </a:rPr>
              <a:t>MIDDLE</a:t>
            </a:r>
            <a:r>
              <a:rPr lang="en-US" sz="2000" dirty="0" err="1">
                <a:effectLst/>
                <a:latin typeface="Calibri" panose="020F0502020204030204" pitchFamily="34" charset="0"/>
              </a:rPr>
              <a:t>_NAME</a:t>
            </a:r>
            <a:endParaRPr lang="en-US" sz="2000" dirty="0">
              <a:effectLst/>
              <a:latin typeface="Calibri" panose="020F0502020204030204" pitchFamily="34" charset="0"/>
            </a:endParaRPr>
          </a:p>
          <a:p>
            <a:pPr marL="0" marR="0" indent="0">
              <a:spcBef>
                <a:spcPts val="0"/>
              </a:spcBef>
              <a:spcAft>
                <a:spcPts val="0"/>
              </a:spcAft>
              <a:buNone/>
            </a:pPr>
            <a:r>
              <a:rPr lang="en-US" sz="2000" dirty="0" err="1">
                <a:effectLst/>
                <a:latin typeface="Calibri" panose="020F0502020204030204" pitchFamily="34" charset="0"/>
              </a:rPr>
              <a:t>Grade_Level</a:t>
            </a:r>
            <a:endParaRPr lang="en-US" sz="2000" dirty="0">
              <a:effectLst/>
              <a:latin typeface="Calibri" panose="020F0502020204030204" pitchFamily="34" charset="0"/>
            </a:endParaRPr>
          </a:p>
          <a:p>
            <a:pPr marL="0" marR="0" indent="0">
              <a:spcBef>
                <a:spcPts val="0"/>
              </a:spcBef>
              <a:spcAft>
                <a:spcPts val="0"/>
              </a:spcAft>
              <a:buNone/>
            </a:pPr>
            <a:r>
              <a:rPr lang="en-US" sz="2000" dirty="0">
                <a:effectLst/>
                <a:latin typeface="Calibri" panose="020F0502020204030204" pitchFamily="34" charset="0"/>
              </a:rPr>
              <a:t>^(*</a:t>
            </a:r>
            <a:r>
              <a:rPr lang="en-US" sz="2000" dirty="0" err="1">
                <a:effectLst/>
                <a:latin typeface="Calibri" panose="020F0502020204030204" pitchFamily="34" charset="0"/>
              </a:rPr>
              <a:t>gpa</a:t>
            </a:r>
            <a:r>
              <a:rPr lang="en-US" sz="2000" dirty="0">
                <a:effectLst/>
                <a:latin typeface="Calibri" panose="020F0502020204030204" pitchFamily="34" charset="0"/>
              </a:rPr>
              <a:t> method=“</a:t>
            </a:r>
            <a:r>
              <a:rPr lang="en-US" sz="2000" dirty="0" err="1">
                <a:effectLst/>
                <a:latin typeface="Calibri" panose="020F0502020204030204" pitchFamily="34" charset="0"/>
              </a:rPr>
              <a:t>sc_ugp_ugp_round</a:t>
            </a:r>
            <a:r>
              <a:rPr lang="en-US" sz="2000" dirty="0">
                <a:effectLst/>
                <a:latin typeface="Calibri" panose="020F0502020204030204" pitchFamily="34" charset="0"/>
              </a:rPr>
              <a:t>”)</a:t>
            </a:r>
          </a:p>
          <a:p>
            <a:pPr marL="0" indent="0">
              <a:spcBef>
                <a:spcPts val="0"/>
              </a:spcBef>
              <a:buNone/>
            </a:pPr>
            <a:r>
              <a:rPr lang="en-US" sz="2000" dirty="0">
                <a:latin typeface="Calibri" panose="020F0502020204030204" pitchFamily="34" charset="0"/>
              </a:rPr>
              <a:t>^(*</a:t>
            </a:r>
            <a:r>
              <a:rPr lang="en-US" sz="2000" dirty="0" err="1">
                <a:latin typeface="Calibri" panose="020F0502020204030204" pitchFamily="34" charset="0"/>
              </a:rPr>
              <a:t>classrank</a:t>
            </a:r>
            <a:r>
              <a:rPr lang="en-US" sz="2000" dirty="0">
                <a:latin typeface="Calibri" panose="020F0502020204030204" pitchFamily="34" charset="0"/>
              </a:rPr>
              <a:t> method=“</a:t>
            </a:r>
            <a:r>
              <a:rPr lang="en-US" sz="2000" dirty="0" err="1">
                <a:latin typeface="Calibri" panose="020F0502020204030204" pitchFamily="34" charset="0"/>
              </a:rPr>
              <a:t>SC_GPA_UGP_Round</a:t>
            </a:r>
            <a:r>
              <a:rPr lang="en-US" sz="2000" dirty="0">
                <a:latin typeface="Calibri" panose="020F0502020204030204" pitchFamily="34" charset="0"/>
              </a:rPr>
              <a:t>” result=“</a:t>
            </a:r>
            <a:r>
              <a:rPr lang="en-US" sz="2000" dirty="0" err="1">
                <a:latin typeface="Calibri" panose="020F0502020204030204" pitchFamily="34" charset="0"/>
              </a:rPr>
              <a:t>rankoutof</a:t>
            </a:r>
            <a:r>
              <a:rPr lang="en-US" sz="2000" dirty="0">
                <a:latin typeface="Calibri" panose="020F0502020204030204" pitchFamily="34" charset="0"/>
              </a:rPr>
              <a:t>”)</a:t>
            </a:r>
          </a:p>
          <a:p>
            <a:pPr marL="0" marR="0" indent="0">
              <a:spcBef>
                <a:spcPts val="0"/>
              </a:spcBef>
              <a:spcAft>
                <a:spcPts val="0"/>
              </a:spcAft>
              <a:buNone/>
            </a:pPr>
            <a:endParaRPr lang="en-US" sz="2000" dirty="0">
              <a:latin typeface="Calibri" panose="020F0502020204030204" pitchFamily="34" charset="0"/>
            </a:endParaRPr>
          </a:p>
          <a:p>
            <a:pPr marL="0" indent="0">
              <a:buNone/>
            </a:pPr>
            <a:endParaRPr lang="en-US" dirty="0">
              <a:latin typeface="Henny Penny"/>
            </a:endParaRPr>
          </a:p>
          <a:p>
            <a:endParaRPr lang="en-US" dirty="0">
              <a:latin typeface="Henny Penny"/>
            </a:endParaRPr>
          </a:p>
          <a:p>
            <a:pPr marL="0" indent="0">
              <a:buNone/>
            </a:pPr>
            <a:endParaRPr lang="en-US" dirty="0">
              <a:latin typeface="Henny Penny"/>
            </a:endParaRPr>
          </a:p>
          <a:p>
            <a:pPr marL="0" indent="0">
              <a:buNone/>
            </a:pPr>
            <a:endParaRPr lang="en-US" b="1" dirty="0">
              <a:latin typeface="Henny Penny"/>
            </a:endParaRPr>
          </a:p>
          <a:p>
            <a:endParaRPr lang="en-US" b="1" dirty="0">
              <a:latin typeface="Henny Penny"/>
            </a:endParaRPr>
          </a:p>
          <a:p>
            <a:endParaRPr lang="en-US" b="1" dirty="0">
              <a:latin typeface="Henny Penny"/>
            </a:endParaRPr>
          </a:p>
          <a:p>
            <a:endParaRPr lang="en-US" b="1" dirty="0">
              <a:latin typeface="Henny Penny"/>
            </a:endParaRPr>
          </a:p>
          <a:p>
            <a:endParaRPr lang="en-US" b="1" dirty="0">
              <a:latin typeface="Henny Penny"/>
            </a:endParaRPr>
          </a:p>
          <a:p>
            <a:endParaRPr lang="en-US" b="1" dirty="0">
              <a:latin typeface="Henny Penny"/>
            </a:endParaRPr>
          </a:p>
          <a:p>
            <a:endParaRPr lang="en-US" b="1" dirty="0">
              <a:latin typeface="Henny Penny"/>
            </a:endParaRPr>
          </a:p>
          <a:p>
            <a:endParaRPr lang="en-US" dirty="0">
              <a:latin typeface="Henny Penny"/>
            </a:endParaRPr>
          </a:p>
          <a:p>
            <a:endParaRPr lang="en-US" dirty="0">
              <a:latin typeface="Henny Penny"/>
            </a:endParaRPr>
          </a:p>
        </p:txBody>
      </p:sp>
    </p:spTree>
    <p:extLst>
      <p:ext uri="{BB962C8B-B14F-4D97-AF65-F5344CB8AC3E}">
        <p14:creationId xmlns:p14="http://schemas.microsoft.com/office/powerpoint/2010/main" val="250310037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19153E-BE28-4E79-B370-FEE8F481ABB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7143" y1="20833" x2="17143" y2="20833"/>
                        <a14:foregroundMark x1="35429" y1="55556" x2="35429" y2="55556"/>
                        <a14:foregroundMark x1="69143" y1="87153" x2="69143" y2="87153"/>
                      </a14:backgroundRemoval>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rot="5602231">
            <a:off x="423340" y="3136490"/>
            <a:ext cx="815545" cy="1342154"/>
          </a:xfrm>
          <a:prstGeom prst="rect">
            <a:avLst/>
          </a:prstGeom>
        </p:spPr>
      </p:pic>
      <p:pic>
        <p:nvPicPr>
          <p:cNvPr id="3" name="Picture 2">
            <a:extLst>
              <a:ext uri="{FF2B5EF4-FFF2-40B4-BE49-F238E27FC236}">
                <a16:creationId xmlns:a16="http://schemas.microsoft.com/office/drawing/2014/main" id="{2DCE6304-89E6-4AC5-80B7-6BE64651918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7143" y1="20833" x2="17143" y2="20833"/>
                        <a14:foregroundMark x1="35429" y1="55556" x2="35429" y2="55556"/>
                        <a14:foregroundMark x1="69143" y1="87153" x2="69143" y2="87153"/>
                      </a14:backgroundRemoval>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rot="6191465">
            <a:off x="7157129" y="3210745"/>
            <a:ext cx="815545" cy="1342154"/>
          </a:xfrm>
          <a:prstGeom prst="rect">
            <a:avLst/>
          </a:prstGeom>
        </p:spPr>
      </p:pic>
      <p:pic>
        <p:nvPicPr>
          <p:cNvPr id="4" name="Picture 3">
            <a:extLst>
              <a:ext uri="{FF2B5EF4-FFF2-40B4-BE49-F238E27FC236}">
                <a16:creationId xmlns:a16="http://schemas.microsoft.com/office/drawing/2014/main" id="{6DEA950B-0181-4192-8105-ACFAF858BD7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7143" y1="20833" x2="17143" y2="20833"/>
                        <a14:foregroundMark x1="35429" y1="55556" x2="35429" y2="55556"/>
                        <a14:foregroundMark x1="69143" y1="87153" x2="69143" y2="87153"/>
                      </a14:backgroundRemoval>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rot="5787593">
            <a:off x="4901710" y="3205870"/>
            <a:ext cx="815545" cy="1342154"/>
          </a:xfrm>
          <a:prstGeom prst="rect">
            <a:avLst/>
          </a:prstGeom>
        </p:spPr>
      </p:pic>
      <p:pic>
        <p:nvPicPr>
          <p:cNvPr id="5" name="Picture 4">
            <a:extLst>
              <a:ext uri="{FF2B5EF4-FFF2-40B4-BE49-F238E27FC236}">
                <a16:creationId xmlns:a16="http://schemas.microsoft.com/office/drawing/2014/main" id="{31ED52CC-39A0-4C4A-97FF-DD1512A85B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7143" y1="20833" x2="17143" y2="20833"/>
                        <a14:foregroundMark x1="35429" y1="55556" x2="35429" y2="55556"/>
                        <a14:foregroundMark x1="69143" y1="87153" x2="69143" y2="87153"/>
                      </a14:backgroundRemoval>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rot="5858071">
            <a:off x="2673411" y="3267585"/>
            <a:ext cx="815545" cy="1342154"/>
          </a:xfrm>
          <a:prstGeom prst="rect">
            <a:avLst/>
          </a:prstGeom>
        </p:spPr>
      </p:pic>
      <p:pic>
        <p:nvPicPr>
          <p:cNvPr id="6" name="Picture 5">
            <a:extLst>
              <a:ext uri="{FF2B5EF4-FFF2-40B4-BE49-F238E27FC236}">
                <a16:creationId xmlns:a16="http://schemas.microsoft.com/office/drawing/2014/main" id="{A38765A2-6CEA-4ADB-92BA-79372E5C9D0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7143" y1="20833" x2="17143" y2="20833"/>
                        <a14:foregroundMark x1="35429" y1="55556" x2="35429" y2="55556"/>
                        <a14:foregroundMark x1="69143" y1="87153" x2="69143" y2="87153"/>
                      </a14:backgroundRemoval>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rot="5200814">
            <a:off x="9325960" y="3267585"/>
            <a:ext cx="815545" cy="1342154"/>
          </a:xfrm>
          <a:prstGeom prst="rect">
            <a:avLst/>
          </a:prstGeom>
        </p:spPr>
      </p:pic>
      <p:pic>
        <p:nvPicPr>
          <p:cNvPr id="7" name="Picture 6">
            <a:extLst>
              <a:ext uri="{FF2B5EF4-FFF2-40B4-BE49-F238E27FC236}">
                <a16:creationId xmlns:a16="http://schemas.microsoft.com/office/drawing/2014/main" id="{0E45FCCC-BB70-410D-B095-428B93B1D82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7143" y1="20833" x2="17143" y2="20833"/>
                        <a14:foregroundMark x1="35429" y1="55556" x2="35429" y2="55556"/>
                        <a14:foregroundMark x1="69143" y1="87153" x2="69143" y2="87153"/>
                      </a14:backgroundRemoval>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rot="5200814">
            <a:off x="11441931" y="3171135"/>
            <a:ext cx="815545" cy="1342154"/>
          </a:xfrm>
          <a:prstGeom prst="rect">
            <a:avLst/>
          </a:prstGeom>
        </p:spPr>
      </p:pic>
      <p:pic>
        <p:nvPicPr>
          <p:cNvPr id="12" name="Picture 11">
            <a:extLst>
              <a:ext uri="{FF2B5EF4-FFF2-40B4-BE49-F238E27FC236}">
                <a16:creationId xmlns:a16="http://schemas.microsoft.com/office/drawing/2014/main" id="{CB3FBF81-96AF-43D1-8280-177C6E6614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9447" y="3396262"/>
            <a:ext cx="4686300" cy="2095500"/>
          </a:xfrm>
          <a:prstGeom prst="rect">
            <a:avLst/>
          </a:prstGeom>
        </p:spPr>
      </p:pic>
      <p:sp>
        <p:nvSpPr>
          <p:cNvPr id="11" name="TextBox 10">
            <a:extLst>
              <a:ext uri="{FF2B5EF4-FFF2-40B4-BE49-F238E27FC236}">
                <a16:creationId xmlns:a16="http://schemas.microsoft.com/office/drawing/2014/main" id="{848415D2-3D4C-2C0E-5C18-61277EAA8598}"/>
              </a:ext>
            </a:extLst>
          </p:cNvPr>
          <p:cNvSpPr txBox="1"/>
          <p:nvPr/>
        </p:nvSpPr>
        <p:spPr>
          <a:xfrm>
            <a:off x="3141797" y="1145054"/>
            <a:ext cx="6381599"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srgbClr val="C00000"/>
                </a:solidFill>
                <a:effectLst/>
                <a:uLnTx/>
                <a:uFillTx/>
                <a:latin typeface="Harry P" panose="00000400000000000000" pitchFamily="2" charset="0"/>
                <a:ea typeface="+mn-ea"/>
                <a:cs typeface="+mn-cs"/>
              </a:rPr>
              <a:t>Questions?</a:t>
            </a:r>
          </a:p>
        </p:txBody>
      </p:sp>
    </p:spTree>
    <p:extLst>
      <p:ext uri="{BB962C8B-B14F-4D97-AF65-F5344CB8AC3E}">
        <p14:creationId xmlns:p14="http://schemas.microsoft.com/office/powerpoint/2010/main" val="107175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5"/>
                                        </p:tgtEl>
                                        <p:attrNameLst>
                                          <p:attrName>style.visibility</p:attrName>
                                        </p:attrNameLst>
                                      </p:cBhvr>
                                      <p:to>
                                        <p:strVal val="visible"/>
                                      </p:to>
                                    </p:set>
                                  </p:childTnLst>
                                </p:cTn>
                              </p:par>
                            </p:childTnLst>
                          </p:cTn>
                        </p:par>
                        <p:par>
                          <p:cTn id="10" fill="hold">
                            <p:stCondLst>
                              <p:cond delay="1000"/>
                            </p:stCondLst>
                            <p:childTnLst>
                              <p:par>
                                <p:cTn id="11" presetID="1" presetClass="exit" presetSubtype="0" fill="hold" nodeType="afterEffect">
                                  <p:stCondLst>
                                    <p:cond delay="0"/>
                                  </p:stCondLst>
                                  <p:childTnLst>
                                    <p:set>
                                      <p:cBhvr>
                                        <p:cTn id="12" dur="1" fill="hold">
                                          <p:stCondLst>
                                            <p:cond delay="499"/>
                                          </p:stCondLst>
                                        </p:cTn>
                                        <p:tgtEl>
                                          <p:spTgt spid="2"/>
                                        </p:tgtEl>
                                        <p:attrNameLst>
                                          <p:attrName>style.visibility</p:attrName>
                                        </p:attrNameLst>
                                      </p:cBhvr>
                                      <p:to>
                                        <p:strVal val="hidden"/>
                                      </p:to>
                                    </p:set>
                                  </p:childTnLst>
                                </p:cTn>
                              </p:par>
                            </p:childTnLst>
                          </p:cTn>
                        </p:par>
                        <p:par>
                          <p:cTn id="13" fill="hold">
                            <p:stCondLst>
                              <p:cond delay="1500"/>
                            </p:stCondLst>
                            <p:childTnLst>
                              <p:par>
                                <p:cTn id="14" presetID="1" presetClass="entr" presetSubtype="0" fill="hold" nodeType="afterEffect">
                                  <p:stCondLst>
                                    <p:cond delay="0"/>
                                  </p:stCondLst>
                                  <p:childTnLst>
                                    <p:set>
                                      <p:cBhvr>
                                        <p:cTn id="15" dur="1" fill="hold">
                                          <p:stCondLst>
                                            <p:cond delay="499"/>
                                          </p:stCondLst>
                                        </p:cTn>
                                        <p:tgtEl>
                                          <p:spTgt spid="4"/>
                                        </p:tgtEl>
                                        <p:attrNameLst>
                                          <p:attrName>style.visibility</p:attrName>
                                        </p:attrNameLst>
                                      </p:cBhvr>
                                      <p:to>
                                        <p:strVal val="visible"/>
                                      </p:to>
                                    </p:set>
                                  </p:childTnLst>
                                </p:cTn>
                              </p:par>
                            </p:childTnLst>
                          </p:cTn>
                        </p:par>
                        <p:par>
                          <p:cTn id="16" fill="hold">
                            <p:stCondLst>
                              <p:cond delay="2000"/>
                            </p:stCondLst>
                            <p:childTnLst>
                              <p:par>
                                <p:cTn id="17" presetID="1" presetClass="exit" presetSubtype="0" fill="hold" nodeType="afterEffect">
                                  <p:stCondLst>
                                    <p:cond delay="0"/>
                                  </p:stCondLst>
                                  <p:childTnLst>
                                    <p:set>
                                      <p:cBhvr>
                                        <p:cTn id="18" dur="1" fill="hold">
                                          <p:stCondLst>
                                            <p:cond delay="499"/>
                                          </p:stCondLst>
                                        </p:cTn>
                                        <p:tgtEl>
                                          <p:spTgt spid="5"/>
                                        </p:tgtEl>
                                        <p:attrNameLst>
                                          <p:attrName>style.visibility</p:attrName>
                                        </p:attrNameLst>
                                      </p:cBhvr>
                                      <p:to>
                                        <p:strVal val="hidden"/>
                                      </p:to>
                                    </p:set>
                                  </p:childTnLst>
                                </p:cTn>
                              </p:par>
                            </p:childTnLst>
                          </p:cTn>
                        </p:par>
                        <p:par>
                          <p:cTn id="19" fill="hold">
                            <p:stCondLst>
                              <p:cond delay="2500"/>
                            </p:stCondLst>
                            <p:childTnLst>
                              <p:par>
                                <p:cTn id="20" presetID="1" presetClass="entr" presetSubtype="0" fill="hold" nodeType="afterEffect">
                                  <p:stCondLst>
                                    <p:cond delay="0"/>
                                  </p:stCondLst>
                                  <p:childTnLst>
                                    <p:set>
                                      <p:cBhvr>
                                        <p:cTn id="21" dur="1" fill="hold">
                                          <p:stCondLst>
                                            <p:cond delay="499"/>
                                          </p:stCondLst>
                                        </p:cTn>
                                        <p:tgtEl>
                                          <p:spTgt spid="3"/>
                                        </p:tgtEl>
                                        <p:attrNameLst>
                                          <p:attrName>style.visibility</p:attrName>
                                        </p:attrNameLst>
                                      </p:cBhvr>
                                      <p:to>
                                        <p:strVal val="visible"/>
                                      </p:to>
                                    </p:set>
                                  </p:childTnLst>
                                </p:cTn>
                              </p:par>
                            </p:childTnLst>
                          </p:cTn>
                        </p:par>
                        <p:par>
                          <p:cTn id="22" fill="hold">
                            <p:stCondLst>
                              <p:cond delay="3000"/>
                            </p:stCondLst>
                            <p:childTnLst>
                              <p:par>
                                <p:cTn id="23" presetID="1" presetClass="exit" presetSubtype="0" fill="hold" nodeType="afterEffect">
                                  <p:stCondLst>
                                    <p:cond delay="0"/>
                                  </p:stCondLst>
                                  <p:childTnLst>
                                    <p:set>
                                      <p:cBhvr>
                                        <p:cTn id="24" dur="1" fill="hold">
                                          <p:stCondLst>
                                            <p:cond delay="499"/>
                                          </p:stCondLst>
                                        </p:cTn>
                                        <p:tgtEl>
                                          <p:spTgt spid="4"/>
                                        </p:tgtEl>
                                        <p:attrNameLst>
                                          <p:attrName>style.visibility</p:attrName>
                                        </p:attrNameLst>
                                      </p:cBhvr>
                                      <p:to>
                                        <p:strVal val="hidden"/>
                                      </p:to>
                                    </p:set>
                                  </p:childTnLst>
                                </p:cTn>
                              </p:par>
                            </p:childTnLst>
                          </p:cTn>
                        </p:par>
                        <p:par>
                          <p:cTn id="25" fill="hold">
                            <p:stCondLst>
                              <p:cond delay="3500"/>
                            </p:stCondLst>
                            <p:childTnLst>
                              <p:par>
                                <p:cTn id="26" presetID="1" presetClass="entr" presetSubtype="0" fill="hold" nodeType="afterEffect">
                                  <p:stCondLst>
                                    <p:cond delay="0"/>
                                  </p:stCondLst>
                                  <p:childTnLst>
                                    <p:set>
                                      <p:cBhvr>
                                        <p:cTn id="27" dur="1" fill="hold">
                                          <p:stCondLst>
                                            <p:cond delay="499"/>
                                          </p:stCondLst>
                                        </p:cTn>
                                        <p:tgtEl>
                                          <p:spTgt spid="6"/>
                                        </p:tgtEl>
                                        <p:attrNameLst>
                                          <p:attrName>style.visibility</p:attrName>
                                        </p:attrNameLst>
                                      </p:cBhvr>
                                      <p:to>
                                        <p:strVal val="visible"/>
                                      </p:to>
                                    </p:set>
                                  </p:childTnLst>
                                </p:cTn>
                              </p:par>
                            </p:childTnLst>
                          </p:cTn>
                        </p:par>
                        <p:par>
                          <p:cTn id="28" fill="hold">
                            <p:stCondLst>
                              <p:cond delay="4000"/>
                            </p:stCondLst>
                            <p:childTnLst>
                              <p:par>
                                <p:cTn id="29" presetID="1" presetClass="exit" presetSubtype="0" fill="hold" nodeType="afterEffect">
                                  <p:stCondLst>
                                    <p:cond delay="0"/>
                                  </p:stCondLst>
                                  <p:childTnLst>
                                    <p:set>
                                      <p:cBhvr>
                                        <p:cTn id="30" dur="1" fill="hold">
                                          <p:stCondLst>
                                            <p:cond delay="499"/>
                                          </p:stCondLst>
                                        </p:cTn>
                                        <p:tgtEl>
                                          <p:spTgt spid="3"/>
                                        </p:tgtEl>
                                        <p:attrNameLst>
                                          <p:attrName>style.visibility</p:attrName>
                                        </p:attrNameLst>
                                      </p:cBhvr>
                                      <p:to>
                                        <p:strVal val="hidden"/>
                                      </p:to>
                                    </p:set>
                                  </p:childTnLst>
                                </p:cTn>
                              </p:par>
                            </p:childTnLst>
                          </p:cTn>
                        </p:par>
                        <p:par>
                          <p:cTn id="31" fill="hold">
                            <p:stCondLst>
                              <p:cond delay="4500"/>
                            </p:stCondLst>
                            <p:childTnLst>
                              <p:par>
                                <p:cTn id="32" presetID="1" presetClass="entr" presetSubtype="0" fill="hold" nodeType="afterEffect">
                                  <p:stCondLst>
                                    <p:cond delay="0"/>
                                  </p:stCondLst>
                                  <p:childTnLst>
                                    <p:set>
                                      <p:cBhvr>
                                        <p:cTn id="33" dur="1" fill="hold">
                                          <p:stCondLst>
                                            <p:cond delay="499"/>
                                          </p:stCondLst>
                                        </p:cTn>
                                        <p:tgtEl>
                                          <p:spTgt spid="7"/>
                                        </p:tgtEl>
                                        <p:attrNameLst>
                                          <p:attrName>style.visibility</p:attrName>
                                        </p:attrNameLst>
                                      </p:cBhvr>
                                      <p:to>
                                        <p:strVal val="visible"/>
                                      </p:to>
                                    </p:set>
                                  </p:childTnLst>
                                </p:cTn>
                              </p:par>
                            </p:childTnLst>
                          </p:cTn>
                        </p:par>
                        <p:par>
                          <p:cTn id="34" fill="hold">
                            <p:stCondLst>
                              <p:cond delay="5000"/>
                            </p:stCondLst>
                            <p:childTnLst>
                              <p:par>
                                <p:cTn id="35" presetID="1" presetClass="exit" presetSubtype="0" fill="hold" nodeType="afterEffect">
                                  <p:stCondLst>
                                    <p:cond delay="0"/>
                                  </p:stCondLst>
                                  <p:childTnLst>
                                    <p:set>
                                      <p:cBhvr>
                                        <p:cTn id="36" dur="1" fill="hold">
                                          <p:stCondLst>
                                            <p:cond delay="499"/>
                                          </p:stCondLst>
                                        </p:cTn>
                                        <p:tgtEl>
                                          <p:spTgt spid="6"/>
                                        </p:tgtEl>
                                        <p:attrNameLst>
                                          <p:attrName>style.visibility</p:attrName>
                                        </p:attrNameLst>
                                      </p:cBhvr>
                                      <p:to>
                                        <p:strVal val="hidden"/>
                                      </p:to>
                                    </p:set>
                                  </p:childTnLst>
                                </p:cTn>
                              </p:par>
                            </p:childTnLst>
                          </p:cTn>
                        </p:par>
                        <p:par>
                          <p:cTn id="37" fill="hold">
                            <p:stCondLst>
                              <p:cond delay="5500"/>
                            </p:stCondLst>
                            <p:childTnLst>
                              <p:par>
                                <p:cTn id="38" presetID="1" presetClass="exit" presetSubtype="0" fill="hold" nodeType="afterEffect">
                                  <p:stCondLst>
                                    <p:cond delay="0"/>
                                  </p:stCondLst>
                                  <p:childTnLst>
                                    <p:set>
                                      <p:cBhvr>
                                        <p:cTn id="39" dur="1" fill="hold">
                                          <p:stCondLst>
                                            <p:cond delay="499"/>
                                          </p:stCondLst>
                                        </p:cTn>
                                        <p:tgtEl>
                                          <p:spTgt spid="7"/>
                                        </p:tgtEl>
                                        <p:attrNameLst>
                                          <p:attrName>style.visibility</p:attrName>
                                        </p:attrNameLst>
                                      </p:cBhvr>
                                      <p:to>
                                        <p:strVal val="hidden"/>
                                      </p:to>
                                    </p:set>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FA1211-83DA-3D4A-ADF4-6869B2259B6D}"/>
              </a:ext>
            </a:extLst>
          </p:cNvPr>
          <p:cNvSpPr/>
          <p:nvPr/>
        </p:nvSpPr>
        <p:spPr>
          <a:xfrm>
            <a:off x="-579983" y="-1015409"/>
            <a:ext cx="12971721" cy="8888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ark, looking, man, large&#10;&#10;Description automatically generated">
            <a:extLst>
              <a:ext uri="{FF2B5EF4-FFF2-40B4-BE49-F238E27FC236}">
                <a16:creationId xmlns:a16="http://schemas.microsoft.com/office/drawing/2014/main" id="{568B6B25-2DD6-1A42-B8CF-538BEB7408E1}"/>
              </a:ext>
            </a:extLst>
          </p:cNvPr>
          <p:cNvPicPr>
            <a:picLocks noChangeAspect="1"/>
          </p:cNvPicPr>
          <p:nvPr/>
        </p:nvPicPr>
        <p:blipFill rotWithShape="1">
          <a:blip r:embed="rId2"/>
          <a:srcRect r="12285"/>
          <a:stretch/>
        </p:blipFill>
        <p:spPr>
          <a:xfrm>
            <a:off x="-4555904" y="-540238"/>
            <a:ext cx="10576458" cy="9066917"/>
          </a:xfrm>
          <a:prstGeom prst="rect">
            <a:avLst/>
          </a:prstGeom>
        </p:spPr>
      </p:pic>
      <p:cxnSp>
        <p:nvCxnSpPr>
          <p:cNvPr id="9" name="Straight Connector 8">
            <a:extLst>
              <a:ext uri="{FF2B5EF4-FFF2-40B4-BE49-F238E27FC236}">
                <a16:creationId xmlns:a16="http://schemas.microsoft.com/office/drawing/2014/main" id="{839BCE8D-0375-50D0-CA24-7E84EA35DE0B}"/>
              </a:ext>
            </a:extLst>
          </p:cNvPr>
          <p:cNvCxnSpPr>
            <a:cxnSpLocks/>
          </p:cNvCxnSpPr>
          <p:nvPr/>
        </p:nvCxnSpPr>
        <p:spPr>
          <a:xfrm>
            <a:off x="6020554" y="-932507"/>
            <a:ext cx="0" cy="8320135"/>
          </a:xfrm>
          <a:prstGeom prst="line">
            <a:avLst/>
          </a:prstGeom>
        </p:spPr>
        <p:style>
          <a:lnRef idx="3">
            <a:schemeClr val="accent1"/>
          </a:lnRef>
          <a:fillRef idx="0">
            <a:schemeClr val="accent1"/>
          </a:fillRef>
          <a:effectRef idx="2">
            <a:schemeClr val="accent1"/>
          </a:effectRef>
          <a:fontRef idx="minor">
            <a:schemeClr val="tx1"/>
          </a:fontRef>
        </p:style>
      </p:cxnSp>
      <p:sp>
        <p:nvSpPr>
          <p:cNvPr id="13" name="TextBox 12">
            <a:extLst>
              <a:ext uri="{FF2B5EF4-FFF2-40B4-BE49-F238E27FC236}">
                <a16:creationId xmlns:a16="http://schemas.microsoft.com/office/drawing/2014/main" id="{B6BBDDF9-2FC1-0F82-BFBF-3127D2BBE33A}"/>
              </a:ext>
            </a:extLst>
          </p:cNvPr>
          <p:cNvSpPr txBox="1"/>
          <p:nvPr/>
        </p:nvSpPr>
        <p:spPr>
          <a:xfrm>
            <a:off x="6259243" y="226337"/>
            <a:ext cx="602055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Exploring PowerSchool Core Data Access Tags</a:t>
            </a:r>
          </a:p>
        </p:txBody>
      </p:sp>
      <p:cxnSp>
        <p:nvCxnSpPr>
          <p:cNvPr id="15" name="Straight Connector 14">
            <a:extLst>
              <a:ext uri="{FF2B5EF4-FFF2-40B4-BE49-F238E27FC236}">
                <a16:creationId xmlns:a16="http://schemas.microsoft.com/office/drawing/2014/main" id="{3AB24714-02B0-8558-6553-60D31A1236D1}"/>
              </a:ext>
            </a:extLst>
          </p:cNvPr>
          <p:cNvCxnSpPr>
            <a:cxnSpLocks/>
          </p:cNvCxnSpPr>
          <p:nvPr/>
        </p:nvCxnSpPr>
        <p:spPr>
          <a:xfrm>
            <a:off x="6259243" y="3227560"/>
            <a:ext cx="6020553" cy="0"/>
          </a:xfrm>
          <a:prstGeom prst="line">
            <a:avLst/>
          </a:prstGeom>
          <a:ln w="127000" cmpd="sng"/>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501891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0928EC-87ED-DD48-88C6-F40B87C8E07D}"/>
              </a:ext>
            </a:extLst>
          </p:cNvPr>
          <p:cNvSpPr/>
          <p:nvPr/>
        </p:nvSpPr>
        <p:spPr>
          <a:xfrm>
            <a:off x="-170115" y="-293914"/>
            <a:ext cx="12532231" cy="7445829"/>
          </a:xfrm>
          <a:prstGeom prst="rect">
            <a:avLst/>
          </a:prstGeom>
          <a:solidFill>
            <a:srgbClr val="2632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dark, looking, man, large&#10;&#10;Description automatically generated">
            <a:extLst>
              <a:ext uri="{FF2B5EF4-FFF2-40B4-BE49-F238E27FC236}">
                <a16:creationId xmlns:a16="http://schemas.microsoft.com/office/drawing/2014/main" id="{4A12256F-CF13-774F-91C8-0129DF6767F5}"/>
              </a:ext>
            </a:extLst>
          </p:cNvPr>
          <p:cNvPicPr>
            <a:picLocks noChangeAspect="1"/>
          </p:cNvPicPr>
          <p:nvPr/>
        </p:nvPicPr>
        <p:blipFill rotWithShape="1">
          <a:blip r:embed="rId2"/>
          <a:srcRect l="6656" t="1039" b="21764"/>
          <a:stretch/>
        </p:blipFill>
        <p:spPr>
          <a:xfrm flipH="1">
            <a:off x="-170115" y="-443593"/>
            <a:ext cx="13192397" cy="7745186"/>
          </a:xfrm>
          <a:prstGeom prst="rect">
            <a:avLst/>
          </a:prstGeom>
        </p:spPr>
      </p:pic>
      <p:sp>
        <p:nvSpPr>
          <p:cNvPr id="6" name="TextBox 5">
            <a:extLst>
              <a:ext uri="{FF2B5EF4-FFF2-40B4-BE49-F238E27FC236}">
                <a16:creationId xmlns:a16="http://schemas.microsoft.com/office/drawing/2014/main" id="{933450CB-7A8B-5947-A9F5-0E11F375BB02}"/>
              </a:ext>
            </a:extLst>
          </p:cNvPr>
          <p:cNvSpPr txBox="1"/>
          <p:nvPr/>
        </p:nvSpPr>
        <p:spPr>
          <a:xfrm>
            <a:off x="75502" y="2887682"/>
            <a:ext cx="7087680" cy="3970318"/>
          </a:xfrm>
          <a:prstGeom prst="rect">
            <a:avLst/>
          </a:prstGeom>
          <a:solidFill>
            <a:schemeClr val="bg1"/>
          </a:solidFill>
          <a:ln w="76200">
            <a:solidFill>
              <a:srgbClr val="FFFF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74D7E"/>
                </a:solidFill>
                <a:effectLst/>
                <a:uLnTx/>
                <a:uFillTx/>
                <a:latin typeface="Calibri" panose="020F0502020204030204"/>
                <a:ea typeface="+mn-ea"/>
                <a:cs typeface="+mn-cs"/>
              </a:rPr>
              <a:t>Data access tags, or DATs, are a special variety of PowerSchool codes that retrieve information from one or more PowerSchool database tables. Many DATs have special naming conventions along with specific rules on how to use the DAT.</a:t>
            </a:r>
          </a:p>
        </p:txBody>
      </p:sp>
      <p:sp>
        <p:nvSpPr>
          <p:cNvPr id="11" name="TextBox 10">
            <a:extLst>
              <a:ext uri="{FF2B5EF4-FFF2-40B4-BE49-F238E27FC236}">
                <a16:creationId xmlns:a16="http://schemas.microsoft.com/office/drawing/2014/main" id="{3E4F639D-8ADF-DD42-9A1C-4ECCFE48976E}"/>
              </a:ext>
            </a:extLst>
          </p:cNvPr>
          <p:cNvSpPr txBox="1"/>
          <p:nvPr/>
        </p:nvSpPr>
        <p:spPr>
          <a:xfrm>
            <a:off x="157611" y="192586"/>
            <a:ext cx="548538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E700"/>
                </a:solidFill>
                <a:effectLst/>
                <a:uLnTx/>
                <a:uFillTx/>
                <a:latin typeface="Magic School Two" pitchFamily="2" charset="0"/>
                <a:ea typeface="+mn-ea"/>
                <a:cs typeface="Calibri" panose="020F0502020204030204" pitchFamily="34" charset="0"/>
              </a:rPr>
              <a:t>What are Data Access Tags?</a:t>
            </a:r>
          </a:p>
        </p:txBody>
      </p:sp>
    </p:spTree>
    <p:extLst>
      <p:ext uri="{BB962C8B-B14F-4D97-AF65-F5344CB8AC3E}">
        <p14:creationId xmlns:p14="http://schemas.microsoft.com/office/powerpoint/2010/main" val="201816614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 name="Rectangle 93">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3AEC07-2AA4-99DA-DA15-22C154514271}"/>
              </a:ext>
            </a:extLst>
          </p:cNvPr>
          <p:cNvSpPr>
            <a:spLocks noGrp="1"/>
          </p:cNvSpPr>
          <p:nvPr>
            <p:ph type="title"/>
          </p:nvPr>
        </p:nvSpPr>
        <p:spPr>
          <a:xfrm>
            <a:off x="879638" y="444164"/>
            <a:ext cx="9842237" cy="753920"/>
          </a:xfrm>
        </p:spPr>
        <p:txBody>
          <a:bodyPr vert="horz" lIns="91440" tIns="45720" rIns="91440" bIns="45720" rtlCol="0" anchor="ctr">
            <a:normAutofit fontScale="90000"/>
          </a:bodyPr>
          <a:lstStyle/>
          <a:p>
            <a:r>
              <a:rPr lang="en-US" sz="5600" kern="1200" dirty="0">
                <a:solidFill>
                  <a:schemeClr val="accent1">
                    <a:lumMod val="75000"/>
                  </a:schemeClr>
                </a:solidFill>
                <a:latin typeface="+mj-lt"/>
                <a:ea typeface="+mj-ea"/>
                <a:cs typeface="+mj-cs"/>
              </a:rPr>
              <a:t>Data Access Tag Usage</a:t>
            </a:r>
          </a:p>
        </p:txBody>
      </p:sp>
      <p:cxnSp>
        <p:nvCxnSpPr>
          <p:cNvPr id="109" name="Straight Connector 95">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8" name="Graphic 12">
            <a:extLst>
              <a:ext uri="{FF2B5EF4-FFF2-40B4-BE49-F238E27FC236}">
                <a16:creationId xmlns:a16="http://schemas.microsoft.com/office/drawing/2014/main" id="{58BDB0EE-D238-415B-9ED8-62AA6AB2A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Graphic 11">
            <a:extLst>
              <a:ext uri="{FF2B5EF4-FFF2-40B4-BE49-F238E27FC236}">
                <a16:creationId xmlns:a16="http://schemas.microsoft.com/office/drawing/2014/main" id="{C5B55FC3-961D-4325-82F1-DE92B0D04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Graphic 13">
            <a:extLst>
              <a:ext uri="{FF2B5EF4-FFF2-40B4-BE49-F238E27FC236}">
                <a16:creationId xmlns:a16="http://schemas.microsoft.com/office/drawing/2014/main" id="{4C8AB332-D09E-4F28-943C-DABDD4716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53" name="TextBox 2">
            <a:extLst>
              <a:ext uri="{FF2B5EF4-FFF2-40B4-BE49-F238E27FC236}">
                <a16:creationId xmlns:a16="http://schemas.microsoft.com/office/drawing/2014/main" id="{64966FFA-B22B-A544-D80C-B486963F2BF6}"/>
              </a:ext>
            </a:extLst>
          </p:cNvPr>
          <p:cNvGraphicFramePr/>
          <p:nvPr/>
        </p:nvGraphicFramePr>
        <p:xfrm>
          <a:off x="709378" y="821124"/>
          <a:ext cx="11085945" cy="48324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Connector 5">
            <a:extLst>
              <a:ext uri="{FF2B5EF4-FFF2-40B4-BE49-F238E27FC236}">
                <a16:creationId xmlns:a16="http://schemas.microsoft.com/office/drawing/2014/main" id="{3866A36F-D9E1-5E87-4FB4-BAAA326881DB}"/>
              </a:ext>
            </a:extLst>
          </p:cNvPr>
          <p:cNvCxnSpPr/>
          <p:nvPr/>
        </p:nvCxnSpPr>
        <p:spPr>
          <a:xfrm>
            <a:off x="751998" y="1336268"/>
            <a:ext cx="10097519" cy="0"/>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Graphic 9" descr="Plant">
            <a:extLst>
              <a:ext uri="{FF2B5EF4-FFF2-40B4-BE49-F238E27FC236}">
                <a16:creationId xmlns:a16="http://schemas.microsoft.com/office/drawing/2014/main" id="{531ED43E-0472-05BA-9A7B-6C36E2EE814B}"/>
              </a:ext>
            </a:extLst>
          </p:cNvPr>
          <p:cNvSpPr/>
          <p:nvPr/>
        </p:nvSpPr>
        <p:spPr>
          <a:xfrm>
            <a:off x="8355920" y="2688297"/>
            <a:ext cx="557212" cy="679863"/>
          </a:xfrm>
          <a:custGeom>
            <a:avLst/>
            <a:gdLst>
              <a:gd name="connsiteX0" fmla="*/ 437197 w 557212"/>
              <a:gd name="connsiteY0" fmla="*/ 696278 h 762000"/>
              <a:gd name="connsiteX1" fmla="*/ 340043 w 557212"/>
              <a:gd name="connsiteY1" fmla="*/ 657225 h 762000"/>
              <a:gd name="connsiteX2" fmla="*/ 325755 w 557212"/>
              <a:gd name="connsiteY2" fmla="*/ 658178 h 762000"/>
              <a:gd name="connsiteX3" fmla="*/ 311468 w 557212"/>
              <a:gd name="connsiteY3" fmla="*/ 511493 h 762000"/>
              <a:gd name="connsiteX4" fmla="*/ 329565 w 557212"/>
              <a:gd name="connsiteY4" fmla="*/ 493395 h 762000"/>
              <a:gd name="connsiteX5" fmla="*/ 421005 w 557212"/>
              <a:gd name="connsiteY5" fmla="*/ 552450 h 762000"/>
              <a:gd name="connsiteX6" fmla="*/ 470535 w 557212"/>
              <a:gd name="connsiteY6" fmla="*/ 539115 h 762000"/>
              <a:gd name="connsiteX7" fmla="*/ 470535 w 557212"/>
              <a:gd name="connsiteY7" fmla="*/ 539115 h 762000"/>
              <a:gd name="connsiteX8" fmla="*/ 557213 w 557212"/>
              <a:gd name="connsiteY8" fmla="*/ 330518 h 762000"/>
              <a:gd name="connsiteX9" fmla="*/ 421958 w 557212"/>
              <a:gd name="connsiteY9" fmla="*/ 351473 h 762000"/>
              <a:gd name="connsiteX10" fmla="*/ 321945 w 557212"/>
              <a:gd name="connsiteY10" fmla="*/ 451485 h 762000"/>
              <a:gd name="connsiteX11" fmla="*/ 321945 w 557212"/>
              <a:gd name="connsiteY11" fmla="*/ 453390 h 762000"/>
              <a:gd name="connsiteX12" fmla="*/ 304800 w 557212"/>
              <a:gd name="connsiteY12" fmla="*/ 464820 h 762000"/>
              <a:gd name="connsiteX13" fmla="*/ 309563 w 557212"/>
              <a:gd name="connsiteY13" fmla="*/ 242888 h 762000"/>
              <a:gd name="connsiteX14" fmla="*/ 340995 w 557212"/>
              <a:gd name="connsiteY14" fmla="*/ 235268 h 762000"/>
              <a:gd name="connsiteX15" fmla="*/ 360045 w 557212"/>
              <a:gd name="connsiteY15" fmla="*/ 269558 h 762000"/>
              <a:gd name="connsiteX16" fmla="*/ 383858 w 557212"/>
              <a:gd name="connsiteY16" fmla="*/ 279083 h 762000"/>
              <a:gd name="connsiteX17" fmla="*/ 383858 w 557212"/>
              <a:gd name="connsiteY17" fmla="*/ 279083 h 762000"/>
              <a:gd name="connsiteX18" fmla="*/ 481013 w 557212"/>
              <a:gd name="connsiteY18" fmla="*/ 221933 h 762000"/>
              <a:gd name="connsiteX19" fmla="*/ 420053 w 557212"/>
              <a:gd name="connsiteY19" fmla="*/ 189548 h 762000"/>
              <a:gd name="connsiteX20" fmla="*/ 353378 w 557212"/>
              <a:gd name="connsiteY20" fmla="*/ 195263 h 762000"/>
              <a:gd name="connsiteX21" fmla="*/ 323850 w 557212"/>
              <a:gd name="connsiteY21" fmla="*/ 198120 h 762000"/>
              <a:gd name="connsiteX22" fmla="*/ 369570 w 557212"/>
              <a:gd name="connsiteY22" fmla="*/ 115253 h 762000"/>
              <a:gd name="connsiteX23" fmla="*/ 380048 w 557212"/>
              <a:gd name="connsiteY23" fmla="*/ 116205 h 762000"/>
              <a:gd name="connsiteX24" fmla="*/ 429578 w 557212"/>
              <a:gd name="connsiteY24" fmla="*/ 66675 h 762000"/>
              <a:gd name="connsiteX25" fmla="*/ 441008 w 557212"/>
              <a:gd name="connsiteY25" fmla="*/ 0 h 762000"/>
              <a:gd name="connsiteX26" fmla="*/ 337185 w 557212"/>
              <a:gd name="connsiteY26" fmla="*/ 42863 h 762000"/>
              <a:gd name="connsiteX27" fmla="*/ 337185 w 557212"/>
              <a:gd name="connsiteY27" fmla="*/ 42863 h 762000"/>
              <a:gd name="connsiteX28" fmla="*/ 330518 w 557212"/>
              <a:gd name="connsiteY28" fmla="*/ 67628 h 762000"/>
              <a:gd name="connsiteX29" fmla="*/ 339090 w 557212"/>
              <a:gd name="connsiteY29" fmla="*/ 95250 h 762000"/>
              <a:gd name="connsiteX30" fmla="*/ 307658 w 557212"/>
              <a:gd name="connsiteY30" fmla="*/ 146685 h 762000"/>
              <a:gd name="connsiteX31" fmla="*/ 295275 w 557212"/>
              <a:gd name="connsiteY31" fmla="*/ 133350 h 762000"/>
              <a:gd name="connsiteX32" fmla="*/ 296228 w 557212"/>
              <a:gd name="connsiteY32" fmla="*/ 127635 h 762000"/>
              <a:gd name="connsiteX33" fmla="*/ 246698 w 557212"/>
              <a:gd name="connsiteY33" fmla="*/ 78105 h 762000"/>
              <a:gd name="connsiteX34" fmla="*/ 179070 w 557212"/>
              <a:gd name="connsiteY34" fmla="*/ 67628 h 762000"/>
              <a:gd name="connsiteX35" fmla="*/ 221933 w 557212"/>
              <a:gd name="connsiteY35" fmla="*/ 171450 h 762000"/>
              <a:gd name="connsiteX36" fmla="*/ 221933 w 557212"/>
              <a:gd name="connsiteY36" fmla="*/ 171450 h 762000"/>
              <a:gd name="connsiteX37" fmla="*/ 246698 w 557212"/>
              <a:gd name="connsiteY37" fmla="*/ 178118 h 762000"/>
              <a:gd name="connsiteX38" fmla="*/ 276225 w 557212"/>
              <a:gd name="connsiteY38" fmla="*/ 168593 h 762000"/>
              <a:gd name="connsiteX39" fmla="*/ 289560 w 557212"/>
              <a:gd name="connsiteY39" fmla="*/ 186690 h 762000"/>
              <a:gd name="connsiteX40" fmla="*/ 256223 w 557212"/>
              <a:gd name="connsiteY40" fmla="*/ 386715 h 762000"/>
              <a:gd name="connsiteX41" fmla="*/ 252413 w 557212"/>
              <a:gd name="connsiteY41" fmla="*/ 384810 h 762000"/>
              <a:gd name="connsiteX42" fmla="*/ 233363 w 557212"/>
              <a:gd name="connsiteY42" fmla="*/ 375285 h 762000"/>
              <a:gd name="connsiteX43" fmla="*/ 234315 w 557212"/>
              <a:gd name="connsiteY43" fmla="*/ 359093 h 762000"/>
              <a:gd name="connsiteX44" fmla="*/ 134303 w 557212"/>
              <a:gd name="connsiteY44" fmla="*/ 259080 h 762000"/>
              <a:gd name="connsiteX45" fmla="*/ 0 w 557212"/>
              <a:gd name="connsiteY45" fmla="*/ 238125 h 762000"/>
              <a:gd name="connsiteX46" fmla="*/ 86678 w 557212"/>
              <a:gd name="connsiteY46" fmla="*/ 446723 h 762000"/>
              <a:gd name="connsiteX47" fmla="*/ 86678 w 557212"/>
              <a:gd name="connsiteY47" fmla="*/ 446723 h 762000"/>
              <a:gd name="connsiteX48" fmla="*/ 136208 w 557212"/>
              <a:gd name="connsiteY48" fmla="*/ 460058 h 762000"/>
              <a:gd name="connsiteX49" fmla="*/ 221933 w 557212"/>
              <a:gd name="connsiteY49" fmla="*/ 412433 h 762000"/>
              <a:gd name="connsiteX50" fmla="*/ 237173 w 557212"/>
              <a:gd name="connsiteY50" fmla="*/ 420053 h 762000"/>
              <a:gd name="connsiteX51" fmla="*/ 261938 w 557212"/>
              <a:gd name="connsiteY51" fmla="*/ 431483 h 762000"/>
              <a:gd name="connsiteX52" fmla="*/ 274320 w 557212"/>
              <a:gd name="connsiteY52" fmla="*/ 512445 h 762000"/>
              <a:gd name="connsiteX53" fmla="*/ 287655 w 557212"/>
              <a:gd name="connsiteY53" fmla="*/ 667703 h 762000"/>
              <a:gd name="connsiteX54" fmla="*/ 239078 w 557212"/>
              <a:gd name="connsiteY54" fmla="*/ 699135 h 762000"/>
              <a:gd name="connsiteX55" fmla="*/ 178118 w 557212"/>
              <a:gd name="connsiteY55" fmla="*/ 685800 h 762000"/>
              <a:gd name="connsiteX56" fmla="*/ 51435 w 557212"/>
              <a:gd name="connsiteY56" fmla="*/ 762000 h 762000"/>
              <a:gd name="connsiteX57" fmla="*/ 545783 w 557212"/>
              <a:gd name="connsiteY57" fmla="*/ 762000 h 762000"/>
              <a:gd name="connsiteX58" fmla="*/ 437197 w 557212"/>
              <a:gd name="connsiteY58" fmla="*/ 696278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57212" h="762000">
                <a:moveTo>
                  <a:pt x="437197" y="696278"/>
                </a:moveTo>
                <a:cubicBezTo>
                  <a:pt x="411480" y="672465"/>
                  <a:pt x="377190" y="657225"/>
                  <a:pt x="340043" y="657225"/>
                </a:cubicBezTo>
                <a:cubicBezTo>
                  <a:pt x="335280" y="657225"/>
                  <a:pt x="330518" y="657225"/>
                  <a:pt x="325755" y="658178"/>
                </a:cubicBezTo>
                <a:cubicBezTo>
                  <a:pt x="328613" y="610553"/>
                  <a:pt x="320993" y="561975"/>
                  <a:pt x="311468" y="511493"/>
                </a:cubicBezTo>
                <a:cubicBezTo>
                  <a:pt x="314325" y="505778"/>
                  <a:pt x="320993" y="499110"/>
                  <a:pt x="329565" y="493395"/>
                </a:cubicBezTo>
                <a:cubicBezTo>
                  <a:pt x="345758" y="527685"/>
                  <a:pt x="380048" y="552450"/>
                  <a:pt x="421005" y="552450"/>
                </a:cubicBezTo>
                <a:cubicBezTo>
                  <a:pt x="439103" y="552450"/>
                  <a:pt x="456247" y="547688"/>
                  <a:pt x="470535" y="539115"/>
                </a:cubicBezTo>
                <a:lnTo>
                  <a:pt x="470535" y="539115"/>
                </a:lnTo>
                <a:cubicBezTo>
                  <a:pt x="547688" y="497205"/>
                  <a:pt x="557213" y="418148"/>
                  <a:pt x="557213" y="330518"/>
                </a:cubicBezTo>
                <a:cubicBezTo>
                  <a:pt x="557213" y="330518"/>
                  <a:pt x="474345" y="353378"/>
                  <a:pt x="421958" y="351473"/>
                </a:cubicBezTo>
                <a:cubicBezTo>
                  <a:pt x="366713" y="351473"/>
                  <a:pt x="321945" y="396240"/>
                  <a:pt x="321945" y="451485"/>
                </a:cubicBezTo>
                <a:cubicBezTo>
                  <a:pt x="321945" y="452438"/>
                  <a:pt x="321945" y="452438"/>
                  <a:pt x="321945" y="453390"/>
                </a:cubicBezTo>
                <a:cubicBezTo>
                  <a:pt x="316230" y="456248"/>
                  <a:pt x="310515" y="460058"/>
                  <a:pt x="304800" y="464820"/>
                </a:cubicBezTo>
                <a:cubicBezTo>
                  <a:pt x="293370" y="394335"/>
                  <a:pt x="286703" y="321945"/>
                  <a:pt x="309563" y="242888"/>
                </a:cubicBezTo>
                <a:cubicBezTo>
                  <a:pt x="319088" y="239077"/>
                  <a:pt x="330518" y="236220"/>
                  <a:pt x="340995" y="235268"/>
                </a:cubicBezTo>
                <a:cubicBezTo>
                  <a:pt x="341948" y="248602"/>
                  <a:pt x="348615" y="260985"/>
                  <a:pt x="360045" y="269558"/>
                </a:cubicBezTo>
                <a:cubicBezTo>
                  <a:pt x="367665" y="275273"/>
                  <a:pt x="375285" y="278130"/>
                  <a:pt x="383858" y="279083"/>
                </a:cubicBezTo>
                <a:lnTo>
                  <a:pt x="383858" y="279083"/>
                </a:lnTo>
                <a:cubicBezTo>
                  <a:pt x="426720" y="285750"/>
                  <a:pt x="454343" y="257175"/>
                  <a:pt x="481013" y="221933"/>
                </a:cubicBezTo>
                <a:cubicBezTo>
                  <a:pt x="481013" y="221933"/>
                  <a:pt x="441008" y="205740"/>
                  <a:pt x="420053" y="189548"/>
                </a:cubicBezTo>
                <a:cubicBezTo>
                  <a:pt x="399098" y="173355"/>
                  <a:pt x="370523" y="177165"/>
                  <a:pt x="353378" y="195263"/>
                </a:cubicBezTo>
                <a:cubicBezTo>
                  <a:pt x="343853" y="195263"/>
                  <a:pt x="333375" y="196215"/>
                  <a:pt x="323850" y="198120"/>
                </a:cubicBezTo>
                <a:cubicBezTo>
                  <a:pt x="335280" y="171450"/>
                  <a:pt x="350520" y="143828"/>
                  <a:pt x="369570" y="115253"/>
                </a:cubicBezTo>
                <a:cubicBezTo>
                  <a:pt x="373380" y="116205"/>
                  <a:pt x="376238" y="116205"/>
                  <a:pt x="380048" y="116205"/>
                </a:cubicBezTo>
                <a:cubicBezTo>
                  <a:pt x="407670" y="116205"/>
                  <a:pt x="429578" y="93345"/>
                  <a:pt x="429578" y="66675"/>
                </a:cubicBezTo>
                <a:cubicBezTo>
                  <a:pt x="429578" y="41910"/>
                  <a:pt x="441008" y="0"/>
                  <a:pt x="441008" y="0"/>
                </a:cubicBezTo>
                <a:cubicBezTo>
                  <a:pt x="397193" y="0"/>
                  <a:pt x="358140" y="4763"/>
                  <a:pt x="337185" y="42863"/>
                </a:cubicBezTo>
                <a:lnTo>
                  <a:pt x="337185" y="42863"/>
                </a:lnTo>
                <a:cubicBezTo>
                  <a:pt x="333375" y="50483"/>
                  <a:pt x="330518" y="59055"/>
                  <a:pt x="330518" y="67628"/>
                </a:cubicBezTo>
                <a:cubicBezTo>
                  <a:pt x="330518" y="78105"/>
                  <a:pt x="333375" y="86678"/>
                  <a:pt x="339090" y="95250"/>
                </a:cubicBezTo>
                <a:cubicBezTo>
                  <a:pt x="327660" y="112395"/>
                  <a:pt x="317183" y="129540"/>
                  <a:pt x="307658" y="146685"/>
                </a:cubicBezTo>
                <a:cubicBezTo>
                  <a:pt x="303848" y="141923"/>
                  <a:pt x="300038" y="138113"/>
                  <a:pt x="295275" y="133350"/>
                </a:cubicBezTo>
                <a:cubicBezTo>
                  <a:pt x="295275" y="131445"/>
                  <a:pt x="296228" y="129540"/>
                  <a:pt x="296228" y="127635"/>
                </a:cubicBezTo>
                <a:cubicBezTo>
                  <a:pt x="296228" y="100013"/>
                  <a:pt x="273368" y="78105"/>
                  <a:pt x="246698" y="78105"/>
                </a:cubicBezTo>
                <a:cubicBezTo>
                  <a:pt x="220028" y="79057"/>
                  <a:pt x="179070" y="67628"/>
                  <a:pt x="179070" y="67628"/>
                </a:cubicBezTo>
                <a:cubicBezTo>
                  <a:pt x="179070" y="111443"/>
                  <a:pt x="183833" y="150495"/>
                  <a:pt x="221933" y="171450"/>
                </a:cubicBezTo>
                <a:lnTo>
                  <a:pt x="221933" y="171450"/>
                </a:lnTo>
                <a:cubicBezTo>
                  <a:pt x="229553" y="175260"/>
                  <a:pt x="238125" y="178118"/>
                  <a:pt x="246698" y="178118"/>
                </a:cubicBezTo>
                <a:cubicBezTo>
                  <a:pt x="258128" y="178118"/>
                  <a:pt x="267653" y="174308"/>
                  <a:pt x="276225" y="168593"/>
                </a:cubicBezTo>
                <a:cubicBezTo>
                  <a:pt x="281940" y="174308"/>
                  <a:pt x="285750" y="180023"/>
                  <a:pt x="289560" y="186690"/>
                </a:cubicBezTo>
                <a:cubicBezTo>
                  <a:pt x="259080" y="257175"/>
                  <a:pt x="252413" y="323850"/>
                  <a:pt x="256223" y="386715"/>
                </a:cubicBezTo>
                <a:cubicBezTo>
                  <a:pt x="255270" y="385763"/>
                  <a:pt x="254318" y="385763"/>
                  <a:pt x="252413" y="384810"/>
                </a:cubicBezTo>
                <a:cubicBezTo>
                  <a:pt x="245745" y="381953"/>
                  <a:pt x="240030" y="378143"/>
                  <a:pt x="233363" y="375285"/>
                </a:cubicBezTo>
                <a:cubicBezTo>
                  <a:pt x="234315" y="369570"/>
                  <a:pt x="234315" y="364808"/>
                  <a:pt x="234315" y="359093"/>
                </a:cubicBezTo>
                <a:cubicBezTo>
                  <a:pt x="234315" y="303848"/>
                  <a:pt x="189548" y="259080"/>
                  <a:pt x="134303" y="259080"/>
                </a:cubicBezTo>
                <a:cubicBezTo>
                  <a:pt x="82868" y="260985"/>
                  <a:pt x="0" y="238125"/>
                  <a:pt x="0" y="238125"/>
                </a:cubicBezTo>
                <a:cubicBezTo>
                  <a:pt x="0" y="325755"/>
                  <a:pt x="9525" y="403860"/>
                  <a:pt x="86678" y="446723"/>
                </a:cubicBezTo>
                <a:lnTo>
                  <a:pt x="86678" y="446723"/>
                </a:lnTo>
                <a:cubicBezTo>
                  <a:pt x="100965" y="455295"/>
                  <a:pt x="118110" y="460058"/>
                  <a:pt x="136208" y="460058"/>
                </a:cubicBezTo>
                <a:cubicBezTo>
                  <a:pt x="172403" y="460058"/>
                  <a:pt x="203835" y="441008"/>
                  <a:pt x="221933" y="412433"/>
                </a:cubicBezTo>
                <a:cubicBezTo>
                  <a:pt x="226695" y="415290"/>
                  <a:pt x="232410" y="417195"/>
                  <a:pt x="237173" y="420053"/>
                </a:cubicBezTo>
                <a:cubicBezTo>
                  <a:pt x="244793" y="423863"/>
                  <a:pt x="253365" y="427673"/>
                  <a:pt x="261938" y="431483"/>
                </a:cubicBezTo>
                <a:cubicBezTo>
                  <a:pt x="265748" y="459105"/>
                  <a:pt x="270510" y="486728"/>
                  <a:pt x="274320" y="512445"/>
                </a:cubicBezTo>
                <a:cubicBezTo>
                  <a:pt x="283845" y="566738"/>
                  <a:pt x="293370" y="619125"/>
                  <a:pt x="287655" y="667703"/>
                </a:cubicBezTo>
                <a:cubicBezTo>
                  <a:pt x="269558" y="675323"/>
                  <a:pt x="253365" y="685800"/>
                  <a:pt x="239078" y="699135"/>
                </a:cubicBezTo>
                <a:cubicBezTo>
                  <a:pt x="220980" y="690563"/>
                  <a:pt x="200025" y="685800"/>
                  <a:pt x="178118" y="685800"/>
                </a:cubicBezTo>
                <a:cubicBezTo>
                  <a:pt x="122873" y="685800"/>
                  <a:pt x="76200" y="716280"/>
                  <a:pt x="51435" y="762000"/>
                </a:cubicBezTo>
                <a:lnTo>
                  <a:pt x="545783" y="762000"/>
                </a:lnTo>
                <a:cubicBezTo>
                  <a:pt x="522922" y="724853"/>
                  <a:pt x="483870" y="700088"/>
                  <a:pt x="437197" y="696278"/>
                </a:cubicBezTo>
                <a:close/>
              </a:path>
            </a:pathLst>
          </a:custGeom>
          <a:solidFill>
            <a:srgbClr val="00185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E26ED0C3-DCE8-C032-B73E-D60132C70524}"/>
              </a:ext>
            </a:extLst>
          </p:cNvPr>
          <p:cNvPicPr>
            <a:picLocks noChangeAspect="1"/>
          </p:cNvPicPr>
          <p:nvPr/>
        </p:nvPicPr>
        <p:blipFill>
          <a:blip r:embed="rId7"/>
          <a:stretch>
            <a:fillRect/>
          </a:stretch>
        </p:blipFill>
        <p:spPr>
          <a:xfrm>
            <a:off x="1092833" y="1929947"/>
            <a:ext cx="1298561" cy="1292464"/>
          </a:xfrm>
          <a:prstGeom prst="rect">
            <a:avLst/>
          </a:prstGeom>
        </p:spPr>
      </p:pic>
    </p:spTree>
    <p:extLst>
      <p:ext uri="{BB962C8B-B14F-4D97-AF65-F5344CB8AC3E}">
        <p14:creationId xmlns:p14="http://schemas.microsoft.com/office/powerpoint/2010/main" val="3342141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000"/>
            <a:lum/>
          </a:blip>
          <a:srcRect/>
          <a:tile tx="0" ty="0" sx="50000" sy="50000" flip="none" algn="ctr"/>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4489F6-C57A-4A1B-9A67-3BB4727DD7D8}"/>
              </a:ext>
            </a:extLst>
          </p:cNvPr>
          <p:cNvSpPr>
            <a:spLocks noGrp="1"/>
          </p:cNvSpPr>
          <p:nvPr>
            <p:ph idx="1"/>
          </p:nvPr>
        </p:nvSpPr>
        <p:spPr>
          <a:xfrm>
            <a:off x="369116" y="1141833"/>
            <a:ext cx="5134061" cy="5594059"/>
          </a:xfrm>
        </p:spPr>
        <p:txBody>
          <a:bodyPr>
            <a:normAutofit fontScale="92500"/>
          </a:bodyPr>
          <a:lstStyle/>
          <a:p>
            <a:pPr marL="0" indent="0" algn="just">
              <a:buNone/>
            </a:pPr>
            <a:r>
              <a:rPr lang="en-US" sz="1700" dirty="0">
                <a:solidFill>
                  <a:schemeClr val="tx1"/>
                </a:solidFill>
                <a:latin typeface="Calibri" panose="020F0502020204030204" pitchFamily="34" charset="0"/>
                <a:cs typeface="Calibri" panose="020F0502020204030204" pitchFamily="34" charset="0"/>
              </a:rPr>
              <a:t>The </a:t>
            </a:r>
            <a:r>
              <a:rPr lang="en-US" sz="1700" i="1" dirty="0">
                <a:solidFill>
                  <a:schemeClr val="tx1"/>
                </a:solidFill>
                <a:latin typeface="Calibri" panose="020F0502020204030204" pitchFamily="34" charset="0"/>
                <a:cs typeface="Calibri" panose="020F0502020204030204" pitchFamily="34" charset="0"/>
              </a:rPr>
              <a:t>number</a:t>
            </a:r>
            <a:r>
              <a:rPr lang="en-US" sz="1700" dirty="0">
                <a:solidFill>
                  <a:schemeClr val="tx1"/>
                </a:solidFill>
                <a:latin typeface="Calibri" panose="020F0502020204030204" pitchFamily="34" charset="0"/>
                <a:cs typeface="Calibri" panose="020F0502020204030204" pitchFamily="34" charset="0"/>
              </a:rPr>
              <a:t> of Periods needed to setup your Bell Schedule and create your Sections is </a:t>
            </a:r>
            <a:r>
              <a:rPr lang="en-US" sz="1700" i="1" dirty="0">
                <a:solidFill>
                  <a:schemeClr val="tx1"/>
                </a:solidFill>
                <a:latin typeface="Calibri" panose="020F0502020204030204" pitchFamily="34" charset="0"/>
                <a:cs typeface="Calibri" panose="020F0502020204030204" pitchFamily="34" charset="0"/>
              </a:rPr>
              <a:t>selected</a:t>
            </a:r>
            <a:r>
              <a:rPr lang="en-US" sz="1700" dirty="0">
                <a:solidFill>
                  <a:schemeClr val="tx1"/>
                </a:solidFill>
                <a:latin typeface="Calibri" panose="020F0502020204030204" pitchFamily="34" charset="0"/>
                <a:cs typeface="Calibri" panose="020F0502020204030204" pitchFamily="34" charset="0"/>
              </a:rPr>
              <a:t> from your schools Year Term.</a:t>
            </a:r>
          </a:p>
          <a:p>
            <a:pPr marL="457189" indent="-457189" algn="just">
              <a:buFont typeface="+mj-lt"/>
              <a:buAutoNum type="arabicPeriod"/>
            </a:pPr>
            <a:r>
              <a:rPr lang="en-US" sz="1700" dirty="0">
                <a:solidFill>
                  <a:schemeClr val="tx1"/>
                </a:solidFill>
                <a:latin typeface="Calibri" panose="020F0502020204030204" pitchFamily="34" charset="0"/>
                <a:cs typeface="Calibri" panose="020F0502020204030204" pitchFamily="34" charset="0"/>
              </a:rPr>
              <a:t>PS Start Page &gt; School &gt; Years &amp; Terms &gt; Year Term.</a:t>
            </a:r>
          </a:p>
          <a:p>
            <a:pPr marL="457189" indent="-457189" algn="just">
              <a:buFont typeface="+mj-lt"/>
              <a:buAutoNum type="arabicPeriod"/>
            </a:pPr>
            <a:r>
              <a:rPr lang="en-US" sz="1700" dirty="0">
                <a:solidFill>
                  <a:schemeClr val="tx1"/>
                </a:solidFill>
                <a:latin typeface="Calibri" panose="020F0502020204030204" pitchFamily="34" charset="0"/>
                <a:cs typeface="Calibri" panose="020F0502020204030204" pitchFamily="34" charset="0"/>
              </a:rPr>
              <a:t>Select from the </a:t>
            </a:r>
            <a:r>
              <a:rPr lang="en-US" sz="1700" b="1" dirty="0">
                <a:solidFill>
                  <a:schemeClr val="tx1"/>
                </a:solidFill>
                <a:latin typeface="Calibri" panose="020F0502020204030204" pitchFamily="34" charset="0"/>
                <a:cs typeface="Calibri" panose="020F0502020204030204" pitchFamily="34" charset="0"/>
              </a:rPr>
              <a:t>Periods</a:t>
            </a:r>
            <a:r>
              <a:rPr lang="en-US" sz="1700" dirty="0">
                <a:solidFill>
                  <a:schemeClr val="tx1"/>
                </a:solidFill>
                <a:latin typeface="Calibri" panose="020F0502020204030204" pitchFamily="34" charset="0"/>
                <a:cs typeface="Calibri" panose="020F0502020204030204" pitchFamily="34" charset="0"/>
              </a:rPr>
              <a:t> dropdown the number of Periods you will need to create a functioning schedule in PowerSchool.</a:t>
            </a:r>
          </a:p>
          <a:p>
            <a:pPr marL="0" indent="0" algn="just">
              <a:buNone/>
            </a:pPr>
            <a:r>
              <a:rPr lang="en-US" sz="1700" dirty="0">
                <a:solidFill>
                  <a:schemeClr val="tx1"/>
                </a:solidFill>
                <a:latin typeface="Calibri" panose="020F0502020204030204" pitchFamily="34" charset="0"/>
                <a:cs typeface="Calibri" panose="020F0502020204030204" pitchFamily="34" charset="0"/>
              </a:rPr>
              <a:t>Changing the number of </a:t>
            </a:r>
            <a:r>
              <a:rPr lang="en-US" sz="1700" b="1" dirty="0">
                <a:solidFill>
                  <a:schemeClr val="tx1"/>
                </a:solidFill>
                <a:latin typeface="Calibri" panose="020F0502020204030204" pitchFamily="34" charset="0"/>
                <a:cs typeface="Calibri" panose="020F0502020204030204" pitchFamily="34" charset="0"/>
              </a:rPr>
              <a:t>Periods</a:t>
            </a:r>
            <a:r>
              <a:rPr lang="en-US" sz="1700" dirty="0">
                <a:solidFill>
                  <a:schemeClr val="tx1"/>
                </a:solidFill>
                <a:latin typeface="Calibri" panose="020F0502020204030204" pitchFamily="34" charset="0"/>
                <a:cs typeface="Calibri" panose="020F0502020204030204" pitchFamily="34" charset="0"/>
              </a:rPr>
              <a:t> (decreasing or increasing) after school has started will result in associated data being permanently deleted or orphaned and is NOT recommended. Instead, it is HIGHLY RECOMMENDED to, during the summer, select more </a:t>
            </a:r>
            <a:r>
              <a:rPr lang="en-US" sz="1700" b="1" dirty="0">
                <a:solidFill>
                  <a:schemeClr val="tx1"/>
                </a:solidFill>
                <a:latin typeface="Calibri" panose="020F0502020204030204" pitchFamily="34" charset="0"/>
                <a:cs typeface="Calibri" panose="020F0502020204030204" pitchFamily="34" charset="0"/>
              </a:rPr>
              <a:t>Periods</a:t>
            </a:r>
            <a:r>
              <a:rPr lang="en-US" sz="1700" dirty="0">
                <a:solidFill>
                  <a:schemeClr val="tx1"/>
                </a:solidFill>
                <a:latin typeface="Calibri" panose="020F0502020204030204" pitchFamily="34" charset="0"/>
                <a:cs typeface="Calibri" panose="020F0502020204030204" pitchFamily="34" charset="0"/>
              </a:rPr>
              <a:t> than needed.</a:t>
            </a:r>
          </a:p>
          <a:p>
            <a:pPr algn="just">
              <a:buFont typeface="Wingdings" panose="05000000000000000000" pitchFamily="2" charset="2"/>
              <a:buChar char="§"/>
            </a:pPr>
            <a:r>
              <a:rPr lang="en-US" sz="1700" dirty="0">
                <a:solidFill>
                  <a:schemeClr val="tx1"/>
                </a:solidFill>
                <a:latin typeface="Calibri" panose="020F0502020204030204" pitchFamily="34" charset="0"/>
                <a:cs typeface="Calibri" panose="020F0502020204030204" pitchFamily="34" charset="0"/>
              </a:rPr>
              <a:t>For elementary schools, think of </a:t>
            </a:r>
            <a:r>
              <a:rPr lang="en-US" sz="1700" b="1" dirty="0">
                <a:solidFill>
                  <a:schemeClr val="tx1"/>
                </a:solidFill>
                <a:latin typeface="Calibri" panose="020F0502020204030204" pitchFamily="34" charset="0"/>
                <a:cs typeface="Calibri" panose="020F0502020204030204" pitchFamily="34" charset="0"/>
              </a:rPr>
              <a:t>Periods</a:t>
            </a:r>
            <a:r>
              <a:rPr lang="en-US" sz="1700" dirty="0">
                <a:solidFill>
                  <a:schemeClr val="tx1"/>
                </a:solidFill>
                <a:latin typeface="Calibri" panose="020F0502020204030204" pitchFamily="34" charset="0"/>
                <a:cs typeface="Calibri" panose="020F0502020204030204" pitchFamily="34" charset="0"/>
              </a:rPr>
              <a:t> as placeholders rather than timeslots. For Homeroom, one </a:t>
            </a:r>
            <a:r>
              <a:rPr lang="en-US" sz="1700" b="1" dirty="0">
                <a:solidFill>
                  <a:schemeClr val="tx1"/>
                </a:solidFill>
                <a:latin typeface="Calibri" panose="020F0502020204030204" pitchFamily="34" charset="0"/>
                <a:cs typeface="Calibri" panose="020F0502020204030204" pitchFamily="34" charset="0"/>
              </a:rPr>
              <a:t>Period</a:t>
            </a:r>
            <a:r>
              <a:rPr lang="en-US" sz="1700" dirty="0">
                <a:solidFill>
                  <a:schemeClr val="tx1"/>
                </a:solidFill>
                <a:latin typeface="Calibri" panose="020F0502020204030204" pitchFamily="34" charset="0"/>
                <a:cs typeface="Calibri" panose="020F0502020204030204" pitchFamily="34" charset="0"/>
              </a:rPr>
              <a:t> is needed to define in the Bell Schedule and placeholder </a:t>
            </a:r>
            <a:r>
              <a:rPr lang="en-US" sz="1700" b="1" dirty="0">
                <a:solidFill>
                  <a:schemeClr val="tx1"/>
                </a:solidFill>
                <a:latin typeface="Calibri" panose="020F0502020204030204" pitchFamily="34" charset="0"/>
                <a:cs typeface="Calibri" panose="020F0502020204030204" pitchFamily="34" charset="0"/>
              </a:rPr>
              <a:t>Periods</a:t>
            </a:r>
            <a:r>
              <a:rPr lang="en-US" sz="1700" dirty="0">
                <a:solidFill>
                  <a:schemeClr val="tx1"/>
                </a:solidFill>
                <a:latin typeface="Calibri" panose="020F0502020204030204" pitchFamily="34" charset="0"/>
                <a:cs typeface="Calibri" panose="020F0502020204030204" pitchFamily="34" charset="0"/>
              </a:rPr>
              <a:t> are needed for each subject (core and related arts) to create sections. </a:t>
            </a:r>
          </a:p>
          <a:p>
            <a:pPr algn="just">
              <a:buFont typeface="Wingdings" panose="05000000000000000000" pitchFamily="2" charset="2"/>
              <a:buChar char="§"/>
            </a:pPr>
            <a:r>
              <a:rPr lang="en-US" sz="1700" dirty="0">
                <a:solidFill>
                  <a:schemeClr val="tx1"/>
                </a:solidFill>
                <a:latin typeface="Calibri" panose="020F0502020204030204" pitchFamily="34" charset="0"/>
                <a:cs typeface="Calibri" panose="020F0502020204030204" pitchFamily="34" charset="0"/>
              </a:rPr>
              <a:t>For middle and high schools, defined </a:t>
            </a:r>
            <a:r>
              <a:rPr lang="en-US" sz="1700" b="1" dirty="0">
                <a:solidFill>
                  <a:schemeClr val="tx1"/>
                </a:solidFill>
                <a:latin typeface="Calibri" panose="020F0502020204030204" pitchFamily="34" charset="0"/>
                <a:cs typeface="Calibri" panose="020F0502020204030204" pitchFamily="34" charset="0"/>
              </a:rPr>
              <a:t>Periods</a:t>
            </a:r>
            <a:r>
              <a:rPr lang="en-US" sz="1700" dirty="0">
                <a:solidFill>
                  <a:schemeClr val="tx1"/>
                </a:solidFill>
                <a:latin typeface="Calibri" panose="020F0502020204030204" pitchFamily="34" charset="0"/>
                <a:cs typeface="Calibri" panose="020F0502020204030204" pitchFamily="34" charset="0"/>
              </a:rPr>
              <a:t> are required for each meeting or class. </a:t>
            </a:r>
          </a:p>
          <a:p>
            <a:pPr algn="just">
              <a:buFont typeface="Wingdings" panose="05000000000000000000" pitchFamily="2" charset="2"/>
              <a:buChar char="§"/>
            </a:pPr>
            <a:r>
              <a:rPr lang="en-US" sz="1700" dirty="0">
                <a:solidFill>
                  <a:schemeClr val="tx1"/>
                </a:solidFill>
                <a:latin typeface="Calibri" panose="020F0502020204030204" pitchFamily="34" charset="0"/>
                <a:cs typeface="Calibri" panose="020F0502020204030204" pitchFamily="34" charset="0"/>
              </a:rPr>
              <a:t>Total up all Periods needed + 2 and make your selection.</a:t>
            </a:r>
          </a:p>
        </p:txBody>
      </p:sp>
      <p:grpSp>
        <p:nvGrpSpPr>
          <p:cNvPr id="11" name="Group 10">
            <a:extLst>
              <a:ext uri="{FF2B5EF4-FFF2-40B4-BE49-F238E27FC236}">
                <a16:creationId xmlns:a16="http://schemas.microsoft.com/office/drawing/2014/main" id="{747AF242-CCF8-7181-86A1-EB01D99D28DC}"/>
              </a:ext>
            </a:extLst>
          </p:cNvPr>
          <p:cNvGrpSpPr/>
          <p:nvPr/>
        </p:nvGrpSpPr>
        <p:grpSpPr>
          <a:xfrm>
            <a:off x="6367795" y="2780529"/>
            <a:ext cx="4649747" cy="2386841"/>
            <a:chOff x="7340918" y="2403023"/>
            <a:chExt cx="4649746" cy="2386841"/>
          </a:xfrm>
        </p:grpSpPr>
        <p:pic>
          <p:nvPicPr>
            <p:cNvPr id="5" name="Picture 4">
              <a:extLst>
                <a:ext uri="{FF2B5EF4-FFF2-40B4-BE49-F238E27FC236}">
                  <a16:creationId xmlns:a16="http://schemas.microsoft.com/office/drawing/2014/main" id="{2D26013D-B81B-4A49-88E9-836B6B4EEBE7}"/>
                </a:ext>
              </a:extLst>
            </p:cNvPr>
            <p:cNvPicPr>
              <a:picLocks noChangeAspect="1"/>
            </p:cNvPicPr>
            <p:nvPr/>
          </p:nvPicPr>
          <p:blipFill>
            <a:blip r:embed="rId3"/>
            <a:stretch>
              <a:fillRect/>
            </a:stretch>
          </p:blipFill>
          <p:spPr>
            <a:xfrm>
              <a:off x="7340918" y="2403023"/>
              <a:ext cx="4649746" cy="23868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a:extLst>
                <a:ext uri="{FF2B5EF4-FFF2-40B4-BE49-F238E27FC236}">
                  <a16:creationId xmlns:a16="http://schemas.microsoft.com/office/drawing/2014/main" id="{C8AC512F-42C4-41BD-820F-095E7F1AB278}"/>
                </a:ext>
              </a:extLst>
            </p:cNvPr>
            <p:cNvSpPr/>
            <p:nvPr/>
          </p:nvSpPr>
          <p:spPr>
            <a:xfrm>
              <a:off x="7483530" y="3808602"/>
              <a:ext cx="3187817" cy="2936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grpSp>
      <p:sp>
        <p:nvSpPr>
          <p:cNvPr id="8" name="Title 1">
            <a:extLst>
              <a:ext uri="{FF2B5EF4-FFF2-40B4-BE49-F238E27FC236}">
                <a16:creationId xmlns:a16="http://schemas.microsoft.com/office/drawing/2014/main" id="{16539C10-2196-40FD-AEF8-B043F4D0FE99}"/>
              </a:ext>
            </a:extLst>
          </p:cNvPr>
          <p:cNvSpPr txBox="1">
            <a:spLocks/>
          </p:cNvSpPr>
          <p:nvPr/>
        </p:nvSpPr>
        <p:spPr>
          <a:xfrm>
            <a:off x="-188442" y="122109"/>
            <a:ext cx="12568883" cy="800681"/>
          </a:xfrm>
          <a:prstGeom prst="rect">
            <a:avLst/>
          </a:prstGeom>
          <a:solidFill>
            <a:schemeClr val="accent1">
              <a:lumMod val="20000"/>
              <a:lumOff val="8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sz="4400" b="1" dirty="0">
                <a:solidFill>
                  <a:srgbClr val="5F5B52"/>
                </a:solidFill>
                <a:latin typeface="Calibri" panose="020F0502020204030204" pitchFamily="34" charset="0"/>
                <a:cs typeface="Calibri" panose="020F0502020204030204" pitchFamily="34" charset="0"/>
                <a:sym typeface="Arial"/>
              </a:rPr>
              <a:t>   Periods:  Selecting How Many Are Needed</a:t>
            </a:r>
            <a:endParaRPr lang="en-US" b="1" dirty="0">
              <a:solidFill>
                <a:srgbClr val="5F5B52"/>
              </a:solidFill>
              <a:latin typeface="Calibri" panose="020F0502020204030204" pitchFamily="34" charset="0"/>
              <a:cs typeface="Calibri" panose="020F0502020204030204" pitchFamily="34" charset="0"/>
              <a:sym typeface="Arial"/>
            </a:endParaRPr>
          </a:p>
        </p:txBody>
      </p:sp>
      <p:pic>
        <p:nvPicPr>
          <p:cNvPr id="10" name="Picture 9">
            <a:extLst>
              <a:ext uri="{FF2B5EF4-FFF2-40B4-BE49-F238E27FC236}">
                <a16:creationId xmlns:a16="http://schemas.microsoft.com/office/drawing/2014/main" id="{64C3AAFA-3795-1701-EE33-090AFFD5733A}"/>
              </a:ext>
            </a:extLst>
          </p:cNvPr>
          <p:cNvPicPr>
            <a:picLocks noChangeAspect="1"/>
          </p:cNvPicPr>
          <p:nvPr/>
        </p:nvPicPr>
        <p:blipFill>
          <a:blip r:embed="rId4"/>
          <a:stretch>
            <a:fillRect/>
          </a:stretch>
        </p:blipFill>
        <p:spPr>
          <a:xfrm>
            <a:off x="5687737" y="2037992"/>
            <a:ext cx="6400800" cy="239731"/>
          </a:xfrm>
          <a:prstGeom prst="rect">
            <a:avLst/>
          </a:prstGeom>
          <a:ln w="38100">
            <a:solidFill>
              <a:schemeClr val="tx1"/>
            </a:solidFill>
          </a:ln>
          <a:effectLst>
            <a:outerShdw blurRad="50800" dist="38100" dir="5400000" algn="t" rotWithShape="0">
              <a:prstClr val="black">
                <a:alpha val="40000"/>
              </a:prstClr>
            </a:outerShdw>
          </a:effectLst>
        </p:spPr>
      </p:pic>
      <p:sp>
        <p:nvSpPr>
          <p:cNvPr id="12" name="Oval 11">
            <a:extLst>
              <a:ext uri="{FF2B5EF4-FFF2-40B4-BE49-F238E27FC236}">
                <a16:creationId xmlns:a16="http://schemas.microsoft.com/office/drawing/2014/main" id="{356F1FE9-78A7-268F-EB42-29C2FA616FF6}"/>
              </a:ext>
            </a:extLst>
          </p:cNvPr>
          <p:cNvSpPr/>
          <p:nvPr/>
        </p:nvSpPr>
        <p:spPr>
          <a:xfrm>
            <a:off x="5629014" y="2050236"/>
            <a:ext cx="654341" cy="21524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Tree>
    <p:extLst>
      <p:ext uri="{BB962C8B-B14F-4D97-AF65-F5344CB8AC3E}">
        <p14:creationId xmlns:p14="http://schemas.microsoft.com/office/powerpoint/2010/main" val="359150453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DF329D-CBE0-415E-A38F-7D44AF6138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466BE98-0341-4CFA-8601-3E68FB730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39937"/>
            <a:ext cx="4525605" cy="577812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80539" y="1458180"/>
            <a:ext cx="3100522" cy="3941640"/>
          </a:xfrm>
        </p:spPr>
        <p:txBody>
          <a:bodyPr>
            <a:normAutofit/>
          </a:bodyPr>
          <a:lstStyle/>
          <a:p>
            <a:r>
              <a:rPr lang="en-US" sz="2800">
                <a:solidFill>
                  <a:schemeClr val="bg1"/>
                </a:solidFill>
              </a:rPr>
              <a:t>Data Access Tags</a:t>
            </a:r>
          </a:p>
        </p:txBody>
      </p:sp>
      <p:sp>
        <p:nvSpPr>
          <p:cNvPr id="19" name="Rectangle 13">
            <a:extLst>
              <a:ext uri="{FF2B5EF4-FFF2-40B4-BE49-F238E27FC236}">
                <a16:creationId xmlns:a16="http://schemas.microsoft.com/office/drawing/2014/main" id="{663E89A1-984A-4500-9453-4203AD1B8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9937"/>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
        <p:nvSpPr>
          <p:cNvPr id="20" name="Rectangle 15">
            <a:extLst>
              <a:ext uri="{FF2B5EF4-FFF2-40B4-BE49-F238E27FC236}">
                <a16:creationId xmlns:a16="http://schemas.microsoft.com/office/drawing/2014/main" id="{B3FD642B-C569-4ABB-AE20-EFA6BC995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54055"/>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A92FED3-1F18-4138-B4E4-627D78B00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64601"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2" name="Content Placeholder 2">
            <a:extLst>
              <a:ext uri="{FF2B5EF4-FFF2-40B4-BE49-F238E27FC236}">
                <a16:creationId xmlns:a16="http://schemas.microsoft.com/office/drawing/2014/main" id="{1468F58B-9134-7B83-3781-5E7D70DEE4CE}"/>
              </a:ext>
            </a:extLst>
          </p:cNvPr>
          <p:cNvGraphicFramePr>
            <a:graphicFrameLocks noGrp="1"/>
          </p:cNvGraphicFramePr>
          <p:nvPr>
            <p:ph idx="1"/>
          </p:nvPr>
        </p:nvGraphicFramePr>
        <p:xfrm>
          <a:off x="4610101" y="539937"/>
          <a:ext cx="6210299" cy="5060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8864059" y="5505956"/>
            <a:ext cx="3149227" cy="316240"/>
          </a:xfrm>
          <a:prstGeom prst="rect">
            <a:avLst/>
          </a:prstGeom>
        </p:spPr>
        <p:txBody>
          <a:bodyPr wrap="square">
            <a:spAutoFit/>
          </a:bodyPr>
          <a:lstStyle/>
          <a:p>
            <a:pPr marL="0" marR="0" lvl="0" indent="0" algn="l" defTabSz="475488" rtl="0" eaLnBrk="1" fontAlgn="auto" latinLnBrk="0" hangingPunct="1">
              <a:lnSpc>
                <a:spcPct val="100000"/>
              </a:lnSpc>
              <a:spcBef>
                <a:spcPts val="0"/>
              </a:spcBef>
              <a:spcAft>
                <a:spcPts val="600"/>
              </a:spcAft>
              <a:buClrTx/>
              <a:buSzTx/>
              <a:buFontTx/>
              <a:buNone/>
              <a:tabLst/>
              <a:defRPr/>
            </a:pPr>
            <a:r>
              <a:rPr kumimoji="0" lang="en-US" sz="1455"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DAT Supplement Guide</a:t>
            </a:r>
            <a:endParaRPr kumimoji="0" lang="en-US" sz="279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B86ED77-6CB8-67A4-BD1E-9A71CCE8C591}"/>
              </a:ext>
            </a:extLst>
          </p:cNvPr>
          <p:cNvSpPr txBox="1"/>
          <p:nvPr/>
        </p:nvSpPr>
        <p:spPr>
          <a:xfrm>
            <a:off x="7584103" y="5242162"/>
            <a:ext cx="36103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For more information on Data Access Tags Click here:</a:t>
            </a:r>
          </a:p>
        </p:txBody>
      </p:sp>
    </p:spTree>
    <p:extLst>
      <p:ext uri="{BB962C8B-B14F-4D97-AF65-F5344CB8AC3E}">
        <p14:creationId xmlns:p14="http://schemas.microsoft.com/office/powerpoint/2010/main" val="264417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4221B58-9083-A527-3482-490F3800BC49}"/>
              </a:ext>
            </a:extLst>
          </p:cNvPr>
          <p:cNvSpPr>
            <a:spLocks noGrp="1"/>
          </p:cNvSpPr>
          <p:nvPr>
            <p:ph type="title"/>
          </p:nvPr>
        </p:nvSpPr>
        <p:spPr>
          <a:xfrm>
            <a:off x="838200" y="557188"/>
            <a:ext cx="10515600" cy="1133499"/>
          </a:xfrm>
        </p:spPr>
        <p:txBody>
          <a:bodyPr>
            <a:normAutofit/>
          </a:bodyPr>
          <a:lstStyle/>
          <a:p>
            <a:pPr algn="ctr"/>
            <a:r>
              <a:rPr lang="en-US" sz="5200" dirty="0">
                <a:solidFill>
                  <a:schemeClr val="accent1">
                    <a:lumMod val="50000"/>
                  </a:schemeClr>
                </a:solidFill>
              </a:rPr>
              <a:t>Contact Information DATs</a:t>
            </a:r>
          </a:p>
        </p:txBody>
      </p:sp>
      <p:graphicFrame>
        <p:nvGraphicFramePr>
          <p:cNvPr id="5" name="Content Placeholder 2">
            <a:extLst>
              <a:ext uri="{FF2B5EF4-FFF2-40B4-BE49-F238E27FC236}">
                <a16:creationId xmlns:a16="http://schemas.microsoft.com/office/drawing/2014/main" id="{869CC3F7-6BBE-A4EB-79D6-D631033BC934}"/>
              </a:ext>
            </a:extLst>
          </p:cNvPr>
          <p:cNvGraphicFramePr>
            <a:graphicFrameLocks noGrp="1"/>
          </p:cNvGraphicFramePr>
          <p:nvPr>
            <p:ph idx="1"/>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Connector 5">
            <a:extLst>
              <a:ext uri="{FF2B5EF4-FFF2-40B4-BE49-F238E27FC236}">
                <a16:creationId xmlns:a16="http://schemas.microsoft.com/office/drawing/2014/main" id="{30411BA0-5C04-C79F-9EC8-32A07A7C7798}"/>
              </a:ext>
            </a:extLst>
          </p:cNvPr>
          <p:cNvCxnSpPr>
            <a:cxnSpLocks/>
          </p:cNvCxnSpPr>
          <p:nvPr/>
        </p:nvCxnSpPr>
        <p:spPr>
          <a:xfrm>
            <a:off x="2323750" y="1535185"/>
            <a:ext cx="754170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049357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947844B-744F-5695-322C-66B14DD640CF}"/>
              </a:ext>
            </a:extLst>
          </p:cNvPr>
          <p:cNvSpPr>
            <a:spLocks noGrp="1"/>
          </p:cNvSpPr>
          <p:nvPr>
            <p:ph type="title"/>
          </p:nvPr>
        </p:nvSpPr>
        <p:spPr>
          <a:xfrm>
            <a:off x="0" y="0"/>
            <a:ext cx="10515600" cy="988853"/>
          </a:xfrm>
        </p:spPr>
        <p:txBody>
          <a:bodyPr>
            <a:normAutofit/>
          </a:bodyPr>
          <a:lstStyle/>
          <a:p>
            <a:r>
              <a:rPr lang="en-US" sz="6000" dirty="0">
                <a:solidFill>
                  <a:schemeClr val="accent1">
                    <a:lumMod val="50000"/>
                  </a:schemeClr>
                </a:solidFill>
              </a:rPr>
              <a:t>Before Getting Started</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CF4FBA5-C683-5709-ED8C-8CD72ED2CB6A}"/>
              </a:ext>
            </a:extLst>
          </p:cNvPr>
          <p:cNvSpPr>
            <a:spLocks noGrp="1"/>
          </p:cNvSpPr>
          <p:nvPr>
            <p:ph idx="1"/>
          </p:nvPr>
        </p:nvSpPr>
        <p:spPr>
          <a:xfrm>
            <a:off x="896923" y="1204839"/>
            <a:ext cx="10235268" cy="4793289"/>
          </a:xfrm>
        </p:spPr>
        <p:txBody>
          <a:bodyPr>
            <a:normAutofit/>
          </a:bodyPr>
          <a:lstStyle/>
          <a:p>
            <a:pPr>
              <a:buFont typeface="Arial" panose="020B0604020202020204" pitchFamily="34" charset="0"/>
              <a:buChar char="•"/>
            </a:pPr>
            <a:r>
              <a:rPr lang="en-US" sz="1800" b="0" i="0" dirty="0">
                <a:effectLst/>
                <a:ea typeface="Roboto Black" panose="020B0604020202020204" pitchFamily="2" charset="0"/>
                <a:cs typeface="Roboto Black" panose="020B0604020202020204" pitchFamily="2" charset="0"/>
              </a:rPr>
              <a:t>The *</a:t>
            </a:r>
            <a:r>
              <a:rPr lang="en-US" sz="1800" b="0" i="0" dirty="0" err="1">
                <a:effectLst/>
                <a:ea typeface="Roboto Black" panose="020B0604020202020204" pitchFamily="2" charset="0"/>
                <a:cs typeface="Roboto Black" panose="020B0604020202020204" pitchFamily="2" charset="0"/>
              </a:rPr>
              <a:t>contact_info</a:t>
            </a:r>
            <a:r>
              <a:rPr lang="en-US" sz="1800" b="0" i="0" dirty="0">
                <a:effectLst/>
                <a:ea typeface="Roboto Black" panose="020B0604020202020204" pitchFamily="2" charset="0"/>
                <a:cs typeface="Roboto Black" panose="020B0604020202020204" pitchFamily="2" charset="0"/>
              </a:rPr>
              <a:t> DAT is always run from the student's perspective.</a:t>
            </a:r>
          </a:p>
          <a:p>
            <a:pPr>
              <a:buFont typeface="Arial" panose="020B0604020202020204" pitchFamily="34" charset="0"/>
              <a:buChar char="•"/>
            </a:pPr>
            <a:r>
              <a:rPr lang="en-US" sz="1800" b="0" i="0" dirty="0">
                <a:effectLst/>
                <a:ea typeface="Roboto Black" panose="020B0604020202020204" pitchFamily="2" charset="0"/>
                <a:cs typeface="Roboto Black" panose="020B0604020202020204" pitchFamily="2" charset="0"/>
              </a:rPr>
              <a:t>The DAT starts with a list of contacts for each student, ordered based on the priority order than can be seen on the Students Contact page.</a:t>
            </a:r>
          </a:p>
          <a:p>
            <a:pPr>
              <a:buFont typeface="Arial" panose="020B0604020202020204" pitchFamily="34" charset="0"/>
              <a:buChar char="•"/>
            </a:pPr>
            <a:r>
              <a:rPr lang="en-US" sz="1800" b="0" i="0" dirty="0">
                <a:effectLst/>
                <a:ea typeface="Roboto Black" panose="020B0604020202020204" pitchFamily="2" charset="0"/>
                <a:cs typeface="Roboto Black" panose="020B0604020202020204" pitchFamily="2" charset="0"/>
              </a:rPr>
              <a:t>Each contact can have several addresses, emails, or phone numbers that are sorted in ascending priority order for each category. These contact items have attributes such as "Type" than can be used to filter the list.</a:t>
            </a:r>
          </a:p>
          <a:p>
            <a:r>
              <a:rPr lang="en-US" sz="1800" dirty="0">
                <a:ea typeface="Roboto Black" panose="020B0604020202020204" pitchFamily="2" charset="0"/>
                <a:cs typeface="Roboto Black" panose="020B0604020202020204" pitchFamily="2" charset="0"/>
              </a:rPr>
              <a:t>The items in the remaining filtered list are assigned a temporary index for reference within the DAT. For example, when a contact has 2 phones with type "Home" and 2 phones with type "Work", if the DAT has filtered to only Home phones then then index 2 will reference the second "Home" phone even if it started out as the 3rd phone number in the unfiltered list.</a:t>
            </a:r>
          </a:p>
          <a:p>
            <a:r>
              <a:rPr lang="en-US" sz="1800" dirty="0">
                <a:ea typeface="Roboto Black" panose="020B0604020202020204" pitchFamily="2" charset="0"/>
                <a:cs typeface="Roboto Black" panose="020B0604020202020204" pitchFamily="2" charset="0"/>
              </a:rPr>
              <a:t>If an expression resolves to nothing, an empty string is returned. For example, a request to display the 3rd Home phone in a list of 2.</a:t>
            </a:r>
          </a:p>
          <a:p>
            <a:r>
              <a:rPr lang="en-US" sz="1800" dirty="0">
                <a:ea typeface="Roboto Black" panose="020B0604020202020204" pitchFamily="2" charset="0"/>
                <a:cs typeface="Roboto Black" panose="020B0604020202020204" pitchFamily="2" charset="0"/>
              </a:rPr>
              <a:t>If an expression is not allowed to return a field due to the user's Field Level Security role restrictions, a string of five asterisks is returned (*****).</a:t>
            </a:r>
          </a:p>
        </p:txBody>
      </p:sp>
    </p:spTree>
    <p:extLst>
      <p:ext uri="{BB962C8B-B14F-4D97-AF65-F5344CB8AC3E}">
        <p14:creationId xmlns:p14="http://schemas.microsoft.com/office/powerpoint/2010/main" val="7620941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7844B-744F-5695-322C-66B14DD640CF}"/>
              </a:ext>
            </a:extLst>
          </p:cNvPr>
          <p:cNvSpPr>
            <a:spLocks noGrp="1"/>
          </p:cNvSpPr>
          <p:nvPr>
            <p:ph type="title"/>
          </p:nvPr>
        </p:nvSpPr>
        <p:spPr>
          <a:xfrm>
            <a:off x="762001" y="1138266"/>
            <a:ext cx="9390528" cy="791202"/>
          </a:xfrm>
        </p:spPr>
        <p:txBody>
          <a:bodyPr anchor="t">
            <a:normAutofit/>
          </a:bodyPr>
          <a:lstStyle/>
          <a:p>
            <a:r>
              <a:rPr lang="en-US" sz="4800" dirty="0">
                <a:solidFill>
                  <a:schemeClr val="accent1">
                    <a:lumMod val="75000"/>
                  </a:schemeClr>
                </a:solidFill>
              </a:rPr>
              <a:t>Default (No Arguments Form)</a:t>
            </a:r>
          </a:p>
        </p:txBody>
      </p:sp>
      <p:cxnSp>
        <p:nvCxnSpPr>
          <p:cNvPr id="8" name="Straight Connector 7">
            <a:extLst>
              <a:ext uri="{FF2B5EF4-FFF2-40B4-BE49-F238E27FC236}">
                <a16:creationId xmlns:a16="http://schemas.microsoft.com/office/drawing/2014/main" id="{D2C4353C-C927-1758-0BEF-21E9E0D816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5CF4FBA5-C683-5709-ED8C-8CD72ED2CB6A}"/>
              </a:ext>
            </a:extLst>
          </p:cNvPr>
          <p:cNvSpPr>
            <a:spLocks noGrp="1"/>
          </p:cNvSpPr>
          <p:nvPr>
            <p:ph idx="1"/>
          </p:nvPr>
        </p:nvSpPr>
        <p:spPr>
          <a:xfrm>
            <a:off x="762001" y="2551176"/>
            <a:ext cx="11074865" cy="3602935"/>
          </a:xfrm>
        </p:spPr>
        <p:txBody>
          <a:bodyPr>
            <a:normAutofit/>
          </a:bodyPr>
          <a:lstStyle/>
          <a:p>
            <a:pPr>
              <a:buFont typeface="Arial" panose="020B0604020202020204" pitchFamily="34" charset="0"/>
              <a:buChar char="•"/>
            </a:pPr>
            <a:r>
              <a:rPr lang="en-US" sz="3200" b="0" i="0" dirty="0">
                <a:solidFill>
                  <a:schemeClr val="accent1">
                    <a:lumMod val="75000"/>
                  </a:schemeClr>
                </a:solidFill>
                <a:effectLst/>
                <a:latin typeface="Roboto" panose="02000000000000000000" pitchFamily="2" charset="0"/>
              </a:rPr>
              <a:t>For the quickest results in calling the *</a:t>
            </a:r>
            <a:r>
              <a:rPr lang="en-US" sz="3200" b="0" i="0" dirty="0" err="1">
                <a:solidFill>
                  <a:schemeClr val="accent1">
                    <a:lumMod val="75000"/>
                  </a:schemeClr>
                </a:solidFill>
                <a:effectLst/>
                <a:latin typeface="Roboto" panose="02000000000000000000" pitchFamily="2" charset="0"/>
              </a:rPr>
              <a:t>contact_info</a:t>
            </a:r>
            <a:r>
              <a:rPr lang="en-US" sz="3200" b="0" i="0" dirty="0">
                <a:solidFill>
                  <a:schemeClr val="accent1">
                    <a:lumMod val="75000"/>
                  </a:schemeClr>
                </a:solidFill>
                <a:effectLst/>
                <a:latin typeface="Roboto" panose="02000000000000000000" pitchFamily="2" charset="0"/>
              </a:rPr>
              <a:t> DAT in PowerSchool, use ~(*</a:t>
            </a:r>
            <a:r>
              <a:rPr lang="en-US" sz="3200" b="0" i="0" dirty="0" err="1">
                <a:solidFill>
                  <a:schemeClr val="accent1">
                    <a:lumMod val="75000"/>
                  </a:schemeClr>
                </a:solidFill>
                <a:effectLst/>
                <a:latin typeface="Roboto" panose="02000000000000000000" pitchFamily="2" charset="0"/>
              </a:rPr>
              <a:t>contact_info</a:t>
            </a:r>
            <a:r>
              <a:rPr lang="en-US" sz="3200" b="0" i="0" dirty="0">
                <a:solidFill>
                  <a:schemeClr val="accent1">
                    <a:lumMod val="75000"/>
                  </a:schemeClr>
                </a:solidFill>
                <a:effectLst/>
                <a:latin typeface="Roboto" panose="02000000000000000000" pitchFamily="2" charset="0"/>
              </a:rPr>
              <a:t>). </a:t>
            </a:r>
          </a:p>
          <a:p>
            <a:pPr>
              <a:buFont typeface="Arial" panose="020B0604020202020204" pitchFamily="34" charset="0"/>
              <a:buChar char="•"/>
            </a:pPr>
            <a:r>
              <a:rPr lang="en-US" sz="3200" b="0" i="0" dirty="0">
                <a:solidFill>
                  <a:schemeClr val="accent1">
                    <a:lumMod val="75000"/>
                  </a:schemeClr>
                </a:solidFill>
                <a:effectLst/>
                <a:latin typeface="Roboto" panose="02000000000000000000" pitchFamily="2" charset="0"/>
              </a:rPr>
              <a:t>Doing so, returns the student's first contact's prefix, first name, middle name, last name, and suffix, , such as Dr. Herman Webster </a:t>
            </a:r>
            <a:r>
              <a:rPr lang="en-US" sz="3200" b="0" i="0" dirty="0" err="1">
                <a:solidFill>
                  <a:schemeClr val="accent1">
                    <a:lumMod val="75000"/>
                  </a:schemeClr>
                </a:solidFill>
                <a:effectLst/>
                <a:latin typeface="Roboto" panose="02000000000000000000" pitchFamily="2" charset="0"/>
              </a:rPr>
              <a:t>Mudgett</a:t>
            </a:r>
            <a:r>
              <a:rPr lang="en-US" sz="3200" b="0" i="0" dirty="0">
                <a:solidFill>
                  <a:schemeClr val="accent1">
                    <a:lumMod val="75000"/>
                  </a:schemeClr>
                </a:solidFill>
                <a:effectLst/>
                <a:latin typeface="Roboto" panose="02000000000000000000" pitchFamily="2" charset="0"/>
              </a:rPr>
              <a:t> Sr..</a:t>
            </a:r>
            <a:endParaRPr lang="en-US" sz="3200" dirty="0">
              <a:solidFill>
                <a:schemeClr val="accent1">
                  <a:lumMod val="75000"/>
                </a:schemeClr>
              </a:solidFill>
            </a:endParaRPr>
          </a:p>
        </p:txBody>
      </p:sp>
    </p:spTree>
    <p:extLst>
      <p:ext uri="{BB962C8B-B14F-4D97-AF65-F5344CB8AC3E}">
        <p14:creationId xmlns:p14="http://schemas.microsoft.com/office/powerpoint/2010/main" val="185922135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AE60-9B81-EFAE-0A41-FBF9D95F95D8}"/>
              </a:ext>
            </a:extLst>
          </p:cNvPr>
          <p:cNvSpPr>
            <a:spLocks noGrp="1"/>
          </p:cNvSpPr>
          <p:nvPr>
            <p:ph type="title"/>
          </p:nvPr>
        </p:nvSpPr>
        <p:spPr>
          <a:xfrm>
            <a:off x="0" y="0"/>
            <a:ext cx="10515600" cy="767389"/>
          </a:xfrm>
        </p:spPr>
        <p:txBody>
          <a:bodyPr/>
          <a:lstStyle/>
          <a:p>
            <a:r>
              <a:rPr lang="en-US" dirty="0">
                <a:solidFill>
                  <a:schemeClr val="accent1">
                    <a:lumMod val="75000"/>
                  </a:schemeClr>
                </a:solidFill>
              </a:rPr>
              <a:t>Commonly Used Contact DATs</a:t>
            </a:r>
          </a:p>
        </p:txBody>
      </p:sp>
      <p:sp>
        <p:nvSpPr>
          <p:cNvPr id="3" name="Content Placeholder 2">
            <a:extLst>
              <a:ext uri="{FF2B5EF4-FFF2-40B4-BE49-F238E27FC236}">
                <a16:creationId xmlns:a16="http://schemas.microsoft.com/office/drawing/2014/main" id="{35774B89-9123-238E-6C2F-127C33412D26}"/>
              </a:ext>
            </a:extLst>
          </p:cNvPr>
          <p:cNvSpPr>
            <a:spLocks noGrp="1"/>
          </p:cNvSpPr>
          <p:nvPr>
            <p:ph idx="1"/>
          </p:nvPr>
        </p:nvSpPr>
        <p:spPr>
          <a:xfrm>
            <a:off x="68160" y="1120651"/>
            <a:ext cx="12055679" cy="5553511"/>
          </a:xfrm>
        </p:spPr>
        <p:txBody>
          <a:bodyPr>
            <a:normAutofit fontScale="62500" lnSpcReduction="20000"/>
          </a:bodyPr>
          <a:lstStyle/>
          <a:p>
            <a:pPr marL="0" indent="0" algn="l">
              <a:buNone/>
            </a:pPr>
            <a:r>
              <a:rPr lang="en-US" sz="4500" b="1" i="0" u="sng" dirty="0">
                <a:solidFill>
                  <a:schemeClr val="accent1">
                    <a:lumMod val="75000"/>
                  </a:schemeClr>
                </a:solidFill>
                <a:effectLst/>
                <a:cs typeface="Calibri Light" panose="020F0302020204030204" pitchFamily="34" charset="0"/>
              </a:rPr>
              <a:t>Examples:</a:t>
            </a:r>
          </a:p>
          <a:p>
            <a:pPr marL="0" indent="0" algn="l">
              <a:buNone/>
            </a:pPr>
            <a:endParaRPr lang="en-US" sz="4500" b="1" i="0" dirty="0">
              <a:solidFill>
                <a:schemeClr val="accent1">
                  <a:lumMod val="75000"/>
                </a:schemeClr>
              </a:solidFill>
              <a:effectLst/>
              <a:cs typeface="Calibri Light" panose="020F0302020204030204" pitchFamily="34" charset="0"/>
            </a:endParaRPr>
          </a:p>
          <a:p>
            <a:pPr algn="l">
              <a:buFont typeface="Arial" panose="020B0604020202020204" pitchFamily="34" charset="0"/>
              <a:buChar char="•"/>
            </a:pPr>
            <a:r>
              <a:rPr lang="en-US" sz="3200" b="1" i="0" dirty="0">
                <a:solidFill>
                  <a:schemeClr val="accent1">
                    <a:lumMod val="75000"/>
                  </a:schemeClr>
                </a:solidFill>
                <a:effectLst/>
                <a:cs typeface="Calibri Light" panose="020F0302020204030204" pitchFamily="34" charset="0"/>
              </a:rPr>
              <a:t>Contact Names:</a:t>
            </a:r>
            <a:r>
              <a:rPr lang="en-US" sz="3200" b="0" i="0" dirty="0">
                <a:solidFill>
                  <a:schemeClr val="accent1">
                    <a:lumMod val="75000"/>
                  </a:schemeClr>
                </a:solidFill>
                <a:effectLst/>
                <a:cs typeface="Calibri Light" panose="020F0302020204030204" pitchFamily="34" charset="0"/>
              </a:rPr>
              <a:t> ^(*</a:t>
            </a:r>
            <a:r>
              <a:rPr lang="en-US" sz="3200" b="0" i="0" dirty="0" err="1">
                <a:solidFill>
                  <a:schemeClr val="accent1">
                    <a:lumMod val="75000"/>
                  </a:schemeClr>
                </a:solidFill>
                <a:effectLst/>
                <a:cs typeface="Calibri Light" panose="020F0302020204030204" pitchFamily="34" charset="0"/>
              </a:rPr>
              <a:t>contact_info;WHICH-PERS</a:t>
            </a:r>
            <a:r>
              <a:rPr lang="en-US" sz="3200" b="0" i="0" dirty="0">
                <a:solidFill>
                  <a:schemeClr val="accent1">
                    <a:lumMod val="75000"/>
                  </a:schemeClr>
                </a:solidFill>
                <a:effectLst/>
                <a:cs typeface="Calibri Light" panose="020F0302020204030204" pitchFamily="34" charset="0"/>
              </a:rPr>
              <a:t>=1;VAL=</a:t>
            </a:r>
            <a:r>
              <a:rPr lang="en-US" sz="3200" b="0" i="0" dirty="0" err="1">
                <a:solidFill>
                  <a:schemeClr val="accent1">
                    <a:lumMod val="75000"/>
                  </a:schemeClr>
                </a:solidFill>
                <a:effectLst/>
                <a:cs typeface="Calibri Light" panose="020F0302020204030204" pitchFamily="34" charset="0"/>
              </a:rPr>
              <a:t>lastfirst</a:t>
            </a:r>
            <a:r>
              <a:rPr lang="en-US" sz="3200" b="0" i="0" dirty="0">
                <a:solidFill>
                  <a:schemeClr val="accent1">
                    <a:lumMod val="75000"/>
                  </a:schemeClr>
                </a:solidFill>
                <a:effectLst/>
                <a:cs typeface="Calibri Light" panose="020F0302020204030204" pitchFamily="34" charset="0"/>
              </a:rPr>
              <a:t>)</a:t>
            </a:r>
          </a:p>
          <a:p>
            <a:pPr marL="0" indent="0" algn="l">
              <a:buNone/>
            </a:pPr>
            <a:r>
              <a:rPr lang="en-US" sz="3200" b="0" i="0" dirty="0">
                <a:solidFill>
                  <a:schemeClr val="accent1">
                    <a:lumMod val="75000"/>
                  </a:schemeClr>
                </a:solidFill>
                <a:effectLst/>
                <a:cs typeface="Calibri Light" panose="020F0302020204030204" pitchFamily="34" charset="0"/>
              </a:rPr>
              <a:t> </a:t>
            </a:r>
          </a:p>
          <a:p>
            <a:r>
              <a:rPr lang="en-US" sz="3200" b="1" i="0" dirty="0">
                <a:solidFill>
                  <a:schemeClr val="accent1">
                    <a:lumMod val="75000"/>
                  </a:schemeClr>
                </a:solidFill>
                <a:effectLst/>
                <a:cs typeface="Calibri Light" panose="020F0302020204030204" pitchFamily="34" charset="0"/>
              </a:rPr>
              <a:t>Contact Name and Relationship: </a:t>
            </a:r>
            <a:r>
              <a:rPr lang="en-US" sz="3200" b="0" i="0" dirty="0">
                <a:solidFill>
                  <a:schemeClr val="accent1">
                    <a:lumMod val="75000"/>
                  </a:schemeClr>
                </a:solidFill>
                <a:effectLst/>
                <a:cs typeface="Calibri Light" panose="020F0302020204030204" pitchFamily="34" charset="0"/>
              </a:rPr>
              <a:t>^(*</a:t>
            </a:r>
            <a:r>
              <a:rPr lang="en-US" sz="3200" b="0" i="0" dirty="0" err="1">
                <a:solidFill>
                  <a:schemeClr val="accent1">
                    <a:lumMod val="75000"/>
                  </a:schemeClr>
                </a:solidFill>
                <a:effectLst/>
                <a:cs typeface="Calibri Light" panose="020F0302020204030204" pitchFamily="34" charset="0"/>
              </a:rPr>
              <a:t>Contact_info;WHICH-PERS</a:t>
            </a:r>
            <a:r>
              <a:rPr lang="en-US" sz="3200" b="0" i="0" dirty="0">
                <a:solidFill>
                  <a:schemeClr val="accent1">
                    <a:lumMod val="75000"/>
                  </a:schemeClr>
                </a:solidFill>
                <a:effectLst/>
                <a:cs typeface="Calibri Light" panose="020F0302020204030204" pitchFamily="34" charset="0"/>
              </a:rPr>
              <a:t>=1;CAT=</a:t>
            </a:r>
            <a:r>
              <a:rPr lang="en-US" sz="3200" b="0" i="0" dirty="0" err="1">
                <a:solidFill>
                  <a:schemeClr val="accent1">
                    <a:lumMod val="75000"/>
                  </a:schemeClr>
                </a:solidFill>
                <a:effectLst/>
                <a:cs typeface="Calibri Light" panose="020F0302020204030204" pitchFamily="34" charset="0"/>
              </a:rPr>
              <a:t>demo,rel;VAL</a:t>
            </a:r>
            <a:r>
              <a:rPr lang="en-US" sz="3200" b="0" i="0" dirty="0">
                <a:solidFill>
                  <a:schemeClr val="accent1">
                    <a:lumMod val="75000"/>
                  </a:schemeClr>
                </a:solidFill>
                <a:effectLst/>
                <a:cs typeface="Calibri Light" panose="020F0302020204030204" pitchFamily="34" charset="0"/>
              </a:rPr>
              <a:t>=</a:t>
            </a:r>
            <a:r>
              <a:rPr lang="en-US" sz="3200" b="0" i="0" dirty="0" err="1">
                <a:solidFill>
                  <a:schemeClr val="accent1">
                    <a:lumMod val="75000"/>
                  </a:schemeClr>
                </a:solidFill>
                <a:effectLst/>
                <a:cs typeface="Calibri Light" panose="020F0302020204030204" pitchFamily="34" charset="0"/>
              </a:rPr>
              <a:t>lastfirst,relationship</a:t>
            </a:r>
            <a:r>
              <a:rPr lang="en-US" sz="3200" b="0" i="0" dirty="0">
                <a:solidFill>
                  <a:schemeClr val="accent1">
                    <a:lumMod val="75000"/>
                  </a:schemeClr>
                </a:solidFill>
                <a:effectLst/>
                <a:cs typeface="Calibri Light" panose="020F0302020204030204" pitchFamily="34" charset="0"/>
              </a:rPr>
              <a:t>)</a:t>
            </a:r>
          </a:p>
          <a:p>
            <a:pPr marL="0" indent="0">
              <a:buNone/>
            </a:pPr>
            <a:endParaRPr lang="en-US" sz="3200" b="0" i="0" dirty="0">
              <a:solidFill>
                <a:schemeClr val="accent1">
                  <a:lumMod val="75000"/>
                </a:schemeClr>
              </a:solidFill>
              <a:effectLst/>
              <a:cs typeface="Calibri Light" panose="020F0302020204030204" pitchFamily="34" charset="0"/>
            </a:endParaRPr>
          </a:p>
          <a:p>
            <a:r>
              <a:rPr lang="en-US" sz="3200" b="1" i="0" dirty="0">
                <a:solidFill>
                  <a:schemeClr val="accent1">
                    <a:lumMod val="75000"/>
                  </a:schemeClr>
                </a:solidFill>
                <a:effectLst/>
                <a:cs typeface="Calibri Light" panose="020F0302020204030204" pitchFamily="34" charset="0"/>
              </a:rPr>
              <a:t>Contact Name and Email address: </a:t>
            </a:r>
            <a:r>
              <a:rPr lang="en-US" sz="3200" b="0" i="0" dirty="0">
                <a:solidFill>
                  <a:schemeClr val="accent1">
                    <a:lumMod val="75000"/>
                  </a:schemeClr>
                </a:solidFill>
                <a:effectLst/>
                <a:cs typeface="Calibri Light" panose="020F0302020204030204" pitchFamily="34" charset="0"/>
              </a:rPr>
              <a:t>^(*</a:t>
            </a:r>
            <a:r>
              <a:rPr lang="en-US" sz="3200" b="0" i="0" dirty="0" err="1">
                <a:solidFill>
                  <a:schemeClr val="accent1">
                    <a:lumMod val="75000"/>
                  </a:schemeClr>
                </a:solidFill>
                <a:effectLst/>
                <a:cs typeface="Calibri Light" panose="020F0302020204030204" pitchFamily="34" charset="0"/>
              </a:rPr>
              <a:t>Contact_info;WHICH-PERS</a:t>
            </a:r>
            <a:r>
              <a:rPr lang="en-US" sz="3200" b="0" i="0" dirty="0">
                <a:solidFill>
                  <a:schemeClr val="accent1">
                    <a:lumMod val="75000"/>
                  </a:schemeClr>
                </a:solidFill>
                <a:effectLst/>
                <a:cs typeface="Calibri Light" panose="020F0302020204030204" pitchFamily="34" charset="0"/>
              </a:rPr>
              <a:t>=1;CAT=</a:t>
            </a:r>
            <a:r>
              <a:rPr lang="en-US" sz="3200" b="0" i="0" dirty="0" err="1">
                <a:solidFill>
                  <a:schemeClr val="accent1">
                    <a:lumMod val="75000"/>
                  </a:schemeClr>
                </a:solidFill>
                <a:effectLst/>
                <a:cs typeface="Calibri Light" panose="020F0302020204030204" pitchFamily="34" charset="0"/>
              </a:rPr>
              <a:t>demo,email;VAL</a:t>
            </a:r>
            <a:r>
              <a:rPr lang="en-US" sz="3200" b="0" i="0" dirty="0">
                <a:solidFill>
                  <a:schemeClr val="accent1">
                    <a:lumMod val="75000"/>
                  </a:schemeClr>
                </a:solidFill>
                <a:effectLst/>
                <a:cs typeface="Calibri Light" panose="020F0302020204030204" pitchFamily="34" charset="0"/>
              </a:rPr>
              <a:t>=</a:t>
            </a:r>
            <a:r>
              <a:rPr lang="en-US" sz="3200" b="0" i="0" dirty="0" err="1">
                <a:solidFill>
                  <a:schemeClr val="accent1">
                    <a:lumMod val="75000"/>
                  </a:schemeClr>
                </a:solidFill>
                <a:effectLst/>
                <a:cs typeface="Calibri Light" panose="020F0302020204030204" pitchFamily="34" charset="0"/>
              </a:rPr>
              <a:t>lastfirst,email</a:t>
            </a:r>
            <a:r>
              <a:rPr lang="en-US" sz="3200" b="0" i="0" dirty="0">
                <a:solidFill>
                  <a:schemeClr val="accent1">
                    <a:lumMod val="75000"/>
                  </a:schemeClr>
                </a:solidFill>
                <a:effectLst/>
                <a:cs typeface="Calibri Light" panose="020F0302020204030204" pitchFamily="34" charset="0"/>
              </a:rPr>
              <a:t>)</a:t>
            </a:r>
          </a:p>
          <a:p>
            <a:pPr marL="0" indent="0" algn="l">
              <a:buNone/>
            </a:pPr>
            <a:r>
              <a:rPr lang="en-US" sz="3200" b="0" i="0" dirty="0">
                <a:solidFill>
                  <a:schemeClr val="accent1">
                    <a:lumMod val="75000"/>
                  </a:schemeClr>
                </a:solidFill>
                <a:effectLst/>
                <a:cs typeface="Calibri Light" panose="020F0302020204030204" pitchFamily="34" charset="0"/>
              </a:rPr>
              <a:t> </a:t>
            </a:r>
          </a:p>
          <a:p>
            <a:r>
              <a:rPr lang="en-US" sz="3200" b="1" i="0" dirty="0">
                <a:solidFill>
                  <a:schemeClr val="accent1">
                    <a:lumMod val="75000"/>
                  </a:schemeClr>
                </a:solidFill>
                <a:effectLst/>
                <a:cs typeface="Calibri Light" panose="020F0302020204030204" pitchFamily="34" charset="0"/>
              </a:rPr>
              <a:t>Contact Name and Mailing Address:</a:t>
            </a:r>
          </a:p>
          <a:p>
            <a:pPr marL="0" indent="0" algn="l">
              <a:buNone/>
            </a:pPr>
            <a:r>
              <a:rPr lang="en-US" sz="3200" b="0" i="0" dirty="0">
                <a:solidFill>
                  <a:schemeClr val="accent1">
                    <a:lumMod val="75000"/>
                  </a:schemeClr>
                </a:solidFill>
                <a:effectLst/>
                <a:cs typeface="Calibri Light" panose="020F0302020204030204" pitchFamily="34" charset="0"/>
              </a:rPr>
              <a:t> </a:t>
            </a:r>
          </a:p>
          <a:p>
            <a:pPr marL="457200" lvl="1" indent="0">
              <a:buNone/>
            </a:pPr>
            <a:r>
              <a:rPr lang="en-US" sz="3200" b="0" i="0" dirty="0">
                <a:solidFill>
                  <a:schemeClr val="accent1">
                    <a:lumMod val="75000"/>
                  </a:schemeClr>
                </a:solidFill>
                <a:effectLst/>
                <a:cs typeface="Calibri Light" panose="020F0302020204030204" pitchFamily="34" charset="0"/>
              </a:rPr>
              <a:t>^(*</a:t>
            </a:r>
            <a:r>
              <a:rPr lang="en-US" sz="3200" b="0" i="0" dirty="0" err="1">
                <a:solidFill>
                  <a:schemeClr val="accent1">
                    <a:lumMod val="75000"/>
                  </a:schemeClr>
                </a:solidFill>
                <a:effectLst/>
                <a:cs typeface="Calibri Light" panose="020F0302020204030204" pitchFamily="34" charset="0"/>
              </a:rPr>
              <a:t>Contact_info;WHICH-PERS</a:t>
            </a:r>
            <a:r>
              <a:rPr lang="en-US" sz="3200" b="0" i="0" dirty="0">
                <a:solidFill>
                  <a:schemeClr val="accent1">
                    <a:lumMod val="75000"/>
                  </a:schemeClr>
                </a:solidFill>
                <a:effectLst/>
                <a:cs typeface="Calibri Light" panose="020F0302020204030204" pitchFamily="34" charset="0"/>
              </a:rPr>
              <a:t>=1;CAT=</a:t>
            </a:r>
            <a:r>
              <a:rPr lang="en-US" sz="3200" b="0" i="0" dirty="0" err="1">
                <a:solidFill>
                  <a:schemeClr val="accent1">
                    <a:lumMod val="75000"/>
                  </a:schemeClr>
                </a:solidFill>
                <a:effectLst/>
                <a:cs typeface="Calibri Light" panose="020F0302020204030204" pitchFamily="34" charset="0"/>
              </a:rPr>
              <a:t>demo,addr;VAL</a:t>
            </a:r>
            <a:r>
              <a:rPr lang="en-US" sz="3200" b="0" i="0" dirty="0">
                <a:solidFill>
                  <a:schemeClr val="accent1">
                    <a:lumMod val="75000"/>
                  </a:schemeClr>
                </a:solidFill>
                <a:effectLst/>
                <a:cs typeface="Calibri Light" panose="020F0302020204030204" pitchFamily="34" charset="0"/>
              </a:rPr>
              <a:t>=</a:t>
            </a:r>
            <a:r>
              <a:rPr lang="en-US" sz="3200" b="0" i="0" dirty="0" err="1">
                <a:solidFill>
                  <a:schemeClr val="accent1">
                    <a:lumMod val="75000"/>
                  </a:schemeClr>
                </a:solidFill>
                <a:effectLst/>
                <a:cs typeface="Calibri Light" panose="020F0302020204030204" pitchFamily="34" charset="0"/>
              </a:rPr>
              <a:t>lastfirst,street,city,stateprovince,postalcode</a:t>
            </a:r>
            <a:r>
              <a:rPr lang="en-US" sz="3200" b="0" i="0" dirty="0">
                <a:solidFill>
                  <a:schemeClr val="accent1">
                    <a:lumMod val="75000"/>
                  </a:schemeClr>
                </a:solidFill>
                <a:effectLst/>
                <a:cs typeface="Calibri Light" panose="020F0302020204030204" pitchFamily="34" charset="0"/>
              </a:rPr>
              <a:t>)</a:t>
            </a:r>
          </a:p>
          <a:p>
            <a:pPr marL="0" indent="0" algn="l">
              <a:buNone/>
            </a:pPr>
            <a:r>
              <a:rPr lang="en-US" sz="3200" b="0" i="0" dirty="0">
                <a:solidFill>
                  <a:schemeClr val="accent1">
                    <a:lumMod val="75000"/>
                  </a:schemeClr>
                </a:solidFill>
                <a:effectLst/>
                <a:cs typeface="Calibri Light" panose="020F0302020204030204" pitchFamily="34" charset="0"/>
              </a:rPr>
              <a:t> </a:t>
            </a:r>
          </a:p>
          <a:p>
            <a:r>
              <a:rPr lang="en-US" sz="3200" b="1" i="0" dirty="0">
                <a:solidFill>
                  <a:schemeClr val="accent1">
                    <a:lumMod val="75000"/>
                  </a:schemeClr>
                </a:solidFill>
                <a:effectLst/>
                <a:cs typeface="Calibri Light" panose="020F0302020204030204" pitchFamily="34" charset="0"/>
              </a:rPr>
              <a:t>Contact Name and Phone Numbers:</a:t>
            </a:r>
          </a:p>
          <a:p>
            <a:pPr marL="0" indent="0" algn="l">
              <a:buNone/>
            </a:pPr>
            <a:r>
              <a:rPr lang="en-US" sz="3200" b="0" i="0" dirty="0">
                <a:solidFill>
                  <a:schemeClr val="accent1">
                    <a:lumMod val="75000"/>
                  </a:schemeClr>
                </a:solidFill>
                <a:effectLst/>
                <a:cs typeface="Calibri Light" panose="020F0302020204030204" pitchFamily="34" charset="0"/>
              </a:rPr>
              <a:t> </a:t>
            </a:r>
          </a:p>
          <a:p>
            <a:pPr marL="457200" lvl="1" indent="0">
              <a:buNone/>
            </a:pPr>
            <a:r>
              <a:rPr lang="en-US" sz="3200" b="0" i="0" dirty="0">
                <a:solidFill>
                  <a:schemeClr val="accent1">
                    <a:lumMod val="75000"/>
                  </a:schemeClr>
                </a:solidFill>
                <a:effectLst/>
                <a:cs typeface="Calibri Light" panose="020F0302020204030204" pitchFamily="34" charset="0"/>
              </a:rPr>
              <a:t>^(*</a:t>
            </a:r>
            <a:r>
              <a:rPr lang="en-US" sz="3200" b="0" i="0" dirty="0" err="1">
                <a:solidFill>
                  <a:schemeClr val="accent1">
                    <a:lumMod val="75000"/>
                  </a:schemeClr>
                </a:solidFill>
                <a:effectLst/>
                <a:cs typeface="Calibri Light" panose="020F0302020204030204" pitchFamily="34" charset="0"/>
              </a:rPr>
              <a:t>Contact_info;WHICH-PERS</a:t>
            </a:r>
            <a:r>
              <a:rPr lang="en-US" sz="3200" b="0" i="0" dirty="0">
                <a:solidFill>
                  <a:schemeClr val="accent1">
                    <a:lumMod val="75000"/>
                  </a:schemeClr>
                </a:solidFill>
                <a:effectLst/>
                <a:cs typeface="Calibri Light" panose="020F0302020204030204" pitchFamily="34" charset="0"/>
              </a:rPr>
              <a:t>=1;CAT=</a:t>
            </a:r>
            <a:r>
              <a:rPr lang="en-US" sz="3200" b="0" i="0" dirty="0" err="1">
                <a:solidFill>
                  <a:schemeClr val="accent1">
                    <a:lumMod val="75000"/>
                  </a:schemeClr>
                </a:solidFill>
                <a:effectLst/>
                <a:cs typeface="Calibri Light" panose="020F0302020204030204" pitchFamily="34" charset="0"/>
              </a:rPr>
              <a:t>demo,phone;VAL</a:t>
            </a:r>
            <a:r>
              <a:rPr lang="en-US" sz="3200" b="0" i="0" dirty="0">
                <a:solidFill>
                  <a:schemeClr val="accent1">
                    <a:lumMod val="75000"/>
                  </a:schemeClr>
                </a:solidFill>
                <a:effectLst/>
                <a:cs typeface="Calibri Light" panose="020F0302020204030204" pitchFamily="34" charset="0"/>
              </a:rPr>
              <a:t>=</a:t>
            </a:r>
            <a:r>
              <a:rPr lang="en-US" sz="3200" b="0" i="0" dirty="0" err="1">
                <a:solidFill>
                  <a:schemeClr val="accent1">
                    <a:lumMod val="75000"/>
                  </a:schemeClr>
                </a:solidFill>
                <a:effectLst/>
                <a:cs typeface="Calibri Light" panose="020F0302020204030204" pitchFamily="34" charset="0"/>
              </a:rPr>
              <a:t>lastfirst,phone</a:t>
            </a:r>
            <a:r>
              <a:rPr lang="en-US" sz="3200" b="0" i="0" dirty="0">
                <a:solidFill>
                  <a:schemeClr val="accent1">
                    <a:lumMod val="75000"/>
                  </a:schemeClr>
                </a:solidFill>
                <a:effectLst/>
                <a:cs typeface="Calibri Light" panose="020F0302020204030204" pitchFamily="34" charset="0"/>
              </a:rPr>
              <a:t>)</a:t>
            </a:r>
          </a:p>
          <a:p>
            <a:pPr marL="0" indent="0" algn="l">
              <a:buNone/>
            </a:pPr>
            <a:r>
              <a:rPr lang="en-US" b="0" i="0" dirty="0">
                <a:solidFill>
                  <a:srgbClr val="404040"/>
                </a:solidFill>
                <a:effectLst/>
                <a:latin typeface="Open Sans" panose="020B0606030504020204" pitchFamily="34" charset="0"/>
              </a:rPr>
              <a:t> </a:t>
            </a:r>
          </a:p>
          <a:p>
            <a:pPr marL="0" indent="0" algn="l">
              <a:buNone/>
            </a:pPr>
            <a:endParaRPr lang="en-US" b="0" i="0" dirty="0">
              <a:solidFill>
                <a:srgbClr val="404040"/>
              </a:solidFill>
              <a:effectLst/>
              <a:latin typeface="Open Sans" panose="020B0606030504020204" pitchFamily="34" charset="0"/>
            </a:endParaRPr>
          </a:p>
          <a:p>
            <a:pPr marL="0" indent="0">
              <a:buNone/>
            </a:pPr>
            <a:endParaRPr lang="en-US" dirty="0"/>
          </a:p>
        </p:txBody>
      </p:sp>
    </p:spTree>
    <p:extLst>
      <p:ext uri="{BB962C8B-B14F-4D97-AF65-F5344CB8AC3E}">
        <p14:creationId xmlns:p14="http://schemas.microsoft.com/office/powerpoint/2010/main" val="318867549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AE60-9B81-EFAE-0A41-FBF9D95F95D8}"/>
              </a:ext>
            </a:extLst>
          </p:cNvPr>
          <p:cNvSpPr>
            <a:spLocks noGrp="1"/>
          </p:cNvSpPr>
          <p:nvPr>
            <p:ph type="title"/>
          </p:nvPr>
        </p:nvSpPr>
        <p:spPr>
          <a:xfrm>
            <a:off x="74802" y="0"/>
            <a:ext cx="10515600" cy="767389"/>
          </a:xfrm>
        </p:spPr>
        <p:txBody>
          <a:bodyPr/>
          <a:lstStyle/>
          <a:p>
            <a:r>
              <a:rPr lang="en-US" dirty="0">
                <a:solidFill>
                  <a:schemeClr val="accent1">
                    <a:lumMod val="75000"/>
                  </a:schemeClr>
                </a:solidFill>
              </a:rPr>
              <a:t>Commonly used Contact DATs (cont.)</a:t>
            </a:r>
          </a:p>
        </p:txBody>
      </p:sp>
      <p:sp>
        <p:nvSpPr>
          <p:cNvPr id="3" name="Content Placeholder 2">
            <a:extLst>
              <a:ext uri="{FF2B5EF4-FFF2-40B4-BE49-F238E27FC236}">
                <a16:creationId xmlns:a16="http://schemas.microsoft.com/office/drawing/2014/main" id="{35774B89-9123-238E-6C2F-127C33412D26}"/>
              </a:ext>
            </a:extLst>
          </p:cNvPr>
          <p:cNvSpPr>
            <a:spLocks noGrp="1"/>
          </p:cNvSpPr>
          <p:nvPr>
            <p:ph idx="1"/>
          </p:nvPr>
        </p:nvSpPr>
        <p:spPr>
          <a:xfrm>
            <a:off x="310394" y="954735"/>
            <a:ext cx="11022624" cy="5553511"/>
          </a:xfrm>
        </p:spPr>
        <p:txBody>
          <a:bodyPr>
            <a:normAutofit fontScale="92500" lnSpcReduction="20000"/>
          </a:bodyPr>
          <a:lstStyle/>
          <a:p>
            <a:pPr marL="0" indent="0" algn="l">
              <a:buNone/>
            </a:pPr>
            <a:r>
              <a:rPr lang="en-US" sz="2700" b="1" i="0" u="sng" dirty="0">
                <a:solidFill>
                  <a:schemeClr val="accent1">
                    <a:lumMod val="75000"/>
                  </a:schemeClr>
                </a:solidFill>
                <a:effectLst/>
              </a:rPr>
              <a:t>Examples:</a:t>
            </a:r>
          </a:p>
          <a:p>
            <a:pPr marL="0" indent="0" algn="l">
              <a:buNone/>
            </a:pPr>
            <a:endParaRPr lang="en-US" sz="2700" b="1" i="0" dirty="0">
              <a:solidFill>
                <a:schemeClr val="accent1">
                  <a:lumMod val="75000"/>
                </a:schemeClr>
              </a:solidFill>
              <a:effectLst/>
            </a:endParaRPr>
          </a:p>
          <a:p>
            <a:pPr marL="0" indent="0" algn="l">
              <a:buNone/>
            </a:pPr>
            <a:r>
              <a:rPr lang="en-US" sz="2000" b="1" i="0" dirty="0">
                <a:solidFill>
                  <a:schemeClr val="accent1">
                    <a:lumMod val="75000"/>
                  </a:schemeClr>
                </a:solidFill>
                <a:effectLst/>
              </a:rPr>
              <a:t>Contact Name, Relationship, Phone Number, Email address, and Mailing Address:</a:t>
            </a:r>
          </a:p>
          <a:p>
            <a:pPr marL="0" indent="0" algn="l">
              <a:buNone/>
            </a:pPr>
            <a:r>
              <a:rPr lang="en-US" sz="2000" b="1" i="0" dirty="0">
                <a:solidFill>
                  <a:schemeClr val="accent1">
                    <a:lumMod val="75000"/>
                  </a:schemeClr>
                </a:solidFill>
                <a:effectLst/>
              </a:rPr>
              <a:t> </a:t>
            </a:r>
          </a:p>
          <a:p>
            <a:pPr marL="0" indent="0" algn="l">
              <a:buNone/>
            </a:pPr>
            <a:r>
              <a:rPr lang="en-US" sz="1900" i="0" dirty="0">
                <a:solidFill>
                  <a:schemeClr val="accent1">
                    <a:lumMod val="75000"/>
                  </a:schemeClr>
                </a:solidFill>
                <a:effectLst/>
              </a:rPr>
              <a:t>^(*</a:t>
            </a:r>
            <a:r>
              <a:rPr lang="en-US" sz="1900" i="0" dirty="0" err="1">
                <a:solidFill>
                  <a:schemeClr val="accent1">
                    <a:lumMod val="75000"/>
                  </a:schemeClr>
                </a:solidFill>
                <a:effectLst/>
              </a:rPr>
              <a:t>Contact_info;WHICH-PERS</a:t>
            </a:r>
            <a:r>
              <a:rPr lang="en-US" sz="1900" i="0" dirty="0">
                <a:solidFill>
                  <a:schemeClr val="accent1">
                    <a:lumMod val="75000"/>
                  </a:schemeClr>
                </a:solidFill>
                <a:effectLst/>
              </a:rPr>
              <a:t>=1;CAT=</a:t>
            </a:r>
            <a:r>
              <a:rPr lang="en-US" sz="1900" i="0" dirty="0" err="1">
                <a:solidFill>
                  <a:schemeClr val="accent1">
                    <a:lumMod val="75000"/>
                  </a:schemeClr>
                </a:solidFill>
                <a:effectLst/>
              </a:rPr>
              <a:t>demo,rel,phone,email,addr;VAL</a:t>
            </a:r>
            <a:r>
              <a:rPr lang="en-US" sz="1900" i="0" dirty="0">
                <a:solidFill>
                  <a:schemeClr val="accent1">
                    <a:lumMod val="75000"/>
                  </a:schemeClr>
                </a:solidFill>
                <a:effectLst/>
              </a:rPr>
              <a:t>=lastfirst,relationship,phone,type,email,street,city,stateprovince,postalcode)</a:t>
            </a:r>
          </a:p>
          <a:p>
            <a:pPr marL="0" indent="0" algn="l">
              <a:buNone/>
            </a:pPr>
            <a:endParaRPr lang="en-US" sz="2000" b="1" i="0" dirty="0">
              <a:solidFill>
                <a:schemeClr val="accent1">
                  <a:lumMod val="75000"/>
                </a:schemeClr>
              </a:solidFill>
              <a:effectLst/>
            </a:endParaRPr>
          </a:p>
          <a:p>
            <a:pPr marL="0" indent="0" algn="l">
              <a:buNone/>
            </a:pPr>
            <a:r>
              <a:rPr lang="en-US" sz="2000" b="1" i="0" dirty="0">
                <a:solidFill>
                  <a:schemeClr val="accent1">
                    <a:lumMod val="75000"/>
                  </a:schemeClr>
                </a:solidFill>
                <a:effectLst/>
              </a:rPr>
              <a:t> </a:t>
            </a:r>
          </a:p>
          <a:p>
            <a:pPr marL="0" indent="0" algn="l">
              <a:buNone/>
            </a:pPr>
            <a:r>
              <a:rPr lang="en-US" sz="2000" b="1" i="0" dirty="0">
                <a:solidFill>
                  <a:schemeClr val="accent1">
                    <a:lumMod val="75000"/>
                  </a:schemeClr>
                </a:solidFill>
                <a:effectLst/>
              </a:rPr>
              <a:t>Here is an example of the above DAT but with formatting for ALL contacts of the student that are access accounts and exported in column format for excel:</a:t>
            </a:r>
          </a:p>
          <a:p>
            <a:pPr marL="0" indent="0" algn="l">
              <a:buNone/>
            </a:pPr>
            <a:r>
              <a:rPr lang="en-US" sz="2000" b="1" i="0" dirty="0">
                <a:solidFill>
                  <a:schemeClr val="accent1">
                    <a:lumMod val="75000"/>
                  </a:schemeClr>
                </a:solidFill>
                <a:effectLst/>
              </a:rPr>
              <a:t> </a:t>
            </a:r>
          </a:p>
          <a:p>
            <a:pPr marL="0" indent="0" algn="l">
              <a:buNone/>
            </a:pPr>
            <a:endParaRPr lang="en-US" sz="2000" b="1" i="0" dirty="0">
              <a:solidFill>
                <a:schemeClr val="accent1">
                  <a:lumMod val="75000"/>
                </a:schemeClr>
              </a:solidFill>
              <a:effectLst/>
            </a:endParaRPr>
          </a:p>
          <a:p>
            <a:pPr marL="0" indent="0" algn="l">
              <a:buNone/>
            </a:pPr>
            <a:r>
              <a:rPr lang="en-US" sz="1900" i="0" dirty="0">
                <a:solidFill>
                  <a:schemeClr val="accent1">
                    <a:lumMod val="75000"/>
                  </a:schemeClr>
                </a:solidFill>
                <a:effectLst/>
              </a:rPr>
              <a:t>^(*</a:t>
            </a:r>
            <a:r>
              <a:rPr lang="en-US" sz="1900" i="0" dirty="0" err="1">
                <a:solidFill>
                  <a:schemeClr val="accent1">
                    <a:lumMod val="75000"/>
                  </a:schemeClr>
                </a:solidFill>
                <a:effectLst/>
              </a:rPr>
              <a:t>Contact_info;MAX-PERS</a:t>
            </a:r>
            <a:r>
              <a:rPr lang="en-US" sz="1900" i="0" dirty="0">
                <a:solidFill>
                  <a:schemeClr val="accent1">
                    <a:lumMod val="75000"/>
                  </a:schemeClr>
                </a:solidFill>
                <a:effectLst/>
              </a:rPr>
              <a:t>=</a:t>
            </a:r>
            <a:r>
              <a:rPr lang="en-US" sz="1900" i="0" dirty="0" err="1">
                <a:solidFill>
                  <a:schemeClr val="accent1">
                    <a:lumMod val="75000"/>
                  </a:schemeClr>
                </a:solidFill>
                <a:effectLst/>
              </a:rPr>
              <a:t>all;WHICH-PERS</a:t>
            </a:r>
            <a:r>
              <a:rPr lang="en-US" sz="1900" i="0" dirty="0">
                <a:solidFill>
                  <a:schemeClr val="accent1">
                    <a:lumMod val="75000"/>
                  </a:schemeClr>
                </a:solidFill>
                <a:effectLst/>
              </a:rPr>
              <a:t>=</a:t>
            </a:r>
            <a:r>
              <a:rPr lang="en-US" sz="1900" i="0" dirty="0" err="1">
                <a:solidFill>
                  <a:schemeClr val="accent1">
                    <a:lumMod val="75000"/>
                  </a:schemeClr>
                </a:solidFill>
                <a:effectLst/>
              </a:rPr>
              <a:t>all;CAT</a:t>
            </a:r>
            <a:r>
              <a:rPr lang="en-US" sz="1900" i="0" dirty="0">
                <a:solidFill>
                  <a:schemeClr val="accent1">
                    <a:lumMod val="75000"/>
                  </a:schemeClr>
                </a:solidFill>
                <a:effectLst/>
              </a:rPr>
              <a:t>=</a:t>
            </a:r>
            <a:r>
              <a:rPr lang="en-US" sz="1900" i="0" dirty="0" err="1">
                <a:solidFill>
                  <a:schemeClr val="accent1">
                    <a:lumMod val="75000"/>
                  </a:schemeClr>
                </a:solidFill>
                <a:effectLst/>
              </a:rPr>
              <a:t>demo,rel,phone,email,addr;VAL</a:t>
            </a:r>
            <a:r>
              <a:rPr lang="en-US" sz="1900" i="0" dirty="0">
                <a:solidFill>
                  <a:schemeClr val="accent1">
                    <a:lumMod val="75000"/>
                  </a:schemeClr>
                </a:solidFill>
                <a:effectLst/>
              </a:rPr>
              <a:t>=lastfirst,relationship,phone,email,street,city,stateprovince,postalcode;CAT-DELIM=</a:t>
            </a:r>
            <a:r>
              <a:rPr lang="en-US" sz="1900" i="0" dirty="0" err="1">
                <a:solidFill>
                  <a:schemeClr val="accent1">
                    <a:lumMod val="75000"/>
                  </a:schemeClr>
                </a:solidFill>
                <a:effectLst/>
              </a:rPr>
              <a:t>tab;FLAGS</a:t>
            </a:r>
            <a:r>
              <a:rPr lang="en-US" sz="1900" i="0" dirty="0">
                <a:solidFill>
                  <a:schemeClr val="accent1">
                    <a:lumMod val="75000"/>
                  </a:schemeClr>
                </a:solidFill>
                <a:effectLst/>
              </a:rPr>
              <a:t>=</a:t>
            </a:r>
            <a:r>
              <a:rPr lang="en-US" sz="1900" i="0" dirty="0" err="1">
                <a:solidFill>
                  <a:schemeClr val="accent1">
                    <a:lumMod val="75000"/>
                  </a:schemeClr>
                </a:solidFill>
                <a:effectLst/>
              </a:rPr>
              <a:t>Dataaccess</a:t>
            </a:r>
            <a:r>
              <a:rPr lang="en-US" sz="1900" i="0" dirty="0">
                <a:solidFill>
                  <a:schemeClr val="accent1">
                    <a:lumMod val="75000"/>
                  </a:schemeClr>
                </a:solidFill>
                <a:effectLst/>
              </a:rPr>
              <a:t>)</a:t>
            </a:r>
          </a:p>
          <a:p>
            <a:pPr marL="0" indent="0" algn="l">
              <a:buNone/>
            </a:pPr>
            <a:r>
              <a:rPr lang="en-US" b="0" i="0" dirty="0">
                <a:solidFill>
                  <a:srgbClr val="404040"/>
                </a:solidFill>
                <a:effectLst/>
              </a:rPr>
              <a:t> </a:t>
            </a:r>
          </a:p>
          <a:p>
            <a:pPr marL="0" indent="0" algn="l">
              <a:buNone/>
            </a:pPr>
            <a:endParaRPr lang="en-US" b="0" i="0" dirty="0">
              <a:solidFill>
                <a:srgbClr val="404040"/>
              </a:solidFill>
              <a:effectLst/>
              <a:latin typeface="Open Sans" panose="020B0606030504020204" pitchFamily="34" charset="0"/>
            </a:endParaRPr>
          </a:p>
          <a:p>
            <a:pPr marL="0" indent="0">
              <a:buNone/>
            </a:pPr>
            <a:endParaRPr lang="en-US" dirty="0"/>
          </a:p>
        </p:txBody>
      </p:sp>
    </p:spTree>
    <p:extLst>
      <p:ext uri="{BB962C8B-B14F-4D97-AF65-F5344CB8AC3E}">
        <p14:creationId xmlns:p14="http://schemas.microsoft.com/office/powerpoint/2010/main" val="315331957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3B7058E-800B-0BFE-E282-116A78CB2CA9}"/>
              </a:ext>
            </a:extLst>
          </p:cNvPr>
          <p:cNvSpPr>
            <a:spLocks noGrp="1"/>
          </p:cNvSpPr>
          <p:nvPr>
            <p:ph type="title"/>
          </p:nvPr>
        </p:nvSpPr>
        <p:spPr>
          <a:xfrm>
            <a:off x="258618" y="206457"/>
            <a:ext cx="4959603" cy="1642969"/>
          </a:xfrm>
        </p:spPr>
        <p:txBody>
          <a:bodyPr anchor="b">
            <a:normAutofit/>
          </a:bodyPr>
          <a:lstStyle/>
          <a:p>
            <a:r>
              <a:rPr lang="en-US" sz="4000"/>
              <a:t>Contact DATs Cheat Sheet</a:t>
            </a:r>
            <a:endParaRPr lang="en-US" sz="4000" dirty="0"/>
          </a:p>
        </p:txBody>
      </p:sp>
      <p:sp>
        <p:nvSpPr>
          <p:cNvPr id="3" name="Content Placeholder 2">
            <a:extLst>
              <a:ext uri="{FF2B5EF4-FFF2-40B4-BE49-F238E27FC236}">
                <a16:creationId xmlns:a16="http://schemas.microsoft.com/office/drawing/2014/main" id="{C4A77C2A-6470-9421-5612-983856ED62F6}"/>
              </a:ext>
            </a:extLst>
          </p:cNvPr>
          <p:cNvSpPr>
            <a:spLocks noGrp="1"/>
          </p:cNvSpPr>
          <p:nvPr>
            <p:ph idx="1"/>
          </p:nvPr>
        </p:nvSpPr>
        <p:spPr>
          <a:xfrm>
            <a:off x="258618" y="2363828"/>
            <a:ext cx="4959603" cy="3522569"/>
          </a:xfrm>
        </p:spPr>
        <p:txBody>
          <a:bodyPr anchor="t">
            <a:normAutofit/>
          </a:bodyPr>
          <a:lstStyle/>
          <a:p>
            <a:pPr marL="0" indent="0">
              <a:buNone/>
            </a:pPr>
            <a:r>
              <a:rPr lang="en-US" sz="2000" dirty="0"/>
              <a:t>Click </a:t>
            </a:r>
            <a:r>
              <a:rPr lang="en-US" sz="2000" dirty="0">
                <a:hlinkClick r:id="rId2"/>
              </a:rPr>
              <a:t>here</a:t>
            </a:r>
            <a:r>
              <a:rPr lang="en-US" sz="2000" dirty="0"/>
              <a:t> to view the complete Contact DATs Cheat Sheet</a:t>
            </a:r>
          </a:p>
          <a:p>
            <a:pPr marL="0" indent="0">
              <a:buNone/>
            </a:pPr>
            <a:endParaRPr lang="en-US" sz="2000" dirty="0"/>
          </a:p>
          <a:p>
            <a:pPr marL="0" indent="0">
              <a:buNone/>
            </a:pPr>
            <a:endParaRPr lang="en-US" sz="2000" dirty="0"/>
          </a:p>
        </p:txBody>
      </p:sp>
      <p:sp>
        <p:nvSpPr>
          <p:cNvPr id="24" name="Rectangle 23">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Table 3">
            <a:extLst>
              <a:ext uri="{FF2B5EF4-FFF2-40B4-BE49-F238E27FC236}">
                <a16:creationId xmlns:a16="http://schemas.microsoft.com/office/drawing/2014/main" id="{22105EC7-8F70-DE5B-F4D5-695AB365F655}"/>
              </a:ext>
            </a:extLst>
          </p:cNvPr>
          <p:cNvGraphicFramePr>
            <a:graphicFrameLocks noGrp="1"/>
          </p:cNvGraphicFramePr>
          <p:nvPr/>
        </p:nvGraphicFramePr>
        <p:xfrm>
          <a:off x="5394121" y="0"/>
          <a:ext cx="6797877" cy="6857574"/>
        </p:xfrm>
        <a:graphic>
          <a:graphicData uri="http://schemas.openxmlformats.org/drawingml/2006/table">
            <a:tbl>
              <a:tblPr>
                <a:tableStyleId>{5C22544A-7EE6-4342-B048-85BDC9FD1C3A}</a:tableStyleId>
              </a:tblPr>
              <a:tblGrid>
                <a:gridCol w="1640055">
                  <a:extLst>
                    <a:ext uri="{9D8B030D-6E8A-4147-A177-3AD203B41FA5}">
                      <a16:colId xmlns:a16="http://schemas.microsoft.com/office/drawing/2014/main" val="2114055253"/>
                    </a:ext>
                  </a:extLst>
                </a:gridCol>
                <a:gridCol w="5157822">
                  <a:extLst>
                    <a:ext uri="{9D8B030D-6E8A-4147-A177-3AD203B41FA5}">
                      <a16:colId xmlns:a16="http://schemas.microsoft.com/office/drawing/2014/main" val="4109749923"/>
                    </a:ext>
                  </a:extLst>
                </a:gridCol>
              </a:tblGrid>
              <a:tr h="584720">
                <a:tc>
                  <a:txBody>
                    <a:bodyPr/>
                    <a:lstStyle/>
                    <a:p>
                      <a:pPr marL="0" marR="0">
                        <a:lnSpc>
                          <a:spcPct val="115000"/>
                        </a:lnSpc>
                        <a:spcBef>
                          <a:spcPts val="0"/>
                        </a:spcBef>
                        <a:spcAft>
                          <a:spcPts val="0"/>
                        </a:spcAft>
                      </a:pPr>
                      <a:r>
                        <a:rPr lang="en-US" sz="1400">
                          <a:effectLst/>
                        </a:rPr>
                        <a:t>Last Name</a:t>
                      </a:r>
                      <a:endParaRPr lang="en-US" sz="1400">
                        <a:effectLst/>
                        <a:latin typeface="Arial" panose="020B0604020202020204" pitchFamily="34" charset="0"/>
                        <a:ea typeface="Arial" panose="020B0604020202020204" pitchFamily="34" charset="0"/>
                      </a:endParaRPr>
                    </a:p>
                  </a:txBody>
                  <a:tcPr marL="46533" marR="46533" marT="46533" marB="46533"/>
                </a:tc>
                <a:tc>
                  <a:txBody>
                    <a:bodyPr/>
                    <a:lstStyle/>
                    <a:p>
                      <a:pPr marL="0" marR="0">
                        <a:lnSpc>
                          <a:spcPct val="115000"/>
                        </a:lnSpc>
                        <a:spcBef>
                          <a:spcPts val="0"/>
                        </a:spcBef>
                        <a:spcAft>
                          <a:spcPts val="0"/>
                        </a:spcAft>
                      </a:pPr>
                      <a:r>
                        <a:rPr lang="en-US" sz="1400" dirty="0">
                          <a:effectLst/>
                        </a:rPr>
                        <a:t>^(*</a:t>
                      </a:r>
                      <a:r>
                        <a:rPr lang="en-US" sz="1400">
                          <a:effectLst/>
                        </a:rPr>
                        <a:t>contact_info;max-pers</a:t>
                      </a:r>
                      <a:r>
                        <a:rPr lang="en-US" sz="1400" dirty="0">
                          <a:effectLst/>
                        </a:rPr>
                        <a:t>=</a:t>
                      </a:r>
                      <a:r>
                        <a:rPr lang="en-US" sz="1400" dirty="0" err="1">
                          <a:effectLst/>
                        </a:rPr>
                        <a:t>all;which-pers</a:t>
                      </a:r>
                      <a:r>
                        <a:rPr lang="en-US" sz="1400" dirty="0">
                          <a:effectLst/>
                        </a:rPr>
                        <a:t>=1;cat=dem;;</a:t>
                      </a:r>
                      <a:r>
                        <a:rPr lang="en-US" sz="1400" dirty="0" err="1">
                          <a:effectLst/>
                        </a:rPr>
                        <a:t>val</a:t>
                      </a:r>
                      <a:r>
                        <a:rPr lang="en-US" sz="1400" dirty="0">
                          <a:effectLst/>
                        </a:rPr>
                        <a:t>=</a:t>
                      </a:r>
                      <a:r>
                        <a:rPr lang="en-US" sz="1400" dirty="0" err="1">
                          <a:effectLst/>
                        </a:rPr>
                        <a:t>Lastname;which-val</a:t>
                      </a:r>
                      <a:r>
                        <a:rPr lang="en-US" sz="1400" dirty="0">
                          <a:effectLst/>
                        </a:rPr>
                        <a:t>=1)</a:t>
                      </a:r>
                      <a:endParaRPr lang="en-US" sz="1400" dirty="0">
                        <a:effectLst/>
                        <a:latin typeface="Arial" panose="020B0604020202020204" pitchFamily="34" charset="0"/>
                        <a:ea typeface="Arial" panose="020B0604020202020204" pitchFamily="34" charset="0"/>
                      </a:endParaRPr>
                    </a:p>
                  </a:txBody>
                  <a:tcPr marL="46533" marR="46533" marT="46533" marB="46533"/>
                </a:tc>
                <a:extLst>
                  <a:ext uri="{0D108BD9-81ED-4DB2-BD59-A6C34878D82A}">
                    <a16:rowId xmlns:a16="http://schemas.microsoft.com/office/drawing/2014/main" val="1791646252"/>
                  </a:ext>
                </a:extLst>
              </a:tr>
              <a:tr h="584720">
                <a:tc>
                  <a:txBody>
                    <a:bodyPr/>
                    <a:lstStyle/>
                    <a:p>
                      <a:pPr marL="0" marR="0">
                        <a:lnSpc>
                          <a:spcPct val="115000"/>
                        </a:lnSpc>
                        <a:spcBef>
                          <a:spcPts val="0"/>
                        </a:spcBef>
                        <a:spcAft>
                          <a:spcPts val="0"/>
                        </a:spcAft>
                      </a:pPr>
                      <a:r>
                        <a:rPr lang="en-US" sz="1400">
                          <a:effectLst/>
                        </a:rPr>
                        <a:t>First Name</a:t>
                      </a:r>
                      <a:endParaRPr lang="en-US" sz="1400">
                        <a:effectLst/>
                        <a:latin typeface="Arial" panose="020B0604020202020204" pitchFamily="34" charset="0"/>
                        <a:ea typeface="Arial" panose="020B0604020202020204" pitchFamily="34" charset="0"/>
                      </a:endParaRPr>
                    </a:p>
                  </a:txBody>
                  <a:tcPr marL="46533" marR="46533" marT="46533" marB="46533"/>
                </a:tc>
                <a:tc>
                  <a:txBody>
                    <a:bodyPr/>
                    <a:lstStyle/>
                    <a:p>
                      <a:pPr marL="0" marR="0">
                        <a:lnSpc>
                          <a:spcPct val="115000"/>
                        </a:lnSpc>
                        <a:spcBef>
                          <a:spcPts val="0"/>
                        </a:spcBef>
                        <a:spcAft>
                          <a:spcPts val="0"/>
                        </a:spcAft>
                      </a:pPr>
                      <a:r>
                        <a:rPr lang="en-US" sz="1400">
                          <a:effectLst/>
                        </a:rPr>
                        <a:t>^(*contact_info;max-pers=all;which-pers=1;cat=dem;val=Firstname;which-val=1)</a:t>
                      </a:r>
                      <a:endParaRPr lang="en-US" sz="1400">
                        <a:effectLst/>
                        <a:latin typeface="Arial" panose="020B0604020202020204" pitchFamily="34" charset="0"/>
                        <a:ea typeface="Arial" panose="020B0604020202020204" pitchFamily="34" charset="0"/>
                      </a:endParaRPr>
                    </a:p>
                  </a:txBody>
                  <a:tcPr marL="46533" marR="46533" marT="46533" marB="46533"/>
                </a:tc>
                <a:extLst>
                  <a:ext uri="{0D108BD9-81ED-4DB2-BD59-A6C34878D82A}">
                    <a16:rowId xmlns:a16="http://schemas.microsoft.com/office/drawing/2014/main" val="1172039266"/>
                  </a:ext>
                </a:extLst>
              </a:tr>
              <a:tr h="584720">
                <a:tc>
                  <a:txBody>
                    <a:bodyPr/>
                    <a:lstStyle/>
                    <a:p>
                      <a:pPr marL="0" marR="0">
                        <a:lnSpc>
                          <a:spcPct val="115000"/>
                        </a:lnSpc>
                        <a:spcBef>
                          <a:spcPts val="0"/>
                        </a:spcBef>
                        <a:spcAft>
                          <a:spcPts val="0"/>
                        </a:spcAft>
                      </a:pPr>
                      <a:r>
                        <a:rPr lang="en-US" sz="1400">
                          <a:effectLst/>
                        </a:rPr>
                        <a:t>Phone Number</a:t>
                      </a:r>
                      <a:endParaRPr lang="en-US" sz="1400">
                        <a:effectLst/>
                        <a:latin typeface="Arial" panose="020B0604020202020204" pitchFamily="34" charset="0"/>
                        <a:ea typeface="Arial" panose="020B0604020202020204" pitchFamily="34" charset="0"/>
                      </a:endParaRPr>
                    </a:p>
                  </a:txBody>
                  <a:tcPr marL="46533" marR="46533" marT="46533" marB="46533"/>
                </a:tc>
                <a:tc>
                  <a:txBody>
                    <a:bodyPr/>
                    <a:lstStyle/>
                    <a:p>
                      <a:pPr marL="0" marR="0">
                        <a:lnSpc>
                          <a:spcPct val="115000"/>
                        </a:lnSpc>
                        <a:spcBef>
                          <a:spcPts val="0"/>
                        </a:spcBef>
                        <a:spcAft>
                          <a:spcPts val="0"/>
                        </a:spcAft>
                      </a:pPr>
                      <a:r>
                        <a:rPr lang="en-US" sz="1400">
                          <a:effectLst/>
                        </a:rPr>
                        <a:t>^(*contact_info;max-pers=all;which-pers=1;cat=phone;val=phone;which-val=1;)</a:t>
                      </a:r>
                      <a:endParaRPr lang="en-US" sz="1400">
                        <a:effectLst/>
                        <a:latin typeface="Arial" panose="020B0604020202020204" pitchFamily="34" charset="0"/>
                        <a:ea typeface="Arial" panose="020B0604020202020204" pitchFamily="34" charset="0"/>
                      </a:endParaRPr>
                    </a:p>
                  </a:txBody>
                  <a:tcPr marL="46533" marR="46533" marT="46533" marB="46533"/>
                </a:tc>
                <a:extLst>
                  <a:ext uri="{0D108BD9-81ED-4DB2-BD59-A6C34878D82A}">
                    <a16:rowId xmlns:a16="http://schemas.microsoft.com/office/drawing/2014/main" val="554987189"/>
                  </a:ext>
                </a:extLst>
              </a:tr>
              <a:tr h="1089907">
                <a:tc>
                  <a:txBody>
                    <a:bodyPr/>
                    <a:lstStyle/>
                    <a:p>
                      <a:pPr marL="0" marR="0">
                        <a:lnSpc>
                          <a:spcPct val="115000"/>
                        </a:lnSpc>
                        <a:spcBef>
                          <a:spcPts val="0"/>
                        </a:spcBef>
                        <a:spcAft>
                          <a:spcPts val="0"/>
                        </a:spcAft>
                      </a:pPr>
                      <a:r>
                        <a:rPr lang="en-US" sz="1400" dirty="0">
                          <a:effectLst/>
                        </a:rPr>
                        <a:t>Phone Specific - Home</a:t>
                      </a:r>
                      <a:endParaRPr lang="en-US" sz="1400" dirty="0">
                        <a:effectLst/>
                        <a:latin typeface="Arial" panose="020B0604020202020204" pitchFamily="34" charset="0"/>
                        <a:ea typeface="Arial" panose="020B0604020202020204" pitchFamily="34" charset="0"/>
                      </a:endParaRPr>
                    </a:p>
                  </a:txBody>
                  <a:tcPr marL="46533" marR="46533" marT="46533" marB="46533"/>
                </a:tc>
                <a:tc>
                  <a:txBody>
                    <a:bodyPr/>
                    <a:lstStyle/>
                    <a:p>
                      <a:pPr marL="0" marR="0">
                        <a:lnSpc>
                          <a:spcPct val="115000"/>
                        </a:lnSpc>
                        <a:spcBef>
                          <a:spcPts val="0"/>
                        </a:spcBef>
                        <a:spcAft>
                          <a:spcPts val="0"/>
                        </a:spcAft>
                      </a:pPr>
                      <a:r>
                        <a:rPr lang="en-US" sz="1400">
                          <a:effectLst/>
                        </a:rPr>
                        <a:t>^(*contact_info;max-pers=all;which-pers=1;cat=phone;val=phone;type=home;which-val=1;)</a:t>
                      </a:r>
                    </a:p>
                    <a:p>
                      <a:pPr marL="0" marR="0">
                        <a:lnSpc>
                          <a:spcPct val="115000"/>
                        </a:lnSpc>
                        <a:spcBef>
                          <a:spcPts val="0"/>
                        </a:spcBef>
                        <a:spcAft>
                          <a:spcPts val="0"/>
                        </a:spcAft>
                      </a:pPr>
                      <a:r>
                        <a:rPr lang="en-US" sz="1400">
                          <a:effectLst/>
                        </a:rPr>
                        <a:t>^(*contact_info;max-pers=all;which-pers=1;cat=phone;val=type;which-val=1;)</a:t>
                      </a:r>
                      <a:endParaRPr lang="en-US" sz="1400">
                        <a:effectLst/>
                        <a:latin typeface="Arial" panose="020B0604020202020204" pitchFamily="34" charset="0"/>
                        <a:ea typeface="Arial" panose="020B0604020202020204" pitchFamily="34" charset="0"/>
                      </a:endParaRPr>
                    </a:p>
                  </a:txBody>
                  <a:tcPr marL="46533" marR="46533" marT="46533" marB="46533"/>
                </a:tc>
                <a:extLst>
                  <a:ext uri="{0D108BD9-81ED-4DB2-BD59-A6C34878D82A}">
                    <a16:rowId xmlns:a16="http://schemas.microsoft.com/office/drawing/2014/main" val="1233413561"/>
                  </a:ext>
                </a:extLst>
              </a:tr>
              <a:tr h="1089907">
                <a:tc>
                  <a:txBody>
                    <a:bodyPr/>
                    <a:lstStyle/>
                    <a:p>
                      <a:pPr marL="0" marR="0">
                        <a:lnSpc>
                          <a:spcPct val="115000"/>
                        </a:lnSpc>
                        <a:spcBef>
                          <a:spcPts val="0"/>
                        </a:spcBef>
                        <a:spcAft>
                          <a:spcPts val="0"/>
                        </a:spcAft>
                      </a:pPr>
                      <a:r>
                        <a:rPr lang="en-US" sz="1400">
                          <a:effectLst/>
                        </a:rPr>
                        <a:t>Phone Specific - Work</a:t>
                      </a:r>
                      <a:endParaRPr lang="en-US" sz="1400">
                        <a:effectLst/>
                        <a:latin typeface="Arial" panose="020B0604020202020204" pitchFamily="34" charset="0"/>
                        <a:ea typeface="Arial" panose="020B0604020202020204" pitchFamily="34" charset="0"/>
                      </a:endParaRPr>
                    </a:p>
                  </a:txBody>
                  <a:tcPr marL="46533" marR="46533" marT="46533" marB="46533"/>
                </a:tc>
                <a:tc>
                  <a:txBody>
                    <a:bodyPr/>
                    <a:lstStyle/>
                    <a:p>
                      <a:pPr marL="0" marR="0">
                        <a:lnSpc>
                          <a:spcPct val="115000"/>
                        </a:lnSpc>
                        <a:spcBef>
                          <a:spcPts val="0"/>
                        </a:spcBef>
                        <a:spcAft>
                          <a:spcPts val="0"/>
                        </a:spcAft>
                      </a:pPr>
                      <a:r>
                        <a:rPr lang="en-US" sz="1400" dirty="0">
                          <a:effectLst/>
                        </a:rPr>
                        <a:t>^(*</a:t>
                      </a:r>
                      <a:r>
                        <a:rPr lang="en-US" sz="1400" dirty="0" err="1">
                          <a:effectLst/>
                        </a:rPr>
                        <a:t>contact_info;Max-Pers</a:t>
                      </a:r>
                      <a:r>
                        <a:rPr lang="en-US" sz="1400" dirty="0">
                          <a:effectLst/>
                        </a:rPr>
                        <a:t>=</a:t>
                      </a:r>
                      <a:r>
                        <a:rPr lang="en-US" sz="1400" dirty="0" err="1">
                          <a:effectLst/>
                        </a:rPr>
                        <a:t>all;which-pers</a:t>
                      </a:r>
                      <a:r>
                        <a:rPr lang="en-US" sz="1400" dirty="0">
                          <a:effectLst/>
                        </a:rPr>
                        <a:t>=1;cat=</a:t>
                      </a:r>
                      <a:r>
                        <a:rPr lang="en-US" sz="1400" dirty="0" err="1">
                          <a:effectLst/>
                        </a:rPr>
                        <a:t>phone;val</a:t>
                      </a:r>
                      <a:r>
                        <a:rPr lang="en-US" sz="1400" dirty="0">
                          <a:effectLst/>
                        </a:rPr>
                        <a:t>=</a:t>
                      </a:r>
                      <a:r>
                        <a:rPr lang="en-US" sz="1400" dirty="0" err="1">
                          <a:effectLst/>
                        </a:rPr>
                        <a:t>phone;type</a:t>
                      </a:r>
                      <a:r>
                        <a:rPr lang="en-US" sz="1400" dirty="0">
                          <a:effectLst/>
                        </a:rPr>
                        <a:t>=</a:t>
                      </a:r>
                      <a:r>
                        <a:rPr lang="en-US" sz="1400" dirty="0" err="1">
                          <a:effectLst/>
                        </a:rPr>
                        <a:t>work;which-val</a:t>
                      </a:r>
                      <a:r>
                        <a:rPr lang="en-US" sz="1400" dirty="0">
                          <a:effectLst/>
                        </a:rPr>
                        <a:t>=1;)</a:t>
                      </a:r>
                    </a:p>
                    <a:p>
                      <a:pPr marL="0" marR="0">
                        <a:lnSpc>
                          <a:spcPct val="115000"/>
                        </a:lnSpc>
                        <a:spcBef>
                          <a:spcPts val="0"/>
                        </a:spcBef>
                        <a:spcAft>
                          <a:spcPts val="0"/>
                        </a:spcAft>
                      </a:pPr>
                      <a:r>
                        <a:rPr lang="en-US" sz="1400" dirty="0">
                          <a:effectLst/>
                        </a:rPr>
                        <a:t>^(*</a:t>
                      </a:r>
                      <a:r>
                        <a:rPr lang="en-US" sz="1400" dirty="0" err="1">
                          <a:effectLst/>
                        </a:rPr>
                        <a:t>contact_info;Max-Pers</a:t>
                      </a:r>
                      <a:r>
                        <a:rPr lang="en-US" sz="1400" dirty="0">
                          <a:effectLst/>
                        </a:rPr>
                        <a:t>=</a:t>
                      </a:r>
                      <a:r>
                        <a:rPr lang="en-US" sz="1400" dirty="0" err="1">
                          <a:effectLst/>
                        </a:rPr>
                        <a:t>all;which-pers</a:t>
                      </a:r>
                      <a:r>
                        <a:rPr lang="en-US" sz="1400" dirty="0">
                          <a:effectLst/>
                        </a:rPr>
                        <a:t>=1;cat=</a:t>
                      </a:r>
                      <a:r>
                        <a:rPr lang="en-US" sz="1400" dirty="0" err="1">
                          <a:effectLst/>
                        </a:rPr>
                        <a:t>phone;val</a:t>
                      </a:r>
                      <a:r>
                        <a:rPr lang="en-US" sz="1400" dirty="0">
                          <a:effectLst/>
                        </a:rPr>
                        <a:t>=</a:t>
                      </a:r>
                      <a:r>
                        <a:rPr lang="en-US" sz="1400" dirty="0" err="1">
                          <a:effectLst/>
                        </a:rPr>
                        <a:t>type;which-val</a:t>
                      </a:r>
                      <a:r>
                        <a:rPr lang="en-US" sz="1400" dirty="0">
                          <a:effectLst/>
                        </a:rPr>
                        <a:t>=1;)</a:t>
                      </a:r>
                      <a:endParaRPr lang="en-US" sz="1400" dirty="0">
                        <a:effectLst/>
                        <a:latin typeface="Arial" panose="020B0604020202020204" pitchFamily="34" charset="0"/>
                        <a:ea typeface="Arial" panose="020B0604020202020204" pitchFamily="34" charset="0"/>
                      </a:endParaRPr>
                    </a:p>
                  </a:txBody>
                  <a:tcPr marL="46533" marR="46533" marT="46533" marB="46533"/>
                </a:tc>
                <a:extLst>
                  <a:ext uri="{0D108BD9-81ED-4DB2-BD59-A6C34878D82A}">
                    <a16:rowId xmlns:a16="http://schemas.microsoft.com/office/drawing/2014/main" val="2065334243"/>
                  </a:ext>
                </a:extLst>
              </a:tr>
              <a:tr h="584720">
                <a:tc>
                  <a:txBody>
                    <a:bodyPr/>
                    <a:lstStyle/>
                    <a:p>
                      <a:pPr marL="0" marR="0">
                        <a:lnSpc>
                          <a:spcPct val="115000"/>
                        </a:lnSpc>
                        <a:spcBef>
                          <a:spcPts val="0"/>
                        </a:spcBef>
                        <a:spcAft>
                          <a:spcPts val="0"/>
                        </a:spcAft>
                      </a:pPr>
                      <a:r>
                        <a:rPr lang="en-US" sz="1400">
                          <a:effectLst/>
                        </a:rPr>
                        <a:t>Email Address</a:t>
                      </a:r>
                      <a:endParaRPr lang="en-US" sz="1400">
                        <a:effectLst/>
                        <a:latin typeface="Arial" panose="020B0604020202020204" pitchFamily="34" charset="0"/>
                        <a:ea typeface="Arial" panose="020B0604020202020204" pitchFamily="34" charset="0"/>
                      </a:endParaRPr>
                    </a:p>
                  </a:txBody>
                  <a:tcPr marL="46533" marR="46533" marT="46533" marB="46533"/>
                </a:tc>
                <a:tc>
                  <a:txBody>
                    <a:bodyPr/>
                    <a:lstStyle/>
                    <a:p>
                      <a:pPr marL="0" marR="0">
                        <a:lnSpc>
                          <a:spcPct val="115000"/>
                        </a:lnSpc>
                        <a:spcBef>
                          <a:spcPts val="0"/>
                        </a:spcBef>
                        <a:spcAft>
                          <a:spcPts val="0"/>
                        </a:spcAft>
                      </a:pPr>
                      <a:r>
                        <a:rPr lang="en-US" sz="1400">
                          <a:effectLst/>
                        </a:rPr>
                        <a:t>^(*contact_info;max-pers=all;which-pers=1;cat=email;val=email;which-val=1;)</a:t>
                      </a:r>
                      <a:endParaRPr lang="en-US" sz="1400">
                        <a:effectLst/>
                        <a:latin typeface="Arial" panose="020B0604020202020204" pitchFamily="34" charset="0"/>
                        <a:ea typeface="Arial" panose="020B0604020202020204" pitchFamily="34" charset="0"/>
                      </a:endParaRPr>
                    </a:p>
                  </a:txBody>
                  <a:tcPr marL="46533" marR="46533" marT="46533" marB="46533"/>
                </a:tc>
                <a:extLst>
                  <a:ext uri="{0D108BD9-81ED-4DB2-BD59-A6C34878D82A}">
                    <a16:rowId xmlns:a16="http://schemas.microsoft.com/office/drawing/2014/main" val="1407111420"/>
                  </a:ext>
                </a:extLst>
              </a:tr>
              <a:tr h="584720">
                <a:tc>
                  <a:txBody>
                    <a:bodyPr/>
                    <a:lstStyle/>
                    <a:p>
                      <a:pPr marL="0" marR="0">
                        <a:lnSpc>
                          <a:spcPct val="115000"/>
                        </a:lnSpc>
                        <a:spcBef>
                          <a:spcPts val="0"/>
                        </a:spcBef>
                        <a:spcAft>
                          <a:spcPts val="0"/>
                        </a:spcAft>
                      </a:pPr>
                      <a:r>
                        <a:rPr lang="en-US" sz="1400">
                          <a:effectLst/>
                        </a:rPr>
                        <a:t>Mailing Street</a:t>
                      </a:r>
                      <a:endParaRPr lang="en-US" sz="1400">
                        <a:effectLst/>
                        <a:latin typeface="Arial" panose="020B0604020202020204" pitchFamily="34" charset="0"/>
                        <a:ea typeface="Arial" panose="020B0604020202020204" pitchFamily="34" charset="0"/>
                      </a:endParaRPr>
                    </a:p>
                  </a:txBody>
                  <a:tcPr marL="46533" marR="46533" marT="46533" marB="46533"/>
                </a:tc>
                <a:tc>
                  <a:txBody>
                    <a:bodyPr/>
                    <a:lstStyle/>
                    <a:p>
                      <a:pPr marL="0" marR="0">
                        <a:lnSpc>
                          <a:spcPct val="115000"/>
                        </a:lnSpc>
                        <a:spcBef>
                          <a:spcPts val="0"/>
                        </a:spcBef>
                        <a:spcAft>
                          <a:spcPts val="0"/>
                        </a:spcAft>
                      </a:pPr>
                      <a:r>
                        <a:rPr lang="en-US" sz="1400">
                          <a:effectLst/>
                        </a:rPr>
                        <a:t>^(*contact_info;max-pers=all;which-pers=1;cat=addr;val=Street;which-val=1;)</a:t>
                      </a:r>
                      <a:endParaRPr lang="en-US" sz="1400">
                        <a:effectLst/>
                        <a:latin typeface="Arial" panose="020B0604020202020204" pitchFamily="34" charset="0"/>
                        <a:ea typeface="Arial" panose="020B0604020202020204" pitchFamily="34" charset="0"/>
                      </a:endParaRPr>
                    </a:p>
                  </a:txBody>
                  <a:tcPr marL="46533" marR="46533" marT="46533" marB="46533"/>
                </a:tc>
                <a:extLst>
                  <a:ext uri="{0D108BD9-81ED-4DB2-BD59-A6C34878D82A}">
                    <a16:rowId xmlns:a16="http://schemas.microsoft.com/office/drawing/2014/main" val="2176689779"/>
                  </a:ext>
                </a:extLst>
              </a:tr>
              <a:tr h="584720">
                <a:tc>
                  <a:txBody>
                    <a:bodyPr/>
                    <a:lstStyle/>
                    <a:p>
                      <a:pPr marL="0" marR="0">
                        <a:lnSpc>
                          <a:spcPct val="115000"/>
                        </a:lnSpc>
                        <a:spcBef>
                          <a:spcPts val="0"/>
                        </a:spcBef>
                        <a:spcAft>
                          <a:spcPts val="0"/>
                        </a:spcAft>
                      </a:pPr>
                      <a:r>
                        <a:rPr lang="en-US" sz="1400">
                          <a:effectLst/>
                        </a:rPr>
                        <a:t>Mailing City</a:t>
                      </a:r>
                      <a:endParaRPr lang="en-US" sz="1400">
                        <a:effectLst/>
                        <a:latin typeface="Arial" panose="020B0604020202020204" pitchFamily="34" charset="0"/>
                        <a:ea typeface="Arial" panose="020B0604020202020204" pitchFamily="34" charset="0"/>
                      </a:endParaRPr>
                    </a:p>
                  </a:txBody>
                  <a:tcPr marL="46533" marR="46533" marT="46533" marB="46533"/>
                </a:tc>
                <a:tc>
                  <a:txBody>
                    <a:bodyPr/>
                    <a:lstStyle/>
                    <a:p>
                      <a:pPr marL="0" marR="0">
                        <a:lnSpc>
                          <a:spcPct val="115000"/>
                        </a:lnSpc>
                        <a:spcBef>
                          <a:spcPts val="0"/>
                        </a:spcBef>
                        <a:spcAft>
                          <a:spcPts val="0"/>
                        </a:spcAft>
                      </a:pPr>
                      <a:r>
                        <a:rPr lang="en-US" sz="1400">
                          <a:effectLst/>
                        </a:rPr>
                        <a:t>^(*contact_info;max-pers=all;which-pers=1;cat=addr;val=city;which-val=1;)</a:t>
                      </a:r>
                      <a:endParaRPr lang="en-US" sz="1400">
                        <a:effectLst/>
                        <a:latin typeface="Arial" panose="020B0604020202020204" pitchFamily="34" charset="0"/>
                        <a:ea typeface="Arial" panose="020B0604020202020204" pitchFamily="34" charset="0"/>
                      </a:endParaRPr>
                    </a:p>
                  </a:txBody>
                  <a:tcPr marL="46533" marR="46533" marT="46533" marB="46533"/>
                </a:tc>
                <a:extLst>
                  <a:ext uri="{0D108BD9-81ED-4DB2-BD59-A6C34878D82A}">
                    <a16:rowId xmlns:a16="http://schemas.microsoft.com/office/drawing/2014/main" val="2381084253"/>
                  </a:ext>
                </a:extLst>
              </a:tr>
              <a:tr h="584720">
                <a:tc>
                  <a:txBody>
                    <a:bodyPr/>
                    <a:lstStyle/>
                    <a:p>
                      <a:pPr marL="0" marR="0">
                        <a:lnSpc>
                          <a:spcPct val="115000"/>
                        </a:lnSpc>
                        <a:spcBef>
                          <a:spcPts val="0"/>
                        </a:spcBef>
                        <a:spcAft>
                          <a:spcPts val="0"/>
                        </a:spcAft>
                      </a:pPr>
                      <a:r>
                        <a:rPr lang="en-US" sz="1400">
                          <a:effectLst/>
                        </a:rPr>
                        <a:t>Mailing State</a:t>
                      </a:r>
                      <a:endParaRPr lang="en-US" sz="1400">
                        <a:effectLst/>
                        <a:latin typeface="Arial" panose="020B0604020202020204" pitchFamily="34" charset="0"/>
                        <a:ea typeface="Arial" panose="020B0604020202020204" pitchFamily="34" charset="0"/>
                      </a:endParaRPr>
                    </a:p>
                  </a:txBody>
                  <a:tcPr marL="46533" marR="46533" marT="46533" marB="46533"/>
                </a:tc>
                <a:tc>
                  <a:txBody>
                    <a:bodyPr/>
                    <a:lstStyle/>
                    <a:p>
                      <a:pPr marL="0" marR="0">
                        <a:lnSpc>
                          <a:spcPct val="115000"/>
                        </a:lnSpc>
                        <a:spcBef>
                          <a:spcPts val="0"/>
                        </a:spcBef>
                        <a:spcAft>
                          <a:spcPts val="0"/>
                        </a:spcAft>
                      </a:pPr>
                      <a:r>
                        <a:rPr lang="en-US" sz="1400" dirty="0">
                          <a:effectLst/>
                        </a:rPr>
                        <a:t>^(*</a:t>
                      </a:r>
                      <a:r>
                        <a:rPr lang="en-US" sz="1400" dirty="0" err="1">
                          <a:effectLst/>
                        </a:rPr>
                        <a:t>contact_info;max-pers</a:t>
                      </a:r>
                      <a:r>
                        <a:rPr lang="en-US" sz="1400" dirty="0">
                          <a:effectLst/>
                        </a:rPr>
                        <a:t>=</a:t>
                      </a:r>
                      <a:r>
                        <a:rPr lang="en-US" sz="1400" dirty="0" err="1">
                          <a:effectLst/>
                        </a:rPr>
                        <a:t>all;which-pers</a:t>
                      </a:r>
                      <a:r>
                        <a:rPr lang="en-US" sz="1400" dirty="0">
                          <a:effectLst/>
                        </a:rPr>
                        <a:t>=1;cat=</a:t>
                      </a:r>
                      <a:r>
                        <a:rPr lang="en-US" sz="1400" dirty="0" err="1">
                          <a:effectLst/>
                        </a:rPr>
                        <a:t>addr;val</a:t>
                      </a:r>
                      <a:r>
                        <a:rPr lang="en-US" sz="1400" dirty="0">
                          <a:effectLst/>
                        </a:rPr>
                        <a:t>=</a:t>
                      </a:r>
                      <a:r>
                        <a:rPr lang="en-US" sz="1400" dirty="0" err="1">
                          <a:effectLst/>
                        </a:rPr>
                        <a:t>stateprovince;which-val</a:t>
                      </a:r>
                      <a:r>
                        <a:rPr lang="en-US" sz="1400" dirty="0">
                          <a:effectLst/>
                        </a:rPr>
                        <a:t>=1;)</a:t>
                      </a:r>
                      <a:endParaRPr lang="en-US" sz="1400" dirty="0">
                        <a:effectLst/>
                        <a:latin typeface="Arial" panose="020B0604020202020204" pitchFamily="34" charset="0"/>
                        <a:ea typeface="Arial" panose="020B0604020202020204" pitchFamily="34" charset="0"/>
                      </a:endParaRPr>
                    </a:p>
                  </a:txBody>
                  <a:tcPr marL="46533" marR="46533" marT="46533" marB="46533"/>
                </a:tc>
                <a:extLst>
                  <a:ext uri="{0D108BD9-81ED-4DB2-BD59-A6C34878D82A}">
                    <a16:rowId xmlns:a16="http://schemas.microsoft.com/office/drawing/2014/main" val="1662388523"/>
                  </a:ext>
                </a:extLst>
              </a:tr>
              <a:tr h="584720">
                <a:tc>
                  <a:txBody>
                    <a:bodyPr/>
                    <a:lstStyle/>
                    <a:p>
                      <a:pPr marL="0" marR="0">
                        <a:lnSpc>
                          <a:spcPct val="115000"/>
                        </a:lnSpc>
                        <a:spcBef>
                          <a:spcPts val="0"/>
                        </a:spcBef>
                        <a:spcAft>
                          <a:spcPts val="0"/>
                        </a:spcAft>
                      </a:pPr>
                      <a:r>
                        <a:rPr lang="en-US" sz="1400">
                          <a:effectLst/>
                        </a:rPr>
                        <a:t>Mailing ZipCode</a:t>
                      </a:r>
                      <a:endParaRPr lang="en-US" sz="1400">
                        <a:effectLst/>
                        <a:latin typeface="Arial" panose="020B0604020202020204" pitchFamily="34" charset="0"/>
                        <a:ea typeface="Arial" panose="020B0604020202020204" pitchFamily="34" charset="0"/>
                      </a:endParaRPr>
                    </a:p>
                  </a:txBody>
                  <a:tcPr marL="46533" marR="46533" marT="46533" marB="46533"/>
                </a:tc>
                <a:tc>
                  <a:txBody>
                    <a:bodyPr/>
                    <a:lstStyle/>
                    <a:p>
                      <a:pPr marL="0" marR="0">
                        <a:lnSpc>
                          <a:spcPct val="115000"/>
                        </a:lnSpc>
                        <a:spcBef>
                          <a:spcPts val="0"/>
                        </a:spcBef>
                        <a:spcAft>
                          <a:spcPts val="0"/>
                        </a:spcAft>
                      </a:pPr>
                      <a:r>
                        <a:rPr lang="en-US" sz="1400" dirty="0">
                          <a:effectLst/>
                        </a:rPr>
                        <a:t>^(*</a:t>
                      </a:r>
                      <a:r>
                        <a:rPr lang="en-US" sz="1400" dirty="0" err="1">
                          <a:effectLst/>
                        </a:rPr>
                        <a:t>contact_info;max-pers</a:t>
                      </a:r>
                      <a:r>
                        <a:rPr lang="en-US" sz="1400" dirty="0">
                          <a:effectLst/>
                        </a:rPr>
                        <a:t>=</a:t>
                      </a:r>
                      <a:r>
                        <a:rPr lang="en-US" sz="1400" dirty="0" err="1">
                          <a:effectLst/>
                        </a:rPr>
                        <a:t>all;which-pers</a:t>
                      </a:r>
                      <a:r>
                        <a:rPr lang="en-US" sz="1400" dirty="0">
                          <a:effectLst/>
                        </a:rPr>
                        <a:t>=1;cat=</a:t>
                      </a:r>
                      <a:r>
                        <a:rPr lang="en-US" sz="1400" dirty="0" err="1">
                          <a:effectLst/>
                        </a:rPr>
                        <a:t>addr;val</a:t>
                      </a:r>
                      <a:r>
                        <a:rPr lang="en-US" sz="1400" dirty="0">
                          <a:effectLst/>
                        </a:rPr>
                        <a:t>=</a:t>
                      </a:r>
                      <a:r>
                        <a:rPr lang="en-US" sz="1400" dirty="0" err="1">
                          <a:effectLst/>
                        </a:rPr>
                        <a:t>postalcode;which-val</a:t>
                      </a:r>
                      <a:r>
                        <a:rPr lang="en-US" sz="1400" dirty="0">
                          <a:effectLst/>
                        </a:rPr>
                        <a:t>=1;)</a:t>
                      </a:r>
                      <a:endParaRPr lang="en-US" sz="1400" dirty="0">
                        <a:effectLst/>
                        <a:latin typeface="Arial" panose="020B0604020202020204" pitchFamily="34" charset="0"/>
                        <a:ea typeface="Arial" panose="020B0604020202020204" pitchFamily="34" charset="0"/>
                      </a:endParaRPr>
                    </a:p>
                  </a:txBody>
                  <a:tcPr marL="46533" marR="46533" marT="46533" marB="46533"/>
                </a:tc>
                <a:extLst>
                  <a:ext uri="{0D108BD9-81ED-4DB2-BD59-A6C34878D82A}">
                    <a16:rowId xmlns:a16="http://schemas.microsoft.com/office/drawing/2014/main" val="2249937069"/>
                  </a:ext>
                </a:extLst>
              </a:tr>
            </a:tbl>
          </a:graphicData>
        </a:graphic>
      </p:graphicFrame>
    </p:spTree>
    <p:extLst>
      <p:ext uri="{BB962C8B-B14F-4D97-AF65-F5344CB8AC3E}">
        <p14:creationId xmlns:p14="http://schemas.microsoft.com/office/powerpoint/2010/main" val="222742585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86B2D0B-2A00-284D-A011-2FB1DCCACD3B}"/>
              </a:ext>
            </a:extLst>
          </p:cNvPr>
          <p:cNvSpPr/>
          <p:nvPr/>
        </p:nvSpPr>
        <p:spPr>
          <a:xfrm flipH="1">
            <a:off x="-170115" y="-293914"/>
            <a:ext cx="12532231" cy="7445829"/>
          </a:xfrm>
          <a:prstGeom prst="rect">
            <a:avLst/>
          </a:prstGeom>
          <a:solidFill>
            <a:srgbClr val="2632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dark, looking, man, large&#10;&#10;Description automatically generated">
            <a:extLst>
              <a:ext uri="{FF2B5EF4-FFF2-40B4-BE49-F238E27FC236}">
                <a16:creationId xmlns:a16="http://schemas.microsoft.com/office/drawing/2014/main" id="{893D7CD1-498B-C44D-B36A-0DFF12BACCDD}"/>
              </a:ext>
            </a:extLst>
          </p:cNvPr>
          <p:cNvPicPr>
            <a:picLocks noChangeAspect="1"/>
          </p:cNvPicPr>
          <p:nvPr/>
        </p:nvPicPr>
        <p:blipFill rotWithShape="1">
          <a:blip r:embed="rId2"/>
          <a:srcRect l="6656" t="1039" b="21764"/>
          <a:stretch/>
        </p:blipFill>
        <p:spPr>
          <a:xfrm>
            <a:off x="-830281" y="-277586"/>
            <a:ext cx="13192397" cy="7745186"/>
          </a:xfrm>
          <a:prstGeom prst="rect">
            <a:avLst/>
          </a:prstGeom>
        </p:spPr>
      </p:pic>
      <p:sp>
        <p:nvSpPr>
          <p:cNvPr id="13" name="Rectangle 12">
            <a:extLst>
              <a:ext uri="{FF2B5EF4-FFF2-40B4-BE49-F238E27FC236}">
                <a16:creationId xmlns:a16="http://schemas.microsoft.com/office/drawing/2014/main" id="{339C0DBC-CC76-D844-B060-B788C98DE555}"/>
              </a:ext>
            </a:extLst>
          </p:cNvPr>
          <p:cNvSpPr/>
          <p:nvPr/>
        </p:nvSpPr>
        <p:spPr>
          <a:xfrm>
            <a:off x="-170115" y="-293914"/>
            <a:ext cx="12532231" cy="7445829"/>
          </a:xfrm>
          <a:prstGeom prst="rect">
            <a:avLst/>
          </a:prstGeom>
          <a:solidFill>
            <a:srgbClr val="00182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white, sitting, light, standing&#10;&#10;Description automatically generated">
            <a:extLst>
              <a:ext uri="{FF2B5EF4-FFF2-40B4-BE49-F238E27FC236}">
                <a16:creationId xmlns:a16="http://schemas.microsoft.com/office/drawing/2014/main" id="{1129D8F6-286F-FF48-93EE-3BB67D955BC8}"/>
              </a:ext>
            </a:extLst>
          </p:cNvPr>
          <p:cNvPicPr>
            <a:picLocks noChangeAspect="1"/>
          </p:cNvPicPr>
          <p:nvPr/>
        </p:nvPicPr>
        <p:blipFill>
          <a:blip r:embed="rId3"/>
          <a:stretch>
            <a:fillRect/>
          </a:stretch>
        </p:blipFill>
        <p:spPr>
          <a:xfrm>
            <a:off x="4963885" y="-201635"/>
            <a:ext cx="6836116" cy="8054805"/>
          </a:xfrm>
          <a:prstGeom prst="rect">
            <a:avLst/>
          </a:prstGeom>
        </p:spPr>
      </p:pic>
      <p:sp>
        <p:nvSpPr>
          <p:cNvPr id="2" name="TextBox 1">
            <a:extLst>
              <a:ext uri="{FF2B5EF4-FFF2-40B4-BE49-F238E27FC236}">
                <a16:creationId xmlns:a16="http://schemas.microsoft.com/office/drawing/2014/main" id="{B21CF1DA-3790-8A5B-DB6F-BDB36889D977}"/>
              </a:ext>
            </a:extLst>
          </p:cNvPr>
          <p:cNvSpPr txBox="1"/>
          <p:nvPr/>
        </p:nvSpPr>
        <p:spPr>
          <a:xfrm>
            <a:off x="5645792" y="3334948"/>
            <a:ext cx="530452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Let’s go live!!! </a:t>
            </a:r>
          </a:p>
        </p:txBody>
      </p:sp>
    </p:spTree>
    <p:extLst>
      <p:ext uri="{BB962C8B-B14F-4D97-AF65-F5344CB8AC3E}">
        <p14:creationId xmlns:p14="http://schemas.microsoft.com/office/powerpoint/2010/main" val="362119736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Shimmering light effects">
            <a:extLst>
              <a:ext uri="{FF2B5EF4-FFF2-40B4-BE49-F238E27FC236}">
                <a16:creationId xmlns:a16="http://schemas.microsoft.com/office/drawing/2014/main" id="{DED07C5A-F421-1488-8487-F7910F14640A}"/>
              </a:ext>
            </a:extLst>
          </p:cNvPr>
          <p:cNvPicPr>
            <a:picLocks noChangeAspect="1"/>
          </p:cNvPicPr>
          <p:nvPr/>
        </p:nvPicPr>
        <p:blipFill rotWithShape="1">
          <a:blip r:embed="rId2"/>
          <a:srcRect b="43750"/>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CDB54B2F-35FF-4049-80FF-A87C112BE0C4}"/>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Other Magical DATs</a:t>
            </a:r>
          </a:p>
        </p:txBody>
      </p:sp>
    </p:spTree>
    <p:extLst>
      <p:ext uri="{BB962C8B-B14F-4D97-AF65-F5344CB8AC3E}">
        <p14:creationId xmlns:p14="http://schemas.microsoft.com/office/powerpoint/2010/main" val="77906688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970"/>
            <a:ext cx="10515600" cy="1325563"/>
          </a:xfrm>
        </p:spPr>
        <p:txBody>
          <a:bodyPr/>
          <a:lstStyle/>
          <a:p>
            <a:r>
              <a:rPr lang="en-US" dirty="0"/>
              <a:t>Grades – Traditional Stored and Standards</a:t>
            </a:r>
          </a:p>
        </p:txBody>
      </p:sp>
      <p:sp>
        <p:nvSpPr>
          <p:cNvPr id="3" name="Content Placeholder 2"/>
          <p:cNvSpPr>
            <a:spLocks noGrp="1"/>
          </p:cNvSpPr>
          <p:nvPr>
            <p:ph idx="1"/>
          </p:nvPr>
        </p:nvSpPr>
        <p:spPr>
          <a:xfrm>
            <a:off x="251670" y="1440149"/>
            <a:ext cx="11182525" cy="4734148"/>
          </a:xfrm>
        </p:spPr>
        <p:txBody>
          <a:bodyPr>
            <a:normAutofit/>
          </a:bodyPr>
          <a:lstStyle/>
          <a:p>
            <a:r>
              <a:rPr lang="en-US" sz="2000" dirty="0"/>
              <a:t>Format:  ^(</a:t>
            </a:r>
            <a:r>
              <a:rPr lang="en-US" sz="2000" dirty="0" err="1"/>
              <a:t>stored.by.course.number;coursenumber;storecode;field</a:t>
            </a:r>
            <a:r>
              <a:rPr lang="en-US" sz="2000" dirty="0"/>
              <a:t>) – Based on course name.</a:t>
            </a:r>
          </a:p>
          <a:p>
            <a:r>
              <a:rPr lang="en-US" sz="2000" dirty="0"/>
              <a:t>Example:^(stored.by.course.number;302400CW;F1;grade) – Can also pull multiple courses in one DAT</a:t>
            </a:r>
          </a:p>
          <a:p>
            <a:pPr marL="0" indent="0">
              <a:buNone/>
            </a:pPr>
            <a:endParaRPr lang="en-US" sz="2000" dirty="0"/>
          </a:p>
          <a:p>
            <a:r>
              <a:rPr lang="en-US" sz="2000" dirty="0"/>
              <a:t>Format: ^(</a:t>
            </a:r>
            <a:r>
              <a:rPr lang="en-US" sz="2000" dirty="0" err="1"/>
              <a:t>stored.by.course.number;coursenumber;storecode;earnedcrhrs</a:t>
            </a:r>
            <a:r>
              <a:rPr lang="en-US" sz="2000" dirty="0"/>
              <a:t>) – or </a:t>
            </a:r>
            <a:r>
              <a:rPr lang="en-US" sz="2000" dirty="0" err="1"/>
              <a:t>potentialcrhrs</a:t>
            </a:r>
            <a:endParaRPr lang="en-US" sz="2000" dirty="0"/>
          </a:p>
          <a:p>
            <a:r>
              <a:rPr lang="en-US" sz="2000" dirty="0"/>
              <a:t>Example: ^(stored.by.course.number;302400CW;F1;earnedcrhrs) – or </a:t>
            </a:r>
            <a:r>
              <a:rPr lang="en-US" sz="2000" dirty="0" err="1"/>
              <a:t>potentialcrhrs</a:t>
            </a:r>
            <a:endParaRPr lang="en-US" sz="2000" dirty="0"/>
          </a:p>
          <a:p>
            <a:endParaRPr lang="en-US" sz="2000" dirty="0"/>
          </a:p>
          <a:p>
            <a:r>
              <a:rPr lang="en-US" sz="2000" dirty="0"/>
              <a:t>Format:  ^(*</a:t>
            </a:r>
            <a:r>
              <a:rPr lang="en-US" sz="2000" dirty="0" err="1"/>
              <a:t>std.info.desc;XX</a:t>
            </a:r>
            <a:r>
              <a:rPr lang="en-US" sz="2000" dirty="0"/>
              <a:t>) – Description for standard XX</a:t>
            </a:r>
          </a:p>
          <a:p>
            <a:r>
              <a:rPr lang="en-US" sz="2000" dirty="0"/>
              <a:t>Example:  ^(*std.info.desc;SSS.6)</a:t>
            </a:r>
          </a:p>
          <a:p>
            <a:endParaRPr lang="en-US" sz="2000" dirty="0"/>
          </a:p>
          <a:p>
            <a:r>
              <a:rPr lang="en-US" sz="2000" dirty="0"/>
              <a:t>Format:  ^(*</a:t>
            </a:r>
            <a:r>
              <a:rPr lang="en-US" sz="2000" dirty="0" err="1"/>
              <a:t>std.info.course;XX</a:t>
            </a:r>
            <a:r>
              <a:rPr lang="en-US" sz="2000" dirty="0"/>
              <a:t>) – Comma separated list of course numbers associated with the standard.</a:t>
            </a:r>
          </a:p>
          <a:p>
            <a:r>
              <a:rPr lang="en-US" sz="2000" dirty="0"/>
              <a:t>Example:  ^(*std.info.course;ABC.6) – Pull a list of all courses associated with standard ABC.6</a:t>
            </a:r>
          </a:p>
          <a:p>
            <a:endParaRPr lang="en-US" sz="1600" dirty="0"/>
          </a:p>
        </p:txBody>
      </p:sp>
    </p:spTree>
    <p:extLst>
      <p:ext uri="{BB962C8B-B14F-4D97-AF65-F5344CB8AC3E}">
        <p14:creationId xmlns:p14="http://schemas.microsoft.com/office/powerpoint/2010/main" val="623711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000"/>
            <a:lum/>
          </a:blip>
          <a:srcRect/>
          <a:tile tx="0" ty="0" sx="50000" sy="50000" flip="none" algn="ctr"/>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85C56C-685E-4572-98C7-90C9DC5F6318}"/>
              </a:ext>
            </a:extLst>
          </p:cNvPr>
          <p:cNvPicPr>
            <a:picLocks noChangeAspect="1"/>
          </p:cNvPicPr>
          <p:nvPr/>
        </p:nvPicPr>
        <p:blipFill>
          <a:blip r:embed="rId3"/>
          <a:stretch>
            <a:fillRect/>
          </a:stretch>
        </p:blipFill>
        <p:spPr>
          <a:xfrm>
            <a:off x="271668" y="4202885"/>
            <a:ext cx="5181176" cy="24108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050FFB8B-9ECC-4789-A519-6F1A2847F98E}"/>
              </a:ext>
            </a:extLst>
          </p:cNvPr>
          <p:cNvPicPr>
            <a:picLocks noChangeAspect="1"/>
          </p:cNvPicPr>
          <p:nvPr/>
        </p:nvPicPr>
        <p:blipFill>
          <a:blip r:embed="rId4"/>
          <a:stretch>
            <a:fillRect/>
          </a:stretch>
        </p:blipFill>
        <p:spPr>
          <a:xfrm>
            <a:off x="6314115" y="4202885"/>
            <a:ext cx="5515661" cy="24281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C1DDD884-5991-44C0-8C6D-375BE3535107}"/>
              </a:ext>
            </a:extLst>
          </p:cNvPr>
          <p:cNvSpPr txBox="1"/>
          <p:nvPr/>
        </p:nvSpPr>
        <p:spPr>
          <a:xfrm>
            <a:off x="355559" y="1032029"/>
            <a:ext cx="9308559" cy="2277547"/>
          </a:xfrm>
          <a:prstGeom prst="rect">
            <a:avLst/>
          </a:prstGeom>
          <a:noFill/>
        </p:spPr>
        <p:txBody>
          <a:bodyPr wrap="square" rtlCol="0">
            <a:spAutoFit/>
          </a:bodyPr>
          <a:lstStyle/>
          <a:p>
            <a:pPr defTabSz="1219170">
              <a:buClr>
                <a:srgbClr val="000000"/>
              </a:buClr>
            </a:pPr>
            <a:r>
              <a:rPr lang="en-US" kern="0" dirty="0">
                <a:solidFill>
                  <a:srgbClr val="393231"/>
                </a:solidFill>
                <a:latin typeface="Calibri" panose="020F0502020204030204" pitchFamily="34" charset="0"/>
                <a:cs typeface="Calibri" panose="020F0502020204030204" pitchFamily="34" charset="0"/>
                <a:sym typeface="Arial"/>
              </a:rPr>
              <a:t>Periods can be named and sorted.</a:t>
            </a:r>
          </a:p>
          <a:p>
            <a:pPr marL="342891" indent="-342891" defTabSz="1219170">
              <a:buClr>
                <a:srgbClr val="000000"/>
              </a:buClr>
              <a:buFont typeface="+mj-lt"/>
              <a:buAutoNum type="arabicPeriod"/>
            </a:pPr>
            <a:r>
              <a:rPr lang="en-US" sz="1400" i="1" kern="0" dirty="0">
                <a:solidFill>
                  <a:srgbClr val="000000"/>
                </a:solidFill>
                <a:latin typeface="Calibri" panose="020F0502020204030204" pitchFamily="34" charset="0"/>
                <a:cs typeface="Calibri" panose="020F0502020204030204" pitchFamily="34" charset="0"/>
                <a:sym typeface="Arial"/>
              </a:rPr>
              <a:t>Start Page &gt; School &gt; Periods </a:t>
            </a:r>
            <a:r>
              <a:rPr lang="en-US" sz="1400" kern="0" dirty="0">
                <a:solidFill>
                  <a:srgbClr val="000000"/>
                </a:solidFill>
                <a:latin typeface="Calibri" panose="020F0502020204030204" pitchFamily="34" charset="0"/>
                <a:cs typeface="Calibri" panose="020F0502020204030204" pitchFamily="34" charset="0"/>
                <a:sym typeface="Arial"/>
              </a:rPr>
              <a:t>(under </a:t>
            </a:r>
            <a:r>
              <a:rPr lang="en-US" sz="1400" b="1" kern="0" dirty="0">
                <a:solidFill>
                  <a:srgbClr val="000000"/>
                </a:solidFill>
                <a:latin typeface="Calibri" panose="020F0502020204030204" pitchFamily="34" charset="0"/>
                <a:cs typeface="Calibri" panose="020F0502020204030204" pitchFamily="34" charset="0"/>
                <a:sym typeface="Arial"/>
              </a:rPr>
              <a:t>Scheduling</a:t>
            </a:r>
            <a:r>
              <a:rPr lang="en-US" sz="1400" kern="0" dirty="0">
                <a:solidFill>
                  <a:srgbClr val="000000"/>
                </a:solidFill>
                <a:latin typeface="Calibri" panose="020F0502020204030204" pitchFamily="34" charset="0"/>
                <a:cs typeface="Calibri" panose="020F0502020204030204" pitchFamily="34" charset="0"/>
                <a:sym typeface="Arial"/>
              </a:rPr>
              <a:t> header)  </a:t>
            </a:r>
          </a:p>
          <a:p>
            <a:pPr marL="342891" indent="-342891" defTabSz="1219170">
              <a:buClr>
                <a:srgbClr val="000000"/>
              </a:buClr>
              <a:buFont typeface="+mj-lt"/>
              <a:buAutoNum type="arabicPeriod"/>
            </a:pPr>
            <a:r>
              <a:rPr lang="en-US" sz="1400" kern="0" dirty="0">
                <a:solidFill>
                  <a:srgbClr val="000000"/>
                </a:solidFill>
                <a:latin typeface="Calibri" panose="020F0502020204030204" pitchFamily="34" charset="0"/>
                <a:cs typeface="Calibri" panose="020F0502020204030204" pitchFamily="34" charset="0"/>
                <a:sym typeface="Arial"/>
              </a:rPr>
              <a:t>To Re-name a Period, click on the Period </a:t>
            </a:r>
            <a:r>
              <a:rPr lang="en-US" sz="1400" b="1" kern="0" dirty="0">
                <a:solidFill>
                  <a:srgbClr val="000000"/>
                </a:solidFill>
                <a:latin typeface="Calibri" panose="020F0502020204030204" pitchFamily="34" charset="0"/>
                <a:cs typeface="Calibri" panose="020F0502020204030204" pitchFamily="34" charset="0"/>
                <a:sym typeface="Arial"/>
              </a:rPr>
              <a:t>Name</a:t>
            </a:r>
            <a:r>
              <a:rPr lang="en-US" sz="1400" kern="0" dirty="0">
                <a:solidFill>
                  <a:srgbClr val="000000"/>
                </a:solidFill>
                <a:latin typeface="Calibri" panose="020F0502020204030204" pitchFamily="34" charset="0"/>
                <a:cs typeface="Calibri" panose="020F0502020204030204" pitchFamily="34" charset="0"/>
                <a:sym typeface="Arial"/>
              </a:rPr>
              <a:t> or </a:t>
            </a:r>
            <a:r>
              <a:rPr lang="en-US" sz="1400" b="1" kern="0" dirty="0">
                <a:solidFill>
                  <a:srgbClr val="000000"/>
                </a:solidFill>
                <a:latin typeface="Calibri" panose="020F0502020204030204" pitchFamily="34" charset="0"/>
                <a:cs typeface="Calibri" panose="020F0502020204030204" pitchFamily="34" charset="0"/>
                <a:sym typeface="Arial"/>
              </a:rPr>
              <a:t>Abbreviation</a:t>
            </a:r>
            <a:endParaRPr lang="en-US" sz="1400" kern="0" dirty="0">
              <a:solidFill>
                <a:srgbClr val="000000"/>
              </a:solidFill>
              <a:latin typeface="Calibri" panose="020F0502020204030204" pitchFamily="34" charset="0"/>
              <a:cs typeface="Calibri" panose="020F0502020204030204" pitchFamily="34" charset="0"/>
              <a:sym typeface="Arial"/>
            </a:endParaRPr>
          </a:p>
          <a:p>
            <a:pPr marL="342891" indent="-342891" defTabSz="1219170">
              <a:buClr>
                <a:srgbClr val="000000"/>
              </a:buClr>
              <a:buFont typeface="+mj-lt"/>
              <a:buAutoNum type="arabicPeriod"/>
            </a:pPr>
            <a:r>
              <a:rPr lang="en-US" sz="1400" kern="0" dirty="0">
                <a:solidFill>
                  <a:srgbClr val="000000"/>
                </a:solidFill>
                <a:latin typeface="Calibri" panose="020F0502020204030204" pitchFamily="34" charset="0"/>
                <a:cs typeface="Calibri" panose="020F0502020204030204" pitchFamily="34" charset="0"/>
                <a:sym typeface="Arial"/>
              </a:rPr>
              <a:t>To sort the Periods, click and drag the three lines to create the desired order.  The Period Sort impacts functions in PowerSchool including the order in which classes appear on Report Card Templates and Class Rosters (PDF) Reports.</a:t>
            </a:r>
          </a:p>
          <a:p>
            <a:pPr defTabSz="1219170">
              <a:buClr>
                <a:srgbClr val="000000"/>
              </a:buClr>
            </a:pPr>
            <a:endParaRPr lang="en-US" b="1" kern="0" dirty="0">
              <a:solidFill>
                <a:srgbClr val="000000"/>
              </a:solidFill>
              <a:latin typeface="Calibri" panose="020F0502020204030204" pitchFamily="34" charset="0"/>
              <a:cs typeface="Calibri" panose="020F0502020204030204" pitchFamily="34" charset="0"/>
              <a:sym typeface="Arial"/>
            </a:endParaRPr>
          </a:p>
          <a:p>
            <a:pPr defTabSz="1219170">
              <a:buClr>
                <a:srgbClr val="000000"/>
              </a:buClr>
            </a:pPr>
            <a:r>
              <a:rPr lang="en-US" b="1" kern="0" dirty="0">
                <a:solidFill>
                  <a:srgbClr val="000000"/>
                </a:solidFill>
                <a:latin typeface="Calibri" panose="020F0502020204030204" pitchFamily="34" charset="0"/>
                <a:cs typeface="Calibri" panose="020F0502020204030204" pitchFamily="34" charset="0"/>
                <a:sym typeface="Arial"/>
              </a:rPr>
              <a:t>Recommendation: </a:t>
            </a:r>
            <a:r>
              <a:rPr lang="en-US" sz="1400" kern="0" dirty="0">
                <a:solidFill>
                  <a:srgbClr val="000000"/>
                </a:solidFill>
                <a:latin typeface="Calibri" panose="020F0502020204030204" pitchFamily="34" charset="0"/>
                <a:cs typeface="Calibri" panose="020F0502020204030204" pitchFamily="34" charset="0"/>
                <a:sym typeface="Arial"/>
              </a:rPr>
              <a:t>Use naming conventions to easily identify which Periods are associated with which clusters (K-8 or K-12, or 6-8) or specific classes</a:t>
            </a:r>
            <a:r>
              <a:rPr lang="en-US" kern="0" dirty="0">
                <a:solidFill>
                  <a:srgbClr val="000000"/>
                </a:solidFill>
                <a:latin typeface="Calibri" panose="020F0502020204030204" pitchFamily="34" charset="0"/>
                <a:cs typeface="Calibri" panose="020F0502020204030204" pitchFamily="34" charset="0"/>
                <a:sym typeface="Arial"/>
              </a:rPr>
              <a:t>.</a:t>
            </a:r>
          </a:p>
          <a:p>
            <a:pPr marL="285744" indent="-285744" defTabSz="1219170">
              <a:buClr>
                <a:srgbClr val="000000"/>
              </a:buClr>
              <a:buFont typeface="Wingdings" panose="05000000000000000000" pitchFamily="2" charset="2"/>
              <a:buChar char="§"/>
            </a:pPr>
            <a:endParaRPr lang="en-US" sz="1400" kern="0" dirty="0">
              <a:solidFill>
                <a:srgbClr val="000000"/>
              </a:solidFill>
              <a:latin typeface="Arial"/>
              <a:cs typeface="Arial"/>
              <a:sym typeface="Arial"/>
            </a:endParaRPr>
          </a:p>
        </p:txBody>
      </p:sp>
      <p:sp>
        <p:nvSpPr>
          <p:cNvPr id="9" name="TextBox 8">
            <a:extLst>
              <a:ext uri="{FF2B5EF4-FFF2-40B4-BE49-F238E27FC236}">
                <a16:creationId xmlns:a16="http://schemas.microsoft.com/office/drawing/2014/main" id="{08DF7D9F-DD68-4343-8C34-ABB7570C127E}"/>
              </a:ext>
            </a:extLst>
          </p:cNvPr>
          <p:cNvSpPr txBox="1"/>
          <p:nvPr/>
        </p:nvSpPr>
        <p:spPr>
          <a:xfrm>
            <a:off x="355557" y="3725452"/>
            <a:ext cx="10885691" cy="307777"/>
          </a:xfrm>
          <a:prstGeom prst="rect">
            <a:avLst/>
          </a:prstGeom>
          <a:noFill/>
        </p:spPr>
        <p:txBody>
          <a:bodyPr wrap="square" rtlCol="0">
            <a:spAutoFit/>
          </a:bodyPr>
          <a:lstStyle/>
          <a:p>
            <a:pPr defTabSz="1219170">
              <a:buClr>
                <a:srgbClr val="000000"/>
              </a:buClr>
            </a:pPr>
            <a:r>
              <a:rPr lang="en-US" sz="1400" kern="0" dirty="0">
                <a:solidFill>
                  <a:srgbClr val="000000"/>
                </a:solidFill>
                <a:latin typeface="Arial"/>
                <a:cs typeface="Arial"/>
                <a:sym typeface="Arial"/>
              </a:rPr>
              <a:t>Before Renaming the Periods and Abbreviations                After Renaming the Periods and Abbreviations             </a:t>
            </a:r>
          </a:p>
        </p:txBody>
      </p:sp>
      <p:sp>
        <p:nvSpPr>
          <p:cNvPr id="6" name="Title 1">
            <a:extLst>
              <a:ext uri="{FF2B5EF4-FFF2-40B4-BE49-F238E27FC236}">
                <a16:creationId xmlns:a16="http://schemas.microsoft.com/office/drawing/2014/main" id="{13D91E29-55B8-D6FF-91D6-05AE48D86192}"/>
              </a:ext>
            </a:extLst>
          </p:cNvPr>
          <p:cNvSpPr txBox="1">
            <a:spLocks/>
          </p:cNvSpPr>
          <p:nvPr/>
        </p:nvSpPr>
        <p:spPr>
          <a:xfrm>
            <a:off x="-188442" y="122109"/>
            <a:ext cx="12568883" cy="800681"/>
          </a:xfrm>
          <a:prstGeom prst="rect">
            <a:avLst/>
          </a:prstGeom>
          <a:solidFill>
            <a:schemeClr val="accent1">
              <a:lumMod val="20000"/>
              <a:lumOff val="8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sz="4400" b="1" dirty="0">
                <a:solidFill>
                  <a:srgbClr val="5F5B52"/>
                </a:solidFill>
                <a:latin typeface="Calibri" panose="020F0502020204030204" pitchFamily="34" charset="0"/>
                <a:cs typeface="Calibri" panose="020F0502020204030204" pitchFamily="34" charset="0"/>
                <a:sym typeface="Arial"/>
              </a:rPr>
              <a:t>   Periods:  Renaming and Sorting</a:t>
            </a:r>
            <a:endParaRPr lang="en-US" b="1" dirty="0">
              <a:solidFill>
                <a:srgbClr val="5F5B52"/>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04643642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79" y="130029"/>
            <a:ext cx="10515600" cy="750611"/>
          </a:xfrm>
        </p:spPr>
        <p:txBody>
          <a:bodyPr/>
          <a:lstStyle/>
          <a:p>
            <a:r>
              <a:rPr lang="en-US" dirty="0"/>
              <a:t>SC Transcript DATs</a:t>
            </a:r>
          </a:p>
        </p:txBody>
      </p:sp>
      <p:sp>
        <p:nvSpPr>
          <p:cNvPr id="3" name="Content Placeholder 2"/>
          <p:cNvSpPr>
            <a:spLocks noGrp="1"/>
          </p:cNvSpPr>
          <p:nvPr>
            <p:ph idx="1"/>
          </p:nvPr>
        </p:nvSpPr>
        <p:spPr>
          <a:xfrm>
            <a:off x="304101" y="1480715"/>
            <a:ext cx="11887899" cy="4647705"/>
          </a:xfrm>
        </p:spPr>
        <p:txBody>
          <a:bodyPr numCol="2">
            <a:noAutofit/>
          </a:bodyPr>
          <a:lstStyle/>
          <a:p>
            <a:endParaRPr lang="en-US" sz="1799" dirty="0"/>
          </a:p>
          <a:p>
            <a:pPr marL="461823" indent="0">
              <a:buNone/>
              <a:tabLst>
                <a:tab pos="969672" algn="l"/>
              </a:tabLst>
            </a:pPr>
            <a:r>
              <a:rPr lang="en-US" sz="2400" dirty="0"/>
              <a:t>SC Transcript DATs:</a:t>
            </a:r>
          </a:p>
          <a:p>
            <a:pPr marL="682420" indent="-220597">
              <a:tabLst>
                <a:tab pos="969672" algn="l"/>
              </a:tabLst>
            </a:pPr>
            <a:r>
              <a:rPr lang="en-US" sz="2400" dirty="0"/>
              <a:t>^(*</a:t>
            </a:r>
            <a:r>
              <a:rPr lang="en-US" sz="2400" dirty="0" err="1"/>
              <a:t>gpa</a:t>
            </a:r>
            <a:r>
              <a:rPr lang="en-US" sz="2400" dirty="0"/>
              <a:t> method="SC_GPA_4.0_Round")</a:t>
            </a:r>
          </a:p>
          <a:p>
            <a:pPr marL="682420" indent="-220597">
              <a:tabLst>
                <a:tab pos="969672" algn="l"/>
              </a:tabLst>
            </a:pPr>
            <a:r>
              <a:rPr lang="en-US" sz="2400" dirty="0"/>
              <a:t>^(*</a:t>
            </a:r>
            <a:r>
              <a:rPr lang="en-US" sz="2400" dirty="0" err="1"/>
              <a:t>gpa</a:t>
            </a:r>
            <a:r>
              <a:rPr lang="en-US" sz="2400" dirty="0"/>
              <a:t> method="</a:t>
            </a:r>
            <a:r>
              <a:rPr lang="en-US" sz="2400" dirty="0" err="1"/>
              <a:t>SC_GPA_UGP_Round</a:t>
            </a:r>
            <a:r>
              <a:rPr lang="en-US" sz="2400" dirty="0"/>
              <a:t>") </a:t>
            </a:r>
          </a:p>
          <a:p>
            <a:pPr marL="682420" indent="-220597">
              <a:tabLst>
                <a:tab pos="969672" algn="l"/>
              </a:tabLst>
            </a:pPr>
            <a:r>
              <a:rPr lang="en-US" sz="2400" dirty="0"/>
              <a:t>^(*</a:t>
            </a:r>
            <a:r>
              <a:rPr lang="en-US" sz="2400" dirty="0" err="1"/>
              <a:t>potential_credit_hours</a:t>
            </a:r>
            <a:r>
              <a:rPr lang="en-US" sz="2400" dirty="0"/>
              <a:t>)</a:t>
            </a:r>
          </a:p>
          <a:p>
            <a:pPr marL="682420" indent="-220597">
              <a:tabLst>
                <a:tab pos="969672" algn="l"/>
              </a:tabLst>
            </a:pPr>
            <a:r>
              <a:rPr lang="en-US" sz="2400" dirty="0"/>
              <a:t>^(*</a:t>
            </a:r>
            <a:r>
              <a:rPr lang="en-US" sz="2400" dirty="0" err="1"/>
              <a:t>credit_hours</a:t>
            </a:r>
            <a:r>
              <a:rPr lang="en-US" sz="2400" dirty="0"/>
              <a:t>)</a:t>
            </a:r>
          </a:p>
          <a:p>
            <a:pPr marL="682420" indent="-220597">
              <a:tabLst>
                <a:tab pos="969672" algn="l"/>
              </a:tabLst>
            </a:pPr>
            <a:r>
              <a:rPr lang="en-US" sz="2400" dirty="0"/>
              <a:t>~(*</a:t>
            </a:r>
            <a:r>
              <a:rPr lang="en-US" sz="2400" dirty="0" err="1"/>
              <a:t>classrank</a:t>
            </a:r>
            <a:r>
              <a:rPr lang="en-US" sz="2400" dirty="0"/>
              <a:t> method="</a:t>
            </a:r>
            <a:r>
              <a:rPr lang="en-US" sz="2400" dirty="0" err="1"/>
              <a:t>SC_GPA_UGP_Round</a:t>
            </a:r>
            <a:r>
              <a:rPr lang="en-US" sz="2400" dirty="0"/>
              <a:t>" result="</a:t>
            </a:r>
            <a:r>
              <a:rPr lang="en-US" sz="2400" dirty="0" err="1"/>
              <a:t>rankoutof</a:t>
            </a:r>
            <a:r>
              <a:rPr lang="en-US" sz="2400" dirty="0"/>
              <a:t>")</a:t>
            </a:r>
          </a:p>
        </p:txBody>
      </p:sp>
    </p:spTree>
    <p:extLst>
      <p:ext uri="{BB962C8B-B14F-4D97-AF65-F5344CB8AC3E}">
        <p14:creationId xmlns:p14="http://schemas.microsoft.com/office/powerpoint/2010/main" val="57779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Daily Attendance &amp; Membership DATs</a:t>
            </a:r>
          </a:p>
        </p:txBody>
      </p:sp>
      <p:graphicFrame>
        <p:nvGraphicFramePr>
          <p:cNvPr id="5" name="Content Placeholder 2">
            <a:extLst>
              <a:ext uri="{FF2B5EF4-FFF2-40B4-BE49-F238E27FC236}">
                <a16:creationId xmlns:a16="http://schemas.microsoft.com/office/drawing/2014/main" id="{557367C5-B03D-810E-BE9F-A65ED5A373F8}"/>
              </a:ext>
            </a:extLst>
          </p:cNvPr>
          <p:cNvGraphicFramePr>
            <a:graphicFrameLocks noGrp="1"/>
          </p:cNvGraphicFramePr>
          <p:nvPr>
            <p:ph idx="1"/>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361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Period Attendance DATs</a:t>
            </a:r>
          </a:p>
        </p:txBody>
      </p:sp>
      <p:graphicFrame>
        <p:nvGraphicFramePr>
          <p:cNvPr id="5" name="Content Placeholder 2">
            <a:extLst>
              <a:ext uri="{FF2B5EF4-FFF2-40B4-BE49-F238E27FC236}">
                <a16:creationId xmlns:a16="http://schemas.microsoft.com/office/drawing/2014/main" id="{AFBAD65D-6FCA-EC00-3351-B4F42EDE2D14}"/>
              </a:ext>
            </a:extLst>
          </p:cNvPr>
          <p:cNvGraphicFramePr>
            <a:graphicFrameLocks noGrp="1"/>
          </p:cNvGraphicFramePr>
          <p:nvPr>
            <p:ph idx="1"/>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350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Scheduling</a:t>
            </a:r>
          </a:p>
        </p:txBody>
      </p:sp>
      <p:graphicFrame>
        <p:nvGraphicFramePr>
          <p:cNvPr id="5" name="Content Placeholder 2">
            <a:extLst>
              <a:ext uri="{FF2B5EF4-FFF2-40B4-BE49-F238E27FC236}">
                <a16:creationId xmlns:a16="http://schemas.microsoft.com/office/drawing/2014/main" id="{D2E1EB15-35ED-C467-653D-0E4C09D5DF26}"/>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0770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Info.</a:t>
            </a:r>
          </a:p>
        </p:txBody>
      </p:sp>
      <p:sp>
        <p:nvSpPr>
          <p:cNvPr id="3" name="Content Placeholder 2"/>
          <p:cNvSpPr>
            <a:spLocks noGrp="1"/>
          </p:cNvSpPr>
          <p:nvPr>
            <p:ph idx="1"/>
          </p:nvPr>
        </p:nvSpPr>
        <p:spPr/>
        <p:txBody>
          <a:bodyPr/>
          <a:lstStyle/>
          <a:p>
            <a:r>
              <a:rPr lang="en-US" dirty="0"/>
              <a:t>^(age)</a:t>
            </a:r>
          </a:p>
          <a:p>
            <a:r>
              <a:rPr lang="en-US" dirty="0"/>
              <a:t>^(</a:t>
            </a:r>
            <a:r>
              <a:rPr lang="en-US" dirty="0" err="1"/>
              <a:t>age;long</a:t>
            </a:r>
            <a:r>
              <a:rPr lang="en-US" dirty="0"/>
              <a:t>)</a:t>
            </a:r>
          </a:p>
          <a:p>
            <a:r>
              <a:rPr lang="en-US" dirty="0"/>
              <a:t>^(he/she) – case sensitive</a:t>
            </a:r>
          </a:p>
          <a:p>
            <a:r>
              <a:rPr lang="en-US" dirty="0"/>
              <a:t>^(him/her)</a:t>
            </a:r>
          </a:p>
          <a:p>
            <a:r>
              <a:rPr lang="en-US" dirty="0"/>
              <a:t>^(His/Her) – case sensitive</a:t>
            </a:r>
          </a:p>
          <a:p>
            <a:r>
              <a:rPr lang="en-US" dirty="0"/>
              <a:t>^(son/daughter)</a:t>
            </a:r>
          </a:p>
          <a:p>
            <a:r>
              <a:rPr lang="en-US" dirty="0"/>
              <a:t>^(</a:t>
            </a:r>
            <a:r>
              <a:rPr lang="en-US" dirty="0" err="1"/>
              <a:t>Fee_GetStudentBalance</a:t>
            </a:r>
            <a:r>
              <a:rPr lang="en-US" dirty="0"/>
              <a:t>)</a:t>
            </a:r>
          </a:p>
        </p:txBody>
      </p:sp>
      <p:pic>
        <p:nvPicPr>
          <p:cNvPr id="4" name="Picture 3"/>
          <p:cNvPicPr>
            <a:picLocks noChangeAspect="1"/>
          </p:cNvPicPr>
          <p:nvPr/>
        </p:nvPicPr>
        <p:blipFill rotWithShape="1">
          <a:blip r:embed="rId2"/>
          <a:srcRect l="19166" t="13077" r="22485" b="50000"/>
          <a:stretch/>
        </p:blipFill>
        <p:spPr>
          <a:xfrm>
            <a:off x="6486424" y="1600200"/>
            <a:ext cx="5334000" cy="3656648"/>
          </a:xfrm>
          <a:prstGeom prst="rect">
            <a:avLst/>
          </a:prstGeom>
        </p:spPr>
      </p:pic>
    </p:spTree>
    <p:extLst>
      <p:ext uri="{BB962C8B-B14F-4D97-AF65-F5344CB8AC3E}">
        <p14:creationId xmlns:p14="http://schemas.microsoft.com/office/powerpoint/2010/main" val="14633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School Info</a:t>
            </a:r>
          </a:p>
        </p:txBody>
      </p:sp>
      <p:sp>
        <p:nvSpPr>
          <p:cNvPr id="3" name="Content Placeholder 2"/>
          <p:cNvSpPr>
            <a:spLocks noGrp="1"/>
          </p:cNvSpPr>
          <p:nvPr>
            <p:ph idx="1"/>
          </p:nvPr>
        </p:nvSpPr>
        <p:spPr/>
        <p:txBody>
          <a:bodyPr/>
          <a:lstStyle/>
          <a:p>
            <a:r>
              <a:rPr lang="en-US" dirty="0"/>
              <a:t>^(</a:t>
            </a:r>
            <a:r>
              <a:rPr lang="en-US" dirty="0" err="1"/>
              <a:t>schoolabbr</a:t>
            </a:r>
            <a:r>
              <a:rPr lang="en-US" dirty="0"/>
              <a:t>)</a:t>
            </a:r>
          </a:p>
          <a:p>
            <a:r>
              <a:rPr lang="en-US" dirty="0"/>
              <a:t>^(</a:t>
            </a:r>
            <a:r>
              <a:rPr lang="en-US" dirty="0" err="1"/>
              <a:t>schoolname</a:t>
            </a:r>
            <a:r>
              <a:rPr lang="en-US" dirty="0"/>
              <a:t>)</a:t>
            </a:r>
          </a:p>
          <a:p>
            <a:r>
              <a:rPr lang="en-US" dirty="0"/>
              <a:t>^(</a:t>
            </a:r>
            <a:r>
              <a:rPr lang="en-US" dirty="0" err="1"/>
              <a:t>yearabbr</a:t>
            </a:r>
            <a:r>
              <a:rPr lang="en-US" dirty="0"/>
              <a:t>)</a:t>
            </a:r>
          </a:p>
          <a:p>
            <a:r>
              <a:rPr lang="en-US" dirty="0"/>
              <a:t>^(</a:t>
            </a:r>
            <a:r>
              <a:rPr lang="en-US" dirty="0" err="1"/>
              <a:t>termname</a:t>
            </a:r>
            <a:r>
              <a:rPr lang="en-US" dirty="0"/>
              <a:t>)</a:t>
            </a:r>
          </a:p>
        </p:txBody>
      </p:sp>
      <p:pic>
        <p:nvPicPr>
          <p:cNvPr id="4" name="Picture 3"/>
          <p:cNvPicPr>
            <a:picLocks noChangeAspect="1"/>
          </p:cNvPicPr>
          <p:nvPr/>
        </p:nvPicPr>
        <p:blipFill rotWithShape="1">
          <a:blip r:embed="rId2"/>
          <a:srcRect l="19167" t="14616" r="22424" b="44587"/>
          <a:stretch/>
        </p:blipFill>
        <p:spPr>
          <a:xfrm>
            <a:off x="4953000" y="1417638"/>
            <a:ext cx="5943600" cy="4497383"/>
          </a:xfrm>
          <a:prstGeom prst="rect">
            <a:avLst/>
          </a:prstGeom>
        </p:spPr>
      </p:pic>
    </p:spTree>
    <p:extLst>
      <p:ext uri="{BB962C8B-B14F-4D97-AF65-F5344CB8AC3E}">
        <p14:creationId xmlns:p14="http://schemas.microsoft.com/office/powerpoint/2010/main" val="284755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075767" y="1188637"/>
            <a:ext cx="2988234" cy="4480726"/>
          </a:xfrm>
        </p:spPr>
        <p:txBody>
          <a:bodyPr>
            <a:normAutofit/>
          </a:bodyPr>
          <a:lstStyle/>
          <a:p>
            <a:pPr algn="r"/>
            <a:r>
              <a:rPr lang="en-US" sz="4100" dirty="0"/>
              <a:t>Other DAT’s-Useful in Creating Form Letters</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255260" y="1648870"/>
            <a:ext cx="4702848" cy="3560260"/>
          </a:xfrm>
        </p:spPr>
        <p:txBody>
          <a:bodyPr anchor="ctr">
            <a:normAutofit/>
          </a:bodyPr>
          <a:lstStyle/>
          <a:p>
            <a:r>
              <a:rPr lang="en-US" sz="2400" dirty="0"/>
              <a:t>^[</a:t>
            </a:r>
            <a:r>
              <a:rPr lang="en-US" sz="2400" dirty="0" err="1"/>
              <a:t>letter.date</a:t>
            </a:r>
            <a:r>
              <a:rPr lang="en-US" sz="2400" dirty="0"/>
              <a:t>]</a:t>
            </a:r>
          </a:p>
          <a:p>
            <a:r>
              <a:rPr lang="en-US" sz="2400" dirty="0"/>
              <a:t>^[time]</a:t>
            </a:r>
          </a:p>
          <a:p>
            <a:r>
              <a:rPr lang="en-US" sz="2400" dirty="0"/>
              <a:t>^[</a:t>
            </a:r>
            <a:r>
              <a:rPr lang="en-US" sz="2400" dirty="0" err="1"/>
              <a:t>pagenumber</a:t>
            </a:r>
            <a:r>
              <a:rPr lang="en-US" sz="2400" dirty="0"/>
              <a:t>]</a:t>
            </a:r>
          </a:p>
          <a:p>
            <a:endParaRPr lang="en-US" sz="2400" dirty="0"/>
          </a:p>
          <a:p>
            <a:pPr marL="0" indent="0">
              <a:buNone/>
            </a:pPr>
            <a:endParaRPr lang="en-US" sz="2400" dirty="0"/>
          </a:p>
        </p:txBody>
      </p:sp>
    </p:spTree>
    <p:extLst>
      <p:ext uri="{BB962C8B-B14F-4D97-AF65-F5344CB8AC3E}">
        <p14:creationId xmlns:p14="http://schemas.microsoft.com/office/powerpoint/2010/main" val="4526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4000" b="-84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C7CD8C-022C-0742-746C-B78B101A855E}"/>
              </a:ext>
            </a:extLst>
          </p:cNvPr>
          <p:cNvSpPr/>
          <p:nvPr/>
        </p:nvSpPr>
        <p:spPr>
          <a:xfrm>
            <a:off x="0" y="0"/>
            <a:ext cx="12192000" cy="6858000"/>
          </a:xfrm>
          <a:prstGeom prst="rect">
            <a:avLst/>
          </a:prstGeom>
          <a:solidFill>
            <a:schemeClr val="bg2">
              <a:lumMod val="1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6625B50-4EC4-28D2-E063-34A2E7CAAC02}"/>
              </a:ext>
            </a:extLst>
          </p:cNvPr>
          <p:cNvSpPr txBox="1"/>
          <p:nvPr/>
        </p:nvSpPr>
        <p:spPr>
          <a:xfrm>
            <a:off x="1031666" y="2579890"/>
            <a:ext cx="1012866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gradFill>
                  <a:gsLst>
                    <a:gs pos="1000">
                      <a:prstClr val="white">
                        <a:lumMod val="95000"/>
                      </a:prstClr>
                    </a:gs>
                    <a:gs pos="70000">
                      <a:prstClr val="white">
                        <a:lumMod val="50000"/>
                      </a:prstClr>
                    </a:gs>
                    <a:gs pos="100000">
                      <a:prstClr val="white"/>
                    </a:gs>
                  </a:gsLst>
                  <a:lin ang="5400000" scaled="1"/>
                </a:gradFill>
                <a:effectLst/>
                <a:uLnTx/>
                <a:uFillTx/>
                <a:latin typeface="Harry P" panose="00000400000000000000" pitchFamily="2" charset="0"/>
                <a:ea typeface="+mn-ea"/>
                <a:cs typeface="+mn-cs"/>
              </a:rPr>
              <a:t>Reminders and Wrap Up</a:t>
            </a:r>
            <a:endParaRPr kumimoji="0" lang="en-IN" sz="9600" b="0" i="0" u="none" strike="noStrike" kern="1200" cap="none" spc="0" normalizeH="0" baseline="0" noProof="0" dirty="0">
              <a:ln>
                <a:noFill/>
              </a:ln>
              <a:gradFill>
                <a:gsLst>
                  <a:gs pos="1000">
                    <a:prstClr val="white">
                      <a:lumMod val="95000"/>
                    </a:prstClr>
                  </a:gs>
                  <a:gs pos="60000">
                    <a:prstClr val="white">
                      <a:lumMod val="65000"/>
                    </a:prstClr>
                  </a:gs>
                  <a:gs pos="100000">
                    <a:prstClr val="white"/>
                  </a:gs>
                </a:gsLst>
                <a:lin ang="5400000" scaled="1"/>
              </a:gradFill>
              <a:effectLst/>
              <a:uLnTx/>
              <a:uFillTx/>
              <a:latin typeface="Harry P" panose="00000400000000000000" pitchFamily="2" charset="0"/>
              <a:ea typeface="+mn-ea"/>
              <a:cs typeface="+mn-cs"/>
            </a:endParaRPr>
          </a:p>
        </p:txBody>
      </p:sp>
    </p:spTree>
    <p:extLst>
      <p:ext uri="{BB962C8B-B14F-4D97-AF65-F5344CB8AC3E}">
        <p14:creationId xmlns:p14="http://schemas.microsoft.com/office/powerpoint/2010/main" val="387247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250" fill="hold"/>
                                        <p:tgtEl>
                                          <p:spTgt spid="4"/>
                                        </p:tgtEl>
                                        <p:attrNameLst>
                                          <p:attrName>ppt_w</p:attrName>
                                        </p:attrNameLst>
                                      </p:cBhvr>
                                      <p:tavLst>
                                        <p:tav tm="0">
                                          <p:val>
                                            <p:fltVal val="0"/>
                                          </p:val>
                                        </p:tav>
                                        <p:tav tm="100000">
                                          <p:val>
                                            <p:strVal val="#ppt_w"/>
                                          </p:val>
                                        </p:tav>
                                      </p:tavLst>
                                    </p:anim>
                                    <p:anim calcmode="lin" valueType="num">
                                      <p:cBhvr>
                                        <p:cTn id="8" dur="1250" fill="hold"/>
                                        <p:tgtEl>
                                          <p:spTgt spid="4"/>
                                        </p:tgtEl>
                                        <p:attrNameLst>
                                          <p:attrName>ppt_h</p:attrName>
                                        </p:attrNameLst>
                                      </p:cBhvr>
                                      <p:tavLst>
                                        <p:tav tm="0">
                                          <p:val>
                                            <p:fltVal val="0"/>
                                          </p:val>
                                        </p:tav>
                                        <p:tav tm="100000">
                                          <p:val>
                                            <p:strVal val="#ppt_h"/>
                                          </p:val>
                                        </p:tav>
                                      </p:tavLst>
                                    </p:anim>
                                    <p:animEffect transition="in" filter="fade">
                                      <p:cBhvr>
                                        <p:cTn id="9" dur="1250"/>
                                        <p:tgtEl>
                                          <p:spTgt spid="4"/>
                                        </p:tgtEl>
                                      </p:cBhvr>
                                    </p:animEffect>
                                  </p:childTnLst>
                                </p:cTn>
                              </p:par>
                              <p:par>
                                <p:cTn id="10" presetID="10" presetClass="exit" presetSubtype="0" fill="hold" grpId="1" nodeType="withEffect">
                                  <p:stCondLst>
                                    <p:cond delay="140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9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4000" b="-84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DAAC1F-D3FC-C34F-A402-A1F176DFE078}"/>
              </a:ext>
            </a:extLst>
          </p:cNvPr>
          <p:cNvSpPr/>
          <p:nvPr/>
        </p:nvSpPr>
        <p:spPr>
          <a:xfrm>
            <a:off x="0" y="0"/>
            <a:ext cx="12192000" cy="6858000"/>
          </a:xfrm>
          <a:prstGeom prst="rect">
            <a:avLst/>
          </a:prstGeom>
          <a:solidFill>
            <a:schemeClr val="bg2">
              <a:lumMod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956598C-FAE3-555F-2590-D0E3D690A8FB}"/>
              </a:ext>
            </a:extLst>
          </p:cNvPr>
          <p:cNvSpPr txBox="1"/>
          <p:nvPr/>
        </p:nvSpPr>
        <p:spPr>
          <a:xfrm flipH="1">
            <a:off x="3448275" y="609600"/>
            <a:ext cx="529545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gradFill>
                  <a:gsLst>
                    <a:gs pos="1000">
                      <a:prstClr val="white">
                        <a:lumMod val="95000"/>
                      </a:prstClr>
                    </a:gs>
                    <a:gs pos="70000">
                      <a:prstClr val="white">
                        <a:lumMod val="50000"/>
                      </a:prstClr>
                    </a:gs>
                    <a:gs pos="100000">
                      <a:prstClr val="white"/>
                    </a:gs>
                  </a:gsLst>
                  <a:lin ang="5400000" scaled="1"/>
                </a:gradFill>
                <a:effectLst/>
                <a:uLnTx/>
                <a:uFillTx/>
                <a:latin typeface="Harry P" panose="00000400000000000000" pitchFamily="2" charset="0"/>
                <a:ea typeface="+mn-ea"/>
                <a:cs typeface="+mn-cs"/>
              </a:rPr>
              <a:t>Agenda</a:t>
            </a:r>
            <a:endParaRPr kumimoji="0" lang="en-IN" sz="6000" b="0" i="0" u="none" strike="noStrike" kern="1200" cap="none" spc="0" normalizeH="0" baseline="0" noProof="0" dirty="0">
              <a:ln>
                <a:noFill/>
              </a:ln>
              <a:gradFill>
                <a:gsLst>
                  <a:gs pos="1000">
                    <a:prstClr val="white">
                      <a:lumMod val="95000"/>
                    </a:prstClr>
                  </a:gs>
                  <a:gs pos="60000">
                    <a:prstClr val="white">
                      <a:lumMod val="65000"/>
                    </a:prstClr>
                  </a:gs>
                  <a:gs pos="100000">
                    <a:prstClr val="white"/>
                  </a:gs>
                </a:gsLst>
                <a:lin ang="5400000" scaled="1"/>
              </a:gradFill>
              <a:effectLst/>
              <a:uLnTx/>
              <a:uFillTx/>
              <a:latin typeface="Harry P" panose="00000400000000000000" pitchFamily="2" charset="0"/>
              <a:ea typeface="+mn-ea"/>
              <a:cs typeface="+mn-cs"/>
            </a:endParaRPr>
          </a:p>
        </p:txBody>
      </p:sp>
      <p:pic>
        <p:nvPicPr>
          <p:cNvPr id="4568" name="Graphic 4567">
            <a:extLst>
              <a:ext uri="{FF2B5EF4-FFF2-40B4-BE49-F238E27FC236}">
                <a16:creationId xmlns:a16="http://schemas.microsoft.com/office/drawing/2014/main" id="{6CEEA056-8509-E914-D8E4-334912830A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35023" y="2216180"/>
            <a:ext cx="3791143" cy="379545"/>
          </a:xfrm>
          <a:prstGeom prst="rect">
            <a:avLst/>
          </a:prstGeom>
        </p:spPr>
      </p:pic>
      <p:pic>
        <p:nvPicPr>
          <p:cNvPr id="4570" name="Graphic 4569">
            <a:extLst>
              <a:ext uri="{FF2B5EF4-FFF2-40B4-BE49-F238E27FC236}">
                <a16:creationId xmlns:a16="http://schemas.microsoft.com/office/drawing/2014/main" id="{98A8F65C-3674-A920-B51F-6128203676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53565" y="2356687"/>
            <a:ext cx="3782512" cy="224277"/>
          </a:xfrm>
          <a:prstGeom prst="rect">
            <a:avLst/>
          </a:prstGeom>
        </p:spPr>
      </p:pic>
      <p:pic>
        <p:nvPicPr>
          <p:cNvPr id="4572" name="Graphic 4571">
            <a:extLst>
              <a:ext uri="{FF2B5EF4-FFF2-40B4-BE49-F238E27FC236}">
                <a16:creationId xmlns:a16="http://schemas.microsoft.com/office/drawing/2014/main" id="{C5FEB919-4114-CBA7-FB5C-C7D89FA40B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96207" y="4397035"/>
            <a:ext cx="3868774" cy="646952"/>
          </a:xfrm>
          <a:prstGeom prst="rect">
            <a:avLst/>
          </a:prstGeom>
        </p:spPr>
      </p:pic>
      <p:pic>
        <p:nvPicPr>
          <p:cNvPr id="4574" name="Graphic 4573">
            <a:extLst>
              <a:ext uri="{FF2B5EF4-FFF2-40B4-BE49-F238E27FC236}">
                <a16:creationId xmlns:a16="http://schemas.microsoft.com/office/drawing/2014/main" id="{E1AEDE31-0F69-60E3-8851-EDF72EB5D16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16905" y="4660799"/>
            <a:ext cx="3855832" cy="392485"/>
          </a:xfrm>
          <a:prstGeom prst="rect">
            <a:avLst/>
          </a:prstGeom>
        </p:spPr>
      </p:pic>
      <p:grpSp>
        <p:nvGrpSpPr>
          <p:cNvPr id="4585" name="Group 4584">
            <a:extLst>
              <a:ext uri="{FF2B5EF4-FFF2-40B4-BE49-F238E27FC236}">
                <a16:creationId xmlns:a16="http://schemas.microsoft.com/office/drawing/2014/main" id="{1C8C2378-D2CA-A424-D3AE-3E0DEB35F932}"/>
              </a:ext>
            </a:extLst>
          </p:cNvPr>
          <p:cNvGrpSpPr/>
          <p:nvPr/>
        </p:nvGrpSpPr>
        <p:grpSpPr>
          <a:xfrm>
            <a:off x="1431569" y="2621125"/>
            <a:ext cx="4033412" cy="807760"/>
            <a:chOff x="1431569" y="2621125"/>
            <a:chExt cx="4033412" cy="807760"/>
          </a:xfrm>
        </p:grpSpPr>
        <p:sp>
          <p:nvSpPr>
            <p:cNvPr id="4577" name="TextBox 4576">
              <a:extLst>
                <a:ext uri="{FF2B5EF4-FFF2-40B4-BE49-F238E27FC236}">
                  <a16:creationId xmlns:a16="http://schemas.microsoft.com/office/drawing/2014/main" id="{BD0FF9F1-A21E-5D76-D2A4-317897A4D515}"/>
                </a:ext>
              </a:extLst>
            </p:cNvPr>
            <p:cNvSpPr txBox="1"/>
            <p:nvPr/>
          </p:nvSpPr>
          <p:spPr>
            <a:xfrm>
              <a:off x="2044569" y="2621125"/>
              <a:ext cx="280741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gradFill>
                    <a:gsLst>
                      <a:gs pos="1000">
                        <a:prstClr val="white">
                          <a:lumMod val="95000"/>
                        </a:prstClr>
                      </a:gs>
                      <a:gs pos="70000">
                        <a:prstClr val="white">
                          <a:lumMod val="50000"/>
                        </a:prstClr>
                      </a:gs>
                      <a:gs pos="100000">
                        <a:prstClr val="white"/>
                      </a:gs>
                    </a:gsLst>
                    <a:lin ang="5400000" scaled="1"/>
                  </a:gradFill>
                  <a:effectLst/>
                  <a:uLnTx/>
                  <a:uFillTx/>
                  <a:latin typeface="Harry P" panose="00000400000000000000" pitchFamily="2" charset="0"/>
                  <a:ea typeface="+mn-ea"/>
                  <a:cs typeface="+mn-cs"/>
                </a:rPr>
                <a:t>Staffing Reminders</a:t>
              </a:r>
              <a:endParaRPr kumimoji="0" lang="en-IN" sz="3200" b="0" i="0" u="none" strike="noStrike" kern="1200" cap="none" spc="0" normalizeH="0" baseline="0" noProof="0" dirty="0">
                <a:ln>
                  <a:noFill/>
                </a:ln>
                <a:gradFill>
                  <a:gsLst>
                    <a:gs pos="1000">
                      <a:prstClr val="white">
                        <a:lumMod val="95000"/>
                      </a:prstClr>
                    </a:gs>
                    <a:gs pos="60000">
                      <a:prstClr val="white">
                        <a:lumMod val="65000"/>
                      </a:prstClr>
                    </a:gs>
                    <a:gs pos="100000">
                      <a:prstClr val="white"/>
                    </a:gs>
                  </a:gsLst>
                  <a:lin ang="5400000" scaled="1"/>
                </a:gradFill>
                <a:effectLst/>
                <a:uLnTx/>
                <a:uFillTx/>
                <a:latin typeface="Harry P" panose="00000400000000000000" pitchFamily="2" charset="0"/>
                <a:ea typeface="+mn-ea"/>
                <a:cs typeface="+mn-cs"/>
              </a:endParaRPr>
            </a:p>
          </p:txBody>
        </p:sp>
        <p:sp>
          <p:nvSpPr>
            <p:cNvPr id="4578" name="TextBox 4577">
              <a:extLst>
                <a:ext uri="{FF2B5EF4-FFF2-40B4-BE49-F238E27FC236}">
                  <a16:creationId xmlns:a16="http://schemas.microsoft.com/office/drawing/2014/main" id="{9D67DA79-19B3-72C8-43C9-CAB59EC0E1E0}"/>
                </a:ext>
              </a:extLst>
            </p:cNvPr>
            <p:cNvSpPr txBox="1"/>
            <p:nvPr/>
          </p:nvSpPr>
          <p:spPr>
            <a:xfrm>
              <a:off x="1431569" y="3129701"/>
              <a:ext cx="4033412" cy="29918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lumMod val="85000"/>
                  </a:prstClr>
                </a:solidFill>
                <a:effectLst/>
                <a:uLnTx/>
                <a:uFillTx/>
                <a:latin typeface="Modern Antiqua" panose="020A0604020202060204" pitchFamily="18" charset="0"/>
                <a:ea typeface="+mn-ea"/>
                <a:cs typeface="+mn-cs"/>
              </a:endParaRPr>
            </a:p>
          </p:txBody>
        </p:sp>
      </p:grpSp>
      <p:grpSp>
        <p:nvGrpSpPr>
          <p:cNvPr id="4586" name="Group 4585">
            <a:extLst>
              <a:ext uri="{FF2B5EF4-FFF2-40B4-BE49-F238E27FC236}">
                <a16:creationId xmlns:a16="http://schemas.microsoft.com/office/drawing/2014/main" id="{BC4CB8EF-4D1A-5FEC-1D60-CC5CD790ED8A}"/>
              </a:ext>
            </a:extLst>
          </p:cNvPr>
          <p:cNvGrpSpPr/>
          <p:nvPr/>
        </p:nvGrpSpPr>
        <p:grpSpPr>
          <a:xfrm>
            <a:off x="6896549" y="2621125"/>
            <a:ext cx="4033412" cy="1077218"/>
            <a:chOff x="6896549" y="2621125"/>
            <a:chExt cx="4033412" cy="1077218"/>
          </a:xfrm>
        </p:grpSpPr>
        <p:sp>
          <p:nvSpPr>
            <p:cNvPr id="4579" name="TextBox 4578">
              <a:extLst>
                <a:ext uri="{FF2B5EF4-FFF2-40B4-BE49-F238E27FC236}">
                  <a16:creationId xmlns:a16="http://schemas.microsoft.com/office/drawing/2014/main" id="{99586F8F-1AA4-77C4-8F1E-A3AF51B397CF}"/>
                </a:ext>
              </a:extLst>
            </p:cNvPr>
            <p:cNvSpPr txBox="1"/>
            <p:nvPr/>
          </p:nvSpPr>
          <p:spPr>
            <a:xfrm>
              <a:off x="7336309" y="2621125"/>
              <a:ext cx="315389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gradFill>
                    <a:gsLst>
                      <a:gs pos="1000">
                        <a:prstClr val="white">
                          <a:lumMod val="95000"/>
                        </a:prstClr>
                      </a:gs>
                      <a:gs pos="70000">
                        <a:prstClr val="white">
                          <a:lumMod val="50000"/>
                        </a:prstClr>
                      </a:gs>
                      <a:gs pos="100000">
                        <a:prstClr val="white"/>
                      </a:gs>
                    </a:gsLst>
                    <a:lin ang="5400000" scaled="1"/>
                  </a:gradFill>
                  <a:effectLst/>
                  <a:uLnTx/>
                  <a:uFillTx/>
                  <a:latin typeface="Harry P" panose="00000400000000000000" pitchFamily="2" charset="0"/>
                  <a:ea typeface="+mn-ea"/>
                  <a:cs typeface="+mn-cs"/>
                </a:rPr>
                <a:t>Coding Civil Rights Data Collection</a:t>
              </a:r>
              <a:endParaRPr kumimoji="0" lang="en-IN" sz="3200" b="0" i="0" u="none" strike="noStrike" kern="1200" cap="none" spc="0" normalizeH="0" baseline="0" noProof="0" dirty="0">
                <a:ln>
                  <a:noFill/>
                </a:ln>
                <a:gradFill>
                  <a:gsLst>
                    <a:gs pos="1000">
                      <a:prstClr val="white">
                        <a:lumMod val="95000"/>
                      </a:prstClr>
                    </a:gs>
                    <a:gs pos="60000">
                      <a:prstClr val="white">
                        <a:lumMod val="65000"/>
                      </a:prstClr>
                    </a:gs>
                    <a:gs pos="100000">
                      <a:prstClr val="white"/>
                    </a:gs>
                  </a:gsLst>
                  <a:lin ang="5400000" scaled="1"/>
                </a:gradFill>
                <a:effectLst/>
                <a:uLnTx/>
                <a:uFillTx/>
                <a:latin typeface="Harry P" panose="00000400000000000000" pitchFamily="2" charset="0"/>
                <a:ea typeface="+mn-ea"/>
                <a:cs typeface="+mn-cs"/>
              </a:endParaRPr>
            </a:p>
          </p:txBody>
        </p:sp>
        <p:sp>
          <p:nvSpPr>
            <p:cNvPr id="4580" name="TextBox 4579">
              <a:extLst>
                <a:ext uri="{FF2B5EF4-FFF2-40B4-BE49-F238E27FC236}">
                  <a16:creationId xmlns:a16="http://schemas.microsoft.com/office/drawing/2014/main" id="{46784D8E-096D-5D8E-BB7E-041B42738DC0}"/>
                </a:ext>
              </a:extLst>
            </p:cNvPr>
            <p:cNvSpPr txBox="1"/>
            <p:nvPr/>
          </p:nvSpPr>
          <p:spPr>
            <a:xfrm>
              <a:off x="6896549" y="3129701"/>
              <a:ext cx="4033412" cy="29918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lumMod val="85000"/>
                  </a:prstClr>
                </a:solidFill>
                <a:effectLst/>
                <a:uLnTx/>
                <a:uFillTx/>
                <a:latin typeface="Modern Antiqua" panose="020A0604020202060204" pitchFamily="18" charset="0"/>
                <a:ea typeface="+mn-ea"/>
                <a:cs typeface="+mn-cs"/>
              </a:endParaRPr>
            </a:p>
          </p:txBody>
        </p:sp>
      </p:grpSp>
      <p:grpSp>
        <p:nvGrpSpPr>
          <p:cNvPr id="4587" name="Group 4586">
            <a:extLst>
              <a:ext uri="{FF2B5EF4-FFF2-40B4-BE49-F238E27FC236}">
                <a16:creationId xmlns:a16="http://schemas.microsoft.com/office/drawing/2014/main" id="{EFBE39C0-BB59-F680-A5F3-64F6E8F33D2D}"/>
              </a:ext>
            </a:extLst>
          </p:cNvPr>
          <p:cNvGrpSpPr/>
          <p:nvPr/>
        </p:nvGrpSpPr>
        <p:grpSpPr>
          <a:xfrm>
            <a:off x="1431569" y="5088717"/>
            <a:ext cx="4033412" cy="807760"/>
            <a:chOff x="1431569" y="5088717"/>
            <a:chExt cx="4033412" cy="807760"/>
          </a:xfrm>
        </p:grpSpPr>
        <p:sp>
          <p:nvSpPr>
            <p:cNvPr id="4581" name="TextBox 4580">
              <a:extLst>
                <a:ext uri="{FF2B5EF4-FFF2-40B4-BE49-F238E27FC236}">
                  <a16:creationId xmlns:a16="http://schemas.microsoft.com/office/drawing/2014/main" id="{0A7B8AD2-C44F-1072-6CBB-BCFA1F4C2EA6}"/>
                </a:ext>
              </a:extLst>
            </p:cNvPr>
            <p:cNvSpPr txBox="1"/>
            <p:nvPr/>
          </p:nvSpPr>
          <p:spPr>
            <a:xfrm>
              <a:off x="2044569" y="5088717"/>
              <a:ext cx="280741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gradFill>
                    <a:gsLst>
                      <a:gs pos="1000">
                        <a:prstClr val="white">
                          <a:lumMod val="95000"/>
                        </a:prstClr>
                      </a:gs>
                      <a:gs pos="70000">
                        <a:prstClr val="white">
                          <a:lumMod val="50000"/>
                        </a:prstClr>
                      </a:gs>
                      <a:gs pos="100000">
                        <a:prstClr val="white"/>
                      </a:gs>
                    </a:gsLst>
                    <a:lin ang="5400000" scaled="1"/>
                  </a:gradFill>
                  <a:effectLst/>
                  <a:uLnTx/>
                  <a:uFillTx/>
                  <a:latin typeface="Harry P" panose="00000400000000000000" pitchFamily="2" charset="0"/>
                  <a:ea typeface="+mn-ea"/>
                  <a:cs typeface="+mn-cs"/>
                </a:rPr>
                <a:t>Read to Succeed</a:t>
              </a:r>
              <a:endParaRPr kumimoji="0" lang="en-IN" sz="3200" b="0" i="0" u="none" strike="noStrike" kern="1200" cap="none" spc="0" normalizeH="0" baseline="0" noProof="0" dirty="0">
                <a:ln>
                  <a:noFill/>
                </a:ln>
                <a:gradFill>
                  <a:gsLst>
                    <a:gs pos="1000">
                      <a:prstClr val="white">
                        <a:lumMod val="95000"/>
                      </a:prstClr>
                    </a:gs>
                    <a:gs pos="60000">
                      <a:prstClr val="white">
                        <a:lumMod val="65000"/>
                      </a:prstClr>
                    </a:gs>
                    <a:gs pos="100000">
                      <a:prstClr val="white"/>
                    </a:gs>
                  </a:gsLst>
                  <a:lin ang="5400000" scaled="1"/>
                </a:gradFill>
                <a:effectLst/>
                <a:uLnTx/>
                <a:uFillTx/>
                <a:latin typeface="Harry P" panose="00000400000000000000" pitchFamily="2" charset="0"/>
                <a:ea typeface="+mn-ea"/>
                <a:cs typeface="+mn-cs"/>
              </a:endParaRPr>
            </a:p>
          </p:txBody>
        </p:sp>
        <p:sp>
          <p:nvSpPr>
            <p:cNvPr id="4582" name="TextBox 4581">
              <a:extLst>
                <a:ext uri="{FF2B5EF4-FFF2-40B4-BE49-F238E27FC236}">
                  <a16:creationId xmlns:a16="http://schemas.microsoft.com/office/drawing/2014/main" id="{0D66737E-6F5E-72EE-58D3-C9B9B169E19E}"/>
                </a:ext>
              </a:extLst>
            </p:cNvPr>
            <p:cNvSpPr txBox="1"/>
            <p:nvPr/>
          </p:nvSpPr>
          <p:spPr>
            <a:xfrm>
              <a:off x="1431569" y="5597293"/>
              <a:ext cx="4033412" cy="29918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lumMod val="85000"/>
                  </a:prstClr>
                </a:solidFill>
                <a:effectLst/>
                <a:uLnTx/>
                <a:uFillTx/>
                <a:latin typeface="Modern Antiqua" panose="020A0604020202060204" pitchFamily="18" charset="0"/>
                <a:ea typeface="+mn-ea"/>
                <a:cs typeface="+mn-cs"/>
              </a:endParaRPr>
            </a:p>
          </p:txBody>
        </p:sp>
      </p:grpSp>
      <p:grpSp>
        <p:nvGrpSpPr>
          <p:cNvPr id="4588" name="Group 4587">
            <a:extLst>
              <a:ext uri="{FF2B5EF4-FFF2-40B4-BE49-F238E27FC236}">
                <a16:creationId xmlns:a16="http://schemas.microsoft.com/office/drawing/2014/main" id="{8FD78094-7F5B-6DB1-9F9D-6E82E93B1EAE}"/>
              </a:ext>
            </a:extLst>
          </p:cNvPr>
          <p:cNvGrpSpPr/>
          <p:nvPr/>
        </p:nvGrpSpPr>
        <p:grpSpPr>
          <a:xfrm>
            <a:off x="6896549" y="5088717"/>
            <a:ext cx="4033412" cy="807760"/>
            <a:chOff x="6896549" y="5088717"/>
            <a:chExt cx="4033412" cy="807760"/>
          </a:xfrm>
        </p:grpSpPr>
        <p:sp>
          <p:nvSpPr>
            <p:cNvPr id="4583" name="TextBox 4582">
              <a:extLst>
                <a:ext uri="{FF2B5EF4-FFF2-40B4-BE49-F238E27FC236}">
                  <a16:creationId xmlns:a16="http://schemas.microsoft.com/office/drawing/2014/main" id="{66128669-24AC-3963-46E7-2ACD9D9666F6}"/>
                </a:ext>
              </a:extLst>
            </p:cNvPr>
            <p:cNvSpPr txBox="1"/>
            <p:nvPr/>
          </p:nvSpPr>
          <p:spPr>
            <a:xfrm>
              <a:off x="7336309" y="5088717"/>
              <a:ext cx="31538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gradFill>
                    <a:gsLst>
                      <a:gs pos="1000">
                        <a:prstClr val="white">
                          <a:lumMod val="95000"/>
                        </a:prstClr>
                      </a:gs>
                      <a:gs pos="70000">
                        <a:prstClr val="white">
                          <a:lumMod val="50000"/>
                        </a:prstClr>
                      </a:gs>
                      <a:gs pos="100000">
                        <a:prstClr val="white"/>
                      </a:gs>
                    </a:gsLst>
                    <a:lin ang="5400000" scaled="1"/>
                  </a:gradFill>
                  <a:effectLst/>
                  <a:uLnTx/>
                  <a:uFillTx/>
                  <a:latin typeface="Harry P" panose="00000400000000000000" pitchFamily="2" charset="0"/>
                  <a:ea typeface="+mn-ea"/>
                  <a:cs typeface="+mn-cs"/>
                </a:rPr>
                <a:t>Clean-Up</a:t>
              </a:r>
              <a:endParaRPr kumimoji="0" lang="en-IN" sz="3200" b="0" i="0" u="none" strike="noStrike" kern="1200" cap="none" spc="0" normalizeH="0" baseline="0" noProof="0" dirty="0">
                <a:ln>
                  <a:noFill/>
                </a:ln>
                <a:gradFill>
                  <a:gsLst>
                    <a:gs pos="1000">
                      <a:prstClr val="white">
                        <a:lumMod val="95000"/>
                      </a:prstClr>
                    </a:gs>
                    <a:gs pos="60000">
                      <a:prstClr val="white">
                        <a:lumMod val="65000"/>
                      </a:prstClr>
                    </a:gs>
                    <a:gs pos="100000">
                      <a:prstClr val="white"/>
                    </a:gs>
                  </a:gsLst>
                  <a:lin ang="5400000" scaled="1"/>
                </a:gradFill>
                <a:effectLst/>
                <a:uLnTx/>
                <a:uFillTx/>
                <a:latin typeface="Harry P" panose="00000400000000000000" pitchFamily="2" charset="0"/>
                <a:ea typeface="+mn-ea"/>
                <a:cs typeface="+mn-cs"/>
              </a:endParaRPr>
            </a:p>
          </p:txBody>
        </p:sp>
        <p:sp>
          <p:nvSpPr>
            <p:cNvPr id="4584" name="TextBox 4583">
              <a:extLst>
                <a:ext uri="{FF2B5EF4-FFF2-40B4-BE49-F238E27FC236}">
                  <a16:creationId xmlns:a16="http://schemas.microsoft.com/office/drawing/2014/main" id="{FBF848E0-CC74-4869-24F7-AB6FB0862ADE}"/>
                </a:ext>
              </a:extLst>
            </p:cNvPr>
            <p:cNvSpPr txBox="1"/>
            <p:nvPr/>
          </p:nvSpPr>
          <p:spPr>
            <a:xfrm>
              <a:off x="6896549" y="5597293"/>
              <a:ext cx="4033412" cy="29918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white">
                    <a:lumMod val="85000"/>
                  </a:prstClr>
                </a:solidFill>
                <a:effectLst/>
                <a:uLnTx/>
                <a:uFillTx/>
                <a:latin typeface="Modern Antiqua" panose="020A0604020202060204" pitchFamily="18" charset="0"/>
                <a:ea typeface="+mn-ea"/>
                <a:cs typeface="+mn-cs"/>
              </a:endParaRPr>
            </a:p>
          </p:txBody>
        </p:sp>
      </p:grpSp>
    </p:spTree>
    <p:extLst>
      <p:ext uri="{BB962C8B-B14F-4D97-AF65-F5344CB8AC3E}">
        <p14:creationId xmlns:p14="http://schemas.microsoft.com/office/powerpoint/2010/main" val="9031122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4568"/>
                                        </p:tgtEl>
                                        <p:attrNameLst>
                                          <p:attrName>style.visibility</p:attrName>
                                        </p:attrNameLst>
                                      </p:cBhvr>
                                      <p:to>
                                        <p:strVal val="visible"/>
                                      </p:to>
                                    </p:set>
                                    <p:animEffect transition="in" filter="fade">
                                      <p:cBhvr>
                                        <p:cTn id="11" dur="500"/>
                                        <p:tgtEl>
                                          <p:spTgt spid="4568"/>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4585"/>
                                        </p:tgtEl>
                                        <p:attrNameLst>
                                          <p:attrName>style.visibility</p:attrName>
                                        </p:attrNameLst>
                                      </p:cBhvr>
                                      <p:to>
                                        <p:strVal val="visible"/>
                                      </p:to>
                                    </p:set>
                                    <p:animEffect transition="in" filter="fade">
                                      <p:cBhvr>
                                        <p:cTn id="15" dur="500"/>
                                        <p:tgtEl>
                                          <p:spTgt spid="4585"/>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4570"/>
                                        </p:tgtEl>
                                        <p:attrNameLst>
                                          <p:attrName>style.visibility</p:attrName>
                                        </p:attrNameLst>
                                      </p:cBhvr>
                                      <p:to>
                                        <p:strVal val="visible"/>
                                      </p:to>
                                    </p:set>
                                    <p:animEffect transition="in" filter="fade">
                                      <p:cBhvr>
                                        <p:cTn id="19" dur="500"/>
                                        <p:tgtEl>
                                          <p:spTgt spid="4570"/>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4586"/>
                                        </p:tgtEl>
                                        <p:attrNameLst>
                                          <p:attrName>style.visibility</p:attrName>
                                        </p:attrNameLst>
                                      </p:cBhvr>
                                      <p:to>
                                        <p:strVal val="visible"/>
                                      </p:to>
                                    </p:set>
                                    <p:animEffect transition="in" filter="fade">
                                      <p:cBhvr>
                                        <p:cTn id="23" dur="500"/>
                                        <p:tgtEl>
                                          <p:spTgt spid="4586"/>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4572"/>
                                        </p:tgtEl>
                                        <p:attrNameLst>
                                          <p:attrName>style.visibility</p:attrName>
                                        </p:attrNameLst>
                                      </p:cBhvr>
                                      <p:to>
                                        <p:strVal val="visible"/>
                                      </p:to>
                                    </p:set>
                                    <p:animEffect transition="in" filter="fade">
                                      <p:cBhvr>
                                        <p:cTn id="27" dur="500"/>
                                        <p:tgtEl>
                                          <p:spTgt spid="4572"/>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4587"/>
                                        </p:tgtEl>
                                        <p:attrNameLst>
                                          <p:attrName>style.visibility</p:attrName>
                                        </p:attrNameLst>
                                      </p:cBhvr>
                                      <p:to>
                                        <p:strVal val="visible"/>
                                      </p:to>
                                    </p:set>
                                    <p:animEffect transition="in" filter="fade">
                                      <p:cBhvr>
                                        <p:cTn id="31" dur="500"/>
                                        <p:tgtEl>
                                          <p:spTgt spid="4587"/>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4574"/>
                                        </p:tgtEl>
                                        <p:attrNameLst>
                                          <p:attrName>style.visibility</p:attrName>
                                        </p:attrNameLst>
                                      </p:cBhvr>
                                      <p:to>
                                        <p:strVal val="visible"/>
                                      </p:to>
                                    </p:set>
                                    <p:animEffect transition="in" filter="fade">
                                      <p:cBhvr>
                                        <p:cTn id="35" dur="500"/>
                                        <p:tgtEl>
                                          <p:spTgt spid="4574"/>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4588"/>
                                        </p:tgtEl>
                                        <p:attrNameLst>
                                          <p:attrName>style.visibility</p:attrName>
                                        </p:attrNameLst>
                                      </p:cBhvr>
                                      <p:to>
                                        <p:strVal val="visible"/>
                                      </p:to>
                                    </p:set>
                                    <p:animEffect transition="in" filter="fade">
                                      <p:cBhvr>
                                        <p:cTn id="39" dur="500"/>
                                        <p:tgtEl>
                                          <p:spTgt spid="4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BEA90D-640A-47E4-A701-7EEEBE972769}"/>
              </a:ext>
            </a:extLst>
          </p:cNvPr>
          <p:cNvSpPr txBox="1"/>
          <p:nvPr/>
        </p:nvSpPr>
        <p:spPr>
          <a:xfrm>
            <a:off x="815991" y="1518954"/>
            <a:ext cx="1056001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gradFill>
                  <a:gsLst>
                    <a:gs pos="1000">
                      <a:prstClr val="white">
                        <a:lumMod val="95000"/>
                      </a:prstClr>
                    </a:gs>
                    <a:gs pos="70000">
                      <a:prstClr val="white">
                        <a:lumMod val="50000"/>
                      </a:prstClr>
                    </a:gs>
                    <a:gs pos="100000">
                      <a:prstClr val="white"/>
                    </a:gs>
                  </a:gsLst>
                  <a:lin ang="5400000" scaled="1"/>
                </a:gradFill>
                <a:effectLst/>
                <a:uLnTx/>
                <a:uFillTx/>
                <a:latin typeface="Harry P" panose="00000400000000000000" pitchFamily="2" charset="0"/>
                <a:ea typeface="+mn-ea"/>
                <a:cs typeface="+mn-cs"/>
              </a:rPr>
              <a:t>Staffing Reminders</a:t>
            </a:r>
          </a:p>
        </p:txBody>
      </p:sp>
    </p:spTree>
    <p:extLst>
      <p:ext uri="{BB962C8B-B14F-4D97-AF65-F5344CB8AC3E}">
        <p14:creationId xmlns:p14="http://schemas.microsoft.com/office/powerpoint/2010/main" val="1512919073"/>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2CECDF2-A5D1-CC4C-ABA0-691B04716DA1}"/>
              </a:ext>
            </a:extLst>
          </p:cNvPr>
          <p:cNvSpPr/>
          <p:nvPr/>
        </p:nvSpPr>
        <p:spPr>
          <a:xfrm flipH="1">
            <a:off x="-170115" y="-293914"/>
            <a:ext cx="12532231" cy="7445829"/>
          </a:xfrm>
          <a:prstGeom prst="rect">
            <a:avLst/>
          </a:prstGeom>
          <a:solidFill>
            <a:srgbClr val="2632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picture containing dark, looking, man, large&#10;&#10;Description automatically generated">
            <a:extLst>
              <a:ext uri="{FF2B5EF4-FFF2-40B4-BE49-F238E27FC236}">
                <a16:creationId xmlns:a16="http://schemas.microsoft.com/office/drawing/2014/main" id="{77669FF5-69E7-A74F-BF63-60177E1D72FF}"/>
              </a:ext>
            </a:extLst>
          </p:cNvPr>
          <p:cNvPicPr>
            <a:picLocks noChangeAspect="1"/>
          </p:cNvPicPr>
          <p:nvPr/>
        </p:nvPicPr>
        <p:blipFill rotWithShape="1">
          <a:blip r:embed="rId2"/>
          <a:srcRect l="9979" t="1039" r="15008" b="21764"/>
          <a:stretch/>
        </p:blipFill>
        <p:spPr>
          <a:xfrm>
            <a:off x="-430306" y="-2504660"/>
            <a:ext cx="13016754" cy="9509618"/>
          </a:xfrm>
          <a:prstGeom prst="rect">
            <a:avLst/>
          </a:prstGeom>
        </p:spPr>
      </p:pic>
      <p:sp>
        <p:nvSpPr>
          <p:cNvPr id="16" name="Rectangle 15">
            <a:extLst>
              <a:ext uri="{FF2B5EF4-FFF2-40B4-BE49-F238E27FC236}">
                <a16:creationId xmlns:a16="http://schemas.microsoft.com/office/drawing/2014/main" id="{AD774347-A2FA-D545-9E6F-1F074A19F24A}"/>
              </a:ext>
            </a:extLst>
          </p:cNvPr>
          <p:cNvSpPr/>
          <p:nvPr/>
        </p:nvSpPr>
        <p:spPr>
          <a:xfrm>
            <a:off x="-170115" y="-293914"/>
            <a:ext cx="12532231" cy="7445829"/>
          </a:xfrm>
          <a:prstGeom prst="rect">
            <a:avLst/>
          </a:prstGeom>
          <a:solidFill>
            <a:srgbClr val="00184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1CDB061-D7DF-844F-85BD-C9A7C37EADA6}"/>
              </a:ext>
            </a:extLst>
          </p:cNvPr>
          <p:cNvSpPr txBox="1"/>
          <p:nvPr/>
        </p:nvSpPr>
        <p:spPr>
          <a:xfrm>
            <a:off x="1153620" y="5416508"/>
            <a:ext cx="23433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PH" sz="1800" b="0" i="0" u="none" strike="noStrike" kern="1200" cap="none" spc="0" normalizeH="0" baseline="0" noProof="0" dirty="0">
                <a:ln>
                  <a:noFill/>
                </a:ln>
                <a:solidFill>
                  <a:srgbClr val="FFE700"/>
                </a:solidFill>
                <a:effectLst/>
                <a:uLnTx/>
                <a:uFillTx/>
                <a:latin typeface="Magic School One" pitchFamily="2" charset="0"/>
                <a:ea typeface="Droid Serif" panose="02020600060500020200" pitchFamily="18" charset="0"/>
                <a:cs typeface="Droid Serif" panose="02020600060500020200" pitchFamily="18" charset="0"/>
              </a:rPr>
              <a:t>Bathrooms are down hall towards elevators, turn right past the elevators.</a:t>
            </a:r>
            <a:endParaRPr kumimoji="0" lang="en-US" sz="1800" b="0" i="0" u="none" strike="noStrike" kern="1200" cap="none" spc="0" normalizeH="0" baseline="0" noProof="0" dirty="0">
              <a:ln>
                <a:noFill/>
              </a:ln>
              <a:solidFill>
                <a:srgbClr val="FFE700"/>
              </a:solidFill>
              <a:effectLst/>
              <a:uLnTx/>
              <a:uFillTx/>
              <a:latin typeface="Magic School One" pitchFamily="2" charset="0"/>
              <a:ea typeface="Droid Serif" panose="02020600060500020200" pitchFamily="18" charset="0"/>
              <a:cs typeface="Droid Serif" panose="02020600060500020200" pitchFamily="18" charset="0"/>
            </a:endParaRPr>
          </a:p>
        </p:txBody>
      </p:sp>
      <p:sp>
        <p:nvSpPr>
          <p:cNvPr id="34" name="TextBox 33">
            <a:extLst>
              <a:ext uri="{FF2B5EF4-FFF2-40B4-BE49-F238E27FC236}">
                <a16:creationId xmlns:a16="http://schemas.microsoft.com/office/drawing/2014/main" id="{1970C30B-7F05-1A44-9B3A-F4DEECD83218}"/>
              </a:ext>
            </a:extLst>
          </p:cNvPr>
          <p:cNvSpPr txBox="1"/>
          <p:nvPr/>
        </p:nvSpPr>
        <p:spPr>
          <a:xfrm>
            <a:off x="3573557" y="5693506"/>
            <a:ext cx="234730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PH" sz="1800" b="0" i="0" u="none" strike="noStrike" kern="1200" cap="none" spc="0" normalizeH="0" baseline="0" noProof="0" dirty="0">
                <a:ln>
                  <a:noFill/>
                </a:ln>
                <a:solidFill>
                  <a:srgbClr val="FFE700"/>
                </a:solidFill>
                <a:effectLst/>
                <a:uLnTx/>
                <a:uFillTx/>
                <a:latin typeface="Magic School One" pitchFamily="2" charset="0"/>
                <a:ea typeface="Droid Serif" panose="02020600060500020200" pitchFamily="18" charset="0"/>
                <a:cs typeface="Droid Serif" panose="02020600060500020200" pitchFamily="18" charset="0"/>
              </a:rPr>
              <a:t>Another office is next door; mind noise level.</a:t>
            </a:r>
            <a:endParaRPr kumimoji="0" lang="en-US" sz="1800" b="0" i="0" u="none" strike="noStrike" kern="1200" cap="none" spc="0" normalizeH="0" baseline="0" noProof="0" dirty="0">
              <a:ln>
                <a:noFill/>
              </a:ln>
              <a:solidFill>
                <a:srgbClr val="FFE700"/>
              </a:solidFill>
              <a:effectLst/>
              <a:uLnTx/>
              <a:uFillTx/>
              <a:latin typeface="Magic School One" pitchFamily="2" charset="0"/>
              <a:ea typeface="Droid Serif" panose="02020600060500020200" pitchFamily="18" charset="0"/>
              <a:cs typeface="Droid Serif" panose="02020600060500020200" pitchFamily="18" charset="0"/>
            </a:endParaRPr>
          </a:p>
        </p:txBody>
      </p:sp>
      <p:sp>
        <p:nvSpPr>
          <p:cNvPr id="35" name="TextBox 34">
            <a:extLst>
              <a:ext uri="{FF2B5EF4-FFF2-40B4-BE49-F238E27FC236}">
                <a16:creationId xmlns:a16="http://schemas.microsoft.com/office/drawing/2014/main" id="{5A281886-0782-6443-9656-226E39A6BA43}"/>
              </a:ext>
            </a:extLst>
          </p:cNvPr>
          <p:cNvSpPr txBox="1"/>
          <p:nvPr/>
        </p:nvSpPr>
        <p:spPr>
          <a:xfrm>
            <a:off x="6036985" y="5288340"/>
            <a:ext cx="234730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PH" sz="1600" b="0" i="0" u="none" strike="noStrike" kern="1200" cap="none" spc="0" normalizeH="0" baseline="0" noProof="0" dirty="0">
                <a:ln>
                  <a:noFill/>
                </a:ln>
                <a:solidFill>
                  <a:srgbClr val="FFE700"/>
                </a:solidFill>
                <a:effectLst/>
                <a:uLnTx/>
                <a:uFillTx/>
                <a:latin typeface="Magic School One" pitchFamily="2" charset="0"/>
                <a:ea typeface="Droid Serif" panose="02020600060500020200" pitchFamily="18" charset="0"/>
                <a:cs typeface="Droid Serif" panose="02020600060500020200" pitchFamily="18" charset="0"/>
              </a:rPr>
              <a:t>Questions/Concerns—open floor. If it is something that may take longer, please see whoever is in the back of the room.</a:t>
            </a:r>
            <a:endParaRPr kumimoji="0" lang="en-US" sz="1600" b="0" i="0" u="none" strike="noStrike" kern="1200" cap="none" spc="0" normalizeH="0" baseline="0" noProof="0" dirty="0">
              <a:ln>
                <a:noFill/>
              </a:ln>
              <a:solidFill>
                <a:srgbClr val="FFE700"/>
              </a:solidFill>
              <a:effectLst/>
              <a:uLnTx/>
              <a:uFillTx/>
              <a:latin typeface="Magic School One" pitchFamily="2" charset="0"/>
              <a:ea typeface="Droid Serif" panose="02020600060500020200" pitchFamily="18" charset="0"/>
              <a:cs typeface="Droid Serif" panose="02020600060500020200" pitchFamily="18" charset="0"/>
            </a:endParaRPr>
          </a:p>
        </p:txBody>
      </p:sp>
      <p:sp>
        <p:nvSpPr>
          <p:cNvPr id="20" name="TextBox 19">
            <a:extLst>
              <a:ext uri="{FF2B5EF4-FFF2-40B4-BE49-F238E27FC236}">
                <a16:creationId xmlns:a16="http://schemas.microsoft.com/office/drawing/2014/main" id="{9FE08525-1337-7A49-9922-C39AAB48EBCB}"/>
              </a:ext>
            </a:extLst>
          </p:cNvPr>
          <p:cNvSpPr txBox="1"/>
          <p:nvPr/>
        </p:nvSpPr>
        <p:spPr>
          <a:xfrm>
            <a:off x="3424004" y="432272"/>
            <a:ext cx="8279303" cy="156966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Magic School Two" pitchFamily="2" charset="0"/>
                <a:ea typeface="+mn-ea"/>
                <a:cs typeface="Calibri" panose="020F0502020204030204" pitchFamily="34" charset="0"/>
              </a:rPr>
              <a:t>HOUSEKEEPING</a:t>
            </a:r>
          </a:p>
        </p:txBody>
      </p:sp>
      <p:sp>
        <p:nvSpPr>
          <p:cNvPr id="32" name="Oval 31">
            <a:extLst>
              <a:ext uri="{FF2B5EF4-FFF2-40B4-BE49-F238E27FC236}">
                <a16:creationId xmlns:a16="http://schemas.microsoft.com/office/drawing/2014/main" id="{CBEBBE8C-EEDD-3E4E-9E80-4537C2342EC5}"/>
              </a:ext>
            </a:extLst>
          </p:cNvPr>
          <p:cNvSpPr/>
          <p:nvPr/>
        </p:nvSpPr>
        <p:spPr>
          <a:xfrm>
            <a:off x="8767997" y="3111038"/>
            <a:ext cx="1976653" cy="1976653"/>
          </a:xfrm>
          <a:custGeom>
            <a:avLst/>
            <a:gdLst>
              <a:gd name="connsiteX0" fmla="*/ 0 w 1976653"/>
              <a:gd name="connsiteY0" fmla="*/ 988327 h 1976653"/>
              <a:gd name="connsiteX1" fmla="*/ 988327 w 1976653"/>
              <a:gd name="connsiteY1" fmla="*/ 0 h 1976653"/>
              <a:gd name="connsiteX2" fmla="*/ 1976654 w 1976653"/>
              <a:gd name="connsiteY2" fmla="*/ 988327 h 1976653"/>
              <a:gd name="connsiteX3" fmla="*/ 988327 w 1976653"/>
              <a:gd name="connsiteY3" fmla="*/ 1976654 h 1976653"/>
              <a:gd name="connsiteX4" fmla="*/ 0 w 1976653"/>
              <a:gd name="connsiteY4" fmla="*/ 988327 h 19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653" h="1976653" fill="none" extrusionOk="0">
                <a:moveTo>
                  <a:pt x="0" y="988327"/>
                </a:moveTo>
                <a:cubicBezTo>
                  <a:pt x="100489" y="454410"/>
                  <a:pt x="471548" y="-59803"/>
                  <a:pt x="988327" y="0"/>
                </a:cubicBezTo>
                <a:cubicBezTo>
                  <a:pt x="1463394" y="-10838"/>
                  <a:pt x="1919478" y="496320"/>
                  <a:pt x="1976654" y="988327"/>
                </a:cubicBezTo>
                <a:cubicBezTo>
                  <a:pt x="1970439" y="1474899"/>
                  <a:pt x="1516487" y="2001222"/>
                  <a:pt x="988327" y="1976654"/>
                </a:cubicBezTo>
                <a:cubicBezTo>
                  <a:pt x="457031" y="1984795"/>
                  <a:pt x="12777" y="1537237"/>
                  <a:pt x="0" y="988327"/>
                </a:cubicBezTo>
                <a:close/>
              </a:path>
              <a:path w="1976653" h="1976653" stroke="0" extrusionOk="0">
                <a:moveTo>
                  <a:pt x="0" y="988327"/>
                </a:moveTo>
                <a:cubicBezTo>
                  <a:pt x="-71443" y="398421"/>
                  <a:pt x="404324" y="14324"/>
                  <a:pt x="988327" y="0"/>
                </a:cubicBezTo>
                <a:cubicBezTo>
                  <a:pt x="1564397" y="6365"/>
                  <a:pt x="1879744" y="445570"/>
                  <a:pt x="1976654" y="988327"/>
                </a:cubicBezTo>
                <a:cubicBezTo>
                  <a:pt x="1954870" y="1555438"/>
                  <a:pt x="1527103" y="2015685"/>
                  <a:pt x="988327" y="1976654"/>
                </a:cubicBezTo>
                <a:cubicBezTo>
                  <a:pt x="392519" y="1949314"/>
                  <a:pt x="98324" y="1581145"/>
                  <a:pt x="0" y="988327"/>
                </a:cubicBezTo>
                <a:close/>
              </a:path>
            </a:pathLst>
          </a:custGeom>
          <a:solidFill>
            <a:srgbClr val="FFE700"/>
          </a:solidFill>
          <a:ln w="76200" cmpd="dbl">
            <a:solidFill>
              <a:srgbClr val="FFE700"/>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E68F00B2-3CF6-CF4B-BC74-B862DADF757B}"/>
              </a:ext>
            </a:extLst>
          </p:cNvPr>
          <p:cNvSpPr/>
          <p:nvPr/>
        </p:nvSpPr>
        <p:spPr>
          <a:xfrm>
            <a:off x="6222310" y="3111037"/>
            <a:ext cx="1976653" cy="1976653"/>
          </a:xfrm>
          <a:custGeom>
            <a:avLst/>
            <a:gdLst>
              <a:gd name="connsiteX0" fmla="*/ 0 w 1976653"/>
              <a:gd name="connsiteY0" fmla="*/ 988327 h 1976653"/>
              <a:gd name="connsiteX1" fmla="*/ 988327 w 1976653"/>
              <a:gd name="connsiteY1" fmla="*/ 0 h 1976653"/>
              <a:gd name="connsiteX2" fmla="*/ 1976654 w 1976653"/>
              <a:gd name="connsiteY2" fmla="*/ 988327 h 1976653"/>
              <a:gd name="connsiteX3" fmla="*/ 988327 w 1976653"/>
              <a:gd name="connsiteY3" fmla="*/ 1976654 h 1976653"/>
              <a:gd name="connsiteX4" fmla="*/ 0 w 1976653"/>
              <a:gd name="connsiteY4" fmla="*/ 988327 h 19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653" h="1976653" fill="none" extrusionOk="0">
                <a:moveTo>
                  <a:pt x="0" y="988327"/>
                </a:moveTo>
                <a:cubicBezTo>
                  <a:pt x="13155" y="429986"/>
                  <a:pt x="531563" y="5878"/>
                  <a:pt x="988327" y="0"/>
                </a:cubicBezTo>
                <a:cubicBezTo>
                  <a:pt x="1545336" y="19095"/>
                  <a:pt x="1944388" y="441796"/>
                  <a:pt x="1976654" y="988327"/>
                </a:cubicBezTo>
                <a:cubicBezTo>
                  <a:pt x="1989793" y="1536070"/>
                  <a:pt x="1526271" y="1973051"/>
                  <a:pt x="988327" y="1976654"/>
                </a:cubicBezTo>
                <a:cubicBezTo>
                  <a:pt x="356954" y="2002178"/>
                  <a:pt x="33072" y="1489333"/>
                  <a:pt x="0" y="988327"/>
                </a:cubicBezTo>
                <a:close/>
              </a:path>
              <a:path w="1976653" h="1976653" stroke="0" extrusionOk="0">
                <a:moveTo>
                  <a:pt x="0" y="988327"/>
                </a:moveTo>
                <a:cubicBezTo>
                  <a:pt x="-36969" y="507349"/>
                  <a:pt x="405421" y="-15307"/>
                  <a:pt x="988327" y="0"/>
                </a:cubicBezTo>
                <a:cubicBezTo>
                  <a:pt x="1593893" y="-8817"/>
                  <a:pt x="1932562" y="522795"/>
                  <a:pt x="1976654" y="988327"/>
                </a:cubicBezTo>
                <a:cubicBezTo>
                  <a:pt x="1926973" y="1550770"/>
                  <a:pt x="1515236" y="1999038"/>
                  <a:pt x="988327" y="1976654"/>
                </a:cubicBezTo>
                <a:cubicBezTo>
                  <a:pt x="455917" y="1967964"/>
                  <a:pt x="-13883" y="1537350"/>
                  <a:pt x="0" y="988327"/>
                </a:cubicBezTo>
                <a:close/>
              </a:path>
            </a:pathLst>
          </a:custGeom>
          <a:solidFill>
            <a:srgbClr val="FFE700"/>
          </a:solidFill>
          <a:ln w="76200" cmpd="dbl">
            <a:solidFill>
              <a:srgbClr val="FFE700"/>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F51DCAAC-63DE-9842-BD3B-BB86BBD43343}"/>
              </a:ext>
            </a:extLst>
          </p:cNvPr>
          <p:cNvSpPr/>
          <p:nvPr/>
        </p:nvSpPr>
        <p:spPr>
          <a:xfrm>
            <a:off x="3673118" y="3111036"/>
            <a:ext cx="1976653" cy="1976653"/>
          </a:xfrm>
          <a:custGeom>
            <a:avLst/>
            <a:gdLst>
              <a:gd name="connsiteX0" fmla="*/ 0 w 1976653"/>
              <a:gd name="connsiteY0" fmla="*/ 988327 h 1976653"/>
              <a:gd name="connsiteX1" fmla="*/ 988327 w 1976653"/>
              <a:gd name="connsiteY1" fmla="*/ 0 h 1976653"/>
              <a:gd name="connsiteX2" fmla="*/ 1976654 w 1976653"/>
              <a:gd name="connsiteY2" fmla="*/ 988327 h 1976653"/>
              <a:gd name="connsiteX3" fmla="*/ 988327 w 1976653"/>
              <a:gd name="connsiteY3" fmla="*/ 1976654 h 1976653"/>
              <a:gd name="connsiteX4" fmla="*/ 0 w 1976653"/>
              <a:gd name="connsiteY4" fmla="*/ 988327 h 19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653" h="1976653" fill="none" extrusionOk="0">
                <a:moveTo>
                  <a:pt x="0" y="988327"/>
                </a:moveTo>
                <a:cubicBezTo>
                  <a:pt x="24431" y="462906"/>
                  <a:pt x="387156" y="-69390"/>
                  <a:pt x="988327" y="0"/>
                </a:cubicBezTo>
                <a:cubicBezTo>
                  <a:pt x="1518911" y="958"/>
                  <a:pt x="1971310" y="464086"/>
                  <a:pt x="1976654" y="988327"/>
                </a:cubicBezTo>
                <a:cubicBezTo>
                  <a:pt x="1976740" y="1508618"/>
                  <a:pt x="1497260" y="1989284"/>
                  <a:pt x="988327" y="1976654"/>
                </a:cubicBezTo>
                <a:cubicBezTo>
                  <a:pt x="430847" y="1961590"/>
                  <a:pt x="94783" y="1481004"/>
                  <a:pt x="0" y="988327"/>
                </a:cubicBezTo>
                <a:close/>
              </a:path>
              <a:path w="1976653" h="1976653" stroke="0" extrusionOk="0">
                <a:moveTo>
                  <a:pt x="0" y="988327"/>
                </a:moveTo>
                <a:cubicBezTo>
                  <a:pt x="-16047" y="412899"/>
                  <a:pt x="522840" y="-35833"/>
                  <a:pt x="988327" y="0"/>
                </a:cubicBezTo>
                <a:cubicBezTo>
                  <a:pt x="1537583" y="7245"/>
                  <a:pt x="1924190" y="466949"/>
                  <a:pt x="1976654" y="988327"/>
                </a:cubicBezTo>
                <a:cubicBezTo>
                  <a:pt x="1964223" y="1523378"/>
                  <a:pt x="1620439" y="1944589"/>
                  <a:pt x="988327" y="1976654"/>
                </a:cubicBezTo>
                <a:cubicBezTo>
                  <a:pt x="374068" y="1905342"/>
                  <a:pt x="31487" y="1558025"/>
                  <a:pt x="0" y="988327"/>
                </a:cubicBezTo>
                <a:close/>
              </a:path>
            </a:pathLst>
          </a:custGeom>
          <a:solidFill>
            <a:srgbClr val="FFE700"/>
          </a:solidFill>
          <a:ln w="76200" cmpd="dbl">
            <a:solidFill>
              <a:srgbClr val="FFE700"/>
            </a:solidFill>
            <a:extLst>
              <a:ext uri="{C807C97D-BFC1-408E-A445-0C87EB9F89A2}">
                <ask:lineSketchStyleProps xmlns:ask="http://schemas.microsoft.com/office/drawing/2018/sketchyshapes" sd="3978248048">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9C414E38-BF68-314E-9AFF-3C979F8FF12E}"/>
              </a:ext>
            </a:extLst>
          </p:cNvPr>
          <p:cNvSpPr/>
          <p:nvPr/>
        </p:nvSpPr>
        <p:spPr>
          <a:xfrm>
            <a:off x="1329758" y="3111036"/>
            <a:ext cx="1976653" cy="1976653"/>
          </a:xfrm>
          <a:custGeom>
            <a:avLst/>
            <a:gdLst>
              <a:gd name="connsiteX0" fmla="*/ 0 w 1976653"/>
              <a:gd name="connsiteY0" fmla="*/ 988327 h 1976653"/>
              <a:gd name="connsiteX1" fmla="*/ 988327 w 1976653"/>
              <a:gd name="connsiteY1" fmla="*/ 0 h 1976653"/>
              <a:gd name="connsiteX2" fmla="*/ 1976654 w 1976653"/>
              <a:gd name="connsiteY2" fmla="*/ 988327 h 1976653"/>
              <a:gd name="connsiteX3" fmla="*/ 988327 w 1976653"/>
              <a:gd name="connsiteY3" fmla="*/ 1976654 h 1976653"/>
              <a:gd name="connsiteX4" fmla="*/ 0 w 1976653"/>
              <a:gd name="connsiteY4" fmla="*/ 988327 h 19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653" h="1976653" fill="none" extrusionOk="0">
                <a:moveTo>
                  <a:pt x="0" y="988327"/>
                </a:moveTo>
                <a:cubicBezTo>
                  <a:pt x="-98921" y="401962"/>
                  <a:pt x="422813" y="35555"/>
                  <a:pt x="988327" y="0"/>
                </a:cubicBezTo>
                <a:cubicBezTo>
                  <a:pt x="1540971" y="7815"/>
                  <a:pt x="1987831" y="453915"/>
                  <a:pt x="1976654" y="988327"/>
                </a:cubicBezTo>
                <a:cubicBezTo>
                  <a:pt x="1931231" y="1520246"/>
                  <a:pt x="1573528" y="2022113"/>
                  <a:pt x="988327" y="1976654"/>
                </a:cubicBezTo>
                <a:cubicBezTo>
                  <a:pt x="398254" y="2036461"/>
                  <a:pt x="-61806" y="1477473"/>
                  <a:pt x="0" y="988327"/>
                </a:cubicBezTo>
                <a:close/>
              </a:path>
              <a:path w="1976653" h="1976653" stroke="0" extrusionOk="0">
                <a:moveTo>
                  <a:pt x="0" y="988327"/>
                </a:moveTo>
                <a:cubicBezTo>
                  <a:pt x="52106" y="365798"/>
                  <a:pt x="488225" y="71689"/>
                  <a:pt x="988327" y="0"/>
                </a:cubicBezTo>
                <a:cubicBezTo>
                  <a:pt x="1523941" y="-28460"/>
                  <a:pt x="2024722" y="471241"/>
                  <a:pt x="1976654" y="988327"/>
                </a:cubicBezTo>
                <a:cubicBezTo>
                  <a:pt x="1972705" y="1491068"/>
                  <a:pt x="1451733" y="2013782"/>
                  <a:pt x="988327" y="1976654"/>
                </a:cubicBezTo>
                <a:cubicBezTo>
                  <a:pt x="441004" y="1969527"/>
                  <a:pt x="7304" y="1544697"/>
                  <a:pt x="0" y="988327"/>
                </a:cubicBezTo>
                <a:close/>
              </a:path>
            </a:pathLst>
          </a:custGeom>
          <a:solidFill>
            <a:srgbClr val="FFE700"/>
          </a:solidFill>
          <a:ln w="76200" cmpd="dbl">
            <a:solidFill>
              <a:srgbClr val="FFE700"/>
            </a:solidFill>
            <a:extLst>
              <a:ext uri="{C807C97D-BFC1-408E-A445-0C87EB9F89A2}">
                <ask:lineSketchStyleProps xmlns:ask="http://schemas.microsoft.com/office/drawing/2018/sketchyshapes" sd="1617256088">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Graphic 24" descr="Seal">
            <a:extLst>
              <a:ext uri="{FF2B5EF4-FFF2-40B4-BE49-F238E27FC236}">
                <a16:creationId xmlns:a16="http://schemas.microsoft.com/office/drawing/2014/main" id="{4809D9CB-9B46-724C-A28B-C1A670CC29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22762" y="3447835"/>
            <a:ext cx="1295991" cy="1295991"/>
          </a:xfrm>
          <a:prstGeom prst="rect">
            <a:avLst/>
          </a:prstGeom>
        </p:spPr>
      </p:pic>
      <p:sp>
        <p:nvSpPr>
          <p:cNvPr id="31" name="TextBox 30">
            <a:extLst>
              <a:ext uri="{FF2B5EF4-FFF2-40B4-BE49-F238E27FC236}">
                <a16:creationId xmlns:a16="http://schemas.microsoft.com/office/drawing/2014/main" id="{B58EF3EC-1B49-E14E-8422-CB2AFB0A05BB}"/>
              </a:ext>
            </a:extLst>
          </p:cNvPr>
          <p:cNvSpPr txBox="1"/>
          <p:nvPr/>
        </p:nvSpPr>
        <p:spPr>
          <a:xfrm>
            <a:off x="8597106" y="5416507"/>
            <a:ext cx="234730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PH" sz="1800" b="0" i="0" u="none" strike="noStrike" kern="1200" cap="none" spc="0" normalizeH="0" baseline="0" noProof="0" dirty="0">
                <a:ln>
                  <a:noFill/>
                </a:ln>
                <a:solidFill>
                  <a:srgbClr val="FFE700"/>
                </a:solidFill>
                <a:effectLst/>
                <a:uLnTx/>
                <a:uFillTx/>
                <a:latin typeface="Magic School One" pitchFamily="2" charset="0"/>
                <a:ea typeface="Droid Serif" panose="02020600060500020200" pitchFamily="18" charset="0"/>
                <a:cs typeface="Droid Serif" panose="02020600060500020200" pitchFamily="18" charset="0"/>
              </a:rPr>
              <a:t>Conversation – please minimize unless it’s an open floor conversation.</a:t>
            </a:r>
            <a:endParaRPr kumimoji="0" lang="en-US" sz="1800" b="0" i="0" u="none" strike="noStrike" kern="1200" cap="none" spc="0" normalizeH="0" baseline="0" noProof="0" dirty="0">
              <a:ln>
                <a:noFill/>
              </a:ln>
              <a:solidFill>
                <a:srgbClr val="FFE700"/>
              </a:solidFill>
              <a:effectLst/>
              <a:uLnTx/>
              <a:uFillTx/>
              <a:latin typeface="Magic School One" pitchFamily="2" charset="0"/>
              <a:ea typeface="Droid Serif" panose="02020600060500020200" pitchFamily="18" charset="0"/>
              <a:cs typeface="Droid Serif" panose="02020600060500020200" pitchFamily="18" charset="0"/>
            </a:endParaRPr>
          </a:p>
        </p:txBody>
      </p:sp>
      <p:pic>
        <p:nvPicPr>
          <p:cNvPr id="5" name="Graphic 4" descr="Lion">
            <a:extLst>
              <a:ext uri="{FF2B5EF4-FFF2-40B4-BE49-F238E27FC236}">
                <a16:creationId xmlns:a16="http://schemas.microsoft.com/office/drawing/2014/main" id="{82B4A6DC-72A1-6349-AF3D-740E18BB6A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31403" y="3496189"/>
            <a:ext cx="1295991" cy="1295991"/>
          </a:xfrm>
          <a:prstGeom prst="rect">
            <a:avLst/>
          </a:prstGeom>
        </p:spPr>
      </p:pic>
      <p:pic>
        <p:nvPicPr>
          <p:cNvPr id="10" name="Graphic 9" descr="Hummingbird">
            <a:extLst>
              <a:ext uri="{FF2B5EF4-FFF2-40B4-BE49-F238E27FC236}">
                <a16:creationId xmlns:a16="http://schemas.microsoft.com/office/drawing/2014/main" id="{FA55DD41-DEE4-FB42-8E55-EB5923B002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99213" y="3478486"/>
            <a:ext cx="1295991" cy="1295991"/>
          </a:xfrm>
          <a:prstGeom prst="rect">
            <a:avLst/>
          </a:prstGeom>
        </p:spPr>
      </p:pic>
      <p:pic>
        <p:nvPicPr>
          <p:cNvPr id="17" name="Graphic 16" descr="Snake">
            <a:extLst>
              <a:ext uri="{FF2B5EF4-FFF2-40B4-BE49-F238E27FC236}">
                <a16:creationId xmlns:a16="http://schemas.microsoft.com/office/drawing/2014/main" id="{A5B3D04C-7259-2349-93DF-F984FEA9D8B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77305" y="3447834"/>
            <a:ext cx="1295991" cy="1295991"/>
          </a:xfrm>
          <a:prstGeom prst="rect">
            <a:avLst/>
          </a:prstGeom>
        </p:spPr>
      </p:pic>
    </p:spTree>
    <p:extLst>
      <p:ext uri="{BB962C8B-B14F-4D97-AF65-F5344CB8AC3E}">
        <p14:creationId xmlns:p14="http://schemas.microsoft.com/office/powerpoint/2010/main" val="640859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97"/>
        <p:cNvGrpSpPr/>
        <p:nvPr/>
      </p:nvGrpSpPr>
      <p:grpSpPr>
        <a:xfrm>
          <a:off x="0" y="0"/>
          <a:ext cx="0" cy="0"/>
          <a:chOff x="0" y="0"/>
          <a:chExt cx="0" cy="0"/>
        </a:xfrm>
      </p:grpSpPr>
      <p:sp>
        <p:nvSpPr>
          <p:cNvPr id="4598" name="Google Shape;4598;p49"/>
          <p:cNvSpPr txBox="1">
            <a:spLocks noGrp="1"/>
          </p:cNvSpPr>
          <p:nvPr>
            <p:ph type="title"/>
          </p:nvPr>
        </p:nvSpPr>
        <p:spPr>
          <a:xfrm>
            <a:off x="2744751" y="2314388"/>
            <a:ext cx="6702365" cy="2594800"/>
          </a:xfrm>
          <a:prstGeom prst="rect">
            <a:avLst/>
          </a:prstGeom>
        </p:spPr>
        <p:txBody>
          <a:bodyPr spcFirstLastPara="1" wrap="square" lIns="121900" tIns="121900" rIns="121900" bIns="121900" anchor="ctr" anchorCtr="0">
            <a:noAutofit/>
          </a:bodyPr>
          <a:lstStyle/>
          <a:p>
            <a:r>
              <a:rPr lang="en" sz="9600" dirty="0">
                <a:solidFill>
                  <a:schemeClr val="accent5"/>
                </a:solidFill>
                <a:latin typeface="Harry P" panose="00000400000000000000" pitchFamily="2" charset="0"/>
              </a:rPr>
              <a:t>Cycle Days</a:t>
            </a:r>
            <a:endParaRPr sz="9600" dirty="0">
              <a:solidFill>
                <a:schemeClr val="accent5"/>
              </a:solidFill>
              <a:latin typeface="Harry P" panose="00000400000000000000" pitchFamily="2" charset="0"/>
            </a:endParaRPr>
          </a:p>
        </p:txBody>
      </p:sp>
      <p:sp>
        <p:nvSpPr>
          <p:cNvPr id="4599" name="Google Shape;4599;p49"/>
          <p:cNvSpPr txBox="1">
            <a:spLocks noGrp="1"/>
          </p:cNvSpPr>
          <p:nvPr>
            <p:ph type="subTitle" idx="1"/>
          </p:nvPr>
        </p:nvSpPr>
        <p:spPr>
          <a:xfrm>
            <a:off x="3417133" y="5405509"/>
            <a:ext cx="5357600" cy="697200"/>
          </a:xfrm>
          <a:prstGeom prst="rect">
            <a:avLst/>
          </a:prstGeom>
        </p:spPr>
        <p:txBody>
          <a:bodyPr spcFirstLastPara="1" wrap="square" lIns="121900" tIns="121900" rIns="121900" bIns="121900" anchor="t" anchorCtr="0">
            <a:noAutofit/>
          </a:bodyPr>
          <a:lstStyle/>
          <a:p>
            <a:pPr marL="0" indent="0"/>
            <a:r>
              <a:rPr lang="en" dirty="0">
                <a:solidFill>
                  <a:schemeClr val="dk1"/>
                </a:solidFill>
              </a:rPr>
              <a:t>How to Set up Cycle Days</a:t>
            </a:r>
            <a:endParaRPr dirty="0">
              <a:solidFill>
                <a:schemeClr val="dk1"/>
              </a:solidFill>
            </a:endParaRPr>
          </a:p>
        </p:txBody>
      </p:sp>
      <p:sp>
        <p:nvSpPr>
          <p:cNvPr id="4600" name="Google Shape;4600;p49"/>
          <p:cNvSpPr txBox="1">
            <a:spLocks noGrp="1"/>
          </p:cNvSpPr>
          <p:nvPr>
            <p:ph type="title" idx="2"/>
          </p:nvPr>
        </p:nvSpPr>
        <p:spPr>
          <a:xfrm>
            <a:off x="5046733" y="1031084"/>
            <a:ext cx="2098400" cy="1029600"/>
          </a:xfrm>
          <a:prstGeom prst="rect">
            <a:avLst/>
          </a:prstGeom>
        </p:spPr>
        <p:txBody>
          <a:bodyPr spcFirstLastPara="1" wrap="square" lIns="121900" tIns="121900" rIns="121900" bIns="121900" anchor="ctr" anchorCtr="0">
            <a:noAutofit/>
          </a:bodyPr>
          <a:lstStyle/>
          <a:p>
            <a:r>
              <a:rPr lang="en" sz="10666" dirty="0">
                <a:latin typeface="Harry P" panose="00000400000000000000" pitchFamily="2" charset="0"/>
              </a:rPr>
              <a:t>03</a:t>
            </a:r>
            <a:endParaRPr sz="10666" dirty="0">
              <a:latin typeface="Harry P" panose="00000400000000000000" pitchFamily="2" charset="0"/>
            </a:endParaRPr>
          </a:p>
        </p:txBody>
      </p:sp>
      <p:pic>
        <p:nvPicPr>
          <p:cNvPr id="3" name="Imagen 2"/>
          <p:cNvPicPr>
            <a:picLocks noChangeAspect="1"/>
          </p:cNvPicPr>
          <p:nvPr/>
        </p:nvPicPr>
        <p:blipFill>
          <a:blip r:embed="rId3"/>
          <a:stretch>
            <a:fillRect/>
          </a:stretch>
        </p:blipFill>
        <p:spPr>
          <a:xfrm rot="18000000">
            <a:off x="8494899" y="3783817"/>
            <a:ext cx="2610000" cy="525000"/>
          </a:xfrm>
          <a:prstGeom prst="rect">
            <a:avLst/>
          </a:prstGeom>
        </p:spPr>
      </p:pic>
      <p:pic>
        <p:nvPicPr>
          <p:cNvPr id="9" name="Imagen 8"/>
          <p:cNvPicPr>
            <a:picLocks noChangeAspect="1"/>
          </p:cNvPicPr>
          <p:nvPr/>
        </p:nvPicPr>
        <p:blipFill>
          <a:blip r:embed="rId3"/>
          <a:stretch>
            <a:fillRect/>
          </a:stretch>
        </p:blipFill>
        <p:spPr>
          <a:xfrm rot="3600000">
            <a:off x="1223329" y="3765217"/>
            <a:ext cx="2610000" cy="525000"/>
          </a:xfrm>
          <a:prstGeom prst="rect">
            <a:avLst/>
          </a:prstGeom>
        </p:spPr>
      </p:pic>
    </p:spTree>
    <p:extLst>
      <p:ext uri="{BB962C8B-B14F-4D97-AF65-F5344CB8AC3E}">
        <p14:creationId xmlns:p14="http://schemas.microsoft.com/office/powerpoint/2010/main" val="113085789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4000" b="-84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DAAC1F-D3FC-C34F-A402-A1F176DFE078}"/>
              </a:ext>
            </a:extLst>
          </p:cNvPr>
          <p:cNvSpPr/>
          <p:nvPr/>
        </p:nvSpPr>
        <p:spPr>
          <a:xfrm>
            <a:off x="0" y="0"/>
            <a:ext cx="12192000" cy="6858000"/>
          </a:xfrm>
          <a:prstGeom prst="rect">
            <a:avLst/>
          </a:prstGeom>
          <a:solidFill>
            <a:schemeClr val="bg2">
              <a:lumMod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DB5076F-C786-8263-E8DD-3D3DCDE473D3}"/>
              </a:ext>
            </a:extLst>
          </p:cNvPr>
          <p:cNvSpPr txBox="1"/>
          <p:nvPr/>
        </p:nvSpPr>
        <p:spPr>
          <a:xfrm flipH="1">
            <a:off x="451104" y="488421"/>
            <a:ext cx="71736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gradFill>
                  <a:gsLst>
                    <a:gs pos="1000">
                      <a:prstClr val="white">
                        <a:lumMod val="95000"/>
                      </a:prstClr>
                    </a:gs>
                    <a:gs pos="70000">
                      <a:prstClr val="white">
                        <a:lumMod val="50000"/>
                      </a:prstClr>
                    </a:gs>
                    <a:gs pos="100000">
                      <a:prstClr val="white"/>
                    </a:gs>
                  </a:gsLst>
                  <a:lin ang="5400000" scaled="1"/>
                </a:gradFill>
                <a:effectLst/>
                <a:uLnTx/>
                <a:uFillTx/>
                <a:latin typeface="Harry P" panose="00000400000000000000" pitchFamily="2" charset="0"/>
                <a:ea typeface="+mn-ea"/>
                <a:cs typeface="+mn-cs"/>
              </a:rPr>
              <a:t>Staffing Reminders</a:t>
            </a:r>
            <a:endParaRPr kumimoji="0" lang="en-IN" sz="6000" b="0" i="0" u="none" strike="noStrike" kern="1200" cap="none" spc="0" normalizeH="0" baseline="0" noProof="0" dirty="0">
              <a:ln>
                <a:noFill/>
              </a:ln>
              <a:gradFill>
                <a:gsLst>
                  <a:gs pos="1000">
                    <a:prstClr val="white">
                      <a:lumMod val="95000"/>
                    </a:prstClr>
                  </a:gs>
                  <a:gs pos="60000">
                    <a:prstClr val="white">
                      <a:lumMod val="65000"/>
                    </a:prstClr>
                  </a:gs>
                  <a:gs pos="100000">
                    <a:prstClr val="white"/>
                  </a:gs>
                </a:gsLst>
                <a:lin ang="5400000" scaled="1"/>
              </a:gradFill>
              <a:effectLst/>
              <a:uLnTx/>
              <a:uFillTx/>
              <a:latin typeface="Harry P" panose="00000400000000000000" pitchFamily="2" charset="0"/>
              <a:ea typeface="+mn-ea"/>
              <a:cs typeface="+mn-cs"/>
            </a:endParaRPr>
          </a:p>
        </p:txBody>
      </p:sp>
      <p:grpSp>
        <p:nvGrpSpPr>
          <p:cNvPr id="18" name="Group 17">
            <a:extLst>
              <a:ext uri="{FF2B5EF4-FFF2-40B4-BE49-F238E27FC236}">
                <a16:creationId xmlns:a16="http://schemas.microsoft.com/office/drawing/2014/main" id="{C3754613-183C-0137-96C8-173DE4BE8CF9}"/>
              </a:ext>
            </a:extLst>
          </p:cNvPr>
          <p:cNvGrpSpPr/>
          <p:nvPr/>
        </p:nvGrpSpPr>
        <p:grpSpPr>
          <a:xfrm>
            <a:off x="533400" y="1519125"/>
            <a:ext cx="11125200" cy="2070344"/>
            <a:chOff x="7866740" y="2654477"/>
            <a:chExt cx="3791859" cy="806328"/>
          </a:xfrm>
        </p:grpSpPr>
        <p:sp>
          <p:nvSpPr>
            <p:cNvPr id="12" name="TextBox 11">
              <a:extLst>
                <a:ext uri="{FF2B5EF4-FFF2-40B4-BE49-F238E27FC236}">
                  <a16:creationId xmlns:a16="http://schemas.microsoft.com/office/drawing/2014/main" id="{CFC6898B-AC24-4227-7AF3-1406BE8719C6}"/>
                </a:ext>
              </a:extLst>
            </p:cNvPr>
            <p:cNvSpPr txBox="1"/>
            <p:nvPr/>
          </p:nvSpPr>
          <p:spPr>
            <a:xfrm flipH="1">
              <a:off x="7866740" y="3091135"/>
              <a:ext cx="3791859" cy="369670"/>
            </a:xfrm>
            <a:prstGeom prst="rect">
              <a:avLst/>
            </a:prstGeom>
            <a:noFill/>
          </p:spPr>
          <p:txBody>
            <a:bodyPr wrap="square" rtlCol="0">
              <a:spAutoFit/>
            </a:bodyPr>
            <a:lstStyle>
              <a:defPPr>
                <a:defRPr lang="en-US"/>
              </a:defPPr>
              <a:lvl1pPr>
                <a:lnSpc>
                  <a:spcPct val="120000"/>
                </a:lnSpc>
                <a:defRPr sz="1200">
                  <a:solidFill>
                    <a:schemeClr val="bg1">
                      <a:lumMod val="85000"/>
                    </a:schemeClr>
                  </a:solidFill>
                  <a:latin typeface="Modern Antiqua" panose="020A0604020202060204" pitchFamily="18"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IN" sz="2400" b="0" i="0" u="none" strike="noStrike" kern="1200" cap="none" spc="0" normalizeH="0" baseline="0" noProof="0" dirty="0">
                  <a:ln>
                    <a:noFill/>
                  </a:ln>
                  <a:solidFill>
                    <a:prstClr val="white">
                      <a:lumMod val="85000"/>
                    </a:prstClr>
                  </a:solidFill>
                  <a:effectLst/>
                  <a:uLnTx/>
                  <a:uFillTx/>
                  <a:latin typeface="Modern Antiqua" panose="020A0604020202060204" pitchFamily="18" charset="0"/>
                  <a:ea typeface="+mn-ea"/>
                  <a:cs typeface="+mn-cs"/>
                </a:rPr>
                <a:t>Please audit your staff and remove any staff that are no longer employed with your school.</a:t>
              </a:r>
            </a:p>
          </p:txBody>
        </p:sp>
        <p:sp>
          <p:nvSpPr>
            <p:cNvPr id="13" name="TextBox 12">
              <a:extLst>
                <a:ext uri="{FF2B5EF4-FFF2-40B4-BE49-F238E27FC236}">
                  <a16:creationId xmlns:a16="http://schemas.microsoft.com/office/drawing/2014/main" id="{8D4CBC3B-5452-E67B-C39C-1246C032927A}"/>
                </a:ext>
              </a:extLst>
            </p:cNvPr>
            <p:cNvSpPr txBox="1"/>
            <p:nvPr/>
          </p:nvSpPr>
          <p:spPr>
            <a:xfrm flipH="1">
              <a:off x="7866741" y="2654477"/>
              <a:ext cx="3791858" cy="304466"/>
            </a:xfrm>
            <a:prstGeom prst="rect">
              <a:avLst/>
            </a:prstGeom>
            <a:noFill/>
          </p:spPr>
          <p:txBody>
            <a:bodyPr wrap="square" rtlCol="0">
              <a:spAutoFit/>
            </a:bodyPr>
            <a:lstStyle>
              <a:defPPr>
                <a:defRPr lang="en-US"/>
              </a:defPPr>
              <a:lvl1pPr>
                <a:lnSpc>
                  <a:spcPct val="120000"/>
                </a:lnSpc>
                <a:defRPr sz="1200">
                  <a:solidFill>
                    <a:schemeClr val="bg1">
                      <a:lumMod val="85000"/>
                    </a:schemeClr>
                  </a:solidFill>
                  <a:latin typeface="Modern Antiqua" panose="020A0604020202060204" pitchFamily="18"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IN" sz="4000" b="1" i="0" u="none" strike="noStrike" kern="1200" cap="none" spc="0" normalizeH="0" baseline="0" noProof="0" dirty="0">
                  <a:ln>
                    <a:noFill/>
                  </a:ln>
                  <a:solidFill>
                    <a:prstClr val="white">
                      <a:lumMod val="85000"/>
                    </a:prstClr>
                  </a:solidFill>
                  <a:effectLst/>
                  <a:uLnTx/>
                  <a:uFillTx/>
                  <a:latin typeface="Modern Antiqua" panose="020A0604020202060204" pitchFamily="18" charset="0"/>
                  <a:ea typeface="+mn-ea"/>
                  <a:cs typeface="+mn-cs"/>
                </a:rPr>
                <a:t>Audit Staff in PowerSchool</a:t>
              </a:r>
            </a:p>
          </p:txBody>
        </p:sp>
      </p:grpSp>
      <p:pic>
        <p:nvPicPr>
          <p:cNvPr id="6" name="Picture Placeholder 5" descr="A train on the railway tracks&#10;&#10;Description automatically generated with low confidence">
            <a:extLst>
              <a:ext uri="{FF2B5EF4-FFF2-40B4-BE49-F238E27FC236}">
                <a16:creationId xmlns:a16="http://schemas.microsoft.com/office/drawing/2014/main" id="{DA4FC7AE-A873-0AEB-005B-8C530619D549}"/>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81" r="181"/>
          <a:stretch>
            <a:fillRect/>
          </a:stretch>
        </p:blipFill>
        <p:spPr>
          <a:xfrm>
            <a:off x="0" y="3220978"/>
            <a:ext cx="9309100" cy="3874710"/>
          </a:xfrm>
        </p:spPr>
      </p:pic>
    </p:spTree>
    <p:extLst>
      <p:ext uri="{BB962C8B-B14F-4D97-AF65-F5344CB8AC3E}">
        <p14:creationId xmlns:p14="http://schemas.microsoft.com/office/powerpoint/2010/main" val="13182332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5349C-771B-49D8-A028-0ADCC6B53B75}"/>
              </a:ext>
            </a:extLst>
          </p:cNvPr>
          <p:cNvSpPr>
            <a:spLocks noGrp="1"/>
          </p:cNvSpPr>
          <p:nvPr>
            <p:ph type="title"/>
          </p:nvPr>
        </p:nvSpPr>
        <p:spPr>
          <a:xfrm>
            <a:off x="420249" y="421101"/>
            <a:ext cx="10058400" cy="956387"/>
          </a:xfrm>
        </p:spPr>
        <p:txBody>
          <a:bodyPr>
            <a:normAutofit fontScale="90000"/>
          </a:bodyPr>
          <a:lstStyle/>
          <a:p>
            <a:r>
              <a:rPr lang="en-US" dirty="0"/>
              <a:t>Removing System Access for a Teacher</a:t>
            </a:r>
            <a:br>
              <a:rPr lang="en-US" dirty="0"/>
            </a:br>
            <a:endParaRPr lang="en-US" dirty="0"/>
          </a:p>
        </p:txBody>
      </p:sp>
      <p:sp>
        <p:nvSpPr>
          <p:cNvPr id="3" name="Content Placeholder 2">
            <a:extLst>
              <a:ext uri="{FF2B5EF4-FFF2-40B4-BE49-F238E27FC236}">
                <a16:creationId xmlns:a16="http://schemas.microsoft.com/office/drawing/2014/main" id="{62BEDFE6-D201-4DD5-A01F-8FDE2FADE4BD}"/>
              </a:ext>
            </a:extLst>
          </p:cNvPr>
          <p:cNvSpPr>
            <a:spLocks noGrp="1"/>
          </p:cNvSpPr>
          <p:nvPr>
            <p:ph idx="1"/>
          </p:nvPr>
        </p:nvSpPr>
        <p:spPr>
          <a:xfrm>
            <a:off x="420249" y="1119913"/>
            <a:ext cx="5393064" cy="4054400"/>
          </a:xfrm>
        </p:spPr>
        <p:txBody>
          <a:bodyPr>
            <a:noAutofit/>
          </a:bodyPr>
          <a:lstStyle/>
          <a:p>
            <a:pPr marL="0" indent="0">
              <a:buNone/>
            </a:pPr>
            <a:r>
              <a:rPr lang="en-US" sz="2100" b="1" i="1" dirty="0">
                <a:latin typeface="Avenir Next LT Pro" panose="020B0504020202020204" pitchFamily="34" charset="0"/>
              </a:rPr>
              <a:t>Instead of deleting staff records and losing data when staff members leave, remove their access to PowerSchool.</a:t>
            </a:r>
          </a:p>
          <a:p>
            <a:pPr marL="0" indent="0">
              <a:buNone/>
            </a:pPr>
            <a:r>
              <a:rPr lang="en-US" sz="2100" dirty="0">
                <a:latin typeface="Avenir Next LT Pro" panose="020B0504020202020204" pitchFamily="34" charset="0"/>
              </a:rPr>
              <a:t>1. On the Start Page, click Staff Search and search for the staff member</a:t>
            </a:r>
          </a:p>
          <a:p>
            <a:pPr marL="0" indent="0">
              <a:buNone/>
            </a:pPr>
            <a:r>
              <a:rPr lang="en-US" sz="2100" dirty="0">
                <a:latin typeface="Avenir Next LT Pro" panose="020B0504020202020204" pitchFamily="34" charset="0"/>
              </a:rPr>
              <a:t>2. In the staff pages menu, click Security Settings</a:t>
            </a:r>
          </a:p>
          <a:p>
            <a:pPr marL="0" indent="0">
              <a:buNone/>
            </a:pPr>
            <a:r>
              <a:rPr lang="en-US" sz="2100" dirty="0">
                <a:latin typeface="Avenir Next LT Pro" panose="020B0504020202020204" pitchFamily="34" charset="0"/>
              </a:rPr>
              <a:t>3. Select the </a:t>
            </a:r>
            <a:r>
              <a:rPr lang="en-US" sz="2100" b="1" dirty="0">
                <a:latin typeface="Avenir Next LT Pro" panose="020B0504020202020204" pitchFamily="34" charset="0"/>
              </a:rPr>
              <a:t>Teachers and Affiliations tab, </a:t>
            </a:r>
            <a:r>
              <a:rPr lang="en-US" sz="2100" b="1" u="sng" dirty="0">
                <a:latin typeface="Avenir Next LT Pro" panose="020B0504020202020204" pitchFamily="34" charset="0"/>
              </a:rPr>
              <a:t>clear</a:t>
            </a:r>
            <a:r>
              <a:rPr lang="en-US" sz="2100" b="1" dirty="0">
                <a:latin typeface="Avenir Next LT Pro" panose="020B0504020202020204" pitchFamily="34" charset="0"/>
              </a:rPr>
              <a:t> the “Sign in to </a:t>
            </a:r>
            <a:r>
              <a:rPr lang="en-US" sz="2100" b="1" dirty="0" err="1">
                <a:latin typeface="Avenir Next LT Pro" panose="020B0504020202020204" pitchFamily="34" charset="0"/>
              </a:rPr>
              <a:t>PowerTeacher</a:t>
            </a:r>
            <a:r>
              <a:rPr lang="en-US" sz="2100" b="1" dirty="0">
                <a:latin typeface="Avenir Next LT Pro" panose="020B0504020202020204" pitchFamily="34" charset="0"/>
              </a:rPr>
              <a:t>” check box</a:t>
            </a:r>
          </a:p>
          <a:p>
            <a:pPr marL="0" indent="0">
              <a:buNone/>
            </a:pPr>
            <a:r>
              <a:rPr lang="en-US" sz="2100" dirty="0">
                <a:latin typeface="Avenir Next LT Pro" panose="020B0504020202020204" pitchFamily="34" charset="0"/>
              </a:rPr>
              <a:t>4. Click Submit</a:t>
            </a:r>
          </a:p>
          <a:p>
            <a:pPr marL="0" indent="0">
              <a:buNone/>
            </a:pPr>
            <a:r>
              <a:rPr lang="en-US" sz="2100" dirty="0">
                <a:latin typeface="Avenir Next LT Pro" panose="020B0504020202020204" pitchFamily="34" charset="0"/>
              </a:rPr>
              <a:t>The staff member’s record is still active, but he or she cannot sign in to </a:t>
            </a:r>
            <a:r>
              <a:rPr lang="en-US" sz="2100" dirty="0" err="1">
                <a:latin typeface="Avenir Next LT Pro" panose="020B0504020202020204" pitchFamily="34" charset="0"/>
              </a:rPr>
              <a:t>PowerTeacher</a:t>
            </a:r>
            <a:r>
              <a:rPr lang="en-US" sz="2100" dirty="0">
                <a:latin typeface="Avenir Next LT Pro" panose="020B0504020202020204" pitchFamily="34" charset="0"/>
              </a:rPr>
              <a:t>.</a:t>
            </a:r>
            <a:r>
              <a:rPr lang="en-US" sz="2100" dirty="0"/>
              <a:t> </a:t>
            </a:r>
          </a:p>
        </p:txBody>
      </p:sp>
      <p:pic>
        <p:nvPicPr>
          <p:cNvPr id="7" name="Picture 6">
            <a:extLst>
              <a:ext uri="{FF2B5EF4-FFF2-40B4-BE49-F238E27FC236}">
                <a16:creationId xmlns:a16="http://schemas.microsoft.com/office/drawing/2014/main" id="{307A1FB2-75B9-436E-B3A6-998C7F8D8274}"/>
              </a:ext>
            </a:extLst>
          </p:cNvPr>
          <p:cNvPicPr>
            <a:picLocks noChangeAspect="1"/>
          </p:cNvPicPr>
          <p:nvPr/>
        </p:nvPicPr>
        <p:blipFill>
          <a:blip r:embed="rId3"/>
          <a:stretch>
            <a:fillRect/>
          </a:stretch>
        </p:blipFill>
        <p:spPr>
          <a:xfrm>
            <a:off x="5890811" y="1576325"/>
            <a:ext cx="5880940" cy="3730517"/>
          </a:xfrm>
          <a:prstGeom prst="rect">
            <a:avLst/>
          </a:prstGeom>
          <a:ln w="28575">
            <a:solidFill>
              <a:schemeClr val="tx1"/>
            </a:solidFill>
          </a:ln>
        </p:spPr>
      </p:pic>
      <p:sp>
        <p:nvSpPr>
          <p:cNvPr id="5" name="Rectangle: Rounded Corners 4">
            <a:extLst>
              <a:ext uri="{FF2B5EF4-FFF2-40B4-BE49-F238E27FC236}">
                <a16:creationId xmlns:a16="http://schemas.microsoft.com/office/drawing/2014/main" id="{7F595A89-9929-D010-8EC9-D479F9111B57}"/>
              </a:ext>
            </a:extLst>
          </p:cNvPr>
          <p:cNvSpPr/>
          <p:nvPr/>
        </p:nvSpPr>
        <p:spPr>
          <a:xfrm>
            <a:off x="11222331" y="4900871"/>
            <a:ext cx="524253" cy="273442"/>
          </a:xfrm>
          <a:prstGeom prst="roundRect">
            <a:avLst/>
          </a:prstGeom>
          <a:solidFill>
            <a:srgbClr val="92D050">
              <a:alpha val="25098"/>
            </a:srgbClr>
          </a:solidFill>
          <a:ln w="38100">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59CB614B-B5C3-72DA-C295-CB8552B39587}"/>
              </a:ext>
            </a:extLst>
          </p:cNvPr>
          <p:cNvSpPr/>
          <p:nvPr/>
        </p:nvSpPr>
        <p:spPr>
          <a:xfrm>
            <a:off x="6660859" y="2743199"/>
            <a:ext cx="192948" cy="184559"/>
          </a:xfrm>
          <a:prstGeom prst="roundRect">
            <a:avLst/>
          </a:prstGeom>
          <a:solidFill>
            <a:srgbClr val="92D050">
              <a:alpha val="25098"/>
            </a:srgbClr>
          </a:solidFill>
          <a:ln w="38100">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65853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C8538-94C9-45A5-BFD6-88610A132B0A}"/>
              </a:ext>
            </a:extLst>
          </p:cNvPr>
          <p:cNvSpPr>
            <a:spLocks noGrp="1"/>
          </p:cNvSpPr>
          <p:nvPr>
            <p:ph type="title"/>
          </p:nvPr>
        </p:nvSpPr>
        <p:spPr>
          <a:xfrm>
            <a:off x="0" y="68266"/>
            <a:ext cx="10058400" cy="945649"/>
          </a:xfrm>
        </p:spPr>
        <p:txBody>
          <a:bodyPr vert="horz" lIns="91440" tIns="45720" rIns="91440" bIns="45720" rtlCol="0" anchor="ctr">
            <a:normAutofit/>
          </a:bodyPr>
          <a:lstStyle/>
          <a:p>
            <a:r>
              <a:rPr lang="en-US" sz="4800" dirty="0"/>
              <a:t>Removing Access for Other Staff</a:t>
            </a:r>
          </a:p>
        </p:txBody>
      </p:sp>
      <p:pic>
        <p:nvPicPr>
          <p:cNvPr id="5" name="Content Placeholder 4">
            <a:extLst>
              <a:ext uri="{FF2B5EF4-FFF2-40B4-BE49-F238E27FC236}">
                <a16:creationId xmlns:a16="http://schemas.microsoft.com/office/drawing/2014/main" id="{02674C94-9ABD-41F7-888D-5A44A42B11E1}"/>
              </a:ext>
            </a:extLst>
          </p:cNvPr>
          <p:cNvPicPr>
            <a:picLocks noGrp="1" noChangeAspect="1"/>
          </p:cNvPicPr>
          <p:nvPr>
            <p:ph idx="1"/>
          </p:nvPr>
        </p:nvPicPr>
        <p:blipFill>
          <a:blip r:embed="rId3"/>
          <a:stretch>
            <a:fillRect/>
          </a:stretch>
        </p:blipFill>
        <p:spPr>
          <a:xfrm>
            <a:off x="6568844" y="1843431"/>
            <a:ext cx="5163565" cy="3479643"/>
          </a:xfrm>
          <a:prstGeom prst="rect">
            <a:avLst/>
          </a:prstGeom>
          <a:ln w="28575">
            <a:solidFill>
              <a:schemeClr val="tx1"/>
            </a:solidFill>
          </a:ln>
        </p:spPr>
      </p:pic>
      <p:sp>
        <p:nvSpPr>
          <p:cNvPr id="7" name="TextBox 6">
            <a:extLst>
              <a:ext uri="{FF2B5EF4-FFF2-40B4-BE49-F238E27FC236}">
                <a16:creationId xmlns:a16="http://schemas.microsoft.com/office/drawing/2014/main" id="{53D54337-BDD0-4F1B-9E75-E369B7DDDA1C}"/>
              </a:ext>
            </a:extLst>
          </p:cNvPr>
          <p:cNvSpPr txBox="1"/>
          <p:nvPr/>
        </p:nvSpPr>
        <p:spPr>
          <a:xfrm>
            <a:off x="159943" y="1241571"/>
            <a:ext cx="6073077" cy="5108894"/>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ts val="0"/>
              </a:spcBef>
              <a:spcAft>
                <a:spcPts val="600"/>
              </a:spcAft>
              <a:buClr>
                <a:prstClr val="black">
                  <a:lumMod val="85000"/>
                  <a:lumOff val="15000"/>
                </a:prstClr>
              </a:buClr>
              <a:buSzTx/>
              <a:buFontTx/>
              <a:buNone/>
              <a:tabLst/>
              <a:defRPr/>
            </a:pP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Instead of deleting staff records and losing data when staff members leave, remove their access to PowerSchool.</a:t>
            </a:r>
          </a:p>
          <a:p>
            <a:pPr marL="617220" marR="0" lvl="0" indent="-457200" algn="l" defTabSz="914400" rtl="0" eaLnBrk="1" fontAlgn="auto" latinLnBrk="0" hangingPunct="1">
              <a:lnSpc>
                <a:spcPct val="100000"/>
              </a:lnSpc>
              <a:spcBef>
                <a:spcPts val="0"/>
              </a:spcBef>
              <a:spcAft>
                <a:spcPts val="600"/>
              </a:spcAft>
              <a:buClr>
                <a:prstClr val="black">
                  <a:lumMod val="85000"/>
                  <a:lumOff val="15000"/>
                </a:prstClr>
              </a:buClr>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On the Start Page, click Staff Search and search for the staff member</a:t>
            </a:r>
          </a:p>
          <a:p>
            <a:pPr marL="617220" marR="0" lvl="0" indent="-457200" algn="l" defTabSz="914400" rtl="0" eaLnBrk="1" fontAlgn="auto" latinLnBrk="0" hangingPunct="1">
              <a:lnSpc>
                <a:spcPct val="100000"/>
              </a:lnSpc>
              <a:spcBef>
                <a:spcPts val="0"/>
              </a:spcBef>
              <a:spcAft>
                <a:spcPts val="600"/>
              </a:spcAft>
              <a:buClr>
                <a:prstClr val="black">
                  <a:lumMod val="85000"/>
                  <a:lumOff val="15000"/>
                </a:prstClr>
              </a:buClr>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In the staff pages menu, click Security Settings</a:t>
            </a:r>
          </a:p>
          <a:p>
            <a:pPr marL="617220" marR="0" lvl="0" indent="-457200" algn="l" defTabSz="914400" rtl="0" eaLnBrk="1" fontAlgn="auto" latinLnBrk="0" hangingPunct="1">
              <a:lnSpc>
                <a:spcPct val="100000"/>
              </a:lnSpc>
              <a:spcBef>
                <a:spcPts val="0"/>
              </a:spcBef>
              <a:spcAft>
                <a:spcPts val="600"/>
              </a:spcAft>
              <a:buClr>
                <a:prstClr val="black">
                  <a:lumMod val="85000"/>
                  <a:lumOff val="15000"/>
                </a:prstClr>
              </a:buClr>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On the Admin Access tab, clear the “Sign into Administrative Portion of PowerSchool” check box</a:t>
            </a:r>
          </a:p>
          <a:p>
            <a:pPr marL="617220" marR="0" lvl="0" indent="-457200" algn="l" defTabSz="914400" rtl="0" eaLnBrk="1" fontAlgn="auto" latinLnBrk="0" hangingPunct="1">
              <a:lnSpc>
                <a:spcPct val="100000"/>
              </a:lnSpc>
              <a:spcBef>
                <a:spcPts val="0"/>
              </a:spcBef>
              <a:spcAft>
                <a:spcPts val="600"/>
              </a:spcAft>
              <a:buClr>
                <a:prstClr val="black">
                  <a:lumMod val="85000"/>
                  <a:lumOff val="15000"/>
                </a:prstClr>
              </a:buClr>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Click Submit</a:t>
            </a:r>
          </a:p>
          <a:p>
            <a:pPr marL="160020" marR="0" lvl="0" indent="-342900" algn="l" defTabSz="914400" rtl="0" eaLnBrk="1" fontAlgn="auto" latinLnBrk="0" hangingPunct="1">
              <a:lnSpc>
                <a:spcPct val="100000"/>
              </a:lnSpc>
              <a:spcBef>
                <a:spcPts val="0"/>
              </a:spcBef>
              <a:spcAft>
                <a:spcPts val="600"/>
              </a:spcAft>
              <a:buClr>
                <a:prstClr val="black">
                  <a:lumMod val="85000"/>
                  <a:lumOff val="15000"/>
                </a:prstClr>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The staff member’s record is still active, but he or she cannot sign-in to PowerSchool.</a:t>
            </a:r>
          </a:p>
        </p:txBody>
      </p:sp>
      <p:sp>
        <p:nvSpPr>
          <p:cNvPr id="3" name="Rectangle: Rounded Corners 2">
            <a:extLst>
              <a:ext uri="{FF2B5EF4-FFF2-40B4-BE49-F238E27FC236}">
                <a16:creationId xmlns:a16="http://schemas.microsoft.com/office/drawing/2014/main" id="{9E5820C4-AB7D-0126-B7CB-A567185BEE54}"/>
              </a:ext>
            </a:extLst>
          </p:cNvPr>
          <p:cNvSpPr/>
          <p:nvPr/>
        </p:nvSpPr>
        <p:spPr>
          <a:xfrm>
            <a:off x="11272665" y="5033394"/>
            <a:ext cx="362865" cy="218114"/>
          </a:xfrm>
          <a:prstGeom prst="roundRect">
            <a:avLst/>
          </a:prstGeom>
          <a:solidFill>
            <a:srgbClr val="92D050">
              <a:alpha val="25098"/>
            </a:srgbClr>
          </a:solidFill>
          <a:ln w="38100">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B4FFF578-1704-03E7-0600-04BAB6FA03F0}"/>
              </a:ext>
            </a:extLst>
          </p:cNvPr>
          <p:cNvSpPr/>
          <p:nvPr/>
        </p:nvSpPr>
        <p:spPr>
          <a:xfrm>
            <a:off x="7919207" y="2776755"/>
            <a:ext cx="192948" cy="184559"/>
          </a:xfrm>
          <a:prstGeom prst="roundRect">
            <a:avLst/>
          </a:prstGeom>
          <a:solidFill>
            <a:srgbClr val="92D050">
              <a:alpha val="25098"/>
            </a:srgbClr>
          </a:solidFill>
          <a:ln w="38100">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41723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277E-B535-4222-AFDE-960734852B8A}"/>
              </a:ext>
            </a:extLst>
          </p:cNvPr>
          <p:cNvSpPr>
            <a:spLocks noGrp="1"/>
          </p:cNvSpPr>
          <p:nvPr>
            <p:ph type="title"/>
          </p:nvPr>
        </p:nvSpPr>
        <p:spPr>
          <a:xfrm>
            <a:off x="0" y="142157"/>
            <a:ext cx="10058400" cy="841068"/>
          </a:xfrm>
        </p:spPr>
        <p:txBody>
          <a:bodyPr/>
          <a:lstStyle/>
          <a:p>
            <a:r>
              <a:rPr lang="en-US" dirty="0"/>
              <a:t>Deactivating Users in PowerSchool</a:t>
            </a:r>
          </a:p>
        </p:txBody>
      </p:sp>
      <p:sp>
        <p:nvSpPr>
          <p:cNvPr id="4" name="Content Placeholder 3">
            <a:extLst>
              <a:ext uri="{FF2B5EF4-FFF2-40B4-BE49-F238E27FC236}">
                <a16:creationId xmlns:a16="http://schemas.microsoft.com/office/drawing/2014/main" id="{634AFF37-BBA9-45B6-A8F7-4A1A8D22F371}"/>
              </a:ext>
            </a:extLst>
          </p:cNvPr>
          <p:cNvSpPr>
            <a:spLocks noGrp="1"/>
          </p:cNvSpPr>
          <p:nvPr>
            <p:ph sz="half" idx="2"/>
          </p:nvPr>
        </p:nvSpPr>
        <p:spPr>
          <a:xfrm>
            <a:off x="3106408" y="1172305"/>
            <a:ext cx="6205371" cy="1371600"/>
          </a:xfrm>
        </p:spPr>
        <p:txBody>
          <a:bodyPr>
            <a:noAutofit/>
          </a:bodyPr>
          <a:lstStyle/>
          <a:p>
            <a:pPr>
              <a:buFont typeface="Wingdings" panose="05000000000000000000" pitchFamily="2" charset="2"/>
              <a:buChar char="§"/>
            </a:pPr>
            <a:r>
              <a:rPr lang="en-US" sz="2000" dirty="0"/>
              <a:t>Search for the User that needs to be made inactive. </a:t>
            </a:r>
          </a:p>
          <a:p>
            <a:pPr>
              <a:buFont typeface="Wingdings" panose="05000000000000000000" pitchFamily="2" charset="2"/>
              <a:buChar char="§"/>
            </a:pPr>
            <a:r>
              <a:rPr lang="en-US" sz="2000" dirty="0"/>
              <a:t>Click information. The Staff Information page will open.</a:t>
            </a:r>
          </a:p>
        </p:txBody>
      </p:sp>
      <p:pic>
        <p:nvPicPr>
          <p:cNvPr id="8" name="Picture 7">
            <a:extLst>
              <a:ext uri="{FF2B5EF4-FFF2-40B4-BE49-F238E27FC236}">
                <a16:creationId xmlns:a16="http://schemas.microsoft.com/office/drawing/2014/main" id="{CC6D0E50-8BFB-4AB8-BF09-C746775868F2}"/>
              </a:ext>
            </a:extLst>
          </p:cNvPr>
          <p:cNvPicPr>
            <a:picLocks noChangeAspect="1"/>
          </p:cNvPicPr>
          <p:nvPr/>
        </p:nvPicPr>
        <p:blipFill rotWithShape="1">
          <a:blip r:embed="rId3"/>
          <a:srcRect t="15459" r="77200" b="35513"/>
          <a:stretch/>
        </p:blipFill>
        <p:spPr>
          <a:xfrm>
            <a:off x="839756" y="1172304"/>
            <a:ext cx="1586203" cy="3111743"/>
          </a:xfrm>
          <a:prstGeom prst="rect">
            <a:avLst/>
          </a:prstGeom>
        </p:spPr>
      </p:pic>
      <p:cxnSp>
        <p:nvCxnSpPr>
          <p:cNvPr id="10" name="Straight Arrow Connector 9">
            <a:extLst>
              <a:ext uri="{FF2B5EF4-FFF2-40B4-BE49-F238E27FC236}">
                <a16:creationId xmlns:a16="http://schemas.microsoft.com/office/drawing/2014/main" id="{1C8EE4DE-42AF-41F1-BF12-CF51A12E3B77}"/>
              </a:ext>
            </a:extLst>
          </p:cNvPr>
          <p:cNvCxnSpPr>
            <a:cxnSpLocks/>
          </p:cNvCxnSpPr>
          <p:nvPr/>
        </p:nvCxnSpPr>
        <p:spPr>
          <a:xfrm flipH="1">
            <a:off x="1392330" y="2212667"/>
            <a:ext cx="1726163" cy="662474"/>
          </a:xfrm>
          <a:prstGeom prst="straightConnector1">
            <a:avLst/>
          </a:prstGeom>
          <a:ln w="28575">
            <a:solidFill>
              <a:srgbClr val="339933"/>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6231727-45B6-4136-BCF6-DF97D134659F}"/>
              </a:ext>
            </a:extLst>
          </p:cNvPr>
          <p:cNvPicPr>
            <a:picLocks noChangeAspect="1"/>
          </p:cNvPicPr>
          <p:nvPr/>
        </p:nvPicPr>
        <p:blipFill rotWithShape="1">
          <a:blip r:embed="rId4"/>
          <a:srcRect l="19368" t="21074"/>
          <a:stretch/>
        </p:blipFill>
        <p:spPr>
          <a:xfrm>
            <a:off x="3615655" y="2714696"/>
            <a:ext cx="4605556" cy="3728050"/>
          </a:xfrm>
          <a:prstGeom prst="rect">
            <a:avLst/>
          </a:prstGeom>
          <a:ln w="28575">
            <a:solidFill>
              <a:schemeClr val="tx1"/>
            </a:solidFill>
          </a:ln>
        </p:spPr>
      </p:pic>
      <p:sp>
        <p:nvSpPr>
          <p:cNvPr id="16" name="TextBox 15">
            <a:extLst>
              <a:ext uri="{FF2B5EF4-FFF2-40B4-BE49-F238E27FC236}">
                <a16:creationId xmlns:a16="http://schemas.microsoft.com/office/drawing/2014/main" id="{312EEF65-A5BF-4FB6-9618-9E4AEC291C46}"/>
              </a:ext>
            </a:extLst>
          </p:cNvPr>
          <p:cNvSpPr txBox="1"/>
          <p:nvPr/>
        </p:nvSpPr>
        <p:spPr>
          <a:xfrm>
            <a:off x="8363824" y="2962896"/>
            <a:ext cx="3632433"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Scroll about 1/3 of the way down and find the "Active" checkbox.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Clear the “Active” Checkbox and click submit.</a:t>
            </a:r>
          </a:p>
        </p:txBody>
      </p:sp>
      <p:sp>
        <p:nvSpPr>
          <p:cNvPr id="17" name="Rectangle 16">
            <a:extLst>
              <a:ext uri="{FF2B5EF4-FFF2-40B4-BE49-F238E27FC236}">
                <a16:creationId xmlns:a16="http://schemas.microsoft.com/office/drawing/2014/main" id="{B85BC786-FFEE-474F-A0F5-3110C86215FD}"/>
              </a:ext>
            </a:extLst>
          </p:cNvPr>
          <p:cNvSpPr/>
          <p:nvPr/>
        </p:nvSpPr>
        <p:spPr>
          <a:xfrm>
            <a:off x="4572000" y="5058561"/>
            <a:ext cx="142613" cy="125835"/>
          </a:xfrm>
          <a:prstGeom prst="rect">
            <a:avLst/>
          </a:prstGeom>
          <a:solidFill>
            <a:srgbClr val="92D050">
              <a:alpha val="18039"/>
            </a:srgbClr>
          </a:solidFill>
          <a:ln w="28575">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7665EDEE-CB4D-B53B-623C-D034F06616FB}"/>
              </a:ext>
            </a:extLst>
          </p:cNvPr>
          <p:cNvSpPr/>
          <p:nvPr/>
        </p:nvSpPr>
        <p:spPr>
          <a:xfrm>
            <a:off x="7852095" y="6207853"/>
            <a:ext cx="293616" cy="167780"/>
          </a:xfrm>
          <a:prstGeom prst="roundRect">
            <a:avLst/>
          </a:prstGeom>
          <a:solidFill>
            <a:srgbClr val="92D050">
              <a:alpha val="25098"/>
            </a:srgbClr>
          </a:solidFill>
          <a:ln w="38100">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49318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BEA90D-640A-47E4-A701-7EEEBE972769}"/>
              </a:ext>
            </a:extLst>
          </p:cNvPr>
          <p:cNvSpPr txBox="1"/>
          <p:nvPr/>
        </p:nvSpPr>
        <p:spPr>
          <a:xfrm>
            <a:off x="815991" y="1518954"/>
            <a:ext cx="1056001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gradFill>
                  <a:gsLst>
                    <a:gs pos="1000">
                      <a:prstClr val="white">
                        <a:lumMod val="95000"/>
                      </a:prstClr>
                    </a:gs>
                    <a:gs pos="70000">
                      <a:prstClr val="white">
                        <a:lumMod val="50000"/>
                      </a:prstClr>
                    </a:gs>
                    <a:gs pos="100000">
                      <a:prstClr val="white"/>
                    </a:gs>
                  </a:gsLst>
                  <a:lin ang="5400000" scaled="1"/>
                </a:gradFill>
                <a:effectLst/>
                <a:uLnTx/>
                <a:uFillTx/>
                <a:latin typeface="Harry P" panose="00000400000000000000" pitchFamily="2" charset="0"/>
                <a:ea typeface="+mn-ea"/>
                <a:cs typeface="+mn-cs"/>
              </a:rPr>
              <a:t>Coding Civil Rights Data</a:t>
            </a:r>
          </a:p>
        </p:txBody>
      </p:sp>
    </p:spTree>
    <p:extLst>
      <p:ext uri="{BB962C8B-B14F-4D97-AF65-F5344CB8AC3E}">
        <p14:creationId xmlns:p14="http://schemas.microsoft.com/office/powerpoint/2010/main" val="2002925939"/>
      </p:ext>
    </p:extLst>
  </p:cSld>
  <p:clrMapOvr>
    <a:overrideClrMapping bg1="lt1" tx1="dk1" bg2="lt2" tx2="dk2" accent1="accent1" accent2="accent2" accent3="accent3" accent4="accent4" accent5="accent5" accent6="accent6" hlink="hlink" folHlink="folHlink"/>
  </p:clrMapOvr>
</p:sld>
</file>

<file path=ppt/slides/slide20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4000" b="-84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572DFA-D651-713B-BBEF-E59E65A04341}"/>
              </a:ext>
            </a:extLst>
          </p:cNvPr>
          <p:cNvSpPr/>
          <p:nvPr/>
        </p:nvSpPr>
        <p:spPr>
          <a:xfrm>
            <a:off x="0" y="0"/>
            <a:ext cx="12192000" cy="6858000"/>
          </a:xfrm>
          <a:prstGeom prst="rect">
            <a:avLst/>
          </a:prstGeom>
          <a:solidFill>
            <a:schemeClr val="bg2">
              <a:lumMod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6181E86-BAE5-2C70-D914-FC7C7F93E284}"/>
              </a:ext>
            </a:extLst>
          </p:cNvPr>
          <p:cNvSpPr txBox="1"/>
          <p:nvPr/>
        </p:nvSpPr>
        <p:spPr>
          <a:xfrm flipH="1">
            <a:off x="2296667" y="300515"/>
            <a:ext cx="775106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gradFill>
                  <a:gsLst>
                    <a:gs pos="1000">
                      <a:prstClr val="white">
                        <a:lumMod val="95000"/>
                      </a:prstClr>
                    </a:gs>
                    <a:gs pos="70000">
                      <a:prstClr val="white">
                        <a:lumMod val="50000"/>
                      </a:prstClr>
                    </a:gs>
                    <a:gs pos="100000">
                      <a:prstClr val="white"/>
                    </a:gs>
                  </a:gsLst>
                  <a:lin ang="5400000" scaled="1"/>
                </a:gradFill>
                <a:effectLst/>
                <a:uLnTx/>
                <a:uFillTx/>
                <a:latin typeface="Harry P" panose="00000400000000000000" pitchFamily="2" charset="0"/>
                <a:ea typeface="+mn-ea"/>
                <a:cs typeface="+mn-cs"/>
              </a:rPr>
              <a:t>Civil Rights Data Collection </a:t>
            </a:r>
            <a:endParaRPr kumimoji="0" lang="en-IN" sz="6000" b="0" i="0" u="none" strike="noStrike" kern="1200" cap="none" spc="0" normalizeH="0" baseline="0" noProof="0" dirty="0">
              <a:ln>
                <a:noFill/>
              </a:ln>
              <a:gradFill>
                <a:gsLst>
                  <a:gs pos="1000">
                    <a:prstClr val="white">
                      <a:lumMod val="95000"/>
                    </a:prstClr>
                  </a:gs>
                  <a:gs pos="60000">
                    <a:prstClr val="white">
                      <a:lumMod val="65000"/>
                    </a:prstClr>
                  </a:gs>
                  <a:gs pos="100000">
                    <a:prstClr val="white"/>
                  </a:gs>
                </a:gsLst>
                <a:lin ang="5400000" scaled="1"/>
              </a:gradFill>
              <a:effectLst/>
              <a:uLnTx/>
              <a:uFillTx/>
              <a:latin typeface="Harry P" panose="00000400000000000000" pitchFamily="2" charset="0"/>
              <a:ea typeface="+mn-ea"/>
              <a:cs typeface="+mn-cs"/>
            </a:endParaRPr>
          </a:p>
        </p:txBody>
      </p:sp>
      <p:sp>
        <p:nvSpPr>
          <p:cNvPr id="18" name="TextBox 17">
            <a:extLst>
              <a:ext uri="{FF2B5EF4-FFF2-40B4-BE49-F238E27FC236}">
                <a16:creationId xmlns:a16="http://schemas.microsoft.com/office/drawing/2014/main" id="{EF67B5B2-BA0F-87D4-D2F7-3C26840957D5}"/>
              </a:ext>
            </a:extLst>
          </p:cNvPr>
          <p:cNvSpPr txBox="1"/>
          <p:nvPr/>
        </p:nvSpPr>
        <p:spPr>
          <a:xfrm flipH="1">
            <a:off x="2071184" y="2255585"/>
            <a:ext cx="8202029" cy="609398"/>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85000"/>
                  </a:prstClr>
                </a:solidFill>
                <a:effectLst/>
                <a:uLnTx/>
                <a:uFillTx/>
                <a:latin typeface="Harry Potter" panose="00000400000000000000" pitchFamily="2" charset="0"/>
                <a:ea typeface="+mn-ea"/>
                <a:cs typeface="+mn-cs"/>
              </a:rPr>
              <a:t>Student Data</a:t>
            </a:r>
            <a:endParaRPr kumimoji="0" lang="en-IN" sz="2800" b="0" i="0" u="none" strike="noStrike" kern="1200" cap="none" spc="0" normalizeH="0" baseline="0" noProof="0" dirty="0">
              <a:ln>
                <a:noFill/>
              </a:ln>
              <a:solidFill>
                <a:prstClr val="white">
                  <a:lumMod val="85000"/>
                </a:prstClr>
              </a:solidFill>
              <a:effectLst/>
              <a:uLnTx/>
              <a:uFillTx/>
              <a:latin typeface="Harry Potter" panose="00000400000000000000" pitchFamily="2" charset="0"/>
              <a:ea typeface="+mn-ea"/>
              <a:cs typeface="+mn-cs"/>
            </a:endParaRPr>
          </a:p>
        </p:txBody>
      </p:sp>
      <p:pic>
        <p:nvPicPr>
          <p:cNvPr id="3" name="Picture 2" descr="A close-up of a bug&#10;&#10;Description automatically generated with low confidence">
            <a:extLst>
              <a:ext uri="{FF2B5EF4-FFF2-40B4-BE49-F238E27FC236}">
                <a16:creationId xmlns:a16="http://schemas.microsoft.com/office/drawing/2014/main" id="{99BA8E12-C0B1-C944-81FA-388F7B41CD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2255585"/>
            <a:ext cx="1362075" cy="603494"/>
          </a:xfrm>
          <a:prstGeom prst="rect">
            <a:avLst/>
          </a:prstGeom>
        </p:spPr>
      </p:pic>
      <p:sp>
        <p:nvSpPr>
          <p:cNvPr id="36" name="TextBox 35">
            <a:extLst>
              <a:ext uri="{FF2B5EF4-FFF2-40B4-BE49-F238E27FC236}">
                <a16:creationId xmlns:a16="http://schemas.microsoft.com/office/drawing/2014/main" id="{D7E7FBD5-0418-1B52-5B09-1A6B35B5B4A0}"/>
              </a:ext>
            </a:extLst>
          </p:cNvPr>
          <p:cNvSpPr txBox="1"/>
          <p:nvPr/>
        </p:nvSpPr>
        <p:spPr>
          <a:xfrm flipH="1">
            <a:off x="2071182" y="5234198"/>
            <a:ext cx="9415965" cy="609398"/>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85000"/>
                  </a:prstClr>
                </a:solidFill>
                <a:effectLst/>
                <a:uLnTx/>
                <a:uFillTx/>
                <a:latin typeface="Harry Potter" panose="00000400000000000000" pitchFamily="2" charset="0"/>
                <a:ea typeface="+mn-ea"/>
                <a:cs typeface="+mn-cs"/>
              </a:rPr>
              <a:t>Sections Data</a:t>
            </a:r>
            <a:endParaRPr kumimoji="0" lang="en-IN" sz="2800" b="0" i="0" u="none" strike="noStrike" kern="1200" cap="none" spc="0" normalizeH="0" baseline="0" noProof="0" dirty="0">
              <a:ln>
                <a:noFill/>
              </a:ln>
              <a:solidFill>
                <a:prstClr val="white">
                  <a:lumMod val="85000"/>
                </a:prstClr>
              </a:solidFill>
              <a:effectLst/>
              <a:uLnTx/>
              <a:uFillTx/>
              <a:latin typeface="Harry Potter" panose="00000400000000000000" pitchFamily="2" charset="0"/>
              <a:ea typeface="+mn-ea"/>
              <a:cs typeface="+mn-cs"/>
            </a:endParaRPr>
          </a:p>
        </p:txBody>
      </p:sp>
      <p:pic>
        <p:nvPicPr>
          <p:cNvPr id="38" name="Picture 37" descr="A close-up of a bug&#10;&#10;Description automatically generated with low confidence">
            <a:extLst>
              <a:ext uri="{FF2B5EF4-FFF2-40B4-BE49-F238E27FC236}">
                <a16:creationId xmlns:a16="http://schemas.microsoft.com/office/drawing/2014/main" id="{11965761-05AC-7ABB-D3E0-65BCE42AD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5237150"/>
            <a:ext cx="1362075" cy="603494"/>
          </a:xfrm>
          <a:prstGeom prst="rect">
            <a:avLst/>
          </a:prstGeom>
        </p:spPr>
      </p:pic>
      <p:sp>
        <p:nvSpPr>
          <p:cNvPr id="30" name="TextBox 29">
            <a:extLst>
              <a:ext uri="{FF2B5EF4-FFF2-40B4-BE49-F238E27FC236}">
                <a16:creationId xmlns:a16="http://schemas.microsoft.com/office/drawing/2014/main" id="{4D67A83C-6D80-3F0D-59AD-6E56C2089956}"/>
              </a:ext>
            </a:extLst>
          </p:cNvPr>
          <p:cNvSpPr txBox="1"/>
          <p:nvPr/>
        </p:nvSpPr>
        <p:spPr>
          <a:xfrm flipH="1">
            <a:off x="2071183" y="3713584"/>
            <a:ext cx="9415965" cy="609398"/>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85000"/>
                  </a:prstClr>
                </a:solidFill>
                <a:effectLst/>
                <a:uLnTx/>
                <a:uFillTx/>
                <a:latin typeface="Harry Potter" panose="00000400000000000000" pitchFamily="2" charset="0"/>
                <a:ea typeface="+mn-ea"/>
                <a:cs typeface="+mn-cs"/>
              </a:rPr>
              <a:t>Teacher Data</a:t>
            </a:r>
            <a:endParaRPr kumimoji="0" lang="en-IN" sz="2800" b="0" i="0" u="none" strike="noStrike" kern="1200" cap="none" spc="0" normalizeH="0" baseline="0" noProof="0" dirty="0">
              <a:ln>
                <a:noFill/>
              </a:ln>
              <a:solidFill>
                <a:prstClr val="white">
                  <a:lumMod val="85000"/>
                </a:prstClr>
              </a:solidFill>
              <a:effectLst/>
              <a:uLnTx/>
              <a:uFillTx/>
              <a:latin typeface="Harry Potter" panose="00000400000000000000" pitchFamily="2" charset="0"/>
              <a:ea typeface="+mn-ea"/>
              <a:cs typeface="+mn-cs"/>
            </a:endParaRPr>
          </a:p>
        </p:txBody>
      </p:sp>
      <p:pic>
        <p:nvPicPr>
          <p:cNvPr id="40" name="Picture 39" descr="A close-up of a bug&#10;&#10;Description automatically generated with low confidence">
            <a:extLst>
              <a:ext uri="{FF2B5EF4-FFF2-40B4-BE49-F238E27FC236}">
                <a16:creationId xmlns:a16="http://schemas.microsoft.com/office/drawing/2014/main" id="{05A2D845-AF50-DF86-7AFB-B9388E0AA6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3713584"/>
            <a:ext cx="1362075" cy="603494"/>
          </a:xfrm>
          <a:prstGeom prst="rect">
            <a:avLst/>
          </a:prstGeom>
        </p:spPr>
      </p:pic>
      <p:sp>
        <p:nvSpPr>
          <p:cNvPr id="2" name="Content Placeholder 2">
            <a:extLst>
              <a:ext uri="{FF2B5EF4-FFF2-40B4-BE49-F238E27FC236}">
                <a16:creationId xmlns:a16="http://schemas.microsoft.com/office/drawing/2014/main" id="{41E0738D-BDC7-D747-EC04-AC40B6CE43F9}"/>
              </a:ext>
            </a:extLst>
          </p:cNvPr>
          <p:cNvSpPr txBox="1">
            <a:spLocks/>
          </p:cNvSpPr>
          <p:nvPr/>
        </p:nvSpPr>
        <p:spPr>
          <a:xfrm>
            <a:off x="533400" y="1585799"/>
            <a:ext cx="9936314" cy="60349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Pct val="100000"/>
              <a:buFont typeface="Arial" panose="020B0604020202020204" pitchFamily="34" charset="0"/>
              <a:buNone/>
              <a:tabLst/>
              <a:defRPr/>
            </a:pPr>
            <a:r>
              <a:rPr kumimoji="0" lang="en-US" sz="2400" b="1" i="0" u="none" strike="noStrike" kern="1200" cap="none" spc="0" normalizeH="0" baseline="0" noProof="0" dirty="0">
                <a:ln>
                  <a:noFill/>
                </a:ln>
                <a:solidFill>
                  <a:srgbClr val="A5A5A5">
                    <a:lumMod val="60000"/>
                    <a:lumOff val="40000"/>
                  </a:srgbClr>
                </a:solidFill>
                <a:effectLst/>
                <a:uLnTx/>
                <a:uFillTx/>
                <a:latin typeface="HGGothicE" panose="020B0909000000000000" pitchFamily="49" charset="-128"/>
                <a:ea typeface="HGGothicE" panose="020B0909000000000000" pitchFamily="49" charset="-128"/>
                <a:cs typeface="+mn-cs"/>
              </a:rPr>
              <a:t>Best Practice is to code as you go.</a:t>
            </a:r>
            <a:endParaRPr kumimoji="0" lang="en-US" sz="2400" b="0" i="0" u="none" strike="noStrike" kern="1200" cap="none" spc="0" normalizeH="0" baseline="0" noProof="0" dirty="0">
              <a:ln>
                <a:noFill/>
              </a:ln>
              <a:solidFill>
                <a:srgbClr val="A5A5A5">
                  <a:lumMod val="60000"/>
                  <a:lumOff val="40000"/>
                </a:srgbClr>
              </a:solidFill>
              <a:effectLst/>
              <a:uLnTx/>
              <a:uFillTx/>
              <a:latin typeface="HGGothicE" panose="020B0909000000000000" pitchFamily="49" charset="-128"/>
              <a:ea typeface="HGGothicE" panose="020B0909000000000000" pitchFamily="49" charset="-128"/>
              <a:cs typeface="+mn-cs"/>
            </a:endParaRPr>
          </a:p>
          <a:p>
            <a:pPr marL="685800" marR="0" lvl="1" indent="-228600" algn="l" defTabSz="914400" rtl="0" eaLnBrk="1" fontAlgn="auto" latinLnBrk="0" hangingPunct="1">
              <a:lnSpc>
                <a:spcPct val="110000"/>
              </a:lnSpc>
              <a:spcBef>
                <a:spcPts val="50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rgbClr val="A5A5A5">
                  <a:lumMod val="60000"/>
                  <a:lumOff val="40000"/>
                </a:srgbClr>
              </a:solidFill>
              <a:effectLst/>
              <a:uLnTx/>
              <a:uFillTx/>
              <a:latin typeface="HGGothicE" panose="020B0909000000000000" pitchFamily="49" charset="-128"/>
              <a:ea typeface="HGGothicE" panose="020B0909000000000000" pitchFamily="49" charset="-128"/>
              <a:cs typeface="+mn-cs"/>
            </a:endParaRP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A5A5A5">
                  <a:lumMod val="60000"/>
                  <a:lumOff val="40000"/>
                </a:srgbClr>
              </a:solidFill>
              <a:effectLst/>
              <a:uLnTx/>
              <a:uFillTx/>
              <a:latin typeface="HGGothicE" panose="020B0909000000000000" pitchFamily="49" charset="-128"/>
              <a:ea typeface="HGGothicE" panose="020B0909000000000000" pitchFamily="49" charset="-128"/>
              <a:cs typeface="+mn-cs"/>
            </a:endParaRP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A5A5A5">
                  <a:lumMod val="60000"/>
                  <a:lumOff val="40000"/>
                </a:srgbClr>
              </a:solidFill>
              <a:effectLst/>
              <a:uLnTx/>
              <a:uFillTx/>
              <a:latin typeface="HGGothicE" panose="020B0909000000000000" pitchFamily="49" charset="-128"/>
              <a:ea typeface="HGGothicE" panose="020B0909000000000000" pitchFamily="49" charset="-128"/>
              <a:cs typeface="+mn-cs"/>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A5A5A5">
                  <a:lumMod val="60000"/>
                  <a:lumOff val="40000"/>
                </a:srgbClr>
              </a:solidFill>
              <a:effectLst/>
              <a:uLnTx/>
              <a:uFillTx/>
              <a:latin typeface="HGGothicE" panose="020B0909000000000000" pitchFamily="49" charset="-128"/>
              <a:ea typeface="HGGothicE" panose="020B0909000000000000" pitchFamily="49" charset="-128"/>
              <a:cs typeface="+mn-cs"/>
            </a:endParaRPr>
          </a:p>
        </p:txBody>
      </p:sp>
    </p:spTree>
    <p:extLst>
      <p:ext uri="{BB962C8B-B14F-4D97-AF65-F5344CB8AC3E}">
        <p14:creationId xmlns:p14="http://schemas.microsoft.com/office/powerpoint/2010/main" val="3464489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80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300"/>
                            </p:stCondLst>
                            <p:childTnLst>
                              <p:par>
                                <p:cTn id="13" presetID="2" presetClass="entr" presetSubtype="8"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750" fill="hold"/>
                                        <p:tgtEl>
                                          <p:spTgt spid="40"/>
                                        </p:tgtEl>
                                        <p:attrNameLst>
                                          <p:attrName>ppt_x</p:attrName>
                                        </p:attrNameLst>
                                      </p:cBhvr>
                                      <p:tavLst>
                                        <p:tav tm="0">
                                          <p:val>
                                            <p:strVal val="0-#ppt_w/2"/>
                                          </p:val>
                                        </p:tav>
                                        <p:tav tm="100000">
                                          <p:val>
                                            <p:strVal val="#ppt_x"/>
                                          </p:val>
                                        </p:tav>
                                      </p:tavLst>
                                    </p:anim>
                                    <p:anim calcmode="lin" valueType="num">
                                      <p:cBhvr additive="base">
                                        <p:cTn id="16" dur="750" fill="hold"/>
                                        <p:tgtEl>
                                          <p:spTgt spid="40"/>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80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par>
                          <p:cTn id="20" fill="hold">
                            <p:stCondLst>
                              <p:cond delay="2600"/>
                            </p:stCondLst>
                            <p:childTnLst>
                              <p:par>
                                <p:cTn id="21" presetID="2" presetClass="entr" presetSubtype="8" fill="hold" nodeType="after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750" fill="hold"/>
                                        <p:tgtEl>
                                          <p:spTgt spid="38"/>
                                        </p:tgtEl>
                                        <p:attrNameLst>
                                          <p:attrName>ppt_x</p:attrName>
                                        </p:attrNameLst>
                                      </p:cBhvr>
                                      <p:tavLst>
                                        <p:tav tm="0">
                                          <p:val>
                                            <p:strVal val="0-#ppt_w/2"/>
                                          </p:val>
                                        </p:tav>
                                        <p:tav tm="100000">
                                          <p:val>
                                            <p:strVal val="#ppt_x"/>
                                          </p:val>
                                        </p:tav>
                                      </p:tavLst>
                                    </p:anim>
                                    <p:anim calcmode="lin" valueType="num">
                                      <p:cBhvr additive="base">
                                        <p:cTn id="24" dur="750" fill="hold"/>
                                        <p:tgtEl>
                                          <p:spTgt spid="38"/>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80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6" grpId="0"/>
      <p:bldP spid="30" grpId="0"/>
    </p:bldLst>
  </p:timing>
</p:sld>
</file>

<file path=ppt/slides/slide20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2B8F3C-FDA8-47D9-B682-54EBFBF4590C}"/>
              </a:ext>
            </a:extLst>
          </p:cNvPr>
          <p:cNvPicPr>
            <a:picLocks noChangeAspect="1"/>
          </p:cNvPicPr>
          <p:nvPr/>
        </p:nvPicPr>
        <p:blipFill>
          <a:blip r:embed="rId4"/>
          <a:stretch>
            <a:fillRect/>
          </a:stretch>
        </p:blipFill>
        <p:spPr>
          <a:xfrm>
            <a:off x="5913353" y="641678"/>
            <a:ext cx="5755601" cy="41008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Content Placeholder 2">
            <a:extLst>
              <a:ext uri="{FF2B5EF4-FFF2-40B4-BE49-F238E27FC236}">
                <a16:creationId xmlns:a16="http://schemas.microsoft.com/office/drawing/2014/main" id="{1DFC7FFD-9A29-461C-9A8D-066643D35C24}"/>
              </a:ext>
            </a:extLst>
          </p:cNvPr>
          <p:cNvSpPr>
            <a:spLocks noGrp="1"/>
          </p:cNvSpPr>
          <p:nvPr>
            <p:ph idx="1"/>
          </p:nvPr>
        </p:nvSpPr>
        <p:spPr>
          <a:xfrm>
            <a:off x="442126" y="884254"/>
            <a:ext cx="5426111" cy="5456247"/>
          </a:xfrm>
        </p:spPr>
        <p:txBody>
          <a:bodyPr vert="horz" lIns="91440" tIns="45720" rIns="91440" bIns="45720" rtlCol="0" anchor="t">
            <a:normAutofit/>
          </a:bodyPr>
          <a:lstStyle/>
          <a:p>
            <a:pPr>
              <a:lnSpc>
                <a:spcPct val="110000"/>
              </a:lnSpc>
              <a:buClrTx/>
              <a:buSzPct val="100000"/>
              <a:buFont typeface="Wingdings" panose="05000000000000000000" pitchFamily="2" charset="2"/>
              <a:buChar char="§"/>
            </a:pPr>
            <a:r>
              <a:rPr lang="en-US" sz="1600" b="1" dirty="0">
                <a:solidFill>
                  <a:schemeClr val="tx1"/>
                </a:solidFill>
              </a:rPr>
              <a:t>Student Data </a:t>
            </a:r>
            <a:r>
              <a:rPr lang="en-US" sz="1600" dirty="0">
                <a:solidFill>
                  <a:schemeClr val="tx1"/>
                </a:solidFill>
              </a:rPr>
              <a:t>that should be populated and accurate for CRDC</a:t>
            </a:r>
          </a:p>
          <a:p>
            <a:pPr lvl="1">
              <a:lnSpc>
                <a:spcPct val="110000"/>
              </a:lnSpc>
              <a:buClrTx/>
              <a:buSzPct val="100000"/>
              <a:buFont typeface="Wingdings" panose="05000000000000000000" pitchFamily="2" charset="2"/>
              <a:buChar char="§"/>
            </a:pPr>
            <a:r>
              <a:rPr lang="en-US" sz="1600" dirty="0">
                <a:solidFill>
                  <a:schemeClr val="tx1"/>
                </a:solidFill>
              </a:rPr>
              <a:t>Basic Demographic Information</a:t>
            </a:r>
            <a:r>
              <a:rPr lang="en-US" dirty="0">
                <a:solidFill>
                  <a:schemeClr val="tx1"/>
                </a:solidFill>
              </a:rPr>
              <a:t> </a:t>
            </a:r>
            <a:endParaRPr lang="en-US" sz="1600" dirty="0">
              <a:solidFill>
                <a:schemeClr val="tx1"/>
              </a:solidFill>
            </a:endParaRPr>
          </a:p>
          <a:p>
            <a:pPr lvl="1">
              <a:lnSpc>
                <a:spcPct val="110000"/>
              </a:lnSpc>
              <a:buClrTx/>
              <a:buSzPct val="100000"/>
              <a:buFont typeface="Wingdings" panose="05000000000000000000" pitchFamily="2" charset="2"/>
              <a:buChar char="§"/>
            </a:pPr>
            <a:r>
              <a:rPr lang="en-US" sz="1600" dirty="0">
                <a:solidFill>
                  <a:schemeClr val="tx1"/>
                </a:solidFill>
              </a:rPr>
              <a:t>Incidents in Incident Management</a:t>
            </a:r>
          </a:p>
          <a:p>
            <a:pPr lvl="1">
              <a:lnSpc>
                <a:spcPct val="110000"/>
              </a:lnSpc>
              <a:buClrTx/>
              <a:buSzPct val="100000"/>
              <a:buFont typeface="Wingdings" panose="05000000000000000000" pitchFamily="2" charset="2"/>
              <a:buChar char="§"/>
            </a:pPr>
            <a:r>
              <a:rPr lang="en-US" sz="1600" dirty="0">
                <a:solidFill>
                  <a:schemeClr val="tx1"/>
                </a:solidFill>
              </a:rPr>
              <a:t>All Enrollments</a:t>
            </a:r>
          </a:p>
          <a:p>
            <a:pPr lvl="1">
              <a:lnSpc>
                <a:spcPct val="110000"/>
              </a:lnSpc>
              <a:buClrTx/>
              <a:buSzPct val="100000"/>
              <a:buFont typeface="Wingdings" panose="05000000000000000000" pitchFamily="2" charset="2"/>
              <a:buChar char="§"/>
            </a:pPr>
            <a:r>
              <a:rPr lang="en-US" sz="1600" dirty="0">
                <a:solidFill>
                  <a:schemeClr val="tx1"/>
                </a:solidFill>
              </a:rPr>
              <a:t>Transfer Info to include entry and exit dates, exit code and grade level.</a:t>
            </a:r>
          </a:p>
          <a:p>
            <a:pPr lvl="1">
              <a:lnSpc>
                <a:spcPct val="110000"/>
              </a:lnSpc>
              <a:buClrTx/>
              <a:buSzPct val="100000"/>
              <a:buFont typeface="Wingdings" panose="05000000000000000000" pitchFamily="2" charset="2"/>
              <a:buChar char="§"/>
            </a:pPr>
            <a:r>
              <a:rPr lang="en-US" sz="1600" dirty="0">
                <a:solidFill>
                  <a:schemeClr val="tx1"/>
                </a:solidFill>
              </a:rPr>
              <a:t>Was the student retained – Retained Reason</a:t>
            </a:r>
          </a:p>
          <a:p>
            <a:pPr lvl="1">
              <a:lnSpc>
                <a:spcPct val="110000"/>
              </a:lnSpc>
              <a:buClrTx/>
              <a:buSzPct val="100000"/>
              <a:buFont typeface="Wingdings" panose="05000000000000000000" pitchFamily="2" charset="2"/>
              <a:buChar char="§"/>
            </a:pPr>
            <a:r>
              <a:rPr lang="en-US" sz="1600" dirty="0">
                <a:solidFill>
                  <a:schemeClr val="tx1"/>
                </a:solidFill>
              </a:rPr>
              <a:t>Make sure </a:t>
            </a:r>
            <a:r>
              <a:rPr lang="en-US" sz="1600" b="1" dirty="0">
                <a:solidFill>
                  <a:schemeClr val="tx1"/>
                </a:solidFill>
              </a:rPr>
              <a:t>Race, Ethnicity and Scheduling/Reporting Ethnicity</a:t>
            </a:r>
            <a:r>
              <a:rPr lang="en-US" sz="1600" dirty="0">
                <a:solidFill>
                  <a:schemeClr val="tx1"/>
                </a:solidFill>
              </a:rPr>
              <a:t> are populated correctly.</a:t>
            </a:r>
          </a:p>
          <a:p>
            <a:pPr lvl="1">
              <a:lnSpc>
                <a:spcPct val="110000"/>
              </a:lnSpc>
              <a:buClrTx/>
              <a:buSzPct val="100000"/>
              <a:buFont typeface="Wingdings" panose="05000000000000000000" pitchFamily="2" charset="2"/>
              <a:buChar char="§"/>
            </a:pPr>
            <a:r>
              <a:rPr lang="en-US" sz="1600" b="1" i="0" dirty="0">
                <a:solidFill>
                  <a:schemeClr val="tx1"/>
                </a:solidFill>
                <a:effectLst/>
              </a:rPr>
              <a:t>Instructional Setting</a:t>
            </a:r>
            <a:r>
              <a:rPr lang="en-US" sz="1600" i="0" dirty="0">
                <a:solidFill>
                  <a:schemeClr val="tx1"/>
                </a:solidFill>
                <a:effectLst/>
              </a:rPr>
              <a:t> needs to populated correctly.</a:t>
            </a:r>
          </a:p>
          <a:p>
            <a:pPr marL="457200" lvl="1" indent="0">
              <a:lnSpc>
                <a:spcPct val="110000"/>
              </a:lnSpc>
              <a:buClrTx/>
              <a:buSzPct val="100000"/>
              <a:buNone/>
            </a:pPr>
            <a:endParaRPr lang="en-US" sz="1600" dirty="0">
              <a:solidFill>
                <a:schemeClr val="tx1"/>
              </a:solidFill>
            </a:endParaRPr>
          </a:p>
          <a:p>
            <a:pPr>
              <a:lnSpc>
                <a:spcPct val="110000"/>
              </a:lnSpc>
              <a:buClrTx/>
              <a:buSzPct val="100000"/>
              <a:buFont typeface="Wingdings" panose="05000000000000000000" pitchFamily="2" charset="2"/>
              <a:buChar char="§"/>
            </a:pPr>
            <a:r>
              <a:rPr lang="en-US" sz="1600" i="1" dirty="0">
                <a:solidFill>
                  <a:schemeClr val="tx1"/>
                </a:solidFill>
              </a:rPr>
              <a:t>State/Province – SC &gt; Civil Rights Data Collection (CRDC)</a:t>
            </a:r>
            <a:endParaRPr lang="en-US" sz="1600" dirty="0">
              <a:solidFill>
                <a:schemeClr val="tx1"/>
              </a:solidFill>
            </a:endParaRPr>
          </a:p>
          <a:p>
            <a:pPr lvl="1">
              <a:lnSpc>
                <a:spcPct val="110000"/>
              </a:lnSpc>
              <a:buClrTx/>
              <a:buSzPct val="100000"/>
              <a:buFont typeface="Wingdings" panose="05000000000000000000" pitchFamily="2" charset="2"/>
              <a:buChar char="§"/>
            </a:pPr>
            <a:r>
              <a:rPr lang="en-US" sz="1600" dirty="0">
                <a:solidFill>
                  <a:schemeClr val="tx1"/>
                </a:solidFill>
              </a:rPr>
              <a:t>Populate the CRDC page with “Yes” if the statement applies to the student f</a:t>
            </a:r>
            <a:r>
              <a:rPr lang="en-US" sz="1600" dirty="0">
                <a:solidFill>
                  <a:schemeClr val="tx1"/>
                </a:solidFill>
                <a:effectLst/>
                <a:ea typeface="Calibri" panose="020F0502020204030204" pitchFamily="34" charset="0"/>
              </a:rPr>
              <a:t>or those enrolled in the course sections that CRDC asks about</a:t>
            </a:r>
            <a:r>
              <a:rPr lang="en-US" sz="1600" dirty="0">
                <a:solidFill>
                  <a:schemeClr val="tx1"/>
                </a:solidFill>
              </a:rPr>
              <a:t>.</a:t>
            </a:r>
          </a:p>
          <a:p>
            <a:pPr lvl="1">
              <a:lnSpc>
                <a:spcPct val="110000"/>
              </a:lnSpc>
              <a:buFont typeface="Wingdings" panose="05000000000000000000" pitchFamily="2" charset="2"/>
              <a:buChar char="Ø"/>
            </a:pPr>
            <a:endParaRPr lang="en-US" sz="1200" dirty="0">
              <a:solidFill>
                <a:srgbClr val="FFFFFF"/>
              </a:solidFill>
            </a:endParaRPr>
          </a:p>
          <a:p>
            <a:pPr>
              <a:lnSpc>
                <a:spcPct val="110000"/>
              </a:lnSpc>
            </a:pPr>
            <a:endParaRPr lang="en-US" sz="1200" dirty="0">
              <a:solidFill>
                <a:srgbClr val="FFFFFF"/>
              </a:solidFill>
            </a:endParaRPr>
          </a:p>
          <a:p>
            <a:pPr>
              <a:lnSpc>
                <a:spcPct val="110000"/>
              </a:lnSpc>
            </a:pPr>
            <a:endParaRPr lang="en-US" sz="1200" dirty="0">
              <a:solidFill>
                <a:srgbClr val="FFFFFF"/>
              </a:solidFill>
            </a:endParaRPr>
          </a:p>
          <a:p>
            <a:pPr>
              <a:lnSpc>
                <a:spcPct val="110000"/>
              </a:lnSpc>
            </a:pPr>
            <a:endParaRPr lang="en-US" sz="1200" dirty="0">
              <a:solidFill>
                <a:srgbClr val="FFFFFF"/>
              </a:solidFill>
            </a:endParaRPr>
          </a:p>
        </p:txBody>
      </p:sp>
      <p:sp>
        <p:nvSpPr>
          <p:cNvPr id="7" name="Title 1">
            <a:extLst>
              <a:ext uri="{FF2B5EF4-FFF2-40B4-BE49-F238E27FC236}">
                <a16:creationId xmlns:a16="http://schemas.microsoft.com/office/drawing/2014/main" id="{DEBF4C77-0BB6-AA5B-360B-7DB1340B57C6}"/>
              </a:ext>
            </a:extLst>
          </p:cNvPr>
          <p:cNvSpPr txBox="1">
            <a:spLocks/>
          </p:cNvSpPr>
          <p:nvPr/>
        </p:nvSpPr>
        <p:spPr>
          <a:xfrm>
            <a:off x="523046" y="350256"/>
            <a:ext cx="5783060" cy="62128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rgbClr val="4472C4"/>
                </a:solidFill>
                <a:effectLst/>
                <a:uLnTx/>
                <a:uFillTx/>
                <a:latin typeface="Calibri Light" panose="020F0302020204030204"/>
                <a:ea typeface="+mj-ea"/>
                <a:cs typeface="+mj-cs"/>
              </a:rPr>
              <a:t>Civil Rights Collection</a:t>
            </a:r>
          </a:p>
        </p:txBody>
      </p:sp>
      <p:sp>
        <p:nvSpPr>
          <p:cNvPr id="4" name="TextBox 3">
            <a:extLst>
              <a:ext uri="{FF2B5EF4-FFF2-40B4-BE49-F238E27FC236}">
                <a16:creationId xmlns:a16="http://schemas.microsoft.com/office/drawing/2014/main" id="{4E350343-FDB1-FB2E-9B9D-200569661CA9}"/>
              </a:ext>
            </a:extLst>
          </p:cNvPr>
          <p:cNvSpPr txBox="1"/>
          <p:nvPr/>
        </p:nvSpPr>
        <p:spPr>
          <a:xfrm>
            <a:off x="5913353" y="5015993"/>
            <a:ext cx="5836521"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Distance education courses must meet </a:t>
            </a: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all</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of the following criteria: (1) be credit-granting; (2) be technology delivered via audio, video (live or prerecorded), the Internet, or other computer-based technology (e.g., via district network); and (3) have either (a) the instructor in a different location than the students and//or (b) the course content developed in, or delivered from, a different location than that of the students. </a:t>
            </a:r>
          </a:p>
        </p:txBody>
      </p:sp>
    </p:spTree>
    <p:extLst>
      <p:ext uri="{BB962C8B-B14F-4D97-AF65-F5344CB8AC3E}">
        <p14:creationId xmlns:p14="http://schemas.microsoft.com/office/powerpoint/2010/main" val="2993538461"/>
      </p:ext>
    </p:extLst>
  </p:cSld>
  <p:clrMapOvr>
    <a:masterClrMapping/>
  </p:clrMapOvr>
  <mc:AlternateContent xmlns:mc="http://schemas.openxmlformats.org/markup-compatibility/2006" xmlns:p14="http://schemas.microsoft.com/office/powerpoint/2010/main">
    <mc:Choice Requires="p14">
      <p:transition spd="slow" p14:dur="2000" advTm="44361"/>
    </mc:Choice>
    <mc:Fallback xmlns="">
      <p:transition spd="slow" advTm="44361"/>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FC7FFD-9A29-461C-9A8D-066643D35C24}"/>
              </a:ext>
            </a:extLst>
          </p:cNvPr>
          <p:cNvSpPr>
            <a:spLocks noGrp="1"/>
          </p:cNvSpPr>
          <p:nvPr>
            <p:ph idx="1"/>
          </p:nvPr>
        </p:nvSpPr>
        <p:spPr>
          <a:xfrm>
            <a:off x="677334" y="1251750"/>
            <a:ext cx="3790950" cy="4224305"/>
          </a:xfrm>
        </p:spPr>
        <p:txBody>
          <a:bodyPr/>
          <a:lstStyle/>
          <a:p>
            <a:pPr>
              <a:buClrTx/>
              <a:buSzPct val="100000"/>
              <a:buFont typeface="Wingdings" panose="05000000000000000000" pitchFamily="2" charset="2"/>
              <a:buChar char="§"/>
            </a:pPr>
            <a:r>
              <a:rPr lang="en-US"/>
              <a:t>Teachers – Scroll to the bottom of the teacher’s Information page and click </a:t>
            </a:r>
            <a:r>
              <a:rPr lang="en-US" b="1"/>
              <a:t>Civil Rights Data Collection (CRDC)</a:t>
            </a:r>
          </a:p>
          <a:p>
            <a:pPr marL="0" indent="0">
              <a:buClrTx/>
              <a:buSzPct val="100000"/>
              <a:buNone/>
            </a:pPr>
            <a:endParaRPr lang="en-US" b="1"/>
          </a:p>
          <a:p>
            <a:pPr>
              <a:buClrTx/>
              <a:buSzPct val="100000"/>
              <a:buFont typeface="Wingdings" panose="05000000000000000000" pitchFamily="2" charset="2"/>
              <a:buChar char="§"/>
            </a:pPr>
            <a:r>
              <a:rPr lang="en-US"/>
              <a:t>Check a box if it applies to the teacher. </a:t>
            </a:r>
          </a:p>
          <a:p>
            <a:endParaRPr lang="en-US" b="1"/>
          </a:p>
          <a:p>
            <a:pPr lvl="1">
              <a:buFont typeface="Wingdings" panose="05000000000000000000" pitchFamily="2" charset="2"/>
              <a:buChar char="Ø"/>
            </a:pPr>
            <a:endParaRPr lang="en-US"/>
          </a:p>
          <a:p>
            <a:endParaRPr lang="en-US"/>
          </a:p>
          <a:p>
            <a:endParaRPr lang="en-US"/>
          </a:p>
          <a:p>
            <a:endParaRPr lang="en-US"/>
          </a:p>
        </p:txBody>
      </p:sp>
      <p:pic>
        <p:nvPicPr>
          <p:cNvPr id="5" name="Picture 4">
            <a:extLst>
              <a:ext uri="{FF2B5EF4-FFF2-40B4-BE49-F238E27FC236}">
                <a16:creationId xmlns:a16="http://schemas.microsoft.com/office/drawing/2014/main" id="{38903A32-DBFE-4CC8-BEE7-6F170090EE99}"/>
              </a:ext>
            </a:extLst>
          </p:cNvPr>
          <p:cNvPicPr>
            <a:picLocks noChangeAspect="1"/>
          </p:cNvPicPr>
          <p:nvPr/>
        </p:nvPicPr>
        <p:blipFill>
          <a:blip r:embed="rId4"/>
          <a:stretch>
            <a:fillRect/>
          </a:stretch>
        </p:blipFill>
        <p:spPr>
          <a:xfrm>
            <a:off x="4844333" y="1370763"/>
            <a:ext cx="3790950" cy="1514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a:extLst>
              <a:ext uri="{FF2B5EF4-FFF2-40B4-BE49-F238E27FC236}">
                <a16:creationId xmlns:a16="http://schemas.microsoft.com/office/drawing/2014/main" id="{6591EE1B-39C2-43C7-8F9B-937C8F370EB7}"/>
              </a:ext>
            </a:extLst>
          </p:cNvPr>
          <p:cNvSpPr/>
          <p:nvPr/>
        </p:nvSpPr>
        <p:spPr>
          <a:xfrm>
            <a:off x="4975668" y="1730011"/>
            <a:ext cx="2139192" cy="2348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127DC66-3F49-4B44-82B9-0E7A26DA02BC}"/>
              </a:ext>
            </a:extLst>
          </p:cNvPr>
          <p:cNvPicPr>
            <a:picLocks noChangeAspect="1"/>
          </p:cNvPicPr>
          <p:nvPr/>
        </p:nvPicPr>
        <p:blipFill>
          <a:blip r:embed="rId5"/>
          <a:stretch>
            <a:fillRect/>
          </a:stretch>
        </p:blipFill>
        <p:spPr>
          <a:xfrm>
            <a:off x="4975668" y="3116552"/>
            <a:ext cx="3569950"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itle 1">
            <a:extLst>
              <a:ext uri="{FF2B5EF4-FFF2-40B4-BE49-F238E27FC236}">
                <a16:creationId xmlns:a16="http://schemas.microsoft.com/office/drawing/2014/main" id="{3597AC93-C3B7-AC9A-09F7-6FA34DEFC6D2}"/>
              </a:ext>
            </a:extLst>
          </p:cNvPr>
          <p:cNvSpPr txBox="1">
            <a:spLocks/>
          </p:cNvSpPr>
          <p:nvPr/>
        </p:nvSpPr>
        <p:spPr>
          <a:xfrm>
            <a:off x="559108" y="518164"/>
            <a:ext cx="5783060" cy="62128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4472C4"/>
                </a:solidFill>
                <a:effectLst/>
                <a:uLnTx/>
                <a:uFillTx/>
                <a:latin typeface="Calibri Light" panose="020F0302020204030204"/>
                <a:ea typeface="+mj-ea"/>
                <a:cs typeface="+mj-cs"/>
              </a:rPr>
              <a:t>Civil Rights Data Collection</a:t>
            </a:r>
          </a:p>
        </p:txBody>
      </p:sp>
    </p:spTree>
    <p:extLst>
      <p:ext uri="{BB962C8B-B14F-4D97-AF65-F5344CB8AC3E}">
        <p14:creationId xmlns:p14="http://schemas.microsoft.com/office/powerpoint/2010/main" val="3408154794"/>
      </p:ext>
    </p:extLst>
  </p:cSld>
  <p:clrMapOvr>
    <a:masterClrMapping/>
  </p:clrMapOvr>
  <mc:AlternateContent xmlns:mc="http://schemas.openxmlformats.org/markup-compatibility/2006" xmlns:p14="http://schemas.microsoft.com/office/powerpoint/2010/main">
    <mc:Choice Requires="p14">
      <p:transition spd="slow" p14:dur="2000" advTm="13245"/>
    </mc:Choice>
    <mc:Fallback xmlns="">
      <p:transition spd="slow" advTm="13245"/>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FC7FFD-9A29-461C-9A8D-066643D35C24}"/>
              </a:ext>
            </a:extLst>
          </p:cNvPr>
          <p:cNvSpPr>
            <a:spLocks noGrp="1"/>
          </p:cNvSpPr>
          <p:nvPr>
            <p:ph idx="1"/>
          </p:nvPr>
        </p:nvSpPr>
        <p:spPr>
          <a:xfrm>
            <a:off x="643467" y="1617785"/>
            <a:ext cx="4372416" cy="4506790"/>
          </a:xfrm>
        </p:spPr>
        <p:txBody>
          <a:bodyPr>
            <a:normAutofit fontScale="92500" lnSpcReduction="20000"/>
          </a:bodyPr>
          <a:lstStyle/>
          <a:p>
            <a:pPr>
              <a:buClrTx/>
              <a:buSzPct val="100000"/>
              <a:buFont typeface="Wingdings" panose="05000000000000000000" pitchFamily="2" charset="2"/>
              <a:buChar char="§"/>
            </a:pPr>
            <a:r>
              <a:rPr lang="en-US" dirty="0"/>
              <a:t>Sections that should have CRDC fields populated:</a:t>
            </a:r>
          </a:p>
          <a:p>
            <a:pPr lvl="1">
              <a:buClrTx/>
              <a:buSzPct val="100000"/>
              <a:buFont typeface="Wingdings" panose="05000000000000000000" pitchFamily="2" charset="2"/>
              <a:buChar char="§"/>
            </a:pPr>
            <a:r>
              <a:rPr lang="en-US" sz="1800" dirty="0"/>
              <a:t>Algebra I, Algebra II, Biology, Calculus, Chemistry, Computer Science, Geometry, Physics, General Mathematics, Advanced Mathematics, Advanced Placement and single-sex sections. </a:t>
            </a:r>
          </a:p>
          <a:p>
            <a:pPr>
              <a:buClrTx/>
              <a:buSzPct val="100000"/>
              <a:buFont typeface="Wingdings" panose="05000000000000000000" pitchFamily="2" charset="2"/>
              <a:buChar char="§"/>
            </a:pPr>
            <a:r>
              <a:rPr lang="en-US" i="1" dirty="0"/>
              <a:t>Start Page &gt; School &gt; Section &gt; if teaching one of the courses above, </a:t>
            </a:r>
            <a:r>
              <a:rPr lang="en-US" b="1" i="1" dirty="0"/>
              <a:t>click the course name</a:t>
            </a:r>
            <a:r>
              <a:rPr lang="en-US" i="1" dirty="0"/>
              <a:t> &gt; scroll to the bottom of the page and </a:t>
            </a:r>
            <a:r>
              <a:rPr lang="en-US" b="1" i="1" dirty="0"/>
              <a:t>click Civil Rights Data Collection (CRDC) </a:t>
            </a:r>
            <a:r>
              <a:rPr lang="en-US" i="1" dirty="0"/>
              <a:t>&gt; Populate School Questions</a:t>
            </a:r>
          </a:p>
          <a:p>
            <a:pPr lvl="1">
              <a:buFont typeface="Wingdings" panose="05000000000000000000" pitchFamily="2" charset="2"/>
              <a:buChar char="Ø"/>
            </a:pPr>
            <a:endParaRPr lang="en-US" sz="1300" dirty="0"/>
          </a:p>
          <a:p>
            <a:endParaRPr lang="en-US" sz="1300" dirty="0"/>
          </a:p>
          <a:p>
            <a:endParaRPr lang="en-US" sz="1300" dirty="0"/>
          </a:p>
          <a:p>
            <a:endParaRPr lang="en-US" sz="1300" dirty="0"/>
          </a:p>
        </p:txBody>
      </p:sp>
      <p:pic>
        <p:nvPicPr>
          <p:cNvPr id="5" name="Picture 4">
            <a:extLst>
              <a:ext uri="{FF2B5EF4-FFF2-40B4-BE49-F238E27FC236}">
                <a16:creationId xmlns:a16="http://schemas.microsoft.com/office/drawing/2014/main" id="{F997332C-382E-45B6-B621-87450D675071}"/>
              </a:ext>
            </a:extLst>
          </p:cNvPr>
          <p:cNvPicPr>
            <a:picLocks noChangeAspect="1"/>
          </p:cNvPicPr>
          <p:nvPr/>
        </p:nvPicPr>
        <p:blipFill>
          <a:blip r:embed="rId4"/>
          <a:stretch>
            <a:fillRect/>
          </a:stretch>
        </p:blipFill>
        <p:spPr>
          <a:xfrm>
            <a:off x="5302850" y="1302635"/>
            <a:ext cx="5840182" cy="45845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
            <a:extLst>
              <a:ext uri="{FF2B5EF4-FFF2-40B4-BE49-F238E27FC236}">
                <a16:creationId xmlns:a16="http://schemas.microsoft.com/office/drawing/2014/main" id="{82372126-5E4F-1BB0-1B0A-C6A58AEACDC6}"/>
              </a:ext>
            </a:extLst>
          </p:cNvPr>
          <p:cNvSpPr>
            <a:spLocks noGrp="1"/>
          </p:cNvSpPr>
          <p:nvPr>
            <p:ph type="title"/>
          </p:nvPr>
        </p:nvSpPr>
        <p:spPr>
          <a:xfrm>
            <a:off x="462596" y="500263"/>
            <a:ext cx="8520630" cy="621285"/>
          </a:xfrm>
        </p:spPr>
        <p:txBody>
          <a:bodyPr anchor="ctr">
            <a:noAutofit/>
          </a:bodyPr>
          <a:lstStyle/>
          <a:p>
            <a:r>
              <a:rPr lang="en-US" sz="3600" dirty="0">
                <a:solidFill>
                  <a:schemeClr val="accent1"/>
                </a:solidFill>
              </a:rPr>
              <a:t>Civil Rights Data Collection</a:t>
            </a:r>
          </a:p>
        </p:txBody>
      </p:sp>
    </p:spTree>
    <p:extLst>
      <p:ext uri="{BB962C8B-B14F-4D97-AF65-F5344CB8AC3E}">
        <p14:creationId xmlns:p14="http://schemas.microsoft.com/office/powerpoint/2010/main" val="2895921077"/>
      </p:ext>
    </p:extLst>
  </p:cSld>
  <p:clrMapOvr>
    <a:masterClrMapping/>
  </p:clrMapOvr>
  <mc:AlternateContent xmlns:mc="http://schemas.openxmlformats.org/markup-compatibility/2006" xmlns:p14="http://schemas.microsoft.com/office/powerpoint/2010/main">
    <mc:Choice Requires="p14">
      <p:transition spd="slow" p14:dur="2000" advTm="36209"/>
    </mc:Choice>
    <mc:Fallback xmlns="">
      <p:transition spd="slow" advTm="36209"/>
    </mc:Fallback>
  </mc:AlternateContent>
</p:sld>
</file>

<file path=ppt/slides/slide20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BEA90D-640A-47E4-A701-7EEEBE972769}"/>
              </a:ext>
            </a:extLst>
          </p:cNvPr>
          <p:cNvSpPr txBox="1"/>
          <p:nvPr/>
        </p:nvSpPr>
        <p:spPr>
          <a:xfrm>
            <a:off x="815991" y="1518954"/>
            <a:ext cx="1056001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gradFill>
                  <a:gsLst>
                    <a:gs pos="1000">
                      <a:prstClr val="white">
                        <a:lumMod val="95000"/>
                      </a:prstClr>
                    </a:gs>
                    <a:gs pos="70000">
                      <a:prstClr val="white">
                        <a:lumMod val="50000"/>
                      </a:prstClr>
                    </a:gs>
                    <a:gs pos="100000">
                      <a:prstClr val="white"/>
                    </a:gs>
                  </a:gsLst>
                  <a:lin ang="5400000" scaled="1"/>
                </a:gradFill>
                <a:effectLst/>
                <a:uLnTx/>
                <a:uFillTx/>
                <a:latin typeface="Harry P" panose="00000400000000000000" pitchFamily="2" charset="0"/>
                <a:ea typeface="+mn-ea"/>
                <a:cs typeface="+mn-cs"/>
              </a:rPr>
              <a:t>Read to Succeed</a:t>
            </a:r>
          </a:p>
        </p:txBody>
      </p:sp>
    </p:spTree>
    <p:extLst>
      <p:ext uri="{BB962C8B-B14F-4D97-AF65-F5344CB8AC3E}">
        <p14:creationId xmlns:p14="http://schemas.microsoft.com/office/powerpoint/2010/main" val="3999472732"/>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FF91AC-10EE-47AB-A21E-3F1AB8F4026D}"/>
              </a:ext>
            </a:extLst>
          </p:cNvPr>
          <p:cNvPicPr>
            <a:picLocks noChangeAspect="1"/>
          </p:cNvPicPr>
          <p:nvPr/>
        </p:nvPicPr>
        <p:blipFill>
          <a:blip r:embed="rId2"/>
          <a:stretch>
            <a:fillRect/>
          </a:stretch>
        </p:blipFill>
        <p:spPr>
          <a:xfrm>
            <a:off x="6877614" y="2931079"/>
            <a:ext cx="4222535" cy="21274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a:extLst>
              <a:ext uri="{FF2B5EF4-FFF2-40B4-BE49-F238E27FC236}">
                <a16:creationId xmlns:a16="http://schemas.microsoft.com/office/drawing/2014/main" id="{C1A4D922-983C-469F-91EF-7562E9959CE4}"/>
              </a:ext>
            </a:extLst>
          </p:cNvPr>
          <p:cNvSpPr/>
          <p:nvPr/>
        </p:nvSpPr>
        <p:spPr>
          <a:xfrm>
            <a:off x="6947522" y="4588779"/>
            <a:ext cx="2659311" cy="2936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
        <p:nvSpPr>
          <p:cNvPr id="4" name="Title 1">
            <a:extLst>
              <a:ext uri="{FF2B5EF4-FFF2-40B4-BE49-F238E27FC236}">
                <a16:creationId xmlns:a16="http://schemas.microsoft.com/office/drawing/2014/main" id="{20254C2E-EC6C-97AF-6CD0-95CADEB78DFA}"/>
              </a:ext>
            </a:extLst>
          </p:cNvPr>
          <p:cNvSpPr txBox="1">
            <a:spLocks/>
          </p:cNvSpPr>
          <p:nvPr/>
        </p:nvSpPr>
        <p:spPr>
          <a:xfrm>
            <a:off x="-188442" y="122109"/>
            <a:ext cx="12568883" cy="800681"/>
          </a:xfrm>
          <a:prstGeom prst="rect">
            <a:avLst/>
          </a:prstGeom>
          <a:solidFill>
            <a:schemeClr val="accent1">
              <a:lumMod val="20000"/>
              <a:lumOff val="8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sz="4400" b="1" dirty="0">
                <a:solidFill>
                  <a:srgbClr val="5F5B52"/>
                </a:solidFill>
                <a:latin typeface="Calibri" panose="020F0502020204030204" pitchFamily="34" charset="0"/>
                <a:cs typeface="Calibri" panose="020F0502020204030204" pitchFamily="34" charset="0"/>
                <a:sym typeface="Arial"/>
              </a:rPr>
              <a:t>   Cycle Days:  Selecting How Many Are Needed</a:t>
            </a:r>
            <a:endParaRPr lang="en-US" b="1" dirty="0">
              <a:solidFill>
                <a:srgbClr val="5F5B52"/>
              </a:solidFill>
              <a:latin typeface="Calibri" panose="020F0502020204030204" pitchFamily="34" charset="0"/>
              <a:cs typeface="Calibri" panose="020F0502020204030204" pitchFamily="34" charset="0"/>
              <a:sym typeface="Arial"/>
            </a:endParaRPr>
          </a:p>
        </p:txBody>
      </p:sp>
      <p:sp>
        <p:nvSpPr>
          <p:cNvPr id="12" name="TextBox 11">
            <a:extLst>
              <a:ext uri="{FF2B5EF4-FFF2-40B4-BE49-F238E27FC236}">
                <a16:creationId xmlns:a16="http://schemas.microsoft.com/office/drawing/2014/main" id="{9485E8B9-3F00-96CA-A457-1AAECA68863C}"/>
              </a:ext>
            </a:extLst>
          </p:cNvPr>
          <p:cNvSpPr txBox="1"/>
          <p:nvPr/>
        </p:nvSpPr>
        <p:spPr>
          <a:xfrm>
            <a:off x="311909" y="1006680"/>
            <a:ext cx="5375831" cy="6340197"/>
          </a:xfrm>
          <a:prstGeom prst="rect">
            <a:avLst/>
          </a:prstGeom>
          <a:noFill/>
        </p:spPr>
        <p:txBody>
          <a:bodyPr wrap="square" rtlCol="0">
            <a:spAutoFit/>
          </a:bodyPr>
          <a:lstStyle/>
          <a:p>
            <a:pPr algn="just" defTabSz="1219170">
              <a:buClr>
                <a:srgbClr val="000000"/>
              </a:buClr>
            </a:pPr>
            <a:r>
              <a:rPr lang="en-US" sz="1400" kern="0" dirty="0">
                <a:solidFill>
                  <a:srgbClr val="000000"/>
                </a:solidFill>
                <a:latin typeface="Calibri" panose="020F0502020204030204" pitchFamily="34" charset="0"/>
                <a:cs typeface="Calibri" panose="020F0502020204030204" pitchFamily="34" charset="0"/>
                <a:sym typeface="Arial"/>
              </a:rPr>
              <a:t>A </a:t>
            </a:r>
            <a:r>
              <a:rPr lang="en-US" sz="1400" b="1" kern="0" dirty="0">
                <a:solidFill>
                  <a:srgbClr val="000000"/>
                </a:solidFill>
                <a:latin typeface="Calibri" panose="020F0502020204030204" pitchFamily="34" charset="0"/>
                <a:cs typeface="Calibri" panose="020F0502020204030204" pitchFamily="34" charset="0"/>
                <a:sym typeface="Arial"/>
              </a:rPr>
              <a:t>Cycle Days </a:t>
            </a:r>
            <a:r>
              <a:rPr lang="en-US" sz="1400" kern="0" dirty="0">
                <a:solidFill>
                  <a:srgbClr val="000000"/>
                </a:solidFill>
                <a:latin typeface="Calibri" panose="020F0502020204030204" pitchFamily="34" charset="0"/>
                <a:cs typeface="Calibri" panose="020F0502020204030204" pitchFamily="34" charset="0"/>
                <a:sym typeface="Arial"/>
              </a:rPr>
              <a:t>are the number of differing Days included in your schools unique Master Schedule. </a:t>
            </a:r>
            <a:r>
              <a:rPr lang="en-US" sz="14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Only one </a:t>
            </a:r>
            <a:r>
              <a:rPr lang="en-US" sz="1400" b="1"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Cycle Day </a:t>
            </a:r>
            <a:r>
              <a:rPr lang="en-US" sz="14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can be applied to each day in the PowerSchool Calendar. </a:t>
            </a:r>
          </a:p>
          <a:p>
            <a:pPr algn="just" defTabSz="1219170">
              <a:buClr>
                <a:srgbClr val="000000"/>
              </a:buClr>
            </a:pPr>
            <a:endParaRPr lang="en-US" sz="14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algn="just" defTabSz="1219170">
              <a:buClr>
                <a:srgbClr val="000000"/>
              </a:buClr>
            </a:pPr>
            <a:r>
              <a:rPr lang="en-US" sz="1400" kern="0" dirty="0">
                <a:solidFill>
                  <a:srgbClr val="393231"/>
                </a:solidFill>
                <a:latin typeface="Calibri" panose="020F0502020204030204" pitchFamily="34" charset="0"/>
                <a:cs typeface="Calibri" panose="020F0502020204030204" pitchFamily="34" charset="0"/>
                <a:sym typeface="Arial"/>
              </a:rPr>
              <a:t>The </a:t>
            </a:r>
            <a:r>
              <a:rPr lang="en-US" sz="1400" i="1" kern="0" dirty="0">
                <a:solidFill>
                  <a:srgbClr val="393231"/>
                </a:solidFill>
                <a:latin typeface="Calibri" panose="020F0502020204030204" pitchFamily="34" charset="0"/>
                <a:cs typeface="Calibri" panose="020F0502020204030204" pitchFamily="34" charset="0"/>
                <a:sym typeface="Arial"/>
              </a:rPr>
              <a:t>number</a:t>
            </a:r>
            <a:r>
              <a:rPr lang="en-US" sz="1400" kern="0" dirty="0">
                <a:solidFill>
                  <a:srgbClr val="393231"/>
                </a:solidFill>
                <a:latin typeface="Calibri" panose="020F0502020204030204" pitchFamily="34" charset="0"/>
                <a:cs typeface="Calibri" panose="020F0502020204030204" pitchFamily="34" charset="0"/>
                <a:sym typeface="Arial"/>
              </a:rPr>
              <a:t> of Cycle Days needed to setup your Calendar and create your Sections is </a:t>
            </a:r>
            <a:r>
              <a:rPr lang="en-US" sz="1400" i="1" kern="0" dirty="0">
                <a:solidFill>
                  <a:srgbClr val="393231"/>
                </a:solidFill>
                <a:latin typeface="Calibri" panose="020F0502020204030204" pitchFamily="34" charset="0"/>
                <a:cs typeface="Calibri" panose="020F0502020204030204" pitchFamily="34" charset="0"/>
                <a:sym typeface="Arial"/>
              </a:rPr>
              <a:t>selected</a:t>
            </a:r>
            <a:r>
              <a:rPr lang="en-US" sz="1400" kern="0" dirty="0">
                <a:solidFill>
                  <a:srgbClr val="393231"/>
                </a:solidFill>
                <a:latin typeface="Calibri" panose="020F0502020204030204" pitchFamily="34" charset="0"/>
                <a:cs typeface="Calibri" panose="020F0502020204030204" pitchFamily="34" charset="0"/>
                <a:sym typeface="Arial"/>
              </a:rPr>
              <a:t> from your schools Year Term.</a:t>
            </a:r>
          </a:p>
          <a:p>
            <a:pPr marL="457189" indent="-457189" algn="just" defTabSz="1219170">
              <a:buClr>
                <a:srgbClr val="000000"/>
              </a:buClr>
              <a:buFont typeface="+mj-lt"/>
              <a:buAutoNum type="arabicPeriod"/>
            </a:pPr>
            <a:r>
              <a:rPr lang="en-US" sz="1400" kern="0" dirty="0">
                <a:solidFill>
                  <a:srgbClr val="393231"/>
                </a:solidFill>
                <a:latin typeface="Calibri" panose="020F0502020204030204" pitchFamily="34" charset="0"/>
                <a:cs typeface="Calibri" panose="020F0502020204030204" pitchFamily="34" charset="0"/>
                <a:sym typeface="Arial"/>
              </a:rPr>
              <a:t>PS Start Page &gt; School &gt; Years &amp; Terms &gt; Year Term.</a:t>
            </a:r>
          </a:p>
          <a:p>
            <a:pPr marL="457189" indent="-457189" algn="just" defTabSz="1219170">
              <a:buClr>
                <a:srgbClr val="000000"/>
              </a:buClr>
              <a:buFont typeface="+mj-lt"/>
              <a:buAutoNum type="arabicPeriod"/>
            </a:pPr>
            <a:r>
              <a:rPr lang="en-US" sz="1400" kern="0" dirty="0">
                <a:solidFill>
                  <a:srgbClr val="393231"/>
                </a:solidFill>
                <a:latin typeface="Calibri" panose="020F0502020204030204" pitchFamily="34" charset="0"/>
                <a:cs typeface="Calibri" panose="020F0502020204030204" pitchFamily="34" charset="0"/>
                <a:sym typeface="Arial"/>
              </a:rPr>
              <a:t>Select from the </a:t>
            </a:r>
            <a:r>
              <a:rPr lang="en-US" sz="1400" b="1" kern="0" dirty="0">
                <a:solidFill>
                  <a:srgbClr val="393231"/>
                </a:solidFill>
                <a:latin typeface="Calibri" panose="020F0502020204030204" pitchFamily="34" charset="0"/>
                <a:cs typeface="Calibri" panose="020F0502020204030204" pitchFamily="34" charset="0"/>
                <a:sym typeface="Arial"/>
              </a:rPr>
              <a:t>Days</a:t>
            </a:r>
            <a:r>
              <a:rPr lang="en-US" sz="1400" kern="0" dirty="0">
                <a:solidFill>
                  <a:srgbClr val="393231"/>
                </a:solidFill>
                <a:latin typeface="Calibri" panose="020F0502020204030204" pitchFamily="34" charset="0"/>
                <a:cs typeface="Calibri" panose="020F0502020204030204" pitchFamily="34" charset="0"/>
                <a:sym typeface="Arial"/>
              </a:rPr>
              <a:t> dropdown the number of Cycle Days you will need to create a functioning schedule in PowerSchool.</a:t>
            </a:r>
          </a:p>
          <a:p>
            <a:pPr algn="just" defTabSz="1219170">
              <a:buClr>
                <a:srgbClr val="000000"/>
              </a:buClr>
            </a:pPr>
            <a:endParaRPr lang="en-US" sz="1400" kern="0" dirty="0">
              <a:solidFill>
                <a:srgbClr val="393231"/>
              </a:solidFill>
              <a:latin typeface="Calibri" panose="020F0502020204030204" pitchFamily="34" charset="0"/>
              <a:cs typeface="Calibri" panose="020F0502020204030204" pitchFamily="34" charset="0"/>
              <a:sym typeface="Arial"/>
            </a:endParaRPr>
          </a:p>
          <a:p>
            <a:pPr algn="just" defTabSz="1219170">
              <a:buClr>
                <a:srgbClr val="000000"/>
              </a:buClr>
            </a:pPr>
            <a:r>
              <a:rPr lang="en-US" sz="1400" kern="0" dirty="0">
                <a:solidFill>
                  <a:srgbClr val="393231"/>
                </a:solidFill>
                <a:latin typeface="Calibri" panose="020F0502020204030204" pitchFamily="34" charset="0"/>
                <a:cs typeface="Calibri" panose="020F0502020204030204" pitchFamily="34" charset="0"/>
                <a:sym typeface="Arial"/>
              </a:rPr>
              <a:t>Changing the number of </a:t>
            </a:r>
            <a:r>
              <a:rPr lang="en-US" sz="1400" b="1" kern="0" dirty="0">
                <a:solidFill>
                  <a:srgbClr val="393231"/>
                </a:solidFill>
                <a:latin typeface="Calibri" panose="020F0502020204030204" pitchFamily="34" charset="0"/>
                <a:cs typeface="Calibri" panose="020F0502020204030204" pitchFamily="34" charset="0"/>
                <a:sym typeface="Arial"/>
              </a:rPr>
              <a:t>Periods</a:t>
            </a:r>
            <a:r>
              <a:rPr lang="en-US" sz="1400" kern="0" dirty="0">
                <a:solidFill>
                  <a:srgbClr val="393231"/>
                </a:solidFill>
                <a:latin typeface="Calibri" panose="020F0502020204030204" pitchFamily="34" charset="0"/>
                <a:cs typeface="Calibri" panose="020F0502020204030204" pitchFamily="34" charset="0"/>
                <a:sym typeface="Arial"/>
              </a:rPr>
              <a:t> (decreasing or increasing) after school has started will result in associated data being permanently deleted or orphaned and is NOT recommended. Instead, it is HIGHLY RECOMMENDED to, during the summer, select the exact number of </a:t>
            </a:r>
            <a:r>
              <a:rPr lang="en-US" sz="1400" b="1" kern="0" dirty="0">
                <a:solidFill>
                  <a:srgbClr val="393231"/>
                </a:solidFill>
                <a:latin typeface="Calibri" panose="020F0502020204030204" pitchFamily="34" charset="0"/>
                <a:cs typeface="Calibri" panose="020F0502020204030204" pitchFamily="34" charset="0"/>
                <a:sym typeface="Arial"/>
              </a:rPr>
              <a:t>Cycle Days</a:t>
            </a:r>
            <a:r>
              <a:rPr lang="en-US" sz="1400" kern="0" dirty="0">
                <a:solidFill>
                  <a:srgbClr val="393231"/>
                </a:solidFill>
                <a:latin typeface="Calibri" panose="020F0502020204030204" pitchFamily="34" charset="0"/>
                <a:cs typeface="Calibri" panose="020F0502020204030204" pitchFamily="34" charset="0"/>
                <a:sym typeface="Arial"/>
              </a:rPr>
              <a:t> needed.</a:t>
            </a:r>
          </a:p>
          <a:p>
            <a:pPr marL="285744" indent="-285744" algn="just" defTabSz="1219170">
              <a:buClr>
                <a:srgbClr val="000000"/>
              </a:buClr>
              <a:buFont typeface="Wingdings" panose="05000000000000000000" pitchFamily="2" charset="2"/>
              <a:buChar char="§"/>
            </a:pPr>
            <a:r>
              <a:rPr lang="en-US" sz="14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When student schedules are the same day after day, use one </a:t>
            </a:r>
            <a:r>
              <a:rPr lang="en-US" sz="1400" b="1"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Cycle Day</a:t>
            </a:r>
            <a:r>
              <a:rPr lang="en-US" sz="14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p>
          <a:p>
            <a:pPr marL="285744" indent="-285744" algn="just" defTabSz="1219170">
              <a:buClr>
                <a:srgbClr val="000000"/>
              </a:buClr>
              <a:buFont typeface="Wingdings" panose="05000000000000000000" pitchFamily="2" charset="2"/>
              <a:buChar char="§"/>
            </a:pPr>
            <a:r>
              <a:rPr lang="en-US" sz="14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When student schedules differ from day to day due to daily or weekly rotations, use multiple </a:t>
            </a:r>
            <a:r>
              <a:rPr lang="en-US" sz="1400" b="1"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Cycle Days </a:t>
            </a:r>
            <a:r>
              <a:rPr lang="en-US" sz="14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to accommodate scheduling needs (this helps prevent create overlapping enrollments) for: </a:t>
            </a:r>
          </a:p>
          <a:p>
            <a:pPr marL="742932" lvl="1" indent="-285744" algn="just" defTabSz="1219170">
              <a:buClr>
                <a:srgbClr val="000000"/>
              </a:buClr>
              <a:buFont typeface="Wingdings" panose="05000000000000000000" pitchFamily="2" charset="2"/>
              <a:buChar char="§"/>
            </a:pPr>
            <a:r>
              <a:rPr lang="en-US" sz="14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Related Arts  </a:t>
            </a:r>
          </a:p>
          <a:p>
            <a:pPr marL="742932" lvl="1" indent="-285744" algn="just" defTabSz="1219170">
              <a:buClr>
                <a:srgbClr val="000000"/>
              </a:buClr>
              <a:buFont typeface="Wingdings" panose="05000000000000000000" pitchFamily="2" charset="2"/>
              <a:buChar char="§"/>
            </a:pPr>
            <a:r>
              <a:rPr lang="en-US" sz="14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Exploratory Offerings</a:t>
            </a:r>
          </a:p>
          <a:p>
            <a:pPr marL="742932" lvl="1" indent="-285744" algn="just" defTabSz="1219170">
              <a:buClr>
                <a:srgbClr val="000000"/>
              </a:buClr>
              <a:buFont typeface="Wingdings" panose="05000000000000000000" pitchFamily="2" charset="2"/>
              <a:buChar char="§"/>
            </a:pPr>
            <a:r>
              <a:rPr lang="en-US" sz="14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VSC Classes </a:t>
            </a:r>
          </a:p>
          <a:p>
            <a:pPr marL="742932" lvl="1" indent="-285744" algn="just" defTabSz="1219170">
              <a:buClr>
                <a:srgbClr val="000000"/>
              </a:buClr>
              <a:buFont typeface="Wingdings" panose="05000000000000000000" pitchFamily="2" charset="2"/>
              <a:buChar char="§"/>
            </a:pPr>
            <a:r>
              <a:rPr lang="en-US" sz="14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Dual Enrollment Classes </a:t>
            </a:r>
          </a:p>
          <a:p>
            <a:pPr marL="742932" lvl="1" indent="-285744" algn="just" defTabSz="1219170">
              <a:buClr>
                <a:srgbClr val="000000"/>
              </a:buClr>
              <a:buFont typeface="Wingdings" panose="05000000000000000000" pitchFamily="2" charset="2"/>
              <a:buChar char="§"/>
            </a:pPr>
            <a:r>
              <a:rPr lang="en-US" sz="14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Credit Recovery Courses</a:t>
            </a:r>
          </a:p>
          <a:p>
            <a:pPr defTabSz="1219170">
              <a:buClr>
                <a:srgbClr val="000000"/>
              </a:buClr>
            </a:pPr>
            <a:endParaRPr lang="en-US" sz="14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defTabSz="1219170">
              <a:buClr>
                <a:srgbClr val="000000"/>
              </a:buClr>
            </a:pPr>
            <a:endParaRPr lang="en-US" sz="14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285744" indent="-285744" defTabSz="1219170">
              <a:buClr>
                <a:srgbClr val="000000"/>
              </a:buClr>
              <a:buFont typeface="Arial" panose="020B0604020202020204" pitchFamily="34" charset="0"/>
              <a:buChar char="•"/>
            </a:pPr>
            <a:endParaRPr lang="en-US" sz="14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5" name="Picture 14">
            <a:extLst>
              <a:ext uri="{FF2B5EF4-FFF2-40B4-BE49-F238E27FC236}">
                <a16:creationId xmlns:a16="http://schemas.microsoft.com/office/drawing/2014/main" id="{8FA79BC4-FA3F-5DA6-82DD-1446B7A03948}"/>
              </a:ext>
            </a:extLst>
          </p:cNvPr>
          <p:cNvPicPr>
            <a:picLocks noChangeAspect="1"/>
          </p:cNvPicPr>
          <p:nvPr/>
        </p:nvPicPr>
        <p:blipFill>
          <a:blip r:embed="rId3"/>
          <a:stretch>
            <a:fillRect/>
          </a:stretch>
        </p:blipFill>
        <p:spPr>
          <a:xfrm>
            <a:off x="5687737" y="2197383"/>
            <a:ext cx="6400800" cy="239731"/>
          </a:xfrm>
          <a:prstGeom prst="rect">
            <a:avLst/>
          </a:prstGeom>
          <a:ln w="38100">
            <a:solidFill>
              <a:schemeClr val="tx1"/>
            </a:solidFill>
          </a:ln>
          <a:effectLst>
            <a:outerShdw blurRad="50800" dist="38100" dir="5400000" algn="t" rotWithShape="0">
              <a:prstClr val="black">
                <a:alpha val="40000"/>
              </a:prstClr>
            </a:outerShdw>
          </a:effectLst>
        </p:spPr>
      </p:pic>
      <p:sp>
        <p:nvSpPr>
          <p:cNvPr id="16" name="Oval 15">
            <a:extLst>
              <a:ext uri="{FF2B5EF4-FFF2-40B4-BE49-F238E27FC236}">
                <a16:creationId xmlns:a16="http://schemas.microsoft.com/office/drawing/2014/main" id="{11C7B074-50C3-7F51-C408-7B70C88A8E0C}"/>
              </a:ext>
            </a:extLst>
          </p:cNvPr>
          <p:cNvSpPr/>
          <p:nvPr/>
        </p:nvSpPr>
        <p:spPr>
          <a:xfrm>
            <a:off x="5629014" y="2209627"/>
            <a:ext cx="654341" cy="21524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pic>
        <p:nvPicPr>
          <p:cNvPr id="2" name="Imagen 1">
            <a:extLst>
              <a:ext uri="{FF2B5EF4-FFF2-40B4-BE49-F238E27FC236}">
                <a16:creationId xmlns:a16="http://schemas.microsoft.com/office/drawing/2014/main" id="{CE0745EB-E6CD-1DFE-83D9-1F9E729A8612}"/>
              </a:ext>
            </a:extLst>
          </p:cNvPr>
          <p:cNvPicPr>
            <a:picLocks noChangeAspect="1"/>
          </p:cNvPicPr>
          <p:nvPr/>
        </p:nvPicPr>
        <p:blipFill>
          <a:blip r:embed="rId4">
            <a:alphaModFix amt="20000"/>
          </a:blip>
          <a:stretch>
            <a:fillRect/>
          </a:stretch>
        </p:blipFill>
        <p:spPr>
          <a:xfrm>
            <a:off x="7241626" y="5314462"/>
            <a:ext cx="3494509" cy="1284201"/>
          </a:xfrm>
          <a:prstGeom prst="rect">
            <a:avLst/>
          </a:prstGeom>
        </p:spPr>
      </p:pic>
    </p:spTree>
    <p:extLst>
      <p:ext uri="{BB962C8B-B14F-4D97-AF65-F5344CB8AC3E}">
        <p14:creationId xmlns:p14="http://schemas.microsoft.com/office/powerpoint/2010/main" val="382241716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5B59A-32D6-07A8-7946-ED030FBA14F2}"/>
              </a:ext>
            </a:extLst>
          </p:cNvPr>
          <p:cNvSpPr>
            <a:spLocks noGrp="1"/>
          </p:cNvSpPr>
          <p:nvPr>
            <p:ph type="ctrTitle"/>
          </p:nvPr>
        </p:nvSpPr>
        <p:spPr>
          <a:xfrm>
            <a:off x="0" y="331258"/>
            <a:ext cx="9144000" cy="969264"/>
          </a:xfrm>
        </p:spPr>
        <p:txBody>
          <a:bodyPr/>
          <a:lstStyle/>
          <a:p>
            <a:r>
              <a:rPr lang="en-US" dirty="0">
                <a:solidFill>
                  <a:schemeClr val="tx1">
                    <a:lumMod val="85000"/>
                    <a:lumOff val="15000"/>
                  </a:schemeClr>
                </a:solidFill>
                <a:latin typeface="Harry Potter" panose="00000400000000000000" pitchFamily="2" charset="0"/>
              </a:rPr>
              <a:t>Read to Succeed Reminders</a:t>
            </a:r>
          </a:p>
        </p:txBody>
      </p:sp>
      <p:sp>
        <p:nvSpPr>
          <p:cNvPr id="3" name="Subtitle 2">
            <a:extLst>
              <a:ext uri="{FF2B5EF4-FFF2-40B4-BE49-F238E27FC236}">
                <a16:creationId xmlns:a16="http://schemas.microsoft.com/office/drawing/2014/main" id="{3F59E2CB-C8F5-DCA1-F51C-142A1176859D}"/>
              </a:ext>
            </a:extLst>
          </p:cNvPr>
          <p:cNvSpPr>
            <a:spLocks noGrp="1"/>
          </p:cNvSpPr>
          <p:nvPr>
            <p:ph type="subTitle" idx="1"/>
          </p:nvPr>
        </p:nvSpPr>
        <p:spPr>
          <a:xfrm>
            <a:off x="143256" y="1270318"/>
            <a:ext cx="11926824" cy="5304218"/>
          </a:xfrm>
        </p:spPr>
        <p:txBody>
          <a:bodyPr/>
          <a:lstStyle/>
          <a:p>
            <a:pPr marL="342900" indent="-342900" algn="l">
              <a:buFont typeface="Arial" panose="020B0604020202020204" pitchFamily="34" charset="0"/>
              <a:buChar char="•"/>
            </a:pPr>
            <a:r>
              <a:rPr lang="en-US" dirty="0"/>
              <a:t>Make sure </a:t>
            </a:r>
            <a:r>
              <a:rPr lang="en-US" b="1" dirty="0"/>
              <a:t>attendance</a:t>
            </a:r>
            <a:r>
              <a:rPr lang="en-US" dirty="0"/>
              <a:t> has been taken in PowerSchool</a:t>
            </a:r>
          </a:p>
          <a:p>
            <a:pPr marL="342900" indent="-342900" algn="l">
              <a:buFont typeface="Arial" panose="020B0604020202020204" pitchFamily="34" charset="0"/>
              <a:buChar char="•"/>
            </a:pPr>
            <a:r>
              <a:rPr lang="en-US" dirty="0"/>
              <a:t>Go to student </a:t>
            </a:r>
            <a:r>
              <a:rPr lang="en-US" b="1" dirty="0"/>
              <a:t>Read to Succeed </a:t>
            </a:r>
            <a:r>
              <a:rPr lang="en-US" dirty="0"/>
              <a:t>page in PowerSchool &amp; Enter the Post-Summer Camp Data:</a:t>
            </a:r>
          </a:p>
          <a:p>
            <a:pPr marL="800100" lvl="1" indent="-342900" algn="l">
              <a:buFont typeface="Arial" panose="020B0604020202020204" pitchFamily="34" charset="0"/>
              <a:buChar char="•"/>
            </a:pPr>
            <a:r>
              <a:rPr lang="en-US" dirty="0"/>
              <a:t>Post-Assessment Tool</a:t>
            </a:r>
          </a:p>
          <a:p>
            <a:pPr marL="800100" lvl="1" indent="-342900" algn="l">
              <a:buFont typeface="Arial" panose="020B0604020202020204" pitchFamily="34" charset="0"/>
              <a:buChar char="•"/>
            </a:pPr>
            <a:r>
              <a:rPr lang="en-US" dirty="0"/>
              <a:t>Post-Assessment Score</a:t>
            </a:r>
          </a:p>
          <a:p>
            <a:pPr marL="800100" lvl="1" indent="-342900" algn="l">
              <a:buFont typeface="Arial" panose="020B0604020202020204" pitchFamily="34" charset="0"/>
              <a:buChar char="•"/>
            </a:pPr>
            <a:r>
              <a:rPr lang="en-US" dirty="0"/>
              <a:t>Progress Towards Proficiency Level</a:t>
            </a:r>
          </a:p>
          <a:p>
            <a:pPr marL="800100" lvl="1" indent="-342900" algn="l">
              <a:buFont typeface="Arial" panose="020B0604020202020204" pitchFamily="34" charset="0"/>
              <a:buChar char="•"/>
            </a:pPr>
            <a:r>
              <a:rPr lang="en-US" dirty="0"/>
              <a:t>Post Summer Reading Camp Promotion Status</a:t>
            </a:r>
          </a:p>
        </p:txBody>
      </p:sp>
      <p:pic>
        <p:nvPicPr>
          <p:cNvPr id="5" name="Picture 4">
            <a:extLst>
              <a:ext uri="{FF2B5EF4-FFF2-40B4-BE49-F238E27FC236}">
                <a16:creationId xmlns:a16="http://schemas.microsoft.com/office/drawing/2014/main" id="{708D07C1-5AE6-B241-CFB2-82250DD29F0F}"/>
              </a:ext>
            </a:extLst>
          </p:cNvPr>
          <p:cNvPicPr>
            <a:picLocks noChangeAspect="1"/>
          </p:cNvPicPr>
          <p:nvPr/>
        </p:nvPicPr>
        <p:blipFill>
          <a:blip r:embed="rId3"/>
          <a:stretch>
            <a:fillRect/>
          </a:stretch>
        </p:blipFill>
        <p:spPr>
          <a:xfrm>
            <a:off x="650135" y="4131758"/>
            <a:ext cx="10891729" cy="2442778"/>
          </a:xfrm>
          <a:prstGeom prst="rect">
            <a:avLst/>
          </a:prstGeom>
        </p:spPr>
      </p:pic>
    </p:spTree>
    <p:extLst>
      <p:ext uri="{BB962C8B-B14F-4D97-AF65-F5344CB8AC3E}">
        <p14:creationId xmlns:p14="http://schemas.microsoft.com/office/powerpoint/2010/main" val="330116169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18096E0-CD76-1080-17B7-EA8EF75FD526}"/>
              </a:ext>
            </a:extLst>
          </p:cNvPr>
          <p:cNvSpPr txBox="1"/>
          <p:nvPr/>
        </p:nvSpPr>
        <p:spPr>
          <a:xfrm>
            <a:off x="2860646" y="483211"/>
            <a:ext cx="8797954" cy="156966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gradFill>
                  <a:gsLst>
                    <a:gs pos="1000">
                      <a:prstClr val="white">
                        <a:lumMod val="95000"/>
                      </a:prstClr>
                    </a:gs>
                    <a:gs pos="70000">
                      <a:prstClr val="white">
                        <a:lumMod val="50000"/>
                      </a:prstClr>
                    </a:gs>
                    <a:gs pos="100000">
                      <a:prstClr val="white"/>
                    </a:gs>
                  </a:gsLst>
                  <a:lin ang="5400000" scaled="1"/>
                </a:gradFill>
                <a:effectLst/>
                <a:uLnTx/>
                <a:uFillTx/>
                <a:latin typeface="Harry P" panose="00000400000000000000" pitchFamily="2" charset="0"/>
                <a:ea typeface="+mn-ea"/>
                <a:cs typeface="+mn-cs"/>
              </a:rPr>
              <a:t>Clean Up and Validation</a:t>
            </a:r>
            <a:endParaRPr kumimoji="0" lang="en-IN" sz="9600" b="0" i="0" u="none" strike="noStrike" kern="1200" cap="none" spc="0" normalizeH="0" baseline="0" noProof="0" dirty="0">
              <a:ln>
                <a:noFill/>
              </a:ln>
              <a:gradFill>
                <a:gsLst>
                  <a:gs pos="1000">
                    <a:prstClr val="white">
                      <a:lumMod val="95000"/>
                    </a:prstClr>
                  </a:gs>
                  <a:gs pos="60000">
                    <a:prstClr val="white">
                      <a:lumMod val="65000"/>
                    </a:prstClr>
                  </a:gs>
                  <a:gs pos="100000">
                    <a:prstClr val="white"/>
                  </a:gs>
                </a:gsLst>
                <a:lin ang="5400000" scaled="1"/>
              </a:gradFill>
              <a:effectLst/>
              <a:uLnTx/>
              <a:uFillTx/>
              <a:latin typeface="Harry P" panose="00000400000000000000" pitchFamily="2" charset="0"/>
              <a:ea typeface="+mn-ea"/>
              <a:cs typeface="+mn-cs"/>
            </a:endParaRPr>
          </a:p>
        </p:txBody>
      </p:sp>
    </p:spTree>
    <p:extLst>
      <p:ext uri="{BB962C8B-B14F-4D97-AF65-F5344CB8AC3E}">
        <p14:creationId xmlns:p14="http://schemas.microsoft.com/office/powerpoint/2010/main" val="417482111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BEA90D-640A-47E4-A701-7EEEBE972769}"/>
              </a:ext>
            </a:extLst>
          </p:cNvPr>
          <p:cNvSpPr txBox="1"/>
          <p:nvPr/>
        </p:nvSpPr>
        <p:spPr>
          <a:xfrm>
            <a:off x="815991" y="1518954"/>
            <a:ext cx="1056001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gradFill>
                  <a:gsLst>
                    <a:gs pos="1000">
                      <a:prstClr val="white">
                        <a:lumMod val="95000"/>
                      </a:prstClr>
                    </a:gs>
                    <a:gs pos="70000">
                      <a:prstClr val="white">
                        <a:lumMod val="50000"/>
                      </a:prstClr>
                    </a:gs>
                    <a:gs pos="100000">
                      <a:prstClr val="white"/>
                    </a:gs>
                  </a:gsLst>
                  <a:lin ang="5400000" scaled="1"/>
                </a:gradFill>
                <a:effectLst/>
                <a:uLnTx/>
                <a:uFillTx/>
                <a:latin typeface="Harry P" panose="00000400000000000000" pitchFamily="2" charset="0"/>
                <a:ea typeface="+mn-ea"/>
                <a:cs typeface="+mn-cs"/>
              </a:rPr>
              <a:t>Data Validations</a:t>
            </a:r>
          </a:p>
        </p:txBody>
      </p:sp>
    </p:spTree>
    <p:extLst>
      <p:ext uri="{BB962C8B-B14F-4D97-AF65-F5344CB8AC3E}">
        <p14:creationId xmlns:p14="http://schemas.microsoft.com/office/powerpoint/2010/main" val="1128802535"/>
      </p:ext>
    </p:extLst>
  </p:cSld>
  <p:clrMapOvr>
    <a:overrideClrMapping bg1="lt1" tx1="dk1" bg2="lt2" tx2="dk2" accent1="accent1" accent2="accent2" accent3="accent3" accent4="accent4" accent5="accent5" accent6="accent6" hlink="hlink" folHlink="folHlink"/>
  </p:clrMapOvr>
</p:sld>
</file>

<file path=ppt/slides/slide2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DE7E-22C9-220C-F388-B70569B82EE1}"/>
              </a:ext>
            </a:extLst>
          </p:cNvPr>
          <p:cNvSpPr>
            <a:spLocks noGrp="1"/>
          </p:cNvSpPr>
          <p:nvPr>
            <p:ph type="ctrTitle"/>
          </p:nvPr>
        </p:nvSpPr>
        <p:spPr>
          <a:xfrm>
            <a:off x="945159" y="423501"/>
            <a:ext cx="9144000" cy="798716"/>
          </a:xfrm>
        </p:spPr>
        <p:txBody>
          <a:bodyPr/>
          <a:lstStyle/>
          <a:p>
            <a:pPr algn="l"/>
            <a:r>
              <a:rPr lang="en-US" sz="4400" b="1" dirty="0">
                <a:solidFill>
                  <a:schemeClr val="tx1">
                    <a:lumMod val="85000"/>
                    <a:lumOff val="15000"/>
                  </a:schemeClr>
                </a:solidFill>
                <a:latin typeface="Arial" panose="020B0604020202020204" pitchFamily="34" charset="0"/>
                <a:ea typeface="+mn-ea"/>
                <a:cs typeface="Arial" panose="020B0604020202020204" pitchFamily="34" charset="0"/>
              </a:rPr>
              <a:t>Level Data</a:t>
            </a:r>
          </a:p>
        </p:txBody>
      </p:sp>
      <p:sp>
        <p:nvSpPr>
          <p:cNvPr id="3" name="Subtitle 2">
            <a:extLst>
              <a:ext uri="{FF2B5EF4-FFF2-40B4-BE49-F238E27FC236}">
                <a16:creationId xmlns:a16="http://schemas.microsoft.com/office/drawing/2014/main" id="{C93C9677-5A33-5B69-BD90-CB9D16C04317}"/>
              </a:ext>
            </a:extLst>
          </p:cNvPr>
          <p:cNvSpPr>
            <a:spLocks noGrp="1"/>
          </p:cNvSpPr>
          <p:nvPr>
            <p:ph type="subTitle" idx="1"/>
          </p:nvPr>
        </p:nvSpPr>
        <p:spPr>
          <a:xfrm>
            <a:off x="945159" y="1518407"/>
            <a:ext cx="9373299" cy="4857226"/>
          </a:xfrm>
        </p:spPr>
        <p:txBody>
          <a:bodyPr/>
          <a:lstStyle/>
          <a:p>
            <a:pPr algn="just"/>
            <a:r>
              <a:rPr lang="en-US" sz="2400" b="1" u="sng" dirty="0">
                <a:solidFill>
                  <a:schemeClr val="accent5">
                    <a:lumMod val="50000"/>
                  </a:schemeClr>
                </a:solidFill>
                <a:latin typeface="Arial" panose="020B0604020202020204" pitchFamily="34" charset="0"/>
                <a:ea typeface="+mn-ea"/>
                <a:cs typeface="Arial" panose="020B0604020202020204" pitchFamily="34" charset="0"/>
              </a:rPr>
              <a:t>What</a:t>
            </a:r>
            <a:r>
              <a:rPr lang="en-US" sz="2400" b="1" dirty="0">
                <a:solidFill>
                  <a:schemeClr val="accent5">
                    <a:lumMod val="50000"/>
                  </a:schemeClr>
                </a:solidFill>
                <a:latin typeface="Arial" panose="020B0604020202020204" pitchFamily="34" charset="0"/>
                <a:ea typeface="+mn-ea"/>
                <a:cs typeface="Arial" panose="020B0604020202020204" pitchFamily="34" charset="0"/>
              </a:rPr>
              <a:t> is Level Data?</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Level Data is a 3</a:t>
            </a:r>
            <a:r>
              <a:rPr lang="en-US" baseline="30000" dirty="0">
                <a:latin typeface="Arial" panose="020B0604020202020204" pitchFamily="34" charset="0"/>
                <a:cs typeface="Arial" panose="020B0604020202020204" pitchFamily="34" charset="0"/>
              </a:rPr>
              <a:t>rd</a:t>
            </a:r>
            <a:r>
              <a:rPr lang="en-US" dirty="0">
                <a:latin typeface="Arial" panose="020B0604020202020204" pitchFamily="34" charset="0"/>
                <a:cs typeface="Arial" panose="020B0604020202020204" pitchFamily="34" charset="0"/>
              </a:rPr>
              <a:t>-party Plug-In Application that helps to ensure the cleanliness and accuracy of your data. The suite validates data in real-time, flagging any errors or inconsistencies that may exist.</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This plug-in actively locates and calls-out errors in your records that make state reporting and other submissions so time-consuming. Users can easily fix multiple records at once before data is ever sent out of your district, saving up to 75% of the time spent on state reporting.</a:t>
            </a:r>
          </a:p>
        </p:txBody>
      </p:sp>
      <p:pic>
        <p:nvPicPr>
          <p:cNvPr id="5" name="Picture 4">
            <a:extLst>
              <a:ext uri="{FF2B5EF4-FFF2-40B4-BE49-F238E27FC236}">
                <a16:creationId xmlns:a16="http://schemas.microsoft.com/office/drawing/2014/main" id="{64369A34-A18B-4A27-3986-19506360C008}"/>
              </a:ext>
            </a:extLst>
          </p:cNvPr>
          <p:cNvPicPr>
            <a:picLocks noChangeAspect="1"/>
          </p:cNvPicPr>
          <p:nvPr/>
        </p:nvPicPr>
        <p:blipFill>
          <a:blip r:embed="rId3"/>
          <a:stretch>
            <a:fillRect/>
          </a:stretch>
        </p:blipFill>
        <p:spPr>
          <a:xfrm>
            <a:off x="9900010" y="194322"/>
            <a:ext cx="1971950" cy="1524213"/>
          </a:xfrm>
          <a:prstGeom prst="rect">
            <a:avLst/>
          </a:prstGeom>
        </p:spPr>
      </p:pic>
    </p:spTree>
    <p:extLst>
      <p:ext uri="{BB962C8B-B14F-4D97-AF65-F5344CB8AC3E}">
        <p14:creationId xmlns:p14="http://schemas.microsoft.com/office/powerpoint/2010/main" val="260334040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DE7E-22C9-220C-F388-B70569B82EE1}"/>
              </a:ext>
            </a:extLst>
          </p:cNvPr>
          <p:cNvSpPr>
            <a:spLocks noGrp="1"/>
          </p:cNvSpPr>
          <p:nvPr>
            <p:ph type="ctrTitle"/>
          </p:nvPr>
        </p:nvSpPr>
        <p:spPr>
          <a:xfrm>
            <a:off x="945159" y="423501"/>
            <a:ext cx="9144000" cy="798716"/>
          </a:xfrm>
        </p:spPr>
        <p:txBody>
          <a:bodyPr/>
          <a:lstStyle/>
          <a:p>
            <a:pPr algn="l"/>
            <a:r>
              <a:rPr lang="en-US" sz="4400" b="1" dirty="0">
                <a:latin typeface="Arial" panose="020B0604020202020204" pitchFamily="34" charset="0"/>
                <a:ea typeface="+mn-ea"/>
                <a:cs typeface="Arial" panose="020B0604020202020204" pitchFamily="34" charset="0"/>
              </a:rPr>
              <a:t>Level Data</a:t>
            </a:r>
          </a:p>
        </p:txBody>
      </p:sp>
      <p:sp>
        <p:nvSpPr>
          <p:cNvPr id="3" name="Subtitle 2">
            <a:extLst>
              <a:ext uri="{FF2B5EF4-FFF2-40B4-BE49-F238E27FC236}">
                <a16:creationId xmlns:a16="http://schemas.microsoft.com/office/drawing/2014/main" id="{C93C9677-5A33-5B69-BD90-CB9D16C04317}"/>
              </a:ext>
            </a:extLst>
          </p:cNvPr>
          <p:cNvSpPr>
            <a:spLocks noGrp="1"/>
          </p:cNvSpPr>
          <p:nvPr>
            <p:ph type="subTitle" idx="1"/>
          </p:nvPr>
        </p:nvSpPr>
        <p:spPr>
          <a:xfrm>
            <a:off x="945159" y="1451295"/>
            <a:ext cx="9373299" cy="4924338"/>
          </a:xfrm>
        </p:spPr>
        <p:txBody>
          <a:bodyPr/>
          <a:lstStyle/>
          <a:p>
            <a:pPr algn="just"/>
            <a:r>
              <a:rPr lang="en-US" b="1" u="sng" dirty="0">
                <a:solidFill>
                  <a:schemeClr val="accent5">
                    <a:lumMod val="50000"/>
                  </a:schemeClr>
                </a:solidFill>
                <a:latin typeface="Arial" panose="020B0604020202020204" pitchFamily="34" charset="0"/>
                <a:cs typeface="Arial" panose="020B0604020202020204" pitchFamily="34" charset="0"/>
              </a:rPr>
              <a:t>Where</a:t>
            </a:r>
            <a:r>
              <a:rPr lang="en-US" b="1" dirty="0">
                <a:solidFill>
                  <a:schemeClr val="accent5">
                    <a:lumMod val="50000"/>
                  </a:schemeClr>
                </a:solidFill>
                <a:latin typeface="Arial" panose="020B0604020202020204" pitchFamily="34" charset="0"/>
                <a:cs typeface="Arial" panose="020B0604020202020204" pitchFamily="34" charset="0"/>
              </a:rPr>
              <a:t> do I find Level Data?</a:t>
            </a:r>
          </a:p>
          <a:p>
            <a:pPr algn="just"/>
            <a:r>
              <a:rPr lang="en-US" b="1" dirty="0">
                <a:latin typeface="Arial" panose="020B0604020202020204" pitchFamily="34" charset="0"/>
                <a:cs typeface="Arial" panose="020B0604020202020204" pitchFamily="34" charset="0"/>
              </a:rPr>
              <a:t>Page Validations</a:t>
            </a:r>
          </a:p>
          <a:p>
            <a:pPr marL="914400" lvl="1" indent="-457200" algn="just">
              <a:buFont typeface="Arial" panose="020B0604020202020204" pitchFamily="34" charset="0"/>
              <a:buChar char="•"/>
            </a:pPr>
            <a:r>
              <a:rPr lang="en-US" dirty="0">
                <a:latin typeface="Arial" panose="020B0604020202020204" pitchFamily="34" charset="0"/>
                <a:cs typeface="Arial" panose="020B0604020202020204" pitchFamily="34" charset="0"/>
              </a:rPr>
              <a:t>On all pages when you navigate PowerSchool</a:t>
            </a:r>
          </a:p>
          <a:p>
            <a:pPr marL="914400" lvl="1" indent="-457200" algn="just">
              <a:buFont typeface="Arial" panose="020B0604020202020204" pitchFamily="34" charset="0"/>
              <a:buChar char="•"/>
            </a:pPr>
            <a:r>
              <a:rPr lang="en-US" dirty="0">
                <a:latin typeface="Arial" panose="020B0604020202020204" pitchFamily="34" charset="0"/>
                <a:cs typeface="Arial" panose="020B0604020202020204" pitchFamily="34" charset="0"/>
              </a:rPr>
              <a:t>Pay attention to the yield (yellow) and warning (red) circles</a:t>
            </a:r>
          </a:p>
          <a:p>
            <a:pPr marL="1371600" lvl="2" indent="-457200" algn="just">
              <a:buFont typeface="Arial" panose="020B0604020202020204" pitchFamily="34" charset="0"/>
              <a:buChar char="•"/>
            </a:pPr>
            <a:r>
              <a:rPr lang="en-US" dirty="0">
                <a:latin typeface="Arial" panose="020B0604020202020204" pitchFamily="34" charset="0"/>
                <a:cs typeface="Arial" panose="020B0604020202020204" pitchFamily="34" charset="0"/>
              </a:rPr>
              <a:t>If you hover over a circle, it will let you know what the error is/could be.</a:t>
            </a:r>
          </a:p>
          <a:p>
            <a:pPr marL="914400" lvl="1" indent="-457200" algn="jus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457200" indent="-457200" algn="just">
              <a:buAutoNum type="arabicPeriod"/>
            </a:pPr>
            <a:endParaRPr lang="en-US" dirty="0">
              <a:latin typeface="Arial" panose="020B0604020202020204" pitchFamily="34" charset="0"/>
              <a:cs typeface="Arial" panose="020B0604020202020204" pitchFamily="34" charset="0"/>
            </a:endParaRPr>
          </a:p>
          <a:p>
            <a:pPr marL="457200" indent="-457200" algn="just">
              <a:buAutoNum type="arabicPeriod"/>
            </a:pPr>
            <a:endParaRPr lang="en-US" dirty="0">
              <a:latin typeface="Arial" panose="020B0604020202020204" pitchFamily="34" charset="0"/>
              <a:cs typeface="Arial" panose="020B0604020202020204" pitchFamily="34" charset="0"/>
            </a:endParaRPr>
          </a:p>
          <a:p>
            <a:pPr algn="just"/>
            <a:r>
              <a:rPr lang="en-US" b="1" dirty="0">
                <a:latin typeface="Arial" panose="020B0604020202020204" pitchFamily="34" charset="0"/>
                <a:cs typeface="Arial" panose="020B0604020202020204" pitchFamily="34" charset="0"/>
              </a:rPr>
              <a:t>Main Application</a:t>
            </a:r>
          </a:p>
          <a:p>
            <a:pPr marL="914400" lvl="1" indent="-457200" algn="just">
              <a:buFont typeface="Arial" panose="020B0604020202020204" pitchFamily="34" charset="0"/>
              <a:buChar char="•"/>
            </a:pPr>
            <a:r>
              <a:rPr lang="en-US" dirty="0">
                <a:latin typeface="Arial" panose="020B0604020202020204" pitchFamily="34" charset="0"/>
                <a:cs typeface="Arial" panose="020B0604020202020204" pitchFamily="34" charset="0"/>
              </a:rPr>
              <a:t>Home Page &gt; Level Data Apps: Data Validation</a:t>
            </a:r>
          </a:p>
        </p:txBody>
      </p:sp>
      <p:pic>
        <p:nvPicPr>
          <p:cNvPr id="5" name="Picture 4">
            <a:extLst>
              <a:ext uri="{FF2B5EF4-FFF2-40B4-BE49-F238E27FC236}">
                <a16:creationId xmlns:a16="http://schemas.microsoft.com/office/drawing/2014/main" id="{64369A34-A18B-4A27-3986-19506360C008}"/>
              </a:ext>
            </a:extLst>
          </p:cNvPr>
          <p:cNvPicPr>
            <a:picLocks noChangeAspect="1"/>
          </p:cNvPicPr>
          <p:nvPr/>
        </p:nvPicPr>
        <p:blipFill>
          <a:blip r:embed="rId4"/>
          <a:stretch>
            <a:fillRect/>
          </a:stretch>
        </p:blipFill>
        <p:spPr>
          <a:xfrm>
            <a:off x="9845146" y="322338"/>
            <a:ext cx="1971950" cy="1524213"/>
          </a:xfrm>
          <a:prstGeom prst="rect">
            <a:avLst/>
          </a:prstGeom>
        </p:spPr>
      </p:pic>
      <p:pic>
        <p:nvPicPr>
          <p:cNvPr id="6" name="Picture 5">
            <a:extLst>
              <a:ext uri="{FF2B5EF4-FFF2-40B4-BE49-F238E27FC236}">
                <a16:creationId xmlns:a16="http://schemas.microsoft.com/office/drawing/2014/main" id="{D8E982D6-D23D-5C69-C66E-D489706EE4B9}"/>
              </a:ext>
            </a:extLst>
          </p:cNvPr>
          <p:cNvPicPr>
            <a:picLocks noChangeAspect="1"/>
          </p:cNvPicPr>
          <p:nvPr/>
        </p:nvPicPr>
        <p:blipFill>
          <a:blip r:embed="rId5"/>
          <a:stretch>
            <a:fillRect/>
          </a:stretch>
        </p:blipFill>
        <p:spPr>
          <a:xfrm>
            <a:off x="4371558" y="3453063"/>
            <a:ext cx="2520499" cy="920802"/>
          </a:xfrm>
          <a:prstGeom prst="rect">
            <a:avLst/>
          </a:prstGeom>
        </p:spPr>
      </p:pic>
      <p:pic>
        <p:nvPicPr>
          <p:cNvPr id="8" name="Picture 7">
            <a:extLst>
              <a:ext uri="{FF2B5EF4-FFF2-40B4-BE49-F238E27FC236}">
                <a16:creationId xmlns:a16="http://schemas.microsoft.com/office/drawing/2014/main" id="{35A6F475-0A24-1380-6C6C-D6E36DBC75FF}"/>
              </a:ext>
            </a:extLst>
          </p:cNvPr>
          <p:cNvPicPr>
            <a:picLocks noChangeAspect="1"/>
          </p:cNvPicPr>
          <p:nvPr/>
        </p:nvPicPr>
        <p:blipFill>
          <a:blip r:embed="rId6"/>
          <a:stretch>
            <a:fillRect/>
          </a:stretch>
        </p:blipFill>
        <p:spPr>
          <a:xfrm>
            <a:off x="7595118" y="3972739"/>
            <a:ext cx="4009053" cy="2033286"/>
          </a:xfrm>
          <a:prstGeom prst="rect">
            <a:avLst/>
          </a:prstGeom>
        </p:spPr>
      </p:pic>
    </p:spTree>
    <p:extLst>
      <p:ext uri="{BB962C8B-B14F-4D97-AF65-F5344CB8AC3E}">
        <p14:creationId xmlns:p14="http://schemas.microsoft.com/office/powerpoint/2010/main" val="1050167384"/>
      </p:ext>
    </p:extLst>
  </p:cSld>
  <p:clrMapOvr>
    <a:overrideClrMapping bg1="lt1" tx1="dk1" bg2="lt2" tx2="dk2" accent1="accent1" accent2="accent2" accent3="accent3" accent4="accent4" accent5="accent5" accent6="accent6" hlink="hlink" folHlink="folHlink"/>
  </p:clrMapOvr>
</p:sld>
</file>

<file path=ppt/slides/slide2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DE7E-22C9-220C-F388-B70569B82EE1}"/>
              </a:ext>
            </a:extLst>
          </p:cNvPr>
          <p:cNvSpPr>
            <a:spLocks noGrp="1"/>
          </p:cNvSpPr>
          <p:nvPr>
            <p:ph type="ctrTitle"/>
          </p:nvPr>
        </p:nvSpPr>
        <p:spPr>
          <a:xfrm>
            <a:off x="945159" y="423501"/>
            <a:ext cx="9144000" cy="798716"/>
          </a:xfrm>
        </p:spPr>
        <p:txBody>
          <a:bodyPr/>
          <a:lstStyle/>
          <a:p>
            <a:pPr algn="l"/>
            <a:r>
              <a:rPr lang="en-US" sz="4400" b="1" dirty="0">
                <a:latin typeface="Arial" panose="020B0604020202020204" pitchFamily="34" charset="0"/>
                <a:ea typeface="+mn-ea"/>
                <a:cs typeface="Arial" panose="020B0604020202020204" pitchFamily="34" charset="0"/>
              </a:rPr>
              <a:t>Level Data</a:t>
            </a:r>
          </a:p>
        </p:txBody>
      </p:sp>
      <p:sp>
        <p:nvSpPr>
          <p:cNvPr id="3" name="Subtitle 2">
            <a:extLst>
              <a:ext uri="{FF2B5EF4-FFF2-40B4-BE49-F238E27FC236}">
                <a16:creationId xmlns:a16="http://schemas.microsoft.com/office/drawing/2014/main" id="{C93C9677-5A33-5B69-BD90-CB9D16C04317}"/>
              </a:ext>
            </a:extLst>
          </p:cNvPr>
          <p:cNvSpPr>
            <a:spLocks noGrp="1"/>
          </p:cNvSpPr>
          <p:nvPr>
            <p:ph type="subTitle" idx="1"/>
          </p:nvPr>
        </p:nvSpPr>
        <p:spPr>
          <a:xfrm>
            <a:off x="945159" y="1652631"/>
            <a:ext cx="9373299" cy="4723002"/>
          </a:xfrm>
        </p:spPr>
        <p:txBody>
          <a:bodyPr/>
          <a:lstStyle/>
          <a:p>
            <a:pPr algn="l"/>
            <a:r>
              <a:rPr lang="en-US" b="1" u="sng" dirty="0">
                <a:solidFill>
                  <a:schemeClr val="accent5">
                    <a:lumMod val="50000"/>
                  </a:schemeClr>
                </a:solidFill>
                <a:latin typeface="Arial" panose="020B0604020202020204" pitchFamily="34" charset="0"/>
                <a:cs typeface="Arial" panose="020B0604020202020204" pitchFamily="34" charset="0"/>
              </a:rPr>
              <a:t>When</a:t>
            </a:r>
            <a:r>
              <a:rPr lang="en-US" b="1" dirty="0">
                <a:solidFill>
                  <a:schemeClr val="accent5">
                    <a:lumMod val="50000"/>
                  </a:schemeClr>
                </a:solidFill>
                <a:latin typeface="Arial" panose="020B0604020202020204" pitchFamily="34" charset="0"/>
                <a:cs typeface="Arial" panose="020B0604020202020204" pitchFamily="34" charset="0"/>
              </a:rPr>
              <a:t> do I check Level Data?</a:t>
            </a:r>
            <a:br>
              <a:rPr lang="en-US" sz="2800" b="1" dirty="0">
                <a:solidFill>
                  <a:srgbClr val="96271E"/>
                </a:solidFill>
                <a:latin typeface="Arial" panose="020B0604020202020204" pitchFamily="34" charset="0"/>
                <a:cs typeface="Arial" panose="020B0604020202020204" pitchFamily="34" charset="0"/>
              </a:rPr>
            </a:br>
            <a:endParaRPr lang="en-US" sz="2800" b="1" dirty="0">
              <a:solidFill>
                <a:srgbClr val="96271E"/>
              </a:solidFill>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Please check Level Data no less than one time a week and clear errors.</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Recommendation: During high enrollment seasons, check it more often, daily even.</a:t>
            </a:r>
          </a:p>
        </p:txBody>
      </p:sp>
      <p:pic>
        <p:nvPicPr>
          <p:cNvPr id="5" name="Picture 4">
            <a:extLst>
              <a:ext uri="{FF2B5EF4-FFF2-40B4-BE49-F238E27FC236}">
                <a16:creationId xmlns:a16="http://schemas.microsoft.com/office/drawing/2014/main" id="{64369A34-A18B-4A27-3986-19506360C008}"/>
              </a:ext>
            </a:extLst>
          </p:cNvPr>
          <p:cNvPicPr>
            <a:picLocks noChangeAspect="1"/>
          </p:cNvPicPr>
          <p:nvPr/>
        </p:nvPicPr>
        <p:blipFill>
          <a:blip r:embed="rId3"/>
          <a:stretch>
            <a:fillRect/>
          </a:stretch>
        </p:blipFill>
        <p:spPr>
          <a:xfrm>
            <a:off x="9836002" y="267474"/>
            <a:ext cx="1971950" cy="1524213"/>
          </a:xfrm>
          <a:prstGeom prst="rect">
            <a:avLst/>
          </a:prstGeom>
        </p:spPr>
      </p:pic>
    </p:spTree>
    <p:extLst>
      <p:ext uri="{BB962C8B-B14F-4D97-AF65-F5344CB8AC3E}">
        <p14:creationId xmlns:p14="http://schemas.microsoft.com/office/powerpoint/2010/main" val="94484478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DE7E-22C9-220C-F388-B70569B82EE1}"/>
              </a:ext>
            </a:extLst>
          </p:cNvPr>
          <p:cNvSpPr>
            <a:spLocks noGrp="1"/>
          </p:cNvSpPr>
          <p:nvPr>
            <p:ph type="ctrTitle"/>
          </p:nvPr>
        </p:nvSpPr>
        <p:spPr>
          <a:xfrm>
            <a:off x="945159" y="423501"/>
            <a:ext cx="9144000" cy="798716"/>
          </a:xfrm>
        </p:spPr>
        <p:txBody>
          <a:bodyPr/>
          <a:lstStyle/>
          <a:p>
            <a:pPr algn="l"/>
            <a:r>
              <a:rPr lang="en-US" sz="4400" b="1" dirty="0">
                <a:latin typeface="Arial" panose="020B0604020202020204" pitchFamily="34" charset="0"/>
                <a:ea typeface="+mn-ea"/>
                <a:cs typeface="Arial" panose="020B0604020202020204" pitchFamily="34" charset="0"/>
              </a:rPr>
              <a:t>SCDE Data Quality Reporting</a:t>
            </a:r>
          </a:p>
        </p:txBody>
      </p:sp>
      <p:sp>
        <p:nvSpPr>
          <p:cNvPr id="3" name="Subtitle 2">
            <a:extLst>
              <a:ext uri="{FF2B5EF4-FFF2-40B4-BE49-F238E27FC236}">
                <a16:creationId xmlns:a16="http://schemas.microsoft.com/office/drawing/2014/main" id="{C93C9677-5A33-5B69-BD90-CB9D16C04317}"/>
              </a:ext>
            </a:extLst>
          </p:cNvPr>
          <p:cNvSpPr>
            <a:spLocks noGrp="1"/>
          </p:cNvSpPr>
          <p:nvPr>
            <p:ph type="subTitle" idx="1"/>
          </p:nvPr>
        </p:nvSpPr>
        <p:spPr>
          <a:xfrm>
            <a:off x="945159" y="1652631"/>
            <a:ext cx="9960529" cy="4723002"/>
          </a:xfrm>
        </p:spPr>
        <p:txBody>
          <a:bodyPr>
            <a:normAutofit lnSpcReduction="10000"/>
          </a:bodyPr>
          <a:lstStyle/>
          <a:p>
            <a:pPr algn="l"/>
            <a:r>
              <a:rPr lang="en-US" sz="2800" b="1" u="sng" dirty="0">
                <a:solidFill>
                  <a:schemeClr val="accent1">
                    <a:lumMod val="50000"/>
                  </a:schemeClr>
                </a:solidFill>
                <a:latin typeface="Arial" panose="020B0604020202020204" pitchFamily="34" charset="0"/>
                <a:cs typeface="Arial" panose="020B0604020202020204" pitchFamily="34" charset="0"/>
              </a:rPr>
              <a:t>What</a:t>
            </a:r>
            <a:r>
              <a:rPr lang="en-US" sz="2800" b="1" dirty="0">
                <a:solidFill>
                  <a:schemeClr val="accent1">
                    <a:lumMod val="50000"/>
                  </a:schemeClr>
                </a:solidFill>
                <a:latin typeface="Arial" panose="020B0604020202020204" pitchFamily="34" charset="0"/>
                <a:cs typeface="Arial" panose="020B0604020202020204" pitchFamily="34" charset="0"/>
              </a:rPr>
              <a:t> is Data Quality Reporting?</a:t>
            </a:r>
            <a:br>
              <a:rPr lang="en-US" sz="2800" b="1" dirty="0">
                <a:solidFill>
                  <a:schemeClr val="accent1">
                    <a:lumMod val="50000"/>
                  </a:schemeClr>
                </a:solidFill>
                <a:latin typeface="Arial" panose="020B0604020202020204" pitchFamily="34" charset="0"/>
                <a:cs typeface="Arial" panose="020B0604020202020204" pitchFamily="34" charset="0"/>
              </a:rPr>
            </a:br>
            <a:endParaRPr lang="en-US" sz="2800" b="1" dirty="0">
              <a:solidFill>
                <a:schemeClr val="accent1">
                  <a:lumMod val="50000"/>
                </a:schemeClr>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dirty="0">
                <a:latin typeface="Arial" panose="020B0604020202020204" pitchFamily="34" charset="0"/>
                <a:cs typeface="Arial" panose="020B0604020202020204" pitchFamily="34" charset="0"/>
              </a:rPr>
              <a:t>Data Quality Reporting is the application used by the SCDE to validate data prior/during data collection periods.</a:t>
            </a:r>
          </a:p>
          <a:p>
            <a:pPr marL="342900" indent="-342900" algn="jus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dirty="0">
                <a:latin typeface="Arial" panose="020B0604020202020204" pitchFamily="34" charset="0"/>
                <a:cs typeface="Arial" panose="020B0604020202020204" pitchFamily="34" charset="0"/>
              </a:rPr>
              <a:t>DQR reports errors need to be corrected in PowerSchool.</a:t>
            </a:r>
          </a:p>
          <a:p>
            <a:pPr marL="800100" lvl="1" indent="-342900" algn="just">
              <a:buFont typeface="Arial" panose="020B0604020202020204" pitchFamily="34" charset="0"/>
              <a:buChar char="•"/>
            </a:pPr>
            <a:r>
              <a:rPr lang="en-US" sz="1800" dirty="0">
                <a:latin typeface="Arial" panose="020B0604020202020204" pitchFamily="34" charset="0"/>
                <a:cs typeface="Arial" panose="020B0604020202020204" pitchFamily="34" charset="0"/>
              </a:rPr>
              <a:t>Student</a:t>
            </a:r>
          </a:p>
          <a:p>
            <a:pPr marL="800100" lvl="1" indent="-342900" algn="just">
              <a:buFont typeface="Arial" panose="020B0604020202020204" pitchFamily="34" charset="0"/>
              <a:buChar char="•"/>
            </a:pPr>
            <a:r>
              <a:rPr lang="en-US" sz="1800" dirty="0">
                <a:latin typeface="Arial" panose="020B0604020202020204" pitchFamily="34" charset="0"/>
                <a:cs typeface="Arial" panose="020B0604020202020204" pitchFamily="34" charset="0"/>
              </a:rPr>
              <a:t>Activity Code</a:t>
            </a:r>
          </a:p>
          <a:p>
            <a:pPr marL="800100" lvl="1" indent="-342900" algn="just">
              <a:buFont typeface="Arial" panose="020B0604020202020204" pitchFamily="34" charset="0"/>
              <a:buChar char="•"/>
            </a:pPr>
            <a:r>
              <a:rPr lang="en-US" sz="1800" dirty="0">
                <a:latin typeface="Arial" panose="020B0604020202020204" pitchFamily="34" charset="0"/>
                <a:cs typeface="Arial" panose="020B0604020202020204" pitchFamily="34" charset="0"/>
              </a:rPr>
              <a:t>Teacher</a:t>
            </a:r>
          </a:p>
          <a:p>
            <a:pPr marL="800100" lvl="1" indent="-342900" algn="just">
              <a:buFont typeface="Arial" panose="020B0604020202020204" pitchFamily="34" charset="0"/>
              <a:buChar char="•"/>
            </a:pPr>
            <a:r>
              <a:rPr lang="en-US" sz="1800" dirty="0">
                <a:latin typeface="Arial" panose="020B0604020202020204" pitchFamily="34" charset="0"/>
                <a:cs typeface="Arial" panose="020B0604020202020204" pitchFamily="34" charset="0"/>
              </a:rPr>
              <a:t>State ID</a:t>
            </a:r>
          </a:p>
          <a:p>
            <a:pPr marL="800100" lvl="1" indent="-342900" algn="just">
              <a:buFont typeface="Arial" panose="020B0604020202020204" pitchFamily="34" charset="0"/>
              <a:buChar char="•"/>
            </a:pPr>
            <a:r>
              <a:rPr lang="en-US" sz="1800" dirty="0">
                <a:latin typeface="Arial" panose="020B0604020202020204" pitchFamily="34" charset="0"/>
                <a:cs typeface="Arial" panose="020B0604020202020204" pitchFamily="34" charset="0"/>
              </a:rPr>
              <a:t>PowerSchool Setup</a:t>
            </a:r>
          </a:p>
          <a:p>
            <a:pPr marL="342900" indent="-342900" algn="jus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n-US" dirty="0">
                <a:latin typeface="Arial" panose="020B0604020202020204" pitchFamily="34" charset="0"/>
                <a:cs typeface="Arial" panose="020B0604020202020204" pitchFamily="34" charset="0"/>
              </a:rPr>
              <a:t>Unlike Level Data, Reports are not in “real time.”</a:t>
            </a:r>
          </a:p>
        </p:txBody>
      </p:sp>
      <p:pic>
        <p:nvPicPr>
          <p:cNvPr id="6" name="Picture 5">
            <a:extLst>
              <a:ext uri="{FF2B5EF4-FFF2-40B4-BE49-F238E27FC236}">
                <a16:creationId xmlns:a16="http://schemas.microsoft.com/office/drawing/2014/main" id="{627D46C0-503F-62D4-0452-E7665E939CB9}"/>
              </a:ext>
            </a:extLst>
          </p:cNvPr>
          <p:cNvPicPr>
            <a:picLocks noChangeAspect="1"/>
          </p:cNvPicPr>
          <p:nvPr/>
        </p:nvPicPr>
        <p:blipFill>
          <a:blip r:embed="rId3"/>
          <a:stretch>
            <a:fillRect/>
          </a:stretch>
        </p:blipFill>
        <p:spPr>
          <a:xfrm>
            <a:off x="10268930" y="310896"/>
            <a:ext cx="1568188" cy="1518007"/>
          </a:xfrm>
          <a:prstGeom prst="rect">
            <a:avLst/>
          </a:prstGeom>
        </p:spPr>
      </p:pic>
    </p:spTree>
    <p:extLst>
      <p:ext uri="{BB962C8B-B14F-4D97-AF65-F5344CB8AC3E}">
        <p14:creationId xmlns:p14="http://schemas.microsoft.com/office/powerpoint/2010/main" val="366362263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DE7E-22C9-220C-F388-B70569B82EE1}"/>
              </a:ext>
            </a:extLst>
          </p:cNvPr>
          <p:cNvSpPr>
            <a:spLocks noGrp="1"/>
          </p:cNvSpPr>
          <p:nvPr>
            <p:ph type="ctrTitle"/>
          </p:nvPr>
        </p:nvSpPr>
        <p:spPr>
          <a:xfrm>
            <a:off x="945159" y="423501"/>
            <a:ext cx="9144000" cy="798716"/>
          </a:xfrm>
        </p:spPr>
        <p:txBody>
          <a:bodyPr/>
          <a:lstStyle/>
          <a:p>
            <a:pPr algn="l"/>
            <a:r>
              <a:rPr lang="en-US" sz="4400" b="1" dirty="0">
                <a:latin typeface="Arial" panose="020B0604020202020204" pitchFamily="34" charset="0"/>
                <a:ea typeface="+mn-ea"/>
                <a:cs typeface="Arial" panose="020B0604020202020204" pitchFamily="34" charset="0"/>
              </a:rPr>
              <a:t>SCDE Data Quality Reporting</a:t>
            </a:r>
          </a:p>
        </p:txBody>
      </p:sp>
      <p:sp>
        <p:nvSpPr>
          <p:cNvPr id="3" name="Subtitle 2">
            <a:extLst>
              <a:ext uri="{FF2B5EF4-FFF2-40B4-BE49-F238E27FC236}">
                <a16:creationId xmlns:a16="http://schemas.microsoft.com/office/drawing/2014/main" id="{C93C9677-5A33-5B69-BD90-CB9D16C04317}"/>
              </a:ext>
            </a:extLst>
          </p:cNvPr>
          <p:cNvSpPr>
            <a:spLocks noGrp="1"/>
          </p:cNvSpPr>
          <p:nvPr>
            <p:ph type="subTitle" idx="1"/>
          </p:nvPr>
        </p:nvSpPr>
        <p:spPr>
          <a:xfrm>
            <a:off x="945159" y="1384184"/>
            <a:ext cx="9373299" cy="4723002"/>
          </a:xfrm>
        </p:spPr>
        <p:txBody>
          <a:bodyPr>
            <a:normAutofit/>
          </a:bodyPr>
          <a:lstStyle/>
          <a:p>
            <a:pPr algn="l"/>
            <a:r>
              <a:rPr lang="en-US" sz="2800" b="1" u="sng" dirty="0">
                <a:solidFill>
                  <a:schemeClr val="accent1">
                    <a:lumMod val="50000"/>
                  </a:schemeClr>
                </a:solidFill>
                <a:latin typeface="Arial" panose="020B0604020202020204" pitchFamily="34" charset="0"/>
                <a:cs typeface="Arial" panose="020B0604020202020204" pitchFamily="34" charset="0"/>
              </a:rPr>
              <a:t>Where</a:t>
            </a:r>
            <a:r>
              <a:rPr lang="en-US" sz="2800" b="1" dirty="0">
                <a:solidFill>
                  <a:schemeClr val="accent1">
                    <a:lumMod val="50000"/>
                  </a:schemeClr>
                </a:solidFill>
                <a:latin typeface="Arial" panose="020B0604020202020204" pitchFamily="34" charset="0"/>
                <a:cs typeface="Arial" panose="020B0604020202020204" pitchFamily="34" charset="0"/>
              </a:rPr>
              <a:t> do I find Data Quality Reporting?</a:t>
            </a:r>
            <a:br>
              <a:rPr lang="en-US" sz="2800" b="1" dirty="0">
                <a:solidFill>
                  <a:schemeClr val="accent1">
                    <a:lumMod val="50000"/>
                  </a:schemeClr>
                </a:solidFill>
                <a:latin typeface="Arial" panose="020B0604020202020204" pitchFamily="34" charset="0"/>
                <a:cs typeface="Arial" panose="020B0604020202020204" pitchFamily="34" charset="0"/>
              </a:rPr>
            </a:br>
            <a:endParaRPr lang="en-US" sz="2800" b="1" dirty="0">
              <a:solidFill>
                <a:schemeClr val="accent1">
                  <a:lumMod val="50000"/>
                </a:schemeClr>
              </a:solidFill>
              <a:latin typeface="Arial" panose="020B0604020202020204" pitchFamily="34" charset="0"/>
              <a:cs typeface="Arial" panose="020B0604020202020204" pitchFamily="34" charset="0"/>
            </a:endParaRPr>
          </a:p>
          <a:p>
            <a:pPr algn="l"/>
            <a:r>
              <a:rPr lang="en-US" sz="2000" dirty="0">
                <a:latin typeface="Arial" panose="020B0604020202020204" pitchFamily="34" charset="0"/>
                <a:cs typeface="Arial" panose="020B0604020202020204" pitchFamily="34" charset="0"/>
              </a:rPr>
              <a:t>1. Log into the ‘Application Web Portal’ (New Member Center): </a:t>
            </a:r>
            <a:r>
              <a:rPr lang="en-US" sz="2000" dirty="0">
                <a:latin typeface="Arial" panose="020B0604020202020204" pitchFamily="34" charset="0"/>
                <a:cs typeface="Arial" panose="020B0604020202020204" pitchFamily="34" charset="0"/>
                <a:hlinkClick r:id="rId3"/>
              </a:rPr>
              <a:t>https://appportal.ed.sc.gov/my.policy</a:t>
            </a:r>
            <a:r>
              <a:rPr lang="en-US" sz="2000" dirty="0">
                <a:latin typeface="Arial" panose="020B0604020202020204" pitchFamily="34" charset="0"/>
                <a:cs typeface="Arial" panose="020B0604020202020204" pitchFamily="34" charset="0"/>
              </a:rPr>
              <a:t> direct link for the New Member Center or Application Web Portal’s login page.</a:t>
            </a:r>
          </a:p>
          <a:p>
            <a:pPr lvl="1" algn="l"/>
            <a:r>
              <a:rPr lang="en-US" sz="1800" dirty="0">
                <a:latin typeface="Arial" panose="020B0604020202020204" pitchFamily="34" charset="0"/>
                <a:cs typeface="Arial" panose="020B0604020202020204" pitchFamily="34" charset="0"/>
              </a:rPr>
              <a:t>You can also go to the SCDE’s website at https://ed.sc.gov and click on the ‘Login’ link to reach the Application Web Portal’s login page.</a:t>
            </a:r>
          </a:p>
          <a:p>
            <a:pPr algn="l"/>
            <a:r>
              <a:rPr lang="en-US" sz="2000" dirty="0">
                <a:latin typeface="Arial" panose="020B0604020202020204" pitchFamily="34" charset="0"/>
                <a:cs typeface="Arial" panose="020B0604020202020204" pitchFamily="34" charset="0"/>
              </a:rPr>
              <a:t>2. Click on Report Portal </a:t>
            </a:r>
          </a:p>
          <a:p>
            <a:pPr algn="l"/>
            <a:r>
              <a:rPr lang="en-US" sz="2000" dirty="0">
                <a:latin typeface="Arial" panose="020B0604020202020204" pitchFamily="34" charset="0"/>
                <a:cs typeface="Arial" panose="020B0604020202020204" pitchFamily="34" charset="0"/>
              </a:rPr>
              <a:t>3. Login to SAS</a:t>
            </a:r>
          </a:p>
          <a:p>
            <a:pPr algn="l"/>
            <a:r>
              <a:rPr lang="en-US" sz="2000" dirty="0">
                <a:latin typeface="Arial" panose="020B0604020202020204" pitchFamily="34" charset="0"/>
                <a:cs typeface="Arial" panose="020B0604020202020204" pitchFamily="34" charset="0"/>
              </a:rPr>
              <a:t>4. Hover Over Data Quality</a:t>
            </a:r>
          </a:p>
          <a:p>
            <a:pPr algn="l"/>
            <a:r>
              <a:rPr lang="en-US" sz="2000" dirty="0">
                <a:latin typeface="Arial" panose="020B0604020202020204" pitchFamily="34" charset="0"/>
                <a:cs typeface="Arial" panose="020B0604020202020204" pitchFamily="34" charset="0"/>
              </a:rPr>
              <a:t>5. Click Data Quality &amp; Reporting</a:t>
            </a:r>
          </a:p>
          <a:p>
            <a:pPr algn="l"/>
            <a:endParaRPr lang="en-US" sz="2800" b="1" dirty="0">
              <a:solidFill>
                <a:srgbClr val="96271E"/>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27D46C0-503F-62D4-0452-E7665E939CB9}"/>
              </a:ext>
            </a:extLst>
          </p:cNvPr>
          <p:cNvPicPr>
            <a:picLocks noChangeAspect="1"/>
          </p:cNvPicPr>
          <p:nvPr/>
        </p:nvPicPr>
        <p:blipFill>
          <a:blip r:embed="rId4"/>
          <a:stretch>
            <a:fillRect/>
          </a:stretch>
        </p:blipFill>
        <p:spPr>
          <a:xfrm>
            <a:off x="10186634" y="308997"/>
            <a:ext cx="1568188" cy="1518007"/>
          </a:xfrm>
          <a:prstGeom prst="rect">
            <a:avLst/>
          </a:prstGeom>
        </p:spPr>
      </p:pic>
      <p:pic>
        <p:nvPicPr>
          <p:cNvPr id="4" name="Picture 3">
            <a:extLst>
              <a:ext uri="{FF2B5EF4-FFF2-40B4-BE49-F238E27FC236}">
                <a16:creationId xmlns:a16="http://schemas.microsoft.com/office/drawing/2014/main" id="{3A48E62B-F099-F90F-84A6-D17BD6DA8999}"/>
              </a:ext>
            </a:extLst>
          </p:cNvPr>
          <p:cNvPicPr>
            <a:picLocks noChangeAspect="1"/>
          </p:cNvPicPr>
          <p:nvPr/>
        </p:nvPicPr>
        <p:blipFill>
          <a:blip r:embed="rId5"/>
          <a:stretch>
            <a:fillRect/>
          </a:stretch>
        </p:blipFill>
        <p:spPr>
          <a:xfrm>
            <a:off x="939567" y="5493506"/>
            <a:ext cx="1724266" cy="828791"/>
          </a:xfrm>
          <a:prstGeom prst="rect">
            <a:avLst/>
          </a:prstGeom>
        </p:spPr>
      </p:pic>
      <p:sp>
        <p:nvSpPr>
          <p:cNvPr id="5" name="Arrow: Right 4">
            <a:extLst>
              <a:ext uri="{FF2B5EF4-FFF2-40B4-BE49-F238E27FC236}">
                <a16:creationId xmlns:a16="http://schemas.microsoft.com/office/drawing/2014/main" id="{F549FBDF-43E8-99F4-77C4-12A37C3C25C0}"/>
              </a:ext>
            </a:extLst>
          </p:cNvPr>
          <p:cNvSpPr/>
          <p:nvPr/>
        </p:nvSpPr>
        <p:spPr>
          <a:xfrm>
            <a:off x="2903241" y="5721591"/>
            <a:ext cx="1515936" cy="3254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Arrow: Right 6">
            <a:extLst>
              <a:ext uri="{FF2B5EF4-FFF2-40B4-BE49-F238E27FC236}">
                <a16:creationId xmlns:a16="http://schemas.microsoft.com/office/drawing/2014/main" id="{9C634E12-BA67-49C4-C51C-F6ECAA5E9FBE}"/>
              </a:ext>
            </a:extLst>
          </p:cNvPr>
          <p:cNvSpPr/>
          <p:nvPr/>
        </p:nvSpPr>
        <p:spPr>
          <a:xfrm>
            <a:off x="6661967" y="5795702"/>
            <a:ext cx="1515936" cy="3254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4FB2F6F-B626-88D2-72EA-839F9542C79E}"/>
              </a:ext>
            </a:extLst>
          </p:cNvPr>
          <p:cNvPicPr>
            <a:picLocks noChangeAspect="1"/>
          </p:cNvPicPr>
          <p:nvPr/>
        </p:nvPicPr>
        <p:blipFill>
          <a:blip r:embed="rId6"/>
          <a:stretch>
            <a:fillRect/>
          </a:stretch>
        </p:blipFill>
        <p:spPr>
          <a:xfrm>
            <a:off x="4640736" y="5493506"/>
            <a:ext cx="1752846" cy="929863"/>
          </a:xfrm>
          <a:prstGeom prst="rect">
            <a:avLst/>
          </a:prstGeom>
        </p:spPr>
      </p:pic>
      <p:pic>
        <p:nvPicPr>
          <p:cNvPr id="9" name="Picture 8">
            <a:extLst>
              <a:ext uri="{FF2B5EF4-FFF2-40B4-BE49-F238E27FC236}">
                <a16:creationId xmlns:a16="http://schemas.microsoft.com/office/drawing/2014/main" id="{BD40BF99-F626-4CE4-4B70-138EDE0C9172}"/>
              </a:ext>
            </a:extLst>
          </p:cNvPr>
          <p:cNvPicPr>
            <a:picLocks noChangeAspect="1"/>
          </p:cNvPicPr>
          <p:nvPr/>
        </p:nvPicPr>
        <p:blipFill>
          <a:blip r:embed="rId7"/>
          <a:stretch>
            <a:fillRect/>
          </a:stretch>
        </p:blipFill>
        <p:spPr>
          <a:xfrm>
            <a:off x="8565613" y="5310645"/>
            <a:ext cx="1752845" cy="1295581"/>
          </a:xfrm>
          <a:prstGeom prst="rect">
            <a:avLst/>
          </a:prstGeom>
        </p:spPr>
      </p:pic>
    </p:spTree>
    <p:extLst>
      <p:ext uri="{BB962C8B-B14F-4D97-AF65-F5344CB8AC3E}">
        <p14:creationId xmlns:p14="http://schemas.microsoft.com/office/powerpoint/2010/main" val="248714593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DE7E-22C9-220C-F388-B70569B82EE1}"/>
              </a:ext>
            </a:extLst>
          </p:cNvPr>
          <p:cNvSpPr>
            <a:spLocks noGrp="1"/>
          </p:cNvSpPr>
          <p:nvPr>
            <p:ph type="ctrTitle"/>
          </p:nvPr>
        </p:nvSpPr>
        <p:spPr>
          <a:xfrm>
            <a:off x="945159" y="423501"/>
            <a:ext cx="9144000" cy="798716"/>
          </a:xfrm>
        </p:spPr>
        <p:txBody>
          <a:bodyPr/>
          <a:lstStyle/>
          <a:p>
            <a:pPr algn="l"/>
            <a:r>
              <a:rPr lang="en-US" sz="4400" b="1" dirty="0">
                <a:latin typeface="Arial" panose="020B0604020202020204" pitchFamily="34" charset="0"/>
                <a:ea typeface="+mn-ea"/>
                <a:cs typeface="Arial" panose="020B0604020202020204" pitchFamily="34" charset="0"/>
              </a:rPr>
              <a:t>SCDE Data Quality Reporting</a:t>
            </a:r>
          </a:p>
        </p:txBody>
      </p:sp>
      <p:sp>
        <p:nvSpPr>
          <p:cNvPr id="3" name="Subtitle 2">
            <a:extLst>
              <a:ext uri="{FF2B5EF4-FFF2-40B4-BE49-F238E27FC236}">
                <a16:creationId xmlns:a16="http://schemas.microsoft.com/office/drawing/2014/main" id="{C93C9677-5A33-5B69-BD90-CB9D16C04317}"/>
              </a:ext>
            </a:extLst>
          </p:cNvPr>
          <p:cNvSpPr>
            <a:spLocks noGrp="1"/>
          </p:cNvSpPr>
          <p:nvPr>
            <p:ph type="subTitle" idx="1"/>
          </p:nvPr>
        </p:nvSpPr>
        <p:spPr>
          <a:xfrm>
            <a:off x="945159" y="1652631"/>
            <a:ext cx="10136698" cy="4723002"/>
          </a:xfrm>
        </p:spPr>
        <p:txBody>
          <a:bodyPr>
            <a:normAutofit/>
          </a:bodyPr>
          <a:lstStyle/>
          <a:p>
            <a:pPr algn="l"/>
            <a:r>
              <a:rPr lang="en-US" sz="2800" b="1" u="sng" dirty="0">
                <a:solidFill>
                  <a:schemeClr val="accent1">
                    <a:lumMod val="50000"/>
                  </a:schemeClr>
                </a:solidFill>
                <a:latin typeface="Arial" panose="020B0604020202020204" pitchFamily="34" charset="0"/>
                <a:cs typeface="Arial" panose="020B0604020202020204" pitchFamily="34" charset="0"/>
              </a:rPr>
              <a:t>When</a:t>
            </a:r>
            <a:r>
              <a:rPr lang="en-US" sz="2800" b="1" dirty="0">
                <a:solidFill>
                  <a:schemeClr val="accent1">
                    <a:lumMod val="50000"/>
                  </a:schemeClr>
                </a:solidFill>
                <a:latin typeface="Arial" panose="020B0604020202020204" pitchFamily="34" charset="0"/>
                <a:cs typeface="Arial" panose="020B0604020202020204" pitchFamily="34" charset="0"/>
              </a:rPr>
              <a:t> do I Check Data Quality Reporting?</a:t>
            </a:r>
            <a:br>
              <a:rPr lang="en-US" sz="2800" b="1" dirty="0">
                <a:solidFill>
                  <a:schemeClr val="accent1">
                    <a:lumMod val="50000"/>
                  </a:schemeClr>
                </a:solidFill>
                <a:latin typeface="Arial" panose="020B0604020202020204" pitchFamily="34" charset="0"/>
                <a:cs typeface="Arial" panose="020B0604020202020204" pitchFamily="34" charset="0"/>
              </a:rPr>
            </a:br>
            <a:endParaRPr lang="en-US" sz="2800" b="1" dirty="0">
              <a:solidFill>
                <a:schemeClr val="accent1">
                  <a:lumMod val="50000"/>
                </a:schemeClr>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There will be 4 reporting periods during the year: QDC1-QDC4.</a:t>
            </a:r>
          </a:p>
          <a:p>
            <a:pPr marL="800100" lvl="1" indent="-342900" algn="l">
              <a:buFont typeface="Arial" panose="020B0604020202020204" pitchFamily="34" charset="0"/>
              <a:buChar char="•"/>
            </a:pPr>
            <a:r>
              <a:rPr lang="en-US" sz="1800" dirty="0">
                <a:latin typeface="Arial" panose="020B0604020202020204" pitchFamily="34" charset="0"/>
                <a:cs typeface="Arial" panose="020B0604020202020204" pitchFamily="34" charset="0"/>
              </a:rPr>
              <a:t>To find schedule: </a:t>
            </a:r>
            <a:r>
              <a:rPr lang="en-US" sz="1800" dirty="0">
                <a:latin typeface="Arial" panose="020B0604020202020204" pitchFamily="34" charset="0"/>
                <a:cs typeface="Arial" panose="020B0604020202020204" pitchFamily="34" charset="0"/>
                <a:hlinkClick r:id="rId3"/>
              </a:rPr>
              <a:t>SCDE Data Collection Schedule</a:t>
            </a:r>
            <a:endParaRPr lang="en-US" sz="18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Because reporting is not in real time, you will have to wait usually overnight to see any updates after correcting an error in PowerSchool.</a:t>
            </a:r>
          </a:p>
          <a:p>
            <a:pPr marL="342900" indent="-342900" algn="l">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27D46C0-503F-62D4-0452-E7665E939CB9}"/>
              </a:ext>
            </a:extLst>
          </p:cNvPr>
          <p:cNvPicPr>
            <a:picLocks noChangeAspect="1"/>
          </p:cNvPicPr>
          <p:nvPr/>
        </p:nvPicPr>
        <p:blipFill>
          <a:blip r:embed="rId4"/>
          <a:stretch>
            <a:fillRect/>
          </a:stretch>
        </p:blipFill>
        <p:spPr>
          <a:xfrm>
            <a:off x="10297763" y="274320"/>
            <a:ext cx="1568188" cy="1518007"/>
          </a:xfrm>
          <a:prstGeom prst="rect">
            <a:avLst/>
          </a:prstGeom>
        </p:spPr>
      </p:pic>
      <p:sp>
        <p:nvSpPr>
          <p:cNvPr id="5" name="TextBox 4">
            <a:extLst>
              <a:ext uri="{FF2B5EF4-FFF2-40B4-BE49-F238E27FC236}">
                <a16:creationId xmlns:a16="http://schemas.microsoft.com/office/drawing/2014/main" id="{9A21757D-F465-1221-8217-E7854215BF1B}"/>
              </a:ext>
            </a:extLst>
          </p:cNvPr>
          <p:cNvSpPr txBox="1"/>
          <p:nvPr/>
        </p:nvSpPr>
        <p:spPr>
          <a:xfrm>
            <a:off x="226502" y="6211669"/>
            <a:ext cx="93788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SCDE DQR User Manual Link to Resource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43774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DE7E-22C9-220C-F388-B70569B82EE1}"/>
              </a:ext>
            </a:extLst>
          </p:cNvPr>
          <p:cNvSpPr>
            <a:spLocks noGrp="1"/>
          </p:cNvSpPr>
          <p:nvPr>
            <p:ph type="ctrTitle"/>
          </p:nvPr>
        </p:nvSpPr>
        <p:spPr>
          <a:xfrm>
            <a:off x="945159" y="423501"/>
            <a:ext cx="9144000" cy="798716"/>
          </a:xfrm>
        </p:spPr>
        <p:txBody>
          <a:bodyPr>
            <a:noAutofit/>
          </a:bodyPr>
          <a:lstStyle/>
          <a:p>
            <a:pPr algn="l"/>
            <a:r>
              <a:rPr lang="en-US" sz="3200" b="1" dirty="0">
                <a:latin typeface="Arial" panose="020B0604020202020204" pitchFamily="34" charset="0"/>
                <a:ea typeface="+mn-ea"/>
                <a:cs typeface="Arial" panose="020B0604020202020204" pitchFamily="34" charset="0"/>
              </a:rPr>
              <a:t>Section and School Enrollment Audit Reports</a:t>
            </a:r>
          </a:p>
        </p:txBody>
      </p:sp>
      <p:sp>
        <p:nvSpPr>
          <p:cNvPr id="3" name="Subtitle 2">
            <a:extLst>
              <a:ext uri="{FF2B5EF4-FFF2-40B4-BE49-F238E27FC236}">
                <a16:creationId xmlns:a16="http://schemas.microsoft.com/office/drawing/2014/main" id="{C93C9677-5A33-5B69-BD90-CB9D16C04317}"/>
              </a:ext>
            </a:extLst>
          </p:cNvPr>
          <p:cNvSpPr>
            <a:spLocks noGrp="1"/>
          </p:cNvSpPr>
          <p:nvPr>
            <p:ph type="subTitle" idx="1"/>
          </p:nvPr>
        </p:nvSpPr>
        <p:spPr>
          <a:xfrm>
            <a:off x="945159" y="1518407"/>
            <a:ext cx="9373299" cy="4857226"/>
          </a:xfrm>
        </p:spPr>
        <p:txBody>
          <a:bodyPr>
            <a:normAutofit/>
          </a:bodyPr>
          <a:lstStyle/>
          <a:p>
            <a:pPr algn="l"/>
            <a:r>
              <a:rPr lang="en-US" sz="2800" b="1" u="sng" dirty="0">
                <a:solidFill>
                  <a:schemeClr val="accent1">
                    <a:lumMod val="50000"/>
                  </a:schemeClr>
                </a:solidFill>
                <a:latin typeface="Arial" panose="020B0604020202020204" pitchFamily="34" charset="0"/>
                <a:ea typeface="+mn-ea"/>
                <a:cs typeface="Arial" panose="020B0604020202020204" pitchFamily="34" charset="0"/>
              </a:rPr>
              <a:t>What</a:t>
            </a:r>
            <a:r>
              <a:rPr lang="en-US" sz="2800" b="1" dirty="0">
                <a:solidFill>
                  <a:schemeClr val="accent1">
                    <a:lumMod val="50000"/>
                  </a:schemeClr>
                </a:solidFill>
                <a:latin typeface="Arial" panose="020B0604020202020204" pitchFamily="34" charset="0"/>
                <a:ea typeface="+mn-ea"/>
                <a:cs typeface="Arial" panose="020B0604020202020204" pitchFamily="34" charset="0"/>
              </a:rPr>
              <a:t> are the Section &amp; School Enrollment Audit Reports?</a:t>
            </a:r>
          </a:p>
          <a:p>
            <a:pPr algn="just"/>
            <a:endParaRPr lang="en-US" dirty="0">
              <a:latin typeface="Arial" panose="020B0604020202020204" pitchFamily="34" charset="0"/>
              <a:cs typeface="Arial" panose="020B0604020202020204" pitchFamily="34" charset="0"/>
            </a:endParaRPr>
          </a:p>
          <a:p>
            <a:pPr algn="l"/>
            <a:r>
              <a:rPr lang="en-US" b="1" dirty="0">
                <a:latin typeface="Arial" panose="020B0604020202020204" pitchFamily="34" charset="0"/>
                <a:cs typeface="Arial" panose="020B0604020202020204" pitchFamily="34" charset="0"/>
              </a:rPr>
              <a:t>School Enrollment Audit </a:t>
            </a:r>
            <a:r>
              <a:rPr lang="en-US" dirty="0">
                <a:latin typeface="Arial" panose="020B0604020202020204" pitchFamily="34" charset="0"/>
                <a:cs typeface="Arial" panose="020B0604020202020204" pitchFamily="34" charset="0"/>
              </a:rPr>
              <a:t>is a report of possible school enrollment errors. Includes students with enrollment date overlap or misalignment. </a:t>
            </a:r>
          </a:p>
          <a:p>
            <a:pPr algn="l"/>
            <a:r>
              <a:rPr lang="en-US" dirty="0">
                <a:latin typeface="Arial" panose="020B0604020202020204" pitchFamily="34" charset="0"/>
                <a:cs typeface="Arial" panose="020B0604020202020204" pitchFamily="34" charset="0"/>
              </a:rPr>
              <a:t>	</a:t>
            </a:r>
          </a:p>
          <a:p>
            <a:pPr algn="just"/>
            <a:r>
              <a:rPr lang="en-US" b="1" dirty="0">
                <a:latin typeface="Arial" panose="020B0604020202020204" pitchFamily="34" charset="0"/>
                <a:cs typeface="Arial" panose="020B0604020202020204" pitchFamily="34" charset="0"/>
              </a:rPr>
              <a:t>Section Enrollment Audit </a:t>
            </a:r>
            <a:r>
              <a:rPr lang="en-US" dirty="0">
                <a:latin typeface="Arial" panose="020B0604020202020204" pitchFamily="34" charset="0"/>
                <a:cs typeface="Arial" panose="020B0604020202020204" pitchFamily="34" charset="0"/>
              </a:rPr>
              <a:t>is a report of possible section enrollment errors. Includes errors for student schedule dates.</a:t>
            </a:r>
          </a:p>
        </p:txBody>
      </p:sp>
    </p:spTree>
    <p:extLst>
      <p:ext uri="{BB962C8B-B14F-4D97-AF65-F5344CB8AC3E}">
        <p14:creationId xmlns:p14="http://schemas.microsoft.com/office/powerpoint/2010/main" val="2830190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390764-8706-A124-7DC4-79AD52DCBB7B}"/>
              </a:ext>
            </a:extLst>
          </p:cNvPr>
          <p:cNvPicPr>
            <a:picLocks noChangeAspect="1"/>
          </p:cNvPicPr>
          <p:nvPr/>
        </p:nvPicPr>
        <p:blipFill>
          <a:blip r:embed="rId2">
            <a:alphaModFix amt="20000"/>
          </a:blip>
          <a:stretch>
            <a:fillRect/>
          </a:stretch>
        </p:blipFill>
        <p:spPr>
          <a:xfrm>
            <a:off x="5219237" y="2417819"/>
            <a:ext cx="6407987" cy="3633648"/>
          </a:xfrm>
          <a:prstGeom prst="rect">
            <a:avLst/>
          </a:prstGeom>
        </p:spPr>
      </p:pic>
      <p:sp>
        <p:nvSpPr>
          <p:cNvPr id="8" name="TextBox 7">
            <a:extLst>
              <a:ext uri="{FF2B5EF4-FFF2-40B4-BE49-F238E27FC236}">
                <a16:creationId xmlns:a16="http://schemas.microsoft.com/office/drawing/2014/main" id="{C1DDD884-5991-44C0-8C6D-375BE3535107}"/>
              </a:ext>
            </a:extLst>
          </p:cNvPr>
          <p:cNvSpPr txBox="1"/>
          <p:nvPr/>
        </p:nvSpPr>
        <p:spPr>
          <a:xfrm>
            <a:off x="355559" y="1032029"/>
            <a:ext cx="9308559" cy="2277547"/>
          </a:xfrm>
          <a:prstGeom prst="rect">
            <a:avLst/>
          </a:prstGeom>
          <a:noFill/>
        </p:spPr>
        <p:txBody>
          <a:bodyPr wrap="square" rtlCol="0">
            <a:spAutoFit/>
          </a:bodyPr>
          <a:lstStyle/>
          <a:p>
            <a:pPr defTabSz="1219170">
              <a:buClr>
                <a:srgbClr val="000000"/>
              </a:buClr>
            </a:pPr>
            <a:r>
              <a:rPr lang="en-US" kern="0" dirty="0">
                <a:solidFill>
                  <a:srgbClr val="393231"/>
                </a:solidFill>
                <a:latin typeface="Calibri" panose="020F0502020204030204" pitchFamily="34" charset="0"/>
                <a:cs typeface="Calibri" panose="020F0502020204030204" pitchFamily="34" charset="0"/>
                <a:sym typeface="Arial"/>
              </a:rPr>
              <a:t>Cycle Days can be named and sorted.</a:t>
            </a:r>
          </a:p>
          <a:p>
            <a:pPr marL="342891" indent="-342891" defTabSz="1219170">
              <a:buClr>
                <a:srgbClr val="000000"/>
              </a:buClr>
              <a:buFont typeface="+mj-lt"/>
              <a:buAutoNum type="arabicPeriod"/>
            </a:pPr>
            <a:r>
              <a:rPr lang="en-US" sz="1400" i="1" kern="0" dirty="0">
                <a:solidFill>
                  <a:srgbClr val="000000"/>
                </a:solidFill>
                <a:latin typeface="Calibri" panose="020F0502020204030204" pitchFamily="34" charset="0"/>
                <a:cs typeface="Calibri" panose="020F0502020204030204" pitchFamily="34" charset="0"/>
                <a:sym typeface="Arial"/>
              </a:rPr>
              <a:t>Start Page &gt; School &gt; Days </a:t>
            </a:r>
            <a:r>
              <a:rPr lang="en-US" sz="1400" kern="0" dirty="0">
                <a:solidFill>
                  <a:srgbClr val="000000"/>
                </a:solidFill>
                <a:latin typeface="Calibri" panose="020F0502020204030204" pitchFamily="34" charset="0"/>
                <a:cs typeface="Calibri" panose="020F0502020204030204" pitchFamily="34" charset="0"/>
                <a:sym typeface="Arial"/>
              </a:rPr>
              <a:t>(under </a:t>
            </a:r>
            <a:r>
              <a:rPr lang="en-US" sz="1400" b="1" kern="0" dirty="0">
                <a:solidFill>
                  <a:srgbClr val="000000"/>
                </a:solidFill>
                <a:latin typeface="Calibri" panose="020F0502020204030204" pitchFamily="34" charset="0"/>
                <a:cs typeface="Calibri" panose="020F0502020204030204" pitchFamily="34" charset="0"/>
                <a:sym typeface="Arial"/>
              </a:rPr>
              <a:t>Scheduling</a:t>
            </a:r>
            <a:r>
              <a:rPr lang="en-US" sz="1400" kern="0" dirty="0">
                <a:solidFill>
                  <a:srgbClr val="000000"/>
                </a:solidFill>
                <a:latin typeface="Calibri" panose="020F0502020204030204" pitchFamily="34" charset="0"/>
                <a:cs typeface="Calibri" panose="020F0502020204030204" pitchFamily="34" charset="0"/>
                <a:sym typeface="Arial"/>
              </a:rPr>
              <a:t> header)  </a:t>
            </a:r>
          </a:p>
          <a:p>
            <a:pPr marL="342891" indent="-342891" defTabSz="1219170">
              <a:buClr>
                <a:srgbClr val="000000"/>
              </a:buClr>
              <a:buFont typeface="+mj-lt"/>
              <a:buAutoNum type="arabicPeriod"/>
            </a:pPr>
            <a:r>
              <a:rPr lang="en-US" sz="1400" kern="0" dirty="0">
                <a:solidFill>
                  <a:srgbClr val="000000"/>
                </a:solidFill>
                <a:latin typeface="Calibri" panose="020F0502020204030204" pitchFamily="34" charset="0"/>
                <a:cs typeface="Calibri" panose="020F0502020204030204" pitchFamily="34" charset="0"/>
                <a:sym typeface="Arial"/>
              </a:rPr>
              <a:t>To Re-name a Day, click on the Day Letter </a:t>
            </a:r>
            <a:r>
              <a:rPr lang="en-US" sz="1400" b="1" kern="0" dirty="0">
                <a:solidFill>
                  <a:srgbClr val="000000"/>
                </a:solidFill>
                <a:latin typeface="Calibri" panose="020F0502020204030204" pitchFamily="34" charset="0"/>
                <a:cs typeface="Calibri" panose="020F0502020204030204" pitchFamily="34" charset="0"/>
                <a:sym typeface="Arial"/>
              </a:rPr>
              <a:t>Name</a:t>
            </a:r>
            <a:r>
              <a:rPr lang="en-US" sz="1400" kern="0" dirty="0">
                <a:solidFill>
                  <a:srgbClr val="000000"/>
                </a:solidFill>
                <a:latin typeface="Calibri" panose="020F0502020204030204" pitchFamily="34" charset="0"/>
                <a:cs typeface="Calibri" panose="020F0502020204030204" pitchFamily="34" charset="0"/>
                <a:sym typeface="Arial"/>
              </a:rPr>
              <a:t> or </a:t>
            </a:r>
            <a:r>
              <a:rPr lang="en-US" sz="1400" b="1" kern="0" dirty="0">
                <a:solidFill>
                  <a:srgbClr val="000000"/>
                </a:solidFill>
                <a:latin typeface="Calibri" panose="020F0502020204030204" pitchFamily="34" charset="0"/>
                <a:cs typeface="Calibri" panose="020F0502020204030204" pitchFamily="34" charset="0"/>
                <a:sym typeface="Arial"/>
              </a:rPr>
              <a:t>Abbreviation</a:t>
            </a:r>
            <a:endParaRPr lang="en-US" sz="1400" kern="0" dirty="0">
              <a:solidFill>
                <a:srgbClr val="000000"/>
              </a:solidFill>
              <a:latin typeface="Calibri" panose="020F0502020204030204" pitchFamily="34" charset="0"/>
              <a:cs typeface="Calibri" panose="020F0502020204030204" pitchFamily="34" charset="0"/>
              <a:sym typeface="Arial"/>
            </a:endParaRPr>
          </a:p>
          <a:p>
            <a:pPr marL="342891" indent="-342891" defTabSz="1219170">
              <a:buClr>
                <a:srgbClr val="000000"/>
              </a:buClr>
              <a:buFont typeface="+mj-lt"/>
              <a:buAutoNum type="arabicPeriod"/>
            </a:pPr>
            <a:r>
              <a:rPr lang="en-US" sz="1400" kern="0" dirty="0">
                <a:solidFill>
                  <a:srgbClr val="000000"/>
                </a:solidFill>
                <a:latin typeface="Calibri" panose="020F0502020204030204" pitchFamily="34" charset="0"/>
                <a:cs typeface="Calibri" panose="020F0502020204030204" pitchFamily="34" charset="0"/>
                <a:sym typeface="Arial"/>
              </a:rPr>
              <a:t>To sort the Days, click and drag the three lines to create the desired order.  The Day Sort impacts functions in PowerSchool including the order in which classes appear on Report Card Templates and Class Rosters (PDF) Reports.</a:t>
            </a:r>
          </a:p>
          <a:p>
            <a:pPr defTabSz="1219170">
              <a:buClr>
                <a:srgbClr val="000000"/>
              </a:buClr>
            </a:pPr>
            <a:endParaRPr lang="en-US" b="1" kern="0" dirty="0">
              <a:solidFill>
                <a:srgbClr val="000000"/>
              </a:solidFill>
              <a:latin typeface="Calibri" panose="020F0502020204030204" pitchFamily="34" charset="0"/>
              <a:cs typeface="Calibri" panose="020F0502020204030204" pitchFamily="34" charset="0"/>
              <a:sym typeface="Arial"/>
            </a:endParaRPr>
          </a:p>
          <a:p>
            <a:pPr defTabSz="1219170">
              <a:buClr>
                <a:srgbClr val="000000"/>
              </a:buClr>
            </a:pPr>
            <a:r>
              <a:rPr lang="en-US" b="1" kern="0" dirty="0">
                <a:solidFill>
                  <a:srgbClr val="000000"/>
                </a:solidFill>
                <a:latin typeface="Calibri" panose="020F0502020204030204" pitchFamily="34" charset="0"/>
                <a:cs typeface="Calibri" panose="020F0502020204030204" pitchFamily="34" charset="0"/>
                <a:sym typeface="Arial"/>
              </a:rPr>
              <a:t>Recommendation: </a:t>
            </a:r>
            <a:r>
              <a:rPr lang="en-US" sz="1400" kern="0" dirty="0">
                <a:solidFill>
                  <a:srgbClr val="000000"/>
                </a:solidFill>
                <a:latin typeface="Calibri" panose="020F0502020204030204" pitchFamily="34" charset="0"/>
                <a:cs typeface="Calibri" panose="020F0502020204030204" pitchFamily="34" charset="0"/>
                <a:sym typeface="Arial"/>
              </a:rPr>
              <a:t>Use naming conventions to easily identify which Days are associated with which rotations (A Day, B Day C Day or Blue Day, Gold Day, or Leap Day)</a:t>
            </a:r>
            <a:r>
              <a:rPr lang="en-US" kern="0" dirty="0">
                <a:solidFill>
                  <a:srgbClr val="000000"/>
                </a:solidFill>
                <a:latin typeface="Calibri" panose="020F0502020204030204" pitchFamily="34" charset="0"/>
                <a:cs typeface="Calibri" panose="020F0502020204030204" pitchFamily="34" charset="0"/>
                <a:sym typeface="Arial"/>
              </a:rPr>
              <a:t>.</a:t>
            </a:r>
          </a:p>
          <a:p>
            <a:pPr marL="285744" indent="-285744" defTabSz="1219170">
              <a:buClr>
                <a:srgbClr val="000000"/>
              </a:buClr>
              <a:buFont typeface="Wingdings" panose="05000000000000000000" pitchFamily="2" charset="2"/>
              <a:buChar char="§"/>
            </a:pPr>
            <a:endParaRPr lang="en-US" sz="1400" kern="0" dirty="0">
              <a:solidFill>
                <a:srgbClr val="000000"/>
              </a:solidFill>
              <a:latin typeface="Arial"/>
              <a:cs typeface="Arial"/>
              <a:sym typeface="Arial"/>
            </a:endParaRPr>
          </a:p>
        </p:txBody>
      </p:sp>
      <p:sp>
        <p:nvSpPr>
          <p:cNvPr id="6" name="Title 1">
            <a:extLst>
              <a:ext uri="{FF2B5EF4-FFF2-40B4-BE49-F238E27FC236}">
                <a16:creationId xmlns:a16="http://schemas.microsoft.com/office/drawing/2014/main" id="{13D91E29-55B8-D6FF-91D6-05AE48D86192}"/>
              </a:ext>
            </a:extLst>
          </p:cNvPr>
          <p:cNvSpPr txBox="1">
            <a:spLocks/>
          </p:cNvSpPr>
          <p:nvPr/>
        </p:nvSpPr>
        <p:spPr>
          <a:xfrm>
            <a:off x="-188442" y="122109"/>
            <a:ext cx="12568883" cy="800681"/>
          </a:xfrm>
          <a:prstGeom prst="rect">
            <a:avLst/>
          </a:prstGeom>
          <a:solidFill>
            <a:schemeClr val="accent1">
              <a:lumMod val="20000"/>
              <a:lumOff val="8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sz="4400" b="1" dirty="0">
                <a:solidFill>
                  <a:srgbClr val="5F5B52"/>
                </a:solidFill>
                <a:latin typeface="Calibri" panose="020F0502020204030204" pitchFamily="34" charset="0"/>
                <a:cs typeface="Calibri" panose="020F0502020204030204" pitchFamily="34" charset="0"/>
                <a:sym typeface="Arial"/>
              </a:rPr>
              <a:t>   Cycle Days:  Renaming and Sorting</a:t>
            </a:r>
            <a:endParaRPr lang="en-US" b="1" dirty="0">
              <a:solidFill>
                <a:srgbClr val="5F5B52"/>
              </a:solidFill>
              <a:latin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D13D54C4-C963-7646-E425-D03179958AC7}"/>
              </a:ext>
            </a:extLst>
          </p:cNvPr>
          <p:cNvPicPr>
            <a:picLocks noChangeAspect="1"/>
          </p:cNvPicPr>
          <p:nvPr/>
        </p:nvPicPr>
        <p:blipFill>
          <a:blip r:embed="rId3"/>
          <a:stretch>
            <a:fillRect/>
          </a:stretch>
        </p:blipFill>
        <p:spPr>
          <a:xfrm>
            <a:off x="816953" y="4003592"/>
            <a:ext cx="6010275" cy="2047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3653529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DE7E-22C9-220C-F388-B70569B82EE1}"/>
              </a:ext>
            </a:extLst>
          </p:cNvPr>
          <p:cNvSpPr>
            <a:spLocks noGrp="1"/>
          </p:cNvSpPr>
          <p:nvPr>
            <p:ph type="ctrTitle"/>
          </p:nvPr>
        </p:nvSpPr>
        <p:spPr>
          <a:xfrm>
            <a:off x="945159" y="423501"/>
            <a:ext cx="9144000" cy="798716"/>
          </a:xfrm>
        </p:spPr>
        <p:txBody>
          <a:bodyPr>
            <a:noAutofit/>
          </a:bodyPr>
          <a:lstStyle/>
          <a:p>
            <a:pPr algn="l"/>
            <a:r>
              <a:rPr lang="en-US" sz="3200" b="1" dirty="0">
                <a:latin typeface="Arial" panose="020B0604020202020204" pitchFamily="34" charset="0"/>
                <a:ea typeface="+mn-ea"/>
                <a:cs typeface="Arial" panose="020B0604020202020204" pitchFamily="34" charset="0"/>
              </a:rPr>
              <a:t>Section and School Enrollment Audit Reports</a:t>
            </a:r>
          </a:p>
        </p:txBody>
      </p:sp>
      <p:sp>
        <p:nvSpPr>
          <p:cNvPr id="3" name="Subtitle 2">
            <a:extLst>
              <a:ext uri="{FF2B5EF4-FFF2-40B4-BE49-F238E27FC236}">
                <a16:creationId xmlns:a16="http://schemas.microsoft.com/office/drawing/2014/main" id="{C93C9677-5A33-5B69-BD90-CB9D16C04317}"/>
              </a:ext>
            </a:extLst>
          </p:cNvPr>
          <p:cNvSpPr>
            <a:spLocks noGrp="1"/>
          </p:cNvSpPr>
          <p:nvPr>
            <p:ph type="subTitle" idx="1"/>
          </p:nvPr>
        </p:nvSpPr>
        <p:spPr>
          <a:xfrm>
            <a:off x="945159" y="1518407"/>
            <a:ext cx="9373299" cy="4857226"/>
          </a:xfrm>
        </p:spPr>
        <p:txBody>
          <a:bodyPr>
            <a:normAutofit/>
          </a:bodyPr>
          <a:lstStyle/>
          <a:p>
            <a:pPr algn="l"/>
            <a:r>
              <a:rPr lang="en-US" sz="2800" b="1" u="sng" dirty="0">
                <a:solidFill>
                  <a:schemeClr val="accent1">
                    <a:lumMod val="50000"/>
                  </a:schemeClr>
                </a:solidFill>
                <a:latin typeface="Arial" panose="020B0604020202020204" pitchFamily="34" charset="0"/>
                <a:ea typeface="+mn-ea"/>
                <a:cs typeface="Arial" panose="020B0604020202020204" pitchFamily="34" charset="0"/>
              </a:rPr>
              <a:t>Where</a:t>
            </a:r>
            <a:r>
              <a:rPr lang="en-US" sz="2800" b="1" dirty="0">
                <a:solidFill>
                  <a:schemeClr val="accent1">
                    <a:lumMod val="50000"/>
                  </a:schemeClr>
                </a:solidFill>
                <a:latin typeface="Arial" panose="020B0604020202020204" pitchFamily="34" charset="0"/>
                <a:ea typeface="+mn-ea"/>
                <a:cs typeface="Arial" panose="020B0604020202020204" pitchFamily="34" charset="0"/>
              </a:rPr>
              <a:t> are the Section &amp; School Enrollment Audit Reports found?</a:t>
            </a:r>
          </a:p>
          <a:p>
            <a:pPr algn="just"/>
            <a:endParaRPr lang="en-US" dirty="0">
              <a:latin typeface="Arial" panose="020B0604020202020204" pitchFamily="34" charset="0"/>
              <a:cs typeface="Arial" panose="020B0604020202020204" pitchFamily="34" charset="0"/>
            </a:endParaRPr>
          </a:p>
          <a:p>
            <a:pPr marL="457200" indent="-457200" algn="l">
              <a:buAutoNum type="arabicPeriod"/>
            </a:pPr>
            <a:r>
              <a:rPr lang="en-US" dirty="0">
                <a:latin typeface="Arial" panose="020B0604020202020204" pitchFamily="34" charset="0"/>
                <a:cs typeface="Arial" panose="020B0604020202020204" pitchFamily="34" charset="0"/>
              </a:rPr>
              <a:t>From your </a:t>
            </a:r>
            <a:r>
              <a:rPr lang="en-US" b="1" dirty="0">
                <a:latin typeface="Arial" panose="020B0604020202020204" pitchFamily="34" charset="0"/>
                <a:cs typeface="Arial" panose="020B0604020202020204" pitchFamily="34" charset="0"/>
              </a:rPr>
              <a:t>Home Page </a:t>
            </a:r>
          </a:p>
          <a:p>
            <a:pPr marL="457200" indent="-457200" algn="l">
              <a:buAutoNum type="arabicPeriod"/>
            </a:pPr>
            <a:r>
              <a:rPr lang="en-US" dirty="0">
                <a:latin typeface="Arial" panose="020B0604020202020204" pitchFamily="34" charset="0"/>
                <a:cs typeface="Arial" panose="020B0604020202020204" pitchFamily="34" charset="0"/>
              </a:rPr>
              <a:t>Go to </a:t>
            </a:r>
            <a:r>
              <a:rPr lang="en-US" b="1" dirty="0">
                <a:latin typeface="Arial" panose="020B0604020202020204" pitchFamily="34" charset="0"/>
                <a:cs typeface="Arial" panose="020B0604020202020204" pitchFamily="34" charset="0"/>
              </a:rPr>
              <a:t>System Reports </a:t>
            </a:r>
          </a:p>
          <a:p>
            <a:pPr marL="457200" indent="-457200" algn="l">
              <a:buAutoNum type="arabicPeriod"/>
            </a:pPr>
            <a:r>
              <a:rPr lang="en-US" dirty="0">
                <a:latin typeface="Arial" panose="020B0604020202020204" pitchFamily="34" charset="0"/>
                <a:cs typeface="Arial" panose="020B0604020202020204" pitchFamily="34" charset="0"/>
              </a:rPr>
              <a:t>Under </a:t>
            </a:r>
            <a:r>
              <a:rPr lang="en-US" i="1" dirty="0">
                <a:latin typeface="Arial" panose="020B0604020202020204" pitchFamily="34" charset="0"/>
                <a:cs typeface="Arial" panose="020B0604020202020204" pitchFamily="34" charset="0"/>
              </a:rPr>
              <a:t>Membership and Enrollment Header</a:t>
            </a:r>
            <a:r>
              <a:rPr lang="en-US" dirty="0">
                <a:latin typeface="Arial" panose="020B0604020202020204" pitchFamily="34" charset="0"/>
                <a:cs typeface="Arial" panose="020B0604020202020204" pitchFamily="34" charset="0"/>
              </a:rPr>
              <a:t>, click </a:t>
            </a:r>
            <a:r>
              <a:rPr lang="en-US" b="1" dirty="0">
                <a:latin typeface="Arial" panose="020B0604020202020204" pitchFamily="34" charset="0"/>
                <a:cs typeface="Arial" panose="020B0604020202020204" pitchFamily="34" charset="0"/>
              </a:rPr>
              <a:t>School Enrollment Audit</a:t>
            </a:r>
            <a:r>
              <a:rPr lang="en-US" dirty="0">
                <a:latin typeface="Arial" panose="020B0604020202020204" pitchFamily="34" charset="0"/>
                <a:cs typeface="Arial" panose="020B0604020202020204" pitchFamily="34" charset="0"/>
              </a:rPr>
              <a:t> or </a:t>
            </a:r>
            <a:r>
              <a:rPr lang="en-US" b="1" dirty="0">
                <a:latin typeface="Arial" panose="020B0604020202020204" pitchFamily="34" charset="0"/>
                <a:cs typeface="Arial" panose="020B0604020202020204" pitchFamily="34" charset="0"/>
              </a:rPr>
              <a:t>Section Enrollment Audit</a:t>
            </a:r>
          </a:p>
        </p:txBody>
      </p:sp>
    </p:spTree>
    <p:extLst>
      <p:ext uri="{BB962C8B-B14F-4D97-AF65-F5344CB8AC3E}">
        <p14:creationId xmlns:p14="http://schemas.microsoft.com/office/powerpoint/2010/main" val="87892519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DE7E-22C9-220C-F388-B70569B82EE1}"/>
              </a:ext>
            </a:extLst>
          </p:cNvPr>
          <p:cNvSpPr>
            <a:spLocks noGrp="1"/>
          </p:cNvSpPr>
          <p:nvPr>
            <p:ph type="ctrTitle"/>
          </p:nvPr>
        </p:nvSpPr>
        <p:spPr>
          <a:xfrm>
            <a:off x="945159" y="423501"/>
            <a:ext cx="9144000" cy="798716"/>
          </a:xfrm>
        </p:spPr>
        <p:txBody>
          <a:bodyPr>
            <a:noAutofit/>
          </a:bodyPr>
          <a:lstStyle/>
          <a:p>
            <a:pPr algn="l"/>
            <a:r>
              <a:rPr lang="en-US" sz="3200" b="1" dirty="0">
                <a:latin typeface="Arial" panose="020B0604020202020204" pitchFamily="34" charset="0"/>
                <a:ea typeface="+mn-ea"/>
                <a:cs typeface="Arial" panose="020B0604020202020204" pitchFamily="34" charset="0"/>
              </a:rPr>
              <a:t>Section and School Enrollment Audit Reports</a:t>
            </a:r>
          </a:p>
        </p:txBody>
      </p:sp>
      <p:sp>
        <p:nvSpPr>
          <p:cNvPr id="3" name="Subtitle 2">
            <a:extLst>
              <a:ext uri="{FF2B5EF4-FFF2-40B4-BE49-F238E27FC236}">
                <a16:creationId xmlns:a16="http://schemas.microsoft.com/office/drawing/2014/main" id="{C93C9677-5A33-5B69-BD90-CB9D16C04317}"/>
              </a:ext>
            </a:extLst>
          </p:cNvPr>
          <p:cNvSpPr>
            <a:spLocks noGrp="1"/>
          </p:cNvSpPr>
          <p:nvPr>
            <p:ph type="subTitle" idx="1"/>
          </p:nvPr>
        </p:nvSpPr>
        <p:spPr>
          <a:xfrm>
            <a:off x="945159" y="1518407"/>
            <a:ext cx="9373299" cy="4857226"/>
          </a:xfrm>
        </p:spPr>
        <p:txBody>
          <a:bodyPr>
            <a:normAutofit/>
          </a:bodyPr>
          <a:lstStyle/>
          <a:p>
            <a:pPr algn="l">
              <a:lnSpc>
                <a:spcPct val="120000"/>
              </a:lnSpc>
            </a:pPr>
            <a:r>
              <a:rPr lang="en-US" sz="2800" b="1" u="sng" dirty="0">
                <a:solidFill>
                  <a:schemeClr val="accent1">
                    <a:lumMod val="50000"/>
                  </a:schemeClr>
                </a:solidFill>
                <a:latin typeface="Arial" panose="020B0604020202020204" pitchFamily="34" charset="0"/>
                <a:ea typeface="+mn-ea"/>
                <a:cs typeface="Arial" panose="020B0604020202020204" pitchFamily="34" charset="0"/>
              </a:rPr>
              <a:t>When do I check</a:t>
            </a:r>
            <a:r>
              <a:rPr lang="en-US" sz="2800" b="1" dirty="0">
                <a:solidFill>
                  <a:schemeClr val="accent1">
                    <a:lumMod val="50000"/>
                  </a:schemeClr>
                </a:solidFill>
                <a:latin typeface="Arial" panose="020B0604020202020204" pitchFamily="34" charset="0"/>
                <a:ea typeface="+mn-ea"/>
                <a:cs typeface="Arial" panose="020B0604020202020204" pitchFamily="34" charset="0"/>
              </a:rPr>
              <a:t> the Section &amp; School Enrollment Audit Reports?</a:t>
            </a:r>
          </a:p>
          <a:p>
            <a:pPr algn="just"/>
            <a:endParaRPr lang="en-US"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Check enrollment and section audits often, especially during high enrollment periods. </a:t>
            </a:r>
          </a:p>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Must be cleared and maintained.</a:t>
            </a:r>
          </a:p>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Having School Enrollment Audits </a:t>
            </a:r>
            <a:r>
              <a:rPr lang="en-US" b="1" i="1" dirty="0">
                <a:latin typeface="Arial" panose="020B0604020202020204" pitchFamily="34" charset="0"/>
                <a:cs typeface="Arial" panose="020B0604020202020204" pitchFamily="34" charset="0"/>
              </a:rPr>
              <a:t>may</a:t>
            </a:r>
            <a:r>
              <a:rPr lang="en-US" dirty="0">
                <a:latin typeface="Arial" panose="020B0604020202020204" pitchFamily="34" charset="0"/>
                <a:cs typeface="Arial" panose="020B0604020202020204" pitchFamily="34" charset="0"/>
              </a:rPr>
              <a:t> result in delay of student records being synced with Enrich.</a:t>
            </a:r>
          </a:p>
        </p:txBody>
      </p:sp>
    </p:spTree>
    <p:extLst>
      <p:ext uri="{BB962C8B-B14F-4D97-AF65-F5344CB8AC3E}">
        <p14:creationId xmlns:p14="http://schemas.microsoft.com/office/powerpoint/2010/main" val="39387280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DE7E-22C9-220C-F388-B70569B82EE1}"/>
              </a:ext>
            </a:extLst>
          </p:cNvPr>
          <p:cNvSpPr>
            <a:spLocks noGrp="1"/>
          </p:cNvSpPr>
          <p:nvPr>
            <p:ph type="ctrTitle"/>
          </p:nvPr>
        </p:nvSpPr>
        <p:spPr>
          <a:xfrm>
            <a:off x="945159" y="423501"/>
            <a:ext cx="9144000" cy="798716"/>
          </a:xfrm>
        </p:spPr>
        <p:txBody>
          <a:bodyPr>
            <a:noAutofit/>
          </a:bodyPr>
          <a:lstStyle/>
          <a:p>
            <a:pPr algn="l"/>
            <a:r>
              <a:rPr lang="en-US" sz="3200" b="1" dirty="0">
                <a:latin typeface="Arial" panose="020B0604020202020204" pitchFamily="34" charset="0"/>
                <a:ea typeface="+mn-ea"/>
                <a:cs typeface="Arial" panose="020B0604020202020204" pitchFamily="34" charset="0"/>
              </a:rPr>
              <a:t>Section and School Enrollment Audit Reports</a:t>
            </a:r>
          </a:p>
        </p:txBody>
      </p:sp>
      <p:sp>
        <p:nvSpPr>
          <p:cNvPr id="3" name="Subtitle 2">
            <a:extLst>
              <a:ext uri="{FF2B5EF4-FFF2-40B4-BE49-F238E27FC236}">
                <a16:creationId xmlns:a16="http://schemas.microsoft.com/office/drawing/2014/main" id="{C93C9677-5A33-5B69-BD90-CB9D16C04317}"/>
              </a:ext>
            </a:extLst>
          </p:cNvPr>
          <p:cNvSpPr>
            <a:spLocks noGrp="1"/>
          </p:cNvSpPr>
          <p:nvPr>
            <p:ph type="subTitle" idx="1"/>
          </p:nvPr>
        </p:nvSpPr>
        <p:spPr>
          <a:xfrm>
            <a:off x="945159" y="1518407"/>
            <a:ext cx="9373299" cy="4857226"/>
          </a:xfrm>
        </p:spPr>
        <p:txBody>
          <a:bodyPr>
            <a:normAutofit fontScale="85000" lnSpcReduction="10000"/>
          </a:bodyPr>
          <a:lstStyle/>
          <a:p>
            <a:pPr algn="l">
              <a:lnSpc>
                <a:spcPct val="120000"/>
              </a:lnSpc>
            </a:pPr>
            <a:r>
              <a:rPr lang="en-US" sz="2800" b="1" u="sng" dirty="0">
                <a:solidFill>
                  <a:schemeClr val="accent1">
                    <a:lumMod val="50000"/>
                  </a:schemeClr>
                </a:solidFill>
                <a:latin typeface="Arial" panose="020B0604020202020204" pitchFamily="34" charset="0"/>
                <a:ea typeface="+mn-ea"/>
                <a:cs typeface="Arial" panose="020B0604020202020204" pitchFamily="34" charset="0"/>
              </a:rPr>
              <a:t>How</a:t>
            </a:r>
            <a:r>
              <a:rPr lang="en-US" sz="2800" b="1" dirty="0">
                <a:solidFill>
                  <a:schemeClr val="accent1">
                    <a:lumMod val="50000"/>
                  </a:schemeClr>
                </a:solidFill>
                <a:latin typeface="Arial" panose="020B0604020202020204" pitchFamily="34" charset="0"/>
                <a:ea typeface="+mn-ea"/>
                <a:cs typeface="Arial" panose="020B0604020202020204" pitchFamily="34" charset="0"/>
              </a:rPr>
              <a:t> do I clear the Section &amp; School Enrollment Audit Errors?</a:t>
            </a:r>
          </a:p>
          <a:p>
            <a:pPr algn="l">
              <a:lnSpc>
                <a:spcPct val="120000"/>
              </a:lnSpc>
            </a:pPr>
            <a:endParaRPr lang="en-US" sz="2800" b="1" dirty="0">
              <a:solidFill>
                <a:srgbClr val="96271E"/>
              </a:solidFill>
              <a:latin typeface="Arial" panose="020B0604020202020204" pitchFamily="34" charset="0"/>
              <a:ea typeface="+mn-ea"/>
              <a:cs typeface="Arial" panose="020B0604020202020204" pitchFamily="34" charset="0"/>
            </a:endParaRPr>
          </a:p>
          <a:p>
            <a:pPr algn="l"/>
            <a:r>
              <a:rPr lang="en-US" sz="2800" b="1" dirty="0">
                <a:latin typeface="Arial" panose="020B0604020202020204" pitchFamily="34" charset="0"/>
                <a:cs typeface="Arial" panose="020B0604020202020204" pitchFamily="34" charset="0"/>
              </a:rPr>
              <a:t>School Enrollment Audit </a:t>
            </a:r>
          </a:p>
          <a:p>
            <a:pPr marL="800100" lvl="1" indent="-342900" algn="l">
              <a:buFont typeface="Arial" panose="020B0604020202020204" pitchFamily="34" charset="0"/>
              <a:buChar char="•"/>
            </a:pPr>
            <a:r>
              <a:rPr lang="en-US" sz="2100" dirty="0">
                <a:latin typeface="Arial" panose="020B0604020202020204" pitchFamily="34" charset="0"/>
                <a:cs typeface="Arial" panose="020B0604020202020204" pitchFamily="34" charset="0"/>
              </a:rPr>
              <a:t>To correct, see Student’s </a:t>
            </a:r>
            <a:r>
              <a:rPr lang="en-US" sz="2100" b="1" dirty="0">
                <a:latin typeface="Arial" panose="020B0604020202020204" pitchFamily="34" charset="0"/>
                <a:cs typeface="Arial" panose="020B0604020202020204" pitchFamily="34" charset="0"/>
              </a:rPr>
              <a:t>Transfer Info Page.</a:t>
            </a:r>
          </a:p>
          <a:p>
            <a:pPr marL="800100" lvl="1" indent="-342900" algn="l">
              <a:buFont typeface="Arial" panose="020B0604020202020204" pitchFamily="34" charset="0"/>
              <a:buChar char="•"/>
            </a:pPr>
            <a:r>
              <a:rPr lang="en-US" sz="2100" b="1" dirty="0">
                <a:latin typeface="Arial" panose="020B0604020202020204" pitchFamily="34" charset="0"/>
                <a:cs typeface="Arial" panose="020B0604020202020204" pitchFamily="34" charset="0"/>
              </a:rPr>
              <a:t>Fix</a:t>
            </a:r>
            <a:r>
              <a:rPr lang="en-US" sz="2100" dirty="0">
                <a:latin typeface="Arial" panose="020B0604020202020204" pitchFamily="34" charset="0"/>
                <a:cs typeface="Arial" panose="020B0604020202020204" pitchFamily="34" charset="0"/>
              </a:rPr>
              <a:t> any invalid entry/exit dates for </a:t>
            </a:r>
            <a:r>
              <a:rPr lang="en-US" sz="2100" b="1" i="1" u="sng" dirty="0">
                <a:highlight>
                  <a:srgbClr val="FFFF00"/>
                </a:highlight>
                <a:latin typeface="Arial" panose="020B0604020202020204" pitchFamily="34" charset="0"/>
                <a:cs typeface="Arial" panose="020B0604020202020204" pitchFamily="34" charset="0"/>
              </a:rPr>
              <a:t>your school</a:t>
            </a:r>
            <a:r>
              <a:rPr lang="en-US" sz="2100" b="1" i="1" dirty="0">
                <a:latin typeface="Arial" panose="020B0604020202020204" pitchFamily="34" charset="0"/>
                <a:cs typeface="Arial" panose="020B0604020202020204" pitchFamily="34" charset="0"/>
              </a:rPr>
              <a:t>.</a:t>
            </a:r>
          </a:p>
          <a:p>
            <a:pPr lvl="1" algn="l"/>
            <a:endParaRPr lang="en-US" sz="2100" dirty="0">
              <a:latin typeface="Arial" panose="020B0604020202020204" pitchFamily="34" charset="0"/>
              <a:cs typeface="Arial" panose="020B0604020202020204" pitchFamily="34" charset="0"/>
            </a:endParaRPr>
          </a:p>
          <a:p>
            <a:pPr algn="just"/>
            <a:r>
              <a:rPr lang="en-US" sz="2800" b="1" dirty="0">
                <a:latin typeface="Arial" panose="020B0604020202020204" pitchFamily="34" charset="0"/>
                <a:cs typeface="Arial" panose="020B0604020202020204" pitchFamily="34" charset="0"/>
              </a:rPr>
              <a:t>Section Enrollment Audit</a:t>
            </a:r>
          </a:p>
          <a:p>
            <a:pPr marL="800100" lvl="1" indent="-342900" algn="just">
              <a:buFont typeface="Arial" panose="020B0604020202020204" pitchFamily="34" charset="0"/>
              <a:buChar char="•"/>
            </a:pPr>
            <a:r>
              <a:rPr lang="en-US" sz="2100" dirty="0">
                <a:latin typeface="Arial" panose="020B0604020202020204" pitchFamily="34" charset="0"/>
                <a:cs typeface="Arial" panose="020B0604020202020204" pitchFamily="34" charset="0"/>
              </a:rPr>
              <a:t>A link is provided in the error report to </a:t>
            </a:r>
            <a:r>
              <a:rPr lang="en-US" sz="2100" b="1" dirty="0">
                <a:latin typeface="Arial" panose="020B0604020202020204" pitchFamily="34" charset="0"/>
                <a:cs typeface="Arial" panose="020B0604020202020204" pitchFamily="34" charset="0"/>
              </a:rPr>
              <a:t>All Enrollments </a:t>
            </a:r>
            <a:r>
              <a:rPr lang="en-US" sz="2100" dirty="0">
                <a:latin typeface="Arial" panose="020B0604020202020204" pitchFamily="34" charset="0"/>
                <a:cs typeface="Arial" panose="020B0604020202020204" pitchFamily="34" charset="0"/>
              </a:rPr>
              <a:t>page for student.</a:t>
            </a:r>
          </a:p>
          <a:p>
            <a:pPr marL="800100" lvl="1" indent="-342900" algn="just">
              <a:buFont typeface="Arial" panose="020B0604020202020204" pitchFamily="34" charset="0"/>
              <a:buChar char="•"/>
            </a:pPr>
            <a:r>
              <a:rPr lang="en-US" sz="2100" dirty="0">
                <a:latin typeface="Arial" panose="020B0604020202020204" pitchFamily="34" charset="0"/>
                <a:cs typeface="Arial" panose="020B0604020202020204" pitchFamily="34" charset="0"/>
              </a:rPr>
              <a:t>Next to the link (name in blue), there is information on the student’s entry and exit date from course. Under that, there is a listing of courses that are misaligned to those dates.</a:t>
            </a:r>
          </a:p>
          <a:p>
            <a:pPr marL="800100" lvl="1" indent="-342900" algn="just">
              <a:buFont typeface="Arial" panose="020B0604020202020204" pitchFamily="34" charset="0"/>
              <a:buChar char="•"/>
            </a:pPr>
            <a:r>
              <a:rPr lang="en-US" sz="2100" dirty="0">
                <a:latin typeface="Arial" panose="020B0604020202020204" pitchFamily="34" charset="0"/>
                <a:cs typeface="Arial" panose="020B0604020202020204" pitchFamily="34" charset="0"/>
              </a:rPr>
              <a:t>Click the </a:t>
            </a:r>
            <a:r>
              <a:rPr lang="en-US" sz="2100" b="1" dirty="0">
                <a:latin typeface="Arial" panose="020B0604020202020204" pitchFamily="34" charset="0"/>
                <a:cs typeface="Arial" panose="020B0604020202020204" pitchFamily="34" charset="0"/>
              </a:rPr>
              <a:t>link</a:t>
            </a:r>
            <a:r>
              <a:rPr lang="en-US" sz="2100" dirty="0">
                <a:latin typeface="Arial" panose="020B0604020202020204" pitchFamily="34" charset="0"/>
                <a:cs typeface="Arial" panose="020B0604020202020204" pitchFamily="34" charset="0"/>
              </a:rPr>
              <a:t> and </a:t>
            </a:r>
            <a:r>
              <a:rPr lang="en-US" sz="2100" b="1" dirty="0">
                <a:latin typeface="Arial" panose="020B0604020202020204" pitchFamily="34" charset="0"/>
                <a:cs typeface="Arial" panose="020B0604020202020204" pitchFamily="34" charset="0"/>
              </a:rPr>
              <a:t>make entry and/or exit date changes </a:t>
            </a:r>
            <a:r>
              <a:rPr lang="en-US" sz="2100" dirty="0">
                <a:latin typeface="Arial" panose="020B0604020202020204" pitchFamily="34" charset="0"/>
                <a:cs typeface="Arial" panose="020B0604020202020204" pitchFamily="34" charset="0"/>
              </a:rPr>
              <a:t>in each course affected.</a:t>
            </a:r>
          </a:p>
          <a:p>
            <a:pPr marL="800100" lvl="1" indent="-342900" algn="jus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5553160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4000" b="-84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C7CD8C-022C-0742-746C-B78B101A855E}"/>
              </a:ext>
            </a:extLst>
          </p:cNvPr>
          <p:cNvSpPr/>
          <p:nvPr/>
        </p:nvSpPr>
        <p:spPr>
          <a:xfrm>
            <a:off x="0" y="0"/>
            <a:ext cx="12192000" cy="6858000"/>
          </a:xfrm>
          <a:prstGeom prst="rect">
            <a:avLst/>
          </a:prstGeom>
          <a:solidFill>
            <a:schemeClr val="bg2">
              <a:lumMod val="1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6625B50-4EC4-28D2-E063-34A2E7CAAC02}"/>
              </a:ext>
            </a:extLst>
          </p:cNvPr>
          <p:cNvSpPr txBox="1"/>
          <p:nvPr/>
        </p:nvSpPr>
        <p:spPr>
          <a:xfrm>
            <a:off x="1878774" y="2497976"/>
            <a:ext cx="845123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gradFill>
                  <a:gsLst>
                    <a:gs pos="1000">
                      <a:prstClr val="white">
                        <a:lumMod val="95000"/>
                      </a:prstClr>
                    </a:gs>
                    <a:gs pos="70000">
                      <a:prstClr val="white">
                        <a:lumMod val="50000"/>
                      </a:prstClr>
                    </a:gs>
                    <a:gs pos="100000">
                      <a:prstClr val="white"/>
                    </a:gs>
                  </a:gsLst>
                  <a:lin ang="5400000" scaled="1"/>
                </a:gradFill>
                <a:effectLst/>
                <a:uLnTx/>
                <a:uFillTx/>
                <a:latin typeface="Harry P" panose="00000400000000000000" pitchFamily="2" charset="0"/>
                <a:ea typeface="+mn-ea"/>
                <a:cs typeface="+mn-cs"/>
              </a:rPr>
              <a:t>Questions?</a:t>
            </a:r>
            <a:endParaRPr kumimoji="0" lang="en-IN" sz="11500" b="0" i="0" u="none" strike="noStrike" kern="1200" cap="none" spc="0" normalizeH="0" baseline="0" noProof="0" dirty="0">
              <a:ln>
                <a:noFill/>
              </a:ln>
              <a:gradFill>
                <a:gsLst>
                  <a:gs pos="1000">
                    <a:prstClr val="white">
                      <a:lumMod val="95000"/>
                    </a:prstClr>
                  </a:gs>
                  <a:gs pos="60000">
                    <a:prstClr val="white">
                      <a:lumMod val="65000"/>
                    </a:prstClr>
                  </a:gs>
                  <a:gs pos="100000">
                    <a:prstClr val="white"/>
                  </a:gs>
                </a:gsLst>
                <a:lin ang="5400000" scaled="1"/>
              </a:gradFill>
              <a:effectLst/>
              <a:uLnTx/>
              <a:uFillTx/>
              <a:latin typeface="Harry P" panose="00000400000000000000" pitchFamily="2" charset="0"/>
              <a:ea typeface="+mn-ea"/>
              <a:cs typeface="+mn-cs"/>
            </a:endParaRPr>
          </a:p>
        </p:txBody>
      </p:sp>
      <p:sp>
        <p:nvSpPr>
          <p:cNvPr id="2" name="Rectangle 1">
            <a:extLst>
              <a:ext uri="{FF2B5EF4-FFF2-40B4-BE49-F238E27FC236}">
                <a16:creationId xmlns:a16="http://schemas.microsoft.com/office/drawing/2014/main" id="{88E45898-D611-8187-9555-B6C2B6078634}"/>
              </a:ext>
            </a:extLst>
          </p:cNvPr>
          <p:cNvSpPr/>
          <p:nvPr/>
        </p:nvSpPr>
        <p:spPr>
          <a:xfrm>
            <a:off x="3638025" y="3831517"/>
            <a:ext cx="4932727" cy="52850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help@canteytech.com</a:t>
            </a:r>
            <a:r>
              <a:rPr kumimoji="0" lang="en-US" sz="1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33437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250" fill="hold"/>
                                        <p:tgtEl>
                                          <p:spTgt spid="4"/>
                                        </p:tgtEl>
                                        <p:attrNameLst>
                                          <p:attrName>ppt_w</p:attrName>
                                        </p:attrNameLst>
                                      </p:cBhvr>
                                      <p:tavLst>
                                        <p:tav tm="0">
                                          <p:val>
                                            <p:fltVal val="0"/>
                                          </p:val>
                                        </p:tav>
                                        <p:tav tm="100000">
                                          <p:val>
                                            <p:strVal val="#ppt_w"/>
                                          </p:val>
                                        </p:tav>
                                      </p:tavLst>
                                    </p:anim>
                                    <p:anim calcmode="lin" valueType="num">
                                      <p:cBhvr>
                                        <p:cTn id="8" dur="1250" fill="hold"/>
                                        <p:tgtEl>
                                          <p:spTgt spid="4"/>
                                        </p:tgtEl>
                                        <p:attrNameLst>
                                          <p:attrName>ppt_h</p:attrName>
                                        </p:attrNameLst>
                                      </p:cBhvr>
                                      <p:tavLst>
                                        <p:tav tm="0">
                                          <p:val>
                                            <p:fltVal val="0"/>
                                          </p:val>
                                        </p:tav>
                                        <p:tav tm="100000">
                                          <p:val>
                                            <p:strVal val="#ppt_h"/>
                                          </p:val>
                                        </p:tav>
                                      </p:tavLst>
                                    </p:anim>
                                    <p:animEffect transition="in" filter="fade">
                                      <p:cBhvr>
                                        <p:cTn id="9" dur="125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3C9EE9-2C2B-94BB-5DE8-A340C799610C}"/>
              </a:ext>
            </a:extLst>
          </p:cNvPr>
          <p:cNvPicPr>
            <a:picLocks noChangeAspect="1"/>
          </p:cNvPicPr>
          <p:nvPr/>
        </p:nvPicPr>
        <p:blipFill>
          <a:blip r:embed="rId2">
            <a:alphaModFix amt="20000"/>
          </a:blip>
          <a:stretch>
            <a:fillRect/>
          </a:stretch>
        </p:blipFill>
        <p:spPr>
          <a:xfrm>
            <a:off x="7532796" y="2398420"/>
            <a:ext cx="4408192" cy="4337473"/>
          </a:xfrm>
          <a:prstGeom prst="rect">
            <a:avLst/>
          </a:prstGeom>
        </p:spPr>
      </p:pic>
      <p:sp>
        <p:nvSpPr>
          <p:cNvPr id="13" name="TextBox 12">
            <a:extLst>
              <a:ext uri="{FF2B5EF4-FFF2-40B4-BE49-F238E27FC236}">
                <a16:creationId xmlns:a16="http://schemas.microsoft.com/office/drawing/2014/main" id="{6523EFEB-B7EB-6CB6-4AC8-B464A9834185}"/>
              </a:ext>
            </a:extLst>
          </p:cNvPr>
          <p:cNvSpPr txBox="1"/>
          <p:nvPr/>
        </p:nvSpPr>
        <p:spPr>
          <a:xfrm>
            <a:off x="436230" y="1440112"/>
            <a:ext cx="8120543" cy="2800767"/>
          </a:xfrm>
          <a:prstGeom prst="rect">
            <a:avLst/>
          </a:prstGeom>
          <a:noFill/>
        </p:spPr>
        <p:txBody>
          <a:bodyPr wrap="square" rtlCol="0">
            <a:spAutoFit/>
          </a:bodyPr>
          <a:lstStyle/>
          <a:p>
            <a:pPr marL="285744" indent="-285744" algn="just" defTabSz="1219170">
              <a:buClr>
                <a:srgbClr val="000000"/>
              </a:buClr>
              <a:buFont typeface="Wingdings" panose="05000000000000000000" pitchFamily="2" charset="2"/>
              <a:buChar char="§"/>
            </a:pPr>
            <a:r>
              <a:rPr lang="en-US" sz="1600" kern="0" dirty="0">
                <a:solidFill>
                  <a:srgbClr val="000000"/>
                </a:solidFill>
                <a:latin typeface="Arial" panose="020B0604020202020204" pitchFamily="34" charset="0"/>
                <a:ea typeface="Calibri" panose="020F0502020204030204" pitchFamily="34" charset="0"/>
                <a:cs typeface="Times New Roman" panose="02020603050405020304" pitchFamily="18" charset="0"/>
                <a:sym typeface="Arial"/>
              </a:rPr>
              <a:t>No Cycle Days:  Use A Day only</a:t>
            </a:r>
          </a:p>
          <a:p>
            <a:pPr algn="just" defTabSz="1219170">
              <a:buClr>
                <a:srgbClr val="000000"/>
              </a:buClr>
            </a:pPr>
            <a:endParaRPr lang="en-US" sz="16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marL="285744" indent="-285744" algn="just" defTabSz="1219170">
              <a:buClr>
                <a:srgbClr val="000000"/>
              </a:buClr>
              <a:buFont typeface="Wingdings" panose="05000000000000000000" pitchFamily="2" charset="2"/>
              <a:buChar char="§"/>
            </a:pPr>
            <a:r>
              <a:rPr lang="en-US" sz="1600" kern="0" dirty="0">
                <a:solidFill>
                  <a:srgbClr val="000000"/>
                </a:solidFill>
                <a:latin typeface="Arial" panose="020B0604020202020204" pitchFamily="34" charset="0"/>
                <a:ea typeface="Calibri" panose="020F0502020204030204" pitchFamily="34" charset="0"/>
                <a:cs typeface="Times New Roman" panose="02020603050405020304" pitchFamily="18" charset="0"/>
                <a:sym typeface="Arial"/>
              </a:rPr>
              <a:t>2 Cycle Day Rotation:  Use A/B Day rotation to assign every other in-session day as an A or B day.</a:t>
            </a:r>
          </a:p>
          <a:p>
            <a:pPr algn="just" defTabSz="1219170">
              <a:buClr>
                <a:srgbClr val="000000"/>
              </a:buClr>
            </a:pPr>
            <a:endParaRPr lang="en-US" sz="16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marL="285744" indent="-285744" algn="just" defTabSz="1219170">
              <a:buClr>
                <a:srgbClr val="000000"/>
              </a:buClr>
              <a:buFont typeface="Wingdings" panose="05000000000000000000" pitchFamily="2" charset="2"/>
              <a:buChar char="§"/>
            </a:pPr>
            <a:r>
              <a:rPr lang="en-US" sz="1600" kern="0" dirty="0">
                <a:solidFill>
                  <a:srgbClr val="000000"/>
                </a:solidFill>
                <a:latin typeface="Arial" panose="020B0604020202020204" pitchFamily="34" charset="0"/>
                <a:ea typeface="Calibri" panose="020F0502020204030204" pitchFamily="34" charset="0"/>
                <a:cs typeface="Times New Roman" panose="02020603050405020304" pitchFamily="18" charset="0"/>
                <a:sym typeface="Arial"/>
              </a:rPr>
              <a:t>2 Cycle Day Assignment:  Use A and B days to assign every Monday-Wednesday-Friday as an A day and every Tuesday-Thursday as a B Day.</a:t>
            </a:r>
          </a:p>
          <a:p>
            <a:pPr algn="just" defTabSz="1219170">
              <a:buClr>
                <a:srgbClr val="000000"/>
              </a:buClr>
            </a:pPr>
            <a:endParaRPr lang="en-US" sz="16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marL="285744" indent="-285744" algn="just" defTabSz="1219170">
              <a:buClr>
                <a:srgbClr val="000000"/>
              </a:buClr>
              <a:buFont typeface="Wingdings" panose="05000000000000000000" pitchFamily="2" charset="2"/>
              <a:buChar char="§"/>
            </a:pPr>
            <a:r>
              <a:rPr lang="en-US" sz="1600" kern="0" dirty="0">
                <a:solidFill>
                  <a:srgbClr val="000000"/>
                </a:solidFill>
                <a:latin typeface="Arial" panose="020B0604020202020204" pitchFamily="34" charset="0"/>
                <a:ea typeface="Calibri" panose="020F0502020204030204" pitchFamily="34" charset="0"/>
                <a:cs typeface="Times New Roman" panose="02020603050405020304" pitchFamily="18" charset="0"/>
                <a:sym typeface="Arial"/>
              </a:rPr>
              <a:t>5 Cycle Day Assignment:  Use A-B-C-D-E Days to assign every Monday as an A Day, every Tuesday as a B Day, every Wednesday as a C Day, every Thursday as a D Day, and every Friday as an E Day.</a:t>
            </a:r>
            <a:endParaRPr lang="en-US" sz="16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6" name="Title 1">
            <a:extLst>
              <a:ext uri="{FF2B5EF4-FFF2-40B4-BE49-F238E27FC236}">
                <a16:creationId xmlns:a16="http://schemas.microsoft.com/office/drawing/2014/main" id="{0BE6C0CB-DFCE-5CA5-BC0B-5D84972EDFB7}"/>
              </a:ext>
            </a:extLst>
          </p:cNvPr>
          <p:cNvSpPr txBox="1">
            <a:spLocks/>
          </p:cNvSpPr>
          <p:nvPr/>
        </p:nvSpPr>
        <p:spPr>
          <a:xfrm>
            <a:off x="-188442" y="122109"/>
            <a:ext cx="12568883" cy="800681"/>
          </a:xfrm>
          <a:prstGeom prst="rect">
            <a:avLst/>
          </a:prstGeom>
          <a:solidFill>
            <a:schemeClr val="accent1">
              <a:lumMod val="20000"/>
              <a:lumOff val="8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sz="4400" b="1" dirty="0">
                <a:solidFill>
                  <a:srgbClr val="5F5B52"/>
                </a:solidFill>
                <a:latin typeface="Calibri" panose="020F0502020204030204" pitchFamily="34" charset="0"/>
                <a:cs typeface="Calibri" panose="020F0502020204030204" pitchFamily="34" charset="0"/>
                <a:sym typeface="Arial"/>
              </a:rPr>
              <a:t>   Cycle Days:  Simple Examples</a:t>
            </a:r>
            <a:endParaRPr lang="en-US" b="1" dirty="0">
              <a:solidFill>
                <a:srgbClr val="5F5B52"/>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662356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1">
            <a:extLst>
              <a:ext uri="{FF2B5EF4-FFF2-40B4-BE49-F238E27FC236}">
                <a16:creationId xmlns:a16="http://schemas.microsoft.com/office/drawing/2014/main" id="{78E5FDBF-F3D5-11B4-942F-DA078D78A34B}"/>
              </a:ext>
            </a:extLst>
          </p:cNvPr>
          <p:cNvPicPr>
            <a:picLocks noChangeAspect="1"/>
          </p:cNvPicPr>
          <p:nvPr/>
        </p:nvPicPr>
        <p:blipFill>
          <a:blip r:embed="rId2">
            <a:alphaModFix amt="20000"/>
          </a:blip>
          <a:stretch>
            <a:fillRect/>
          </a:stretch>
        </p:blipFill>
        <p:spPr>
          <a:xfrm rot="6891965" flipH="1">
            <a:off x="7491085" y="3449100"/>
            <a:ext cx="5550000" cy="1110000"/>
          </a:xfrm>
          <a:prstGeom prst="rect">
            <a:avLst/>
          </a:prstGeom>
        </p:spPr>
      </p:pic>
      <p:sp>
        <p:nvSpPr>
          <p:cNvPr id="12" name="TextBox 11">
            <a:extLst>
              <a:ext uri="{FF2B5EF4-FFF2-40B4-BE49-F238E27FC236}">
                <a16:creationId xmlns:a16="http://schemas.microsoft.com/office/drawing/2014/main" id="{28F643E4-C463-64DB-75AC-12518EAA6588}"/>
              </a:ext>
            </a:extLst>
          </p:cNvPr>
          <p:cNvSpPr txBox="1"/>
          <p:nvPr/>
        </p:nvSpPr>
        <p:spPr>
          <a:xfrm>
            <a:off x="436228" y="4004102"/>
            <a:ext cx="9511077" cy="523220"/>
          </a:xfrm>
          <a:prstGeom prst="rect">
            <a:avLst/>
          </a:prstGeom>
          <a:noFill/>
        </p:spPr>
        <p:txBody>
          <a:bodyPr wrap="square" rtlCol="0">
            <a:spAutoFit/>
          </a:bodyPr>
          <a:lstStyle/>
          <a:p>
            <a:pPr marL="285744" indent="-285744" algn="just" defTabSz="1219170">
              <a:buClr>
                <a:srgbClr val="000000"/>
              </a:buClr>
              <a:buFont typeface="Wingdings" panose="05000000000000000000" pitchFamily="2" charset="2"/>
              <a:buChar char="§"/>
            </a:pPr>
            <a:r>
              <a:rPr lang="en-US" sz="14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2 Cycle Day Rotation, 3 Cycle Day Assignment, and 2 Cycle Day Assignment Combined:  Related Arts are on an A/B Rotation and Sci and SS are on a M-W-F and T-H Rotation.  Make the three differing schedules work utilizing 10 cycle days (</a:t>
            </a:r>
            <a:r>
              <a:rPr lang="en-US" sz="1400" b="1"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A-J</a:t>
            </a:r>
            <a:r>
              <a:rPr lang="en-US" sz="1400"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p>
        </p:txBody>
      </p:sp>
      <p:sp>
        <p:nvSpPr>
          <p:cNvPr id="16" name="Title 1">
            <a:extLst>
              <a:ext uri="{FF2B5EF4-FFF2-40B4-BE49-F238E27FC236}">
                <a16:creationId xmlns:a16="http://schemas.microsoft.com/office/drawing/2014/main" id="{0BE6C0CB-DFCE-5CA5-BC0B-5D84972EDFB7}"/>
              </a:ext>
            </a:extLst>
          </p:cNvPr>
          <p:cNvSpPr txBox="1">
            <a:spLocks/>
          </p:cNvSpPr>
          <p:nvPr/>
        </p:nvSpPr>
        <p:spPr>
          <a:xfrm>
            <a:off x="-188442" y="122109"/>
            <a:ext cx="12568883" cy="800681"/>
          </a:xfrm>
          <a:prstGeom prst="rect">
            <a:avLst/>
          </a:prstGeom>
          <a:solidFill>
            <a:schemeClr val="accent1">
              <a:lumMod val="20000"/>
              <a:lumOff val="8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sz="4400" b="1" dirty="0">
                <a:solidFill>
                  <a:srgbClr val="5F5B52"/>
                </a:solidFill>
                <a:latin typeface="Calibri" panose="020F0502020204030204" pitchFamily="34" charset="0"/>
                <a:cs typeface="Calibri" panose="020F0502020204030204" pitchFamily="34" charset="0"/>
                <a:sym typeface="Arial"/>
              </a:rPr>
              <a:t>   Cycle Days:  Complex Examples</a:t>
            </a:r>
            <a:endParaRPr lang="en-US" b="1" dirty="0">
              <a:solidFill>
                <a:srgbClr val="5F5B52"/>
              </a:solidFill>
              <a:latin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74312857-C5EA-D27D-C10A-2AC9CEE57FEE}"/>
              </a:ext>
            </a:extLst>
          </p:cNvPr>
          <p:cNvSpPr txBox="1"/>
          <p:nvPr/>
        </p:nvSpPr>
        <p:spPr>
          <a:xfrm>
            <a:off x="436228" y="1440111"/>
            <a:ext cx="9511077" cy="923330"/>
          </a:xfrm>
          <a:prstGeom prst="rect">
            <a:avLst/>
          </a:prstGeom>
          <a:noFill/>
        </p:spPr>
        <p:txBody>
          <a:bodyPr wrap="square" rtlCol="0">
            <a:spAutoFit/>
          </a:bodyPr>
          <a:lstStyle/>
          <a:p>
            <a:pPr marL="285744" indent="-285744" defTabSz="1219170">
              <a:buClr>
                <a:srgbClr val="000000"/>
              </a:buClr>
              <a:buFont typeface="Wingdings" panose="05000000000000000000" pitchFamily="2" charset="2"/>
              <a:buChar char="§"/>
            </a:pPr>
            <a:r>
              <a:rPr lang="en-US"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2 Cycle Day Rotation and 5 Cycle Day Assignment Combined: Elementary Students are on a M-T-W-H-F assignment for Related Arts.  Middle School Students are on an A/B rotation for Related Arts.  Make the two differing schedules work utilizing 10 cycle days (</a:t>
            </a:r>
            <a:r>
              <a:rPr lang="en-US" b="1"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A-J</a:t>
            </a:r>
            <a:r>
              <a:rPr lang="en-US" kern="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p>
        </p:txBody>
      </p:sp>
      <p:graphicFrame>
        <p:nvGraphicFramePr>
          <p:cNvPr id="3" name="Table 2">
            <a:extLst>
              <a:ext uri="{FF2B5EF4-FFF2-40B4-BE49-F238E27FC236}">
                <a16:creationId xmlns:a16="http://schemas.microsoft.com/office/drawing/2014/main" id="{0EB67552-F705-A497-32DA-1EE5F8ABB24B}"/>
              </a:ext>
            </a:extLst>
          </p:cNvPr>
          <p:cNvGraphicFramePr>
            <a:graphicFrameLocks noGrp="1"/>
          </p:cNvGraphicFramePr>
          <p:nvPr/>
        </p:nvGraphicFramePr>
        <p:xfrm>
          <a:off x="1526975" y="2466061"/>
          <a:ext cx="6181333" cy="1347246"/>
        </p:xfrm>
        <a:graphic>
          <a:graphicData uri="http://schemas.openxmlformats.org/drawingml/2006/table">
            <a:tbl>
              <a:tblPr firstRow="1" firstCol="1" bandRow="1">
                <a:tableStyleId>{0E3FDE45-AF77-4B5C-9715-49D594BDF05E}</a:tableStyleId>
              </a:tblPr>
              <a:tblGrid>
                <a:gridCol w="1150123">
                  <a:extLst>
                    <a:ext uri="{9D8B030D-6E8A-4147-A177-3AD203B41FA5}">
                      <a16:colId xmlns:a16="http://schemas.microsoft.com/office/drawing/2014/main" val="470780799"/>
                    </a:ext>
                  </a:extLst>
                </a:gridCol>
                <a:gridCol w="1319661">
                  <a:extLst>
                    <a:ext uri="{9D8B030D-6E8A-4147-A177-3AD203B41FA5}">
                      <a16:colId xmlns:a16="http://schemas.microsoft.com/office/drawing/2014/main" val="1776614766"/>
                    </a:ext>
                  </a:extLst>
                </a:gridCol>
                <a:gridCol w="1402141">
                  <a:extLst>
                    <a:ext uri="{9D8B030D-6E8A-4147-A177-3AD203B41FA5}">
                      <a16:colId xmlns:a16="http://schemas.microsoft.com/office/drawing/2014/main" val="3721780071"/>
                    </a:ext>
                  </a:extLst>
                </a:gridCol>
                <a:gridCol w="1154704">
                  <a:extLst>
                    <a:ext uri="{9D8B030D-6E8A-4147-A177-3AD203B41FA5}">
                      <a16:colId xmlns:a16="http://schemas.microsoft.com/office/drawing/2014/main" val="3906525740"/>
                    </a:ext>
                  </a:extLst>
                </a:gridCol>
                <a:gridCol w="1154704">
                  <a:extLst>
                    <a:ext uri="{9D8B030D-6E8A-4147-A177-3AD203B41FA5}">
                      <a16:colId xmlns:a16="http://schemas.microsoft.com/office/drawing/2014/main" val="3873586112"/>
                    </a:ext>
                  </a:extLst>
                </a:gridCol>
              </a:tblGrid>
              <a:tr h="224541">
                <a:tc gridSpan="5">
                  <a:txBody>
                    <a:bodyPr/>
                    <a:lstStyle/>
                    <a:p>
                      <a:pPr marL="0" marR="0" algn="ctr">
                        <a:spcBef>
                          <a:spcPts val="0"/>
                        </a:spcBef>
                        <a:spcAft>
                          <a:spcPts val="0"/>
                        </a:spcAft>
                      </a:pPr>
                      <a:r>
                        <a:rPr lang="en-US" sz="1200" dirty="0">
                          <a:effectLst/>
                        </a:rPr>
                        <a:t>Week One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49041323"/>
                  </a:ext>
                </a:extLst>
              </a:tr>
              <a:tr h="224541">
                <a:tc>
                  <a:txBody>
                    <a:bodyPr/>
                    <a:lstStyle/>
                    <a:p>
                      <a:pPr marL="0" marR="0" algn="ctr">
                        <a:spcBef>
                          <a:spcPts val="0"/>
                        </a:spcBef>
                        <a:spcAft>
                          <a:spcPts val="0"/>
                        </a:spcAft>
                      </a:pPr>
                      <a:r>
                        <a:rPr lang="en-US" sz="1200" dirty="0">
                          <a:effectLst/>
                        </a:rPr>
                        <a:t>A Day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dirty="0">
                          <a:effectLst/>
                        </a:rPr>
                        <a:t>B Day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rPr>
                        <a:t>A Day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dirty="0">
                          <a:effectLst/>
                        </a:rPr>
                        <a:t>B Day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rPr>
                        <a:t>A Day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474372"/>
                  </a:ext>
                </a:extLst>
              </a:tr>
              <a:tr h="224541">
                <a:tc>
                  <a:txBody>
                    <a:bodyPr/>
                    <a:lstStyle/>
                    <a:p>
                      <a:pPr marL="0" marR="0" algn="ctr">
                        <a:spcBef>
                          <a:spcPts val="0"/>
                        </a:spcBef>
                        <a:spcAft>
                          <a:spcPts val="0"/>
                        </a:spcAft>
                      </a:pPr>
                      <a:r>
                        <a:rPr lang="en-US" sz="1200" dirty="0">
                          <a:effectLst/>
                        </a:rPr>
                        <a:t>Monday (A)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dirty="0">
                          <a:effectLst/>
                        </a:rPr>
                        <a:t>Tuesday (B)</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dirty="0">
                          <a:effectLst/>
                        </a:rPr>
                        <a:t>Wednesday (C)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rPr>
                        <a:t>Thursday (D)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dirty="0">
                          <a:effectLst/>
                        </a:rPr>
                        <a:t>Friday (E)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5128754"/>
                  </a:ext>
                </a:extLst>
              </a:tr>
              <a:tr h="224541">
                <a:tc gridSpan="5">
                  <a:txBody>
                    <a:bodyPr/>
                    <a:lstStyle/>
                    <a:p>
                      <a:pPr marL="0" marR="0" algn="ctr">
                        <a:spcBef>
                          <a:spcPts val="0"/>
                        </a:spcBef>
                        <a:spcAft>
                          <a:spcPts val="0"/>
                        </a:spcAft>
                      </a:pPr>
                      <a:r>
                        <a:rPr lang="en-US" sz="1200" dirty="0">
                          <a:effectLst/>
                        </a:rPr>
                        <a:t>Week Two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03138100"/>
                  </a:ext>
                </a:extLst>
              </a:tr>
              <a:tr h="224541">
                <a:tc>
                  <a:txBody>
                    <a:bodyPr/>
                    <a:lstStyle/>
                    <a:p>
                      <a:pPr marL="0" marR="0" algn="ctr">
                        <a:spcBef>
                          <a:spcPts val="0"/>
                        </a:spcBef>
                        <a:spcAft>
                          <a:spcPts val="0"/>
                        </a:spcAft>
                      </a:pPr>
                      <a:r>
                        <a:rPr lang="en-US" sz="1200">
                          <a:effectLst/>
                        </a:rPr>
                        <a:t>B Day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rPr>
                        <a:t>A Day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dirty="0">
                          <a:effectLst/>
                        </a:rPr>
                        <a:t>B Day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rPr>
                        <a:t>A Day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rPr>
                        <a:t>B Day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8531733"/>
                  </a:ext>
                </a:extLst>
              </a:tr>
              <a:tr h="224541">
                <a:tc>
                  <a:txBody>
                    <a:bodyPr/>
                    <a:lstStyle/>
                    <a:p>
                      <a:pPr marL="0" marR="0" algn="ctr">
                        <a:spcBef>
                          <a:spcPts val="0"/>
                        </a:spcBef>
                        <a:spcAft>
                          <a:spcPts val="0"/>
                        </a:spcAft>
                      </a:pPr>
                      <a:r>
                        <a:rPr lang="en-US" sz="1200">
                          <a:effectLst/>
                        </a:rPr>
                        <a:t>Monday (F)</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rPr>
                        <a:t>Tuesday (G)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dirty="0">
                          <a:effectLst/>
                        </a:rPr>
                        <a:t>Wednesday (H)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dirty="0">
                          <a:effectLst/>
                        </a:rPr>
                        <a:t>Thursday (I)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dirty="0">
                          <a:effectLst/>
                        </a:rPr>
                        <a:t>Friday (J)</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7542377"/>
                  </a:ext>
                </a:extLst>
              </a:tr>
            </a:tbl>
          </a:graphicData>
        </a:graphic>
      </p:graphicFrame>
      <p:graphicFrame>
        <p:nvGraphicFramePr>
          <p:cNvPr id="4" name="Table 3">
            <a:extLst>
              <a:ext uri="{FF2B5EF4-FFF2-40B4-BE49-F238E27FC236}">
                <a16:creationId xmlns:a16="http://schemas.microsoft.com/office/drawing/2014/main" id="{B15AF041-4E16-8BC9-92BB-33395C05D826}"/>
              </a:ext>
            </a:extLst>
          </p:cNvPr>
          <p:cNvGraphicFramePr>
            <a:graphicFrameLocks noGrp="1"/>
          </p:cNvGraphicFramePr>
          <p:nvPr/>
        </p:nvGraphicFramePr>
        <p:xfrm>
          <a:off x="1556628" y="4748891"/>
          <a:ext cx="6151681" cy="1725710"/>
        </p:xfrm>
        <a:graphic>
          <a:graphicData uri="http://schemas.openxmlformats.org/drawingml/2006/table">
            <a:tbl>
              <a:tblPr firstRow="1" firstCol="1" bandRow="1">
                <a:tableStyleId>{3B4B98B0-60AC-42C2-AFA5-B58CD77FA1E5}</a:tableStyleId>
              </a:tblPr>
              <a:tblGrid>
                <a:gridCol w="1144605">
                  <a:extLst>
                    <a:ext uri="{9D8B030D-6E8A-4147-A177-3AD203B41FA5}">
                      <a16:colId xmlns:a16="http://schemas.microsoft.com/office/drawing/2014/main" val="4049180402"/>
                    </a:ext>
                  </a:extLst>
                </a:gridCol>
                <a:gridCol w="1313331">
                  <a:extLst>
                    <a:ext uri="{9D8B030D-6E8A-4147-A177-3AD203B41FA5}">
                      <a16:colId xmlns:a16="http://schemas.microsoft.com/office/drawing/2014/main" val="2631960566"/>
                    </a:ext>
                  </a:extLst>
                </a:gridCol>
                <a:gridCol w="1395415">
                  <a:extLst>
                    <a:ext uri="{9D8B030D-6E8A-4147-A177-3AD203B41FA5}">
                      <a16:colId xmlns:a16="http://schemas.microsoft.com/office/drawing/2014/main" val="1581221789"/>
                    </a:ext>
                  </a:extLst>
                </a:gridCol>
                <a:gridCol w="1149165">
                  <a:extLst>
                    <a:ext uri="{9D8B030D-6E8A-4147-A177-3AD203B41FA5}">
                      <a16:colId xmlns:a16="http://schemas.microsoft.com/office/drawing/2014/main" val="1873663202"/>
                    </a:ext>
                  </a:extLst>
                </a:gridCol>
                <a:gridCol w="1149165">
                  <a:extLst>
                    <a:ext uri="{9D8B030D-6E8A-4147-A177-3AD203B41FA5}">
                      <a16:colId xmlns:a16="http://schemas.microsoft.com/office/drawing/2014/main" val="3404048028"/>
                    </a:ext>
                  </a:extLst>
                </a:gridCol>
              </a:tblGrid>
              <a:tr h="314215">
                <a:tc gridSpan="5">
                  <a:txBody>
                    <a:bodyPr/>
                    <a:lstStyle/>
                    <a:p>
                      <a:pPr marL="0" marR="0" algn="ctr">
                        <a:spcBef>
                          <a:spcPts val="0"/>
                        </a:spcBef>
                        <a:spcAft>
                          <a:spcPts val="0"/>
                        </a:spcAft>
                      </a:pPr>
                      <a:r>
                        <a:rPr lang="en-US" sz="1200" dirty="0">
                          <a:effectLst/>
                        </a:rPr>
                        <a:t>Week One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31333" marR="131333" marT="65667" marB="656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5635472"/>
                  </a:ext>
                </a:extLst>
              </a:tr>
              <a:tr h="182880">
                <a:tc>
                  <a:txBody>
                    <a:bodyPr/>
                    <a:lstStyle/>
                    <a:p>
                      <a:pPr marL="0" marR="0" algn="ctr">
                        <a:spcBef>
                          <a:spcPts val="0"/>
                        </a:spcBef>
                        <a:spcAft>
                          <a:spcPts val="0"/>
                        </a:spcAft>
                      </a:pPr>
                      <a:r>
                        <a:rPr lang="en-US" sz="1200">
                          <a:effectLst/>
                        </a:rPr>
                        <a:t>A Day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8500" marR="985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dirty="0">
                          <a:effectLst/>
                        </a:rPr>
                        <a:t>B Day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8500" marR="985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dirty="0">
                          <a:effectLst/>
                        </a:rPr>
                        <a:t>A Day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8500" marR="985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rPr>
                        <a:t>B Day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8500" marR="985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rPr>
                        <a:t>A Day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8500" marR="985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2359146"/>
                  </a:ext>
                </a:extLst>
              </a:tr>
              <a:tr h="182880">
                <a:tc>
                  <a:txBody>
                    <a:bodyPr/>
                    <a:lstStyle/>
                    <a:p>
                      <a:pPr marL="0" marR="0" algn="ctr">
                        <a:spcBef>
                          <a:spcPts val="0"/>
                        </a:spcBef>
                        <a:spcAft>
                          <a:spcPts val="0"/>
                        </a:spcAft>
                      </a:pPr>
                      <a:r>
                        <a:rPr lang="en-US" sz="1200">
                          <a:effectLst/>
                        </a:rPr>
                        <a:t>Monday (A)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8500" marR="985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rPr>
                        <a:t>Tuesday (B)</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8500" marR="985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dirty="0">
                          <a:effectLst/>
                        </a:rPr>
                        <a:t>Wednesday (C)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8500" marR="985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rPr>
                        <a:t>Thursday (D)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8500" marR="985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rPr>
                        <a:t>Friday (E)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8500" marR="985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679769"/>
                  </a:ext>
                </a:extLst>
              </a:tr>
              <a:tr h="182880">
                <a:tc>
                  <a:txBody>
                    <a:bodyPr/>
                    <a:lstStyle/>
                    <a:p>
                      <a:pPr marL="0" marR="0" algn="ctr">
                        <a:spcBef>
                          <a:spcPts val="0"/>
                        </a:spcBef>
                        <a:spcAft>
                          <a:spcPts val="0"/>
                        </a:spcAft>
                      </a:pPr>
                      <a:r>
                        <a:rPr lang="en-US" sz="1200">
                          <a:effectLst/>
                        </a:rPr>
                        <a:t>Sci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8500" marR="985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rPr>
                        <a:t>SS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8500" marR="985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dirty="0">
                          <a:effectLst/>
                        </a:rPr>
                        <a:t>Sci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8500" marR="985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rPr>
                        <a:t>SS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8500" marR="985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rPr>
                        <a:t>Sci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8500" marR="985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924368"/>
                  </a:ext>
                </a:extLst>
              </a:tr>
              <a:tr h="314215">
                <a:tc gridSpan="5">
                  <a:txBody>
                    <a:bodyPr/>
                    <a:lstStyle/>
                    <a:p>
                      <a:pPr marL="0" marR="0" algn="ctr">
                        <a:spcBef>
                          <a:spcPts val="0"/>
                        </a:spcBef>
                        <a:spcAft>
                          <a:spcPts val="0"/>
                        </a:spcAft>
                      </a:pPr>
                      <a:r>
                        <a:rPr lang="en-US" sz="1200" dirty="0">
                          <a:effectLst/>
                        </a:rPr>
                        <a:t>Week Two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31333" marR="131333" marT="65667" marB="656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92912194"/>
                  </a:ext>
                </a:extLst>
              </a:tr>
              <a:tr h="182880">
                <a:tc>
                  <a:txBody>
                    <a:bodyPr/>
                    <a:lstStyle/>
                    <a:p>
                      <a:pPr marL="0" marR="0" algn="ctr">
                        <a:spcBef>
                          <a:spcPts val="0"/>
                        </a:spcBef>
                        <a:spcAft>
                          <a:spcPts val="0"/>
                        </a:spcAft>
                      </a:pPr>
                      <a:r>
                        <a:rPr lang="en-US" sz="1200">
                          <a:effectLst/>
                        </a:rPr>
                        <a:t>B Day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8500" marR="985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rPr>
                        <a:t>A Day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8500" marR="985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rPr>
                        <a:t>B Day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8500" marR="985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dirty="0">
                          <a:effectLst/>
                        </a:rPr>
                        <a:t>A Day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8500" marR="985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rPr>
                        <a:t>B Day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8500" marR="985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6935551"/>
                  </a:ext>
                </a:extLst>
              </a:tr>
              <a:tr h="182880">
                <a:tc>
                  <a:txBody>
                    <a:bodyPr/>
                    <a:lstStyle/>
                    <a:p>
                      <a:pPr marL="0" marR="0" algn="ctr">
                        <a:spcBef>
                          <a:spcPts val="0"/>
                        </a:spcBef>
                        <a:spcAft>
                          <a:spcPts val="0"/>
                        </a:spcAft>
                      </a:pPr>
                      <a:r>
                        <a:rPr lang="en-US" sz="1200">
                          <a:effectLst/>
                        </a:rPr>
                        <a:t>Monday (F)</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8500" marR="985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rPr>
                        <a:t>Tuesday (G)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8500" marR="985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rPr>
                        <a:t>Wednesday (H)</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8500" marR="985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rPr>
                        <a:t>Thursday (I)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8500" marR="985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dirty="0">
                          <a:effectLst/>
                        </a:rPr>
                        <a:t>Friday (J)</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8500" marR="985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897450"/>
                  </a:ext>
                </a:extLst>
              </a:tr>
              <a:tr h="182880">
                <a:tc>
                  <a:txBody>
                    <a:bodyPr/>
                    <a:lstStyle/>
                    <a:p>
                      <a:pPr marL="0" marR="0" algn="ctr">
                        <a:spcBef>
                          <a:spcPts val="0"/>
                        </a:spcBef>
                        <a:spcAft>
                          <a:spcPts val="0"/>
                        </a:spcAft>
                      </a:pPr>
                      <a:r>
                        <a:rPr lang="en-US" sz="1200">
                          <a:effectLst/>
                        </a:rPr>
                        <a:t>Sci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8500" marR="985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rPr>
                        <a:t>SS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8500" marR="985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rPr>
                        <a:t>Sci</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8500" marR="985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rPr>
                        <a:t>SS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98500" marR="985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dirty="0">
                          <a:effectLst/>
                        </a:rPr>
                        <a:t>Sci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8500" marR="985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5361464"/>
                  </a:ext>
                </a:extLst>
              </a:tr>
            </a:tbl>
          </a:graphicData>
        </a:graphic>
      </p:graphicFrame>
    </p:spTree>
    <p:extLst>
      <p:ext uri="{BB962C8B-B14F-4D97-AF65-F5344CB8AC3E}">
        <p14:creationId xmlns:p14="http://schemas.microsoft.com/office/powerpoint/2010/main" val="4173551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97"/>
        <p:cNvGrpSpPr/>
        <p:nvPr/>
      </p:nvGrpSpPr>
      <p:grpSpPr>
        <a:xfrm>
          <a:off x="0" y="0"/>
          <a:ext cx="0" cy="0"/>
          <a:chOff x="0" y="0"/>
          <a:chExt cx="0" cy="0"/>
        </a:xfrm>
      </p:grpSpPr>
      <p:sp>
        <p:nvSpPr>
          <p:cNvPr id="4598" name="Google Shape;4598;p49"/>
          <p:cNvSpPr txBox="1">
            <a:spLocks noGrp="1"/>
          </p:cNvSpPr>
          <p:nvPr>
            <p:ph type="title"/>
          </p:nvPr>
        </p:nvSpPr>
        <p:spPr>
          <a:xfrm>
            <a:off x="2744751" y="2314388"/>
            <a:ext cx="6702365" cy="2594800"/>
          </a:xfrm>
          <a:prstGeom prst="rect">
            <a:avLst/>
          </a:prstGeom>
        </p:spPr>
        <p:txBody>
          <a:bodyPr spcFirstLastPara="1" wrap="square" lIns="121900" tIns="121900" rIns="121900" bIns="121900" anchor="ctr" anchorCtr="0">
            <a:noAutofit/>
          </a:bodyPr>
          <a:lstStyle/>
          <a:p>
            <a:r>
              <a:rPr lang="en" sz="9600" dirty="0">
                <a:solidFill>
                  <a:schemeClr val="accent5"/>
                </a:solidFill>
                <a:latin typeface="Harry P" panose="00000400000000000000" pitchFamily="2" charset="0"/>
              </a:rPr>
              <a:t>Bell Schedules</a:t>
            </a:r>
            <a:endParaRPr sz="9600" dirty="0">
              <a:solidFill>
                <a:schemeClr val="accent5"/>
              </a:solidFill>
              <a:latin typeface="Harry P" panose="00000400000000000000" pitchFamily="2" charset="0"/>
            </a:endParaRPr>
          </a:p>
        </p:txBody>
      </p:sp>
      <p:sp>
        <p:nvSpPr>
          <p:cNvPr id="4599" name="Google Shape;4599;p49"/>
          <p:cNvSpPr txBox="1">
            <a:spLocks noGrp="1"/>
          </p:cNvSpPr>
          <p:nvPr>
            <p:ph type="subTitle" idx="1"/>
          </p:nvPr>
        </p:nvSpPr>
        <p:spPr>
          <a:xfrm>
            <a:off x="3417133" y="5405509"/>
            <a:ext cx="5357600" cy="697200"/>
          </a:xfrm>
          <a:prstGeom prst="rect">
            <a:avLst/>
          </a:prstGeom>
        </p:spPr>
        <p:txBody>
          <a:bodyPr spcFirstLastPara="1" wrap="square" lIns="121900" tIns="121900" rIns="121900" bIns="121900" anchor="t" anchorCtr="0">
            <a:noAutofit/>
          </a:bodyPr>
          <a:lstStyle/>
          <a:p>
            <a:pPr marL="0" indent="0"/>
            <a:r>
              <a:rPr lang="en" dirty="0">
                <a:solidFill>
                  <a:schemeClr val="dk1"/>
                </a:solidFill>
              </a:rPr>
              <a:t>How to Set up Bell Schedules</a:t>
            </a:r>
            <a:endParaRPr dirty="0">
              <a:solidFill>
                <a:schemeClr val="dk1"/>
              </a:solidFill>
            </a:endParaRPr>
          </a:p>
        </p:txBody>
      </p:sp>
      <p:sp>
        <p:nvSpPr>
          <p:cNvPr id="4600" name="Google Shape;4600;p49"/>
          <p:cNvSpPr txBox="1">
            <a:spLocks noGrp="1"/>
          </p:cNvSpPr>
          <p:nvPr>
            <p:ph type="title" idx="2"/>
          </p:nvPr>
        </p:nvSpPr>
        <p:spPr>
          <a:xfrm>
            <a:off x="5046733" y="1031084"/>
            <a:ext cx="2098400" cy="1029600"/>
          </a:xfrm>
          <a:prstGeom prst="rect">
            <a:avLst/>
          </a:prstGeom>
        </p:spPr>
        <p:txBody>
          <a:bodyPr spcFirstLastPara="1" wrap="square" lIns="121900" tIns="121900" rIns="121900" bIns="121900" anchor="ctr" anchorCtr="0">
            <a:noAutofit/>
          </a:bodyPr>
          <a:lstStyle/>
          <a:p>
            <a:r>
              <a:rPr lang="en" sz="10666" dirty="0">
                <a:latin typeface="Harry P" panose="00000400000000000000" pitchFamily="2" charset="0"/>
              </a:rPr>
              <a:t>04</a:t>
            </a:r>
            <a:endParaRPr sz="10666" dirty="0">
              <a:latin typeface="Harry P" panose="00000400000000000000" pitchFamily="2" charset="0"/>
            </a:endParaRPr>
          </a:p>
        </p:txBody>
      </p:sp>
      <p:pic>
        <p:nvPicPr>
          <p:cNvPr id="3" name="Imagen 2"/>
          <p:cNvPicPr>
            <a:picLocks noChangeAspect="1"/>
          </p:cNvPicPr>
          <p:nvPr/>
        </p:nvPicPr>
        <p:blipFill>
          <a:blip r:embed="rId3"/>
          <a:stretch>
            <a:fillRect/>
          </a:stretch>
        </p:blipFill>
        <p:spPr>
          <a:xfrm rot="18000000">
            <a:off x="8494899" y="3783817"/>
            <a:ext cx="2610000" cy="525000"/>
          </a:xfrm>
          <a:prstGeom prst="rect">
            <a:avLst/>
          </a:prstGeom>
        </p:spPr>
      </p:pic>
      <p:pic>
        <p:nvPicPr>
          <p:cNvPr id="9" name="Imagen 8"/>
          <p:cNvPicPr>
            <a:picLocks noChangeAspect="1"/>
          </p:cNvPicPr>
          <p:nvPr/>
        </p:nvPicPr>
        <p:blipFill>
          <a:blip r:embed="rId3"/>
          <a:stretch>
            <a:fillRect/>
          </a:stretch>
        </p:blipFill>
        <p:spPr>
          <a:xfrm rot="3600000">
            <a:off x="1223329" y="3765217"/>
            <a:ext cx="2610000" cy="525000"/>
          </a:xfrm>
          <a:prstGeom prst="rect">
            <a:avLst/>
          </a:prstGeom>
        </p:spPr>
      </p:pic>
    </p:spTree>
    <p:extLst>
      <p:ext uri="{BB962C8B-B14F-4D97-AF65-F5344CB8AC3E}">
        <p14:creationId xmlns:p14="http://schemas.microsoft.com/office/powerpoint/2010/main" val="3744795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000"/>
            <a:lum/>
          </a:blip>
          <a:srcRect/>
          <a:tile tx="0" ty="0" sx="90000" sy="90000" flip="none" algn="ctr"/>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4489F6-C57A-4A1B-9A67-3BB4727DD7D8}"/>
              </a:ext>
            </a:extLst>
          </p:cNvPr>
          <p:cNvSpPr>
            <a:spLocks noGrp="1"/>
          </p:cNvSpPr>
          <p:nvPr>
            <p:ph idx="1"/>
          </p:nvPr>
        </p:nvSpPr>
        <p:spPr>
          <a:xfrm>
            <a:off x="184542" y="1023457"/>
            <a:ext cx="10895833" cy="5712435"/>
          </a:xfrm>
        </p:spPr>
        <p:txBody>
          <a:bodyPr>
            <a:normAutofit/>
          </a:bodyPr>
          <a:lstStyle/>
          <a:p>
            <a:pPr marL="0" indent="0" algn="just">
              <a:buNone/>
            </a:pPr>
            <a:r>
              <a:rPr lang="en-US" sz="1700" b="1" dirty="0">
                <a:solidFill>
                  <a:schemeClr val="tx1"/>
                </a:solidFill>
                <a:latin typeface="Calibri" panose="020F0502020204030204" pitchFamily="34" charset="0"/>
                <a:ea typeface="Calibri" panose="020F0502020204030204" pitchFamily="34" charset="0"/>
                <a:cs typeface="Calibri" panose="020F0502020204030204" pitchFamily="34" charset="0"/>
              </a:rPr>
              <a:t>SCDE Bell Schedule Setup Compliance</a:t>
            </a:r>
            <a:r>
              <a:rPr lang="en-US" sz="17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just">
              <a:buFont typeface="Wingdings" panose="05000000000000000000" pitchFamily="2" charset="2"/>
              <a:buChar char="§"/>
            </a:pPr>
            <a:r>
              <a:rPr lang="en-US" sz="1700" dirty="0">
                <a:solidFill>
                  <a:schemeClr val="tx1"/>
                </a:solidFill>
                <a:latin typeface="Calibri" panose="020F0502020204030204" pitchFamily="34" charset="0"/>
                <a:ea typeface="Calibri" panose="020F0502020204030204" pitchFamily="34" charset="0"/>
                <a:cs typeface="Calibri" panose="020F0502020204030204" pitchFamily="34" charset="0"/>
              </a:rPr>
              <a:t>The </a:t>
            </a:r>
            <a:r>
              <a:rPr lang="en-US" sz="1700" b="1" dirty="0">
                <a:solidFill>
                  <a:schemeClr val="tx1"/>
                </a:solidFill>
                <a:latin typeface="Calibri" panose="020F0502020204030204" pitchFamily="34" charset="0"/>
                <a:ea typeface="Calibri" panose="020F0502020204030204" pitchFamily="34" charset="0"/>
                <a:cs typeface="Calibri" panose="020F0502020204030204" pitchFamily="34" charset="0"/>
              </a:rPr>
              <a:t>Bell Schedule </a:t>
            </a:r>
            <a:r>
              <a:rPr lang="en-US" sz="1700" dirty="0">
                <a:solidFill>
                  <a:schemeClr val="tx1"/>
                </a:solidFill>
                <a:latin typeface="Calibri" panose="020F0502020204030204" pitchFamily="34" charset="0"/>
                <a:ea typeface="Calibri" panose="020F0502020204030204" pitchFamily="34" charset="0"/>
                <a:cs typeface="Calibri" panose="020F0502020204030204" pitchFamily="34" charset="0"/>
              </a:rPr>
              <a:t>is directly associated with </a:t>
            </a:r>
            <a:r>
              <a:rPr lang="en-US" sz="1700" b="1" dirty="0">
                <a:solidFill>
                  <a:schemeClr val="tx1"/>
                </a:solidFill>
                <a:latin typeface="Calibri" panose="020F0502020204030204" pitchFamily="34" charset="0"/>
                <a:ea typeface="Calibri" panose="020F0502020204030204" pitchFamily="34" charset="0"/>
                <a:cs typeface="Calibri" panose="020F0502020204030204" pitchFamily="34" charset="0"/>
              </a:rPr>
              <a:t>Calendaring</a:t>
            </a:r>
            <a:r>
              <a:rPr lang="en-US" sz="1700" dirty="0">
                <a:solidFill>
                  <a:schemeClr val="tx1"/>
                </a:solidFill>
                <a:latin typeface="Calibri" panose="020F0502020204030204" pitchFamily="34" charset="0"/>
                <a:ea typeface="Calibri" panose="020F0502020204030204" pitchFamily="34" charset="0"/>
                <a:cs typeface="Calibri" panose="020F0502020204030204" pitchFamily="34" charset="0"/>
              </a:rPr>
              <a:t>: Accountability (minute requirements), average daily attendance values (ADA), and average daily membership values (ADM). The Bell Schedule is not about scheduling students in classes. </a:t>
            </a:r>
          </a:p>
          <a:p>
            <a:pPr algn="just">
              <a:buFont typeface="Wingdings" panose="05000000000000000000" pitchFamily="2" charset="2"/>
              <a:buChar char="§"/>
            </a:pPr>
            <a:r>
              <a:rPr lang="en-US" sz="1700" b="1" dirty="0">
                <a:solidFill>
                  <a:schemeClr val="tx1"/>
                </a:solidFill>
                <a:latin typeface="Calibri" panose="020F0502020204030204" pitchFamily="34" charset="0"/>
                <a:ea typeface="Calibri" panose="020F0502020204030204" pitchFamily="34" charset="0"/>
                <a:cs typeface="Calibri" panose="020F0502020204030204" pitchFamily="34" charset="0"/>
              </a:rPr>
              <a:t>Bell Schedules</a:t>
            </a:r>
            <a:r>
              <a:rPr lang="en-US" sz="1700" dirty="0">
                <a:solidFill>
                  <a:schemeClr val="tx1"/>
                </a:solidFill>
                <a:latin typeface="Calibri" panose="020F0502020204030204" pitchFamily="34" charset="0"/>
                <a:ea typeface="Calibri" panose="020F0502020204030204" pitchFamily="34" charset="0"/>
                <a:cs typeface="Calibri" panose="020F0502020204030204" pitchFamily="34" charset="0"/>
              </a:rPr>
              <a:t>, as applicable for Meeting and/or Daily attendance, should be designed following SCDE procedures.  </a:t>
            </a:r>
          </a:p>
          <a:p>
            <a:pPr algn="just">
              <a:buFont typeface="Wingdings" panose="05000000000000000000" pitchFamily="2" charset="2"/>
              <a:buChar char="§"/>
            </a:pPr>
            <a:r>
              <a:rPr lang="en-US" sz="1700" dirty="0">
                <a:solidFill>
                  <a:schemeClr val="tx1"/>
                </a:solidFill>
                <a:latin typeface="Calibri" panose="020F0502020204030204" pitchFamily="34" charset="0"/>
                <a:ea typeface="Calibri" panose="020F0502020204030204" pitchFamily="34" charset="0"/>
                <a:cs typeface="Calibri" panose="020F0502020204030204" pitchFamily="34" charset="0"/>
              </a:rPr>
              <a:t>To identify students accurately for Chronic Absenteeism, the SCDE worked with PowerSchool to customize and implement procedures for </a:t>
            </a:r>
            <a:r>
              <a:rPr lang="en-US" sz="1700" b="1" dirty="0">
                <a:solidFill>
                  <a:schemeClr val="tx1"/>
                </a:solidFill>
                <a:latin typeface="Calibri" panose="020F0502020204030204" pitchFamily="34" charset="0"/>
                <a:ea typeface="Calibri" panose="020F0502020204030204" pitchFamily="34" charset="0"/>
                <a:cs typeface="Calibri" panose="020F0502020204030204" pitchFamily="34" charset="0"/>
              </a:rPr>
              <a:t>Bell Schedule </a:t>
            </a:r>
            <a:r>
              <a:rPr lang="en-US" sz="1700" dirty="0">
                <a:solidFill>
                  <a:schemeClr val="tx1"/>
                </a:solidFill>
                <a:latin typeface="Calibri" panose="020F0502020204030204" pitchFamily="34" charset="0"/>
                <a:ea typeface="Calibri" panose="020F0502020204030204" pitchFamily="34" charset="0"/>
                <a:cs typeface="Calibri" panose="020F0502020204030204" pitchFamily="34" charset="0"/>
              </a:rPr>
              <a:t>Setups.  </a:t>
            </a:r>
          </a:p>
          <a:p>
            <a:pPr algn="just">
              <a:buFont typeface="Wingdings" panose="05000000000000000000" pitchFamily="2" charset="2"/>
              <a:buChar char="§"/>
            </a:pPr>
            <a:r>
              <a:rPr lang="en-US" sz="1700" dirty="0">
                <a:solidFill>
                  <a:schemeClr val="tx1"/>
                </a:solidFill>
                <a:latin typeface="Calibri" panose="020F0502020204030204" pitchFamily="34" charset="0"/>
                <a:ea typeface="Calibri" panose="020F0502020204030204" pitchFamily="34" charset="0"/>
                <a:cs typeface="Calibri" panose="020F0502020204030204" pitchFamily="34" charset="0"/>
              </a:rPr>
              <a:t>These specific setups are “necessary for students to be flagged appropriately for Chronic Absenteeism so that accurate reports can be provided to school and district administrators, state and federal entities.”  The outlined procedures recommend:</a:t>
            </a:r>
          </a:p>
          <a:p>
            <a:pPr lvl="1" algn="just">
              <a:buFont typeface="Wingdings" panose="05000000000000000000" pitchFamily="2" charset="2"/>
              <a:buChar char="§"/>
            </a:pPr>
            <a:r>
              <a:rPr lang="en-US" sz="1700" dirty="0">
                <a:solidFill>
                  <a:schemeClr val="tx1"/>
                </a:solidFill>
                <a:latin typeface="Calibri" panose="020F0502020204030204" pitchFamily="34" charset="0"/>
                <a:ea typeface="Calibri" panose="020F0502020204030204" pitchFamily="34" charset="0"/>
                <a:cs typeface="Calibri" panose="020F0502020204030204" pitchFamily="34" charset="0"/>
              </a:rPr>
              <a:t>One Homeroom </a:t>
            </a:r>
            <a:r>
              <a:rPr lang="en-US" sz="1700" b="1" dirty="0">
                <a:solidFill>
                  <a:schemeClr val="tx1"/>
                </a:solidFill>
                <a:latin typeface="Calibri" panose="020F0502020204030204" pitchFamily="34" charset="0"/>
                <a:ea typeface="Calibri" panose="020F0502020204030204" pitchFamily="34" charset="0"/>
                <a:cs typeface="Calibri" panose="020F0502020204030204" pitchFamily="34" charset="0"/>
              </a:rPr>
              <a:t>Period</a:t>
            </a:r>
            <a:r>
              <a:rPr lang="en-US" sz="17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700" i="1" dirty="0">
                <a:solidFill>
                  <a:schemeClr val="tx1"/>
                </a:solidFill>
                <a:latin typeface="Calibri" panose="020F0502020204030204" pitchFamily="34" charset="0"/>
                <a:ea typeface="Calibri" panose="020F0502020204030204" pitchFamily="34" charset="0"/>
                <a:cs typeface="Calibri" panose="020F0502020204030204" pitchFamily="34" charset="0"/>
              </a:rPr>
              <a:t>defined</a:t>
            </a:r>
            <a:r>
              <a:rPr lang="en-US" sz="1700" dirty="0">
                <a:solidFill>
                  <a:schemeClr val="tx1"/>
                </a:solidFill>
                <a:latin typeface="Calibri" panose="020F0502020204030204" pitchFamily="34" charset="0"/>
                <a:ea typeface="Calibri" panose="020F0502020204030204" pitchFamily="34" charset="0"/>
                <a:cs typeface="Calibri" panose="020F0502020204030204" pitchFamily="34" charset="0"/>
              </a:rPr>
              <a:t> for (DAILY) elementary school grade levels (PreK – 5</a:t>
            </a:r>
            <a:r>
              <a:rPr lang="en-US" sz="1700" baseline="30000" dirty="0">
                <a:solidFill>
                  <a:schemeClr val="tx1"/>
                </a:solidFill>
                <a:latin typeface="Calibri" panose="020F0502020204030204" pitchFamily="34" charset="0"/>
                <a:ea typeface="Calibri" panose="020F0502020204030204" pitchFamily="34" charset="0"/>
                <a:cs typeface="Calibri" panose="020F0502020204030204" pitchFamily="34" charset="0"/>
              </a:rPr>
              <a:t>th</a:t>
            </a:r>
            <a:r>
              <a:rPr lang="en-US" sz="17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lvl="1" algn="just">
              <a:buFont typeface="Wingdings" panose="05000000000000000000" pitchFamily="2" charset="2"/>
              <a:buChar char="§"/>
            </a:pPr>
            <a:r>
              <a:rPr lang="en-US" sz="1700" dirty="0">
                <a:solidFill>
                  <a:schemeClr val="tx1"/>
                </a:solidFill>
                <a:latin typeface="Calibri" panose="020F0502020204030204" pitchFamily="34" charset="0"/>
                <a:ea typeface="Calibri" panose="020F0502020204030204" pitchFamily="34" charset="0"/>
                <a:cs typeface="Calibri" panose="020F0502020204030204" pitchFamily="34" charset="0"/>
              </a:rPr>
              <a:t>Each meeting/class </a:t>
            </a:r>
            <a:r>
              <a:rPr lang="en-US" sz="1700" b="1" dirty="0">
                <a:solidFill>
                  <a:schemeClr val="tx1"/>
                </a:solidFill>
                <a:latin typeface="Calibri" panose="020F0502020204030204" pitchFamily="34" charset="0"/>
                <a:ea typeface="Calibri" panose="020F0502020204030204" pitchFamily="34" charset="0"/>
                <a:cs typeface="Calibri" panose="020F0502020204030204" pitchFamily="34" charset="0"/>
              </a:rPr>
              <a:t>Period</a:t>
            </a:r>
            <a:r>
              <a:rPr lang="en-US" sz="17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700" i="1" dirty="0">
                <a:solidFill>
                  <a:schemeClr val="tx1"/>
                </a:solidFill>
                <a:latin typeface="Calibri" panose="020F0502020204030204" pitchFamily="34" charset="0"/>
                <a:ea typeface="Calibri" panose="020F0502020204030204" pitchFamily="34" charset="0"/>
                <a:cs typeface="Calibri" panose="020F0502020204030204" pitchFamily="34" charset="0"/>
              </a:rPr>
              <a:t>defined</a:t>
            </a:r>
            <a:r>
              <a:rPr lang="en-US" sz="1700" dirty="0">
                <a:solidFill>
                  <a:schemeClr val="tx1"/>
                </a:solidFill>
                <a:latin typeface="Calibri" panose="020F0502020204030204" pitchFamily="34" charset="0"/>
                <a:ea typeface="Calibri" panose="020F0502020204030204" pitchFamily="34" charset="0"/>
                <a:cs typeface="Calibri" panose="020F0502020204030204" pitchFamily="34" charset="0"/>
              </a:rPr>
              <a:t> for (MEETING) middle and high school grade levels (6</a:t>
            </a:r>
            <a:r>
              <a:rPr lang="en-US" sz="1700" baseline="30000" dirty="0">
                <a:solidFill>
                  <a:schemeClr val="tx1"/>
                </a:solidFill>
                <a:latin typeface="Calibri" panose="020F0502020204030204" pitchFamily="34" charset="0"/>
                <a:ea typeface="Calibri" panose="020F0502020204030204" pitchFamily="34" charset="0"/>
                <a:cs typeface="Calibri" panose="020F0502020204030204" pitchFamily="34" charset="0"/>
              </a:rPr>
              <a:t>th</a:t>
            </a:r>
            <a:r>
              <a:rPr lang="en-US" sz="1700" dirty="0">
                <a:solidFill>
                  <a:schemeClr val="tx1"/>
                </a:solidFill>
                <a:latin typeface="Calibri" panose="020F0502020204030204" pitchFamily="34" charset="0"/>
                <a:ea typeface="Calibri" panose="020F0502020204030204" pitchFamily="34" charset="0"/>
                <a:cs typeface="Calibri" panose="020F0502020204030204" pitchFamily="34" charset="0"/>
              </a:rPr>
              <a:t> - 12</a:t>
            </a:r>
            <a:r>
              <a:rPr lang="en-US" sz="1700" baseline="30000" dirty="0">
                <a:solidFill>
                  <a:schemeClr val="tx1"/>
                </a:solidFill>
                <a:latin typeface="Calibri" panose="020F0502020204030204" pitchFamily="34" charset="0"/>
                <a:ea typeface="Calibri" panose="020F0502020204030204" pitchFamily="34" charset="0"/>
                <a:cs typeface="Calibri" panose="020F0502020204030204" pitchFamily="34" charset="0"/>
              </a:rPr>
              <a:t>th</a:t>
            </a:r>
            <a:r>
              <a:rPr lang="en-US" sz="17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marL="0" indent="0" algn="just">
              <a:buNone/>
            </a:pPr>
            <a:r>
              <a:rPr lang="en-US" sz="1700" dirty="0">
                <a:solidFill>
                  <a:schemeClr val="tx1"/>
                </a:solidFill>
                <a:latin typeface="Calibri" panose="020F0502020204030204" pitchFamily="34" charset="0"/>
                <a:ea typeface="Calibri" panose="020F0502020204030204" pitchFamily="34" charset="0"/>
                <a:cs typeface="Calibri" panose="020F0502020204030204" pitchFamily="34" charset="0"/>
              </a:rPr>
              <a:t>* When a Charter (contract) states that 6</a:t>
            </a:r>
            <a:r>
              <a:rPr lang="en-US" sz="1700" baseline="30000" dirty="0">
                <a:solidFill>
                  <a:schemeClr val="tx1"/>
                </a:solidFill>
                <a:latin typeface="Calibri" panose="020F0502020204030204" pitchFamily="34" charset="0"/>
                <a:ea typeface="Calibri" panose="020F0502020204030204" pitchFamily="34" charset="0"/>
                <a:cs typeface="Calibri" panose="020F0502020204030204" pitchFamily="34" charset="0"/>
              </a:rPr>
              <a:t>th</a:t>
            </a:r>
            <a:r>
              <a:rPr lang="en-US" sz="1700" dirty="0">
                <a:solidFill>
                  <a:schemeClr val="tx1"/>
                </a:solidFill>
                <a:latin typeface="Calibri" panose="020F0502020204030204" pitchFamily="34" charset="0"/>
                <a:ea typeface="Calibri" panose="020F0502020204030204" pitchFamily="34" charset="0"/>
                <a:cs typeface="Calibri" panose="020F0502020204030204" pitchFamily="34" charset="0"/>
              </a:rPr>
              <a:t> grade is included in an elementary program, 6</a:t>
            </a:r>
            <a:r>
              <a:rPr lang="en-US" sz="1700" baseline="30000" dirty="0">
                <a:solidFill>
                  <a:schemeClr val="tx1"/>
                </a:solidFill>
                <a:latin typeface="Calibri" panose="020F0502020204030204" pitchFamily="34" charset="0"/>
                <a:ea typeface="Calibri" panose="020F0502020204030204" pitchFamily="34" charset="0"/>
                <a:cs typeface="Calibri" panose="020F0502020204030204" pitchFamily="34" charset="0"/>
              </a:rPr>
              <a:t>th</a:t>
            </a:r>
            <a:r>
              <a:rPr lang="en-US" sz="1700" dirty="0">
                <a:solidFill>
                  <a:schemeClr val="tx1"/>
                </a:solidFill>
                <a:latin typeface="Calibri" panose="020F0502020204030204" pitchFamily="34" charset="0"/>
                <a:ea typeface="Calibri" panose="020F0502020204030204" pitchFamily="34" charset="0"/>
                <a:cs typeface="Calibri" panose="020F0502020204030204" pitchFamily="34" charset="0"/>
              </a:rPr>
              <a:t> grade can be included in Daily. </a:t>
            </a:r>
          </a:p>
          <a:p>
            <a:pPr marL="0" indent="0" algn="just">
              <a:buNone/>
            </a:pPr>
            <a:r>
              <a:rPr lang="en-US" sz="1700" b="1" dirty="0">
                <a:solidFill>
                  <a:schemeClr val="tx1"/>
                </a:solidFill>
                <a:latin typeface="Calibri" panose="020F0502020204030204" pitchFamily="34" charset="0"/>
                <a:cs typeface="Calibri" panose="020F0502020204030204" pitchFamily="34" charset="0"/>
              </a:rPr>
              <a:t>General Information:</a:t>
            </a:r>
          </a:p>
          <a:p>
            <a:pPr algn="just">
              <a:buFont typeface="Wingdings" panose="05000000000000000000" pitchFamily="2" charset="2"/>
              <a:buChar char="§"/>
            </a:pPr>
            <a:r>
              <a:rPr lang="en-US" sz="1700" b="1" dirty="0">
                <a:solidFill>
                  <a:schemeClr val="tx1"/>
                </a:solidFill>
                <a:latin typeface="Calibri" panose="020F0502020204030204" pitchFamily="34" charset="0"/>
                <a:cs typeface="Calibri" panose="020F0502020204030204" pitchFamily="34" charset="0"/>
              </a:rPr>
              <a:t>Periods </a:t>
            </a:r>
            <a:r>
              <a:rPr lang="en-US" sz="1700" dirty="0">
                <a:solidFill>
                  <a:schemeClr val="tx1"/>
                </a:solidFill>
                <a:latin typeface="Calibri" panose="020F0502020204030204" pitchFamily="34" charset="0"/>
                <a:cs typeface="Calibri" panose="020F0502020204030204" pitchFamily="34" charset="0"/>
              </a:rPr>
              <a:t>included in the </a:t>
            </a:r>
            <a:r>
              <a:rPr lang="en-US" sz="1700" b="1" dirty="0">
                <a:solidFill>
                  <a:schemeClr val="tx1"/>
                </a:solidFill>
                <a:latin typeface="Calibri" panose="020F0502020204030204" pitchFamily="34" charset="0"/>
                <a:cs typeface="Calibri" panose="020F0502020204030204" pitchFamily="34" charset="0"/>
              </a:rPr>
              <a:t>Bell Schedules </a:t>
            </a:r>
            <a:r>
              <a:rPr lang="en-US" sz="1700" dirty="0">
                <a:solidFill>
                  <a:schemeClr val="tx1"/>
                </a:solidFill>
                <a:latin typeface="Calibri" panose="020F0502020204030204" pitchFamily="34" charset="0"/>
                <a:cs typeface="Calibri" panose="020F0502020204030204" pitchFamily="34" charset="0"/>
              </a:rPr>
              <a:t>indicate the start and end times for each </a:t>
            </a:r>
            <a:r>
              <a:rPr lang="en-US" sz="1700" i="1" dirty="0">
                <a:solidFill>
                  <a:schemeClr val="tx1"/>
                </a:solidFill>
                <a:latin typeface="Calibri" panose="020F0502020204030204" pitchFamily="34" charset="0"/>
                <a:cs typeface="Calibri" panose="020F0502020204030204" pitchFamily="34" charset="0"/>
              </a:rPr>
              <a:t>defined</a:t>
            </a:r>
            <a:r>
              <a:rPr lang="en-US" sz="1700" dirty="0">
                <a:solidFill>
                  <a:schemeClr val="tx1"/>
                </a:solidFill>
                <a:latin typeface="Calibri" panose="020F0502020204030204" pitchFamily="34" charset="0"/>
                <a:cs typeface="Calibri" panose="020F0502020204030204" pitchFamily="34" charset="0"/>
              </a:rPr>
              <a:t> </a:t>
            </a:r>
            <a:r>
              <a:rPr lang="en-US" sz="1700" b="1" dirty="0">
                <a:solidFill>
                  <a:schemeClr val="tx1"/>
                </a:solidFill>
                <a:latin typeface="Calibri" panose="020F0502020204030204" pitchFamily="34" charset="0"/>
                <a:cs typeface="Calibri" panose="020F0502020204030204" pitchFamily="34" charset="0"/>
              </a:rPr>
              <a:t>Period</a:t>
            </a:r>
            <a:r>
              <a:rPr lang="en-US" sz="1700" dirty="0">
                <a:solidFill>
                  <a:schemeClr val="tx1"/>
                </a:solidFill>
                <a:latin typeface="Calibri" panose="020F0502020204030204" pitchFamily="34" charset="0"/>
                <a:cs typeface="Calibri" panose="020F0502020204030204" pitchFamily="34" charset="0"/>
              </a:rPr>
              <a:t>. One </a:t>
            </a:r>
            <a:r>
              <a:rPr lang="en-US" sz="1700" b="1" dirty="0">
                <a:solidFill>
                  <a:schemeClr val="tx1"/>
                </a:solidFill>
                <a:latin typeface="Calibri" panose="020F0502020204030204" pitchFamily="34" charset="0"/>
                <a:cs typeface="Calibri" panose="020F0502020204030204" pitchFamily="34" charset="0"/>
              </a:rPr>
              <a:t>Bell Schedule</a:t>
            </a:r>
            <a:r>
              <a:rPr lang="en-US" sz="1700" dirty="0">
                <a:solidFill>
                  <a:schemeClr val="tx1"/>
                </a:solidFill>
                <a:latin typeface="Calibri" panose="020F0502020204030204" pitchFamily="34" charset="0"/>
                <a:cs typeface="Calibri" panose="020F0502020204030204" pitchFamily="34" charset="0"/>
              </a:rPr>
              <a:t> is assigned to each </a:t>
            </a:r>
            <a:r>
              <a:rPr lang="en-US" sz="1700" b="1" dirty="0">
                <a:solidFill>
                  <a:schemeClr val="tx1"/>
                </a:solidFill>
                <a:latin typeface="Calibri" panose="020F0502020204030204" pitchFamily="34" charset="0"/>
                <a:cs typeface="Calibri" panose="020F0502020204030204" pitchFamily="34" charset="0"/>
              </a:rPr>
              <a:t>Calendar</a:t>
            </a:r>
            <a:r>
              <a:rPr lang="en-US" sz="1700" dirty="0">
                <a:solidFill>
                  <a:schemeClr val="tx1"/>
                </a:solidFill>
                <a:latin typeface="Calibri" panose="020F0502020204030204" pitchFamily="34" charset="0"/>
                <a:cs typeface="Calibri" panose="020F0502020204030204" pitchFamily="34" charset="0"/>
              </a:rPr>
              <a:t> </a:t>
            </a:r>
            <a:r>
              <a:rPr lang="en-US" sz="1700" b="1" dirty="0">
                <a:solidFill>
                  <a:schemeClr val="tx1"/>
                </a:solidFill>
                <a:latin typeface="Calibri" panose="020F0502020204030204" pitchFamily="34" charset="0"/>
                <a:cs typeface="Calibri" panose="020F0502020204030204" pitchFamily="34" charset="0"/>
              </a:rPr>
              <a:t>Cycle Day</a:t>
            </a:r>
            <a:r>
              <a:rPr lang="en-US" sz="1700" dirty="0">
                <a:solidFill>
                  <a:schemeClr val="tx1"/>
                </a:solidFill>
                <a:latin typeface="Calibri" panose="020F0502020204030204" pitchFamily="34" charset="0"/>
                <a:cs typeface="Calibri" panose="020F0502020204030204" pitchFamily="34" charset="0"/>
              </a:rPr>
              <a:t>, and indicates which </a:t>
            </a:r>
            <a:r>
              <a:rPr lang="en-US" sz="1700" b="1" dirty="0">
                <a:solidFill>
                  <a:schemeClr val="tx1"/>
                </a:solidFill>
                <a:latin typeface="Calibri" panose="020F0502020204030204" pitchFamily="34" charset="0"/>
                <a:cs typeface="Calibri" panose="020F0502020204030204" pitchFamily="34" charset="0"/>
              </a:rPr>
              <a:t>Periods</a:t>
            </a:r>
            <a:r>
              <a:rPr lang="en-US" sz="1700" dirty="0">
                <a:solidFill>
                  <a:schemeClr val="tx1"/>
                </a:solidFill>
                <a:latin typeface="Calibri" panose="020F0502020204030204" pitchFamily="34" charset="0"/>
                <a:cs typeface="Calibri" panose="020F0502020204030204" pitchFamily="34" charset="0"/>
              </a:rPr>
              <a:t> are in session on a given day. </a:t>
            </a:r>
          </a:p>
          <a:p>
            <a:pPr algn="just">
              <a:buFont typeface="Wingdings" panose="05000000000000000000" pitchFamily="2" charset="2"/>
              <a:buChar char="§"/>
            </a:pPr>
            <a:r>
              <a:rPr lang="en-US" sz="1700" dirty="0">
                <a:solidFill>
                  <a:schemeClr val="tx1"/>
                </a:solidFill>
                <a:latin typeface="Calibri" panose="020F0502020204030204" pitchFamily="34" charset="0"/>
                <a:cs typeface="Calibri" panose="020F0502020204030204" pitchFamily="34" charset="0"/>
              </a:rPr>
              <a:t>Returning schools will EDIT existing </a:t>
            </a:r>
            <a:r>
              <a:rPr lang="en-US" sz="1700" b="1" dirty="0">
                <a:solidFill>
                  <a:schemeClr val="tx1"/>
                </a:solidFill>
                <a:latin typeface="Calibri" panose="020F0502020204030204" pitchFamily="34" charset="0"/>
                <a:cs typeface="Calibri" panose="020F0502020204030204" pitchFamily="34" charset="0"/>
              </a:rPr>
              <a:t>Bell Schedules </a:t>
            </a:r>
            <a:r>
              <a:rPr lang="en-US" sz="1700" dirty="0">
                <a:solidFill>
                  <a:schemeClr val="tx1"/>
                </a:solidFill>
                <a:latin typeface="Calibri" panose="020F0502020204030204" pitchFamily="34" charset="0"/>
                <a:cs typeface="Calibri" panose="020F0502020204030204" pitchFamily="34" charset="0"/>
              </a:rPr>
              <a:t>that Roll Over from the previous school year.</a:t>
            </a:r>
          </a:p>
          <a:p>
            <a:pPr algn="just">
              <a:buFont typeface="Wingdings" panose="05000000000000000000" pitchFamily="2" charset="2"/>
              <a:buChar char="§"/>
            </a:pPr>
            <a:r>
              <a:rPr lang="en-US" sz="1700" dirty="0">
                <a:solidFill>
                  <a:schemeClr val="tx1"/>
                </a:solidFill>
                <a:latin typeface="Calibri" panose="020F0502020204030204" pitchFamily="34" charset="0"/>
                <a:cs typeface="Calibri" panose="020F0502020204030204" pitchFamily="34" charset="0"/>
              </a:rPr>
              <a:t>New schools will create a </a:t>
            </a:r>
            <a:r>
              <a:rPr lang="en-US" sz="1700" b="1" dirty="0">
                <a:solidFill>
                  <a:schemeClr val="tx1"/>
                </a:solidFill>
                <a:latin typeface="Calibri" panose="020F0502020204030204" pitchFamily="34" charset="0"/>
                <a:cs typeface="Calibri" panose="020F0502020204030204" pitchFamily="34" charset="0"/>
              </a:rPr>
              <a:t>Bell Schedule </a:t>
            </a:r>
            <a:r>
              <a:rPr lang="en-US" sz="1700" dirty="0">
                <a:solidFill>
                  <a:schemeClr val="tx1"/>
                </a:solidFill>
                <a:latin typeface="Calibri" panose="020F0502020204030204" pitchFamily="34" charset="0"/>
                <a:cs typeface="Calibri" panose="020F0502020204030204" pitchFamily="34" charset="0"/>
              </a:rPr>
              <a:t>with defined periods using the </a:t>
            </a:r>
            <a:r>
              <a:rPr lang="en-US" sz="1700" b="1" dirty="0">
                <a:solidFill>
                  <a:schemeClr val="tx1"/>
                </a:solidFill>
                <a:latin typeface="Calibri" panose="020F0502020204030204" pitchFamily="34" charset="0"/>
                <a:cs typeface="Calibri" panose="020F0502020204030204" pitchFamily="34" charset="0"/>
              </a:rPr>
              <a:t>Add</a:t>
            </a:r>
            <a:r>
              <a:rPr lang="en-US" sz="1700" dirty="0">
                <a:solidFill>
                  <a:schemeClr val="tx1"/>
                </a:solidFill>
                <a:latin typeface="Calibri" panose="020F0502020204030204" pitchFamily="34" charset="0"/>
                <a:cs typeface="Calibri" panose="020F0502020204030204" pitchFamily="34" charset="0"/>
              </a:rPr>
              <a:t> button.</a:t>
            </a:r>
          </a:p>
          <a:p>
            <a:pPr marL="0" indent="0" algn="just">
              <a:buNone/>
            </a:pPr>
            <a:endPar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6E887158-BB0C-BF12-8C89-D44A1DC1D972}"/>
              </a:ext>
            </a:extLst>
          </p:cNvPr>
          <p:cNvSpPr txBox="1">
            <a:spLocks/>
          </p:cNvSpPr>
          <p:nvPr/>
        </p:nvSpPr>
        <p:spPr>
          <a:xfrm>
            <a:off x="-188442" y="122109"/>
            <a:ext cx="12568883" cy="800681"/>
          </a:xfrm>
          <a:prstGeom prst="rect">
            <a:avLst/>
          </a:prstGeom>
          <a:solidFill>
            <a:schemeClr val="accent1">
              <a:lumMod val="20000"/>
              <a:lumOff val="8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sz="4400" b="1" dirty="0">
                <a:solidFill>
                  <a:srgbClr val="5F5B52"/>
                </a:solidFill>
                <a:latin typeface="Calibri" panose="020F0502020204030204" pitchFamily="34" charset="0"/>
                <a:cs typeface="Calibri" panose="020F0502020204030204" pitchFamily="34" charset="0"/>
                <a:sym typeface="Arial"/>
              </a:rPr>
              <a:t>   About Bell Schedules</a:t>
            </a:r>
            <a:endParaRPr lang="en-US" b="1" dirty="0">
              <a:solidFill>
                <a:srgbClr val="5F5B52"/>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140206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000"/>
            <a:lum/>
          </a:blip>
          <a:srcRect/>
          <a:tile tx="0" ty="0" sx="90000" sy="90000" flip="none" algn="ctr"/>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4489F6-C57A-4A1B-9A67-3BB4727DD7D8}"/>
              </a:ext>
            </a:extLst>
          </p:cNvPr>
          <p:cNvSpPr>
            <a:spLocks noGrp="1"/>
          </p:cNvSpPr>
          <p:nvPr>
            <p:ph idx="1"/>
          </p:nvPr>
        </p:nvSpPr>
        <p:spPr>
          <a:xfrm>
            <a:off x="235349" y="1061126"/>
            <a:ext cx="10862956" cy="5477543"/>
          </a:xfrm>
        </p:spPr>
        <p:txBody>
          <a:bodyPr>
            <a:normAutofit fontScale="92500" lnSpcReduction="10000"/>
          </a:bodyPr>
          <a:lstStyle/>
          <a:p>
            <a:pPr marL="0" indent="0" algn="just">
              <a:spcBef>
                <a:spcPts val="600"/>
              </a:spcBef>
              <a:buNone/>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Schools can opt to create and utilize modified Full Day Bell Schedules to accommodate a half day, early release day, or delayed arrival day with the understanding that only ONE </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Bell Schedule </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is assigned per day in the PowerSchool Calendar.</a:t>
            </a:r>
          </a:p>
          <a:p>
            <a:pPr marL="342891" indent="-342891" algn="just">
              <a:spcBef>
                <a:spcPts val="600"/>
              </a:spcBef>
              <a:buFont typeface="Symbol" panose="05050102010706020507" pitchFamily="18" charset="2"/>
              <a:buChar char=""/>
            </a:pP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Modified Bell Schedules </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are created in addition to the Regular Day/Full Day Bells Schedule.</a:t>
            </a:r>
          </a:p>
          <a:p>
            <a:pPr algn="just">
              <a:spcBef>
                <a:spcPts val="600"/>
              </a:spcBef>
              <a:buFont typeface="Symbol" panose="05050102010706020507" pitchFamily="18" charset="2"/>
              <a:buChar char=""/>
            </a:pP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Modified Bell Schedules </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must work with the assigned </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Cycle Days </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in the PowerSchool </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Calendar</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342891" indent="-342891" algn="just">
              <a:spcBef>
                <a:spcPts val="600"/>
              </a:spcBef>
              <a:buFont typeface="Symbol" panose="05050102010706020507" pitchFamily="18" charset="2"/>
              <a:buChar char=""/>
            </a:pP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Modified Bell Schedules </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must work with the existing </a:t>
            </a:r>
            <a:r>
              <a:rPr lang="en-US" i="1" dirty="0">
                <a:solidFill>
                  <a:schemeClr val="tx1"/>
                </a:solidFill>
                <a:latin typeface="Calibri" panose="020F0502020204030204" pitchFamily="34" charset="0"/>
                <a:ea typeface="Calibri" panose="020F0502020204030204" pitchFamily="34" charset="0"/>
                <a:cs typeface="Calibri" panose="020F0502020204030204" pitchFamily="34" charset="0"/>
              </a:rPr>
              <a:t>defined</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Periods</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in the Full Day/Regular Day </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Bell Schedule.</a:t>
            </a:r>
          </a:p>
          <a:p>
            <a:pPr lvl="1" indent="-342891" algn="just">
              <a:spcBef>
                <a:spcPts val="600"/>
              </a:spcBef>
              <a:buFont typeface="Symbol" panose="05050102010706020507" pitchFamily="18" charset="2"/>
              <a:buChar char=""/>
            </a:pPr>
            <a:r>
              <a:rPr lang="en-US" sz="2133" b="1" dirty="0">
                <a:solidFill>
                  <a:schemeClr val="tx1"/>
                </a:solidFill>
                <a:latin typeface="Calibri" panose="020F0502020204030204" pitchFamily="34" charset="0"/>
                <a:ea typeface="Calibri" panose="020F0502020204030204" pitchFamily="34" charset="0"/>
                <a:cs typeface="Calibri" panose="020F0502020204030204" pitchFamily="34" charset="0"/>
              </a:rPr>
              <a:t>Meeting Students (6</a:t>
            </a:r>
            <a:r>
              <a:rPr lang="en-US" sz="2133" b="1" baseline="30000" dirty="0">
                <a:solidFill>
                  <a:schemeClr val="tx1"/>
                </a:solidFill>
                <a:latin typeface="Calibri" panose="020F0502020204030204" pitchFamily="34" charset="0"/>
                <a:ea typeface="Calibri" panose="020F0502020204030204" pitchFamily="34" charset="0"/>
                <a:cs typeface="Calibri" panose="020F0502020204030204" pitchFamily="34" charset="0"/>
              </a:rPr>
              <a:t>th</a:t>
            </a:r>
            <a:r>
              <a:rPr lang="en-US" sz="2133" b="1" dirty="0">
                <a:solidFill>
                  <a:schemeClr val="tx1"/>
                </a:solidFill>
                <a:latin typeface="Calibri" panose="020F0502020204030204" pitchFamily="34" charset="0"/>
                <a:ea typeface="Calibri" panose="020F0502020204030204" pitchFamily="34" charset="0"/>
                <a:cs typeface="Calibri" panose="020F0502020204030204" pitchFamily="34" charset="0"/>
              </a:rPr>
              <a:t> – 12</a:t>
            </a:r>
            <a:r>
              <a:rPr lang="en-US" sz="2133" b="1" baseline="30000" dirty="0">
                <a:solidFill>
                  <a:schemeClr val="tx1"/>
                </a:solidFill>
                <a:latin typeface="Calibri" panose="020F0502020204030204" pitchFamily="34" charset="0"/>
                <a:ea typeface="Calibri" panose="020F0502020204030204" pitchFamily="34" charset="0"/>
                <a:cs typeface="Calibri" panose="020F0502020204030204" pitchFamily="34" charset="0"/>
              </a:rPr>
              <a:t>th</a:t>
            </a:r>
            <a:r>
              <a:rPr lang="en-US" sz="2133" b="1" dirty="0">
                <a:solidFill>
                  <a:schemeClr val="tx1"/>
                </a:solidFill>
                <a:latin typeface="Calibri" panose="020F0502020204030204" pitchFamily="34" charset="0"/>
                <a:ea typeface="Calibri" panose="020F0502020204030204" pitchFamily="34" charset="0"/>
                <a:cs typeface="Calibri" panose="020F0502020204030204" pitchFamily="34" charset="0"/>
              </a:rPr>
              <a:t>):  Start</a:t>
            </a:r>
            <a:r>
              <a:rPr lang="en-US" sz="2133" dirty="0">
                <a:solidFill>
                  <a:schemeClr val="tx1"/>
                </a:solidFill>
                <a:latin typeface="Calibri" panose="020F0502020204030204" pitchFamily="34" charset="0"/>
                <a:ea typeface="Calibri" panose="020F0502020204030204" pitchFamily="34" charset="0"/>
                <a:cs typeface="Calibri" panose="020F0502020204030204" pitchFamily="34" charset="0"/>
              </a:rPr>
              <a:t> and </a:t>
            </a:r>
            <a:r>
              <a:rPr lang="en-US" sz="2133" b="1" dirty="0">
                <a:solidFill>
                  <a:schemeClr val="tx1"/>
                </a:solidFill>
                <a:latin typeface="Calibri" panose="020F0502020204030204" pitchFamily="34" charset="0"/>
                <a:ea typeface="Calibri" panose="020F0502020204030204" pitchFamily="34" charset="0"/>
                <a:cs typeface="Calibri" panose="020F0502020204030204" pitchFamily="34" charset="0"/>
              </a:rPr>
              <a:t>End Times </a:t>
            </a:r>
            <a:r>
              <a:rPr lang="en-US" sz="2133" dirty="0">
                <a:solidFill>
                  <a:schemeClr val="tx1"/>
                </a:solidFill>
                <a:latin typeface="Calibri" panose="020F0502020204030204" pitchFamily="34" charset="0"/>
                <a:ea typeface="Calibri" panose="020F0502020204030204" pitchFamily="34" charset="0"/>
                <a:cs typeface="Calibri" panose="020F0502020204030204" pitchFamily="34" charset="0"/>
              </a:rPr>
              <a:t>must be adjusted for each </a:t>
            </a:r>
            <a:r>
              <a:rPr lang="en-US" sz="2133" i="1" dirty="0">
                <a:solidFill>
                  <a:schemeClr val="tx1"/>
                </a:solidFill>
                <a:latin typeface="Calibri" panose="020F0502020204030204" pitchFamily="34" charset="0"/>
                <a:ea typeface="Calibri" panose="020F0502020204030204" pitchFamily="34" charset="0"/>
                <a:cs typeface="Calibri" panose="020F0502020204030204" pitchFamily="34" charset="0"/>
              </a:rPr>
              <a:t>defined</a:t>
            </a:r>
            <a:r>
              <a:rPr lang="en-US" sz="2133"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133" b="1" dirty="0">
                <a:solidFill>
                  <a:schemeClr val="tx1"/>
                </a:solidFill>
                <a:latin typeface="Calibri" panose="020F0502020204030204" pitchFamily="34" charset="0"/>
                <a:ea typeface="Calibri" panose="020F0502020204030204" pitchFamily="34" charset="0"/>
                <a:cs typeface="Calibri" panose="020F0502020204030204" pitchFamily="34" charset="0"/>
              </a:rPr>
              <a:t>Period</a:t>
            </a:r>
            <a:r>
              <a:rPr lang="en-US" sz="2133" dirty="0">
                <a:solidFill>
                  <a:schemeClr val="tx1"/>
                </a:solidFill>
                <a:latin typeface="Calibri" panose="020F0502020204030204" pitchFamily="34" charset="0"/>
                <a:ea typeface="Calibri" panose="020F0502020204030204" pitchFamily="34" charset="0"/>
                <a:cs typeface="Calibri" panose="020F0502020204030204" pitchFamily="34" charset="0"/>
              </a:rPr>
              <a:t> to accommodate for the reduced time spent in classes on shortened school days.</a:t>
            </a:r>
          </a:p>
          <a:p>
            <a:pPr lvl="1" indent="-342891" algn="just">
              <a:spcBef>
                <a:spcPts val="600"/>
              </a:spcBef>
              <a:buFont typeface="Symbol" panose="05050102010706020507" pitchFamily="18" charset="2"/>
              <a:buChar char=""/>
            </a:pPr>
            <a:r>
              <a:rPr lang="en-US" sz="2133" b="1" dirty="0">
                <a:solidFill>
                  <a:schemeClr val="tx1"/>
                </a:solidFill>
                <a:latin typeface="Calibri" panose="020F0502020204030204" pitchFamily="34" charset="0"/>
                <a:ea typeface="Calibri" panose="020F0502020204030204" pitchFamily="34" charset="0"/>
                <a:cs typeface="Calibri" panose="020F0502020204030204" pitchFamily="34" charset="0"/>
              </a:rPr>
              <a:t>Daily Students (K – 5</a:t>
            </a:r>
            <a:r>
              <a:rPr lang="en-US" sz="2133" b="1" baseline="30000" dirty="0">
                <a:solidFill>
                  <a:schemeClr val="tx1"/>
                </a:solidFill>
                <a:latin typeface="Calibri" panose="020F0502020204030204" pitchFamily="34" charset="0"/>
                <a:ea typeface="Calibri" panose="020F0502020204030204" pitchFamily="34" charset="0"/>
                <a:cs typeface="Calibri" panose="020F0502020204030204" pitchFamily="34" charset="0"/>
              </a:rPr>
              <a:t>th</a:t>
            </a:r>
            <a:r>
              <a:rPr lang="en-US" sz="2133" b="1" dirty="0">
                <a:solidFill>
                  <a:schemeClr val="tx1"/>
                </a:solidFill>
                <a:latin typeface="Calibri" panose="020F0502020204030204" pitchFamily="34" charset="0"/>
                <a:ea typeface="Calibri" panose="020F0502020204030204" pitchFamily="34" charset="0"/>
                <a:cs typeface="Calibri" panose="020F0502020204030204" pitchFamily="34" charset="0"/>
              </a:rPr>
              <a:t>):  Start/End Times </a:t>
            </a:r>
            <a:r>
              <a:rPr lang="en-US" sz="2133" dirty="0">
                <a:solidFill>
                  <a:schemeClr val="tx1"/>
                </a:solidFill>
                <a:latin typeface="Calibri" panose="020F0502020204030204" pitchFamily="34" charset="0"/>
                <a:ea typeface="Calibri" panose="020F0502020204030204" pitchFamily="34" charset="0"/>
                <a:cs typeface="Calibri" panose="020F0502020204030204" pitchFamily="34" charset="0"/>
              </a:rPr>
              <a:t>and </a:t>
            </a:r>
            <a:r>
              <a:rPr lang="en-US" sz="2133" b="1" dirty="0">
                <a:solidFill>
                  <a:schemeClr val="tx1"/>
                </a:solidFill>
                <a:latin typeface="Calibri" panose="020F0502020204030204" pitchFamily="34" charset="0"/>
                <a:ea typeface="Calibri" panose="020F0502020204030204" pitchFamily="34" charset="0"/>
                <a:cs typeface="Calibri" panose="020F0502020204030204" pitchFamily="34" charset="0"/>
              </a:rPr>
              <a:t>Time In/Time Out </a:t>
            </a:r>
            <a:r>
              <a:rPr lang="en-US" sz="2133" dirty="0">
                <a:solidFill>
                  <a:schemeClr val="tx1"/>
                </a:solidFill>
                <a:latin typeface="Calibri" panose="020F0502020204030204" pitchFamily="34" charset="0"/>
                <a:ea typeface="Calibri" panose="020F0502020204030204" pitchFamily="34" charset="0"/>
                <a:cs typeface="Calibri" panose="020F0502020204030204" pitchFamily="34" charset="0"/>
              </a:rPr>
              <a:t>must be adjusted for the one </a:t>
            </a:r>
            <a:r>
              <a:rPr lang="en-US" sz="2133" i="1" dirty="0">
                <a:solidFill>
                  <a:schemeClr val="tx1"/>
                </a:solidFill>
                <a:latin typeface="Calibri" panose="020F0502020204030204" pitchFamily="34" charset="0"/>
                <a:ea typeface="Calibri" panose="020F0502020204030204" pitchFamily="34" charset="0"/>
                <a:cs typeface="Calibri" panose="020F0502020204030204" pitchFamily="34" charset="0"/>
              </a:rPr>
              <a:t>defined </a:t>
            </a:r>
            <a:r>
              <a:rPr lang="en-US" sz="2133"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133" b="1" dirty="0">
                <a:solidFill>
                  <a:schemeClr val="tx1"/>
                </a:solidFill>
                <a:latin typeface="Calibri" panose="020F0502020204030204" pitchFamily="34" charset="0"/>
                <a:ea typeface="Calibri" panose="020F0502020204030204" pitchFamily="34" charset="0"/>
                <a:cs typeface="Calibri" panose="020F0502020204030204" pitchFamily="34" charset="0"/>
              </a:rPr>
              <a:t>Period</a:t>
            </a:r>
            <a:r>
              <a:rPr lang="en-US" sz="2133" dirty="0">
                <a:solidFill>
                  <a:schemeClr val="tx1"/>
                </a:solidFill>
                <a:latin typeface="Calibri" panose="020F0502020204030204" pitchFamily="34" charset="0"/>
                <a:ea typeface="Calibri" panose="020F0502020204030204" pitchFamily="34" charset="0"/>
                <a:cs typeface="Calibri" panose="020F0502020204030204" pitchFamily="34" charset="0"/>
              </a:rPr>
              <a:t> to accommodate for the reduced time spent at school on shortened school days. </a:t>
            </a:r>
          </a:p>
          <a:p>
            <a:pPr marL="342891" indent="-342891" algn="just">
              <a:spcBef>
                <a:spcPts val="600"/>
              </a:spcBef>
              <a:buFont typeface="Symbol" panose="05050102010706020507" pitchFamily="18" charset="2"/>
              <a:buChar char=""/>
            </a:pP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Modified Bell Schedules </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are not required.  </a:t>
            </a:r>
          </a:p>
          <a:p>
            <a:pPr marL="342891" indent="-342891" algn="just">
              <a:spcBef>
                <a:spcPts val="600"/>
              </a:spcBef>
              <a:buFont typeface="Symbol" panose="05050102010706020507" pitchFamily="18" charset="2"/>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When a </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Modified Bell Schedule </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is not assigned in the PowerSchool </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Calendar</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on a half day, early release day, or delayed arrival day, the school is responsible for designing and implementing a plan for accurate Attendance submissions for all </a:t>
            </a:r>
            <a:r>
              <a:rPr lang="en-US" i="1" dirty="0">
                <a:solidFill>
                  <a:schemeClr val="tx1"/>
                </a:solidFill>
                <a:latin typeface="Calibri" panose="020F0502020204030204" pitchFamily="34" charset="0"/>
                <a:ea typeface="Calibri" panose="020F0502020204030204" pitchFamily="34" charset="0"/>
                <a:cs typeface="Calibri" panose="020F0502020204030204" pitchFamily="34" charset="0"/>
              </a:rPr>
              <a:t>defined</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Periods</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342891" indent="-342891" algn="just">
              <a:spcBef>
                <a:spcPts val="600"/>
              </a:spcBef>
              <a:buFont typeface="Symbol" panose="05050102010706020507" pitchFamily="18" charset="2"/>
              <a:buChar cha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Schools are responsible for making sure Modified Bell Schedules work appropriately in PowerSchool prior to the occurrence of a half day, early release day, or delayed arrival day.  No Bell Schedule, including Modified Bell Schedules, can be adjusted after school starts.</a:t>
            </a:r>
          </a:p>
        </p:txBody>
      </p:sp>
      <p:sp>
        <p:nvSpPr>
          <p:cNvPr id="6" name="Title 1">
            <a:extLst>
              <a:ext uri="{FF2B5EF4-FFF2-40B4-BE49-F238E27FC236}">
                <a16:creationId xmlns:a16="http://schemas.microsoft.com/office/drawing/2014/main" id="{6E887158-BB0C-BF12-8C89-D44A1DC1D972}"/>
              </a:ext>
            </a:extLst>
          </p:cNvPr>
          <p:cNvSpPr txBox="1">
            <a:spLocks/>
          </p:cNvSpPr>
          <p:nvPr/>
        </p:nvSpPr>
        <p:spPr>
          <a:xfrm>
            <a:off x="-188442" y="122109"/>
            <a:ext cx="12568883" cy="800681"/>
          </a:xfrm>
          <a:prstGeom prst="rect">
            <a:avLst/>
          </a:prstGeom>
          <a:solidFill>
            <a:schemeClr val="accent1">
              <a:lumMod val="20000"/>
              <a:lumOff val="8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sz="4400" b="1" dirty="0">
                <a:solidFill>
                  <a:srgbClr val="5F5B52"/>
                </a:solidFill>
                <a:latin typeface="Calibri" panose="020F0502020204030204" pitchFamily="34" charset="0"/>
                <a:cs typeface="Calibri" panose="020F0502020204030204" pitchFamily="34" charset="0"/>
                <a:sym typeface="Arial"/>
              </a:rPr>
              <a:t>   About Modified Bell Schedules</a:t>
            </a:r>
            <a:endParaRPr lang="en-US" b="1" dirty="0">
              <a:solidFill>
                <a:srgbClr val="5F5B52"/>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1355092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000"/>
            <a:lum/>
          </a:blip>
          <a:srcRect/>
          <a:tile tx="0" ty="0" sx="90000" sy="90000" flip="none" algn="ctr"/>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4489F6-C57A-4A1B-9A67-3BB4727DD7D8}"/>
              </a:ext>
            </a:extLst>
          </p:cNvPr>
          <p:cNvSpPr>
            <a:spLocks noGrp="1"/>
          </p:cNvSpPr>
          <p:nvPr>
            <p:ph idx="1"/>
          </p:nvPr>
        </p:nvSpPr>
        <p:spPr>
          <a:xfrm>
            <a:off x="677335" y="1258351"/>
            <a:ext cx="5418667" cy="5427676"/>
          </a:xfrm>
        </p:spPr>
        <p:txBody>
          <a:bodyPr>
            <a:normAutofit/>
          </a:bodyPr>
          <a:lstStyle/>
          <a:p>
            <a:pPr marL="57149" indent="0">
              <a:buNone/>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Elementary Schools that take daily attendance will only define one period (Homeroom) in the bell schedule.</a:t>
            </a:r>
          </a:p>
          <a:p>
            <a:pPr marL="0" indent="0">
              <a:buNone/>
            </a:pPr>
            <a:endParaRPr lang="en-US" dirty="0">
              <a:solidFill>
                <a:schemeClr val="tx1"/>
              </a:solidFill>
              <a:latin typeface="Calibri" panose="020F0502020204030204" pitchFamily="34" charset="0"/>
              <a:cs typeface="Calibri" panose="020F0502020204030204" pitchFamily="34" charset="0"/>
            </a:endParaRPr>
          </a:p>
          <a:p>
            <a:r>
              <a:rPr lang="en-US" dirty="0">
                <a:solidFill>
                  <a:schemeClr val="tx1"/>
                </a:solidFill>
                <a:latin typeface="Calibri" panose="020F0502020204030204" pitchFamily="34" charset="0"/>
                <a:cs typeface="Calibri" panose="020F0502020204030204" pitchFamily="34" charset="0"/>
              </a:rPr>
              <a:t>This period will be set up with the start time &amp; end time matching the Default Time in and the Default Time Out.</a:t>
            </a:r>
          </a:p>
          <a:p>
            <a:r>
              <a:rPr lang="en-US" dirty="0">
                <a:solidFill>
                  <a:schemeClr val="tx1"/>
                </a:solidFill>
                <a:latin typeface="Calibri" panose="020F0502020204030204" pitchFamily="34" charset="0"/>
                <a:cs typeface="Calibri" panose="020F0502020204030204" pitchFamily="34" charset="0"/>
              </a:rPr>
              <a:t>Check BOTH Counts for ADA and Use For Daily Attendance.</a:t>
            </a:r>
          </a:p>
          <a:p>
            <a:r>
              <a:rPr lang="en-US" dirty="0">
                <a:solidFill>
                  <a:schemeClr val="tx1"/>
                </a:solidFill>
                <a:latin typeface="Calibri" panose="020F0502020204030204" pitchFamily="34" charset="0"/>
                <a:cs typeface="Calibri" panose="020F0502020204030204" pitchFamily="34" charset="0"/>
              </a:rPr>
              <a:t>The additional periods created for elementary grades (placeholder periods) will be used when setting up sections and are NOT defined in the Bell Schedule.</a:t>
            </a:r>
          </a:p>
          <a:p>
            <a:endParaRPr lang="en-US" dirty="0"/>
          </a:p>
        </p:txBody>
      </p:sp>
      <p:pic>
        <p:nvPicPr>
          <p:cNvPr id="6" name="Picture 5">
            <a:extLst>
              <a:ext uri="{FF2B5EF4-FFF2-40B4-BE49-F238E27FC236}">
                <a16:creationId xmlns:a16="http://schemas.microsoft.com/office/drawing/2014/main" id="{3FDF0FA9-111B-49B6-BC18-ACABEF73534E}"/>
              </a:ext>
            </a:extLst>
          </p:cNvPr>
          <p:cNvPicPr>
            <a:picLocks noChangeAspect="1"/>
          </p:cNvPicPr>
          <p:nvPr/>
        </p:nvPicPr>
        <p:blipFill>
          <a:blip r:embed="rId3"/>
          <a:stretch>
            <a:fillRect/>
          </a:stretch>
        </p:blipFill>
        <p:spPr>
          <a:xfrm>
            <a:off x="6979421" y="2684308"/>
            <a:ext cx="4153339" cy="20042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itle 1">
            <a:extLst>
              <a:ext uri="{FF2B5EF4-FFF2-40B4-BE49-F238E27FC236}">
                <a16:creationId xmlns:a16="http://schemas.microsoft.com/office/drawing/2014/main" id="{3117E6DF-468E-1F5E-3EE5-A4684DBBF9B6}"/>
              </a:ext>
            </a:extLst>
          </p:cNvPr>
          <p:cNvSpPr txBox="1">
            <a:spLocks/>
          </p:cNvSpPr>
          <p:nvPr/>
        </p:nvSpPr>
        <p:spPr>
          <a:xfrm>
            <a:off x="-188442" y="122109"/>
            <a:ext cx="12568883" cy="800681"/>
          </a:xfrm>
          <a:prstGeom prst="rect">
            <a:avLst/>
          </a:prstGeom>
          <a:solidFill>
            <a:schemeClr val="accent1">
              <a:lumMod val="20000"/>
              <a:lumOff val="8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sz="4400" b="1" dirty="0">
                <a:solidFill>
                  <a:srgbClr val="5F5B52"/>
                </a:solidFill>
                <a:latin typeface="Calibri" panose="020F0502020204030204" pitchFamily="34" charset="0"/>
                <a:cs typeface="Calibri" panose="020F0502020204030204" pitchFamily="34" charset="0"/>
                <a:sym typeface="Arial"/>
              </a:rPr>
              <a:t>   Elementary School Bell Schedule</a:t>
            </a:r>
            <a:endParaRPr lang="en-US" b="1" dirty="0">
              <a:solidFill>
                <a:srgbClr val="5F5B52"/>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4513253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000"/>
            <a:lum/>
          </a:blip>
          <a:srcRect/>
          <a:tile tx="0" ty="0" sx="90000" sy="90000" flip="none" algn="ctr"/>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E08020-FF5F-4EB7-94C9-17707E3BBD1D}"/>
              </a:ext>
            </a:extLst>
          </p:cNvPr>
          <p:cNvSpPr>
            <a:spLocks noGrp="1"/>
          </p:cNvSpPr>
          <p:nvPr>
            <p:ph idx="1"/>
          </p:nvPr>
        </p:nvSpPr>
        <p:spPr>
          <a:xfrm>
            <a:off x="238541" y="1098960"/>
            <a:ext cx="5234609" cy="5328345"/>
          </a:xfrm>
        </p:spPr>
        <p:txBody>
          <a:bodyPr>
            <a:normAutofit/>
          </a:bodyPr>
          <a:lstStyle/>
          <a:p>
            <a:pPr marL="274313" lvl="1" indent="0">
              <a:buNone/>
            </a:pPr>
            <a:r>
              <a:rPr lang="en-US" sz="1800" dirty="0">
                <a:solidFill>
                  <a:schemeClr val="tx1"/>
                </a:solidFill>
                <a:latin typeface="Calibri" panose="020F0502020204030204" pitchFamily="34" charset="0"/>
                <a:cs typeface="Calibri" panose="020F0502020204030204" pitchFamily="34" charset="0"/>
              </a:rPr>
              <a:t>For middle school &amp; high school define a period for each class a student can take in a day.</a:t>
            </a:r>
          </a:p>
          <a:p>
            <a:pPr marL="560057" lvl="1"/>
            <a:r>
              <a:rPr lang="en-US" sz="1800" dirty="0">
                <a:solidFill>
                  <a:schemeClr val="tx1"/>
                </a:solidFill>
                <a:latin typeface="Calibri" panose="020F0502020204030204" pitchFamily="34" charset="0"/>
                <a:cs typeface="Calibri" panose="020F0502020204030204" pitchFamily="34" charset="0"/>
              </a:rPr>
              <a:t>Add </a:t>
            </a:r>
            <a:r>
              <a:rPr lang="en-US" sz="1800" b="1" dirty="0">
                <a:solidFill>
                  <a:schemeClr val="tx1"/>
                </a:solidFill>
                <a:latin typeface="Calibri" panose="020F0502020204030204" pitchFamily="34" charset="0"/>
                <a:cs typeface="Calibri" panose="020F0502020204030204" pitchFamily="34" charset="0"/>
              </a:rPr>
              <a:t>Start </a:t>
            </a:r>
            <a:r>
              <a:rPr lang="en-US" sz="1800" dirty="0">
                <a:solidFill>
                  <a:schemeClr val="tx1"/>
                </a:solidFill>
                <a:latin typeface="Calibri" panose="020F0502020204030204" pitchFamily="34" charset="0"/>
                <a:cs typeface="Calibri" panose="020F0502020204030204" pitchFamily="34" charset="0"/>
              </a:rPr>
              <a:t>and</a:t>
            </a:r>
            <a:r>
              <a:rPr lang="en-US" sz="1800" b="1" dirty="0">
                <a:solidFill>
                  <a:schemeClr val="tx1"/>
                </a:solidFill>
                <a:latin typeface="Calibri" panose="020F0502020204030204" pitchFamily="34" charset="0"/>
                <a:cs typeface="Calibri" panose="020F0502020204030204" pitchFamily="34" charset="0"/>
              </a:rPr>
              <a:t> End Times.  </a:t>
            </a:r>
            <a:r>
              <a:rPr lang="en-US" sz="1800" dirty="0">
                <a:solidFill>
                  <a:schemeClr val="tx1"/>
                </a:solidFill>
                <a:latin typeface="Calibri" panose="020F0502020204030204" pitchFamily="34" charset="0"/>
                <a:cs typeface="Calibri" panose="020F0502020204030204" pitchFamily="34" charset="0"/>
              </a:rPr>
              <a:t>Periods cannot have overlapping Start/End Times.</a:t>
            </a:r>
          </a:p>
          <a:p>
            <a:pPr marL="560057" lvl="1"/>
            <a:r>
              <a:rPr lang="en-US" sz="1800" dirty="0">
                <a:solidFill>
                  <a:schemeClr val="tx1"/>
                </a:solidFill>
                <a:latin typeface="Calibri" panose="020F0502020204030204" pitchFamily="34" charset="0"/>
                <a:cs typeface="Calibri" panose="020F0502020204030204" pitchFamily="34" charset="0"/>
              </a:rPr>
              <a:t>Make sure that every defined period has </a:t>
            </a:r>
            <a:r>
              <a:rPr lang="en-US" sz="1800" b="1" dirty="0">
                <a:solidFill>
                  <a:schemeClr val="tx1"/>
                </a:solidFill>
                <a:latin typeface="Calibri" panose="020F0502020204030204" pitchFamily="34" charset="0"/>
                <a:cs typeface="Calibri" panose="020F0502020204030204" pitchFamily="34" charset="0"/>
              </a:rPr>
              <a:t>“Counts for ADA” </a:t>
            </a:r>
            <a:r>
              <a:rPr lang="en-US" sz="1800" dirty="0">
                <a:solidFill>
                  <a:schemeClr val="tx1"/>
                </a:solidFill>
                <a:latin typeface="Calibri" panose="020F0502020204030204" pitchFamily="34" charset="0"/>
                <a:cs typeface="Calibri" panose="020F0502020204030204" pitchFamily="34" charset="0"/>
              </a:rPr>
              <a:t>checked.  Only Exception for SCDE Compliance:  School choosing to define a period for “Lunch”. </a:t>
            </a:r>
          </a:p>
          <a:p>
            <a:pPr marL="560057" lvl="1"/>
            <a:r>
              <a:rPr lang="en-US" sz="1800" dirty="0">
                <a:solidFill>
                  <a:schemeClr val="tx1"/>
                </a:solidFill>
                <a:latin typeface="Calibri" panose="020F0502020204030204" pitchFamily="34" charset="0"/>
                <a:cs typeface="Calibri" panose="020F0502020204030204" pitchFamily="34" charset="0"/>
              </a:rPr>
              <a:t>Do not check </a:t>
            </a:r>
            <a:r>
              <a:rPr lang="en-US" sz="1800" b="1" dirty="0">
                <a:solidFill>
                  <a:schemeClr val="tx1"/>
                </a:solidFill>
                <a:latin typeface="Calibri" panose="020F0502020204030204" pitchFamily="34" charset="0"/>
                <a:cs typeface="Calibri" panose="020F0502020204030204" pitchFamily="34" charset="0"/>
              </a:rPr>
              <a:t>Use For Daily Attendance.</a:t>
            </a:r>
          </a:p>
          <a:p>
            <a:pPr marL="560057" lvl="1"/>
            <a:r>
              <a:rPr lang="en-US" sz="1800" dirty="0">
                <a:solidFill>
                  <a:schemeClr val="tx1"/>
                </a:solidFill>
                <a:latin typeface="Calibri" panose="020F0502020204030204" pitchFamily="34" charset="0"/>
                <a:cs typeface="Calibri" panose="020F0502020204030204" pitchFamily="34" charset="0"/>
              </a:rPr>
              <a:t>Do not populate the </a:t>
            </a:r>
            <a:r>
              <a:rPr lang="en-US" sz="1800" b="1" dirty="0">
                <a:solidFill>
                  <a:schemeClr val="tx1"/>
                </a:solidFill>
                <a:latin typeface="Calibri" panose="020F0502020204030204" pitchFamily="34" charset="0"/>
                <a:cs typeface="Calibri" panose="020F0502020204030204" pitchFamily="34" charset="0"/>
              </a:rPr>
              <a:t>Default Time In </a:t>
            </a:r>
            <a:r>
              <a:rPr lang="en-US" sz="1800" dirty="0">
                <a:solidFill>
                  <a:schemeClr val="tx1"/>
                </a:solidFill>
                <a:latin typeface="Calibri" panose="020F0502020204030204" pitchFamily="34" charset="0"/>
                <a:cs typeface="Calibri" panose="020F0502020204030204" pitchFamily="34" charset="0"/>
              </a:rPr>
              <a:t>or</a:t>
            </a:r>
            <a:r>
              <a:rPr lang="en-US" sz="1800" b="1" dirty="0">
                <a:solidFill>
                  <a:schemeClr val="tx1"/>
                </a:solidFill>
                <a:latin typeface="Calibri" panose="020F0502020204030204" pitchFamily="34" charset="0"/>
                <a:cs typeface="Calibri" panose="020F0502020204030204" pitchFamily="34" charset="0"/>
              </a:rPr>
              <a:t> Default Time Out.</a:t>
            </a:r>
          </a:p>
          <a:p>
            <a:pPr marL="274313" lvl="1" indent="0">
              <a:buNone/>
            </a:pPr>
            <a:endParaRPr lang="en-US" sz="1600" b="1" dirty="0">
              <a:solidFill>
                <a:schemeClr val="tx1"/>
              </a:solidFill>
            </a:endParaRPr>
          </a:p>
          <a:p>
            <a:pPr marL="274313" lvl="1" indent="0">
              <a:buNone/>
            </a:pPr>
            <a:endParaRPr lang="en-US" b="1" dirty="0">
              <a:solidFill>
                <a:schemeClr val="tx1"/>
              </a:solidFill>
            </a:endParaRPr>
          </a:p>
          <a:p>
            <a:pPr lvl="2">
              <a:buFont typeface="Wingdings" panose="05000000000000000000" pitchFamily="2" charset="2"/>
              <a:buChar char="q"/>
            </a:pPr>
            <a:endParaRPr lang="en-US" dirty="0"/>
          </a:p>
        </p:txBody>
      </p:sp>
      <p:sp>
        <p:nvSpPr>
          <p:cNvPr id="6" name="Slide Number Placeholder 5">
            <a:extLst>
              <a:ext uri="{FF2B5EF4-FFF2-40B4-BE49-F238E27FC236}">
                <a16:creationId xmlns:a16="http://schemas.microsoft.com/office/drawing/2014/main" id="{2D5B10E3-0B49-4F4F-92FD-D3103CF02EC5}"/>
              </a:ext>
            </a:extLst>
          </p:cNvPr>
          <p:cNvSpPr>
            <a:spLocks noGrp="1"/>
          </p:cNvSpPr>
          <p:nvPr>
            <p:ph type="sldNum" sz="quarter" idx="12"/>
          </p:nvPr>
        </p:nvSpPr>
        <p:spPr/>
        <p:txBody>
          <a:bodyPr/>
          <a:lstStyle/>
          <a:p>
            <a:pPr defTabSz="1219170">
              <a:buClr>
                <a:srgbClr val="000000"/>
              </a:buClr>
            </a:pPr>
            <a:endParaRPr lang="en-US" sz="1867" kern="0" dirty="0">
              <a:solidFill>
                <a:srgbClr val="000000"/>
              </a:solidFill>
              <a:latin typeface="Arial"/>
              <a:cs typeface="Arial"/>
              <a:sym typeface="Arial"/>
            </a:endParaRPr>
          </a:p>
        </p:txBody>
      </p:sp>
      <p:pic>
        <p:nvPicPr>
          <p:cNvPr id="5" name="Picture 4">
            <a:extLst>
              <a:ext uri="{FF2B5EF4-FFF2-40B4-BE49-F238E27FC236}">
                <a16:creationId xmlns:a16="http://schemas.microsoft.com/office/drawing/2014/main" id="{FC514FEA-2F16-42C2-BAFF-01D65E71BB50}"/>
              </a:ext>
            </a:extLst>
          </p:cNvPr>
          <p:cNvPicPr>
            <a:picLocks noChangeAspect="1"/>
          </p:cNvPicPr>
          <p:nvPr/>
        </p:nvPicPr>
        <p:blipFill>
          <a:blip r:embed="rId3"/>
          <a:stretch>
            <a:fillRect/>
          </a:stretch>
        </p:blipFill>
        <p:spPr>
          <a:xfrm>
            <a:off x="5855030" y="2289557"/>
            <a:ext cx="5939407" cy="29471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
            <a:extLst>
              <a:ext uri="{FF2B5EF4-FFF2-40B4-BE49-F238E27FC236}">
                <a16:creationId xmlns:a16="http://schemas.microsoft.com/office/drawing/2014/main" id="{14D6A66C-AA39-0CDB-5DB3-83449A3A4075}"/>
              </a:ext>
            </a:extLst>
          </p:cNvPr>
          <p:cNvSpPr txBox="1">
            <a:spLocks/>
          </p:cNvSpPr>
          <p:nvPr/>
        </p:nvSpPr>
        <p:spPr>
          <a:xfrm>
            <a:off x="-188442" y="122109"/>
            <a:ext cx="12568883" cy="800681"/>
          </a:xfrm>
          <a:prstGeom prst="rect">
            <a:avLst/>
          </a:prstGeom>
          <a:solidFill>
            <a:schemeClr val="accent1">
              <a:lumMod val="20000"/>
              <a:lumOff val="8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sz="4400" b="1" dirty="0">
                <a:solidFill>
                  <a:srgbClr val="5F5B52"/>
                </a:solidFill>
                <a:latin typeface="Calibri" panose="020F0502020204030204" pitchFamily="34" charset="0"/>
                <a:cs typeface="Calibri" panose="020F0502020204030204" pitchFamily="34" charset="0"/>
                <a:sym typeface="Arial"/>
              </a:rPr>
              <a:t>   Middle and High School Bell Schedule</a:t>
            </a:r>
            <a:endParaRPr lang="en-US" b="1" dirty="0">
              <a:solidFill>
                <a:srgbClr val="5F5B52"/>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564498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dark, looking, man, large&#10;&#10;Description automatically generated">
            <a:extLst>
              <a:ext uri="{FF2B5EF4-FFF2-40B4-BE49-F238E27FC236}">
                <a16:creationId xmlns:a16="http://schemas.microsoft.com/office/drawing/2014/main" id="{300AADEC-3275-2444-A61B-64B7155F461D}"/>
              </a:ext>
            </a:extLst>
          </p:cNvPr>
          <p:cNvPicPr>
            <a:picLocks noChangeAspect="1"/>
          </p:cNvPicPr>
          <p:nvPr/>
        </p:nvPicPr>
        <p:blipFill>
          <a:blip r:embed="rId2"/>
          <a:stretch>
            <a:fillRect/>
          </a:stretch>
        </p:blipFill>
        <p:spPr>
          <a:xfrm>
            <a:off x="-840091" y="-183943"/>
            <a:ext cx="13288895" cy="9433731"/>
          </a:xfrm>
          <a:prstGeom prst="rect">
            <a:avLst/>
          </a:prstGeom>
        </p:spPr>
      </p:pic>
      <p:sp>
        <p:nvSpPr>
          <p:cNvPr id="20" name="TextBox 19">
            <a:extLst>
              <a:ext uri="{FF2B5EF4-FFF2-40B4-BE49-F238E27FC236}">
                <a16:creationId xmlns:a16="http://schemas.microsoft.com/office/drawing/2014/main" id="{BF3DE064-A0D5-BA40-AB0E-88542F9D8115}"/>
              </a:ext>
            </a:extLst>
          </p:cNvPr>
          <p:cNvSpPr txBox="1"/>
          <p:nvPr/>
        </p:nvSpPr>
        <p:spPr>
          <a:xfrm>
            <a:off x="2465292" y="6858000"/>
            <a:ext cx="726141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E700"/>
                </a:solidFill>
                <a:effectLst/>
                <a:uLnTx/>
                <a:uFillTx/>
                <a:latin typeface="Magic School One" pitchFamily="2" charset="0"/>
                <a:ea typeface="Ebrima" panose="02000000000000000000" pitchFamily="2" charset="0"/>
                <a:cs typeface="Ebrima" panose="02000000000000000000" pitchFamily="2" charset="0"/>
              </a:rPr>
              <a:t>Ready to Board the Hogwarts Express?</a:t>
            </a:r>
          </a:p>
        </p:txBody>
      </p:sp>
      <p:sp>
        <p:nvSpPr>
          <p:cNvPr id="2" name="TextBox 1">
            <a:extLst>
              <a:ext uri="{FF2B5EF4-FFF2-40B4-BE49-F238E27FC236}">
                <a16:creationId xmlns:a16="http://schemas.microsoft.com/office/drawing/2014/main" id="{02031C60-3E84-3F3D-C639-6C75573E324F}"/>
              </a:ext>
            </a:extLst>
          </p:cNvPr>
          <p:cNvSpPr txBox="1"/>
          <p:nvPr/>
        </p:nvSpPr>
        <p:spPr>
          <a:xfrm>
            <a:off x="1340577" y="5288340"/>
            <a:ext cx="951084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E700"/>
                </a:solidFill>
                <a:effectLst/>
                <a:uLnTx/>
                <a:uFillTx/>
                <a:latin typeface="Magic School Two" pitchFamily="2" charset="0"/>
                <a:ea typeface="+mn-ea"/>
                <a:cs typeface="Calibri" panose="020F0502020204030204" pitchFamily="34" charset="0"/>
              </a:rPr>
              <a:t>Let’s Get Started!</a:t>
            </a:r>
          </a:p>
        </p:txBody>
      </p:sp>
    </p:spTree>
    <p:extLst>
      <p:ext uri="{BB962C8B-B14F-4D97-AF65-F5344CB8AC3E}">
        <p14:creationId xmlns:p14="http://schemas.microsoft.com/office/powerpoint/2010/main" val="3562353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000"/>
            <a:lum/>
          </a:blip>
          <a:srcRect/>
          <a:tile tx="0" ty="0" sx="90000" sy="90000" flip="none" algn="ctr"/>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E08020-FF5F-4EB7-94C9-17707E3BBD1D}"/>
              </a:ext>
            </a:extLst>
          </p:cNvPr>
          <p:cNvSpPr>
            <a:spLocks noGrp="1"/>
          </p:cNvSpPr>
          <p:nvPr>
            <p:ph idx="1"/>
          </p:nvPr>
        </p:nvSpPr>
        <p:spPr>
          <a:xfrm>
            <a:off x="238541" y="1098959"/>
            <a:ext cx="6598489" cy="5561901"/>
          </a:xfrm>
        </p:spPr>
        <p:txBody>
          <a:bodyPr>
            <a:normAutofit lnSpcReduction="10000"/>
          </a:bodyPr>
          <a:lstStyle/>
          <a:p>
            <a:pPr algn="just">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One period must be defined for Elementary Homeroom. </a:t>
            </a:r>
          </a:p>
          <a:p>
            <a:pPr lvl="1" algn="just">
              <a:buFont typeface="Wingdings" panose="05000000000000000000" pitchFamily="2" charset="2"/>
              <a:buChar char="§"/>
            </a:pPr>
            <a:r>
              <a:rPr lang="en-US" dirty="0">
                <a:solidFill>
                  <a:schemeClr val="tx1"/>
                </a:solidFill>
                <a:latin typeface="Calibri" panose="020F0502020204030204" pitchFamily="34" charset="0"/>
                <a:cs typeface="Calibri" panose="020F0502020204030204" pitchFamily="34" charset="0"/>
              </a:rPr>
              <a:t>This period is defined with the </a:t>
            </a:r>
            <a:r>
              <a:rPr lang="en-US" b="1" dirty="0">
                <a:solidFill>
                  <a:schemeClr val="tx1"/>
                </a:solidFill>
                <a:latin typeface="Calibri" panose="020F0502020204030204" pitchFamily="34" charset="0"/>
                <a:cs typeface="Calibri" panose="020F0502020204030204" pitchFamily="34" charset="0"/>
              </a:rPr>
              <a:t>start time </a:t>
            </a:r>
            <a:r>
              <a:rPr lang="en-US" dirty="0">
                <a:solidFill>
                  <a:schemeClr val="tx1"/>
                </a:solidFill>
                <a:latin typeface="Calibri" panose="020F0502020204030204" pitchFamily="34" charset="0"/>
                <a:cs typeface="Calibri" panose="020F0502020204030204" pitchFamily="34" charset="0"/>
              </a:rPr>
              <a:t>&amp; </a:t>
            </a:r>
            <a:r>
              <a:rPr lang="en-US" b="1" dirty="0">
                <a:solidFill>
                  <a:schemeClr val="tx1"/>
                </a:solidFill>
                <a:latin typeface="Calibri" panose="020F0502020204030204" pitchFamily="34" charset="0"/>
                <a:cs typeface="Calibri" panose="020F0502020204030204" pitchFamily="34" charset="0"/>
              </a:rPr>
              <a:t>end time </a:t>
            </a:r>
            <a:r>
              <a:rPr lang="en-US" dirty="0">
                <a:solidFill>
                  <a:schemeClr val="tx1"/>
                </a:solidFill>
                <a:latin typeface="Calibri" panose="020F0502020204030204" pitchFamily="34" charset="0"/>
                <a:cs typeface="Calibri" panose="020F0502020204030204" pitchFamily="34" charset="0"/>
              </a:rPr>
              <a:t>matching the </a:t>
            </a:r>
            <a:r>
              <a:rPr lang="en-US" b="1" dirty="0">
                <a:solidFill>
                  <a:schemeClr val="tx1"/>
                </a:solidFill>
                <a:latin typeface="Calibri" panose="020F0502020204030204" pitchFamily="34" charset="0"/>
                <a:cs typeface="Calibri" panose="020F0502020204030204" pitchFamily="34" charset="0"/>
              </a:rPr>
              <a:t>Default Time In </a:t>
            </a:r>
            <a:r>
              <a:rPr lang="en-US" dirty="0">
                <a:solidFill>
                  <a:schemeClr val="tx1"/>
                </a:solidFill>
                <a:latin typeface="Calibri" panose="020F0502020204030204" pitchFamily="34" charset="0"/>
                <a:cs typeface="Calibri" panose="020F0502020204030204" pitchFamily="34" charset="0"/>
              </a:rPr>
              <a:t>and the </a:t>
            </a:r>
            <a:r>
              <a:rPr lang="en-US" b="1" dirty="0">
                <a:solidFill>
                  <a:schemeClr val="tx1"/>
                </a:solidFill>
                <a:latin typeface="Calibri" panose="020F0502020204030204" pitchFamily="34" charset="0"/>
                <a:cs typeface="Calibri" panose="020F0502020204030204" pitchFamily="34" charset="0"/>
              </a:rPr>
              <a:t>Default Time O</a:t>
            </a:r>
            <a:r>
              <a:rPr lang="en-US" dirty="0">
                <a:solidFill>
                  <a:schemeClr val="tx1"/>
                </a:solidFill>
                <a:latin typeface="Calibri" panose="020F0502020204030204" pitchFamily="34" charset="0"/>
                <a:cs typeface="Calibri" panose="020F0502020204030204" pitchFamily="34" charset="0"/>
              </a:rPr>
              <a:t>ut.</a:t>
            </a:r>
          </a:p>
          <a:p>
            <a:pPr lvl="1" algn="just">
              <a:buFont typeface="Wingdings" panose="05000000000000000000" pitchFamily="2" charset="2"/>
              <a:buChar char="§"/>
            </a:pPr>
            <a:r>
              <a:rPr lang="en-US" dirty="0">
                <a:solidFill>
                  <a:schemeClr val="tx1"/>
                </a:solidFill>
                <a:latin typeface="Calibri" panose="020F0502020204030204" pitchFamily="34" charset="0"/>
                <a:cs typeface="Calibri" panose="020F0502020204030204" pitchFamily="34" charset="0"/>
              </a:rPr>
              <a:t>Check BOTH </a:t>
            </a:r>
            <a:r>
              <a:rPr lang="en-US" b="1" dirty="0">
                <a:solidFill>
                  <a:schemeClr val="tx1"/>
                </a:solidFill>
                <a:latin typeface="Calibri" panose="020F0502020204030204" pitchFamily="34" charset="0"/>
                <a:cs typeface="Calibri" panose="020F0502020204030204" pitchFamily="34" charset="0"/>
              </a:rPr>
              <a:t>Counts for ADA </a:t>
            </a:r>
            <a:r>
              <a:rPr lang="en-US" dirty="0">
                <a:solidFill>
                  <a:schemeClr val="tx1"/>
                </a:solidFill>
                <a:latin typeface="Calibri" panose="020F0502020204030204" pitchFamily="34" charset="0"/>
                <a:cs typeface="Calibri" panose="020F0502020204030204" pitchFamily="34" charset="0"/>
              </a:rPr>
              <a:t>and </a:t>
            </a:r>
            <a:r>
              <a:rPr lang="en-US" b="1" dirty="0">
                <a:solidFill>
                  <a:schemeClr val="tx1"/>
                </a:solidFill>
                <a:latin typeface="Calibri" panose="020F0502020204030204" pitchFamily="34" charset="0"/>
                <a:cs typeface="Calibri" panose="020F0502020204030204" pitchFamily="34" charset="0"/>
              </a:rPr>
              <a:t>Use For Daily Attendance</a:t>
            </a:r>
            <a:r>
              <a:rPr lang="en-US" dirty="0">
                <a:solidFill>
                  <a:schemeClr val="tx1"/>
                </a:solidFill>
                <a:latin typeface="Calibri" panose="020F0502020204030204" pitchFamily="34" charset="0"/>
                <a:cs typeface="Calibri" panose="020F0502020204030204" pitchFamily="34" charset="0"/>
              </a:rPr>
              <a:t>.</a:t>
            </a:r>
          </a:p>
          <a:p>
            <a:pPr lvl="1" algn="just">
              <a:buFont typeface="Wingdings" panose="05000000000000000000" pitchFamily="2" charset="2"/>
              <a:buChar char="§"/>
            </a:pPr>
            <a:r>
              <a:rPr lang="en-US" dirty="0">
                <a:solidFill>
                  <a:schemeClr val="tx1"/>
                </a:solidFill>
                <a:latin typeface="Calibri" panose="020F0502020204030204" pitchFamily="34" charset="0"/>
                <a:cs typeface="Calibri" panose="020F0502020204030204" pitchFamily="34" charset="0"/>
              </a:rPr>
              <a:t>The additional periods created for elementary grades (placeholder periods) are used when setting up sections and are NOT defined in the Bell Schedule.</a:t>
            </a:r>
          </a:p>
          <a:p>
            <a:pPr marL="400041" indent="-285744" algn="just">
              <a:buFont typeface="Wingdings" panose="05000000000000000000" pitchFamily="2" charset="2"/>
              <a:buChar char="§"/>
            </a:pPr>
            <a:endParaRPr lang="en-US" sz="1600" dirty="0">
              <a:solidFill>
                <a:schemeClr val="tx1"/>
              </a:solidFill>
              <a:latin typeface="Calibri" panose="020F0502020204030204" pitchFamily="34" charset="0"/>
              <a:cs typeface="Calibri" panose="020F0502020204030204" pitchFamily="34" charset="0"/>
            </a:endParaRPr>
          </a:p>
          <a:p>
            <a:pPr marL="400041" indent="-285744" algn="just">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All other defined periods in the Bell Schedule are for middle &amp; high school grades.</a:t>
            </a:r>
          </a:p>
          <a:p>
            <a:pPr marL="800080" lvl="1" algn="just">
              <a:buFont typeface="Wingdings" panose="05000000000000000000" pitchFamily="2" charset="2"/>
              <a:buChar char="§"/>
            </a:pPr>
            <a:r>
              <a:rPr lang="en-US" dirty="0">
                <a:solidFill>
                  <a:schemeClr val="tx1"/>
                </a:solidFill>
                <a:latin typeface="Calibri" panose="020F0502020204030204" pitchFamily="34" charset="0"/>
                <a:cs typeface="Calibri" panose="020F0502020204030204" pitchFamily="34" charset="0"/>
              </a:rPr>
              <a:t>Define a period for each class a student can take in a day.</a:t>
            </a:r>
          </a:p>
          <a:p>
            <a:pPr marL="800080" lvl="1" algn="just">
              <a:buFont typeface="Wingdings" panose="05000000000000000000" pitchFamily="2" charset="2"/>
              <a:buChar char="§"/>
            </a:pPr>
            <a:r>
              <a:rPr lang="en-US" dirty="0">
                <a:solidFill>
                  <a:schemeClr val="tx1"/>
                </a:solidFill>
                <a:latin typeface="Calibri" panose="020F0502020204030204" pitchFamily="34" charset="0"/>
                <a:cs typeface="Calibri" panose="020F0502020204030204" pitchFamily="34" charset="0"/>
              </a:rPr>
              <a:t>Add </a:t>
            </a:r>
            <a:r>
              <a:rPr lang="en-US" b="1" dirty="0">
                <a:solidFill>
                  <a:schemeClr val="tx1"/>
                </a:solidFill>
                <a:latin typeface="Calibri" panose="020F0502020204030204" pitchFamily="34" charset="0"/>
                <a:cs typeface="Calibri" panose="020F0502020204030204" pitchFamily="34" charset="0"/>
              </a:rPr>
              <a:t>Start </a:t>
            </a:r>
            <a:r>
              <a:rPr lang="en-US" dirty="0">
                <a:solidFill>
                  <a:schemeClr val="tx1"/>
                </a:solidFill>
                <a:latin typeface="Calibri" panose="020F0502020204030204" pitchFamily="34" charset="0"/>
                <a:cs typeface="Calibri" panose="020F0502020204030204" pitchFamily="34" charset="0"/>
              </a:rPr>
              <a:t>and</a:t>
            </a:r>
            <a:r>
              <a:rPr lang="en-US" b="1" dirty="0">
                <a:solidFill>
                  <a:schemeClr val="tx1"/>
                </a:solidFill>
                <a:latin typeface="Calibri" panose="020F0502020204030204" pitchFamily="34" charset="0"/>
                <a:cs typeface="Calibri" panose="020F0502020204030204" pitchFamily="34" charset="0"/>
              </a:rPr>
              <a:t> End Times.  Periods in the student’s schedule cannot have overlapping Start/End Times.</a:t>
            </a:r>
          </a:p>
          <a:p>
            <a:pPr marL="800080" lvl="1" algn="just">
              <a:buFont typeface="Wingdings" panose="05000000000000000000" pitchFamily="2" charset="2"/>
              <a:buChar char="§"/>
            </a:pPr>
            <a:r>
              <a:rPr lang="en-US" dirty="0">
                <a:solidFill>
                  <a:schemeClr val="tx1"/>
                </a:solidFill>
                <a:latin typeface="Calibri" panose="020F0502020204030204" pitchFamily="34" charset="0"/>
                <a:cs typeface="Calibri" panose="020F0502020204030204" pitchFamily="34" charset="0"/>
              </a:rPr>
              <a:t>Make sure that every period (except Lunch) has </a:t>
            </a:r>
            <a:r>
              <a:rPr lang="en-US" b="1" dirty="0">
                <a:solidFill>
                  <a:schemeClr val="tx1"/>
                </a:solidFill>
                <a:latin typeface="Calibri" panose="020F0502020204030204" pitchFamily="34" charset="0"/>
                <a:cs typeface="Calibri" panose="020F0502020204030204" pitchFamily="34" charset="0"/>
              </a:rPr>
              <a:t>“Counts for ADA” checked.</a:t>
            </a:r>
          </a:p>
          <a:p>
            <a:pPr marL="800080" lvl="1" algn="just">
              <a:buFont typeface="Wingdings" panose="05000000000000000000" pitchFamily="2" charset="2"/>
              <a:buChar char="§"/>
            </a:pPr>
            <a:r>
              <a:rPr lang="en-US" dirty="0">
                <a:solidFill>
                  <a:schemeClr val="tx1"/>
                </a:solidFill>
                <a:latin typeface="Calibri" panose="020F0502020204030204" pitchFamily="34" charset="0"/>
                <a:cs typeface="Calibri" panose="020F0502020204030204" pitchFamily="34" charset="0"/>
              </a:rPr>
              <a:t>Do not check </a:t>
            </a:r>
            <a:r>
              <a:rPr lang="en-US" b="1" dirty="0">
                <a:solidFill>
                  <a:schemeClr val="tx1"/>
                </a:solidFill>
                <a:latin typeface="Calibri" panose="020F0502020204030204" pitchFamily="34" charset="0"/>
                <a:cs typeface="Calibri" panose="020F0502020204030204" pitchFamily="34" charset="0"/>
              </a:rPr>
              <a:t>Use For Daily Attendance.</a:t>
            </a:r>
          </a:p>
          <a:p>
            <a:pPr marL="800080" lvl="1" algn="just">
              <a:buFont typeface="Wingdings" panose="05000000000000000000" pitchFamily="2" charset="2"/>
              <a:buChar char="§"/>
            </a:pPr>
            <a:r>
              <a:rPr lang="en-US" dirty="0">
                <a:solidFill>
                  <a:schemeClr val="tx1"/>
                </a:solidFill>
                <a:latin typeface="Calibri" panose="020F0502020204030204" pitchFamily="34" charset="0"/>
                <a:cs typeface="Calibri" panose="020F0502020204030204" pitchFamily="34" charset="0"/>
              </a:rPr>
              <a:t>Do not populate the </a:t>
            </a:r>
            <a:r>
              <a:rPr lang="en-US" b="1" dirty="0">
                <a:solidFill>
                  <a:schemeClr val="tx1"/>
                </a:solidFill>
                <a:latin typeface="Calibri" panose="020F0502020204030204" pitchFamily="34" charset="0"/>
                <a:cs typeface="Calibri" panose="020F0502020204030204" pitchFamily="34" charset="0"/>
              </a:rPr>
              <a:t>Default Time In </a:t>
            </a:r>
            <a:r>
              <a:rPr lang="en-US" dirty="0">
                <a:solidFill>
                  <a:schemeClr val="tx1"/>
                </a:solidFill>
                <a:latin typeface="Calibri" panose="020F0502020204030204" pitchFamily="34" charset="0"/>
                <a:cs typeface="Calibri" panose="020F0502020204030204" pitchFamily="34" charset="0"/>
              </a:rPr>
              <a:t>or</a:t>
            </a:r>
            <a:r>
              <a:rPr lang="en-US" b="1" dirty="0">
                <a:solidFill>
                  <a:schemeClr val="tx1"/>
                </a:solidFill>
                <a:latin typeface="Calibri" panose="020F0502020204030204" pitchFamily="34" charset="0"/>
                <a:cs typeface="Calibri" panose="020F0502020204030204" pitchFamily="34" charset="0"/>
              </a:rPr>
              <a:t> Default Time Out.</a:t>
            </a:r>
            <a:endParaRPr lang="en-US" dirty="0">
              <a:solidFill>
                <a:schemeClr val="tx1"/>
              </a:solidFill>
              <a:latin typeface="Calibri" panose="020F0502020204030204" pitchFamily="34" charset="0"/>
              <a:cs typeface="Calibri" panose="020F0502020204030204" pitchFamily="34" charset="0"/>
            </a:endParaRPr>
          </a:p>
          <a:p>
            <a:pPr marL="400041" indent="-285744" algn="just">
              <a:buFont typeface="Wingdings" panose="05000000000000000000" pitchFamily="2" charset="2"/>
              <a:buChar char="§"/>
            </a:pPr>
            <a:endParaRPr lang="en-US" sz="1600" dirty="0">
              <a:solidFill>
                <a:schemeClr val="tx1"/>
              </a:solidFill>
              <a:latin typeface="Calibri" panose="020F0502020204030204" pitchFamily="34" charset="0"/>
              <a:cs typeface="Calibri" panose="020F0502020204030204" pitchFamily="34" charset="0"/>
            </a:endParaRPr>
          </a:p>
          <a:p>
            <a:pPr marL="400041" indent="-285744" algn="just">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It is recommended to add a Homeroom or Advisory period specifically for Middle School Homeroom and High School Homeroom.  Do not use the Elementary Homeroom Period for Middle or High School.</a:t>
            </a:r>
          </a:p>
          <a:p>
            <a:pPr lvl="2">
              <a:buFont typeface="Wingdings" panose="05000000000000000000" pitchFamily="2" charset="2"/>
              <a:buChar char="q"/>
            </a:pPr>
            <a:endParaRPr lang="en-US" dirty="0"/>
          </a:p>
        </p:txBody>
      </p:sp>
      <p:pic>
        <p:nvPicPr>
          <p:cNvPr id="5" name="Picture 4">
            <a:extLst>
              <a:ext uri="{FF2B5EF4-FFF2-40B4-BE49-F238E27FC236}">
                <a16:creationId xmlns:a16="http://schemas.microsoft.com/office/drawing/2014/main" id="{FC514FEA-2F16-42C2-BAFF-01D65E71BB50}"/>
              </a:ext>
            </a:extLst>
          </p:cNvPr>
          <p:cNvPicPr>
            <a:picLocks noChangeAspect="1"/>
          </p:cNvPicPr>
          <p:nvPr/>
        </p:nvPicPr>
        <p:blipFill>
          <a:blip r:embed="rId3"/>
          <a:stretch>
            <a:fillRect/>
          </a:stretch>
        </p:blipFill>
        <p:spPr>
          <a:xfrm>
            <a:off x="7365534" y="2289556"/>
            <a:ext cx="4428901" cy="21976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itle 1">
            <a:extLst>
              <a:ext uri="{FF2B5EF4-FFF2-40B4-BE49-F238E27FC236}">
                <a16:creationId xmlns:a16="http://schemas.microsoft.com/office/drawing/2014/main" id="{E219BEC7-FB8A-5586-CEC2-9E0DCCC6EBFB}"/>
              </a:ext>
            </a:extLst>
          </p:cNvPr>
          <p:cNvSpPr txBox="1">
            <a:spLocks/>
          </p:cNvSpPr>
          <p:nvPr/>
        </p:nvSpPr>
        <p:spPr>
          <a:xfrm>
            <a:off x="-188442" y="122109"/>
            <a:ext cx="12568883" cy="800681"/>
          </a:xfrm>
          <a:prstGeom prst="rect">
            <a:avLst/>
          </a:prstGeom>
          <a:solidFill>
            <a:schemeClr val="accent1">
              <a:lumMod val="20000"/>
              <a:lumOff val="8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sz="4400" b="1" dirty="0">
                <a:solidFill>
                  <a:srgbClr val="5F5B52"/>
                </a:solidFill>
                <a:latin typeface="Calibri" panose="020F0502020204030204" pitchFamily="34" charset="0"/>
                <a:cs typeface="Calibri" panose="020F0502020204030204" pitchFamily="34" charset="0"/>
                <a:sym typeface="Arial"/>
              </a:rPr>
              <a:t>   K-8 and K-12 Bell Schedules</a:t>
            </a:r>
            <a:endParaRPr lang="en-US" b="1" dirty="0">
              <a:solidFill>
                <a:srgbClr val="5F5B52"/>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4156874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000"/>
            <a:lum/>
          </a:blip>
          <a:srcRect/>
          <a:tile tx="0" ty="0" sx="90000" sy="90000" flip="none" algn="ctr"/>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5B86C4-A5C1-4329-86FF-EA6591407A8E}"/>
              </a:ext>
            </a:extLst>
          </p:cNvPr>
          <p:cNvSpPr txBox="1"/>
          <p:nvPr/>
        </p:nvSpPr>
        <p:spPr>
          <a:xfrm>
            <a:off x="579082" y="1373120"/>
            <a:ext cx="4664279" cy="1077218"/>
          </a:xfrm>
          <a:prstGeom prst="rect">
            <a:avLst/>
          </a:prstGeom>
          <a:noFill/>
        </p:spPr>
        <p:txBody>
          <a:bodyPr wrap="square" rtlCol="0">
            <a:spAutoFit/>
          </a:bodyPr>
          <a:lstStyle/>
          <a:p>
            <a:pPr defTabSz="1219170">
              <a:buClr>
                <a:srgbClr val="000000"/>
              </a:buClr>
            </a:pPr>
            <a:r>
              <a:rPr lang="en-US" sz="1600" kern="0" dirty="0">
                <a:solidFill>
                  <a:srgbClr val="000000"/>
                </a:solidFill>
                <a:latin typeface="Calibri" panose="020F0502020204030204" pitchFamily="34" charset="0"/>
                <a:cs typeface="Calibri" panose="020F0502020204030204" pitchFamily="34" charset="0"/>
                <a:sym typeface="Arial"/>
              </a:rPr>
              <a:t>Returning Elementary Schools:  </a:t>
            </a:r>
          </a:p>
          <a:p>
            <a:pPr marL="342891" indent="-342891" defTabSz="1219170">
              <a:buClr>
                <a:srgbClr val="000000"/>
              </a:buClr>
              <a:buFont typeface="+mj-lt"/>
              <a:buAutoNum type="arabicPeriod"/>
            </a:pPr>
            <a:r>
              <a:rPr lang="en-US" sz="1600" b="1" kern="0" dirty="0">
                <a:solidFill>
                  <a:srgbClr val="000000"/>
                </a:solidFill>
                <a:latin typeface="Calibri" panose="020F0502020204030204" pitchFamily="34" charset="0"/>
                <a:cs typeface="Calibri" panose="020F0502020204030204" pitchFamily="34" charset="0"/>
                <a:sym typeface="Arial"/>
              </a:rPr>
              <a:t>Edit Schedule &gt; Period Abbreviation.  </a:t>
            </a:r>
          </a:p>
          <a:p>
            <a:pPr marL="342891" indent="-342891" defTabSz="1219170">
              <a:buClr>
                <a:srgbClr val="000000"/>
              </a:buClr>
              <a:buFont typeface="+mj-lt"/>
              <a:buAutoNum type="arabicPeriod"/>
            </a:pPr>
            <a:r>
              <a:rPr lang="en-US" sz="1600" kern="0" dirty="0">
                <a:solidFill>
                  <a:srgbClr val="000000"/>
                </a:solidFill>
                <a:latin typeface="Calibri" panose="020F0502020204030204" pitchFamily="34" charset="0"/>
                <a:cs typeface="Calibri" panose="020F0502020204030204" pitchFamily="34" charset="0"/>
                <a:sym typeface="Arial"/>
              </a:rPr>
              <a:t>Then make any needed edits to </a:t>
            </a:r>
            <a:r>
              <a:rPr lang="en-US" sz="1600" b="1" kern="0" dirty="0">
                <a:solidFill>
                  <a:srgbClr val="000000"/>
                </a:solidFill>
                <a:latin typeface="Calibri" panose="020F0502020204030204" pitchFamily="34" charset="0"/>
                <a:cs typeface="Calibri" panose="020F0502020204030204" pitchFamily="34" charset="0"/>
                <a:sym typeface="Arial"/>
              </a:rPr>
              <a:t>Start &amp; End Time </a:t>
            </a:r>
            <a:r>
              <a:rPr lang="en-US" sz="1600" kern="0" dirty="0">
                <a:solidFill>
                  <a:srgbClr val="000000"/>
                </a:solidFill>
                <a:latin typeface="Calibri" panose="020F0502020204030204" pitchFamily="34" charset="0"/>
                <a:cs typeface="Calibri" panose="020F0502020204030204" pitchFamily="34" charset="0"/>
                <a:sym typeface="Arial"/>
              </a:rPr>
              <a:t>and</a:t>
            </a:r>
            <a:r>
              <a:rPr lang="en-US" sz="1600" b="1" kern="0" dirty="0">
                <a:solidFill>
                  <a:srgbClr val="000000"/>
                </a:solidFill>
                <a:latin typeface="Calibri" panose="020F0502020204030204" pitchFamily="34" charset="0"/>
                <a:cs typeface="Calibri" panose="020F0502020204030204" pitchFamily="34" charset="0"/>
                <a:sym typeface="Arial"/>
              </a:rPr>
              <a:t> Default Time In &amp; Default Time Out</a:t>
            </a:r>
            <a:endParaRPr lang="en-US" sz="1600" kern="0" dirty="0">
              <a:solidFill>
                <a:srgbClr val="000000"/>
              </a:solidFill>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6755DE38-2AD1-4FA9-8BA2-5DBF20889A10}"/>
              </a:ext>
            </a:extLst>
          </p:cNvPr>
          <p:cNvPicPr>
            <a:picLocks noChangeAspect="1"/>
          </p:cNvPicPr>
          <p:nvPr/>
        </p:nvPicPr>
        <p:blipFill>
          <a:blip r:embed="rId3"/>
          <a:stretch>
            <a:fillRect/>
          </a:stretch>
        </p:blipFill>
        <p:spPr>
          <a:xfrm>
            <a:off x="6319297" y="1373121"/>
            <a:ext cx="4664279" cy="22508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EF04EB78-F67B-4E88-BBF6-73CA63DF482E}"/>
              </a:ext>
            </a:extLst>
          </p:cNvPr>
          <p:cNvPicPr>
            <a:picLocks noChangeAspect="1"/>
          </p:cNvPicPr>
          <p:nvPr/>
        </p:nvPicPr>
        <p:blipFill>
          <a:blip r:embed="rId4"/>
          <a:stretch>
            <a:fillRect/>
          </a:stretch>
        </p:blipFill>
        <p:spPr>
          <a:xfrm>
            <a:off x="6319296" y="4026889"/>
            <a:ext cx="4738243" cy="2231643"/>
          </a:xfrm>
          <a:prstGeom prst="rect">
            <a:avLst/>
          </a:prstGeom>
          <a:ln w="38100">
            <a:solidFill>
              <a:schemeClr val="tx1"/>
            </a:solidFill>
          </a:ln>
        </p:spPr>
      </p:pic>
      <p:sp>
        <p:nvSpPr>
          <p:cNvPr id="12" name="TextBox 11">
            <a:extLst>
              <a:ext uri="{FF2B5EF4-FFF2-40B4-BE49-F238E27FC236}">
                <a16:creationId xmlns:a16="http://schemas.microsoft.com/office/drawing/2014/main" id="{F7CF953E-5869-4FFA-9E1F-F31202DFC029}"/>
              </a:ext>
            </a:extLst>
          </p:cNvPr>
          <p:cNvSpPr txBox="1"/>
          <p:nvPr/>
        </p:nvSpPr>
        <p:spPr>
          <a:xfrm>
            <a:off x="3354563" y="2674205"/>
            <a:ext cx="2851319" cy="584775"/>
          </a:xfrm>
          <a:prstGeom prst="rect">
            <a:avLst/>
          </a:prstGeom>
          <a:solidFill>
            <a:schemeClr val="accent1">
              <a:lumMod val="20000"/>
              <a:lumOff val="80000"/>
            </a:schemeClr>
          </a:solidFill>
        </p:spPr>
        <p:txBody>
          <a:bodyPr wrap="square" rtlCol="0">
            <a:spAutoFit/>
          </a:bodyPr>
          <a:lstStyle/>
          <a:p>
            <a:pPr defTabSz="1219170">
              <a:buClr>
                <a:srgbClr val="000000"/>
              </a:buClr>
            </a:pPr>
            <a:r>
              <a:rPr lang="en-US" sz="1600" kern="0" dirty="0">
                <a:solidFill>
                  <a:srgbClr val="000000"/>
                </a:solidFill>
                <a:latin typeface="Calibri" panose="020F0502020204030204" pitchFamily="34" charset="0"/>
                <a:cs typeface="Calibri" panose="020F0502020204030204" pitchFamily="34" charset="0"/>
                <a:sym typeface="Arial"/>
              </a:rPr>
              <a:t>Example of a Correctly setup Bell Schedule for Elementary</a:t>
            </a:r>
          </a:p>
        </p:txBody>
      </p:sp>
      <p:sp>
        <p:nvSpPr>
          <p:cNvPr id="13" name="TextBox 12">
            <a:extLst>
              <a:ext uri="{FF2B5EF4-FFF2-40B4-BE49-F238E27FC236}">
                <a16:creationId xmlns:a16="http://schemas.microsoft.com/office/drawing/2014/main" id="{36540EA2-0423-4CC5-B658-6EAEB61AABA3}"/>
              </a:ext>
            </a:extLst>
          </p:cNvPr>
          <p:cNvSpPr txBox="1"/>
          <p:nvPr/>
        </p:nvSpPr>
        <p:spPr>
          <a:xfrm>
            <a:off x="3354562" y="4342491"/>
            <a:ext cx="2851319" cy="1323439"/>
          </a:xfrm>
          <a:prstGeom prst="rect">
            <a:avLst/>
          </a:prstGeom>
          <a:solidFill>
            <a:schemeClr val="accent1">
              <a:lumMod val="40000"/>
              <a:lumOff val="60000"/>
            </a:schemeClr>
          </a:solidFill>
        </p:spPr>
        <p:txBody>
          <a:bodyPr wrap="square" rtlCol="0">
            <a:spAutoFit/>
          </a:bodyPr>
          <a:lstStyle/>
          <a:p>
            <a:pPr defTabSz="1219170">
              <a:buClr>
                <a:srgbClr val="000000"/>
              </a:buClr>
            </a:pPr>
            <a:r>
              <a:rPr lang="en-US" sz="1600" kern="0" dirty="0">
                <a:solidFill>
                  <a:srgbClr val="000000"/>
                </a:solidFill>
                <a:latin typeface="Calibri" panose="020F0502020204030204" pitchFamily="34" charset="0"/>
                <a:cs typeface="Calibri" panose="020F0502020204030204" pitchFamily="34" charset="0"/>
                <a:sym typeface="Arial"/>
              </a:rPr>
              <a:t>Example of an Incorrectly setup Bell Schedule for Elementary</a:t>
            </a:r>
          </a:p>
          <a:p>
            <a:pPr defTabSz="1219170">
              <a:buClr>
                <a:srgbClr val="000000"/>
              </a:buClr>
            </a:pPr>
            <a:endParaRPr lang="en-US" sz="1600" kern="0" dirty="0">
              <a:solidFill>
                <a:srgbClr val="000000"/>
              </a:solidFill>
              <a:latin typeface="Calibri" panose="020F0502020204030204" pitchFamily="34" charset="0"/>
              <a:cs typeface="Calibri" panose="020F0502020204030204" pitchFamily="34" charset="0"/>
              <a:sym typeface="Arial"/>
            </a:endParaRPr>
          </a:p>
          <a:p>
            <a:pPr defTabSz="1219170">
              <a:buClr>
                <a:srgbClr val="000000"/>
              </a:buClr>
            </a:pPr>
            <a:r>
              <a:rPr lang="en-US" sz="1600" kern="0" dirty="0">
                <a:solidFill>
                  <a:srgbClr val="000000"/>
                </a:solidFill>
                <a:latin typeface="Calibri" panose="020F0502020204030204" pitchFamily="34" charset="0"/>
                <a:cs typeface="Calibri" panose="020F0502020204030204" pitchFamily="34" charset="0"/>
                <a:sym typeface="Arial"/>
              </a:rPr>
              <a:t>Do not set up an Elementary Bell Schedule this way.</a:t>
            </a:r>
          </a:p>
        </p:txBody>
      </p:sp>
      <p:sp>
        <p:nvSpPr>
          <p:cNvPr id="7" name="Title 1">
            <a:extLst>
              <a:ext uri="{FF2B5EF4-FFF2-40B4-BE49-F238E27FC236}">
                <a16:creationId xmlns:a16="http://schemas.microsoft.com/office/drawing/2014/main" id="{C35DFFD9-490E-D4CC-5022-279C1DAC7195}"/>
              </a:ext>
            </a:extLst>
          </p:cNvPr>
          <p:cNvSpPr txBox="1">
            <a:spLocks/>
          </p:cNvSpPr>
          <p:nvPr/>
        </p:nvSpPr>
        <p:spPr>
          <a:xfrm>
            <a:off x="-188442" y="122109"/>
            <a:ext cx="12568883" cy="800681"/>
          </a:xfrm>
          <a:prstGeom prst="rect">
            <a:avLst/>
          </a:prstGeom>
          <a:solidFill>
            <a:schemeClr val="accent1">
              <a:lumMod val="20000"/>
              <a:lumOff val="8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sz="4400" b="1" dirty="0">
                <a:solidFill>
                  <a:srgbClr val="5F5B52"/>
                </a:solidFill>
                <a:latin typeface="Calibri" panose="020F0502020204030204" pitchFamily="34" charset="0"/>
                <a:cs typeface="Calibri" panose="020F0502020204030204" pitchFamily="34" charset="0"/>
                <a:sym typeface="Arial"/>
              </a:rPr>
              <a:t>   Returning Elementary School’s Bell Schedules</a:t>
            </a:r>
            <a:endParaRPr lang="en-US" b="1" dirty="0">
              <a:solidFill>
                <a:srgbClr val="5F5B52"/>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496578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000"/>
            <a:lum/>
          </a:blip>
          <a:srcRect/>
          <a:tile tx="0" ty="0" sx="90000" sy="90000" flip="none" algn="ctr"/>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5B86C4-A5C1-4329-86FF-EA6591407A8E}"/>
              </a:ext>
            </a:extLst>
          </p:cNvPr>
          <p:cNvSpPr txBox="1"/>
          <p:nvPr/>
        </p:nvSpPr>
        <p:spPr>
          <a:xfrm>
            <a:off x="579082" y="1373122"/>
            <a:ext cx="5620383" cy="1815882"/>
          </a:xfrm>
          <a:prstGeom prst="rect">
            <a:avLst/>
          </a:prstGeom>
          <a:noFill/>
        </p:spPr>
        <p:txBody>
          <a:bodyPr wrap="square" rtlCol="0">
            <a:spAutoFit/>
          </a:bodyPr>
          <a:lstStyle/>
          <a:p>
            <a:pPr defTabSz="1219170">
              <a:buClr>
                <a:srgbClr val="000000"/>
              </a:buClr>
            </a:pPr>
            <a:r>
              <a:rPr lang="en-US" sz="1600" kern="0" dirty="0">
                <a:solidFill>
                  <a:srgbClr val="000000"/>
                </a:solidFill>
                <a:latin typeface="Calibri" panose="020F0502020204030204" pitchFamily="34" charset="0"/>
                <a:cs typeface="Calibri" panose="020F0502020204030204" pitchFamily="34" charset="0"/>
                <a:sym typeface="Arial"/>
              </a:rPr>
              <a:t>New Elementary Schools:</a:t>
            </a:r>
          </a:p>
          <a:p>
            <a:pPr marL="342891" indent="-342891" defTabSz="1219170">
              <a:buClr>
                <a:srgbClr val="000000"/>
              </a:buClr>
              <a:buFont typeface="+mj-lt"/>
              <a:buAutoNum type="arabicPeriod"/>
            </a:pPr>
            <a:r>
              <a:rPr lang="en-US" sz="1600" i="1" kern="0" dirty="0">
                <a:solidFill>
                  <a:srgbClr val="000000"/>
                </a:solidFill>
                <a:latin typeface="Calibri" panose="020F0502020204030204" pitchFamily="34" charset="0"/>
                <a:cs typeface="Calibri" panose="020F0502020204030204" pitchFamily="34" charset="0"/>
                <a:sym typeface="Arial"/>
              </a:rPr>
              <a:t>Bell Schedule &gt; New  </a:t>
            </a:r>
          </a:p>
          <a:p>
            <a:pPr marL="342891" indent="-342891" defTabSz="1219170">
              <a:buClr>
                <a:srgbClr val="000000"/>
              </a:buClr>
              <a:buFont typeface="+mj-lt"/>
              <a:buAutoNum type="arabicPeriod"/>
            </a:pPr>
            <a:r>
              <a:rPr lang="en-US" sz="1600" kern="0" dirty="0">
                <a:solidFill>
                  <a:srgbClr val="000000"/>
                </a:solidFill>
                <a:latin typeface="Calibri" panose="020F0502020204030204" pitchFamily="34" charset="0"/>
                <a:cs typeface="Calibri" panose="020F0502020204030204" pitchFamily="34" charset="0"/>
                <a:sym typeface="Arial"/>
              </a:rPr>
              <a:t>Type a</a:t>
            </a:r>
            <a:r>
              <a:rPr lang="en-US" sz="1600" b="1" kern="0" dirty="0">
                <a:solidFill>
                  <a:srgbClr val="000000"/>
                </a:solidFill>
                <a:latin typeface="Calibri" panose="020F0502020204030204" pitchFamily="34" charset="0"/>
                <a:cs typeface="Calibri" panose="020F0502020204030204" pitchFamily="34" charset="0"/>
                <a:sym typeface="Arial"/>
              </a:rPr>
              <a:t> Name </a:t>
            </a:r>
            <a:r>
              <a:rPr lang="en-US" sz="1600" kern="0" dirty="0">
                <a:solidFill>
                  <a:srgbClr val="000000"/>
                </a:solidFill>
                <a:latin typeface="Calibri" panose="020F0502020204030204" pitchFamily="34" charset="0"/>
                <a:cs typeface="Calibri" panose="020F0502020204030204" pitchFamily="34" charset="0"/>
                <a:sym typeface="Arial"/>
              </a:rPr>
              <a:t>for your Bell Schedule (ex:  Regular Schedule) </a:t>
            </a:r>
          </a:p>
          <a:p>
            <a:pPr marL="342891" indent="-342891" defTabSz="1219170">
              <a:buClr>
                <a:srgbClr val="000000"/>
              </a:buClr>
              <a:buFont typeface="+mj-lt"/>
              <a:buAutoNum type="arabicPeriod"/>
            </a:pPr>
            <a:r>
              <a:rPr lang="en-US" sz="1600" kern="0" dirty="0">
                <a:solidFill>
                  <a:srgbClr val="000000"/>
                </a:solidFill>
                <a:latin typeface="Calibri" panose="020F0502020204030204" pitchFamily="34" charset="0"/>
                <a:cs typeface="Calibri" panose="020F0502020204030204" pitchFamily="34" charset="0"/>
                <a:sym typeface="Arial"/>
              </a:rPr>
              <a:t>Then</a:t>
            </a:r>
            <a:r>
              <a:rPr lang="en-US" sz="1600" b="1" kern="0" dirty="0">
                <a:solidFill>
                  <a:srgbClr val="000000"/>
                </a:solidFill>
                <a:latin typeface="Calibri" panose="020F0502020204030204" pitchFamily="34" charset="0"/>
                <a:cs typeface="Calibri" panose="020F0502020204030204" pitchFamily="34" charset="0"/>
                <a:sym typeface="Arial"/>
              </a:rPr>
              <a:t> Submit   </a:t>
            </a:r>
            <a:endParaRPr lang="en-US" sz="1600" kern="0" dirty="0">
              <a:solidFill>
                <a:srgbClr val="000000"/>
              </a:solidFill>
              <a:latin typeface="Calibri" panose="020F0502020204030204" pitchFamily="34" charset="0"/>
              <a:cs typeface="Calibri" panose="020F0502020204030204" pitchFamily="34" charset="0"/>
              <a:sym typeface="Arial"/>
            </a:endParaRPr>
          </a:p>
          <a:p>
            <a:pPr marL="342891" indent="-342891" defTabSz="1219170">
              <a:buClr>
                <a:srgbClr val="000000"/>
              </a:buClr>
              <a:buFont typeface="+mj-lt"/>
              <a:buAutoNum type="arabicPeriod"/>
            </a:pPr>
            <a:r>
              <a:rPr lang="en-US" sz="1600" kern="0" dirty="0">
                <a:solidFill>
                  <a:srgbClr val="000000"/>
                </a:solidFill>
                <a:latin typeface="Calibri" panose="020F0502020204030204" pitchFamily="34" charset="0"/>
                <a:cs typeface="Calibri" panose="020F0502020204030204" pitchFamily="34" charset="0"/>
                <a:sym typeface="Arial"/>
              </a:rPr>
              <a:t>Then click the blue </a:t>
            </a:r>
            <a:r>
              <a:rPr lang="en-US" sz="1600" b="1" kern="0" dirty="0">
                <a:solidFill>
                  <a:srgbClr val="000000"/>
                </a:solidFill>
                <a:latin typeface="Calibri" panose="020F0502020204030204" pitchFamily="34" charset="0"/>
                <a:cs typeface="Calibri" panose="020F0502020204030204" pitchFamily="34" charset="0"/>
                <a:sym typeface="Arial"/>
              </a:rPr>
              <a:t>Edit Schedule </a:t>
            </a:r>
            <a:r>
              <a:rPr lang="en-US" sz="1600" kern="0" dirty="0">
                <a:solidFill>
                  <a:srgbClr val="000000"/>
                </a:solidFill>
                <a:latin typeface="Calibri" panose="020F0502020204030204" pitchFamily="34" charset="0"/>
                <a:cs typeface="Calibri" panose="020F0502020204030204" pitchFamily="34" charset="0"/>
                <a:sym typeface="Arial"/>
              </a:rPr>
              <a:t>Link</a:t>
            </a:r>
            <a:endParaRPr lang="en-US" sz="1600" b="1" kern="0" dirty="0">
              <a:solidFill>
                <a:srgbClr val="000000"/>
              </a:solidFill>
              <a:latin typeface="Calibri" panose="020F0502020204030204" pitchFamily="34" charset="0"/>
              <a:cs typeface="Calibri" panose="020F0502020204030204" pitchFamily="34" charset="0"/>
              <a:sym typeface="Arial"/>
            </a:endParaRPr>
          </a:p>
          <a:p>
            <a:pPr marL="342891" indent="-342891" defTabSz="1219170">
              <a:buClr>
                <a:srgbClr val="000000"/>
              </a:buClr>
              <a:buFont typeface="+mj-lt"/>
              <a:buAutoNum type="arabicPeriod"/>
            </a:pPr>
            <a:r>
              <a:rPr lang="en-US" sz="1600" kern="0" dirty="0">
                <a:solidFill>
                  <a:srgbClr val="000000"/>
                </a:solidFill>
                <a:latin typeface="Calibri" panose="020F0502020204030204" pitchFamily="34" charset="0"/>
                <a:cs typeface="Calibri" panose="020F0502020204030204" pitchFamily="34" charset="0"/>
                <a:sym typeface="Arial"/>
              </a:rPr>
              <a:t>Click </a:t>
            </a:r>
            <a:r>
              <a:rPr lang="en-US" sz="1600" b="1" kern="0" dirty="0">
                <a:solidFill>
                  <a:srgbClr val="000000"/>
                </a:solidFill>
                <a:latin typeface="Calibri" panose="020F0502020204030204" pitchFamily="34" charset="0"/>
                <a:cs typeface="Calibri" panose="020F0502020204030204" pitchFamily="34" charset="0"/>
                <a:sym typeface="Arial"/>
              </a:rPr>
              <a:t>New </a:t>
            </a:r>
            <a:r>
              <a:rPr lang="en-US" sz="1600" kern="0" dirty="0">
                <a:solidFill>
                  <a:srgbClr val="000000"/>
                </a:solidFill>
                <a:latin typeface="Calibri" panose="020F0502020204030204" pitchFamily="34" charset="0"/>
                <a:cs typeface="Calibri" panose="020F0502020204030204" pitchFamily="34" charset="0"/>
                <a:sym typeface="Arial"/>
              </a:rPr>
              <a:t>to Add your Elementary Homeroom Period</a:t>
            </a:r>
          </a:p>
          <a:p>
            <a:pPr marL="342891" indent="-342891" defTabSz="1219170">
              <a:buClr>
                <a:srgbClr val="000000"/>
              </a:buClr>
              <a:buFont typeface="+mj-lt"/>
              <a:buAutoNum type="arabicPeriod"/>
            </a:pPr>
            <a:r>
              <a:rPr lang="en-US" sz="1600" kern="0" dirty="0">
                <a:solidFill>
                  <a:srgbClr val="000000"/>
                </a:solidFill>
                <a:latin typeface="Calibri" panose="020F0502020204030204" pitchFamily="34" charset="0"/>
                <a:cs typeface="Calibri" panose="020F0502020204030204" pitchFamily="34" charset="0"/>
                <a:sym typeface="Arial"/>
              </a:rPr>
              <a:t>Populate </a:t>
            </a:r>
            <a:r>
              <a:rPr lang="en-US" sz="1600" b="1" kern="0" dirty="0">
                <a:solidFill>
                  <a:srgbClr val="000000"/>
                </a:solidFill>
                <a:latin typeface="Calibri" panose="020F0502020204030204" pitchFamily="34" charset="0"/>
                <a:cs typeface="Calibri" panose="020F0502020204030204" pitchFamily="34" charset="0"/>
                <a:sym typeface="Arial"/>
              </a:rPr>
              <a:t>Fields </a:t>
            </a:r>
          </a:p>
        </p:txBody>
      </p:sp>
      <p:pic>
        <p:nvPicPr>
          <p:cNvPr id="5" name="Picture 4">
            <a:extLst>
              <a:ext uri="{FF2B5EF4-FFF2-40B4-BE49-F238E27FC236}">
                <a16:creationId xmlns:a16="http://schemas.microsoft.com/office/drawing/2014/main" id="{6755DE38-2AD1-4FA9-8BA2-5DBF20889A10}"/>
              </a:ext>
            </a:extLst>
          </p:cNvPr>
          <p:cNvPicPr>
            <a:picLocks noChangeAspect="1"/>
          </p:cNvPicPr>
          <p:nvPr/>
        </p:nvPicPr>
        <p:blipFill>
          <a:blip r:embed="rId3"/>
          <a:stretch>
            <a:fillRect/>
          </a:stretch>
        </p:blipFill>
        <p:spPr>
          <a:xfrm>
            <a:off x="6874130" y="3338819"/>
            <a:ext cx="4737909" cy="22863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a:extLst>
              <a:ext uri="{FF2B5EF4-FFF2-40B4-BE49-F238E27FC236}">
                <a16:creationId xmlns:a16="http://schemas.microsoft.com/office/drawing/2014/main" id="{DF7B8C2B-77E5-4FB2-9EC9-5B0413C45E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082" y="3833770"/>
            <a:ext cx="5863997" cy="129160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E103D2EE-CB92-0A6D-4EEA-9B025E5149D0}"/>
              </a:ext>
            </a:extLst>
          </p:cNvPr>
          <p:cNvSpPr txBox="1">
            <a:spLocks/>
          </p:cNvSpPr>
          <p:nvPr/>
        </p:nvSpPr>
        <p:spPr>
          <a:xfrm>
            <a:off x="-188442" y="122109"/>
            <a:ext cx="12568883" cy="800681"/>
          </a:xfrm>
          <a:prstGeom prst="rect">
            <a:avLst/>
          </a:prstGeom>
          <a:solidFill>
            <a:schemeClr val="accent1">
              <a:lumMod val="20000"/>
              <a:lumOff val="8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sz="4400" b="1" dirty="0">
                <a:solidFill>
                  <a:srgbClr val="5F5B52"/>
                </a:solidFill>
                <a:latin typeface="Calibri" panose="020F0502020204030204" pitchFamily="34" charset="0"/>
                <a:cs typeface="Calibri" panose="020F0502020204030204" pitchFamily="34" charset="0"/>
                <a:sym typeface="Arial"/>
              </a:rPr>
              <a:t>   New Elementary School’s Bell Schedules</a:t>
            </a:r>
            <a:endParaRPr lang="en-US" b="1" dirty="0">
              <a:solidFill>
                <a:srgbClr val="5F5B52"/>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710989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000"/>
            <a:lum/>
          </a:blip>
          <a:srcRect/>
          <a:tile tx="0" ty="0" sx="90000" sy="90000" flip="none" algn="ctr"/>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5B86C4-A5C1-4329-86FF-EA6591407A8E}"/>
              </a:ext>
            </a:extLst>
          </p:cNvPr>
          <p:cNvSpPr txBox="1"/>
          <p:nvPr/>
        </p:nvSpPr>
        <p:spPr>
          <a:xfrm>
            <a:off x="579082" y="1373121"/>
            <a:ext cx="6157279" cy="830997"/>
          </a:xfrm>
          <a:prstGeom prst="rect">
            <a:avLst/>
          </a:prstGeom>
          <a:noFill/>
        </p:spPr>
        <p:txBody>
          <a:bodyPr wrap="square" rtlCol="0">
            <a:spAutoFit/>
          </a:bodyPr>
          <a:lstStyle/>
          <a:p>
            <a:pPr defTabSz="1219170">
              <a:buClr>
                <a:srgbClr val="000000"/>
              </a:buClr>
            </a:pPr>
            <a:r>
              <a:rPr lang="en-US" sz="1600" kern="0" dirty="0">
                <a:solidFill>
                  <a:srgbClr val="000000"/>
                </a:solidFill>
                <a:latin typeface="Calibri" panose="020F0502020204030204" pitchFamily="34" charset="0"/>
                <a:cs typeface="Calibri" panose="020F0502020204030204" pitchFamily="34" charset="0"/>
                <a:sym typeface="Arial"/>
              </a:rPr>
              <a:t>Returning Middle and High schools: </a:t>
            </a:r>
          </a:p>
          <a:p>
            <a:pPr marL="342891" indent="-342891" defTabSz="1219170">
              <a:buClr>
                <a:srgbClr val="000000"/>
              </a:buClr>
              <a:buFont typeface="+mj-lt"/>
              <a:buAutoNum type="arabicPeriod"/>
            </a:pPr>
            <a:r>
              <a:rPr lang="en-US" sz="1600" i="1" kern="0" dirty="0">
                <a:solidFill>
                  <a:srgbClr val="000000"/>
                </a:solidFill>
                <a:latin typeface="Calibri" panose="020F0502020204030204" pitchFamily="34" charset="0"/>
                <a:cs typeface="Calibri" panose="020F0502020204030204" pitchFamily="34" charset="0"/>
                <a:sym typeface="Arial"/>
              </a:rPr>
              <a:t>Edit Schedule &gt; Period Abbreviation</a:t>
            </a:r>
            <a:r>
              <a:rPr lang="en-US" sz="1600" b="1" kern="0" dirty="0">
                <a:solidFill>
                  <a:srgbClr val="000000"/>
                </a:solidFill>
                <a:latin typeface="Calibri" panose="020F0502020204030204" pitchFamily="34" charset="0"/>
                <a:cs typeface="Calibri" panose="020F0502020204030204" pitchFamily="34" charset="0"/>
                <a:sym typeface="Arial"/>
              </a:rPr>
              <a:t>  </a:t>
            </a:r>
          </a:p>
          <a:p>
            <a:pPr marL="342891" indent="-342891" defTabSz="1219170">
              <a:buClr>
                <a:srgbClr val="000000"/>
              </a:buClr>
              <a:buFont typeface="+mj-lt"/>
              <a:buAutoNum type="arabicPeriod"/>
            </a:pPr>
            <a:r>
              <a:rPr lang="en-US" sz="1600" kern="0" dirty="0">
                <a:solidFill>
                  <a:srgbClr val="000000"/>
                </a:solidFill>
                <a:latin typeface="Calibri" panose="020F0502020204030204" pitchFamily="34" charset="0"/>
                <a:cs typeface="Calibri" panose="020F0502020204030204" pitchFamily="34" charset="0"/>
                <a:sym typeface="Arial"/>
              </a:rPr>
              <a:t>Then make any needed edits to </a:t>
            </a:r>
            <a:r>
              <a:rPr lang="en-US" sz="1600" b="1" kern="0" dirty="0">
                <a:solidFill>
                  <a:srgbClr val="000000"/>
                </a:solidFill>
                <a:latin typeface="Calibri" panose="020F0502020204030204" pitchFamily="34" charset="0"/>
                <a:cs typeface="Calibri" panose="020F0502020204030204" pitchFamily="34" charset="0"/>
                <a:sym typeface="Arial"/>
              </a:rPr>
              <a:t>Start &amp; End Times</a:t>
            </a:r>
            <a:endParaRPr lang="en-US" sz="1600" kern="0" dirty="0">
              <a:solidFill>
                <a:srgbClr val="000000"/>
              </a:solidFill>
              <a:latin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DE88B4F3-8895-4269-88E0-E3B580842A30}"/>
              </a:ext>
            </a:extLst>
          </p:cNvPr>
          <p:cNvPicPr>
            <a:picLocks noChangeAspect="1"/>
          </p:cNvPicPr>
          <p:nvPr/>
        </p:nvPicPr>
        <p:blipFill>
          <a:blip r:embed="rId3"/>
          <a:stretch>
            <a:fillRect/>
          </a:stretch>
        </p:blipFill>
        <p:spPr>
          <a:xfrm>
            <a:off x="5712903" y="2504817"/>
            <a:ext cx="6015148" cy="26618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461AA40B-B781-4D36-A469-6A91A7443C96}"/>
              </a:ext>
            </a:extLst>
          </p:cNvPr>
          <p:cNvPicPr>
            <a:picLocks noChangeAspect="1"/>
          </p:cNvPicPr>
          <p:nvPr/>
        </p:nvPicPr>
        <p:blipFill>
          <a:blip r:embed="rId4"/>
          <a:stretch>
            <a:fillRect/>
          </a:stretch>
        </p:blipFill>
        <p:spPr>
          <a:xfrm>
            <a:off x="793367" y="2736911"/>
            <a:ext cx="4428901" cy="21976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1">
            <a:extLst>
              <a:ext uri="{FF2B5EF4-FFF2-40B4-BE49-F238E27FC236}">
                <a16:creationId xmlns:a16="http://schemas.microsoft.com/office/drawing/2014/main" id="{D175A635-ABC4-8074-19D6-4E685752BD53}"/>
              </a:ext>
            </a:extLst>
          </p:cNvPr>
          <p:cNvSpPr txBox="1">
            <a:spLocks/>
          </p:cNvSpPr>
          <p:nvPr/>
        </p:nvSpPr>
        <p:spPr>
          <a:xfrm>
            <a:off x="-188442" y="122109"/>
            <a:ext cx="12568883" cy="800681"/>
          </a:xfrm>
          <a:prstGeom prst="rect">
            <a:avLst/>
          </a:prstGeom>
          <a:solidFill>
            <a:schemeClr val="accent1">
              <a:lumMod val="20000"/>
              <a:lumOff val="8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sz="4400" b="1" dirty="0">
                <a:solidFill>
                  <a:srgbClr val="5F5B52"/>
                </a:solidFill>
                <a:latin typeface="Calibri" panose="020F0502020204030204" pitchFamily="34" charset="0"/>
                <a:cs typeface="Calibri" panose="020F0502020204030204" pitchFamily="34" charset="0"/>
                <a:sym typeface="Arial"/>
              </a:rPr>
              <a:t>   Returning Middle/High School’s Bell Schedules</a:t>
            </a:r>
            <a:endParaRPr lang="en-US" b="1" dirty="0">
              <a:solidFill>
                <a:srgbClr val="5F5B52"/>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7782146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000"/>
            <a:lum/>
          </a:blip>
          <a:srcRect/>
          <a:tile tx="0" ty="0" sx="90000" sy="90000" flip="none" algn="ctr"/>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5B86C4-A5C1-4329-86FF-EA6591407A8E}"/>
              </a:ext>
            </a:extLst>
          </p:cNvPr>
          <p:cNvSpPr txBox="1"/>
          <p:nvPr/>
        </p:nvSpPr>
        <p:spPr>
          <a:xfrm>
            <a:off x="579082" y="1373121"/>
            <a:ext cx="5620383" cy="2308324"/>
          </a:xfrm>
          <a:prstGeom prst="rect">
            <a:avLst/>
          </a:prstGeom>
          <a:noFill/>
        </p:spPr>
        <p:txBody>
          <a:bodyPr wrap="square" rtlCol="0">
            <a:spAutoFit/>
          </a:bodyPr>
          <a:lstStyle/>
          <a:p>
            <a:pPr defTabSz="1219170">
              <a:buClr>
                <a:srgbClr val="000000"/>
              </a:buClr>
            </a:pPr>
            <a:r>
              <a:rPr lang="en-US" sz="1600" kern="0" dirty="0">
                <a:solidFill>
                  <a:srgbClr val="000000"/>
                </a:solidFill>
                <a:latin typeface="Calibri" panose="020F0502020204030204" pitchFamily="34" charset="0"/>
                <a:cs typeface="Calibri" panose="020F0502020204030204" pitchFamily="34" charset="0"/>
                <a:sym typeface="Arial"/>
              </a:rPr>
              <a:t>New Middle/High Schools:</a:t>
            </a:r>
          </a:p>
          <a:p>
            <a:pPr marL="342891" indent="-342891" defTabSz="1219170">
              <a:buClr>
                <a:srgbClr val="000000"/>
              </a:buClr>
              <a:buFont typeface="+mj-lt"/>
              <a:buAutoNum type="arabicPeriod"/>
            </a:pPr>
            <a:r>
              <a:rPr lang="en-US" sz="1600" i="1" kern="0" dirty="0">
                <a:solidFill>
                  <a:srgbClr val="000000"/>
                </a:solidFill>
                <a:latin typeface="Calibri" panose="020F0502020204030204" pitchFamily="34" charset="0"/>
                <a:cs typeface="Calibri" panose="020F0502020204030204" pitchFamily="34" charset="0"/>
                <a:sym typeface="Arial"/>
              </a:rPr>
              <a:t>Bell Schedule &gt; New </a:t>
            </a:r>
            <a:r>
              <a:rPr lang="en-US" sz="1600" b="1" kern="0" dirty="0">
                <a:solidFill>
                  <a:srgbClr val="000000"/>
                </a:solidFill>
                <a:latin typeface="Calibri" panose="020F0502020204030204" pitchFamily="34" charset="0"/>
                <a:cs typeface="Calibri" panose="020F0502020204030204" pitchFamily="34" charset="0"/>
                <a:sym typeface="Arial"/>
              </a:rPr>
              <a:t> </a:t>
            </a:r>
          </a:p>
          <a:p>
            <a:pPr marL="342891" indent="-342891" defTabSz="1219170">
              <a:buClr>
                <a:srgbClr val="000000"/>
              </a:buClr>
              <a:buFont typeface="+mj-lt"/>
              <a:buAutoNum type="arabicPeriod"/>
            </a:pPr>
            <a:r>
              <a:rPr lang="en-US" sz="1600" kern="0" dirty="0">
                <a:solidFill>
                  <a:srgbClr val="000000"/>
                </a:solidFill>
                <a:latin typeface="Calibri" panose="020F0502020204030204" pitchFamily="34" charset="0"/>
                <a:cs typeface="Calibri" panose="020F0502020204030204" pitchFamily="34" charset="0"/>
                <a:sym typeface="Arial"/>
              </a:rPr>
              <a:t>Type a</a:t>
            </a:r>
            <a:r>
              <a:rPr lang="en-US" sz="1600" b="1" kern="0" dirty="0">
                <a:solidFill>
                  <a:srgbClr val="000000"/>
                </a:solidFill>
                <a:latin typeface="Calibri" panose="020F0502020204030204" pitchFamily="34" charset="0"/>
                <a:cs typeface="Calibri" panose="020F0502020204030204" pitchFamily="34" charset="0"/>
                <a:sym typeface="Arial"/>
              </a:rPr>
              <a:t> Name </a:t>
            </a:r>
            <a:r>
              <a:rPr lang="en-US" sz="1600" kern="0" dirty="0">
                <a:solidFill>
                  <a:srgbClr val="000000"/>
                </a:solidFill>
                <a:latin typeface="Calibri" panose="020F0502020204030204" pitchFamily="34" charset="0"/>
                <a:cs typeface="Calibri" panose="020F0502020204030204" pitchFamily="34" charset="0"/>
                <a:sym typeface="Arial"/>
              </a:rPr>
              <a:t>for your Bell Schedule (ex:  Regular Schedule) </a:t>
            </a:r>
          </a:p>
          <a:p>
            <a:pPr marL="342891" indent="-342891" defTabSz="1219170">
              <a:buClr>
                <a:srgbClr val="000000"/>
              </a:buClr>
              <a:buFont typeface="+mj-lt"/>
              <a:buAutoNum type="arabicPeriod"/>
            </a:pPr>
            <a:r>
              <a:rPr lang="en-US" sz="1600" kern="0" dirty="0">
                <a:solidFill>
                  <a:srgbClr val="000000"/>
                </a:solidFill>
                <a:latin typeface="Calibri" panose="020F0502020204030204" pitchFamily="34" charset="0"/>
                <a:cs typeface="Calibri" panose="020F0502020204030204" pitchFamily="34" charset="0"/>
                <a:sym typeface="Arial"/>
              </a:rPr>
              <a:t>Then</a:t>
            </a:r>
            <a:r>
              <a:rPr lang="en-US" sz="1600" b="1" kern="0" dirty="0">
                <a:solidFill>
                  <a:srgbClr val="000000"/>
                </a:solidFill>
                <a:latin typeface="Calibri" panose="020F0502020204030204" pitchFamily="34" charset="0"/>
                <a:cs typeface="Calibri" panose="020F0502020204030204" pitchFamily="34" charset="0"/>
                <a:sym typeface="Arial"/>
              </a:rPr>
              <a:t> Submit   </a:t>
            </a:r>
            <a:endParaRPr lang="en-US" sz="1600" kern="0" dirty="0">
              <a:solidFill>
                <a:srgbClr val="000000"/>
              </a:solidFill>
              <a:latin typeface="Calibri" panose="020F0502020204030204" pitchFamily="34" charset="0"/>
              <a:cs typeface="Calibri" panose="020F0502020204030204" pitchFamily="34" charset="0"/>
              <a:sym typeface="Arial"/>
            </a:endParaRPr>
          </a:p>
          <a:p>
            <a:pPr marL="342891" indent="-342891" defTabSz="1219170">
              <a:buClr>
                <a:srgbClr val="000000"/>
              </a:buClr>
              <a:buFont typeface="+mj-lt"/>
              <a:buAutoNum type="arabicPeriod"/>
            </a:pPr>
            <a:r>
              <a:rPr lang="en-US" sz="1600" kern="0" dirty="0">
                <a:solidFill>
                  <a:srgbClr val="000000"/>
                </a:solidFill>
                <a:latin typeface="Calibri" panose="020F0502020204030204" pitchFamily="34" charset="0"/>
                <a:cs typeface="Calibri" panose="020F0502020204030204" pitchFamily="34" charset="0"/>
                <a:sym typeface="Arial"/>
              </a:rPr>
              <a:t>Then click the blue </a:t>
            </a:r>
            <a:r>
              <a:rPr lang="en-US" sz="1600" b="1" kern="0" dirty="0">
                <a:solidFill>
                  <a:srgbClr val="000000"/>
                </a:solidFill>
                <a:latin typeface="Calibri" panose="020F0502020204030204" pitchFamily="34" charset="0"/>
                <a:cs typeface="Calibri" panose="020F0502020204030204" pitchFamily="34" charset="0"/>
                <a:sym typeface="Arial"/>
              </a:rPr>
              <a:t>Edit Schedule </a:t>
            </a:r>
            <a:r>
              <a:rPr lang="en-US" sz="1600" kern="0" dirty="0">
                <a:solidFill>
                  <a:srgbClr val="000000"/>
                </a:solidFill>
                <a:latin typeface="Calibri" panose="020F0502020204030204" pitchFamily="34" charset="0"/>
                <a:cs typeface="Calibri" panose="020F0502020204030204" pitchFamily="34" charset="0"/>
                <a:sym typeface="Arial"/>
              </a:rPr>
              <a:t>Link</a:t>
            </a:r>
            <a:endParaRPr lang="en-US" sz="1600" b="1" kern="0" dirty="0">
              <a:solidFill>
                <a:srgbClr val="000000"/>
              </a:solidFill>
              <a:latin typeface="Calibri" panose="020F0502020204030204" pitchFamily="34" charset="0"/>
              <a:cs typeface="Calibri" panose="020F0502020204030204" pitchFamily="34" charset="0"/>
              <a:sym typeface="Arial"/>
            </a:endParaRPr>
          </a:p>
          <a:p>
            <a:pPr marL="342891" indent="-342891" defTabSz="1219170">
              <a:buClr>
                <a:srgbClr val="000000"/>
              </a:buClr>
              <a:buFont typeface="+mj-lt"/>
              <a:buAutoNum type="arabicPeriod"/>
            </a:pPr>
            <a:r>
              <a:rPr lang="en-US" sz="1600" kern="0" dirty="0">
                <a:solidFill>
                  <a:srgbClr val="000000"/>
                </a:solidFill>
                <a:latin typeface="Calibri" panose="020F0502020204030204" pitchFamily="34" charset="0"/>
                <a:cs typeface="Calibri" panose="020F0502020204030204" pitchFamily="34" charset="0"/>
                <a:sym typeface="Arial"/>
              </a:rPr>
              <a:t>Click </a:t>
            </a:r>
            <a:r>
              <a:rPr lang="en-US" sz="1600" b="1" kern="0" dirty="0">
                <a:solidFill>
                  <a:srgbClr val="000000"/>
                </a:solidFill>
                <a:latin typeface="Calibri" panose="020F0502020204030204" pitchFamily="34" charset="0"/>
                <a:cs typeface="Calibri" panose="020F0502020204030204" pitchFamily="34" charset="0"/>
                <a:sym typeface="Arial"/>
              </a:rPr>
              <a:t>New </a:t>
            </a:r>
            <a:r>
              <a:rPr lang="en-US" sz="1600" kern="0" dirty="0">
                <a:solidFill>
                  <a:srgbClr val="000000"/>
                </a:solidFill>
                <a:latin typeface="Calibri" panose="020F0502020204030204" pitchFamily="34" charset="0"/>
                <a:cs typeface="Calibri" panose="020F0502020204030204" pitchFamily="34" charset="0"/>
                <a:sym typeface="Arial"/>
              </a:rPr>
              <a:t>to Add your Middle and High School defined Periods</a:t>
            </a:r>
          </a:p>
          <a:p>
            <a:pPr marL="342891" indent="-342891" defTabSz="1219170">
              <a:buClr>
                <a:srgbClr val="000000"/>
              </a:buClr>
              <a:buFont typeface="+mj-lt"/>
              <a:buAutoNum type="arabicPeriod"/>
            </a:pPr>
            <a:r>
              <a:rPr lang="en-US" sz="1600" kern="0" dirty="0">
                <a:solidFill>
                  <a:srgbClr val="000000"/>
                </a:solidFill>
                <a:latin typeface="Calibri" panose="020F0502020204030204" pitchFamily="34" charset="0"/>
                <a:cs typeface="Calibri" panose="020F0502020204030204" pitchFamily="34" charset="0"/>
                <a:sym typeface="Arial"/>
              </a:rPr>
              <a:t>Populate </a:t>
            </a:r>
            <a:r>
              <a:rPr lang="en-US" sz="1600" b="1" kern="0" dirty="0">
                <a:solidFill>
                  <a:srgbClr val="000000"/>
                </a:solidFill>
                <a:latin typeface="Calibri" panose="020F0502020204030204" pitchFamily="34" charset="0"/>
                <a:cs typeface="Calibri" panose="020F0502020204030204" pitchFamily="34" charset="0"/>
                <a:sym typeface="Arial"/>
              </a:rPr>
              <a:t>Fields </a:t>
            </a:r>
          </a:p>
          <a:p>
            <a:pPr marL="342891" indent="-342891" defTabSz="1219170">
              <a:buClr>
                <a:srgbClr val="000000"/>
              </a:buClr>
              <a:buFont typeface="+mj-lt"/>
              <a:buAutoNum type="arabicPeriod"/>
            </a:pPr>
            <a:r>
              <a:rPr lang="en-US" sz="1600" kern="0" dirty="0">
                <a:solidFill>
                  <a:srgbClr val="000000"/>
                </a:solidFill>
                <a:latin typeface="Calibri" panose="020F0502020204030204" pitchFamily="34" charset="0"/>
                <a:cs typeface="Calibri" panose="020F0502020204030204" pitchFamily="34" charset="0"/>
                <a:sym typeface="Arial"/>
              </a:rPr>
              <a:t>Repeat for each needed defined Period</a:t>
            </a:r>
          </a:p>
        </p:txBody>
      </p:sp>
      <p:pic>
        <p:nvPicPr>
          <p:cNvPr id="2050" name="Picture 2">
            <a:extLst>
              <a:ext uri="{FF2B5EF4-FFF2-40B4-BE49-F238E27FC236}">
                <a16:creationId xmlns:a16="http://schemas.microsoft.com/office/drawing/2014/main" id="{DF7B8C2B-77E5-4FB2-9EC9-5B0413C45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082" y="4623920"/>
            <a:ext cx="5863997" cy="129160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11617FE-6F99-4B55-AC38-733E5B5D284D}"/>
              </a:ext>
            </a:extLst>
          </p:cNvPr>
          <p:cNvPicPr>
            <a:picLocks noChangeAspect="1"/>
          </p:cNvPicPr>
          <p:nvPr/>
        </p:nvPicPr>
        <p:blipFill>
          <a:blip r:embed="rId4"/>
          <a:stretch>
            <a:fillRect/>
          </a:stretch>
        </p:blipFill>
        <p:spPr>
          <a:xfrm>
            <a:off x="6925719" y="3380755"/>
            <a:ext cx="4428901" cy="21976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itle 1">
            <a:extLst>
              <a:ext uri="{FF2B5EF4-FFF2-40B4-BE49-F238E27FC236}">
                <a16:creationId xmlns:a16="http://schemas.microsoft.com/office/drawing/2014/main" id="{11979EEF-10C6-17E6-BFFF-33FEAEBFE3F6}"/>
              </a:ext>
            </a:extLst>
          </p:cNvPr>
          <p:cNvSpPr txBox="1">
            <a:spLocks/>
          </p:cNvSpPr>
          <p:nvPr/>
        </p:nvSpPr>
        <p:spPr>
          <a:xfrm>
            <a:off x="-188442" y="122109"/>
            <a:ext cx="12568883" cy="800681"/>
          </a:xfrm>
          <a:prstGeom prst="rect">
            <a:avLst/>
          </a:prstGeom>
          <a:solidFill>
            <a:schemeClr val="accent1">
              <a:lumMod val="20000"/>
              <a:lumOff val="8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sz="4400" b="1" dirty="0">
                <a:solidFill>
                  <a:srgbClr val="5F5B52"/>
                </a:solidFill>
                <a:latin typeface="Calibri" panose="020F0502020204030204" pitchFamily="34" charset="0"/>
                <a:cs typeface="Calibri" panose="020F0502020204030204" pitchFamily="34" charset="0"/>
                <a:sym typeface="Arial"/>
              </a:rPr>
              <a:t>   New Middle/High School’s Bell Schedules</a:t>
            </a:r>
            <a:endParaRPr lang="en-US" b="1" dirty="0">
              <a:solidFill>
                <a:srgbClr val="5F5B52"/>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646063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000"/>
            <a:lum/>
          </a:blip>
          <a:srcRect/>
          <a:tile tx="0" ty="0" sx="90000" sy="90000" flip="none" algn="ctr"/>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5B86C4-A5C1-4329-86FF-EA6591407A8E}"/>
              </a:ext>
            </a:extLst>
          </p:cNvPr>
          <p:cNvSpPr txBox="1"/>
          <p:nvPr/>
        </p:nvSpPr>
        <p:spPr>
          <a:xfrm>
            <a:off x="579082" y="1373122"/>
            <a:ext cx="9286372" cy="830997"/>
          </a:xfrm>
          <a:prstGeom prst="rect">
            <a:avLst/>
          </a:prstGeom>
          <a:noFill/>
        </p:spPr>
        <p:txBody>
          <a:bodyPr wrap="square" rtlCol="0">
            <a:spAutoFit/>
          </a:bodyPr>
          <a:lstStyle/>
          <a:p>
            <a:pPr defTabSz="1219170">
              <a:buClr>
                <a:srgbClr val="000000"/>
              </a:buClr>
            </a:pPr>
            <a:r>
              <a:rPr lang="en-US" sz="1600" kern="0" dirty="0">
                <a:solidFill>
                  <a:srgbClr val="000000"/>
                </a:solidFill>
                <a:latin typeface="Calibri" panose="020F0502020204030204" pitchFamily="34" charset="0"/>
                <a:cs typeface="Calibri" panose="020F0502020204030204" pitchFamily="34" charset="0"/>
                <a:sym typeface="Arial"/>
              </a:rPr>
              <a:t>Returning K8 and K-12 schools:  </a:t>
            </a:r>
          </a:p>
          <a:p>
            <a:pPr marL="342891" indent="-342891" defTabSz="1219170">
              <a:buClr>
                <a:srgbClr val="000000"/>
              </a:buClr>
              <a:buFont typeface="+mj-lt"/>
              <a:buAutoNum type="arabicPeriod"/>
            </a:pPr>
            <a:r>
              <a:rPr lang="en-US" sz="1600" i="1" kern="0" dirty="0">
                <a:solidFill>
                  <a:srgbClr val="000000"/>
                </a:solidFill>
                <a:latin typeface="Calibri" panose="020F0502020204030204" pitchFamily="34" charset="0"/>
                <a:cs typeface="Calibri" panose="020F0502020204030204" pitchFamily="34" charset="0"/>
                <a:sym typeface="Arial"/>
              </a:rPr>
              <a:t>Edit Schedule &gt; Period Abbreviation</a:t>
            </a:r>
          </a:p>
          <a:p>
            <a:pPr marL="342891" indent="-342891" defTabSz="1219170">
              <a:buClr>
                <a:srgbClr val="000000"/>
              </a:buClr>
              <a:buFont typeface="+mj-lt"/>
              <a:buAutoNum type="arabicPeriod"/>
            </a:pPr>
            <a:r>
              <a:rPr lang="en-US" sz="1600" kern="0" dirty="0">
                <a:solidFill>
                  <a:srgbClr val="000000"/>
                </a:solidFill>
                <a:latin typeface="Calibri" panose="020F0502020204030204" pitchFamily="34" charset="0"/>
                <a:cs typeface="Calibri" panose="020F0502020204030204" pitchFamily="34" charset="0"/>
                <a:sym typeface="Arial"/>
              </a:rPr>
              <a:t>Then make any needed edits to </a:t>
            </a:r>
            <a:r>
              <a:rPr lang="en-US" sz="1600" b="1" kern="0" dirty="0">
                <a:solidFill>
                  <a:srgbClr val="000000"/>
                </a:solidFill>
                <a:latin typeface="Calibri" panose="020F0502020204030204" pitchFamily="34" charset="0"/>
                <a:cs typeface="Calibri" panose="020F0502020204030204" pitchFamily="34" charset="0"/>
                <a:sym typeface="Arial"/>
              </a:rPr>
              <a:t>Start &amp; End Times</a:t>
            </a:r>
            <a:r>
              <a:rPr lang="en-US" sz="1600" kern="0" dirty="0">
                <a:solidFill>
                  <a:srgbClr val="000000"/>
                </a:solidFill>
                <a:latin typeface="Calibri" panose="020F0502020204030204" pitchFamily="34" charset="0"/>
                <a:cs typeface="Calibri" panose="020F0502020204030204" pitchFamily="34" charset="0"/>
                <a:sym typeface="Arial"/>
              </a:rPr>
              <a:t>.</a:t>
            </a:r>
          </a:p>
        </p:txBody>
      </p:sp>
      <p:pic>
        <p:nvPicPr>
          <p:cNvPr id="9" name="Picture 8">
            <a:extLst>
              <a:ext uri="{FF2B5EF4-FFF2-40B4-BE49-F238E27FC236}">
                <a16:creationId xmlns:a16="http://schemas.microsoft.com/office/drawing/2014/main" id="{461AA40B-B781-4D36-A469-6A91A7443C96}"/>
              </a:ext>
            </a:extLst>
          </p:cNvPr>
          <p:cNvPicPr>
            <a:picLocks noChangeAspect="1"/>
          </p:cNvPicPr>
          <p:nvPr/>
        </p:nvPicPr>
        <p:blipFill>
          <a:blip r:embed="rId3"/>
          <a:stretch>
            <a:fillRect/>
          </a:stretch>
        </p:blipFill>
        <p:spPr>
          <a:xfrm>
            <a:off x="793367" y="2736911"/>
            <a:ext cx="4428901" cy="21976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90DE1C89-E64B-4623-BD8F-BCFF04A60864}"/>
              </a:ext>
            </a:extLst>
          </p:cNvPr>
          <p:cNvPicPr>
            <a:picLocks noChangeAspect="1"/>
          </p:cNvPicPr>
          <p:nvPr/>
        </p:nvPicPr>
        <p:blipFill>
          <a:blip r:embed="rId4"/>
          <a:stretch>
            <a:fillRect/>
          </a:stretch>
        </p:blipFill>
        <p:spPr>
          <a:xfrm>
            <a:off x="5861718" y="2612333"/>
            <a:ext cx="5536917" cy="24467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itle 1">
            <a:extLst>
              <a:ext uri="{FF2B5EF4-FFF2-40B4-BE49-F238E27FC236}">
                <a16:creationId xmlns:a16="http://schemas.microsoft.com/office/drawing/2014/main" id="{791203AD-B838-4DB2-A776-8F2BDB0FE8A7}"/>
              </a:ext>
            </a:extLst>
          </p:cNvPr>
          <p:cNvSpPr txBox="1">
            <a:spLocks/>
          </p:cNvSpPr>
          <p:nvPr/>
        </p:nvSpPr>
        <p:spPr>
          <a:xfrm>
            <a:off x="-188442" y="122109"/>
            <a:ext cx="12568883" cy="800681"/>
          </a:xfrm>
          <a:prstGeom prst="rect">
            <a:avLst/>
          </a:prstGeom>
          <a:solidFill>
            <a:schemeClr val="accent1">
              <a:lumMod val="20000"/>
              <a:lumOff val="8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sz="4400" b="1" dirty="0">
                <a:solidFill>
                  <a:srgbClr val="5F5B52"/>
                </a:solidFill>
                <a:latin typeface="Calibri" panose="020F0502020204030204" pitchFamily="34" charset="0"/>
                <a:cs typeface="Calibri" panose="020F0502020204030204" pitchFamily="34" charset="0"/>
                <a:sym typeface="Arial"/>
              </a:rPr>
              <a:t>   Returning K-8 &amp; K-12 School’s Bell Schedules</a:t>
            </a:r>
            <a:endParaRPr lang="en-US" b="1" dirty="0">
              <a:solidFill>
                <a:srgbClr val="5F5B52"/>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2339978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000"/>
            <a:lum/>
          </a:blip>
          <a:srcRect/>
          <a:tile tx="0" ty="0" sx="90000" sy="90000" flip="none" algn="ctr"/>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5B86C4-A5C1-4329-86FF-EA6591407A8E}"/>
              </a:ext>
            </a:extLst>
          </p:cNvPr>
          <p:cNvSpPr txBox="1"/>
          <p:nvPr/>
        </p:nvSpPr>
        <p:spPr>
          <a:xfrm>
            <a:off x="579082" y="1373121"/>
            <a:ext cx="5620383" cy="2308324"/>
          </a:xfrm>
          <a:prstGeom prst="rect">
            <a:avLst/>
          </a:prstGeom>
          <a:noFill/>
        </p:spPr>
        <p:txBody>
          <a:bodyPr wrap="square" rtlCol="0">
            <a:spAutoFit/>
          </a:bodyPr>
          <a:lstStyle/>
          <a:p>
            <a:pPr defTabSz="1219170">
              <a:buClr>
                <a:srgbClr val="000000"/>
              </a:buClr>
            </a:pPr>
            <a:r>
              <a:rPr lang="en-US" sz="1600" kern="0" dirty="0">
                <a:solidFill>
                  <a:srgbClr val="000000"/>
                </a:solidFill>
                <a:latin typeface="Calibri" panose="020F0502020204030204" pitchFamily="34" charset="0"/>
                <a:cs typeface="Calibri" panose="020F0502020204030204" pitchFamily="34" charset="0"/>
                <a:sym typeface="Arial"/>
              </a:rPr>
              <a:t>New K8 and K-12 schools:  </a:t>
            </a:r>
            <a:endParaRPr lang="en-US" sz="1600" kern="0" dirty="0">
              <a:solidFill>
                <a:srgbClr val="000000"/>
              </a:solidFill>
              <a:latin typeface="Arial"/>
              <a:cs typeface="Arial"/>
              <a:sym typeface="Arial"/>
            </a:endParaRPr>
          </a:p>
          <a:p>
            <a:pPr marL="342891" indent="-342891" defTabSz="1219170">
              <a:buClr>
                <a:srgbClr val="000000"/>
              </a:buClr>
              <a:buFont typeface="+mj-lt"/>
              <a:buAutoNum type="arabicPeriod"/>
            </a:pPr>
            <a:r>
              <a:rPr lang="en-US" sz="1600" i="1" kern="0" dirty="0">
                <a:solidFill>
                  <a:srgbClr val="000000"/>
                </a:solidFill>
                <a:latin typeface="Calibri" panose="020F0502020204030204" pitchFamily="34" charset="0"/>
                <a:cs typeface="Calibri" panose="020F0502020204030204" pitchFamily="34" charset="0"/>
                <a:sym typeface="Arial"/>
              </a:rPr>
              <a:t>Bell Schedule &gt; New  </a:t>
            </a:r>
          </a:p>
          <a:p>
            <a:pPr marL="342891" indent="-342891" defTabSz="1219170">
              <a:buClr>
                <a:srgbClr val="000000"/>
              </a:buClr>
              <a:buFont typeface="+mj-lt"/>
              <a:buAutoNum type="arabicPeriod"/>
            </a:pPr>
            <a:r>
              <a:rPr lang="en-US" sz="1600" kern="0" dirty="0">
                <a:solidFill>
                  <a:srgbClr val="000000"/>
                </a:solidFill>
                <a:latin typeface="Calibri" panose="020F0502020204030204" pitchFamily="34" charset="0"/>
                <a:cs typeface="Calibri" panose="020F0502020204030204" pitchFamily="34" charset="0"/>
                <a:sym typeface="Arial"/>
              </a:rPr>
              <a:t>Type a</a:t>
            </a:r>
            <a:r>
              <a:rPr lang="en-US" sz="1600" b="1" kern="0" dirty="0">
                <a:solidFill>
                  <a:srgbClr val="000000"/>
                </a:solidFill>
                <a:latin typeface="Calibri" panose="020F0502020204030204" pitchFamily="34" charset="0"/>
                <a:cs typeface="Calibri" panose="020F0502020204030204" pitchFamily="34" charset="0"/>
                <a:sym typeface="Arial"/>
              </a:rPr>
              <a:t> Name </a:t>
            </a:r>
            <a:r>
              <a:rPr lang="en-US" sz="1600" kern="0" dirty="0">
                <a:solidFill>
                  <a:srgbClr val="000000"/>
                </a:solidFill>
                <a:latin typeface="Calibri" panose="020F0502020204030204" pitchFamily="34" charset="0"/>
                <a:cs typeface="Calibri" panose="020F0502020204030204" pitchFamily="34" charset="0"/>
                <a:sym typeface="Arial"/>
              </a:rPr>
              <a:t>for your Bell Schedule (ex:  Regular Schedule) </a:t>
            </a:r>
          </a:p>
          <a:p>
            <a:pPr marL="342891" indent="-342891" defTabSz="1219170">
              <a:buClr>
                <a:srgbClr val="000000"/>
              </a:buClr>
              <a:buFont typeface="+mj-lt"/>
              <a:buAutoNum type="arabicPeriod"/>
            </a:pPr>
            <a:r>
              <a:rPr lang="en-US" sz="1600" kern="0" dirty="0">
                <a:solidFill>
                  <a:srgbClr val="000000"/>
                </a:solidFill>
                <a:latin typeface="Calibri" panose="020F0502020204030204" pitchFamily="34" charset="0"/>
                <a:cs typeface="Calibri" panose="020F0502020204030204" pitchFamily="34" charset="0"/>
                <a:sym typeface="Arial"/>
              </a:rPr>
              <a:t>Then</a:t>
            </a:r>
            <a:r>
              <a:rPr lang="en-US" sz="1600" b="1" kern="0" dirty="0">
                <a:solidFill>
                  <a:srgbClr val="000000"/>
                </a:solidFill>
                <a:latin typeface="Calibri" panose="020F0502020204030204" pitchFamily="34" charset="0"/>
                <a:cs typeface="Calibri" panose="020F0502020204030204" pitchFamily="34" charset="0"/>
                <a:sym typeface="Arial"/>
              </a:rPr>
              <a:t> Submit   </a:t>
            </a:r>
            <a:endParaRPr lang="en-US" sz="1600" kern="0" dirty="0">
              <a:solidFill>
                <a:srgbClr val="000000"/>
              </a:solidFill>
              <a:latin typeface="Calibri" panose="020F0502020204030204" pitchFamily="34" charset="0"/>
              <a:cs typeface="Calibri" panose="020F0502020204030204" pitchFamily="34" charset="0"/>
              <a:sym typeface="Arial"/>
            </a:endParaRPr>
          </a:p>
          <a:p>
            <a:pPr marL="342891" indent="-342891" defTabSz="1219170">
              <a:buClr>
                <a:srgbClr val="000000"/>
              </a:buClr>
              <a:buFont typeface="+mj-lt"/>
              <a:buAutoNum type="arabicPeriod"/>
            </a:pPr>
            <a:r>
              <a:rPr lang="en-US" sz="1600" kern="0" dirty="0">
                <a:solidFill>
                  <a:srgbClr val="000000"/>
                </a:solidFill>
                <a:latin typeface="Calibri" panose="020F0502020204030204" pitchFamily="34" charset="0"/>
                <a:cs typeface="Calibri" panose="020F0502020204030204" pitchFamily="34" charset="0"/>
                <a:sym typeface="Arial"/>
              </a:rPr>
              <a:t>Then click the blue </a:t>
            </a:r>
            <a:r>
              <a:rPr lang="en-US" sz="1600" b="1" kern="0" dirty="0">
                <a:solidFill>
                  <a:srgbClr val="000000"/>
                </a:solidFill>
                <a:latin typeface="Calibri" panose="020F0502020204030204" pitchFamily="34" charset="0"/>
                <a:cs typeface="Calibri" panose="020F0502020204030204" pitchFamily="34" charset="0"/>
                <a:sym typeface="Arial"/>
              </a:rPr>
              <a:t>Edit Schedule </a:t>
            </a:r>
            <a:r>
              <a:rPr lang="en-US" sz="1600" kern="0" dirty="0">
                <a:solidFill>
                  <a:srgbClr val="000000"/>
                </a:solidFill>
                <a:latin typeface="Calibri" panose="020F0502020204030204" pitchFamily="34" charset="0"/>
                <a:cs typeface="Calibri" panose="020F0502020204030204" pitchFamily="34" charset="0"/>
                <a:sym typeface="Arial"/>
              </a:rPr>
              <a:t>Link</a:t>
            </a:r>
            <a:endParaRPr lang="en-US" sz="1600" b="1" kern="0" dirty="0">
              <a:solidFill>
                <a:srgbClr val="000000"/>
              </a:solidFill>
              <a:latin typeface="Calibri" panose="020F0502020204030204" pitchFamily="34" charset="0"/>
              <a:cs typeface="Calibri" panose="020F0502020204030204" pitchFamily="34" charset="0"/>
              <a:sym typeface="Arial"/>
            </a:endParaRPr>
          </a:p>
          <a:p>
            <a:pPr marL="342891" indent="-342891" defTabSz="1219170">
              <a:buClr>
                <a:srgbClr val="000000"/>
              </a:buClr>
              <a:buFont typeface="+mj-lt"/>
              <a:buAutoNum type="arabicPeriod"/>
            </a:pPr>
            <a:r>
              <a:rPr lang="en-US" sz="1600" kern="0" dirty="0">
                <a:solidFill>
                  <a:srgbClr val="000000"/>
                </a:solidFill>
                <a:latin typeface="Calibri" panose="020F0502020204030204" pitchFamily="34" charset="0"/>
                <a:cs typeface="Calibri" panose="020F0502020204030204" pitchFamily="34" charset="0"/>
                <a:sym typeface="Arial"/>
              </a:rPr>
              <a:t>Click </a:t>
            </a:r>
            <a:r>
              <a:rPr lang="en-US" sz="1600" b="1" kern="0" dirty="0">
                <a:solidFill>
                  <a:srgbClr val="000000"/>
                </a:solidFill>
                <a:latin typeface="Calibri" panose="020F0502020204030204" pitchFamily="34" charset="0"/>
                <a:cs typeface="Calibri" panose="020F0502020204030204" pitchFamily="34" charset="0"/>
                <a:sym typeface="Arial"/>
              </a:rPr>
              <a:t>New </a:t>
            </a:r>
            <a:r>
              <a:rPr lang="en-US" sz="1600" kern="0" dirty="0">
                <a:solidFill>
                  <a:srgbClr val="000000"/>
                </a:solidFill>
                <a:latin typeface="Calibri" panose="020F0502020204030204" pitchFamily="34" charset="0"/>
                <a:cs typeface="Calibri" panose="020F0502020204030204" pitchFamily="34" charset="0"/>
                <a:sym typeface="Arial"/>
              </a:rPr>
              <a:t>to Add your Middle and High School defined Periods</a:t>
            </a:r>
          </a:p>
          <a:p>
            <a:pPr marL="342891" indent="-342891" defTabSz="1219170">
              <a:buClr>
                <a:srgbClr val="000000"/>
              </a:buClr>
              <a:buFont typeface="+mj-lt"/>
              <a:buAutoNum type="arabicPeriod"/>
            </a:pPr>
            <a:r>
              <a:rPr lang="en-US" sz="1600" kern="0" dirty="0">
                <a:solidFill>
                  <a:srgbClr val="000000"/>
                </a:solidFill>
                <a:latin typeface="Calibri" panose="020F0502020204030204" pitchFamily="34" charset="0"/>
                <a:cs typeface="Calibri" panose="020F0502020204030204" pitchFamily="34" charset="0"/>
                <a:sym typeface="Arial"/>
              </a:rPr>
              <a:t>Populate </a:t>
            </a:r>
            <a:r>
              <a:rPr lang="en-US" sz="1600" b="1" kern="0" dirty="0">
                <a:solidFill>
                  <a:srgbClr val="000000"/>
                </a:solidFill>
                <a:latin typeface="Calibri" panose="020F0502020204030204" pitchFamily="34" charset="0"/>
                <a:cs typeface="Calibri" panose="020F0502020204030204" pitchFamily="34" charset="0"/>
                <a:sym typeface="Arial"/>
              </a:rPr>
              <a:t>Fields </a:t>
            </a:r>
          </a:p>
          <a:p>
            <a:pPr marL="342891" indent="-342891" defTabSz="1219170">
              <a:buClr>
                <a:srgbClr val="000000"/>
              </a:buClr>
              <a:buFont typeface="+mj-lt"/>
              <a:buAutoNum type="arabicPeriod"/>
            </a:pPr>
            <a:r>
              <a:rPr lang="en-US" sz="1600" kern="0" dirty="0">
                <a:solidFill>
                  <a:srgbClr val="000000"/>
                </a:solidFill>
                <a:latin typeface="Calibri" panose="020F0502020204030204" pitchFamily="34" charset="0"/>
                <a:cs typeface="Calibri" panose="020F0502020204030204" pitchFamily="34" charset="0"/>
                <a:sym typeface="Arial"/>
              </a:rPr>
              <a:t>Repeat for each needed defined Period</a:t>
            </a:r>
            <a:endParaRPr lang="en-US" sz="1600" kern="0" dirty="0">
              <a:solidFill>
                <a:srgbClr val="000000"/>
              </a:solidFill>
              <a:latin typeface="Arial"/>
              <a:cs typeface="Arial"/>
              <a:sym typeface="Arial"/>
            </a:endParaRPr>
          </a:p>
        </p:txBody>
      </p:sp>
      <p:pic>
        <p:nvPicPr>
          <p:cNvPr id="2050" name="Picture 2">
            <a:extLst>
              <a:ext uri="{FF2B5EF4-FFF2-40B4-BE49-F238E27FC236}">
                <a16:creationId xmlns:a16="http://schemas.microsoft.com/office/drawing/2014/main" id="{DF7B8C2B-77E5-4FB2-9EC9-5B0413C45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082" y="3833770"/>
            <a:ext cx="5863997" cy="129160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11617FE-6F99-4B55-AC38-733E5B5D284D}"/>
              </a:ext>
            </a:extLst>
          </p:cNvPr>
          <p:cNvPicPr>
            <a:picLocks noChangeAspect="1"/>
          </p:cNvPicPr>
          <p:nvPr/>
        </p:nvPicPr>
        <p:blipFill>
          <a:blip r:embed="rId4"/>
          <a:stretch>
            <a:fillRect/>
          </a:stretch>
        </p:blipFill>
        <p:spPr>
          <a:xfrm>
            <a:off x="6925719" y="3380755"/>
            <a:ext cx="4428901" cy="21976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itle 1">
            <a:extLst>
              <a:ext uri="{FF2B5EF4-FFF2-40B4-BE49-F238E27FC236}">
                <a16:creationId xmlns:a16="http://schemas.microsoft.com/office/drawing/2014/main" id="{D1CFD634-7C93-B57B-DA83-51699DB24773}"/>
              </a:ext>
            </a:extLst>
          </p:cNvPr>
          <p:cNvSpPr txBox="1">
            <a:spLocks/>
          </p:cNvSpPr>
          <p:nvPr/>
        </p:nvSpPr>
        <p:spPr>
          <a:xfrm>
            <a:off x="-188442" y="122109"/>
            <a:ext cx="12568883" cy="800681"/>
          </a:xfrm>
          <a:prstGeom prst="rect">
            <a:avLst/>
          </a:prstGeom>
          <a:solidFill>
            <a:schemeClr val="accent1">
              <a:lumMod val="20000"/>
              <a:lumOff val="8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sz="4400" b="1" dirty="0">
                <a:solidFill>
                  <a:srgbClr val="5F5B52"/>
                </a:solidFill>
                <a:latin typeface="Calibri" panose="020F0502020204030204" pitchFamily="34" charset="0"/>
                <a:cs typeface="Calibri" panose="020F0502020204030204" pitchFamily="34" charset="0"/>
                <a:sym typeface="Arial"/>
              </a:rPr>
              <a:t>   New K-8 &amp; K-12 School’s Bell Schedules</a:t>
            </a:r>
            <a:endParaRPr lang="en-US" b="1" dirty="0">
              <a:solidFill>
                <a:srgbClr val="5F5B52"/>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2784630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000"/>
            <a:lum/>
          </a:blip>
          <a:srcRect/>
          <a:tile tx="0" ty="0" sx="90000" sy="90000" flip="none" algn="ctr"/>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5B86C4-A5C1-4329-86FF-EA6591407A8E}"/>
              </a:ext>
            </a:extLst>
          </p:cNvPr>
          <p:cNvSpPr txBox="1"/>
          <p:nvPr/>
        </p:nvSpPr>
        <p:spPr>
          <a:xfrm>
            <a:off x="579081" y="1373121"/>
            <a:ext cx="8892091" cy="2062103"/>
          </a:xfrm>
          <a:prstGeom prst="rect">
            <a:avLst/>
          </a:prstGeom>
          <a:noFill/>
        </p:spPr>
        <p:txBody>
          <a:bodyPr wrap="square" rtlCol="0">
            <a:spAutoFit/>
          </a:bodyPr>
          <a:lstStyle/>
          <a:p>
            <a:pPr defTabSz="1219170">
              <a:buClr>
                <a:srgbClr val="000000"/>
              </a:buClr>
            </a:pPr>
            <a:r>
              <a:rPr lang="en-US" sz="1600" kern="0" dirty="0">
                <a:solidFill>
                  <a:srgbClr val="393231"/>
                </a:solidFill>
                <a:latin typeface="Calibri" panose="020F0502020204030204" pitchFamily="34" charset="0"/>
                <a:ea typeface="Calibri" panose="020F0502020204030204" pitchFamily="34" charset="0"/>
                <a:cs typeface="Calibri" panose="020F0502020204030204" pitchFamily="34" charset="0"/>
                <a:sym typeface="Arial"/>
              </a:rPr>
              <a:t>Schools can opt to create and utilize modified Full Day Bell Schedules to accommodate a half day, early release day, or delayed arrival day with the understanding that only ONE </a:t>
            </a:r>
            <a:r>
              <a:rPr lang="en-US" sz="1600" b="1" kern="0" dirty="0">
                <a:solidFill>
                  <a:srgbClr val="393231"/>
                </a:solidFill>
                <a:latin typeface="Calibri" panose="020F0502020204030204" pitchFamily="34" charset="0"/>
                <a:ea typeface="Calibri" panose="020F0502020204030204" pitchFamily="34" charset="0"/>
                <a:cs typeface="Calibri" panose="020F0502020204030204" pitchFamily="34" charset="0"/>
                <a:sym typeface="Arial"/>
              </a:rPr>
              <a:t>Bell Schedule </a:t>
            </a:r>
            <a:r>
              <a:rPr lang="en-US" sz="1600" kern="0" dirty="0">
                <a:solidFill>
                  <a:srgbClr val="393231"/>
                </a:solidFill>
                <a:latin typeface="Calibri" panose="020F0502020204030204" pitchFamily="34" charset="0"/>
                <a:ea typeface="Calibri" panose="020F0502020204030204" pitchFamily="34" charset="0"/>
                <a:cs typeface="Calibri" panose="020F0502020204030204" pitchFamily="34" charset="0"/>
                <a:sym typeface="Arial"/>
              </a:rPr>
              <a:t>is assigned per day in the PowerSchool Calendar.</a:t>
            </a:r>
          </a:p>
          <a:p>
            <a:pPr defTabSz="1219170">
              <a:buClr>
                <a:srgbClr val="000000"/>
              </a:buClr>
            </a:pPr>
            <a:endParaRPr lang="en-US" sz="1600" kern="0" dirty="0">
              <a:solidFill>
                <a:srgbClr val="000000"/>
              </a:solidFill>
              <a:latin typeface="Calibri" panose="020F0502020204030204" pitchFamily="34" charset="0"/>
              <a:cs typeface="Calibri" panose="020F0502020204030204" pitchFamily="34" charset="0"/>
              <a:sym typeface="Arial"/>
            </a:endParaRPr>
          </a:p>
          <a:p>
            <a:pPr defTabSz="1219170">
              <a:buClr>
                <a:srgbClr val="000000"/>
              </a:buClr>
            </a:pPr>
            <a:r>
              <a:rPr lang="en-US" sz="1600" kern="0" dirty="0">
                <a:solidFill>
                  <a:srgbClr val="000000"/>
                </a:solidFill>
                <a:latin typeface="Calibri" panose="020F0502020204030204" pitchFamily="34" charset="0"/>
                <a:cs typeface="Calibri" panose="020F0502020204030204" pitchFamily="34" charset="0"/>
                <a:sym typeface="Arial"/>
              </a:rPr>
              <a:t>Follow protocol and steps outlined in the previous slides when creating Modified Day Bell Schedules.</a:t>
            </a:r>
          </a:p>
          <a:p>
            <a:pPr marL="0" lvl="1" defTabSz="1219170">
              <a:buClr>
                <a:srgbClr val="000000"/>
              </a:buClr>
            </a:pPr>
            <a:endParaRPr lang="en-US" sz="1600" kern="0" dirty="0">
              <a:solidFill>
                <a:srgbClr val="000000"/>
              </a:solidFill>
              <a:latin typeface="Calibri" panose="020F0502020204030204" pitchFamily="34" charset="0"/>
              <a:cs typeface="Calibri" panose="020F0502020204030204" pitchFamily="34" charset="0"/>
              <a:sym typeface="Arial"/>
            </a:endParaRPr>
          </a:p>
          <a:p>
            <a:pPr defTabSz="1219170">
              <a:buClr>
                <a:srgbClr val="000000"/>
              </a:buClr>
            </a:pPr>
            <a:r>
              <a:rPr lang="en-US" sz="1600" kern="0" dirty="0">
                <a:solidFill>
                  <a:srgbClr val="000000"/>
                </a:solidFill>
                <a:latin typeface="Calibri" panose="020F0502020204030204" pitchFamily="34" charset="0"/>
                <a:cs typeface="Calibri" panose="020F0502020204030204" pitchFamily="34" charset="0"/>
                <a:sym typeface="Arial"/>
              </a:rPr>
              <a:t>The below image is a common example for half-days with early dismissal or late arrival days (due to inclement weather).</a:t>
            </a:r>
          </a:p>
        </p:txBody>
      </p:sp>
      <p:pic>
        <p:nvPicPr>
          <p:cNvPr id="7" name="Picture 6">
            <a:extLst>
              <a:ext uri="{FF2B5EF4-FFF2-40B4-BE49-F238E27FC236}">
                <a16:creationId xmlns:a16="http://schemas.microsoft.com/office/drawing/2014/main" id="{32C5FDE7-FABA-42D6-ACBC-BB63D200E13B}"/>
              </a:ext>
            </a:extLst>
          </p:cNvPr>
          <p:cNvPicPr>
            <a:picLocks noChangeAspect="1"/>
          </p:cNvPicPr>
          <p:nvPr/>
        </p:nvPicPr>
        <p:blipFill>
          <a:blip r:embed="rId3"/>
          <a:stretch>
            <a:fillRect/>
          </a:stretch>
        </p:blipFill>
        <p:spPr>
          <a:xfrm>
            <a:off x="1186425" y="3835334"/>
            <a:ext cx="8892091" cy="27340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1">
            <a:extLst>
              <a:ext uri="{FF2B5EF4-FFF2-40B4-BE49-F238E27FC236}">
                <a16:creationId xmlns:a16="http://schemas.microsoft.com/office/drawing/2014/main" id="{F4F23A5A-B4DA-58F0-7141-14901983B27C}"/>
              </a:ext>
            </a:extLst>
          </p:cNvPr>
          <p:cNvSpPr txBox="1">
            <a:spLocks/>
          </p:cNvSpPr>
          <p:nvPr/>
        </p:nvSpPr>
        <p:spPr>
          <a:xfrm>
            <a:off x="-188442" y="122109"/>
            <a:ext cx="12568883" cy="800681"/>
          </a:xfrm>
          <a:prstGeom prst="rect">
            <a:avLst/>
          </a:prstGeom>
          <a:solidFill>
            <a:schemeClr val="accent1">
              <a:lumMod val="20000"/>
              <a:lumOff val="8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sz="4400" b="1" dirty="0">
                <a:solidFill>
                  <a:srgbClr val="5F5B52"/>
                </a:solidFill>
                <a:latin typeface="Calibri" panose="020F0502020204030204" pitchFamily="34" charset="0"/>
                <a:cs typeface="Calibri" panose="020F0502020204030204" pitchFamily="34" charset="0"/>
                <a:sym typeface="Arial"/>
              </a:rPr>
              <a:t>   Creating Modified Day Bell Schedules</a:t>
            </a:r>
            <a:endParaRPr lang="en-US" b="1" dirty="0">
              <a:solidFill>
                <a:srgbClr val="5F5B52"/>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582313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97"/>
        <p:cNvGrpSpPr/>
        <p:nvPr/>
      </p:nvGrpSpPr>
      <p:grpSpPr>
        <a:xfrm>
          <a:off x="0" y="0"/>
          <a:ext cx="0" cy="0"/>
          <a:chOff x="0" y="0"/>
          <a:chExt cx="0" cy="0"/>
        </a:xfrm>
      </p:grpSpPr>
      <p:sp>
        <p:nvSpPr>
          <p:cNvPr id="4598" name="Google Shape;4598;p49"/>
          <p:cNvSpPr txBox="1">
            <a:spLocks noGrp="1"/>
          </p:cNvSpPr>
          <p:nvPr>
            <p:ph type="title"/>
          </p:nvPr>
        </p:nvSpPr>
        <p:spPr>
          <a:xfrm>
            <a:off x="2744751" y="2314388"/>
            <a:ext cx="6702365" cy="2594800"/>
          </a:xfrm>
          <a:prstGeom prst="rect">
            <a:avLst/>
          </a:prstGeom>
        </p:spPr>
        <p:txBody>
          <a:bodyPr spcFirstLastPara="1" wrap="square" lIns="121900" tIns="121900" rIns="121900" bIns="121900" anchor="ctr" anchorCtr="0">
            <a:noAutofit/>
          </a:bodyPr>
          <a:lstStyle/>
          <a:p>
            <a:r>
              <a:rPr lang="en" sz="9600" dirty="0">
                <a:solidFill>
                  <a:schemeClr val="accent5"/>
                </a:solidFill>
                <a:latin typeface="Harry P" panose="00000400000000000000" pitchFamily="2" charset="0"/>
              </a:rPr>
              <a:t>Calendar Setup</a:t>
            </a:r>
            <a:endParaRPr sz="9600" dirty="0">
              <a:solidFill>
                <a:schemeClr val="accent5"/>
              </a:solidFill>
              <a:latin typeface="Harry P" panose="00000400000000000000" pitchFamily="2" charset="0"/>
            </a:endParaRPr>
          </a:p>
        </p:txBody>
      </p:sp>
      <p:sp>
        <p:nvSpPr>
          <p:cNvPr id="4599" name="Google Shape;4599;p49"/>
          <p:cNvSpPr txBox="1">
            <a:spLocks noGrp="1"/>
          </p:cNvSpPr>
          <p:nvPr>
            <p:ph type="subTitle" idx="1"/>
          </p:nvPr>
        </p:nvSpPr>
        <p:spPr>
          <a:xfrm>
            <a:off x="3417133" y="5405509"/>
            <a:ext cx="5357600" cy="697200"/>
          </a:xfrm>
          <a:prstGeom prst="rect">
            <a:avLst/>
          </a:prstGeom>
        </p:spPr>
        <p:txBody>
          <a:bodyPr spcFirstLastPara="1" wrap="square" lIns="121900" tIns="121900" rIns="121900" bIns="121900" anchor="t" anchorCtr="0">
            <a:noAutofit/>
          </a:bodyPr>
          <a:lstStyle/>
          <a:p>
            <a:pPr marL="0" indent="0"/>
            <a:r>
              <a:rPr lang="en" dirty="0">
                <a:solidFill>
                  <a:schemeClr val="dk1"/>
                </a:solidFill>
              </a:rPr>
              <a:t>How to Set up Your Calendar</a:t>
            </a:r>
            <a:endParaRPr dirty="0">
              <a:solidFill>
                <a:schemeClr val="dk1"/>
              </a:solidFill>
            </a:endParaRPr>
          </a:p>
        </p:txBody>
      </p:sp>
      <p:sp>
        <p:nvSpPr>
          <p:cNvPr id="4600" name="Google Shape;4600;p49"/>
          <p:cNvSpPr txBox="1">
            <a:spLocks noGrp="1"/>
          </p:cNvSpPr>
          <p:nvPr>
            <p:ph type="title" idx="2"/>
          </p:nvPr>
        </p:nvSpPr>
        <p:spPr>
          <a:xfrm>
            <a:off x="5046733" y="1031084"/>
            <a:ext cx="2098400" cy="1029600"/>
          </a:xfrm>
          <a:prstGeom prst="rect">
            <a:avLst/>
          </a:prstGeom>
        </p:spPr>
        <p:txBody>
          <a:bodyPr spcFirstLastPara="1" wrap="square" lIns="121900" tIns="121900" rIns="121900" bIns="121900" anchor="ctr" anchorCtr="0">
            <a:noAutofit/>
          </a:bodyPr>
          <a:lstStyle/>
          <a:p>
            <a:r>
              <a:rPr lang="en" sz="10666" dirty="0">
                <a:latin typeface="Harry P" panose="00000400000000000000" pitchFamily="2" charset="0"/>
              </a:rPr>
              <a:t>05</a:t>
            </a:r>
            <a:endParaRPr sz="10666" dirty="0">
              <a:latin typeface="Harry P" panose="00000400000000000000" pitchFamily="2" charset="0"/>
            </a:endParaRPr>
          </a:p>
        </p:txBody>
      </p:sp>
      <p:pic>
        <p:nvPicPr>
          <p:cNvPr id="3" name="Imagen 2"/>
          <p:cNvPicPr>
            <a:picLocks noChangeAspect="1"/>
          </p:cNvPicPr>
          <p:nvPr/>
        </p:nvPicPr>
        <p:blipFill>
          <a:blip r:embed="rId3"/>
          <a:stretch>
            <a:fillRect/>
          </a:stretch>
        </p:blipFill>
        <p:spPr>
          <a:xfrm rot="18000000">
            <a:off x="8494899" y="3783817"/>
            <a:ext cx="2610000" cy="525000"/>
          </a:xfrm>
          <a:prstGeom prst="rect">
            <a:avLst/>
          </a:prstGeom>
        </p:spPr>
      </p:pic>
      <p:pic>
        <p:nvPicPr>
          <p:cNvPr id="9" name="Imagen 8"/>
          <p:cNvPicPr>
            <a:picLocks noChangeAspect="1"/>
          </p:cNvPicPr>
          <p:nvPr/>
        </p:nvPicPr>
        <p:blipFill>
          <a:blip r:embed="rId3"/>
          <a:stretch>
            <a:fillRect/>
          </a:stretch>
        </p:blipFill>
        <p:spPr>
          <a:xfrm rot="3600000">
            <a:off x="1223329" y="3765217"/>
            <a:ext cx="2610000" cy="525000"/>
          </a:xfrm>
          <a:prstGeom prst="rect">
            <a:avLst/>
          </a:prstGeom>
        </p:spPr>
      </p:pic>
    </p:spTree>
    <p:extLst>
      <p:ext uri="{BB962C8B-B14F-4D97-AF65-F5344CB8AC3E}">
        <p14:creationId xmlns:p14="http://schemas.microsoft.com/office/powerpoint/2010/main" val="4946801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0000"/>
            <a:lum/>
          </a:blip>
          <a:srcRect/>
          <a:stretch>
            <a:fillRect l="35000" t="35000" r="35000" b="15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D83AD0-4C29-4790-ACC0-D5B2629721B3}"/>
              </a:ext>
            </a:extLst>
          </p:cNvPr>
          <p:cNvSpPr>
            <a:spLocks noGrp="1"/>
          </p:cNvSpPr>
          <p:nvPr>
            <p:ph idx="1"/>
          </p:nvPr>
        </p:nvSpPr>
        <p:spPr>
          <a:xfrm>
            <a:off x="748718" y="1107697"/>
            <a:ext cx="8848289" cy="4038600"/>
          </a:xfrm>
        </p:spPr>
        <p:txBody>
          <a:bodyPr>
            <a:normAutofit/>
          </a:bodyPr>
          <a:lstStyle/>
          <a:p>
            <a:pPr marL="0" indent="0" algn="just">
              <a:buNone/>
            </a:pPr>
            <a:r>
              <a:rPr lang="en-US" sz="1600" dirty="0">
                <a:solidFill>
                  <a:schemeClr val="tx1"/>
                </a:solidFill>
                <a:latin typeface="Calibri" panose="020F0502020204030204" pitchFamily="34" charset="0"/>
                <a:cs typeface="Calibri" panose="020F0502020204030204" pitchFamily="34" charset="0"/>
              </a:rPr>
              <a:t>For funding and accountability purposes, the number of days in each school’s calendar marked as “In Session” and “In Membership” must equal 180 after all makeup and forgiven days are accounted for. Operating outside of this specification could affect accountability and/or funding reports.</a:t>
            </a:r>
          </a:p>
          <a:p>
            <a:pPr marL="0" indent="0" algn="just">
              <a:buNone/>
            </a:pPr>
            <a:r>
              <a:rPr lang="en-US" sz="1600" dirty="0">
                <a:solidFill>
                  <a:schemeClr val="tx1"/>
                </a:solidFill>
                <a:latin typeface="Calibri" panose="020F0502020204030204" pitchFamily="34" charset="0"/>
                <a:cs typeface="Calibri" panose="020F0502020204030204" pitchFamily="34" charset="0"/>
              </a:rPr>
              <a:t>The PowerSchool Calendar must include:</a:t>
            </a:r>
          </a:p>
          <a:p>
            <a:pPr algn="just">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An overall total of at least 180 in-session days</a:t>
            </a:r>
          </a:p>
          <a:p>
            <a:pPr algn="just">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Cycle Day, Bell Schedule, School-In Session, Membership Value for all In-Session Days</a:t>
            </a:r>
          </a:p>
          <a:p>
            <a:pPr algn="just">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When applicable, select the Type and add a Note (common for not in-session days). </a:t>
            </a:r>
          </a:p>
          <a:p>
            <a:pPr algn="just">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Tracks are checked by default.</a:t>
            </a:r>
          </a:p>
          <a:p>
            <a:pPr algn="just">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Contact your District with questions about makeup days that fall outside of your 180-day calendar.</a:t>
            </a:r>
          </a:p>
          <a:p>
            <a:pPr marL="0" indent="0">
              <a:buNone/>
            </a:pPr>
            <a:endParaRPr lang="en-US" sz="2400" dirty="0">
              <a:solidFill>
                <a:schemeClr val="tx1"/>
              </a:solidFill>
            </a:endParaRPr>
          </a:p>
          <a:p>
            <a:endParaRPr lang="en-US" dirty="0"/>
          </a:p>
        </p:txBody>
      </p:sp>
      <p:pic>
        <p:nvPicPr>
          <p:cNvPr id="3076" name="Picture 4">
            <a:extLst>
              <a:ext uri="{FF2B5EF4-FFF2-40B4-BE49-F238E27FC236}">
                <a16:creationId xmlns:a16="http://schemas.microsoft.com/office/drawing/2014/main" id="{40C09949-0D82-43DE-8CD8-9D926AD115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677" y="3966567"/>
            <a:ext cx="10480647" cy="215617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0C11085E-6D56-A4DE-6EDE-47491D4F5E0E}"/>
              </a:ext>
            </a:extLst>
          </p:cNvPr>
          <p:cNvSpPr txBox="1">
            <a:spLocks/>
          </p:cNvSpPr>
          <p:nvPr/>
        </p:nvSpPr>
        <p:spPr>
          <a:xfrm>
            <a:off x="-188442" y="122109"/>
            <a:ext cx="12568883" cy="800681"/>
          </a:xfrm>
          <a:prstGeom prst="rect">
            <a:avLst/>
          </a:prstGeom>
          <a:solidFill>
            <a:schemeClr val="accent1">
              <a:lumMod val="20000"/>
              <a:lumOff val="8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sz="4400" b="1" dirty="0">
                <a:solidFill>
                  <a:srgbClr val="5F5B52"/>
                </a:solidFill>
                <a:latin typeface="Calibri" panose="020F0502020204030204" pitchFamily="34" charset="0"/>
                <a:cs typeface="Calibri" panose="020F0502020204030204" pitchFamily="34" charset="0"/>
                <a:sym typeface="Arial"/>
              </a:rPr>
              <a:t>   About the PowerSchool Calendar</a:t>
            </a:r>
            <a:endParaRPr lang="en-US" b="1" dirty="0">
              <a:solidFill>
                <a:srgbClr val="5F5B52"/>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495542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7DD5A-76B3-DBA6-6415-BC97BE054D3B}"/>
              </a:ext>
            </a:extLst>
          </p:cNvPr>
          <p:cNvSpPr>
            <a:spLocks noGrp="1"/>
          </p:cNvSpPr>
          <p:nvPr>
            <p:ph type="ctrTitle"/>
          </p:nvPr>
        </p:nvSpPr>
        <p:spPr>
          <a:xfrm>
            <a:off x="1781087" y="1221361"/>
            <a:ext cx="8470800" cy="1531600"/>
          </a:xfrm>
        </p:spPr>
        <p:txBody>
          <a:bodyPr/>
          <a:lstStyle/>
          <a:p>
            <a:r>
              <a:rPr lang="en-US" dirty="0">
                <a:latin typeface="Harry P"/>
              </a:rPr>
              <a:t>Welcome Wizards</a:t>
            </a:r>
          </a:p>
        </p:txBody>
      </p:sp>
      <p:pic>
        <p:nvPicPr>
          <p:cNvPr id="4" name="Imagen 1">
            <a:extLst>
              <a:ext uri="{FF2B5EF4-FFF2-40B4-BE49-F238E27FC236}">
                <a16:creationId xmlns:a16="http://schemas.microsoft.com/office/drawing/2014/main" id="{CF7E6DB2-AB3B-3186-42DC-8CB631194CC6}"/>
              </a:ext>
            </a:extLst>
          </p:cNvPr>
          <p:cNvPicPr>
            <a:picLocks noChangeAspect="1"/>
          </p:cNvPicPr>
          <p:nvPr/>
        </p:nvPicPr>
        <p:blipFill>
          <a:blip r:embed="rId2"/>
          <a:stretch>
            <a:fillRect/>
          </a:stretch>
        </p:blipFill>
        <p:spPr>
          <a:xfrm>
            <a:off x="4836760" y="2871389"/>
            <a:ext cx="2099844" cy="2351991"/>
          </a:xfrm>
          <a:prstGeom prst="rect">
            <a:avLst/>
          </a:prstGeom>
        </p:spPr>
      </p:pic>
    </p:spTree>
    <p:extLst>
      <p:ext uri="{BB962C8B-B14F-4D97-AF65-F5344CB8AC3E}">
        <p14:creationId xmlns:p14="http://schemas.microsoft.com/office/powerpoint/2010/main" val="24189189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0000"/>
            <a:lum/>
          </a:blip>
          <a:srcRect/>
          <a:stretch>
            <a:fillRect l="35000" t="35000" r="35000" b="15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D83AD0-4C29-4790-ACC0-D5B2629721B3}"/>
              </a:ext>
            </a:extLst>
          </p:cNvPr>
          <p:cNvSpPr>
            <a:spLocks noGrp="1"/>
          </p:cNvSpPr>
          <p:nvPr>
            <p:ph idx="1"/>
          </p:nvPr>
        </p:nvSpPr>
        <p:spPr>
          <a:xfrm>
            <a:off x="748718" y="1093831"/>
            <a:ext cx="8714065" cy="4038600"/>
          </a:xfrm>
        </p:spPr>
        <p:txBody>
          <a:bodyPr>
            <a:normAutofit/>
          </a:bodyPr>
          <a:lstStyle/>
          <a:p>
            <a:pPr marL="0" indent="0" algn="just">
              <a:buNone/>
            </a:pPr>
            <a:r>
              <a:rPr lang="en-US" sz="1600" dirty="0">
                <a:latin typeface="Calibri" panose="020F0502020204030204" pitchFamily="34" charset="0"/>
                <a:cs typeface="Calibri" panose="020F0502020204030204" pitchFamily="34" charset="0"/>
              </a:rPr>
              <a:t>Blue Links for </a:t>
            </a:r>
            <a:r>
              <a:rPr lang="en-US" sz="1600" b="1" dirty="0">
                <a:latin typeface="Calibri" panose="020F0502020204030204" pitchFamily="34" charset="0"/>
                <a:cs typeface="Calibri" panose="020F0502020204030204" pitchFamily="34" charset="0"/>
              </a:rPr>
              <a:t>MM/YY </a:t>
            </a:r>
            <a:r>
              <a:rPr lang="en-US" sz="1600" dirty="0">
                <a:latin typeface="Calibri" panose="020F0502020204030204" pitchFamily="34" charset="0"/>
                <a:cs typeface="Calibri" panose="020F0502020204030204" pitchFamily="34" charset="0"/>
              </a:rPr>
              <a:t>appear at the top of the Calendar.  Only one month can be setup at a time. Use the blue </a:t>
            </a:r>
            <a:r>
              <a:rPr lang="en-US" sz="1600" b="1" dirty="0">
                <a:latin typeface="Calibri" panose="020F0502020204030204" pitchFamily="34" charset="0"/>
                <a:cs typeface="Calibri" panose="020F0502020204030204" pitchFamily="34" charset="0"/>
              </a:rPr>
              <a:t>MM/YY </a:t>
            </a:r>
            <a:r>
              <a:rPr lang="en-US" sz="1600" dirty="0">
                <a:latin typeface="Calibri" panose="020F0502020204030204" pitchFamily="34" charset="0"/>
                <a:cs typeface="Calibri" panose="020F0502020204030204" pitchFamily="34" charset="0"/>
              </a:rPr>
              <a:t>links to move from month to month.  </a:t>
            </a:r>
          </a:p>
          <a:p>
            <a:pPr algn="just">
              <a:buFont typeface="+mj-lt"/>
              <a:buAutoNum type="arabicPeriod"/>
            </a:pPr>
            <a:r>
              <a:rPr lang="en-US" sz="1600" dirty="0">
                <a:latin typeface="Calibri" panose="020F0502020204030204" pitchFamily="34" charset="0"/>
                <a:cs typeface="Calibri" panose="020F0502020204030204" pitchFamily="34" charset="0"/>
              </a:rPr>
              <a:t>From the dropdown select a </a:t>
            </a:r>
            <a:r>
              <a:rPr lang="en-US" sz="1600" b="1" dirty="0">
                <a:latin typeface="Calibri" panose="020F0502020204030204" pitchFamily="34" charset="0"/>
                <a:cs typeface="Calibri" panose="020F0502020204030204" pitchFamily="34" charset="0"/>
              </a:rPr>
              <a:t>Cycle Day </a:t>
            </a:r>
            <a:r>
              <a:rPr lang="en-US" sz="1600" dirty="0">
                <a:latin typeface="Calibri" panose="020F0502020204030204" pitchFamily="34" charset="0"/>
                <a:cs typeface="Calibri" panose="020F0502020204030204" pitchFamily="34" charset="0"/>
              </a:rPr>
              <a:t>and </a:t>
            </a:r>
            <a:r>
              <a:rPr lang="en-US" sz="1600" b="1" dirty="0">
                <a:latin typeface="Calibri" panose="020F0502020204030204" pitchFamily="34" charset="0"/>
                <a:cs typeface="Calibri" panose="020F0502020204030204" pitchFamily="34" charset="0"/>
              </a:rPr>
              <a:t>Bell Schedule</a:t>
            </a:r>
          </a:p>
          <a:p>
            <a:pPr algn="just">
              <a:buFont typeface="+mj-lt"/>
              <a:buAutoNum type="arabicPeriod"/>
            </a:pPr>
            <a:r>
              <a:rPr lang="en-US" sz="1600" dirty="0">
                <a:latin typeface="Calibri" panose="020F0502020204030204" pitchFamily="34" charset="0"/>
                <a:cs typeface="Calibri" panose="020F0502020204030204" pitchFamily="34" charset="0"/>
              </a:rPr>
              <a:t>Add a check when the day is an </a:t>
            </a:r>
            <a:r>
              <a:rPr lang="en-US" sz="1600" b="1" dirty="0">
                <a:latin typeface="Calibri" panose="020F0502020204030204" pitchFamily="34" charset="0"/>
                <a:cs typeface="Calibri" panose="020F0502020204030204" pitchFamily="34" charset="0"/>
              </a:rPr>
              <a:t>In-Session</a:t>
            </a:r>
            <a:r>
              <a:rPr lang="en-US" sz="1600" dirty="0">
                <a:latin typeface="Calibri" panose="020F0502020204030204" pitchFamily="34" charset="0"/>
                <a:cs typeface="Calibri" panose="020F0502020204030204" pitchFamily="34" charset="0"/>
              </a:rPr>
              <a:t> school day</a:t>
            </a:r>
          </a:p>
          <a:p>
            <a:pPr algn="just">
              <a:buFont typeface="+mj-lt"/>
              <a:buAutoNum type="arabicPeriod"/>
            </a:pPr>
            <a:r>
              <a:rPr lang="en-US" sz="1600" dirty="0">
                <a:latin typeface="Calibri" panose="020F0502020204030204" pitchFamily="34" charset="0"/>
                <a:cs typeface="Calibri" panose="020F0502020204030204" pitchFamily="34" charset="0"/>
              </a:rPr>
              <a:t>Add a </a:t>
            </a:r>
            <a:r>
              <a:rPr lang="en-US" sz="1600" b="1" dirty="0">
                <a:latin typeface="Calibri" panose="020F0502020204030204" pitchFamily="34" charset="0"/>
                <a:cs typeface="Calibri" panose="020F0502020204030204" pitchFamily="34" charset="0"/>
              </a:rPr>
              <a:t>Membership Value </a:t>
            </a:r>
            <a:r>
              <a:rPr lang="en-US" sz="1600" dirty="0">
                <a:latin typeface="Calibri" panose="020F0502020204030204" pitchFamily="34" charset="0"/>
                <a:cs typeface="Calibri" panose="020F0502020204030204" pitchFamily="34" charset="0"/>
              </a:rPr>
              <a:t>of 1 for an In-Session school day and a </a:t>
            </a:r>
            <a:r>
              <a:rPr lang="en-US" sz="1600" b="1" dirty="0">
                <a:latin typeface="Calibri" panose="020F0502020204030204" pitchFamily="34" charset="0"/>
                <a:cs typeface="Calibri" panose="020F0502020204030204" pitchFamily="34" charset="0"/>
              </a:rPr>
              <a:t>Membership Value </a:t>
            </a:r>
            <a:r>
              <a:rPr lang="en-US" sz="1600" dirty="0">
                <a:latin typeface="Calibri" panose="020F0502020204030204" pitchFamily="34" charset="0"/>
                <a:cs typeface="Calibri" panose="020F0502020204030204" pitchFamily="34" charset="0"/>
              </a:rPr>
              <a:t>of 0 for not In-Session Days.</a:t>
            </a:r>
          </a:p>
          <a:p>
            <a:pPr algn="just">
              <a:buFont typeface="+mj-lt"/>
              <a:buAutoNum type="arabicPeriod"/>
            </a:pPr>
            <a:r>
              <a:rPr lang="en-US" sz="1600" dirty="0">
                <a:latin typeface="Calibri" panose="020F0502020204030204" pitchFamily="34" charset="0"/>
                <a:cs typeface="Calibri" panose="020F0502020204030204" pitchFamily="34" charset="0"/>
              </a:rPr>
              <a:t>When applicable select the </a:t>
            </a:r>
            <a:r>
              <a:rPr lang="en-US" sz="1600" b="1" dirty="0">
                <a:latin typeface="Calibri" panose="020F0502020204030204" pitchFamily="34" charset="0"/>
                <a:cs typeface="Calibri" panose="020F0502020204030204" pitchFamily="34" charset="0"/>
              </a:rPr>
              <a:t>Type</a:t>
            </a:r>
            <a:r>
              <a:rPr lang="en-US" sz="1600" dirty="0">
                <a:latin typeface="Calibri" panose="020F0502020204030204" pitchFamily="34" charset="0"/>
                <a:cs typeface="Calibri" panose="020F0502020204030204" pitchFamily="34" charset="0"/>
              </a:rPr>
              <a:t> and add a </a:t>
            </a:r>
            <a:r>
              <a:rPr lang="en-US" sz="1600" b="1" dirty="0">
                <a:latin typeface="Calibri" panose="020F0502020204030204" pitchFamily="34" charset="0"/>
                <a:cs typeface="Calibri" panose="020F0502020204030204" pitchFamily="34" charset="0"/>
              </a:rPr>
              <a:t>Note</a:t>
            </a:r>
            <a:r>
              <a:rPr lang="en-US" sz="1600" dirty="0">
                <a:latin typeface="Calibri" panose="020F0502020204030204" pitchFamily="34" charset="0"/>
                <a:cs typeface="Calibri" panose="020F0502020204030204" pitchFamily="34" charset="0"/>
              </a:rPr>
              <a:t> (common for not in-session days). </a:t>
            </a:r>
          </a:p>
          <a:p>
            <a:pPr algn="just">
              <a:buFont typeface="+mj-lt"/>
              <a:buAutoNum type="arabicPeriod"/>
            </a:pPr>
            <a:r>
              <a:rPr lang="en-US" sz="1600" dirty="0">
                <a:latin typeface="Calibri" panose="020F0502020204030204" pitchFamily="34" charset="0"/>
                <a:cs typeface="Calibri" panose="020F0502020204030204" pitchFamily="34" charset="0"/>
              </a:rPr>
              <a:t>Tracks are checked by default.</a:t>
            </a:r>
          </a:p>
          <a:p>
            <a:pPr algn="just">
              <a:buFont typeface="+mj-lt"/>
              <a:buAutoNum type="arabicPeriod"/>
            </a:pPr>
            <a:r>
              <a:rPr lang="en-US" sz="1600" b="1" dirty="0">
                <a:latin typeface="Calibri" panose="020F0502020204030204" pitchFamily="34" charset="0"/>
                <a:cs typeface="Calibri" panose="020F0502020204030204" pitchFamily="34" charset="0"/>
              </a:rPr>
              <a:t>Submit</a:t>
            </a:r>
            <a:r>
              <a:rPr lang="en-US" sz="1600" dirty="0">
                <a:latin typeface="Calibri" panose="020F0502020204030204" pitchFamily="34" charset="0"/>
                <a:cs typeface="Calibri" panose="020F0502020204030204" pitchFamily="34" charset="0"/>
              </a:rPr>
              <a:t> and repeat for each month included in your Calendar until each month is complete and submitted.</a:t>
            </a:r>
          </a:p>
          <a:p>
            <a:pPr marL="0" indent="0">
              <a:buNone/>
            </a:pPr>
            <a:endParaRPr lang="en-US" sz="2400" dirty="0">
              <a:solidFill>
                <a:schemeClr val="tx1"/>
              </a:solidFill>
            </a:endParaRPr>
          </a:p>
          <a:p>
            <a:endParaRPr lang="en-US" dirty="0"/>
          </a:p>
        </p:txBody>
      </p:sp>
      <p:pic>
        <p:nvPicPr>
          <p:cNvPr id="3076" name="Picture 4">
            <a:extLst>
              <a:ext uri="{FF2B5EF4-FFF2-40B4-BE49-F238E27FC236}">
                <a16:creationId xmlns:a16="http://schemas.microsoft.com/office/drawing/2014/main" id="{40C09949-0D82-43DE-8CD8-9D926AD115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677" y="3966567"/>
            <a:ext cx="10480647" cy="215617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814071E3-C0E1-A582-92EE-AA61F473B268}"/>
              </a:ext>
            </a:extLst>
          </p:cNvPr>
          <p:cNvSpPr txBox="1">
            <a:spLocks/>
          </p:cNvSpPr>
          <p:nvPr/>
        </p:nvSpPr>
        <p:spPr>
          <a:xfrm>
            <a:off x="-188442" y="122109"/>
            <a:ext cx="12568883" cy="800681"/>
          </a:xfrm>
          <a:prstGeom prst="rect">
            <a:avLst/>
          </a:prstGeom>
          <a:solidFill>
            <a:schemeClr val="accent1">
              <a:lumMod val="20000"/>
              <a:lumOff val="8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sz="4400" b="1" dirty="0">
                <a:solidFill>
                  <a:srgbClr val="5F5B52"/>
                </a:solidFill>
                <a:latin typeface="Calibri" panose="020F0502020204030204" pitchFamily="34" charset="0"/>
                <a:cs typeface="Calibri" panose="020F0502020204030204" pitchFamily="34" charset="0"/>
                <a:sym typeface="Arial"/>
              </a:rPr>
              <a:t>   Set Up Your PowerSchool Calendar</a:t>
            </a:r>
            <a:endParaRPr lang="en-US" b="1" dirty="0">
              <a:solidFill>
                <a:srgbClr val="5F5B52"/>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2068885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0000"/>
            <a:lum/>
          </a:blip>
          <a:srcRect/>
          <a:stretch>
            <a:fillRect l="35000" t="35000" r="35000" b="15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D83AD0-4C29-4790-ACC0-D5B2629721B3}"/>
              </a:ext>
            </a:extLst>
          </p:cNvPr>
          <p:cNvSpPr>
            <a:spLocks noGrp="1"/>
          </p:cNvSpPr>
          <p:nvPr>
            <p:ph idx="1"/>
          </p:nvPr>
        </p:nvSpPr>
        <p:spPr>
          <a:xfrm>
            <a:off x="748718" y="1165412"/>
            <a:ext cx="6021199" cy="5436725"/>
          </a:xfrm>
        </p:spPr>
        <p:txBody>
          <a:bodyPr>
            <a:normAutofit fontScale="92500" lnSpcReduction="10000"/>
          </a:bodyPr>
          <a:lstStyle/>
          <a:p>
            <a:pPr marL="0" indent="0" algn="just">
              <a:buNone/>
            </a:pPr>
            <a:r>
              <a:rPr lang="en-US" sz="1600" dirty="0">
                <a:solidFill>
                  <a:schemeClr val="tx1"/>
                </a:solidFill>
                <a:latin typeface="Calibri" panose="020F0502020204030204" pitchFamily="34" charset="0"/>
                <a:cs typeface="Calibri" panose="020F0502020204030204" pitchFamily="34" charset="0"/>
              </a:rPr>
              <a:t>Check for minimum 180 in-session days.  Most schools have 180 days in the school calendar; however, if your school runs a Year-long calendar, you may have more than 180 days.</a:t>
            </a:r>
          </a:p>
          <a:p>
            <a:pPr algn="just">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Make sure the </a:t>
            </a:r>
            <a:r>
              <a:rPr lang="en-US" sz="1600" b="1" dirty="0">
                <a:solidFill>
                  <a:schemeClr val="tx1"/>
                </a:solidFill>
                <a:latin typeface="Calibri" panose="020F0502020204030204" pitchFamily="34" charset="0"/>
                <a:cs typeface="Calibri" panose="020F0502020204030204" pitchFamily="34" charset="0"/>
              </a:rPr>
              <a:t>Term</a:t>
            </a:r>
            <a:r>
              <a:rPr lang="en-US" sz="1600" dirty="0">
                <a:solidFill>
                  <a:schemeClr val="tx1"/>
                </a:solidFill>
                <a:latin typeface="Calibri" panose="020F0502020204030204" pitchFamily="34" charset="0"/>
                <a:cs typeface="Calibri" panose="020F0502020204030204" pitchFamily="34" charset="0"/>
              </a:rPr>
              <a:t> select from the upper right corner of the PowerSchool page in the Full Year Term.</a:t>
            </a:r>
          </a:p>
          <a:p>
            <a:pPr algn="just">
              <a:buFont typeface="Wingdings" panose="05000000000000000000" pitchFamily="2" charset="2"/>
              <a:buChar char="§"/>
            </a:pPr>
            <a:endParaRPr lang="en-US" sz="1600" dirty="0">
              <a:solidFill>
                <a:schemeClr val="tx1"/>
              </a:solidFill>
              <a:latin typeface="Calibri" panose="020F0502020204030204" pitchFamily="34" charset="0"/>
              <a:cs typeface="Calibri" panose="020F0502020204030204" pitchFamily="34" charset="0"/>
            </a:endParaRPr>
          </a:p>
          <a:p>
            <a:pPr marL="186262" indent="0" algn="just">
              <a:buNone/>
            </a:pPr>
            <a:endParaRPr lang="en-US" sz="1600" dirty="0">
              <a:solidFill>
                <a:schemeClr val="tx1"/>
              </a:solidFill>
              <a:latin typeface="Calibri" panose="020F0502020204030204" pitchFamily="34" charset="0"/>
              <a:cs typeface="Calibri" panose="020F0502020204030204" pitchFamily="34" charset="0"/>
            </a:endParaRPr>
          </a:p>
          <a:p>
            <a:pPr algn="just">
              <a:buFont typeface="Wingdings" panose="05000000000000000000" pitchFamily="2" charset="2"/>
              <a:buChar char="§"/>
            </a:pPr>
            <a:endParaRPr lang="en-US" sz="1600" dirty="0">
              <a:solidFill>
                <a:schemeClr val="tx1"/>
              </a:solidFill>
              <a:latin typeface="Calibri" panose="020F0502020204030204" pitchFamily="34" charset="0"/>
              <a:cs typeface="Calibri" panose="020F0502020204030204" pitchFamily="34" charset="0"/>
            </a:endParaRPr>
          </a:p>
          <a:p>
            <a:pPr algn="just">
              <a:buFont typeface="Wingdings" panose="05000000000000000000" pitchFamily="2" charset="2"/>
              <a:buChar char="§"/>
            </a:pPr>
            <a:endParaRPr lang="en-US" sz="1600" dirty="0">
              <a:solidFill>
                <a:schemeClr val="tx1"/>
              </a:solidFill>
              <a:latin typeface="Calibri" panose="020F0502020204030204" pitchFamily="34" charset="0"/>
              <a:cs typeface="Calibri" panose="020F0502020204030204" pitchFamily="34" charset="0"/>
            </a:endParaRPr>
          </a:p>
          <a:p>
            <a:pPr algn="just">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There are two ways to verify the number of in-session days in your school calendar:</a:t>
            </a:r>
          </a:p>
          <a:p>
            <a:pPr marL="800080" lvl="1" indent="-342891" algn="just">
              <a:buFont typeface="+mj-lt"/>
              <a:buAutoNum type="arabicPeriod"/>
            </a:pPr>
            <a:r>
              <a:rPr lang="en-US" sz="1600" dirty="0">
                <a:solidFill>
                  <a:schemeClr val="tx1"/>
                </a:solidFill>
                <a:latin typeface="Calibri" panose="020F0502020204030204" pitchFamily="34" charset="0"/>
                <a:cs typeface="Calibri" panose="020F0502020204030204" pitchFamily="34" charset="0"/>
              </a:rPr>
              <a:t>Click on the </a:t>
            </a:r>
            <a:r>
              <a:rPr lang="en-US" sz="1600" b="1" dirty="0">
                <a:solidFill>
                  <a:schemeClr val="tx1"/>
                </a:solidFill>
                <a:latin typeface="Calibri" panose="020F0502020204030204" pitchFamily="34" charset="0"/>
                <a:cs typeface="Calibri" panose="020F0502020204030204" pitchFamily="34" charset="0"/>
              </a:rPr>
              <a:t>calendar icon </a:t>
            </a:r>
            <a:r>
              <a:rPr lang="en-US" sz="1600" dirty="0">
                <a:solidFill>
                  <a:schemeClr val="tx1"/>
                </a:solidFill>
                <a:latin typeface="Calibri" panose="020F0502020204030204" pitchFamily="34" charset="0"/>
                <a:cs typeface="Calibri" panose="020F0502020204030204" pitchFamily="34" charset="0"/>
              </a:rPr>
              <a:t>next the Year Term</a:t>
            </a:r>
          </a:p>
          <a:p>
            <a:pPr marL="800080" lvl="1" indent="-342891" algn="just">
              <a:buFont typeface="+mj-lt"/>
              <a:buAutoNum type="arabicPeriod"/>
            </a:pPr>
            <a:endParaRPr lang="en-US" sz="1600" dirty="0">
              <a:solidFill>
                <a:schemeClr val="tx1"/>
              </a:solidFill>
              <a:latin typeface="Calibri" panose="020F0502020204030204" pitchFamily="34" charset="0"/>
              <a:cs typeface="Calibri" panose="020F0502020204030204" pitchFamily="34" charset="0"/>
            </a:endParaRPr>
          </a:p>
          <a:p>
            <a:pPr marL="457189" lvl="1" indent="0" algn="just">
              <a:buNone/>
            </a:pPr>
            <a:endParaRPr lang="en-US" sz="1600" dirty="0">
              <a:solidFill>
                <a:schemeClr val="tx1"/>
              </a:solidFill>
              <a:latin typeface="Calibri" panose="020F0502020204030204" pitchFamily="34" charset="0"/>
              <a:cs typeface="Calibri" panose="020F0502020204030204" pitchFamily="34" charset="0"/>
            </a:endParaRPr>
          </a:p>
          <a:p>
            <a:pPr marL="457189" lvl="1" indent="0" algn="just">
              <a:buNone/>
            </a:pPr>
            <a:endParaRPr lang="en-US" sz="1600" dirty="0">
              <a:solidFill>
                <a:schemeClr val="tx1"/>
              </a:solidFill>
              <a:latin typeface="Calibri" panose="020F0502020204030204" pitchFamily="34" charset="0"/>
              <a:cs typeface="Calibri" panose="020F0502020204030204" pitchFamily="34" charset="0"/>
            </a:endParaRPr>
          </a:p>
          <a:p>
            <a:pPr marL="457189" lvl="1" indent="0" algn="just">
              <a:buNone/>
            </a:pPr>
            <a:endParaRPr lang="en-US" sz="1600" dirty="0">
              <a:solidFill>
                <a:schemeClr val="tx1"/>
              </a:solidFill>
              <a:latin typeface="Calibri" panose="020F0502020204030204" pitchFamily="34" charset="0"/>
              <a:cs typeface="Calibri" panose="020F0502020204030204" pitchFamily="34" charset="0"/>
            </a:endParaRPr>
          </a:p>
          <a:p>
            <a:pPr marL="457189" lvl="1" indent="0" algn="just">
              <a:buNone/>
            </a:pPr>
            <a:endParaRPr lang="en-US" sz="1600" dirty="0">
              <a:solidFill>
                <a:schemeClr val="tx1"/>
              </a:solidFill>
              <a:latin typeface="Calibri" panose="020F0502020204030204" pitchFamily="34" charset="0"/>
              <a:cs typeface="Calibri" panose="020F0502020204030204" pitchFamily="34" charset="0"/>
            </a:endParaRPr>
          </a:p>
          <a:p>
            <a:pPr marL="800080" lvl="1" indent="-342891" algn="just">
              <a:buFont typeface="+mj-lt"/>
              <a:buAutoNum type="arabicPeriod" startAt="2"/>
            </a:pPr>
            <a:r>
              <a:rPr lang="en-US" sz="1600" dirty="0">
                <a:solidFill>
                  <a:schemeClr val="tx1"/>
                </a:solidFill>
                <a:latin typeface="Calibri" panose="020F0502020204030204" pitchFamily="34" charset="0"/>
                <a:cs typeface="Calibri" panose="020F0502020204030204" pitchFamily="34" charset="0"/>
              </a:rPr>
              <a:t>At the bottom of the calendar page, click on View the number of in session days in the term. </a:t>
            </a:r>
          </a:p>
          <a:p>
            <a:pPr marL="800080" lvl="1" indent="-342891" algn="just">
              <a:buFont typeface="+mj-lt"/>
              <a:buAutoNum type="arabicPeriod" startAt="2"/>
            </a:pPr>
            <a:endParaRPr lang="en-US" sz="1600" dirty="0">
              <a:solidFill>
                <a:schemeClr val="tx1"/>
              </a:solidFill>
              <a:latin typeface="Calibri" panose="020F0502020204030204" pitchFamily="34" charset="0"/>
              <a:cs typeface="Calibri" panose="020F0502020204030204" pitchFamily="34" charset="0"/>
            </a:endParaRPr>
          </a:p>
          <a:p>
            <a:pPr marL="800080" lvl="1" indent="-342891" algn="just">
              <a:buFont typeface="+mj-lt"/>
              <a:buAutoNum type="arabicPeriod" startAt="2"/>
            </a:pPr>
            <a:endParaRPr lang="en-US" sz="1600" dirty="0">
              <a:solidFill>
                <a:schemeClr val="tx1"/>
              </a:solidFill>
              <a:latin typeface="Calibri" panose="020F0502020204030204" pitchFamily="34" charset="0"/>
              <a:cs typeface="Calibri" panose="020F0502020204030204" pitchFamily="34" charset="0"/>
            </a:endParaRPr>
          </a:p>
          <a:p>
            <a:pPr marL="800080" lvl="1" indent="-342891" algn="just">
              <a:buFont typeface="+mj-lt"/>
              <a:buAutoNum type="arabicPeriod" startAt="2"/>
            </a:pPr>
            <a:endParaRPr lang="en-US" sz="1600" dirty="0">
              <a:solidFill>
                <a:schemeClr val="tx1"/>
              </a:solidFill>
              <a:latin typeface="Calibri" panose="020F0502020204030204" pitchFamily="34" charset="0"/>
              <a:cs typeface="Calibri" panose="020F0502020204030204" pitchFamily="34" charset="0"/>
            </a:endParaRPr>
          </a:p>
          <a:p>
            <a:pPr algn="just">
              <a:buFont typeface="Wingdings" panose="05000000000000000000" pitchFamily="2" charset="2"/>
              <a:buChar char="§"/>
            </a:pPr>
            <a:r>
              <a:rPr lang="en-US" sz="1600" dirty="0">
                <a:solidFill>
                  <a:schemeClr val="tx1"/>
                </a:solidFill>
                <a:latin typeface="Calibri" panose="020F0502020204030204" pitchFamily="34" charset="0"/>
                <a:cs typeface="Calibri" panose="020F0502020204030204" pitchFamily="34" charset="0"/>
              </a:rPr>
              <a:t>Verify the number of school days is at least 180.  If not, go back to your calendar and make corrections.</a:t>
            </a:r>
          </a:p>
          <a:p>
            <a:pPr marL="0" indent="0">
              <a:buNone/>
            </a:pPr>
            <a:endParaRPr lang="en-US" sz="2133" dirty="0">
              <a:solidFill>
                <a:schemeClr val="tx1"/>
              </a:solidFill>
            </a:endParaRPr>
          </a:p>
          <a:p>
            <a:endParaRPr lang="en-US" sz="1600" dirty="0"/>
          </a:p>
        </p:txBody>
      </p:sp>
      <p:pic>
        <p:nvPicPr>
          <p:cNvPr id="4098" name="Picture 2">
            <a:extLst>
              <a:ext uri="{FF2B5EF4-FFF2-40B4-BE49-F238E27FC236}">
                <a16:creationId xmlns:a16="http://schemas.microsoft.com/office/drawing/2014/main" id="{1550EA32-9AAC-4B7C-A442-7D224B7DD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5100" y="5202329"/>
            <a:ext cx="3133725" cy="27622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4495E86-4C35-4B88-9544-9F98FC87C715}"/>
              </a:ext>
            </a:extLst>
          </p:cNvPr>
          <p:cNvPicPr>
            <a:picLocks noChangeAspect="1"/>
          </p:cNvPicPr>
          <p:nvPr/>
        </p:nvPicPr>
        <p:blipFill>
          <a:blip r:embed="rId4"/>
          <a:stretch>
            <a:fillRect/>
          </a:stretch>
        </p:blipFill>
        <p:spPr>
          <a:xfrm>
            <a:off x="7332947" y="2133185"/>
            <a:ext cx="4291963" cy="36057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4" name="Group 3">
            <a:extLst>
              <a:ext uri="{FF2B5EF4-FFF2-40B4-BE49-F238E27FC236}">
                <a16:creationId xmlns:a16="http://schemas.microsoft.com/office/drawing/2014/main" id="{4616580F-26F4-402F-8718-185E1A325845}"/>
              </a:ext>
            </a:extLst>
          </p:cNvPr>
          <p:cNvGrpSpPr/>
          <p:nvPr/>
        </p:nvGrpSpPr>
        <p:grpSpPr>
          <a:xfrm>
            <a:off x="1704946" y="2493338"/>
            <a:ext cx="1567017" cy="613940"/>
            <a:chOff x="8403913" y="1930400"/>
            <a:chExt cx="1738377" cy="691531"/>
          </a:xfrm>
        </p:grpSpPr>
        <p:pic>
          <p:nvPicPr>
            <p:cNvPr id="7" name="Picture 6">
              <a:extLst>
                <a:ext uri="{FF2B5EF4-FFF2-40B4-BE49-F238E27FC236}">
                  <a16:creationId xmlns:a16="http://schemas.microsoft.com/office/drawing/2014/main" id="{16A05C07-1605-4793-94E0-ACD85EE7864B}"/>
                </a:ext>
              </a:extLst>
            </p:cNvPr>
            <p:cNvPicPr>
              <a:picLocks noChangeAspect="1"/>
            </p:cNvPicPr>
            <p:nvPr/>
          </p:nvPicPr>
          <p:blipFill>
            <a:blip r:embed="rId5"/>
            <a:stretch>
              <a:fillRect/>
            </a:stretch>
          </p:blipFill>
          <p:spPr>
            <a:xfrm>
              <a:off x="8403913" y="1930400"/>
              <a:ext cx="1738377" cy="691531"/>
            </a:xfrm>
            <a:prstGeom prst="rect">
              <a:avLst/>
            </a:prstGeom>
          </p:spPr>
        </p:pic>
        <p:sp>
          <p:nvSpPr>
            <p:cNvPr id="8" name="Oval 7">
              <a:extLst>
                <a:ext uri="{FF2B5EF4-FFF2-40B4-BE49-F238E27FC236}">
                  <a16:creationId xmlns:a16="http://schemas.microsoft.com/office/drawing/2014/main" id="{25947D50-F070-4C04-90D0-8F0CD5C1871C}"/>
                </a:ext>
              </a:extLst>
            </p:cNvPr>
            <p:cNvSpPr/>
            <p:nvPr/>
          </p:nvSpPr>
          <p:spPr>
            <a:xfrm>
              <a:off x="9630579" y="2048631"/>
              <a:ext cx="394265" cy="3942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grpSp>
      <p:grpSp>
        <p:nvGrpSpPr>
          <p:cNvPr id="5" name="Group 4">
            <a:extLst>
              <a:ext uri="{FF2B5EF4-FFF2-40B4-BE49-F238E27FC236}">
                <a16:creationId xmlns:a16="http://schemas.microsoft.com/office/drawing/2014/main" id="{D579785C-1AEF-49FD-B616-0738151CFBCD}"/>
              </a:ext>
            </a:extLst>
          </p:cNvPr>
          <p:cNvGrpSpPr/>
          <p:nvPr/>
        </p:nvGrpSpPr>
        <p:grpSpPr>
          <a:xfrm>
            <a:off x="1705100" y="3845775"/>
            <a:ext cx="2948653" cy="493499"/>
            <a:chOff x="1705100" y="3535692"/>
            <a:chExt cx="2948653" cy="493498"/>
          </a:xfrm>
        </p:grpSpPr>
        <p:pic>
          <p:nvPicPr>
            <p:cNvPr id="9" name="Picture 8">
              <a:extLst>
                <a:ext uri="{FF2B5EF4-FFF2-40B4-BE49-F238E27FC236}">
                  <a16:creationId xmlns:a16="http://schemas.microsoft.com/office/drawing/2014/main" id="{3502805C-5709-47B8-9360-778E4319DDA7}"/>
                </a:ext>
              </a:extLst>
            </p:cNvPr>
            <p:cNvPicPr>
              <a:picLocks noChangeAspect="1"/>
            </p:cNvPicPr>
            <p:nvPr/>
          </p:nvPicPr>
          <p:blipFill>
            <a:blip r:embed="rId6"/>
            <a:stretch>
              <a:fillRect/>
            </a:stretch>
          </p:blipFill>
          <p:spPr>
            <a:xfrm>
              <a:off x="1705100" y="3535692"/>
              <a:ext cx="2948653" cy="4934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Oval 10">
              <a:extLst>
                <a:ext uri="{FF2B5EF4-FFF2-40B4-BE49-F238E27FC236}">
                  <a16:creationId xmlns:a16="http://schemas.microsoft.com/office/drawing/2014/main" id="{2DAEA59D-8789-41E9-B692-0B709FE4D975}"/>
                </a:ext>
              </a:extLst>
            </p:cNvPr>
            <p:cNvSpPr/>
            <p:nvPr/>
          </p:nvSpPr>
          <p:spPr>
            <a:xfrm>
              <a:off x="4199221" y="3585299"/>
              <a:ext cx="394265" cy="3942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grpSp>
      <p:sp>
        <p:nvSpPr>
          <p:cNvPr id="13" name="Title 1">
            <a:extLst>
              <a:ext uri="{FF2B5EF4-FFF2-40B4-BE49-F238E27FC236}">
                <a16:creationId xmlns:a16="http://schemas.microsoft.com/office/drawing/2014/main" id="{81DE6933-F716-BEB4-B26A-C149FDEA743F}"/>
              </a:ext>
            </a:extLst>
          </p:cNvPr>
          <p:cNvSpPr txBox="1">
            <a:spLocks/>
          </p:cNvSpPr>
          <p:nvPr/>
        </p:nvSpPr>
        <p:spPr>
          <a:xfrm>
            <a:off x="-188442" y="122109"/>
            <a:ext cx="12568883" cy="800681"/>
          </a:xfrm>
          <a:prstGeom prst="rect">
            <a:avLst/>
          </a:prstGeom>
          <a:solidFill>
            <a:schemeClr val="accent1">
              <a:lumMod val="20000"/>
              <a:lumOff val="80000"/>
            </a:schemeClr>
          </a:solidFill>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sz="4400" b="1" dirty="0">
                <a:solidFill>
                  <a:srgbClr val="5F5B52"/>
                </a:solidFill>
                <a:latin typeface="Calibri" panose="020F0502020204030204" pitchFamily="34" charset="0"/>
                <a:cs typeface="Calibri" panose="020F0502020204030204" pitchFamily="34" charset="0"/>
                <a:sym typeface="Arial"/>
              </a:rPr>
              <a:t>   After PowerSchool Calendar and Years &amp; Terms Setup</a:t>
            </a:r>
            <a:endParaRPr lang="en-US" b="1" dirty="0">
              <a:solidFill>
                <a:srgbClr val="5F5B52"/>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7431142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97"/>
        <p:cNvGrpSpPr/>
        <p:nvPr/>
      </p:nvGrpSpPr>
      <p:grpSpPr>
        <a:xfrm>
          <a:off x="0" y="0"/>
          <a:ext cx="0" cy="0"/>
          <a:chOff x="0" y="0"/>
          <a:chExt cx="0" cy="0"/>
        </a:xfrm>
      </p:grpSpPr>
      <p:sp>
        <p:nvSpPr>
          <p:cNvPr id="4598" name="Google Shape;4598;p49"/>
          <p:cNvSpPr txBox="1">
            <a:spLocks noGrp="1"/>
          </p:cNvSpPr>
          <p:nvPr>
            <p:ph type="title"/>
          </p:nvPr>
        </p:nvSpPr>
        <p:spPr>
          <a:xfrm>
            <a:off x="2744751" y="2314388"/>
            <a:ext cx="6702365" cy="2594800"/>
          </a:xfrm>
          <a:prstGeom prst="rect">
            <a:avLst/>
          </a:prstGeom>
        </p:spPr>
        <p:txBody>
          <a:bodyPr spcFirstLastPara="1" wrap="square" lIns="121900" tIns="121900" rIns="121900" bIns="121900" anchor="ctr" anchorCtr="0">
            <a:noAutofit/>
          </a:bodyPr>
          <a:lstStyle/>
          <a:p>
            <a:r>
              <a:rPr lang="en" sz="7200" dirty="0">
                <a:solidFill>
                  <a:schemeClr val="accent5"/>
                </a:solidFill>
                <a:latin typeface="Harry P" panose="00000400000000000000" pitchFamily="2" charset="0"/>
              </a:rPr>
              <a:t>Basic Attendance Setup</a:t>
            </a:r>
            <a:endParaRPr sz="7200" dirty="0">
              <a:solidFill>
                <a:schemeClr val="accent5"/>
              </a:solidFill>
              <a:latin typeface="Harry P" panose="00000400000000000000" pitchFamily="2" charset="0"/>
            </a:endParaRPr>
          </a:p>
        </p:txBody>
      </p:sp>
      <p:sp>
        <p:nvSpPr>
          <p:cNvPr id="4599" name="Google Shape;4599;p49"/>
          <p:cNvSpPr txBox="1">
            <a:spLocks noGrp="1"/>
          </p:cNvSpPr>
          <p:nvPr>
            <p:ph type="subTitle" idx="1"/>
          </p:nvPr>
        </p:nvSpPr>
        <p:spPr>
          <a:xfrm>
            <a:off x="3417133" y="5405509"/>
            <a:ext cx="5357600" cy="697200"/>
          </a:xfrm>
          <a:prstGeom prst="rect">
            <a:avLst/>
          </a:prstGeom>
        </p:spPr>
        <p:txBody>
          <a:bodyPr spcFirstLastPara="1" wrap="square" lIns="121900" tIns="121900" rIns="121900" bIns="121900" anchor="t" anchorCtr="0">
            <a:noAutofit/>
          </a:bodyPr>
          <a:lstStyle/>
          <a:p>
            <a:pPr marL="0" indent="0"/>
            <a:r>
              <a:rPr lang="en" dirty="0">
                <a:solidFill>
                  <a:schemeClr val="dk1"/>
                </a:solidFill>
              </a:rPr>
              <a:t>How to Set up Attendance</a:t>
            </a:r>
            <a:endParaRPr dirty="0">
              <a:solidFill>
                <a:schemeClr val="dk1"/>
              </a:solidFill>
            </a:endParaRPr>
          </a:p>
        </p:txBody>
      </p:sp>
      <p:sp>
        <p:nvSpPr>
          <p:cNvPr id="4600" name="Google Shape;4600;p49"/>
          <p:cNvSpPr txBox="1">
            <a:spLocks noGrp="1"/>
          </p:cNvSpPr>
          <p:nvPr>
            <p:ph type="title" idx="2"/>
          </p:nvPr>
        </p:nvSpPr>
        <p:spPr>
          <a:xfrm>
            <a:off x="5046733" y="1031084"/>
            <a:ext cx="2098400" cy="1029600"/>
          </a:xfrm>
          <a:prstGeom prst="rect">
            <a:avLst/>
          </a:prstGeom>
        </p:spPr>
        <p:txBody>
          <a:bodyPr spcFirstLastPara="1" wrap="square" lIns="121900" tIns="121900" rIns="121900" bIns="121900" anchor="ctr" anchorCtr="0">
            <a:noAutofit/>
          </a:bodyPr>
          <a:lstStyle/>
          <a:p>
            <a:r>
              <a:rPr lang="en" sz="10666" dirty="0">
                <a:latin typeface="Harry P" panose="00000400000000000000" pitchFamily="2" charset="0"/>
              </a:rPr>
              <a:t>06</a:t>
            </a:r>
            <a:endParaRPr sz="10666" dirty="0">
              <a:latin typeface="Harry P" panose="00000400000000000000" pitchFamily="2" charset="0"/>
            </a:endParaRPr>
          </a:p>
        </p:txBody>
      </p:sp>
      <p:pic>
        <p:nvPicPr>
          <p:cNvPr id="3" name="Imagen 2"/>
          <p:cNvPicPr>
            <a:picLocks noChangeAspect="1"/>
          </p:cNvPicPr>
          <p:nvPr/>
        </p:nvPicPr>
        <p:blipFill>
          <a:blip r:embed="rId3"/>
          <a:stretch>
            <a:fillRect/>
          </a:stretch>
        </p:blipFill>
        <p:spPr>
          <a:xfrm rot="18000000">
            <a:off x="8494899" y="3783817"/>
            <a:ext cx="2610000" cy="525000"/>
          </a:xfrm>
          <a:prstGeom prst="rect">
            <a:avLst/>
          </a:prstGeom>
        </p:spPr>
      </p:pic>
      <p:pic>
        <p:nvPicPr>
          <p:cNvPr id="9" name="Imagen 8"/>
          <p:cNvPicPr>
            <a:picLocks noChangeAspect="1"/>
          </p:cNvPicPr>
          <p:nvPr/>
        </p:nvPicPr>
        <p:blipFill>
          <a:blip r:embed="rId3"/>
          <a:stretch>
            <a:fillRect/>
          </a:stretch>
        </p:blipFill>
        <p:spPr>
          <a:xfrm rot="3600000">
            <a:off x="1223329" y="3765217"/>
            <a:ext cx="2610000" cy="525000"/>
          </a:xfrm>
          <a:prstGeom prst="rect">
            <a:avLst/>
          </a:prstGeom>
        </p:spPr>
      </p:pic>
    </p:spTree>
    <p:extLst>
      <p:ext uri="{BB962C8B-B14F-4D97-AF65-F5344CB8AC3E}">
        <p14:creationId xmlns:p14="http://schemas.microsoft.com/office/powerpoint/2010/main" val="36589428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96DAC541-7B7A-43D3-8B79-37D633B846F1}">
                <asvg:svgBlip xmlns:asvg="http://schemas.microsoft.com/office/drawing/2016/SVG/main" r:embed="rId4"/>
              </a:ext>
            </a:extLst>
          </a:blip>
          <a:srcRect/>
          <a:stretch>
            <a:fillRect l="-1000" r="-1000"/>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ECDB5B0-F492-49E0-A8B1-85036615BBBD}"/>
              </a:ext>
            </a:extLst>
          </p:cNvPr>
          <p:cNvSpPr txBox="1">
            <a:spLocks/>
          </p:cNvSpPr>
          <p:nvPr/>
        </p:nvSpPr>
        <p:spPr>
          <a:xfrm>
            <a:off x="677334" y="552828"/>
            <a:ext cx="8596668" cy="892029"/>
          </a:xfrm>
          <a:prstGeom prst="rect">
            <a:avLst/>
          </a:prstGeom>
        </p:spPr>
        <p:txBody>
          <a:bodyPr vert="horz" lIns="91440" tIns="45720" rIns="91440" bIns="45720" rtlCol="0" anchor="t">
            <a:normAutofit fontScale="92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sz="5867" dirty="0">
                <a:solidFill>
                  <a:srgbClr val="C99A39">
                    <a:lumMod val="75000"/>
                  </a:srgbClr>
                </a:solidFill>
                <a:latin typeface="Harry P" panose="00000400000000000000" pitchFamily="2" charset="0"/>
                <a:sym typeface="Arial"/>
              </a:rPr>
              <a:t>About Attendance </a:t>
            </a:r>
          </a:p>
        </p:txBody>
      </p:sp>
      <p:sp>
        <p:nvSpPr>
          <p:cNvPr id="14" name="Content Placeholder 2">
            <a:extLst>
              <a:ext uri="{FF2B5EF4-FFF2-40B4-BE49-F238E27FC236}">
                <a16:creationId xmlns:a16="http://schemas.microsoft.com/office/drawing/2014/main" id="{58FDE39B-31A5-49ED-A642-EAEBBAE7D5AF}"/>
              </a:ext>
            </a:extLst>
          </p:cNvPr>
          <p:cNvSpPr>
            <a:spLocks noGrp="1"/>
          </p:cNvSpPr>
          <p:nvPr>
            <p:ph idx="1"/>
          </p:nvPr>
        </p:nvSpPr>
        <p:spPr>
          <a:xfrm>
            <a:off x="677334" y="1444858"/>
            <a:ext cx="10837333" cy="5199017"/>
          </a:xfrm>
        </p:spPr>
        <p:txBody>
          <a:bodyPr>
            <a:normAutofit/>
          </a:bodyPr>
          <a:lstStyle/>
          <a:p>
            <a:pPr marL="0" indent="0">
              <a:buNone/>
            </a:pPr>
            <a:r>
              <a:rPr lang="en-US" b="1" dirty="0"/>
              <a:t>Per the SCDE:</a:t>
            </a:r>
          </a:p>
          <a:p>
            <a:pPr marL="685783" lvl="1">
              <a:buFont typeface="Wingdings" panose="05000000000000000000" pitchFamily="2" charset="2"/>
              <a:buChar char="Ø"/>
            </a:pPr>
            <a:r>
              <a:rPr lang="en-US" b="1" dirty="0"/>
              <a:t>Elementary School (Grades K – 5) </a:t>
            </a:r>
            <a:r>
              <a:rPr lang="en-US" dirty="0"/>
              <a:t>– can take daily attendance or meeting attendance. This is the decision of the school. </a:t>
            </a:r>
            <a:r>
              <a:rPr lang="en-US" i="1" dirty="0"/>
              <a:t>Exception: Charter schools who charter states 6</a:t>
            </a:r>
            <a:r>
              <a:rPr lang="en-US" i="1" baseline="30000" dirty="0"/>
              <a:t>th</a:t>
            </a:r>
            <a:r>
              <a:rPr lang="en-US" i="1" dirty="0"/>
              <a:t> grade is elementary.</a:t>
            </a:r>
            <a:endParaRPr lang="en-US" dirty="0"/>
          </a:p>
          <a:p>
            <a:pPr marL="685783" lvl="1">
              <a:buFont typeface="Wingdings" panose="05000000000000000000" pitchFamily="2" charset="2"/>
              <a:buChar char="Ø"/>
            </a:pPr>
            <a:r>
              <a:rPr lang="en-US" b="1" dirty="0"/>
              <a:t>Middle School (Grades 6 – 8)</a:t>
            </a:r>
            <a:r>
              <a:rPr lang="en-US" dirty="0"/>
              <a:t> – can only take meeting attendance.</a:t>
            </a:r>
          </a:p>
          <a:p>
            <a:pPr marL="685783" lvl="1">
              <a:buFont typeface="Wingdings" panose="05000000000000000000" pitchFamily="2" charset="2"/>
              <a:buChar char="Ø"/>
            </a:pPr>
            <a:r>
              <a:rPr lang="en-US" b="1" dirty="0"/>
              <a:t>High School (Grades 9 – 12) </a:t>
            </a:r>
            <a:r>
              <a:rPr lang="en-US" dirty="0"/>
              <a:t>– can only take meeting attendance.</a:t>
            </a:r>
          </a:p>
          <a:p>
            <a:pPr marL="685783" lvl="1">
              <a:buFont typeface="Wingdings" panose="05000000000000000000" pitchFamily="2" charset="2"/>
              <a:buChar char="Ø"/>
            </a:pPr>
            <a:r>
              <a:rPr lang="en-US" b="1" dirty="0"/>
              <a:t>Kindergarten – 12th Grade Schools</a:t>
            </a:r>
            <a:r>
              <a:rPr lang="en-US" dirty="0"/>
              <a:t> – Grades K – 5 </a:t>
            </a:r>
            <a:r>
              <a:rPr lang="en-US" i="1" dirty="0"/>
              <a:t>(including the exception above)</a:t>
            </a:r>
            <a:r>
              <a:rPr lang="en-US" dirty="0"/>
              <a:t> can be set up to take daily or meeting attendance. Grades 6 – 12 (middle school/high school) can only take meeting attendance.</a:t>
            </a:r>
          </a:p>
          <a:p>
            <a:pPr marL="685783" lvl="1">
              <a:buFont typeface="Wingdings" panose="05000000000000000000" pitchFamily="2" charset="2"/>
              <a:buChar char="Ø"/>
            </a:pPr>
            <a:r>
              <a:rPr lang="en-US" dirty="0"/>
              <a:t>Schools are not allowed to take meeting and daily attendance for middle school and high school student. Only meeting attendance.</a:t>
            </a:r>
          </a:p>
          <a:p>
            <a:pPr lvl="1">
              <a:buFont typeface="Wingdings" panose="05000000000000000000" pitchFamily="2" charset="2"/>
              <a:buChar char="Ø"/>
            </a:pPr>
            <a:r>
              <a:rPr lang="en-US" dirty="0"/>
              <a:t>Can only be the SCDE 35 approved attendance codes.</a:t>
            </a:r>
          </a:p>
          <a:p>
            <a:pPr lvl="1">
              <a:buFont typeface="Wingdings" panose="05000000000000000000" pitchFamily="2" charset="2"/>
              <a:buChar char="Ø"/>
            </a:pPr>
            <a:r>
              <a:rPr lang="en-US" dirty="0"/>
              <a:t>School and districts are no longer allowed to use their own custom attendance codes</a:t>
            </a:r>
          </a:p>
          <a:p>
            <a:pPr marL="0" indent="0">
              <a:buNone/>
            </a:pPr>
            <a:endParaRPr lang="en-US" dirty="0"/>
          </a:p>
          <a:p>
            <a:endParaRPr lang="en-US" b="1" dirty="0"/>
          </a:p>
        </p:txBody>
      </p:sp>
    </p:spTree>
    <p:extLst>
      <p:ext uri="{BB962C8B-B14F-4D97-AF65-F5344CB8AC3E}">
        <p14:creationId xmlns:p14="http://schemas.microsoft.com/office/powerpoint/2010/main" val="24502018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l="-1000" r="-1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35F8F6B-8F65-44EC-8379-30D6E9135C4C}"/>
              </a:ext>
            </a:extLst>
          </p:cNvPr>
          <p:cNvSpPr>
            <a:spLocks noGrp="1"/>
          </p:cNvSpPr>
          <p:nvPr>
            <p:ph type="title"/>
          </p:nvPr>
        </p:nvSpPr>
        <p:spPr>
          <a:xfrm>
            <a:off x="1797666" y="468430"/>
            <a:ext cx="8596668" cy="714103"/>
          </a:xfrm>
        </p:spPr>
        <p:txBody>
          <a:bodyPr>
            <a:normAutofit fontScale="90000"/>
          </a:bodyPr>
          <a:lstStyle/>
          <a:p>
            <a:r>
              <a:rPr lang="en-US" dirty="0"/>
              <a:t>Attendance Codes</a:t>
            </a:r>
            <a:br>
              <a:rPr lang="en-US" dirty="0"/>
            </a:br>
            <a:endParaRPr lang="en-US" dirty="0"/>
          </a:p>
        </p:txBody>
      </p:sp>
      <p:graphicFrame>
        <p:nvGraphicFramePr>
          <p:cNvPr id="5" name="Table 4">
            <a:extLst>
              <a:ext uri="{FF2B5EF4-FFF2-40B4-BE49-F238E27FC236}">
                <a16:creationId xmlns:a16="http://schemas.microsoft.com/office/drawing/2014/main" id="{721DB8C0-892C-40B1-A5EC-BA4AEFAC92E6}"/>
              </a:ext>
            </a:extLst>
          </p:cNvPr>
          <p:cNvGraphicFramePr>
            <a:graphicFrameLocks noGrp="1"/>
          </p:cNvGraphicFramePr>
          <p:nvPr/>
        </p:nvGraphicFramePr>
        <p:xfrm>
          <a:off x="82298" y="1182532"/>
          <a:ext cx="11960351" cy="4669766"/>
        </p:xfrm>
        <a:graphic>
          <a:graphicData uri="http://schemas.openxmlformats.org/drawingml/2006/table">
            <a:tbl>
              <a:tblPr>
                <a:tableStyleId>{5C22544A-7EE6-4342-B048-85BDC9FD1C3A}</a:tableStyleId>
              </a:tblPr>
              <a:tblGrid>
                <a:gridCol w="841248">
                  <a:extLst>
                    <a:ext uri="{9D8B030D-6E8A-4147-A177-3AD203B41FA5}">
                      <a16:colId xmlns:a16="http://schemas.microsoft.com/office/drawing/2014/main" val="1632200805"/>
                    </a:ext>
                  </a:extLst>
                </a:gridCol>
                <a:gridCol w="1976281">
                  <a:extLst>
                    <a:ext uri="{9D8B030D-6E8A-4147-A177-3AD203B41FA5}">
                      <a16:colId xmlns:a16="http://schemas.microsoft.com/office/drawing/2014/main" val="3934224838"/>
                    </a:ext>
                  </a:extLst>
                </a:gridCol>
                <a:gridCol w="1416143">
                  <a:extLst>
                    <a:ext uri="{9D8B030D-6E8A-4147-A177-3AD203B41FA5}">
                      <a16:colId xmlns:a16="http://schemas.microsoft.com/office/drawing/2014/main" val="3703375794"/>
                    </a:ext>
                  </a:extLst>
                </a:gridCol>
                <a:gridCol w="1764792">
                  <a:extLst>
                    <a:ext uri="{9D8B030D-6E8A-4147-A177-3AD203B41FA5}">
                      <a16:colId xmlns:a16="http://schemas.microsoft.com/office/drawing/2014/main" val="2985039027"/>
                    </a:ext>
                  </a:extLst>
                </a:gridCol>
                <a:gridCol w="5961887">
                  <a:extLst>
                    <a:ext uri="{9D8B030D-6E8A-4147-A177-3AD203B41FA5}">
                      <a16:colId xmlns:a16="http://schemas.microsoft.com/office/drawing/2014/main" val="1074845119"/>
                    </a:ext>
                  </a:extLst>
                </a:gridCol>
              </a:tblGrid>
              <a:tr h="453151">
                <a:tc>
                  <a:txBody>
                    <a:bodyPr/>
                    <a:lstStyle/>
                    <a:p>
                      <a:pPr algn="l" fontAlgn="b"/>
                      <a:r>
                        <a:rPr lang="en-US" sz="1500" b="1" u="none" strike="noStrike" dirty="0">
                          <a:effectLst/>
                        </a:rPr>
                        <a:t>Code</a:t>
                      </a:r>
                      <a:endParaRPr lang="en-US" sz="1500" b="1" i="0" u="none" strike="noStrike" dirty="0">
                        <a:solidFill>
                          <a:srgbClr val="000000"/>
                        </a:solidFill>
                        <a:effectLst/>
                        <a:latin typeface="Calibri" panose="020F0502020204030204" pitchFamily="34" charset="0"/>
                      </a:endParaRPr>
                    </a:p>
                  </a:txBody>
                  <a:tcPr marL="6111" marR="6111" marT="6111" marB="0" anchor="b"/>
                </a:tc>
                <a:tc>
                  <a:txBody>
                    <a:bodyPr/>
                    <a:lstStyle/>
                    <a:p>
                      <a:pPr algn="l" fontAlgn="b"/>
                      <a:r>
                        <a:rPr lang="en-US" sz="1500" b="1" u="none" strike="noStrike" dirty="0">
                          <a:effectLst/>
                        </a:rPr>
                        <a:t>Description</a:t>
                      </a:r>
                      <a:endParaRPr lang="en-US" sz="1500" b="1" i="0" u="none" strike="noStrike" dirty="0">
                        <a:solidFill>
                          <a:srgbClr val="000000"/>
                        </a:solidFill>
                        <a:effectLst/>
                        <a:latin typeface="Calibri" panose="020F0502020204030204" pitchFamily="34" charset="0"/>
                      </a:endParaRPr>
                    </a:p>
                  </a:txBody>
                  <a:tcPr marL="6111" marR="6111" marT="6111" marB="0" anchor="b"/>
                </a:tc>
                <a:tc>
                  <a:txBody>
                    <a:bodyPr/>
                    <a:lstStyle/>
                    <a:p>
                      <a:pPr algn="l" fontAlgn="b"/>
                      <a:r>
                        <a:rPr lang="en-US" sz="1500" b="1" u="none" strike="noStrike">
                          <a:effectLst/>
                        </a:rPr>
                        <a:t>Present/Absent</a:t>
                      </a:r>
                      <a:endParaRPr lang="en-US" sz="1500" b="1" i="0" u="none" strike="noStrike">
                        <a:solidFill>
                          <a:srgbClr val="000000"/>
                        </a:solidFill>
                        <a:effectLst/>
                        <a:latin typeface="Calibri" panose="020F0502020204030204" pitchFamily="34" charset="0"/>
                      </a:endParaRPr>
                    </a:p>
                  </a:txBody>
                  <a:tcPr marL="6111" marR="6111" marT="6111" marB="0" anchor="b"/>
                </a:tc>
                <a:tc>
                  <a:txBody>
                    <a:bodyPr/>
                    <a:lstStyle/>
                    <a:p>
                      <a:pPr algn="ctr" fontAlgn="b"/>
                      <a:r>
                        <a:rPr lang="en-US" sz="1500" b="1" u="none" strike="noStrike">
                          <a:effectLst/>
                        </a:rPr>
                        <a:t>Excused/Unexcused Absences</a:t>
                      </a:r>
                      <a:endParaRPr lang="en-US" sz="1500" b="1"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b="1" u="none" strike="noStrike" dirty="0">
                          <a:effectLst/>
                        </a:rPr>
                        <a:t>Detailed Descriptions </a:t>
                      </a:r>
                      <a:endParaRPr lang="en-US" sz="1500" b="1" i="0" u="none" strike="noStrike" dirty="0">
                        <a:solidFill>
                          <a:srgbClr val="000000"/>
                        </a:solidFill>
                        <a:effectLst/>
                        <a:latin typeface="Calibri" panose="020F0502020204030204" pitchFamily="34" charset="0"/>
                      </a:endParaRPr>
                    </a:p>
                  </a:txBody>
                  <a:tcPr marL="6111" marR="6111" marT="6111" marB="0" anchor="b"/>
                </a:tc>
                <a:extLst>
                  <a:ext uri="{0D108BD9-81ED-4DB2-BD59-A6C34878D82A}">
                    <a16:rowId xmlns:a16="http://schemas.microsoft.com/office/drawing/2014/main" val="3066150447"/>
                  </a:ext>
                </a:extLst>
              </a:tr>
              <a:tr h="453151">
                <a:tc>
                  <a:txBody>
                    <a:bodyPr/>
                    <a:lstStyle/>
                    <a:p>
                      <a:pPr algn="l" fontAlgn="b"/>
                      <a:r>
                        <a:rPr lang="en-US" sz="1500" u="none" strike="noStrike">
                          <a:effectLst/>
                        </a:rPr>
                        <a:t> </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Present</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Present</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ctr" fontAlgn="b"/>
                      <a:r>
                        <a:rPr lang="en-US" sz="1500" u="none" strike="noStrike">
                          <a:effectLst/>
                        </a:rPr>
                        <a:t>N/A</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dirty="0">
                          <a:effectLst/>
                        </a:rPr>
                        <a:t>Student is present for the day. By default, a student is considered present. </a:t>
                      </a:r>
                      <a:endParaRPr lang="en-US" sz="1500" b="0" i="0" u="none" strike="noStrike" dirty="0">
                        <a:solidFill>
                          <a:srgbClr val="000000"/>
                        </a:solidFill>
                        <a:effectLst/>
                        <a:latin typeface="Calibri" panose="020F0502020204030204" pitchFamily="34" charset="0"/>
                      </a:endParaRPr>
                    </a:p>
                  </a:txBody>
                  <a:tcPr marL="6111" marR="6111" marT="6111" marB="0" anchor="b"/>
                </a:tc>
                <a:extLst>
                  <a:ext uri="{0D108BD9-81ED-4DB2-BD59-A6C34878D82A}">
                    <a16:rowId xmlns:a16="http://schemas.microsoft.com/office/drawing/2014/main" val="3971860662"/>
                  </a:ext>
                </a:extLst>
              </a:tr>
              <a:tr h="495917">
                <a:tc>
                  <a:txBody>
                    <a:bodyPr/>
                    <a:lstStyle/>
                    <a:p>
                      <a:pPr algn="l" fontAlgn="b"/>
                      <a:r>
                        <a:rPr lang="en-US" sz="1500" u="none" strike="noStrike">
                          <a:effectLst/>
                        </a:rPr>
                        <a:t>SC-UNEX</a:t>
                      </a:r>
                      <a:endParaRPr lang="en-US" sz="1500" b="0" i="0" u="none" strike="noStrike">
                        <a:solidFill>
                          <a:srgbClr val="000000"/>
                        </a:solidFill>
                        <a:effectLst/>
                        <a:latin typeface="Calibri" panose="020F0502020204030204" pitchFamily="34" charset="0"/>
                      </a:endParaRPr>
                    </a:p>
                  </a:txBody>
                  <a:tcPr marL="6111" marR="6111" marT="24439" marB="24439" anchor="b"/>
                </a:tc>
                <a:tc>
                  <a:txBody>
                    <a:bodyPr/>
                    <a:lstStyle/>
                    <a:p>
                      <a:pPr algn="l" fontAlgn="b"/>
                      <a:r>
                        <a:rPr lang="en-US" sz="1500" u="none" strike="noStrike" dirty="0">
                          <a:effectLst/>
                        </a:rPr>
                        <a:t>Unexcused/Unverified</a:t>
                      </a:r>
                      <a:endParaRPr lang="en-US" sz="1500" b="0" i="0" u="none" strike="noStrike" dirty="0">
                        <a:solidFill>
                          <a:srgbClr val="000000"/>
                        </a:solidFill>
                        <a:effectLst/>
                        <a:latin typeface="Calibri" panose="020F0502020204030204" pitchFamily="34" charset="0"/>
                      </a:endParaRPr>
                    </a:p>
                  </a:txBody>
                  <a:tcPr marL="6111" marR="6111" marT="24439" marB="24439" anchor="b"/>
                </a:tc>
                <a:tc>
                  <a:txBody>
                    <a:bodyPr/>
                    <a:lstStyle/>
                    <a:p>
                      <a:pPr algn="l" fontAlgn="b"/>
                      <a:r>
                        <a:rPr lang="en-US" sz="1500" u="none" strike="noStrike">
                          <a:effectLst/>
                        </a:rPr>
                        <a:t>Absent</a:t>
                      </a:r>
                      <a:endParaRPr lang="en-US" sz="1500" b="0" i="0" u="none" strike="noStrike">
                        <a:solidFill>
                          <a:srgbClr val="000000"/>
                        </a:solidFill>
                        <a:effectLst/>
                        <a:latin typeface="Calibri" panose="020F0502020204030204" pitchFamily="34" charset="0"/>
                      </a:endParaRPr>
                    </a:p>
                  </a:txBody>
                  <a:tcPr marL="6111" marR="6111" marT="24439" marB="24439" anchor="b"/>
                </a:tc>
                <a:tc>
                  <a:txBody>
                    <a:bodyPr/>
                    <a:lstStyle/>
                    <a:p>
                      <a:pPr algn="ctr" fontAlgn="b"/>
                      <a:r>
                        <a:rPr lang="en-US" sz="1500" u="none" strike="noStrike">
                          <a:effectLst/>
                        </a:rPr>
                        <a:t>Unexcused</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Student is absent with no excuse that applies to the school attendance policy.  </a:t>
                      </a:r>
                      <a:endParaRPr lang="en-US" sz="1500" b="0" i="0" u="none" strike="noStrike">
                        <a:solidFill>
                          <a:srgbClr val="000000"/>
                        </a:solidFill>
                        <a:effectLst/>
                        <a:latin typeface="Calibri" panose="020F0502020204030204" pitchFamily="34" charset="0"/>
                      </a:endParaRPr>
                    </a:p>
                  </a:txBody>
                  <a:tcPr marL="6111" marR="6111" marT="6111" marB="0" anchor="b"/>
                </a:tc>
                <a:extLst>
                  <a:ext uri="{0D108BD9-81ED-4DB2-BD59-A6C34878D82A}">
                    <a16:rowId xmlns:a16="http://schemas.microsoft.com/office/drawing/2014/main" val="1514872083"/>
                  </a:ext>
                </a:extLst>
              </a:tr>
              <a:tr h="453151">
                <a:tc>
                  <a:txBody>
                    <a:bodyPr/>
                    <a:lstStyle/>
                    <a:p>
                      <a:pPr algn="l" fontAlgn="b"/>
                      <a:r>
                        <a:rPr lang="en-US" sz="1500" u="none" strike="noStrike">
                          <a:effectLst/>
                        </a:rPr>
                        <a:t>SC-EX</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Excused</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Absent</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ctr" fontAlgn="b"/>
                      <a:r>
                        <a:rPr lang="en-US" sz="1500" u="none" strike="noStrike">
                          <a:effectLst/>
                        </a:rPr>
                        <a:t>Excused</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Student is absent with an excuse that is outlined in the school attendance policy.  </a:t>
                      </a:r>
                      <a:endParaRPr lang="en-US" sz="1500" b="0" i="0" u="none" strike="noStrike">
                        <a:solidFill>
                          <a:srgbClr val="000000"/>
                        </a:solidFill>
                        <a:effectLst/>
                        <a:latin typeface="Calibri" panose="020F0502020204030204" pitchFamily="34" charset="0"/>
                      </a:endParaRPr>
                    </a:p>
                  </a:txBody>
                  <a:tcPr marL="6111" marR="6111" marT="6111" marB="0" anchor="b"/>
                </a:tc>
                <a:extLst>
                  <a:ext uri="{0D108BD9-81ED-4DB2-BD59-A6C34878D82A}">
                    <a16:rowId xmlns:a16="http://schemas.microsoft.com/office/drawing/2014/main" val="740539476"/>
                  </a:ext>
                </a:extLst>
              </a:tr>
              <a:tr h="453151">
                <a:tc>
                  <a:txBody>
                    <a:bodyPr/>
                    <a:lstStyle/>
                    <a:p>
                      <a:pPr algn="l" fontAlgn="b"/>
                      <a:r>
                        <a:rPr lang="en-US" sz="1500" u="none" strike="noStrike">
                          <a:effectLst/>
                        </a:rPr>
                        <a:t>SC-PA</a:t>
                      </a:r>
                      <a:endParaRPr lang="en-US" sz="1500" b="0" i="0" u="none" strike="noStrike">
                        <a:solidFill>
                          <a:srgbClr val="000000"/>
                        </a:solidFill>
                        <a:effectLst/>
                        <a:latin typeface="Calibri" panose="020F0502020204030204" pitchFamily="34" charset="0"/>
                      </a:endParaRPr>
                    </a:p>
                  </a:txBody>
                  <a:tcPr marL="6111" marR="6111" marT="24439" marB="24439" anchor="b"/>
                </a:tc>
                <a:tc>
                  <a:txBody>
                    <a:bodyPr/>
                    <a:lstStyle/>
                    <a:p>
                      <a:pPr algn="l" fontAlgn="b"/>
                      <a:r>
                        <a:rPr lang="en-US" sz="1500" u="none" strike="noStrike" dirty="0">
                          <a:effectLst/>
                        </a:rPr>
                        <a:t>Principal Approved</a:t>
                      </a:r>
                      <a:endParaRPr lang="en-US" sz="1500" b="0" i="0" u="none" strike="noStrike" dirty="0">
                        <a:solidFill>
                          <a:srgbClr val="000000"/>
                        </a:solidFill>
                        <a:effectLst/>
                        <a:latin typeface="Calibri" panose="020F0502020204030204" pitchFamily="34" charset="0"/>
                      </a:endParaRPr>
                    </a:p>
                  </a:txBody>
                  <a:tcPr marL="6111" marR="6111" marT="24439" marB="24439" anchor="b"/>
                </a:tc>
                <a:tc>
                  <a:txBody>
                    <a:bodyPr/>
                    <a:lstStyle/>
                    <a:p>
                      <a:pPr algn="l" fontAlgn="b"/>
                      <a:r>
                        <a:rPr lang="en-US" sz="1500" u="none" strike="noStrike">
                          <a:effectLst/>
                        </a:rPr>
                        <a:t>Absent</a:t>
                      </a:r>
                      <a:endParaRPr lang="en-US" sz="1500" b="0" i="0" u="none" strike="noStrike">
                        <a:solidFill>
                          <a:srgbClr val="000000"/>
                        </a:solidFill>
                        <a:effectLst/>
                        <a:latin typeface="Calibri" panose="020F0502020204030204" pitchFamily="34" charset="0"/>
                      </a:endParaRPr>
                    </a:p>
                  </a:txBody>
                  <a:tcPr marL="6111" marR="6111" marT="24439" marB="24439" anchor="b"/>
                </a:tc>
                <a:tc>
                  <a:txBody>
                    <a:bodyPr/>
                    <a:lstStyle/>
                    <a:p>
                      <a:pPr algn="ctr" fontAlgn="b"/>
                      <a:r>
                        <a:rPr lang="en-US" sz="1500" u="none" strike="noStrike">
                          <a:effectLst/>
                        </a:rPr>
                        <a:t>Excused</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Student is absent due to activities that are approved in advance by the principal.</a:t>
                      </a:r>
                      <a:endParaRPr lang="en-US" sz="1500" b="0" i="0" u="none" strike="noStrike">
                        <a:solidFill>
                          <a:srgbClr val="000000"/>
                        </a:solidFill>
                        <a:effectLst/>
                        <a:latin typeface="Calibri" panose="020F0502020204030204" pitchFamily="34" charset="0"/>
                      </a:endParaRPr>
                    </a:p>
                  </a:txBody>
                  <a:tcPr marL="6111" marR="6111" marT="6111" marB="0" anchor="b"/>
                </a:tc>
                <a:extLst>
                  <a:ext uri="{0D108BD9-81ED-4DB2-BD59-A6C34878D82A}">
                    <a16:rowId xmlns:a16="http://schemas.microsoft.com/office/drawing/2014/main" val="3532204223"/>
                  </a:ext>
                </a:extLst>
              </a:tr>
              <a:tr h="453151">
                <a:tc>
                  <a:txBody>
                    <a:bodyPr/>
                    <a:lstStyle/>
                    <a:p>
                      <a:pPr algn="l" fontAlgn="b"/>
                      <a:r>
                        <a:rPr lang="en-US" sz="1500" u="none" strike="noStrike">
                          <a:effectLst/>
                        </a:rPr>
                        <a:t>SC-MED</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Medical</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dirty="0">
                          <a:effectLst/>
                        </a:rPr>
                        <a:t>Absent</a:t>
                      </a:r>
                      <a:endParaRPr lang="en-US" sz="1500" b="0" i="0" u="none" strike="noStrike" dirty="0">
                        <a:solidFill>
                          <a:srgbClr val="000000"/>
                        </a:solidFill>
                        <a:effectLst/>
                        <a:latin typeface="Calibri" panose="020F0502020204030204" pitchFamily="34" charset="0"/>
                      </a:endParaRPr>
                    </a:p>
                  </a:txBody>
                  <a:tcPr marL="6111" marR="6111" marT="6111" marB="0" anchor="b"/>
                </a:tc>
                <a:tc>
                  <a:txBody>
                    <a:bodyPr/>
                    <a:lstStyle/>
                    <a:p>
                      <a:pPr algn="ctr" fontAlgn="b"/>
                      <a:r>
                        <a:rPr lang="en-US" sz="1500" u="none" strike="noStrike">
                          <a:effectLst/>
                        </a:rPr>
                        <a:t>Excused</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Student is absent because of a medical issue and the school attendance policy is followed.</a:t>
                      </a:r>
                      <a:endParaRPr lang="en-US" sz="1500" b="0" i="0" u="none" strike="noStrike">
                        <a:solidFill>
                          <a:srgbClr val="000000"/>
                        </a:solidFill>
                        <a:effectLst/>
                        <a:latin typeface="Calibri" panose="020F0502020204030204" pitchFamily="34" charset="0"/>
                      </a:endParaRPr>
                    </a:p>
                  </a:txBody>
                  <a:tcPr marL="6111" marR="6111" marT="6111" marB="0" anchor="b"/>
                </a:tc>
                <a:extLst>
                  <a:ext uri="{0D108BD9-81ED-4DB2-BD59-A6C34878D82A}">
                    <a16:rowId xmlns:a16="http://schemas.microsoft.com/office/drawing/2014/main" val="2295292827"/>
                  </a:ext>
                </a:extLst>
              </a:tr>
              <a:tr h="453151">
                <a:tc>
                  <a:txBody>
                    <a:bodyPr/>
                    <a:lstStyle/>
                    <a:p>
                      <a:pPr algn="l" fontAlgn="b"/>
                      <a:r>
                        <a:rPr lang="en-US" sz="1500" u="none" strike="noStrike">
                          <a:effectLst/>
                        </a:rPr>
                        <a:t>SC-FLU</a:t>
                      </a:r>
                      <a:endParaRPr lang="en-US" sz="1500" b="0" i="0" u="none" strike="noStrike">
                        <a:solidFill>
                          <a:srgbClr val="000000"/>
                        </a:solidFill>
                        <a:effectLst/>
                        <a:latin typeface="Calibri" panose="020F0502020204030204" pitchFamily="34" charset="0"/>
                      </a:endParaRPr>
                    </a:p>
                  </a:txBody>
                  <a:tcPr marL="6111" marR="6111" marT="24439" marB="24439" anchor="b"/>
                </a:tc>
                <a:tc>
                  <a:txBody>
                    <a:bodyPr/>
                    <a:lstStyle/>
                    <a:p>
                      <a:pPr algn="l" fontAlgn="b"/>
                      <a:r>
                        <a:rPr lang="en-US" sz="1500" u="none" strike="noStrike">
                          <a:effectLst/>
                        </a:rPr>
                        <a:t>Flu-Influenza</a:t>
                      </a:r>
                      <a:endParaRPr lang="en-US" sz="1500" b="0" i="0" u="none" strike="noStrike">
                        <a:solidFill>
                          <a:srgbClr val="000000"/>
                        </a:solidFill>
                        <a:effectLst/>
                        <a:latin typeface="Calibri" panose="020F0502020204030204" pitchFamily="34" charset="0"/>
                      </a:endParaRPr>
                    </a:p>
                  </a:txBody>
                  <a:tcPr marL="6111" marR="6111" marT="24439" marB="24439" anchor="b"/>
                </a:tc>
                <a:tc>
                  <a:txBody>
                    <a:bodyPr/>
                    <a:lstStyle/>
                    <a:p>
                      <a:pPr algn="l" fontAlgn="b"/>
                      <a:r>
                        <a:rPr lang="en-US" sz="1500" u="none" strike="noStrike" dirty="0">
                          <a:effectLst/>
                        </a:rPr>
                        <a:t>Absent</a:t>
                      </a:r>
                      <a:endParaRPr lang="en-US" sz="1500" b="0" i="0" u="none" strike="noStrike" dirty="0">
                        <a:solidFill>
                          <a:srgbClr val="000000"/>
                        </a:solidFill>
                        <a:effectLst/>
                        <a:latin typeface="Calibri" panose="020F0502020204030204" pitchFamily="34" charset="0"/>
                      </a:endParaRPr>
                    </a:p>
                  </a:txBody>
                  <a:tcPr marL="6111" marR="6111" marT="24439" marB="24439" anchor="b"/>
                </a:tc>
                <a:tc>
                  <a:txBody>
                    <a:bodyPr/>
                    <a:lstStyle/>
                    <a:p>
                      <a:pPr algn="ctr" fontAlgn="b"/>
                      <a:r>
                        <a:rPr lang="en-US" sz="1500" u="none" strike="noStrike">
                          <a:effectLst/>
                        </a:rPr>
                        <a:t>Excused</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Student is absent because of Flu-Influenza and COVID-19. Note:  COVID-19 will have to be entered into the attendance comments.</a:t>
                      </a:r>
                      <a:endParaRPr lang="en-US" sz="1500" b="0" i="0" u="none" strike="noStrike">
                        <a:solidFill>
                          <a:srgbClr val="000000"/>
                        </a:solidFill>
                        <a:effectLst/>
                        <a:latin typeface="Calibri" panose="020F0502020204030204" pitchFamily="34" charset="0"/>
                      </a:endParaRPr>
                    </a:p>
                  </a:txBody>
                  <a:tcPr marL="6111" marR="6111" marT="6111" marB="0" anchor="b"/>
                </a:tc>
                <a:extLst>
                  <a:ext uri="{0D108BD9-81ED-4DB2-BD59-A6C34878D82A}">
                    <a16:rowId xmlns:a16="http://schemas.microsoft.com/office/drawing/2014/main" val="2429168308"/>
                  </a:ext>
                </a:extLst>
              </a:tr>
              <a:tr h="453151">
                <a:tc>
                  <a:txBody>
                    <a:bodyPr/>
                    <a:lstStyle/>
                    <a:p>
                      <a:pPr algn="l" fontAlgn="b"/>
                      <a:r>
                        <a:rPr lang="en-US" sz="1500" u="none" strike="noStrike">
                          <a:effectLst/>
                        </a:rPr>
                        <a:t>SC-PN</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Parent Note</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Absent</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ctr" fontAlgn="b"/>
                      <a:r>
                        <a:rPr lang="en-US" sz="1500" u="none" strike="noStrike">
                          <a:effectLst/>
                        </a:rPr>
                        <a:t>Excused</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Student is absent from school and parents have sent a note with a valid explanation outlined in the school attendance policy.</a:t>
                      </a:r>
                      <a:endParaRPr lang="en-US" sz="1500" b="0" i="0" u="none" strike="noStrike">
                        <a:solidFill>
                          <a:srgbClr val="000000"/>
                        </a:solidFill>
                        <a:effectLst/>
                        <a:latin typeface="Calibri" panose="020F0502020204030204" pitchFamily="34" charset="0"/>
                      </a:endParaRPr>
                    </a:p>
                  </a:txBody>
                  <a:tcPr marL="6111" marR="6111" marT="6111" marB="0" anchor="b"/>
                </a:tc>
                <a:extLst>
                  <a:ext uri="{0D108BD9-81ED-4DB2-BD59-A6C34878D82A}">
                    <a16:rowId xmlns:a16="http://schemas.microsoft.com/office/drawing/2014/main" val="1449544500"/>
                  </a:ext>
                </a:extLst>
              </a:tr>
              <a:tr h="900191">
                <a:tc>
                  <a:txBody>
                    <a:bodyPr/>
                    <a:lstStyle/>
                    <a:p>
                      <a:pPr algn="l" fontAlgn="b"/>
                      <a:r>
                        <a:rPr lang="en-US" sz="1500" u="none" strike="noStrike">
                          <a:effectLst/>
                        </a:rPr>
                        <a:t>SC-UEPN</a:t>
                      </a:r>
                      <a:endParaRPr lang="en-US" sz="1500" b="0" i="0" u="none" strike="noStrike">
                        <a:solidFill>
                          <a:srgbClr val="000000"/>
                        </a:solidFill>
                        <a:effectLst/>
                        <a:latin typeface="Calibri" panose="020F0502020204030204" pitchFamily="34" charset="0"/>
                      </a:endParaRPr>
                    </a:p>
                  </a:txBody>
                  <a:tcPr marL="6111" marR="6111" marT="24439" marB="24439" anchor="b"/>
                </a:tc>
                <a:tc>
                  <a:txBody>
                    <a:bodyPr/>
                    <a:lstStyle/>
                    <a:p>
                      <a:pPr algn="l" fontAlgn="b"/>
                      <a:r>
                        <a:rPr lang="en-US" sz="1500" u="none" strike="noStrike">
                          <a:effectLst/>
                        </a:rPr>
                        <a:t>Unexcused Parent Note</a:t>
                      </a:r>
                      <a:endParaRPr lang="en-US" sz="1500" b="0" i="0" u="none" strike="noStrike">
                        <a:solidFill>
                          <a:srgbClr val="000000"/>
                        </a:solidFill>
                        <a:effectLst/>
                        <a:latin typeface="Calibri" panose="020F0502020204030204" pitchFamily="34" charset="0"/>
                      </a:endParaRPr>
                    </a:p>
                  </a:txBody>
                  <a:tcPr marL="6111" marR="6111" marT="24439" marB="24439" anchor="b"/>
                </a:tc>
                <a:tc>
                  <a:txBody>
                    <a:bodyPr/>
                    <a:lstStyle/>
                    <a:p>
                      <a:pPr algn="l" fontAlgn="b"/>
                      <a:r>
                        <a:rPr lang="en-US" sz="1500" u="none" strike="noStrike">
                          <a:effectLst/>
                        </a:rPr>
                        <a:t>Absent</a:t>
                      </a:r>
                      <a:endParaRPr lang="en-US" sz="1500" b="0" i="0" u="none" strike="noStrike">
                        <a:solidFill>
                          <a:srgbClr val="000000"/>
                        </a:solidFill>
                        <a:effectLst/>
                        <a:latin typeface="Calibri" panose="020F0502020204030204" pitchFamily="34" charset="0"/>
                      </a:endParaRPr>
                    </a:p>
                  </a:txBody>
                  <a:tcPr marL="6111" marR="6111" marT="24439" marB="24439" anchor="b"/>
                </a:tc>
                <a:tc>
                  <a:txBody>
                    <a:bodyPr/>
                    <a:lstStyle/>
                    <a:p>
                      <a:pPr algn="ctr" fontAlgn="b"/>
                      <a:r>
                        <a:rPr lang="en-US" sz="1500" u="none" strike="noStrike">
                          <a:effectLst/>
                        </a:rPr>
                        <a:t>Unexcused</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dirty="0">
                          <a:effectLst/>
                        </a:rPr>
                        <a:t>Student is absent from school and parents has sent a note, but the reason is not valid according to the school attendance policy or parent has reached the max number of parent notes accordingly to the school attendance policy.</a:t>
                      </a:r>
                      <a:endParaRPr lang="en-US" sz="1500" b="0" i="0" u="none" strike="noStrike" dirty="0">
                        <a:solidFill>
                          <a:srgbClr val="000000"/>
                        </a:solidFill>
                        <a:effectLst/>
                        <a:latin typeface="Calibri" panose="020F0502020204030204" pitchFamily="34" charset="0"/>
                      </a:endParaRPr>
                    </a:p>
                  </a:txBody>
                  <a:tcPr marL="6111" marR="6111" marT="6111" marB="0" anchor="b"/>
                </a:tc>
                <a:extLst>
                  <a:ext uri="{0D108BD9-81ED-4DB2-BD59-A6C34878D82A}">
                    <a16:rowId xmlns:a16="http://schemas.microsoft.com/office/drawing/2014/main" val="1981821659"/>
                  </a:ext>
                </a:extLst>
              </a:tr>
            </a:tbl>
          </a:graphicData>
        </a:graphic>
      </p:graphicFrame>
    </p:spTree>
    <p:extLst>
      <p:ext uri="{BB962C8B-B14F-4D97-AF65-F5344CB8AC3E}">
        <p14:creationId xmlns:p14="http://schemas.microsoft.com/office/powerpoint/2010/main" val="974707172"/>
      </p:ext>
    </p:extLst>
  </p:cSld>
  <p:clrMapOvr>
    <a:masterClrMapping/>
  </p:clrMapOvr>
  <mc:AlternateContent xmlns:mc="http://schemas.openxmlformats.org/markup-compatibility/2006" xmlns:p14="http://schemas.microsoft.com/office/powerpoint/2010/main">
    <mc:Choice Requires="p14">
      <p:transition p14:dur="0" advTm="89350"/>
    </mc:Choice>
    <mc:Fallback xmlns="">
      <p:transition advTm="89350"/>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l="-1000" r="-1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35F8F6B-8F65-44EC-8379-30D6E9135C4C}"/>
              </a:ext>
            </a:extLst>
          </p:cNvPr>
          <p:cNvSpPr>
            <a:spLocks noGrp="1"/>
          </p:cNvSpPr>
          <p:nvPr>
            <p:ph type="title"/>
          </p:nvPr>
        </p:nvSpPr>
        <p:spPr>
          <a:xfrm>
            <a:off x="1915014" y="430131"/>
            <a:ext cx="8596668" cy="714103"/>
          </a:xfrm>
        </p:spPr>
        <p:txBody>
          <a:bodyPr>
            <a:normAutofit fontScale="90000"/>
          </a:bodyPr>
          <a:lstStyle/>
          <a:p>
            <a:r>
              <a:rPr lang="en-US" dirty="0"/>
              <a:t>Attendance Codes</a:t>
            </a:r>
            <a:br>
              <a:rPr lang="en-US" dirty="0"/>
            </a:br>
            <a:endParaRPr lang="en-US" dirty="0"/>
          </a:p>
        </p:txBody>
      </p:sp>
      <p:graphicFrame>
        <p:nvGraphicFramePr>
          <p:cNvPr id="6" name="Table 5">
            <a:extLst>
              <a:ext uri="{FF2B5EF4-FFF2-40B4-BE49-F238E27FC236}">
                <a16:creationId xmlns:a16="http://schemas.microsoft.com/office/drawing/2014/main" id="{0490ED25-1F46-4D7B-A1EA-F3CA03DA056D}"/>
              </a:ext>
            </a:extLst>
          </p:cNvPr>
          <p:cNvGraphicFramePr>
            <a:graphicFrameLocks noGrp="1"/>
          </p:cNvGraphicFramePr>
          <p:nvPr/>
        </p:nvGraphicFramePr>
        <p:xfrm>
          <a:off x="402337" y="1344169"/>
          <a:ext cx="11622025" cy="4802852"/>
        </p:xfrm>
        <a:graphic>
          <a:graphicData uri="http://schemas.openxmlformats.org/drawingml/2006/table">
            <a:tbl>
              <a:tblPr>
                <a:tableStyleId>{5C22544A-7EE6-4342-B048-85BDC9FD1C3A}</a:tableStyleId>
              </a:tblPr>
              <a:tblGrid>
                <a:gridCol w="928937">
                  <a:extLst>
                    <a:ext uri="{9D8B030D-6E8A-4147-A177-3AD203B41FA5}">
                      <a16:colId xmlns:a16="http://schemas.microsoft.com/office/drawing/2014/main" val="4122768115"/>
                    </a:ext>
                  </a:extLst>
                </a:gridCol>
                <a:gridCol w="1808891">
                  <a:extLst>
                    <a:ext uri="{9D8B030D-6E8A-4147-A177-3AD203B41FA5}">
                      <a16:colId xmlns:a16="http://schemas.microsoft.com/office/drawing/2014/main" val="3967940891"/>
                    </a:ext>
                  </a:extLst>
                </a:gridCol>
                <a:gridCol w="879625">
                  <a:extLst>
                    <a:ext uri="{9D8B030D-6E8A-4147-A177-3AD203B41FA5}">
                      <a16:colId xmlns:a16="http://schemas.microsoft.com/office/drawing/2014/main" val="1285575733"/>
                    </a:ext>
                  </a:extLst>
                </a:gridCol>
                <a:gridCol w="1905523">
                  <a:extLst>
                    <a:ext uri="{9D8B030D-6E8A-4147-A177-3AD203B41FA5}">
                      <a16:colId xmlns:a16="http://schemas.microsoft.com/office/drawing/2014/main" val="4228652156"/>
                    </a:ext>
                  </a:extLst>
                </a:gridCol>
                <a:gridCol w="6099049">
                  <a:extLst>
                    <a:ext uri="{9D8B030D-6E8A-4147-A177-3AD203B41FA5}">
                      <a16:colId xmlns:a16="http://schemas.microsoft.com/office/drawing/2014/main" val="3527758147"/>
                    </a:ext>
                  </a:extLst>
                </a:gridCol>
              </a:tblGrid>
              <a:tr h="539781">
                <a:tc>
                  <a:txBody>
                    <a:bodyPr/>
                    <a:lstStyle/>
                    <a:p>
                      <a:pPr algn="l" fontAlgn="b"/>
                      <a:r>
                        <a:rPr lang="en-US" sz="1500" b="1" u="none" strike="noStrike">
                          <a:effectLst/>
                        </a:rPr>
                        <a:t>Code</a:t>
                      </a:r>
                      <a:endParaRPr lang="en-US" sz="1500" b="1"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b="1" u="none" strike="noStrike">
                          <a:effectLst/>
                        </a:rPr>
                        <a:t>Description</a:t>
                      </a:r>
                      <a:endParaRPr lang="en-US" sz="1500" b="1"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b="1" u="none" strike="noStrike">
                          <a:effectLst/>
                        </a:rPr>
                        <a:t>Present/Absent</a:t>
                      </a:r>
                      <a:endParaRPr lang="en-US" sz="1500" b="1" i="0" u="none" strike="noStrike">
                        <a:solidFill>
                          <a:srgbClr val="000000"/>
                        </a:solidFill>
                        <a:effectLst/>
                        <a:latin typeface="Calibri" panose="020F0502020204030204" pitchFamily="34" charset="0"/>
                      </a:endParaRPr>
                    </a:p>
                  </a:txBody>
                  <a:tcPr marL="6111" marR="6111" marT="6111" marB="0" anchor="b"/>
                </a:tc>
                <a:tc>
                  <a:txBody>
                    <a:bodyPr/>
                    <a:lstStyle/>
                    <a:p>
                      <a:pPr algn="ctr" fontAlgn="b"/>
                      <a:r>
                        <a:rPr lang="en-US" sz="1500" b="1" u="none" strike="noStrike">
                          <a:effectLst/>
                        </a:rPr>
                        <a:t>Excused/Unexcused Absences</a:t>
                      </a:r>
                      <a:endParaRPr lang="en-US" sz="1500" b="1"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b="1" u="none" strike="noStrike" dirty="0">
                          <a:effectLst/>
                        </a:rPr>
                        <a:t>Detailed Descriptions </a:t>
                      </a:r>
                      <a:endParaRPr lang="en-US" sz="1500" b="1" i="0" u="none" strike="noStrike" dirty="0">
                        <a:solidFill>
                          <a:srgbClr val="000000"/>
                        </a:solidFill>
                        <a:effectLst/>
                        <a:latin typeface="Calibri" panose="020F0502020204030204" pitchFamily="34" charset="0"/>
                      </a:endParaRPr>
                    </a:p>
                  </a:txBody>
                  <a:tcPr marL="6111" marR="6111" marT="6111" marB="0" anchor="b"/>
                </a:tc>
                <a:extLst>
                  <a:ext uri="{0D108BD9-81ED-4DB2-BD59-A6C34878D82A}">
                    <a16:rowId xmlns:a16="http://schemas.microsoft.com/office/drawing/2014/main" val="85974906"/>
                  </a:ext>
                </a:extLst>
              </a:tr>
              <a:tr h="900191">
                <a:tc>
                  <a:txBody>
                    <a:bodyPr/>
                    <a:lstStyle/>
                    <a:p>
                      <a:pPr algn="l" fontAlgn="b"/>
                      <a:r>
                        <a:rPr lang="en-US" sz="1500" u="none" strike="noStrike">
                          <a:effectLst/>
                        </a:rPr>
                        <a:t>SC-IMNZ</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Immunization</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Absent</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ctr" fontAlgn="b"/>
                      <a:r>
                        <a:rPr lang="en-US" sz="1500" u="none" strike="noStrike">
                          <a:effectLst/>
                        </a:rPr>
                        <a:t>Excused/Unexcused</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dirty="0">
                          <a:effectLst/>
                        </a:rPr>
                        <a:t>Student is absent because they must get a valid South Carolina up to date immunization shot record sheet. The school must choose at the beginning of the year if this attendance code is an Excused or Unexcused (this should not be change).</a:t>
                      </a:r>
                      <a:endParaRPr lang="en-US" sz="1500" b="0" i="0" u="none" strike="noStrike" dirty="0">
                        <a:solidFill>
                          <a:srgbClr val="000000"/>
                        </a:solidFill>
                        <a:effectLst/>
                        <a:latin typeface="Calibri" panose="020F0502020204030204" pitchFamily="34" charset="0"/>
                      </a:endParaRPr>
                    </a:p>
                  </a:txBody>
                  <a:tcPr marL="6111" marR="6111" marT="6111" marB="0" anchor="b"/>
                </a:tc>
                <a:extLst>
                  <a:ext uri="{0D108BD9-81ED-4DB2-BD59-A6C34878D82A}">
                    <a16:rowId xmlns:a16="http://schemas.microsoft.com/office/drawing/2014/main" val="3690945012"/>
                  </a:ext>
                </a:extLst>
              </a:tr>
              <a:tr h="676671">
                <a:tc>
                  <a:txBody>
                    <a:bodyPr/>
                    <a:lstStyle/>
                    <a:p>
                      <a:pPr algn="l" fontAlgn="b"/>
                      <a:r>
                        <a:rPr lang="en-US" sz="1500" u="none" strike="noStrike">
                          <a:effectLst/>
                        </a:rPr>
                        <a:t>SC-AH</a:t>
                      </a:r>
                      <a:endParaRPr lang="en-US" sz="1500" b="0" i="0" u="none" strike="noStrike">
                        <a:solidFill>
                          <a:srgbClr val="000000"/>
                        </a:solidFill>
                        <a:effectLst/>
                        <a:latin typeface="Calibri" panose="020F0502020204030204" pitchFamily="34" charset="0"/>
                      </a:endParaRPr>
                    </a:p>
                  </a:txBody>
                  <a:tcPr marL="6111" marR="6111" marT="24439" marB="24439" anchor="b"/>
                </a:tc>
                <a:tc>
                  <a:txBody>
                    <a:bodyPr/>
                    <a:lstStyle/>
                    <a:p>
                      <a:pPr algn="l" fontAlgn="b"/>
                      <a:r>
                        <a:rPr lang="en-US" sz="1500" u="none" strike="noStrike">
                          <a:effectLst/>
                        </a:rPr>
                        <a:t>Administrative Hearing</a:t>
                      </a:r>
                      <a:endParaRPr lang="en-US" sz="1500" b="0" i="0" u="none" strike="noStrike">
                        <a:solidFill>
                          <a:srgbClr val="000000"/>
                        </a:solidFill>
                        <a:effectLst/>
                        <a:latin typeface="Calibri" panose="020F0502020204030204" pitchFamily="34" charset="0"/>
                      </a:endParaRPr>
                    </a:p>
                  </a:txBody>
                  <a:tcPr marL="6111" marR="6111" marT="24439" marB="24439" anchor="b"/>
                </a:tc>
                <a:tc>
                  <a:txBody>
                    <a:bodyPr/>
                    <a:lstStyle/>
                    <a:p>
                      <a:pPr algn="l" fontAlgn="b"/>
                      <a:r>
                        <a:rPr lang="en-US" sz="1500" u="none" strike="noStrike">
                          <a:effectLst/>
                        </a:rPr>
                        <a:t>Absent</a:t>
                      </a:r>
                      <a:endParaRPr lang="en-US" sz="1500" b="0" i="0" u="none" strike="noStrike">
                        <a:solidFill>
                          <a:srgbClr val="000000"/>
                        </a:solidFill>
                        <a:effectLst/>
                        <a:latin typeface="Calibri" panose="020F0502020204030204" pitchFamily="34" charset="0"/>
                      </a:endParaRPr>
                    </a:p>
                  </a:txBody>
                  <a:tcPr marL="6111" marR="6111" marT="24439" marB="24439" anchor="b"/>
                </a:tc>
                <a:tc>
                  <a:txBody>
                    <a:bodyPr/>
                    <a:lstStyle/>
                    <a:p>
                      <a:pPr algn="ctr" fontAlgn="b"/>
                      <a:r>
                        <a:rPr lang="en-US" sz="1500" u="none" strike="noStrike">
                          <a:effectLst/>
                        </a:rPr>
                        <a:t>Excused</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dirty="0">
                          <a:effectLst/>
                        </a:rPr>
                        <a:t>When a student is absent from school so they can attend a hearing pertaining to a disciplinary action when all interventions at the school level are </a:t>
                      </a:r>
                      <a:r>
                        <a:rPr lang="en-US" sz="1500" u="none" strike="noStrike" dirty="0" err="1">
                          <a:effectLst/>
                        </a:rPr>
                        <a:t>exhuasted</a:t>
                      </a:r>
                      <a:r>
                        <a:rPr lang="en-US" sz="1500" u="none" strike="noStrike" dirty="0">
                          <a:effectLst/>
                        </a:rPr>
                        <a:t>.</a:t>
                      </a:r>
                      <a:endParaRPr lang="en-US" sz="1500" b="0" i="0" u="none" strike="noStrike" dirty="0">
                        <a:solidFill>
                          <a:srgbClr val="000000"/>
                        </a:solidFill>
                        <a:effectLst/>
                        <a:latin typeface="Calibri" panose="020F0502020204030204" pitchFamily="34" charset="0"/>
                      </a:endParaRPr>
                    </a:p>
                  </a:txBody>
                  <a:tcPr marL="6111" marR="6111" marT="6111" marB="0" anchor="b"/>
                </a:tc>
                <a:extLst>
                  <a:ext uri="{0D108BD9-81ED-4DB2-BD59-A6C34878D82A}">
                    <a16:rowId xmlns:a16="http://schemas.microsoft.com/office/drawing/2014/main" val="1092334679"/>
                  </a:ext>
                </a:extLst>
              </a:tr>
              <a:tr h="269891">
                <a:tc>
                  <a:txBody>
                    <a:bodyPr/>
                    <a:lstStyle/>
                    <a:p>
                      <a:pPr algn="l" fontAlgn="b"/>
                      <a:r>
                        <a:rPr lang="en-US" sz="1500" u="none" strike="noStrike">
                          <a:effectLst/>
                        </a:rPr>
                        <a:t>SC-ETRD</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Excused Tardy</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Present</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ctr" fontAlgn="b"/>
                      <a:r>
                        <a:rPr lang="en-US" sz="1500" u="none" strike="noStrike">
                          <a:effectLst/>
                        </a:rPr>
                        <a:t>N/A</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When a student is tardy for school.</a:t>
                      </a:r>
                      <a:endParaRPr lang="en-US" sz="1500" b="0" i="0" u="none" strike="noStrike">
                        <a:solidFill>
                          <a:srgbClr val="000000"/>
                        </a:solidFill>
                        <a:effectLst/>
                        <a:latin typeface="Calibri" panose="020F0502020204030204" pitchFamily="34" charset="0"/>
                      </a:endParaRPr>
                    </a:p>
                  </a:txBody>
                  <a:tcPr marL="6111" marR="6111" marT="6111" marB="0" anchor="b"/>
                </a:tc>
                <a:extLst>
                  <a:ext uri="{0D108BD9-81ED-4DB2-BD59-A6C34878D82A}">
                    <a16:rowId xmlns:a16="http://schemas.microsoft.com/office/drawing/2014/main" val="4109055975"/>
                  </a:ext>
                </a:extLst>
              </a:tr>
              <a:tr h="453151">
                <a:tc>
                  <a:txBody>
                    <a:bodyPr/>
                    <a:lstStyle/>
                    <a:p>
                      <a:pPr algn="l" fontAlgn="b"/>
                      <a:r>
                        <a:rPr lang="en-US" sz="1500" u="none" strike="noStrike">
                          <a:effectLst/>
                        </a:rPr>
                        <a:t>SC-BTRD</a:t>
                      </a:r>
                      <a:endParaRPr lang="en-US" sz="1500" b="0" i="0" u="none" strike="noStrike">
                        <a:solidFill>
                          <a:srgbClr val="000000"/>
                        </a:solidFill>
                        <a:effectLst/>
                        <a:latin typeface="Calibri" panose="020F0502020204030204" pitchFamily="34" charset="0"/>
                      </a:endParaRPr>
                    </a:p>
                  </a:txBody>
                  <a:tcPr marL="6111" marR="6111" marT="24439" marB="24439" anchor="b"/>
                </a:tc>
                <a:tc>
                  <a:txBody>
                    <a:bodyPr/>
                    <a:lstStyle/>
                    <a:p>
                      <a:pPr algn="l" fontAlgn="b"/>
                      <a:r>
                        <a:rPr lang="en-US" sz="1500" u="none" strike="noStrike">
                          <a:effectLst/>
                        </a:rPr>
                        <a:t>Bus Tardy</a:t>
                      </a:r>
                      <a:endParaRPr lang="en-US" sz="1500" b="0" i="0" u="none" strike="noStrike">
                        <a:solidFill>
                          <a:srgbClr val="000000"/>
                        </a:solidFill>
                        <a:effectLst/>
                        <a:latin typeface="Calibri" panose="020F0502020204030204" pitchFamily="34" charset="0"/>
                      </a:endParaRPr>
                    </a:p>
                  </a:txBody>
                  <a:tcPr marL="6111" marR="6111" marT="24439" marB="24439" anchor="b"/>
                </a:tc>
                <a:tc>
                  <a:txBody>
                    <a:bodyPr/>
                    <a:lstStyle/>
                    <a:p>
                      <a:pPr algn="l" fontAlgn="b"/>
                      <a:r>
                        <a:rPr lang="en-US" sz="1500" u="none" strike="noStrike">
                          <a:effectLst/>
                        </a:rPr>
                        <a:t>Present</a:t>
                      </a:r>
                      <a:endParaRPr lang="en-US" sz="1500" b="0" i="0" u="none" strike="noStrike">
                        <a:solidFill>
                          <a:srgbClr val="000000"/>
                        </a:solidFill>
                        <a:effectLst/>
                        <a:latin typeface="Calibri" panose="020F0502020204030204" pitchFamily="34" charset="0"/>
                      </a:endParaRPr>
                    </a:p>
                  </a:txBody>
                  <a:tcPr marL="6111" marR="6111" marT="24439" marB="24439" anchor="b"/>
                </a:tc>
                <a:tc>
                  <a:txBody>
                    <a:bodyPr/>
                    <a:lstStyle/>
                    <a:p>
                      <a:pPr algn="ctr" fontAlgn="b"/>
                      <a:r>
                        <a:rPr lang="en-US" sz="1500" u="none" strike="noStrike">
                          <a:effectLst/>
                        </a:rPr>
                        <a:t>N/A</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When a student is tardy due to a bus route being late or a bus maintenance issue.</a:t>
                      </a:r>
                      <a:endParaRPr lang="en-US" sz="1500" b="0" i="0" u="none" strike="noStrike">
                        <a:solidFill>
                          <a:srgbClr val="000000"/>
                        </a:solidFill>
                        <a:effectLst/>
                        <a:latin typeface="Calibri" panose="020F0502020204030204" pitchFamily="34" charset="0"/>
                      </a:endParaRPr>
                    </a:p>
                  </a:txBody>
                  <a:tcPr marL="6111" marR="6111" marT="6111" marB="0" anchor="b"/>
                </a:tc>
                <a:extLst>
                  <a:ext uri="{0D108BD9-81ED-4DB2-BD59-A6C34878D82A}">
                    <a16:rowId xmlns:a16="http://schemas.microsoft.com/office/drawing/2014/main" val="1812998364"/>
                  </a:ext>
                </a:extLst>
              </a:tr>
              <a:tr h="453151">
                <a:tc>
                  <a:txBody>
                    <a:bodyPr/>
                    <a:lstStyle/>
                    <a:p>
                      <a:pPr algn="l" fontAlgn="b"/>
                      <a:r>
                        <a:rPr lang="en-US" sz="1500" u="none" strike="noStrike">
                          <a:effectLst/>
                        </a:rPr>
                        <a:t>SC-UTRD</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Unexcused Tardy</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Present</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ctr" fontAlgn="b"/>
                      <a:r>
                        <a:rPr lang="en-US" sz="1500" u="none" strike="noStrike">
                          <a:effectLst/>
                        </a:rPr>
                        <a:t>N/A</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A student is tardy with out an excuse or has been excessively tardy which is outlined by the school attendance policy.</a:t>
                      </a:r>
                      <a:endParaRPr lang="en-US" sz="1500" b="0" i="0" u="none" strike="noStrike">
                        <a:solidFill>
                          <a:srgbClr val="000000"/>
                        </a:solidFill>
                        <a:effectLst/>
                        <a:latin typeface="Calibri" panose="020F0502020204030204" pitchFamily="34" charset="0"/>
                      </a:endParaRPr>
                    </a:p>
                  </a:txBody>
                  <a:tcPr marL="6111" marR="6111" marT="6111" marB="0" anchor="b"/>
                </a:tc>
                <a:extLst>
                  <a:ext uri="{0D108BD9-81ED-4DB2-BD59-A6C34878D82A}">
                    <a16:rowId xmlns:a16="http://schemas.microsoft.com/office/drawing/2014/main" val="1906654900"/>
                  </a:ext>
                </a:extLst>
              </a:tr>
              <a:tr h="484747">
                <a:tc>
                  <a:txBody>
                    <a:bodyPr/>
                    <a:lstStyle/>
                    <a:p>
                      <a:pPr algn="l" fontAlgn="b"/>
                      <a:r>
                        <a:rPr lang="en-US" sz="1500" u="none" strike="noStrike">
                          <a:effectLst/>
                        </a:rPr>
                        <a:t>SC-HMBD</a:t>
                      </a:r>
                      <a:endParaRPr lang="en-US" sz="1500" b="0" i="0" u="none" strike="noStrike">
                        <a:solidFill>
                          <a:srgbClr val="000000"/>
                        </a:solidFill>
                        <a:effectLst/>
                        <a:latin typeface="Calibri" panose="020F0502020204030204" pitchFamily="34" charset="0"/>
                      </a:endParaRPr>
                    </a:p>
                  </a:txBody>
                  <a:tcPr marL="6111" marR="6111" marT="24439" marB="24439" anchor="b"/>
                </a:tc>
                <a:tc>
                  <a:txBody>
                    <a:bodyPr/>
                    <a:lstStyle/>
                    <a:p>
                      <a:pPr algn="l" fontAlgn="b"/>
                      <a:r>
                        <a:rPr lang="en-US" sz="1500" u="none" strike="noStrike">
                          <a:effectLst/>
                        </a:rPr>
                        <a:t>Homebound</a:t>
                      </a:r>
                      <a:endParaRPr lang="en-US" sz="1500" b="0" i="0" u="none" strike="noStrike">
                        <a:solidFill>
                          <a:srgbClr val="000000"/>
                        </a:solidFill>
                        <a:effectLst/>
                        <a:latin typeface="Calibri" panose="020F0502020204030204" pitchFamily="34" charset="0"/>
                      </a:endParaRPr>
                    </a:p>
                  </a:txBody>
                  <a:tcPr marL="6111" marR="6111" marT="24439" marB="24439" anchor="b"/>
                </a:tc>
                <a:tc>
                  <a:txBody>
                    <a:bodyPr/>
                    <a:lstStyle/>
                    <a:p>
                      <a:pPr algn="l" fontAlgn="b"/>
                      <a:r>
                        <a:rPr lang="en-US" sz="1500" u="none" strike="noStrike">
                          <a:effectLst/>
                        </a:rPr>
                        <a:t>Present</a:t>
                      </a:r>
                      <a:endParaRPr lang="en-US" sz="1500" b="0" i="0" u="none" strike="noStrike">
                        <a:solidFill>
                          <a:srgbClr val="000000"/>
                        </a:solidFill>
                        <a:effectLst/>
                        <a:latin typeface="Calibri" panose="020F0502020204030204" pitchFamily="34" charset="0"/>
                      </a:endParaRPr>
                    </a:p>
                  </a:txBody>
                  <a:tcPr marL="6111" marR="6111" marT="24439" marB="24439" anchor="b"/>
                </a:tc>
                <a:tc>
                  <a:txBody>
                    <a:bodyPr/>
                    <a:lstStyle/>
                    <a:p>
                      <a:pPr algn="ctr" fontAlgn="b"/>
                      <a:r>
                        <a:rPr lang="en-US" sz="1500" u="none" strike="noStrike">
                          <a:effectLst/>
                        </a:rPr>
                        <a:t>N/A</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dirty="0">
                          <a:effectLst/>
                        </a:rPr>
                        <a:t>A student must fill out a form and be approved by the district to assign them the Homebound attendance code in PowerSchool.</a:t>
                      </a:r>
                      <a:endParaRPr lang="en-US" sz="1500" b="0" i="0" u="none" strike="noStrike" dirty="0">
                        <a:solidFill>
                          <a:srgbClr val="000000"/>
                        </a:solidFill>
                        <a:effectLst/>
                        <a:latin typeface="Calibri" panose="020F0502020204030204" pitchFamily="34" charset="0"/>
                      </a:endParaRPr>
                    </a:p>
                  </a:txBody>
                  <a:tcPr marL="6111" marR="6111" marT="6111" marB="0" anchor="b"/>
                </a:tc>
                <a:extLst>
                  <a:ext uri="{0D108BD9-81ED-4DB2-BD59-A6C34878D82A}">
                    <a16:rowId xmlns:a16="http://schemas.microsoft.com/office/drawing/2014/main" val="1260183994"/>
                  </a:ext>
                </a:extLst>
              </a:tr>
              <a:tr h="453151">
                <a:tc>
                  <a:txBody>
                    <a:bodyPr/>
                    <a:lstStyle/>
                    <a:p>
                      <a:pPr algn="l" fontAlgn="b"/>
                      <a:r>
                        <a:rPr lang="en-US" sz="1500" u="none" strike="noStrike">
                          <a:effectLst/>
                        </a:rPr>
                        <a:t>SC-HBSD</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Homebased Instruction</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Present</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ctr" fontAlgn="b"/>
                      <a:r>
                        <a:rPr lang="en-US" sz="1500" u="none" strike="noStrike">
                          <a:effectLst/>
                        </a:rPr>
                        <a:t>N/A</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Homebased instructions has to be defined in a student EIP to use as an attendance code.</a:t>
                      </a:r>
                      <a:endParaRPr lang="en-US" sz="1500" b="0" i="0" u="none" strike="noStrike">
                        <a:solidFill>
                          <a:srgbClr val="000000"/>
                        </a:solidFill>
                        <a:effectLst/>
                        <a:latin typeface="Calibri" panose="020F0502020204030204" pitchFamily="34" charset="0"/>
                      </a:endParaRPr>
                    </a:p>
                  </a:txBody>
                  <a:tcPr marL="6111" marR="6111" marT="6111" marB="0" anchor="b"/>
                </a:tc>
                <a:extLst>
                  <a:ext uri="{0D108BD9-81ED-4DB2-BD59-A6C34878D82A}">
                    <a16:rowId xmlns:a16="http://schemas.microsoft.com/office/drawing/2014/main" val="3063507859"/>
                  </a:ext>
                </a:extLst>
              </a:tr>
              <a:tr h="495917">
                <a:tc>
                  <a:txBody>
                    <a:bodyPr/>
                    <a:lstStyle/>
                    <a:p>
                      <a:pPr algn="l" fontAlgn="b"/>
                      <a:r>
                        <a:rPr lang="en-US" sz="1500" u="none" strike="noStrike">
                          <a:effectLst/>
                        </a:rPr>
                        <a:t>SC-FT</a:t>
                      </a:r>
                      <a:endParaRPr lang="en-US" sz="1500" b="0" i="0" u="none" strike="noStrike">
                        <a:solidFill>
                          <a:srgbClr val="000000"/>
                        </a:solidFill>
                        <a:effectLst/>
                        <a:latin typeface="Calibri" panose="020F0502020204030204" pitchFamily="34" charset="0"/>
                      </a:endParaRPr>
                    </a:p>
                  </a:txBody>
                  <a:tcPr marL="6111" marR="6111" marT="24439" marB="24439" anchor="b"/>
                </a:tc>
                <a:tc>
                  <a:txBody>
                    <a:bodyPr/>
                    <a:lstStyle/>
                    <a:p>
                      <a:pPr algn="l" fontAlgn="b"/>
                      <a:r>
                        <a:rPr lang="en-US" sz="1500" u="none" strike="noStrike">
                          <a:effectLst/>
                        </a:rPr>
                        <a:t>Field Trip/School Activity</a:t>
                      </a:r>
                      <a:endParaRPr lang="en-US" sz="1500" b="0" i="0" u="none" strike="noStrike">
                        <a:solidFill>
                          <a:srgbClr val="000000"/>
                        </a:solidFill>
                        <a:effectLst/>
                        <a:latin typeface="Calibri" panose="020F0502020204030204" pitchFamily="34" charset="0"/>
                      </a:endParaRPr>
                    </a:p>
                  </a:txBody>
                  <a:tcPr marL="6111" marR="6111" marT="24439" marB="24439" anchor="b"/>
                </a:tc>
                <a:tc>
                  <a:txBody>
                    <a:bodyPr/>
                    <a:lstStyle/>
                    <a:p>
                      <a:pPr algn="l" fontAlgn="b"/>
                      <a:r>
                        <a:rPr lang="en-US" sz="1500" u="none" strike="noStrike">
                          <a:effectLst/>
                        </a:rPr>
                        <a:t>Present</a:t>
                      </a:r>
                      <a:endParaRPr lang="en-US" sz="1500" b="0" i="0" u="none" strike="noStrike">
                        <a:solidFill>
                          <a:srgbClr val="000000"/>
                        </a:solidFill>
                        <a:effectLst/>
                        <a:latin typeface="Calibri" panose="020F0502020204030204" pitchFamily="34" charset="0"/>
                      </a:endParaRPr>
                    </a:p>
                  </a:txBody>
                  <a:tcPr marL="6111" marR="6111" marT="24439" marB="24439" anchor="b"/>
                </a:tc>
                <a:tc>
                  <a:txBody>
                    <a:bodyPr/>
                    <a:lstStyle/>
                    <a:p>
                      <a:pPr algn="ctr" fontAlgn="b"/>
                      <a:r>
                        <a:rPr lang="en-US" sz="1500" u="none" strike="noStrike">
                          <a:effectLst/>
                        </a:rPr>
                        <a:t>N/A</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dirty="0">
                          <a:effectLst/>
                        </a:rPr>
                        <a:t>Student misses instructional time at school due to a sponsored school trip.</a:t>
                      </a:r>
                      <a:endParaRPr lang="en-US" sz="1500" b="0" i="0" u="none" strike="noStrike" dirty="0">
                        <a:solidFill>
                          <a:srgbClr val="000000"/>
                        </a:solidFill>
                        <a:effectLst/>
                        <a:latin typeface="Calibri" panose="020F0502020204030204" pitchFamily="34" charset="0"/>
                      </a:endParaRPr>
                    </a:p>
                  </a:txBody>
                  <a:tcPr marL="6111" marR="6111" marT="6111" marB="0" anchor="b"/>
                </a:tc>
                <a:extLst>
                  <a:ext uri="{0D108BD9-81ED-4DB2-BD59-A6C34878D82A}">
                    <a16:rowId xmlns:a16="http://schemas.microsoft.com/office/drawing/2014/main" val="2761504248"/>
                  </a:ext>
                </a:extLst>
              </a:tr>
            </a:tbl>
          </a:graphicData>
        </a:graphic>
      </p:graphicFrame>
    </p:spTree>
    <p:extLst>
      <p:ext uri="{BB962C8B-B14F-4D97-AF65-F5344CB8AC3E}">
        <p14:creationId xmlns:p14="http://schemas.microsoft.com/office/powerpoint/2010/main" val="3879292712"/>
      </p:ext>
    </p:extLst>
  </p:cSld>
  <p:clrMapOvr>
    <a:masterClrMapping/>
  </p:clrMapOvr>
  <mc:AlternateContent xmlns:mc="http://schemas.openxmlformats.org/markup-compatibility/2006" xmlns:p14="http://schemas.microsoft.com/office/powerpoint/2010/main">
    <mc:Choice Requires="p14">
      <p:transition p14:dur="0" advTm="89350"/>
    </mc:Choice>
    <mc:Fallback xmlns="">
      <p:transition advTm="89350"/>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l="-1000" r="-1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35F8F6B-8F65-44EC-8379-30D6E9135C4C}"/>
              </a:ext>
            </a:extLst>
          </p:cNvPr>
          <p:cNvSpPr>
            <a:spLocks noGrp="1"/>
          </p:cNvSpPr>
          <p:nvPr>
            <p:ph type="title"/>
          </p:nvPr>
        </p:nvSpPr>
        <p:spPr>
          <a:xfrm>
            <a:off x="1797666" y="323243"/>
            <a:ext cx="8596668" cy="714103"/>
          </a:xfrm>
        </p:spPr>
        <p:txBody>
          <a:bodyPr>
            <a:normAutofit fontScale="90000"/>
          </a:bodyPr>
          <a:lstStyle/>
          <a:p>
            <a:r>
              <a:rPr lang="en-US" dirty="0"/>
              <a:t>Attendance Codes</a:t>
            </a:r>
            <a:br>
              <a:rPr lang="en-US" dirty="0"/>
            </a:br>
            <a:endParaRPr lang="en-US" dirty="0"/>
          </a:p>
        </p:txBody>
      </p:sp>
      <p:graphicFrame>
        <p:nvGraphicFramePr>
          <p:cNvPr id="5" name="Table 4">
            <a:extLst>
              <a:ext uri="{FF2B5EF4-FFF2-40B4-BE49-F238E27FC236}">
                <a16:creationId xmlns:a16="http://schemas.microsoft.com/office/drawing/2014/main" id="{7FDB55AA-749B-4669-A2E1-0D7B8CFAD655}"/>
              </a:ext>
            </a:extLst>
          </p:cNvPr>
          <p:cNvGraphicFramePr>
            <a:graphicFrameLocks noGrp="1"/>
          </p:cNvGraphicFramePr>
          <p:nvPr/>
        </p:nvGraphicFramePr>
        <p:xfrm>
          <a:off x="329185" y="1389888"/>
          <a:ext cx="11484865" cy="4966255"/>
        </p:xfrm>
        <a:graphic>
          <a:graphicData uri="http://schemas.openxmlformats.org/drawingml/2006/table">
            <a:tbl>
              <a:tblPr>
                <a:tableStyleId>{5C22544A-7EE6-4342-B048-85BDC9FD1C3A}</a:tableStyleId>
              </a:tblPr>
              <a:tblGrid>
                <a:gridCol w="813816">
                  <a:extLst>
                    <a:ext uri="{9D8B030D-6E8A-4147-A177-3AD203B41FA5}">
                      <a16:colId xmlns:a16="http://schemas.microsoft.com/office/drawing/2014/main" val="3546077263"/>
                    </a:ext>
                  </a:extLst>
                </a:gridCol>
                <a:gridCol w="1891701">
                  <a:extLst>
                    <a:ext uri="{9D8B030D-6E8A-4147-A177-3AD203B41FA5}">
                      <a16:colId xmlns:a16="http://schemas.microsoft.com/office/drawing/2014/main" val="649879324"/>
                    </a:ext>
                  </a:extLst>
                </a:gridCol>
                <a:gridCol w="741771">
                  <a:extLst>
                    <a:ext uri="{9D8B030D-6E8A-4147-A177-3AD203B41FA5}">
                      <a16:colId xmlns:a16="http://schemas.microsoft.com/office/drawing/2014/main" val="3775331284"/>
                    </a:ext>
                  </a:extLst>
                </a:gridCol>
                <a:gridCol w="1819656">
                  <a:extLst>
                    <a:ext uri="{9D8B030D-6E8A-4147-A177-3AD203B41FA5}">
                      <a16:colId xmlns:a16="http://schemas.microsoft.com/office/drawing/2014/main" val="96179611"/>
                    </a:ext>
                  </a:extLst>
                </a:gridCol>
                <a:gridCol w="6217921">
                  <a:extLst>
                    <a:ext uri="{9D8B030D-6E8A-4147-A177-3AD203B41FA5}">
                      <a16:colId xmlns:a16="http://schemas.microsoft.com/office/drawing/2014/main" val="2380432377"/>
                    </a:ext>
                  </a:extLst>
                </a:gridCol>
              </a:tblGrid>
              <a:tr h="517491">
                <a:tc>
                  <a:txBody>
                    <a:bodyPr/>
                    <a:lstStyle/>
                    <a:p>
                      <a:pPr algn="l" fontAlgn="b"/>
                      <a:r>
                        <a:rPr lang="en-US" sz="1500" b="1" u="none" strike="noStrike">
                          <a:effectLst/>
                        </a:rPr>
                        <a:t>Code</a:t>
                      </a:r>
                      <a:endParaRPr lang="en-US" sz="1500" b="1"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b="1" u="none" strike="noStrike">
                          <a:effectLst/>
                        </a:rPr>
                        <a:t>Description</a:t>
                      </a:r>
                      <a:endParaRPr lang="en-US" sz="1500" b="1"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b="1" u="none" strike="noStrike">
                          <a:effectLst/>
                        </a:rPr>
                        <a:t>Present/Absent</a:t>
                      </a:r>
                      <a:endParaRPr lang="en-US" sz="1500" b="1" i="0" u="none" strike="noStrike">
                        <a:solidFill>
                          <a:srgbClr val="000000"/>
                        </a:solidFill>
                        <a:effectLst/>
                        <a:latin typeface="Calibri" panose="020F0502020204030204" pitchFamily="34" charset="0"/>
                      </a:endParaRPr>
                    </a:p>
                  </a:txBody>
                  <a:tcPr marL="6111" marR="6111" marT="6111" marB="0" anchor="b"/>
                </a:tc>
                <a:tc>
                  <a:txBody>
                    <a:bodyPr/>
                    <a:lstStyle/>
                    <a:p>
                      <a:pPr algn="ctr" fontAlgn="b"/>
                      <a:r>
                        <a:rPr lang="en-US" sz="1500" b="1" u="none" strike="noStrike">
                          <a:effectLst/>
                        </a:rPr>
                        <a:t>Excused/Unexcused Absences</a:t>
                      </a:r>
                      <a:endParaRPr lang="en-US" sz="1500" b="1"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b="1" u="none" strike="noStrike" dirty="0">
                          <a:effectLst/>
                        </a:rPr>
                        <a:t>Detailed Descriptions </a:t>
                      </a:r>
                      <a:endParaRPr lang="en-US" sz="1500" b="1" i="0" u="none" strike="noStrike" dirty="0">
                        <a:solidFill>
                          <a:srgbClr val="000000"/>
                        </a:solidFill>
                        <a:effectLst/>
                        <a:latin typeface="Calibri" panose="020F0502020204030204" pitchFamily="34" charset="0"/>
                      </a:endParaRPr>
                    </a:p>
                  </a:txBody>
                  <a:tcPr marL="6111" marR="6111" marT="6111" marB="0" anchor="b"/>
                </a:tc>
                <a:extLst>
                  <a:ext uri="{0D108BD9-81ED-4DB2-BD59-A6C34878D82A}">
                    <a16:rowId xmlns:a16="http://schemas.microsoft.com/office/drawing/2014/main" val="1803716975"/>
                  </a:ext>
                </a:extLst>
              </a:tr>
              <a:tr h="453151">
                <a:tc>
                  <a:txBody>
                    <a:bodyPr/>
                    <a:lstStyle/>
                    <a:p>
                      <a:pPr algn="l" fontAlgn="b"/>
                      <a:r>
                        <a:rPr lang="en-US" sz="1500" u="none" strike="noStrike">
                          <a:effectLst/>
                        </a:rPr>
                        <a:t>SC-REL</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Religious</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Absent</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ctr" fontAlgn="b"/>
                      <a:r>
                        <a:rPr lang="en-US" sz="1500" u="none" strike="noStrike">
                          <a:effectLst/>
                        </a:rPr>
                        <a:t>Excused</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dirty="0">
                          <a:effectLst/>
                        </a:rPr>
                        <a:t>Student is absent due to a recognized religious holiday of the student’s faith.</a:t>
                      </a:r>
                      <a:endParaRPr lang="en-US" sz="1500" b="0" i="0" u="none" strike="noStrike" dirty="0">
                        <a:solidFill>
                          <a:srgbClr val="000000"/>
                        </a:solidFill>
                        <a:effectLst/>
                        <a:latin typeface="Calibri" panose="020F0502020204030204" pitchFamily="34" charset="0"/>
                      </a:endParaRPr>
                    </a:p>
                  </a:txBody>
                  <a:tcPr marL="6111" marR="6111" marT="6111" marB="0" anchor="b"/>
                </a:tc>
                <a:extLst>
                  <a:ext uri="{0D108BD9-81ED-4DB2-BD59-A6C34878D82A}">
                    <a16:rowId xmlns:a16="http://schemas.microsoft.com/office/drawing/2014/main" val="579715665"/>
                  </a:ext>
                </a:extLst>
              </a:tr>
              <a:tr h="495917">
                <a:tc>
                  <a:txBody>
                    <a:bodyPr/>
                    <a:lstStyle/>
                    <a:p>
                      <a:pPr algn="l" fontAlgn="b"/>
                      <a:r>
                        <a:rPr lang="en-US" sz="1500" u="none" strike="noStrike">
                          <a:effectLst/>
                        </a:rPr>
                        <a:t>SC-OSS</a:t>
                      </a:r>
                      <a:endParaRPr lang="en-US" sz="1500" b="0" i="0" u="none" strike="noStrike">
                        <a:solidFill>
                          <a:srgbClr val="000000"/>
                        </a:solidFill>
                        <a:effectLst/>
                        <a:latin typeface="Calibri" panose="020F0502020204030204" pitchFamily="34" charset="0"/>
                      </a:endParaRPr>
                    </a:p>
                  </a:txBody>
                  <a:tcPr marL="6111" marR="6111" marT="24439" marB="24439" anchor="b"/>
                </a:tc>
                <a:tc>
                  <a:txBody>
                    <a:bodyPr/>
                    <a:lstStyle/>
                    <a:p>
                      <a:pPr algn="l" fontAlgn="b"/>
                      <a:r>
                        <a:rPr lang="en-US" sz="1500" u="none" strike="noStrike">
                          <a:effectLst/>
                        </a:rPr>
                        <a:t>Out of School Suspension (OSS)</a:t>
                      </a:r>
                      <a:endParaRPr lang="en-US" sz="1500" b="0" i="0" u="none" strike="noStrike">
                        <a:solidFill>
                          <a:srgbClr val="000000"/>
                        </a:solidFill>
                        <a:effectLst/>
                        <a:latin typeface="Calibri" panose="020F0502020204030204" pitchFamily="34" charset="0"/>
                      </a:endParaRPr>
                    </a:p>
                  </a:txBody>
                  <a:tcPr marL="6111" marR="6111" marT="24439" marB="24439" anchor="b"/>
                </a:tc>
                <a:tc>
                  <a:txBody>
                    <a:bodyPr/>
                    <a:lstStyle/>
                    <a:p>
                      <a:pPr algn="l" fontAlgn="b"/>
                      <a:r>
                        <a:rPr lang="en-US" sz="1500" u="none" strike="noStrike">
                          <a:effectLst/>
                        </a:rPr>
                        <a:t>Absent</a:t>
                      </a:r>
                      <a:endParaRPr lang="en-US" sz="1500" b="0" i="0" u="none" strike="noStrike">
                        <a:solidFill>
                          <a:srgbClr val="000000"/>
                        </a:solidFill>
                        <a:effectLst/>
                        <a:latin typeface="Calibri" panose="020F0502020204030204" pitchFamily="34" charset="0"/>
                      </a:endParaRPr>
                    </a:p>
                  </a:txBody>
                  <a:tcPr marL="6111" marR="6111" marT="24439" marB="24439" anchor="b"/>
                </a:tc>
                <a:tc>
                  <a:txBody>
                    <a:bodyPr/>
                    <a:lstStyle/>
                    <a:p>
                      <a:pPr algn="ctr" fontAlgn="b"/>
                      <a:r>
                        <a:rPr lang="en-US" sz="1500" u="none" strike="noStrike">
                          <a:effectLst/>
                        </a:rPr>
                        <a:t>Excused</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dirty="0">
                          <a:effectLst/>
                        </a:rPr>
                        <a:t>Student must serve a suspension off school property.</a:t>
                      </a:r>
                      <a:endParaRPr lang="en-US" sz="1500" b="0" i="0" u="none" strike="noStrike" dirty="0">
                        <a:solidFill>
                          <a:srgbClr val="000000"/>
                        </a:solidFill>
                        <a:effectLst/>
                        <a:latin typeface="Calibri" panose="020F0502020204030204" pitchFamily="34" charset="0"/>
                      </a:endParaRPr>
                    </a:p>
                  </a:txBody>
                  <a:tcPr marL="6111" marR="6111" marT="6111" marB="0" anchor="b"/>
                </a:tc>
                <a:extLst>
                  <a:ext uri="{0D108BD9-81ED-4DB2-BD59-A6C34878D82A}">
                    <a16:rowId xmlns:a16="http://schemas.microsoft.com/office/drawing/2014/main" val="1223277393"/>
                  </a:ext>
                </a:extLst>
              </a:tr>
              <a:tr h="453151">
                <a:tc>
                  <a:txBody>
                    <a:bodyPr/>
                    <a:lstStyle/>
                    <a:p>
                      <a:pPr algn="l" fontAlgn="b"/>
                      <a:r>
                        <a:rPr lang="en-US" sz="1500" u="none" strike="noStrike">
                          <a:effectLst/>
                        </a:rPr>
                        <a:t>SC-WTHR</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Weather</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Absent</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ctr" fontAlgn="b"/>
                      <a:r>
                        <a:rPr lang="en-US" sz="1500" u="none" strike="noStrike">
                          <a:effectLst/>
                        </a:rPr>
                        <a:t>Excused</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Student is absent from school due to inclement weather.</a:t>
                      </a:r>
                      <a:endParaRPr lang="en-US" sz="1500" b="0" i="0" u="none" strike="noStrike">
                        <a:solidFill>
                          <a:srgbClr val="000000"/>
                        </a:solidFill>
                        <a:effectLst/>
                        <a:latin typeface="Calibri" panose="020F0502020204030204" pitchFamily="34" charset="0"/>
                      </a:endParaRPr>
                    </a:p>
                  </a:txBody>
                  <a:tcPr marL="6111" marR="6111" marT="6111" marB="0" anchor="b"/>
                </a:tc>
                <a:extLst>
                  <a:ext uri="{0D108BD9-81ED-4DB2-BD59-A6C34878D82A}">
                    <a16:rowId xmlns:a16="http://schemas.microsoft.com/office/drawing/2014/main" val="594425979"/>
                  </a:ext>
                </a:extLst>
              </a:tr>
              <a:tr h="331195">
                <a:tc>
                  <a:txBody>
                    <a:bodyPr/>
                    <a:lstStyle/>
                    <a:p>
                      <a:pPr algn="l" fontAlgn="b"/>
                      <a:r>
                        <a:rPr lang="en-US" sz="1500" u="none" strike="noStrike">
                          <a:effectLst/>
                        </a:rPr>
                        <a:t>SC-LEG</a:t>
                      </a:r>
                      <a:endParaRPr lang="en-US" sz="1500" b="0" i="0" u="none" strike="noStrike">
                        <a:solidFill>
                          <a:srgbClr val="000000"/>
                        </a:solidFill>
                        <a:effectLst/>
                        <a:latin typeface="Calibri" panose="020F0502020204030204" pitchFamily="34" charset="0"/>
                      </a:endParaRPr>
                    </a:p>
                  </a:txBody>
                  <a:tcPr marL="6111" marR="6111" marT="24439" marB="24439" anchor="b"/>
                </a:tc>
                <a:tc>
                  <a:txBody>
                    <a:bodyPr/>
                    <a:lstStyle/>
                    <a:p>
                      <a:pPr algn="l" fontAlgn="b"/>
                      <a:r>
                        <a:rPr lang="en-US" sz="1500" u="none" strike="noStrike">
                          <a:effectLst/>
                        </a:rPr>
                        <a:t>Legal/Court</a:t>
                      </a:r>
                      <a:endParaRPr lang="en-US" sz="1500" b="0" i="0" u="none" strike="noStrike">
                        <a:solidFill>
                          <a:srgbClr val="000000"/>
                        </a:solidFill>
                        <a:effectLst/>
                        <a:latin typeface="Calibri" panose="020F0502020204030204" pitchFamily="34" charset="0"/>
                      </a:endParaRPr>
                    </a:p>
                  </a:txBody>
                  <a:tcPr marL="6111" marR="6111" marT="24439" marB="24439" anchor="b"/>
                </a:tc>
                <a:tc>
                  <a:txBody>
                    <a:bodyPr/>
                    <a:lstStyle/>
                    <a:p>
                      <a:pPr algn="l" fontAlgn="b"/>
                      <a:r>
                        <a:rPr lang="en-US" sz="1500" u="none" strike="noStrike">
                          <a:effectLst/>
                        </a:rPr>
                        <a:t>Absent</a:t>
                      </a:r>
                      <a:endParaRPr lang="en-US" sz="1500" b="0" i="0" u="none" strike="noStrike">
                        <a:solidFill>
                          <a:srgbClr val="000000"/>
                        </a:solidFill>
                        <a:effectLst/>
                        <a:latin typeface="Calibri" panose="020F0502020204030204" pitchFamily="34" charset="0"/>
                      </a:endParaRPr>
                    </a:p>
                  </a:txBody>
                  <a:tcPr marL="6111" marR="6111" marT="24439" marB="24439" anchor="b"/>
                </a:tc>
                <a:tc>
                  <a:txBody>
                    <a:bodyPr/>
                    <a:lstStyle/>
                    <a:p>
                      <a:pPr algn="ctr" fontAlgn="b"/>
                      <a:r>
                        <a:rPr lang="en-US" sz="1500" u="none" strike="noStrike">
                          <a:effectLst/>
                        </a:rPr>
                        <a:t>Excused</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Student is absent from school to attend a judicial hearing or commitment. </a:t>
                      </a:r>
                      <a:endParaRPr lang="en-US" sz="1500" b="0" i="0" u="none" strike="noStrike">
                        <a:solidFill>
                          <a:srgbClr val="000000"/>
                        </a:solidFill>
                        <a:effectLst/>
                        <a:latin typeface="Calibri" panose="020F0502020204030204" pitchFamily="34" charset="0"/>
                      </a:endParaRPr>
                    </a:p>
                  </a:txBody>
                  <a:tcPr marL="6111" marR="6111" marT="6111" marB="0" anchor="b"/>
                </a:tc>
                <a:extLst>
                  <a:ext uri="{0D108BD9-81ED-4DB2-BD59-A6C34878D82A}">
                    <a16:rowId xmlns:a16="http://schemas.microsoft.com/office/drawing/2014/main" val="1460770957"/>
                  </a:ext>
                </a:extLst>
              </a:tr>
              <a:tr h="453151">
                <a:tc>
                  <a:txBody>
                    <a:bodyPr/>
                    <a:lstStyle/>
                    <a:p>
                      <a:pPr algn="l" fontAlgn="b"/>
                      <a:r>
                        <a:rPr lang="en-US" sz="1500" u="none" strike="noStrike">
                          <a:effectLst/>
                        </a:rPr>
                        <a:t>SC-COL</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College Visit</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Present</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ctr" fontAlgn="b"/>
                      <a:r>
                        <a:rPr lang="en-US" sz="1500" u="none" strike="noStrike">
                          <a:effectLst/>
                        </a:rPr>
                        <a:t>N/A</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Student gets principal approval to be absent from school to visit a secondary learning institution.  </a:t>
                      </a:r>
                      <a:endParaRPr lang="en-US" sz="1500" b="0" i="0" u="none" strike="noStrike">
                        <a:solidFill>
                          <a:srgbClr val="000000"/>
                        </a:solidFill>
                        <a:effectLst/>
                        <a:latin typeface="Calibri" panose="020F0502020204030204" pitchFamily="34" charset="0"/>
                      </a:endParaRPr>
                    </a:p>
                  </a:txBody>
                  <a:tcPr marL="6111" marR="6111" marT="6111" marB="0" anchor="b"/>
                </a:tc>
                <a:extLst>
                  <a:ext uri="{0D108BD9-81ED-4DB2-BD59-A6C34878D82A}">
                    <a16:rowId xmlns:a16="http://schemas.microsoft.com/office/drawing/2014/main" val="2142114045"/>
                  </a:ext>
                </a:extLst>
              </a:tr>
              <a:tr h="719437">
                <a:tc>
                  <a:txBody>
                    <a:bodyPr/>
                    <a:lstStyle/>
                    <a:p>
                      <a:pPr algn="l" fontAlgn="b"/>
                      <a:r>
                        <a:rPr lang="en-US" sz="1500" u="none" strike="noStrike">
                          <a:effectLst/>
                        </a:rPr>
                        <a:t>SC-REC</a:t>
                      </a:r>
                      <a:endParaRPr lang="en-US" sz="1500" b="0" i="0" u="none" strike="noStrike">
                        <a:solidFill>
                          <a:srgbClr val="000000"/>
                        </a:solidFill>
                        <a:effectLst/>
                        <a:latin typeface="Calibri" panose="020F0502020204030204" pitchFamily="34" charset="0"/>
                      </a:endParaRPr>
                    </a:p>
                  </a:txBody>
                  <a:tcPr marL="6111" marR="6111" marT="24439" marB="24439" anchor="b"/>
                </a:tc>
                <a:tc>
                  <a:txBody>
                    <a:bodyPr/>
                    <a:lstStyle/>
                    <a:p>
                      <a:pPr algn="l" fontAlgn="b"/>
                      <a:r>
                        <a:rPr lang="en-US" sz="1500" u="none" strike="noStrike">
                          <a:effectLst/>
                        </a:rPr>
                        <a:t>Attendance Recovery/Saturday Recovery</a:t>
                      </a:r>
                      <a:endParaRPr lang="en-US" sz="1500" b="0" i="0" u="none" strike="noStrike">
                        <a:solidFill>
                          <a:srgbClr val="000000"/>
                        </a:solidFill>
                        <a:effectLst/>
                        <a:latin typeface="Calibri" panose="020F0502020204030204" pitchFamily="34" charset="0"/>
                      </a:endParaRPr>
                    </a:p>
                  </a:txBody>
                  <a:tcPr marL="6111" marR="6111" marT="24439" marB="24439" anchor="b"/>
                </a:tc>
                <a:tc>
                  <a:txBody>
                    <a:bodyPr/>
                    <a:lstStyle/>
                    <a:p>
                      <a:pPr algn="l" fontAlgn="b"/>
                      <a:r>
                        <a:rPr lang="en-US" sz="1500" u="none" strike="noStrike">
                          <a:effectLst/>
                        </a:rPr>
                        <a:t>Absent</a:t>
                      </a:r>
                      <a:endParaRPr lang="en-US" sz="1500" b="0" i="0" u="none" strike="noStrike">
                        <a:solidFill>
                          <a:srgbClr val="000000"/>
                        </a:solidFill>
                        <a:effectLst/>
                        <a:latin typeface="Calibri" panose="020F0502020204030204" pitchFamily="34" charset="0"/>
                      </a:endParaRPr>
                    </a:p>
                  </a:txBody>
                  <a:tcPr marL="6111" marR="6111" marT="24439" marB="24439" anchor="b"/>
                </a:tc>
                <a:tc>
                  <a:txBody>
                    <a:bodyPr/>
                    <a:lstStyle/>
                    <a:p>
                      <a:pPr algn="ctr" fontAlgn="b"/>
                      <a:r>
                        <a:rPr lang="en-US" sz="1500" u="none" strike="noStrike">
                          <a:effectLst/>
                        </a:rPr>
                        <a:t>Excused</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dirty="0">
                          <a:effectLst/>
                        </a:rPr>
                        <a:t>Student was absent for a high school credit course but meets the requirement to make up the credit hours.</a:t>
                      </a:r>
                      <a:endParaRPr lang="en-US" sz="1500" b="0" i="0" u="none" strike="noStrike" dirty="0">
                        <a:solidFill>
                          <a:srgbClr val="000000"/>
                        </a:solidFill>
                        <a:effectLst/>
                        <a:latin typeface="Calibri" panose="020F0502020204030204" pitchFamily="34" charset="0"/>
                      </a:endParaRPr>
                    </a:p>
                  </a:txBody>
                  <a:tcPr marL="6111" marR="6111" marT="6111" marB="0" anchor="b"/>
                </a:tc>
                <a:extLst>
                  <a:ext uri="{0D108BD9-81ED-4DB2-BD59-A6C34878D82A}">
                    <a16:rowId xmlns:a16="http://schemas.microsoft.com/office/drawing/2014/main" val="1662607262"/>
                  </a:ext>
                </a:extLst>
              </a:tr>
              <a:tr h="517491">
                <a:tc>
                  <a:txBody>
                    <a:bodyPr/>
                    <a:lstStyle/>
                    <a:p>
                      <a:pPr algn="l" fontAlgn="b"/>
                      <a:r>
                        <a:rPr lang="en-US" sz="1500" u="none" strike="noStrike">
                          <a:effectLst/>
                        </a:rPr>
                        <a:t>SC-ONST</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On Site Services</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Present</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ctr" fontAlgn="b"/>
                      <a:r>
                        <a:rPr lang="en-US" sz="1500" u="none" strike="noStrike">
                          <a:effectLst/>
                        </a:rPr>
                        <a:t>N/A</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dirty="0">
                          <a:effectLst/>
                        </a:rPr>
                        <a:t>Student is on school property, but they are not participating in their normal instructional learning/seat time. Ex. Testing in another room.</a:t>
                      </a:r>
                      <a:endParaRPr lang="en-US" sz="1500" b="0" i="0" u="none" strike="noStrike" dirty="0">
                        <a:solidFill>
                          <a:srgbClr val="000000"/>
                        </a:solidFill>
                        <a:effectLst/>
                        <a:latin typeface="Calibri" panose="020F0502020204030204" pitchFamily="34" charset="0"/>
                      </a:endParaRPr>
                    </a:p>
                  </a:txBody>
                  <a:tcPr marL="6111" marR="6111" marT="6111" marB="0" anchor="b"/>
                </a:tc>
                <a:extLst>
                  <a:ext uri="{0D108BD9-81ED-4DB2-BD59-A6C34878D82A}">
                    <a16:rowId xmlns:a16="http://schemas.microsoft.com/office/drawing/2014/main" val="1893565376"/>
                  </a:ext>
                </a:extLst>
              </a:tr>
              <a:tr h="495917">
                <a:tc>
                  <a:txBody>
                    <a:bodyPr/>
                    <a:lstStyle/>
                    <a:p>
                      <a:pPr algn="l" fontAlgn="b"/>
                      <a:r>
                        <a:rPr lang="en-US" sz="1500" u="none" strike="noStrike">
                          <a:effectLst/>
                        </a:rPr>
                        <a:t>SC-ISS</a:t>
                      </a:r>
                      <a:endParaRPr lang="en-US" sz="1500" b="0" i="0" u="none" strike="noStrike">
                        <a:solidFill>
                          <a:srgbClr val="000000"/>
                        </a:solidFill>
                        <a:effectLst/>
                        <a:latin typeface="Calibri" panose="020F0502020204030204" pitchFamily="34" charset="0"/>
                      </a:endParaRPr>
                    </a:p>
                  </a:txBody>
                  <a:tcPr marL="6111" marR="6111" marT="24439" marB="24439" anchor="b"/>
                </a:tc>
                <a:tc>
                  <a:txBody>
                    <a:bodyPr/>
                    <a:lstStyle/>
                    <a:p>
                      <a:pPr algn="l" fontAlgn="b"/>
                      <a:r>
                        <a:rPr lang="en-US" sz="1500" u="none" strike="noStrike">
                          <a:effectLst/>
                        </a:rPr>
                        <a:t>In School Suspension (ISS)</a:t>
                      </a:r>
                      <a:endParaRPr lang="en-US" sz="1500" b="0" i="0" u="none" strike="noStrike">
                        <a:solidFill>
                          <a:srgbClr val="000000"/>
                        </a:solidFill>
                        <a:effectLst/>
                        <a:latin typeface="Calibri" panose="020F0502020204030204" pitchFamily="34" charset="0"/>
                      </a:endParaRPr>
                    </a:p>
                  </a:txBody>
                  <a:tcPr marL="6111" marR="6111" marT="24439" marB="24439" anchor="b"/>
                </a:tc>
                <a:tc>
                  <a:txBody>
                    <a:bodyPr/>
                    <a:lstStyle/>
                    <a:p>
                      <a:pPr algn="l" fontAlgn="b"/>
                      <a:r>
                        <a:rPr lang="en-US" sz="1500" u="none" strike="noStrike">
                          <a:effectLst/>
                        </a:rPr>
                        <a:t>Present</a:t>
                      </a:r>
                      <a:endParaRPr lang="en-US" sz="1500" b="0" i="0" u="none" strike="noStrike">
                        <a:solidFill>
                          <a:srgbClr val="000000"/>
                        </a:solidFill>
                        <a:effectLst/>
                        <a:latin typeface="Calibri" panose="020F0502020204030204" pitchFamily="34" charset="0"/>
                      </a:endParaRPr>
                    </a:p>
                  </a:txBody>
                  <a:tcPr marL="6111" marR="6111" marT="24439" marB="24439" anchor="b"/>
                </a:tc>
                <a:tc>
                  <a:txBody>
                    <a:bodyPr/>
                    <a:lstStyle/>
                    <a:p>
                      <a:pPr algn="ctr" fontAlgn="b"/>
                      <a:r>
                        <a:rPr lang="en-US" sz="1500" u="none" strike="noStrike">
                          <a:effectLst/>
                        </a:rPr>
                        <a:t>N/A</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Student has to serve a suspension on school property but outside of normal instructional classes.</a:t>
                      </a:r>
                      <a:endParaRPr lang="en-US" sz="1500" b="0" i="0" u="none" strike="noStrike">
                        <a:solidFill>
                          <a:srgbClr val="000000"/>
                        </a:solidFill>
                        <a:effectLst/>
                        <a:latin typeface="Calibri" panose="020F0502020204030204" pitchFamily="34" charset="0"/>
                      </a:endParaRPr>
                    </a:p>
                  </a:txBody>
                  <a:tcPr marL="6111" marR="6111" marT="6111" marB="0" anchor="b"/>
                </a:tc>
                <a:extLst>
                  <a:ext uri="{0D108BD9-81ED-4DB2-BD59-A6C34878D82A}">
                    <a16:rowId xmlns:a16="http://schemas.microsoft.com/office/drawing/2014/main" val="3842495887"/>
                  </a:ext>
                </a:extLst>
              </a:tr>
              <a:tr h="453151">
                <a:tc>
                  <a:txBody>
                    <a:bodyPr/>
                    <a:lstStyle/>
                    <a:p>
                      <a:pPr algn="l" fontAlgn="b"/>
                      <a:r>
                        <a:rPr lang="en-US" sz="1500" u="none" strike="noStrike">
                          <a:effectLst/>
                        </a:rPr>
                        <a:t>SC-BRV</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Bereavement/Death in Family</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a:effectLst/>
                        </a:rPr>
                        <a:t>Absent</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ctr" fontAlgn="b"/>
                      <a:r>
                        <a:rPr lang="en-US" sz="1500" u="none" strike="noStrike">
                          <a:effectLst/>
                        </a:rPr>
                        <a:t>Excused</a:t>
                      </a:r>
                      <a:endParaRPr lang="en-US" sz="1500" b="0" i="0" u="none" strike="noStrike">
                        <a:solidFill>
                          <a:srgbClr val="000000"/>
                        </a:solidFill>
                        <a:effectLst/>
                        <a:latin typeface="Calibri" panose="020F0502020204030204" pitchFamily="34" charset="0"/>
                      </a:endParaRPr>
                    </a:p>
                  </a:txBody>
                  <a:tcPr marL="6111" marR="6111" marT="6111" marB="0" anchor="b"/>
                </a:tc>
                <a:tc>
                  <a:txBody>
                    <a:bodyPr/>
                    <a:lstStyle/>
                    <a:p>
                      <a:pPr algn="l" fontAlgn="b"/>
                      <a:r>
                        <a:rPr lang="en-US" sz="1500" u="none" strike="noStrike" dirty="0">
                          <a:effectLst/>
                        </a:rPr>
                        <a:t>Student is absent from school because they had to attend a funeral of a close relative.</a:t>
                      </a:r>
                      <a:endParaRPr lang="en-US" sz="1500" b="0" i="0" u="none" strike="noStrike" dirty="0">
                        <a:solidFill>
                          <a:srgbClr val="000000"/>
                        </a:solidFill>
                        <a:effectLst/>
                        <a:latin typeface="Calibri" panose="020F0502020204030204" pitchFamily="34" charset="0"/>
                      </a:endParaRPr>
                    </a:p>
                  </a:txBody>
                  <a:tcPr marL="6111" marR="6111" marT="6111" marB="0" anchor="b"/>
                </a:tc>
                <a:extLst>
                  <a:ext uri="{0D108BD9-81ED-4DB2-BD59-A6C34878D82A}">
                    <a16:rowId xmlns:a16="http://schemas.microsoft.com/office/drawing/2014/main" val="3044897615"/>
                  </a:ext>
                </a:extLst>
              </a:tr>
            </a:tbl>
          </a:graphicData>
        </a:graphic>
      </p:graphicFrame>
    </p:spTree>
    <p:extLst>
      <p:ext uri="{BB962C8B-B14F-4D97-AF65-F5344CB8AC3E}">
        <p14:creationId xmlns:p14="http://schemas.microsoft.com/office/powerpoint/2010/main" val="1989579937"/>
      </p:ext>
    </p:extLst>
  </p:cSld>
  <p:clrMapOvr>
    <a:masterClrMapping/>
  </p:clrMapOvr>
  <mc:AlternateContent xmlns:mc="http://schemas.openxmlformats.org/markup-compatibility/2006" xmlns:p14="http://schemas.microsoft.com/office/powerpoint/2010/main">
    <mc:Choice Requires="p14">
      <p:transition p14:dur="0" advTm="89350"/>
    </mc:Choice>
    <mc:Fallback xmlns="">
      <p:transition advTm="89350"/>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96DAC541-7B7A-43D3-8B79-37D633B846F1}">
                <asvg:svgBlip xmlns:asvg="http://schemas.microsoft.com/office/drawing/2016/SVG/main" r:embed="rId3"/>
              </a:ext>
            </a:extLst>
          </a:blip>
          <a:srcRect/>
          <a:stretch>
            <a:fillRect l="-1000" r="-1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35F8F6B-8F65-44EC-8379-30D6E9135C4C}"/>
              </a:ext>
            </a:extLst>
          </p:cNvPr>
          <p:cNvSpPr>
            <a:spLocks noGrp="1"/>
          </p:cNvSpPr>
          <p:nvPr>
            <p:ph type="title"/>
          </p:nvPr>
        </p:nvSpPr>
        <p:spPr>
          <a:xfrm>
            <a:off x="1608689" y="286198"/>
            <a:ext cx="8596668" cy="714103"/>
          </a:xfrm>
        </p:spPr>
        <p:txBody>
          <a:bodyPr>
            <a:normAutofit fontScale="90000"/>
          </a:bodyPr>
          <a:lstStyle/>
          <a:p>
            <a:r>
              <a:rPr lang="en-US" dirty="0"/>
              <a:t>Attendance Codes</a:t>
            </a:r>
            <a:br>
              <a:rPr lang="en-US" dirty="0"/>
            </a:br>
            <a:endParaRPr lang="en-US" dirty="0"/>
          </a:p>
        </p:txBody>
      </p:sp>
      <p:graphicFrame>
        <p:nvGraphicFramePr>
          <p:cNvPr id="7" name="Table 6">
            <a:extLst>
              <a:ext uri="{FF2B5EF4-FFF2-40B4-BE49-F238E27FC236}">
                <a16:creationId xmlns:a16="http://schemas.microsoft.com/office/drawing/2014/main" id="{4C7A3C34-C33A-45D7-926A-1064EA500664}"/>
              </a:ext>
            </a:extLst>
          </p:cNvPr>
          <p:cNvGraphicFramePr>
            <a:graphicFrameLocks noGrp="1"/>
          </p:cNvGraphicFramePr>
          <p:nvPr/>
        </p:nvGraphicFramePr>
        <p:xfrm>
          <a:off x="399289" y="935511"/>
          <a:ext cx="11393423" cy="5636294"/>
        </p:xfrm>
        <a:graphic>
          <a:graphicData uri="http://schemas.openxmlformats.org/drawingml/2006/table">
            <a:tbl>
              <a:tblPr>
                <a:tableStyleId>{5C22544A-7EE6-4342-B048-85BDC9FD1C3A}</a:tableStyleId>
              </a:tblPr>
              <a:tblGrid>
                <a:gridCol w="777240">
                  <a:extLst>
                    <a:ext uri="{9D8B030D-6E8A-4147-A177-3AD203B41FA5}">
                      <a16:colId xmlns:a16="http://schemas.microsoft.com/office/drawing/2014/main" val="2223444050"/>
                    </a:ext>
                  </a:extLst>
                </a:gridCol>
                <a:gridCol w="1906736">
                  <a:extLst>
                    <a:ext uri="{9D8B030D-6E8A-4147-A177-3AD203B41FA5}">
                      <a16:colId xmlns:a16="http://schemas.microsoft.com/office/drawing/2014/main" val="1584463327"/>
                    </a:ext>
                  </a:extLst>
                </a:gridCol>
                <a:gridCol w="699304">
                  <a:extLst>
                    <a:ext uri="{9D8B030D-6E8A-4147-A177-3AD203B41FA5}">
                      <a16:colId xmlns:a16="http://schemas.microsoft.com/office/drawing/2014/main" val="3024213267"/>
                    </a:ext>
                  </a:extLst>
                </a:gridCol>
                <a:gridCol w="1883664">
                  <a:extLst>
                    <a:ext uri="{9D8B030D-6E8A-4147-A177-3AD203B41FA5}">
                      <a16:colId xmlns:a16="http://schemas.microsoft.com/office/drawing/2014/main" val="2604873259"/>
                    </a:ext>
                  </a:extLst>
                </a:gridCol>
                <a:gridCol w="6126479">
                  <a:extLst>
                    <a:ext uri="{9D8B030D-6E8A-4147-A177-3AD203B41FA5}">
                      <a16:colId xmlns:a16="http://schemas.microsoft.com/office/drawing/2014/main" val="4291346952"/>
                    </a:ext>
                  </a:extLst>
                </a:gridCol>
              </a:tblGrid>
              <a:tr h="670475">
                <a:tc>
                  <a:txBody>
                    <a:bodyPr/>
                    <a:lstStyle/>
                    <a:p>
                      <a:pPr algn="l" fontAlgn="b"/>
                      <a:r>
                        <a:rPr lang="en-US" sz="1200" b="1" u="none" strike="noStrike" dirty="0">
                          <a:effectLst/>
                          <a:latin typeface="+mn-lt"/>
                        </a:rPr>
                        <a:t>Code</a:t>
                      </a:r>
                      <a:endParaRPr lang="en-US" sz="1200" b="1" i="0" u="none" strike="noStrike" dirty="0">
                        <a:solidFill>
                          <a:srgbClr val="000000"/>
                        </a:solidFill>
                        <a:effectLst/>
                        <a:latin typeface="+mn-lt"/>
                      </a:endParaRPr>
                    </a:p>
                  </a:txBody>
                  <a:tcPr marL="6111" marR="6111" marT="6111" marB="0" anchor="b"/>
                </a:tc>
                <a:tc>
                  <a:txBody>
                    <a:bodyPr/>
                    <a:lstStyle/>
                    <a:p>
                      <a:pPr algn="l" fontAlgn="b"/>
                      <a:r>
                        <a:rPr lang="en-US" sz="1200" b="1" u="none" strike="noStrike" dirty="0">
                          <a:effectLst/>
                          <a:latin typeface="+mn-lt"/>
                        </a:rPr>
                        <a:t>Description</a:t>
                      </a:r>
                      <a:endParaRPr lang="en-US" sz="1200" b="1" i="0" u="none" strike="noStrike" dirty="0">
                        <a:solidFill>
                          <a:srgbClr val="000000"/>
                        </a:solidFill>
                        <a:effectLst/>
                        <a:latin typeface="+mn-lt"/>
                      </a:endParaRPr>
                    </a:p>
                  </a:txBody>
                  <a:tcPr marL="6111" marR="6111" marT="6111" marB="0" anchor="b"/>
                </a:tc>
                <a:tc>
                  <a:txBody>
                    <a:bodyPr/>
                    <a:lstStyle/>
                    <a:p>
                      <a:pPr algn="l" fontAlgn="b"/>
                      <a:r>
                        <a:rPr lang="en-US" sz="1200" b="1" u="none" strike="noStrike" dirty="0">
                          <a:effectLst/>
                          <a:latin typeface="+mn-lt"/>
                        </a:rPr>
                        <a:t>Present/Absent</a:t>
                      </a:r>
                      <a:endParaRPr lang="en-US" sz="1200" b="1" i="0" u="none" strike="noStrike" dirty="0">
                        <a:solidFill>
                          <a:srgbClr val="000000"/>
                        </a:solidFill>
                        <a:effectLst/>
                        <a:latin typeface="+mn-lt"/>
                      </a:endParaRPr>
                    </a:p>
                  </a:txBody>
                  <a:tcPr marL="6111" marR="6111" marT="6111" marB="0" anchor="b"/>
                </a:tc>
                <a:tc>
                  <a:txBody>
                    <a:bodyPr/>
                    <a:lstStyle/>
                    <a:p>
                      <a:pPr algn="ctr" fontAlgn="b"/>
                      <a:r>
                        <a:rPr lang="en-US" sz="1200" b="1" u="none" strike="noStrike" dirty="0">
                          <a:effectLst/>
                          <a:latin typeface="+mn-lt"/>
                        </a:rPr>
                        <a:t>Excused/Unexcused Absences</a:t>
                      </a:r>
                      <a:endParaRPr lang="en-US" sz="1200" b="1" i="0" u="none" strike="noStrike" dirty="0">
                        <a:solidFill>
                          <a:srgbClr val="000000"/>
                        </a:solidFill>
                        <a:effectLst/>
                        <a:latin typeface="+mn-lt"/>
                      </a:endParaRPr>
                    </a:p>
                  </a:txBody>
                  <a:tcPr marL="6111" marR="6111" marT="6111" marB="0" anchor="b"/>
                </a:tc>
                <a:tc>
                  <a:txBody>
                    <a:bodyPr/>
                    <a:lstStyle/>
                    <a:p>
                      <a:pPr algn="l" fontAlgn="b"/>
                      <a:r>
                        <a:rPr lang="en-US" sz="1200" b="1" u="none" strike="noStrike" dirty="0">
                          <a:effectLst/>
                          <a:latin typeface="+mn-lt"/>
                        </a:rPr>
                        <a:t>Detailed Descriptions </a:t>
                      </a:r>
                      <a:endParaRPr lang="en-US" sz="1200" b="1" i="0" u="none" strike="noStrike" dirty="0">
                        <a:solidFill>
                          <a:srgbClr val="000000"/>
                        </a:solidFill>
                        <a:effectLst/>
                        <a:latin typeface="+mn-lt"/>
                      </a:endParaRPr>
                    </a:p>
                  </a:txBody>
                  <a:tcPr marL="6111" marR="6111" marT="6111" marB="0" anchor="b"/>
                </a:tc>
                <a:extLst>
                  <a:ext uri="{0D108BD9-81ED-4DB2-BD59-A6C34878D82A}">
                    <a16:rowId xmlns:a16="http://schemas.microsoft.com/office/drawing/2014/main" val="1683728323"/>
                  </a:ext>
                </a:extLst>
              </a:tr>
              <a:tr h="624840">
                <a:tc>
                  <a:txBody>
                    <a:bodyPr/>
                    <a:lstStyle/>
                    <a:p>
                      <a:pPr algn="l" fontAlgn="b"/>
                      <a:r>
                        <a:rPr lang="en-US" sz="1200" u="none" strike="noStrike">
                          <a:effectLst/>
                          <a:latin typeface="+mn-lt"/>
                        </a:rPr>
                        <a:t>SC-DSML</a:t>
                      </a:r>
                      <a:endParaRPr lang="en-US" sz="1200" b="0" i="0" u="none" strike="noStrike">
                        <a:solidFill>
                          <a:srgbClr val="000000"/>
                        </a:solidFill>
                        <a:effectLst/>
                        <a:latin typeface="+mn-lt"/>
                      </a:endParaRPr>
                    </a:p>
                  </a:txBody>
                  <a:tcPr marL="6111" marR="6111" marT="24439" marB="24439" anchor="b"/>
                </a:tc>
                <a:tc>
                  <a:txBody>
                    <a:bodyPr/>
                    <a:lstStyle/>
                    <a:p>
                      <a:pPr algn="l" fontAlgn="b"/>
                      <a:r>
                        <a:rPr lang="en-US" sz="1200" u="none" strike="noStrike">
                          <a:effectLst/>
                          <a:latin typeface="+mn-lt"/>
                        </a:rPr>
                        <a:t>Dismissal</a:t>
                      </a:r>
                      <a:endParaRPr lang="en-US" sz="1200" b="0" i="0" u="none" strike="noStrike">
                        <a:solidFill>
                          <a:srgbClr val="000000"/>
                        </a:solidFill>
                        <a:effectLst/>
                        <a:latin typeface="+mn-lt"/>
                      </a:endParaRPr>
                    </a:p>
                  </a:txBody>
                  <a:tcPr marL="6111" marR="6111" marT="24439" marB="24439" anchor="b"/>
                </a:tc>
                <a:tc>
                  <a:txBody>
                    <a:bodyPr/>
                    <a:lstStyle/>
                    <a:p>
                      <a:pPr algn="l" fontAlgn="b"/>
                      <a:r>
                        <a:rPr lang="en-US" sz="1200" u="none" strike="noStrike">
                          <a:effectLst/>
                          <a:latin typeface="+mn-lt"/>
                        </a:rPr>
                        <a:t>Absent</a:t>
                      </a:r>
                      <a:endParaRPr lang="en-US" sz="1200" b="0" i="0" u="none" strike="noStrike">
                        <a:solidFill>
                          <a:srgbClr val="000000"/>
                        </a:solidFill>
                        <a:effectLst/>
                        <a:latin typeface="+mn-lt"/>
                      </a:endParaRPr>
                    </a:p>
                  </a:txBody>
                  <a:tcPr marL="6111" marR="6111" marT="24439" marB="24439" anchor="b"/>
                </a:tc>
                <a:tc>
                  <a:txBody>
                    <a:bodyPr/>
                    <a:lstStyle/>
                    <a:p>
                      <a:pPr algn="ctr" fontAlgn="b"/>
                      <a:r>
                        <a:rPr lang="en-US" sz="1200" u="none" strike="noStrike" dirty="0">
                          <a:effectLst/>
                          <a:latin typeface="+mn-lt"/>
                        </a:rPr>
                        <a:t>Excused/Unexcused</a:t>
                      </a:r>
                      <a:endParaRPr lang="en-US" sz="1200" b="0" i="0" u="none" strike="noStrike" dirty="0">
                        <a:solidFill>
                          <a:srgbClr val="000000"/>
                        </a:solidFill>
                        <a:effectLst/>
                        <a:latin typeface="+mn-lt"/>
                      </a:endParaRPr>
                    </a:p>
                  </a:txBody>
                  <a:tcPr marL="6111" marR="6111" marT="6111" marB="0" anchor="b"/>
                </a:tc>
                <a:tc>
                  <a:txBody>
                    <a:bodyPr/>
                    <a:lstStyle/>
                    <a:p>
                      <a:pPr algn="l" fontAlgn="b">
                        <a:buClr>
                          <a:srgbClr val="000000"/>
                        </a:buClr>
                        <a:buSzPts val="1100"/>
                        <a:buFont typeface="Calibri" panose="020F0502020204030204" pitchFamily="34" charset="0"/>
                        <a:buNone/>
                      </a:pPr>
                      <a:r>
                        <a:rPr lang="en-US" sz="1200" b="0" i="0" u="none" strike="noStrike" dirty="0">
                          <a:solidFill>
                            <a:schemeClr val="tx1"/>
                          </a:solidFill>
                          <a:effectLst/>
                          <a:latin typeface="+mn-lt"/>
                        </a:rPr>
                        <a:t>Student leaves school before the end of the day and attend less than 50% of the school day. The school must choose at the beginning of the year if this attendance code is an Excused or Unexcused (this should not be change).</a:t>
                      </a:r>
                    </a:p>
                  </a:txBody>
                  <a:tcPr marL="9525" marR="9525" marT="38100" marB="38100" anchor="b"/>
                </a:tc>
                <a:extLst>
                  <a:ext uri="{0D108BD9-81ED-4DB2-BD59-A6C34878D82A}">
                    <a16:rowId xmlns:a16="http://schemas.microsoft.com/office/drawing/2014/main" val="2293906104"/>
                  </a:ext>
                </a:extLst>
              </a:tr>
              <a:tr h="375285">
                <a:tc>
                  <a:txBody>
                    <a:bodyPr/>
                    <a:lstStyle/>
                    <a:p>
                      <a:pPr algn="l" fontAlgn="b"/>
                      <a:r>
                        <a:rPr lang="en-US" sz="1200" u="none" strike="noStrike">
                          <a:effectLst/>
                          <a:latin typeface="+mn-lt"/>
                        </a:rPr>
                        <a:t>SC-EDSM</a:t>
                      </a:r>
                      <a:endParaRPr lang="en-US" sz="1200" b="0" i="0" u="none" strike="noStrike">
                        <a:solidFill>
                          <a:srgbClr val="000000"/>
                        </a:solidFill>
                        <a:effectLst/>
                        <a:latin typeface="+mn-lt"/>
                      </a:endParaRPr>
                    </a:p>
                  </a:txBody>
                  <a:tcPr marL="6111" marR="6111" marT="6111" marB="0" anchor="b"/>
                </a:tc>
                <a:tc>
                  <a:txBody>
                    <a:bodyPr/>
                    <a:lstStyle/>
                    <a:p>
                      <a:pPr algn="l" fontAlgn="b"/>
                      <a:r>
                        <a:rPr lang="en-US" sz="1200" u="none" strike="noStrike">
                          <a:effectLst/>
                          <a:latin typeface="+mn-lt"/>
                        </a:rPr>
                        <a:t>Early Dismissal</a:t>
                      </a:r>
                      <a:endParaRPr lang="en-US" sz="1200" b="0" i="0" u="none" strike="noStrike">
                        <a:solidFill>
                          <a:srgbClr val="000000"/>
                        </a:solidFill>
                        <a:effectLst/>
                        <a:latin typeface="+mn-lt"/>
                      </a:endParaRPr>
                    </a:p>
                  </a:txBody>
                  <a:tcPr marL="6111" marR="6111" marT="6111" marB="0" anchor="b"/>
                </a:tc>
                <a:tc>
                  <a:txBody>
                    <a:bodyPr/>
                    <a:lstStyle/>
                    <a:p>
                      <a:pPr algn="l" fontAlgn="b"/>
                      <a:r>
                        <a:rPr lang="en-US" sz="1200" u="none" strike="noStrike">
                          <a:effectLst/>
                          <a:latin typeface="+mn-lt"/>
                        </a:rPr>
                        <a:t>Present</a:t>
                      </a:r>
                      <a:endParaRPr lang="en-US" sz="1200" b="0" i="0" u="none" strike="noStrike">
                        <a:solidFill>
                          <a:srgbClr val="000000"/>
                        </a:solidFill>
                        <a:effectLst/>
                        <a:latin typeface="+mn-lt"/>
                      </a:endParaRPr>
                    </a:p>
                  </a:txBody>
                  <a:tcPr marL="6111" marR="6111" marT="6111" marB="0" anchor="b"/>
                </a:tc>
                <a:tc>
                  <a:txBody>
                    <a:bodyPr/>
                    <a:lstStyle/>
                    <a:p>
                      <a:pPr algn="ctr" fontAlgn="b"/>
                      <a:r>
                        <a:rPr lang="en-US" sz="1200" u="none" strike="noStrike">
                          <a:effectLst/>
                          <a:latin typeface="+mn-lt"/>
                        </a:rPr>
                        <a:t>N/A</a:t>
                      </a:r>
                      <a:endParaRPr lang="en-US" sz="1200" b="0" i="0" u="none" strike="noStrike">
                        <a:solidFill>
                          <a:srgbClr val="000000"/>
                        </a:solidFill>
                        <a:effectLst/>
                        <a:latin typeface="+mn-lt"/>
                      </a:endParaRPr>
                    </a:p>
                  </a:txBody>
                  <a:tcPr marL="6111" marR="6111" marT="6111" marB="0" anchor="b"/>
                </a:tc>
                <a:tc>
                  <a:txBody>
                    <a:bodyPr/>
                    <a:lstStyle/>
                    <a:p>
                      <a:pPr algn="l" fontAlgn="b">
                        <a:buClr>
                          <a:srgbClr val="000000"/>
                        </a:buClr>
                        <a:buSzPts val="1100"/>
                        <a:buFont typeface="Calibri" panose="020F0502020204030204" pitchFamily="34" charset="0"/>
                        <a:buNone/>
                      </a:pPr>
                      <a:r>
                        <a:rPr lang="en-US" sz="1200" b="0" i="0" u="none" strike="noStrike" dirty="0">
                          <a:solidFill>
                            <a:srgbClr val="000000"/>
                          </a:solidFill>
                          <a:effectLst/>
                          <a:latin typeface="+mn-lt"/>
                        </a:rPr>
                        <a:t>Student leaves school before the end of the day and attended 50% or more of the school day.</a:t>
                      </a:r>
                    </a:p>
                  </a:txBody>
                  <a:tcPr marL="9525" marR="9525" marT="9525" marB="0" anchor="b"/>
                </a:tc>
                <a:extLst>
                  <a:ext uri="{0D108BD9-81ED-4DB2-BD59-A6C34878D82A}">
                    <a16:rowId xmlns:a16="http://schemas.microsoft.com/office/drawing/2014/main" val="2336162334"/>
                  </a:ext>
                </a:extLst>
              </a:tr>
              <a:tr h="736723">
                <a:tc>
                  <a:txBody>
                    <a:bodyPr/>
                    <a:lstStyle/>
                    <a:p>
                      <a:pPr algn="l" fontAlgn="b"/>
                      <a:r>
                        <a:rPr lang="en-US" sz="1200" u="none" strike="noStrike">
                          <a:effectLst/>
                          <a:latin typeface="+mn-lt"/>
                        </a:rPr>
                        <a:t>SC-UEDM</a:t>
                      </a:r>
                      <a:endParaRPr lang="en-US" sz="1200" b="0" i="0" u="none" strike="noStrike">
                        <a:solidFill>
                          <a:srgbClr val="000000"/>
                        </a:solidFill>
                        <a:effectLst/>
                        <a:latin typeface="+mn-lt"/>
                      </a:endParaRPr>
                    </a:p>
                  </a:txBody>
                  <a:tcPr marL="6111" marR="6111" marT="24439" marB="24439" anchor="b"/>
                </a:tc>
                <a:tc>
                  <a:txBody>
                    <a:bodyPr/>
                    <a:lstStyle/>
                    <a:p>
                      <a:pPr algn="l" fontAlgn="b"/>
                      <a:r>
                        <a:rPr lang="en-US" sz="1200" u="none" strike="noStrike">
                          <a:effectLst/>
                          <a:latin typeface="+mn-lt"/>
                        </a:rPr>
                        <a:t>Unexcused Early Dismissal</a:t>
                      </a:r>
                      <a:endParaRPr lang="en-US" sz="1200" b="0" i="0" u="none" strike="noStrike">
                        <a:solidFill>
                          <a:srgbClr val="000000"/>
                        </a:solidFill>
                        <a:effectLst/>
                        <a:latin typeface="+mn-lt"/>
                      </a:endParaRPr>
                    </a:p>
                  </a:txBody>
                  <a:tcPr marL="6111" marR="6111" marT="24439" marB="24439" anchor="b"/>
                </a:tc>
                <a:tc>
                  <a:txBody>
                    <a:bodyPr/>
                    <a:lstStyle/>
                    <a:p>
                      <a:pPr algn="l" fontAlgn="b"/>
                      <a:r>
                        <a:rPr lang="en-US" sz="1200" u="none" strike="noStrike">
                          <a:effectLst/>
                          <a:latin typeface="+mn-lt"/>
                        </a:rPr>
                        <a:t>Present</a:t>
                      </a:r>
                      <a:endParaRPr lang="en-US" sz="1200" b="0" i="0" u="none" strike="noStrike">
                        <a:solidFill>
                          <a:srgbClr val="000000"/>
                        </a:solidFill>
                        <a:effectLst/>
                        <a:latin typeface="+mn-lt"/>
                      </a:endParaRPr>
                    </a:p>
                  </a:txBody>
                  <a:tcPr marL="6111" marR="6111" marT="24439" marB="24439" anchor="b"/>
                </a:tc>
                <a:tc>
                  <a:txBody>
                    <a:bodyPr/>
                    <a:lstStyle/>
                    <a:p>
                      <a:pPr algn="ctr" fontAlgn="b"/>
                      <a:r>
                        <a:rPr lang="en-US" sz="1200" u="none" strike="noStrike">
                          <a:effectLst/>
                          <a:latin typeface="+mn-lt"/>
                        </a:rPr>
                        <a:t>N/A</a:t>
                      </a:r>
                      <a:endParaRPr lang="en-US" sz="1200" b="0" i="0" u="none" strike="noStrike">
                        <a:solidFill>
                          <a:srgbClr val="000000"/>
                        </a:solidFill>
                        <a:effectLst/>
                        <a:latin typeface="+mn-lt"/>
                      </a:endParaRPr>
                    </a:p>
                  </a:txBody>
                  <a:tcPr marL="6111" marR="6111" marT="6111" marB="0" anchor="b"/>
                </a:tc>
                <a:tc>
                  <a:txBody>
                    <a:bodyPr/>
                    <a:lstStyle/>
                    <a:p>
                      <a:pPr algn="l" fontAlgn="b">
                        <a:buClr>
                          <a:srgbClr val="000000"/>
                        </a:buClr>
                        <a:buSzPts val="1100"/>
                        <a:buFont typeface="Calibri" panose="020F0502020204030204" pitchFamily="34" charset="0"/>
                        <a:buNone/>
                      </a:pPr>
                      <a:r>
                        <a:rPr lang="en-US" sz="1200" b="0" i="0" u="none" strike="noStrike" dirty="0">
                          <a:solidFill>
                            <a:srgbClr val="000000"/>
                          </a:solidFill>
                          <a:effectLst/>
                          <a:latin typeface="+mn-lt"/>
                        </a:rPr>
                        <a:t>Student excessively leaves school before the end of the day and attended 50% or more of the school day.</a:t>
                      </a:r>
                    </a:p>
                  </a:txBody>
                  <a:tcPr marL="6111" marR="6111" marT="6111" marB="0" anchor="b"/>
                </a:tc>
                <a:extLst>
                  <a:ext uri="{0D108BD9-81ED-4DB2-BD59-A6C34878D82A}">
                    <a16:rowId xmlns:a16="http://schemas.microsoft.com/office/drawing/2014/main" val="4126883706"/>
                  </a:ext>
                </a:extLst>
              </a:tr>
              <a:tr h="372300">
                <a:tc>
                  <a:txBody>
                    <a:bodyPr/>
                    <a:lstStyle/>
                    <a:p>
                      <a:pPr algn="l" fontAlgn="b"/>
                      <a:r>
                        <a:rPr lang="en-US" sz="1200" u="none" strike="noStrike">
                          <a:effectLst/>
                          <a:latin typeface="+mn-lt"/>
                        </a:rPr>
                        <a:t>SC-CKIN</a:t>
                      </a:r>
                      <a:endParaRPr lang="en-US" sz="1200" b="0" i="0" u="none" strike="noStrike">
                        <a:solidFill>
                          <a:srgbClr val="000000"/>
                        </a:solidFill>
                        <a:effectLst/>
                        <a:latin typeface="+mn-lt"/>
                      </a:endParaRPr>
                    </a:p>
                  </a:txBody>
                  <a:tcPr marL="6111" marR="6111" marT="6111" marB="0" anchor="b"/>
                </a:tc>
                <a:tc>
                  <a:txBody>
                    <a:bodyPr/>
                    <a:lstStyle/>
                    <a:p>
                      <a:pPr algn="l" fontAlgn="b"/>
                      <a:r>
                        <a:rPr lang="en-US" sz="1200" u="none" strike="noStrike">
                          <a:effectLst/>
                          <a:latin typeface="+mn-lt"/>
                        </a:rPr>
                        <a:t>Check-in</a:t>
                      </a:r>
                      <a:endParaRPr lang="en-US" sz="1200" b="0" i="0" u="none" strike="noStrike">
                        <a:solidFill>
                          <a:srgbClr val="000000"/>
                        </a:solidFill>
                        <a:effectLst/>
                        <a:latin typeface="+mn-lt"/>
                      </a:endParaRPr>
                    </a:p>
                  </a:txBody>
                  <a:tcPr marL="6111" marR="6111" marT="6111" marB="0" anchor="b"/>
                </a:tc>
                <a:tc>
                  <a:txBody>
                    <a:bodyPr/>
                    <a:lstStyle/>
                    <a:p>
                      <a:pPr algn="l" fontAlgn="b"/>
                      <a:r>
                        <a:rPr lang="en-US" sz="1200" u="none" strike="noStrike">
                          <a:effectLst/>
                          <a:latin typeface="+mn-lt"/>
                        </a:rPr>
                        <a:t>Present</a:t>
                      </a:r>
                      <a:endParaRPr lang="en-US" sz="1200" b="0" i="0" u="none" strike="noStrike">
                        <a:solidFill>
                          <a:srgbClr val="000000"/>
                        </a:solidFill>
                        <a:effectLst/>
                        <a:latin typeface="+mn-lt"/>
                      </a:endParaRPr>
                    </a:p>
                  </a:txBody>
                  <a:tcPr marL="6111" marR="6111" marT="6111" marB="0" anchor="b"/>
                </a:tc>
                <a:tc>
                  <a:txBody>
                    <a:bodyPr/>
                    <a:lstStyle/>
                    <a:p>
                      <a:pPr algn="ctr" fontAlgn="b"/>
                      <a:r>
                        <a:rPr lang="en-US" sz="1200" u="none" strike="noStrike">
                          <a:effectLst/>
                          <a:latin typeface="+mn-lt"/>
                        </a:rPr>
                        <a:t>N/A</a:t>
                      </a:r>
                      <a:endParaRPr lang="en-US" sz="1200" b="0" i="0" u="none" strike="noStrike">
                        <a:solidFill>
                          <a:srgbClr val="000000"/>
                        </a:solidFill>
                        <a:effectLst/>
                        <a:latin typeface="+mn-lt"/>
                      </a:endParaRPr>
                    </a:p>
                  </a:txBody>
                  <a:tcPr marL="6111" marR="6111" marT="6111" marB="0" anchor="b"/>
                </a:tc>
                <a:tc>
                  <a:txBody>
                    <a:bodyPr/>
                    <a:lstStyle/>
                    <a:p>
                      <a:pPr algn="l" fontAlgn="b">
                        <a:buClr>
                          <a:srgbClr val="000000"/>
                        </a:buClr>
                        <a:buSzPts val="1100"/>
                        <a:buFont typeface="Calibri" panose="020F0502020204030204" pitchFamily="34" charset="0"/>
                        <a:buNone/>
                      </a:pPr>
                      <a:r>
                        <a:rPr lang="en-US" sz="1200" b="0" i="0" u="none" strike="noStrike" dirty="0">
                          <a:solidFill>
                            <a:srgbClr val="000000"/>
                          </a:solidFill>
                          <a:effectLst/>
                          <a:latin typeface="+mn-lt"/>
                        </a:rPr>
                        <a:t>This code should be used if a student leaves school for an appointment and returns to school. The student must have attended school for 50% or more of the school day. </a:t>
                      </a:r>
                    </a:p>
                  </a:txBody>
                  <a:tcPr marL="6111" marR="6111" marT="6111" marB="0" anchor="b"/>
                </a:tc>
                <a:extLst>
                  <a:ext uri="{0D108BD9-81ED-4DB2-BD59-A6C34878D82A}">
                    <a16:rowId xmlns:a16="http://schemas.microsoft.com/office/drawing/2014/main" val="2760367277"/>
                  </a:ext>
                </a:extLst>
              </a:tr>
              <a:tr h="670475">
                <a:tc>
                  <a:txBody>
                    <a:bodyPr/>
                    <a:lstStyle/>
                    <a:p>
                      <a:pPr algn="l" fontAlgn="b"/>
                      <a:r>
                        <a:rPr lang="en-US" sz="1200" u="none" strike="noStrike">
                          <a:effectLst/>
                          <a:latin typeface="+mn-lt"/>
                        </a:rPr>
                        <a:t>SC-SKIP</a:t>
                      </a:r>
                      <a:endParaRPr lang="en-US" sz="1200" b="0" i="0" u="none" strike="noStrike">
                        <a:solidFill>
                          <a:srgbClr val="000000"/>
                        </a:solidFill>
                        <a:effectLst/>
                        <a:latin typeface="+mn-lt"/>
                      </a:endParaRPr>
                    </a:p>
                  </a:txBody>
                  <a:tcPr marL="6111" marR="6111" marT="24439" marB="24439" anchor="b"/>
                </a:tc>
                <a:tc>
                  <a:txBody>
                    <a:bodyPr/>
                    <a:lstStyle/>
                    <a:p>
                      <a:pPr algn="l" fontAlgn="b"/>
                      <a:r>
                        <a:rPr lang="en-US" sz="1200" u="none" strike="noStrike" dirty="0">
                          <a:effectLst/>
                          <a:latin typeface="+mn-lt"/>
                        </a:rPr>
                        <a:t>Skip Code</a:t>
                      </a:r>
                      <a:endParaRPr lang="en-US" sz="1200" b="0" i="0" u="none" strike="noStrike" dirty="0">
                        <a:solidFill>
                          <a:srgbClr val="000000"/>
                        </a:solidFill>
                        <a:effectLst/>
                        <a:latin typeface="+mn-lt"/>
                      </a:endParaRPr>
                    </a:p>
                  </a:txBody>
                  <a:tcPr marL="6111" marR="6111" marT="24439" marB="24439" anchor="b"/>
                </a:tc>
                <a:tc>
                  <a:txBody>
                    <a:bodyPr/>
                    <a:lstStyle/>
                    <a:p>
                      <a:pPr algn="l" fontAlgn="b"/>
                      <a:r>
                        <a:rPr lang="en-US" sz="1200" u="none" strike="noStrike">
                          <a:effectLst/>
                          <a:latin typeface="+mn-lt"/>
                        </a:rPr>
                        <a:t>Absent</a:t>
                      </a:r>
                      <a:endParaRPr lang="en-US" sz="1200" b="0" i="0" u="none" strike="noStrike">
                        <a:solidFill>
                          <a:srgbClr val="000000"/>
                        </a:solidFill>
                        <a:effectLst/>
                        <a:latin typeface="+mn-lt"/>
                      </a:endParaRPr>
                    </a:p>
                  </a:txBody>
                  <a:tcPr marL="6111" marR="6111" marT="24439" marB="24439" anchor="b"/>
                </a:tc>
                <a:tc>
                  <a:txBody>
                    <a:bodyPr/>
                    <a:lstStyle/>
                    <a:p>
                      <a:pPr algn="ctr" fontAlgn="b"/>
                      <a:r>
                        <a:rPr lang="en-US" sz="1200" u="none" strike="noStrike" dirty="0">
                          <a:effectLst/>
                          <a:latin typeface="+mn-lt"/>
                        </a:rPr>
                        <a:t>Unexcused</a:t>
                      </a:r>
                      <a:endParaRPr lang="en-US" sz="1200" b="0" i="0" u="none" strike="noStrike" dirty="0">
                        <a:solidFill>
                          <a:srgbClr val="000000"/>
                        </a:solidFill>
                        <a:effectLst/>
                        <a:latin typeface="+mn-lt"/>
                      </a:endParaRPr>
                    </a:p>
                  </a:txBody>
                  <a:tcPr marL="6111" marR="6111" marT="6111" marB="0" anchor="b"/>
                </a:tc>
                <a:tc>
                  <a:txBody>
                    <a:bodyPr/>
                    <a:lstStyle/>
                    <a:p>
                      <a:pPr algn="l" fontAlgn="b"/>
                      <a:r>
                        <a:rPr lang="en-US" sz="1200" u="none" strike="noStrike" dirty="0">
                          <a:effectLst/>
                          <a:latin typeface="+mn-lt"/>
                        </a:rPr>
                        <a:t>This code should be used if the student is deliberately not attending class without parent or school approval. </a:t>
                      </a:r>
                      <a:endParaRPr lang="en-US" sz="1200" b="0" i="0" u="none" strike="noStrike" dirty="0">
                        <a:solidFill>
                          <a:srgbClr val="000000"/>
                        </a:solidFill>
                        <a:effectLst/>
                        <a:latin typeface="+mn-lt"/>
                      </a:endParaRPr>
                    </a:p>
                  </a:txBody>
                  <a:tcPr marL="6111" marR="6111" marT="6111" marB="0" anchor="b"/>
                </a:tc>
                <a:extLst>
                  <a:ext uri="{0D108BD9-81ED-4DB2-BD59-A6C34878D82A}">
                    <a16:rowId xmlns:a16="http://schemas.microsoft.com/office/drawing/2014/main" val="1422921681"/>
                  </a:ext>
                </a:extLst>
              </a:tr>
              <a:tr h="670475">
                <a:tc>
                  <a:txBody>
                    <a:bodyPr/>
                    <a:lstStyle/>
                    <a:p>
                      <a:pPr algn="l" fontAlgn="b"/>
                      <a:r>
                        <a:rPr lang="en-US" sz="1200" u="none" strike="noStrike">
                          <a:effectLst/>
                          <a:latin typeface="+mn-lt"/>
                        </a:rPr>
                        <a:t>SC-LATE</a:t>
                      </a:r>
                      <a:endParaRPr lang="en-US" sz="1200" b="0" i="0" u="none" strike="noStrike">
                        <a:solidFill>
                          <a:srgbClr val="000000"/>
                        </a:solidFill>
                        <a:effectLst/>
                        <a:latin typeface="+mn-lt"/>
                      </a:endParaRPr>
                    </a:p>
                  </a:txBody>
                  <a:tcPr marL="6111" marR="6111" marT="6111" marB="0" anchor="b"/>
                </a:tc>
                <a:tc>
                  <a:txBody>
                    <a:bodyPr/>
                    <a:lstStyle/>
                    <a:p>
                      <a:pPr algn="l" fontAlgn="b"/>
                      <a:r>
                        <a:rPr lang="en-US" sz="1200" u="none" strike="noStrike">
                          <a:effectLst/>
                          <a:latin typeface="+mn-lt"/>
                        </a:rPr>
                        <a:t>Late Arrival</a:t>
                      </a:r>
                      <a:endParaRPr lang="en-US" sz="1200" b="0" i="0" u="none" strike="noStrike">
                        <a:solidFill>
                          <a:srgbClr val="000000"/>
                        </a:solidFill>
                        <a:effectLst/>
                        <a:latin typeface="+mn-lt"/>
                      </a:endParaRPr>
                    </a:p>
                  </a:txBody>
                  <a:tcPr marL="6111" marR="6111" marT="6111" marB="0" anchor="b"/>
                </a:tc>
                <a:tc>
                  <a:txBody>
                    <a:bodyPr/>
                    <a:lstStyle/>
                    <a:p>
                      <a:pPr algn="l" fontAlgn="b"/>
                      <a:r>
                        <a:rPr lang="en-US" sz="1200" u="none" strike="noStrike">
                          <a:effectLst/>
                          <a:latin typeface="+mn-lt"/>
                        </a:rPr>
                        <a:t>Absent</a:t>
                      </a:r>
                      <a:endParaRPr lang="en-US" sz="1200" b="0" i="0" u="none" strike="noStrike">
                        <a:solidFill>
                          <a:srgbClr val="000000"/>
                        </a:solidFill>
                        <a:effectLst/>
                        <a:latin typeface="+mn-lt"/>
                      </a:endParaRPr>
                    </a:p>
                  </a:txBody>
                  <a:tcPr marL="6111" marR="6111" marT="6111" marB="0" anchor="b"/>
                </a:tc>
                <a:tc>
                  <a:txBody>
                    <a:bodyPr/>
                    <a:lstStyle/>
                    <a:p>
                      <a:pPr algn="ctr" fontAlgn="b"/>
                      <a:r>
                        <a:rPr lang="en-US" sz="1200" u="none" strike="noStrike">
                          <a:effectLst/>
                          <a:latin typeface="+mn-lt"/>
                        </a:rPr>
                        <a:t>Unexcused</a:t>
                      </a:r>
                      <a:endParaRPr lang="en-US" sz="1200" b="0" i="0" u="none" strike="noStrike">
                        <a:solidFill>
                          <a:srgbClr val="000000"/>
                        </a:solidFill>
                        <a:effectLst/>
                        <a:latin typeface="+mn-lt"/>
                      </a:endParaRPr>
                    </a:p>
                  </a:txBody>
                  <a:tcPr marL="6111" marR="6111" marT="6111" marB="0" anchor="b"/>
                </a:tc>
                <a:tc>
                  <a:txBody>
                    <a:bodyPr/>
                    <a:lstStyle/>
                    <a:p>
                      <a:pPr algn="l" fontAlgn="b"/>
                      <a:r>
                        <a:rPr lang="en-US" sz="1200" u="none" strike="noStrike" dirty="0">
                          <a:effectLst/>
                          <a:latin typeface="+mn-lt"/>
                        </a:rPr>
                        <a:t>This code should be used if a student is extremely late to school, without an excuse. The student attended less 50 percent of the school day. </a:t>
                      </a:r>
                      <a:endParaRPr lang="en-US" sz="1200" b="0" i="0" u="none" strike="noStrike" dirty="0">
                        <a:solidFill>
                          <a:srgbClr val="000000"/>
                        </a:solidFill>
                        <a:effectLst/>
                        <a:latin typeface="+mn-lt"/>
                      </a:endParaRPr>
                    </a:p>
                  </a:txBody>
                  <a:tcPr marL="6111" marR="6111" marT="6111" marB="0" anchor="b"/>
                </a:tc>
                <a:extLst>
                  <a:ext uri="{0D108BD9-81ED-4DB2-BD59-A6C34878D82A}">
                    <a16:rowId xmlns:a16="http://schemas.microsoft.com/office/drawing/2014/main" val="3394728366"/>
                  </a:ext>
                </a:extLst>
              </a:tr>
              <a:tr h="406219">
                <a:tc>
                  <a:txBody>
                    <a:bodyPr/>
                    <a:lstStyle/>
                    <a:p>
                      <a:pPr algn="l" fontAlgn="b"/>
                      <a:r>
                        <a:rPr lang="en-US" sz="1200" u="none" strike="noStrike">
                          <a:effectLst/>
                          <a:latin typeface="+mn-lt"/>
                        </a:rPr>
                        <a:t>SC-NURS</a:t>
                      </a:r>
                      <a:endParaRPr lang="en-US" sz="1200" b="0" i="0" u="none" strike="noStrike">
                        <a:solidFill>
                          <a:srgbClr val="000000"/>
                        </a:solidFill>
                        <a:effectLst/>
                        <a:latin typeface="+mn-lt"/>
                      </a:endParaRPr>
                    </a:p>
                  </a:txBody>
                  <a:tcPr marL="6111" marR="6111" marT="24439" marB="24439" anchor="b"/>
                </a:tc>
                <a:tc>
                  <a:txBody>
                    <a:bodyPr/>
                    <a:lstStyle/>
                    <a:p>
                      <a:pPr algn="l" fontAlgn="b"/>
                      <a:r>
                        <a:rPr lang="en-US" sz="1200" u="none" strike="noStrike">
                          <a:effectLst/>
                          <a:latin typeface="+mn-lt"/>
                        </a:rPr>
                        <a:t>Nurse</a:t>
                      </a:r>
                      <a:endParaRPr lang="en-US" sz="1200" b="0" i="0" u="none" strike="noStrike">
                        <a:solidFill>
                          <a:srgbClr val="000000"/>
                        </a:solidFill>
                        <a:effectLst/>
                        <a:latin typeface="+mn-lt"/>
                      </a:endParaRPr>
                    </a:p>
                  </a:txBody>
                  <a:tcPr marL="6111" marR="6111" marT="24439" marB="24439" anchor="b"/>
                </a:tc>
                <a:tc>
                  <a:txBody>
                    <a:bodyPr/>
                    <a:lstStyle/>
                    <a:p>
                      <a:pPr algn="l" fontAlgn="b"/>
                      <a:r>
                        <a:rPr lang="en-US" sz="1200" u="none" strike="noStrike">
                          <a:effectLst/>
                          <a:latin typeface="+mn-lt"/>
                        </a:rPr>
                        <a:t>Absent</a:t>
                      </a:r>
                      <a:endParaRPr lang="en-US" sz="1200" b="0" i="0" u="none" strike="noStrike">
                        <a:solidFill>
                          <a:srgbClr val="000000"/>
                        </a:solidFill>
                        <a:effectLst/>
                        <a:latin typeface="+mn-lt"/>
                      </a:endParaRPr>
                    </a:p>
                  </a:txBody>
                  <a:tcPr marL="6111" marR="6111" marT="24439" marB="24439" anchor="b"/>
                </a:tc>
                <a:tc>
                  <a:txBody>
                    <a:bodyPr/>
                    <a:lstStyle/>
                    <a:p>
                      <a:pPr algn="ctr" fontAlgn="b"/>
                      <a:r>
                        <a:rPr lang="en-US" sz="1200" u="none" strike="noStrike">
                          <a:effectLst/>
                          <a:latin typeface="+mn-lt"/>
                        </a:rPr>
                        <a:t>Excused</a:t>
                      </a:r>
                      <a:endParaRPr lang="en-US" sz="1200" b="0" i="0" u="none" strike="noStrike">
                        <a:solidFill>
                          <a:srgbClr val="000000"/>
                        </a:solidFill>
                        <a:effectLst/>
                        <a:latin typeface="+mn-lt"/>
                      </a:endParaRPr>
                    </a:p>
                  </a:txBody>
                  <a:tcPr marL="6111" marR="6111" marT="6111" marB="0" anchor="b"/>
                </a:tc>
                <a:tc>
                  <a:txBody>
                    <a:bodyPr/>
                    <a:lstStyle/>
                    <a:p>
                      <a:pPr algn="l" fontAlgn="b">
                        <a:buClr>
                          <a:schemeClr val="bg2"/>
                        </a:buClr>
                        <a:buSzPts val="1100"/>
                        <a:buFont typeface="Calibri" panose="020F0502020204030204" pitchFamily="34" charset="0"/>
                        <a:buNone/>
                      </a:pPr>
                      <a:r>
                        <a:rPr lang="en-US" sz="1200" b="0" i="0" u="none" strike="noStrike" dirty="0">
                          <a:solidFill>
                            <a:srgbClr val="000000"/>
                          </a:solidFill>
                          <a:effectLst/>
                          <a:latin typeface="+mn-lt"/>
                        </a:rPr>
                        <a:t>This code should be used when the nurse sends a student home for the day based on DHEC exclusion list, and if the student must remain home the next day. </a:t>
                      </a:r>
                    </a:p>
                  </a:txBody>
                  <a:tcPr marL="6111" marR="6111" marT="6111" marB="0" anchor="b"/>
                </a:tc>
                <a:extLst>
                  <a:ext uri="{0D108BD9-81ED-4DB2-BD59-A6C34878D82A}">
                    <a16:rowId xmlns:a16="http://schemas.microsoft.com/office/drawing/2014/main" val="2603177637"/>
                  </a:ext>
                </a:extLst>
              </a:tr>
              <a:tr h="554751">
                <a:tc>
                  <a:txBody>
                    <a:bodyPr/>
                    <a:lstStyle/>
                    <a:p>
                      <a:pPr algn="l" fontAlgn="b"/>
                      <a:r>
                        <a:rPr lang="en-US" sz="1200" u="none" strike="noStrike" dirty="0">
                          <a:effectLst/>
                          <a:latin typeface="+mn-lt"/>
                        </a:rPr>
                        <a:t>SC-VTP</a:t>
                      </a:r>
                      <a:endParaRPr lang="en-US" sz="1200" b="0" i="0" u="none" strike="noStrike" dirty="0">
                        <a:solidFill>
                          <a:srgbClr val="000000"/>
                        </a:solidFill>
                        <a:effectLst/>
                        <a:latin typeface="+mn-lt"/>
                      </a:endParaRPr>
                    </a:p>
                  </a:txBody>
                  <a:tcPr marL="6111" marR="6111" marT="6111" marB="0" anchor="b"/>
                </a:tc>
                <a:tc>
                  <a:txBody>
                    <a:bodyPr/>
                    <a:lstStyle/>
                    <a:p>
                      <a:pPr algn="l" fontAlgn="b"/>
                      <a:r>
                        <a:rPr lang="en-US" sz="1200" u="none" strike="noStrike" dirty="0">
                          <a:effectLst/>
                          <a:latin typeface="+mn-lt"/>
                        </a:rPr>
                        <a:t>Virtual Present Code</a:t>
                      </a:r>
                      <a:endParaRPr lang="en-US" sz="1200" b="0" i="0" u="none" strike="noStrike" dirty="0">
                        <a:solidFill>
                          <a:srgbClr val="000000"/>
                        </a:solidFill>
                        <a:effectLst/>
                        <a:latin typeface="+mn-lt"/>
                      </a:endParaRPr>
                    </a:p>
                  </a:txBody>
                  <a:tcPr marL="6111" marR="6111" marT="6111" marB="0" anchor="b"/>
                </a:tc>
                <a:tc>
                  <a:txBody>
                    <a:bodyPr/>
                    <a:lstStyle/>
                    <a:p>
                      <a:pPr algn="l" fontAlgn="b"/>
                      <a:r>
                        <a:rPr lang="en-US" sz="1200" u="none" strike="noStrike">
                          <a:effectLst/>
                          <a:latin typeface="+mn-lt"/>
                        </a:rPr>
                        <a:t>Present</a:t>
                      </a:r>
                      <a:endParaRPr lang="en-US" sz="1200" b="0" i="0" u="none" strike="noStrike">
                        <a:solidFill>
                          <a:srgbClr val="000000"/>
                        </a:solidFill>
                        <a:effectLst/>
                        <a:latin typeface="+mn-lt"/>
                      </a:endParaRPr>
                    </a:p>
                  </a:txBody>
                  <a:tcPr marL="6111" marR="6111" marT="6111" marB="0" anchor="b"/>
                </a:tc>
                <a:tc>
                  <a:txBody>
                    <a:bodyPr/>
                    <a:lstStyle/>
                    <a:p>
                      <a:pPr algn="ctr" fontAlgn="b"/>
                      <a:r>
                        <a:rPr lang="en-US" sz="1200" u="none" strike="noStrike" dirty="0">
                          <a:effectLst/>
                          <a:latin typeface="+mn-lt"/>
                        </a:rPr>
                        <a:t>N/A</a:t>
                      </a:r>
                      <a:endParaRPr lang="en-US" sz="1200" b="0" i="0" u="none" strike="noStrike" dirty="0">
                        <a:solidFill>
                          <a:srgbClr val="000000"/>
                        </a:solidFill>
                        <a:effectLst/>
                        <a:latin typeface="+mn-lt"/>
                      </a:endParaRPr>
                    </a:p>
                  </a:txBody>
                  <a:tcPr marL="6111" marR="6111" marT="6111" marB="0" anchor="b"/>
                </a:tc>
                <a:tc>
                  <a:txBody>
                    <a:bodyPr/>
                    <a:lstStyle/>
                    <a:p>
                      <a:pPr algn="l" fontAlgn="b">
                        <a:buClr>
                          <a:schemeClr val="bg2"/>
                        </a:buClr>
                        <a:buSzPts val="1100"/>
                        <a:buFont typeface="Calibri" panose="020F0502020204030204" pitchFamily="34" charset="0"/>
                        <a:buNone/>
                      </a:pPr>
                      <a:r>
                        <a:rPr lang="en-US" sz="1200" b="0" i="0" u="none" strike="noStrike" dirty="0">
                          <a:solidFill>
                            <a:srgbClr val="000000"/>
                          </a:solidFill>
                          <a:effectLst/>
                          <a:latin typeface="+mn-lt"/>
                        </a:rPr>
                        <a:t>This code should be used to record attendance for virtual instruction. This a present code, which should be entered on the days or class periods for which a student is expected to receive virtual instruction.</a:t>
                      </a:r>
                    </a:p>
                  </a:txBody>
                  <a:tcPr marL="6111" marR="6111" marT="6111" marB="0" anchor="b"/>
                </a:tc>
                <a:extLst>
                  <a:ext uri="{0D108BD9-81ED-4DB2-BD59-A6C34878D82A}">
                    <a16:rowId xmlns:a16="http://schemas.microsoft.com/office/drawing/2014/main" val="2474699870"/>
                  </a:ext>
                </a:extLst>
              </a:tr>
              <a:tr h="554751">
                <a:tc>
                  <a:txBody>
                    <a:bodyPr/>
                    <a:lstStyle/>
                    <a:p>
                      <a:pPr algn="l" fontAlgn="b"/>
                      <a:r>
                        <a:rPr lang="en-US" sz="1200" b="0" i="0" u="none" strike="noStrike" dirty="0">
                          <a:solidFill>
                            <a:srgbClr val="000000"/>
                          </a:solidFill>
                          <a:effectLst/>
                          <a:latin typeface="+mn-lt"/>
                        </a:rPr>
                        <a:t>SC-COVD</a:t>
                      </a:r>
                    </a:p>
                  </a:txBody>
                  <a:tcPr marL="6111" marR="6111" marT="6111" marB="0" anchor="b"/>
                </a:tc>
                <a:tc>
                  <a:txBody>
                    <a:bodyPr/>
                    <a:lstStyle/>
                    <a:p>
                      <a:pPr algn="l" fontAlgn="b"/>
                      <a:r>
                        <a:rPr lang="en-US" sz="1200" b="0" i="0" u="none" strike="noStrike" dirty="0">
                          <a:solidFill>
                            <a:srgbClr val="000000"/>
                          </a:solidFill>
                          <a:effectLst/>
                          <a:latin typeface="+mn-lt"/>
                        </a:rPr>
                        <a:t>COVID</a:t>
                      </a:r>
                    </a:p>
                  </a:txBody>
                  <a:tcPr marL="6111" marR="6111" marT="6111" marB="0" anchor="b"/>
                </a:tc>
                <a:tc>
                  <a:txBody>
                    <a:bodyPr/>
                    <a:lstStyle/>
                    <a:p>
                      <a:pPr algn="l" fontAlgn="b"/>
                      <a:r>
                        <a:rPr lang="en-US" sz="1200" b="0" i="0" u="none" strike="noStrike" dirty="0">
                          <a:solidFill>
                            <a:srgbClr val="000000"/>
                          </a:solidFill>
                          <a:effectLst/>
                          <a:latin typeface="+mn-lt"/>
                        </a:rPr>
                        <a:t>Absent</a:t>
                      </a:r>
                    </a:p>
                  </a:txBody>
                  <a:tcPr marL="6111" marR="6111" marT="6111" marB="0" anchor="b"/>
                </a:tc>
                <a:tc>
                  <a:txBody>
                    <a:bodyPr/>
                    <a:lstStyle/>
                    <a:p>
                      <a:pPr algn="ctr" fontAlgn="b"/>
                      <a:r>
                        <a:rPr lang="en-US" sz="1200" b="0" i="0" u="none" strike="noStrike" dirty="0">
                          <a:solidFill>
                            <a:srgbClr val="000000"/>
                          </a:solidFill>
                          <a:effectLst/>
                          <a:latin typeface="+mn-lt"/>
                        </a:rPr>
                        <a:t>Excused</a:t>
                      </a:r>
                    </a:p>
                  </a:txBody>
                  <a:tcPr marL="6111" marR="6111" marT="6111" marB="0" anchor="b"/>
                </a:tc>
                <a:tc>
                  <a:txBody>
                    <a:bodyPr/>
                    <a:lstStyle/>
                    <a:p>
                      <a:pPr algn="l" fontAlgn="b">
                        <a:buClr>
                          <a:schemeClr val="bg2"/>
                        </a:buClr>
                        <a:buSzPts val="1100"/>
                        <a:buFont typeface="Calibri" panose="020F0502020204030204" pitchFamily="34" charset="0"/>
                        <a:buNone/>
                      </a:pPr>
                      <a:r>
                        <a:rPr lang="en-US" sz="1200" b="0" i="0" u="none" strike="noStrike" dirty="0">
                          <a:solidFill>
                            <a:srgbClr val="000000"/>
                          </a:solidFill>
                          <a:effectLst/>
                          <a:latin typeface="+mn-lt"/>
                        </a:rPr>
                        <a:t>Students who are not physically present due to COVID-19 (isolation or quarantine) and </a:t>
                      </a:r>
                    </a:p>
                    <a:p>
                      <a:pPr algn="l" fontAlgn="b">
                        <a:buClr>
                          <a:schemeClr val="bg2"/>
                        </a:buClr>
                        <a:buSzPts val="1100"/>
                        <a:buFont typeface="Calibri" panose="020F0502020204030204" pitchFamily="34" charset="0"/>
                        <a:buNone/>
                      </a:pPr>
                      <a:r>
                        <a:rPr lang="en-US" sz="1200" b="0" i="0" u="none" strike="noStrike" dirty="0">
                          <a:solidFill>
                            <a:srgbClr val="000000"/>
                          </a:solidFill>
                          <a:effectLst/>
                          <a:latin typeface="+mn-lt"/>
                        </a:rPr>
                        <a:t>are physically unable to complete assignments should be considered absent and be coded using SC-COVD</a:t>
                      </a:r>
                    </a:p>
                  </a:txBody>
                  <a:tcPr marL="6111" marR="6111" marT="6111" marB="0" anchor="b"/>
                </a:tc>
                <a:extLst>
                  <a:ext uri="{0D108BD9-81ED-4DB2-BD59-A6C34878D82A}">
                    <a16:rowId xmlns:a16="http://schemas.microsoft.com/office/drawing/2014/main" val="2244537043"/>
                  </a:ext>
                </a:extLst>
              </a:tr>
            </a:tbl>
          </a:graphicData>
        </a:graphic>
      </p:graphicFrame>
    </p:spTree>
    <p:extLst>
      <p:ext uri="{BB962C8B-B14F-4D97-AF65-F5344CB8AC3E}">
        <p14:creationId xmlns:p14="http://schemas.microsoft.com/office/powerpoint/2010/main" val="1340263648"/>
      </p:ext>
    </p:extLst>
  </p:cSld>
  <p:clrMapOvr>
    <a:masterClrMapping/>
  </p:clrMapOvr>
  <mc:AlternateContent xmlns:mc="http://schemas.openxmlformats.org/markup-compatibility/2006" xmlns:p14="http://schemas.microsoft.com/office/powerpoint/2010/main">
    <mc:Choice Requires="p14">
      <p:transition p14:dur="0" advTm="89350"/>
    </mc:Choice>
    <mc:Fallback xmlns="">
      <p:transition advTm="89350"/>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96DAC541-7B7A-43D3-8B79-37D633B846F1}">
                <asvg:svgBlip xmlns:asvg="http://schemas.microsoft.com/office/drawing/2016/SVG/main" r:embed="rId4"/>
              </a:ext>
            </a:extLst>
          </a:blip>
          <a:srcRect/>
          <a:stretch>
            <a:fillRect l="-1000" r="-1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35F8F6B-8F65-44EC-8379-30D6E9135C4C}"/>
              </a:ext>
            </a:extLst>
          </p:cNvPr>
          <p:cNvSpPr>
            <a:spLocks noGrp="1"/>
          </p:cNvSpPr>
          <p:nvPr>
            <p:ph type="title"/>
          </p:nvPr>
        </p:nvSpPr>
        <p:spPr>
          <a:xfrm>
            <a:off x="1797666" y="439785"/>
            <a:ext cx="8596668" cy="714103"/>
          </a:xfrm>
        </p:spPr>
        <p:txBody>
          <a:bodyPr>
            <a:normAutofit fontScale="90000"/>
          </a:bodyPr>
          <a:lstStyle/>
          <a:p>
            <a:r>
              <a:rPr lang="en-US" dirty="0"/>
              <a:t>Attendance Categories</a:t>
            </a:r>
            <a:br>
              <a:rPr lang="en-US" dirty="0"/>
            </a:br>
            <a:endParaRPr lang="en-US" dirty="0"/>
          </a:p>
        </p:txBody>
      </p:sp>
      <p:sp>
        <p:nvSpPr>
          <p:cNvPr id="5" name="Content Placeholder 2">
            <a:extLst>
              <a:ext uri="{FF2B5EF4-FFF2-40B4-BE49-F238E27FC236}">
                <a16:creationId xmlns:a16="http://schemas.microsoft.com/office/drawing/2014/main" id="{8F3FC8FF-361C-4061-9796-2C57B3743EC9}"/>
              </a:ext>
            </a:extLst>
          </p:cNvPr>
          <p:cNvSpPr>
            <a:spLocks noGrp="1"/>
          </p:cNvSpPr>
          <p:nvPr>
            <p:ph idx="1"/>
          </p:nvPr>
        </p:nvSpPr>
        <p:spPr>
          <a:xfrm>
            <a:off x="677334" y="1306287"/>
            <a:ext cx="8997889" cy="1515291"/>
          </a:xfrm>
        </p:spPr>
        <p:txBody>
          <a:bodyPr/>
          <a:lstStyle/>
          <a:p>
            <a:r>
              <a:rPr lang="en-US" dirty="0"/>
              <a:t>Attendance Code Categories</a:t>
            </a:r>
          </a:p>
          <a:p>
            <a:pPr lvl="1">
              <a:buFont typeface="Wingdings" panose="05000000000000000000" pitchFamily="2" charset="2"/>
              <a:buChar char="Ø"/>
            </a:pPr>
            <a:r>
              <a:rPr lang="en-US" dirty="0"/>
              <a:t>Can only be the SCDE 4 approved attendance codes.</a:t>
            </a:r>
          </a:p>
          <a:p>
            <a:pPr lvl="1">
              <a:buFont typeface="Wingdings" panose="05000000000000000000" pitchFamily="2" charset="2"/>
              <a:buChar char="Ø"/>
            </a:pPr>
            <a:r>
              <a:rPr lang="en-US" dirty="0"/>
              <a:t>School and districts are no longer allowed to use their own custom attendance codes categories</a:t>
            </a:r>
          </a:p>
          <a:p>
            <a:pPr lvl="1">
              <a:buFont typeface="Wingdings" panose="05000000000000000000" pitchFamily="2" charset="2"/>
              <a:buChar char="Ø"/>
            </a:pPr>
            <a:endParaRPr lang="en-US" dirty="0"/>
          </a:p>
          <a:p>
            <a:pPr marL="0" indent="0">
              <a:buNone/>
            </a:pPr>
            <a:endParaRPr lang="en-US" dirty="0"/>
          </a:p>
        </p:txBody>
      </p:sp>
      <p:pic>
        <p:nvPicPr>
          <p:cNvPr id="7" name="Picture 6">
            <a:extLst>
              <a:ext uri="{FF2B5EF4-FFF2-40B4-BE49-F238E27FC236}">
                <a16:creationId xmlns:a16="http://schemas.microsoft.com/office/drawing/2014/main" id="{219A45A1-7EF7-4BC8-9CF6-60BA9F5FCDC4}"/>
              </a:ext>
            </a:extLst>
          </p:cNvPr>
          <p:cNvPicPr>
            <a:picLocks noChangeAspect="1"/>
          </p:cNvPicPr>
          <p:nvPr/>
        </p:nvPicPr>
        <p:blipFill>
          <a:blip r:embed="rId5"/>
          <a:stretch>
            <a:fillRect/>
          </a:stretch>
        </p:blipFill>
        <p:spPr>
          <a:xfrm>
            <a:off x="677334" y="3126378"/>
            <a:ext cx="10372725" cy="2638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84838710"/>
      </p:ext>
    </p:extLst>
  </p:cSld>
  <p:clrMapOvr>
    <a:masterClrMapping/>
  </p:clrMapOvr>
  <mc:AlternateContent xmlns:mc="http://schemas.openxmlformats.org/markup-compatibility/2006" xmlns:p14="http://schemas.microsoft.com/office/powerpoint/2010/main">
    <mc:Choice Requires="p14">
      <p:transition p14:dur="0" advTm="89350"/>
    </mc:Choice>
    <mc:Fallback xmlns="">
      <p:transition advTm="89350"/>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96DAC541-7B7A-43D3-8B79-37D633B846F1}">
                <asvg:svgBlip xmlns:asvg="http://schemas.microsoft.com/office/drawing/2016/SVG/main" r:embed="rId4"/>
              </a:ext>
            </a:extLst>
          </a:blip>
          <a:srcRect/>
          <a:stretch>
            <a:fillRect l="-1000" r="-1000"/>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ECDB5B0-F492-49E0-A8B1-85036615BBBD}"/>
              </a:ext>
            </a:extLst>
          </p:cNvPr>
          <p:cNvSpPr txBox="1">
            <a:spLocks/>
          </p:cNvSpPr>
          <p:nvPr/>
        </p:nvSpPr>
        <p:spPr>
          <a:xfrm>
            <a:off x="199163" y="257264"/>
            <a:ext cx="8596668" cy="892029"/>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dirty="0">
                <a:solidFill>
                  <a:srgbClr val="393231"/>
                </a:solidFill>
                <a:latin typeface="Arial"/>
                <a:sym typeface="Arial"/>
              </a:rPr>
              <a:t>GENERAL ATTENDANCE PREFERENCES</a:t>
            </a:r>
          </a:p>
        </p:txBody>
      </p:sp>
      <p:sp>
        <p:nvSpPr>
          <p:cNvPr id="10" name="Content Placeholder 4">
            <a:extLst>
              <a:ext uri="{FF2B5EF4-FFF2-40B4-BE49-F238E27FC236}">
                <a16:creationId xmlns:a16="http://schemas.microsoft.com/office/drawing/2014/main" id="{E2663986-70AD-4EF0-9883-AECA377BF1DA}"/>
              </a:ext>
            </a:extLst>
          </p:cNvPr>
          <p:cNvSpPr txBox="1">
            <a:spLocks/>
          </p:cNvSpPr>
          <p:nvPr/>
        </p:nvSpPr>
        <p:spPr>
          <a:xfrm>
            <a:off x="261176" y="2349512"/>
            <a:ext cx="6290627" cy="2969109"/>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defTabSz="609585">
              <a:spcBef>
                <a:spcPts val="1333"/>
              </a:spcBef>
              <a:buClr>
                <a:srgbClr val="393231"/>
              </a:buClr>
              <a:buNone/>
            </a:pPr>
            <a:r>
              <a:rPr lang="en-US" sz="1400" b="1" i="1" dirty="0">
                <a:solidFill>
                  <a:srgbClr val="393231"/>
                </a:solidFill>
                <a:latin typeface="Calibri Light" panose="020F0302020204030204" pitchFamily="34" charset="0"/>
                <a:cs typeface="Calibri Light" panose="020F0302020204030204" pitchFamily="34" charset="0"/>
                <a:sym typeface="Arial"/>
              </a:rPr>
              <a:t>PS Homepage &gt; School &gt; Preference </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(under Attendance)</a:t>
            </a:r>
          </a:p>
          <a:p>
            <a:pPr marL="990575" lvl="1" indent="-380990" algn="just" defTabSz="609585">
              <a:spcBef>
                <a:spcPts val="1333"/>
              </a:spcBef>
              <a:buClr>
                <a:srgbClr val="393231"/>
              </a:buClr>
              <a:buFont typeface="+mj-lt"/>
              <a:buAutoNum type="arabicPeriod"/>
            </a:pP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For </a:t>
            </a:r>
            <a:r>
              <a:rPr lang="en-US" sz="1400" b="1" dirty="0">
                <a:solidFill>
                  <a:srgbClr val="C99A39"/>
                </a:solidFill>
                <a:latin typeface="Calibri Light" panose="020F0302020204030204" pitchFamily="34" charset="0"/>
                <a:cs typeface="Calibri Light" panose="020F0302020204030204" pitchFamily="34" charset="0"/>
                <a:sym typeface="Arial"/>
              </a:rPr>
              <a:t>Attendance Recording Methods</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 check the </a:t>
            </a:r>
            <a:r>
              <a:rPr lang="en-US" sz="1400" b="1" dirty="0">
                <a:solidFill>
                  <a:srgbClr val="C99A39"/>
                </a:solidFill>
                <a:latin typeface="Calibri Light" panose="020F0302020204030204" pitchFamily="34" charset="0"/>
                <a:cs typeface="Calibri Light" panose="020F0302020204030204" pitchFamily="34" charset="0"/>
                <a:sym typeface="Arial"/>
              </a:rPr>
              <a:t>Meeting </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and the </a:t>
            </a:r>
            <a:r>
              <a:rPr lang="en-US" sz="1400" b="1" dirty="0">
                <a:solidFill>
                  <a:srgbClr val="C99A39"/>
                </a:solidFill>
                <a:latin typeface="Calibri Light" panose="020F0302020204030204" pitchFamily="34" charset="0"/>
                <a:cs typeface="Calibri Light" panose="020F0302020204030204" pitchFamily="34" charset="0"/>
                <a:sym typeface="Arial"/>
              </a:rPr>
              <a:t>Daily</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 check boxes</a:t>
            </a:r>
          </a:p>
          <a:p>
            <a:pPr marL="990575" lvl="1" indent="-380990" algn="just" defTabSz="609585">
              <a:spcBef>
                <a:spcPts val="1333"/>
              </a:spcBef>
              <a:buClr>
                <a:srgbClr val="393231"/>
              </a:buClr>
              <a:buFont typeface="+mj-lt"/>
              <a:buAutoNum type="arabicPeriod"/>
            </a:pP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For </a:t>
            </a:r>
            <a:r>
              <a:rPr lang="en-US" sz="1400" b="1" dirty="0">
                <a:solidFill>
                  <a:srgbClr val="C99A39"/>
                </a:solidFill>
                <a:latin typeface="Calibri Light" panose="020F0302020204030204" pitchFamily="34" charset="0"/>
                <a:cs typeface="Calibri Light" panose="020F0302020204030204" pitchFamily="34" charset="0"/>
                <a:sym typeface="Arial"/>
              </a:rPr>
              <a:t>Meeting and Daily Attendance Bridge</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 select the </a:t>
            </a:r>
            <a:r>
              <a:rPr lang="en-US" sz="1400" b="1" dirty="0">
                <a:solidFill>
                  <a:srgbClr val="C99A39"/>
                </a:solidFill>
                <a:latin typeface="Calibri Light" panose="020F0302020204030204" pitchFamily="34" charset="0"/>
                <a:cs typeface="Calibri Light" panose="020F0302020204030204" pitchFamily="34" charset="0"/>
                <a:sym typeface="Arial"/>
              </a:rPr>
              <a:t>Two-way, keep records in synch </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radio box</a:t>
            </a:r>
          </a:p>
          <a:p>
            <a:pPr marL="990575" lvl="1" indent="-380990" algn="just" defTabSz="609585">
              <a:spcBef>
                <a:spcPts val="1333"/>
              </a:spcBef>
              <a:buClr>
                <a:srgbClr val="393231"/>
              </a:buClr>
              <a:buFont typeface="+mj-lt"/>
              <a:buAutoNum type="arabicPeriod"/>
            </a:pP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For the </a:t>
            </a:r>
            <a:r>
              <a:rPr lang="en-US" sz="1400" b="1" dirty="0">
                <a:solidFill>
                  <a:srgbClr val="C99A39"/>
                </a:solidFill>
                <a:latin typeface="Calibri Light" panose="020F0302020204030204" pitchFamily="34" charset="0"/>
                <a:cs typeface="Calibri Light" panose="020F0302020204030204" pitchFamily="34" charset="0"/>
                <a:sym typeface="Arial"/>
              </a:rPr>
              <a:t>Default Attendance</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 select </a:t>
            </a:r>
            <a:r>
              <a:rPr lang="en-US" sz="1400" b="1" dirty="0">
                <a:solidFill>
                  <a:srgbClr val="C99A39"/>
                </a:solidFill>
                <a:latin typeface="Calibri Light" panose="020F0302020204030204" pitchFamily="34" charset="0"/>
                <a:cs typeface="Calibri Light" panose="020F0302020204030204" pitchFamily="34" charset="0"/>
                <a:sym typeface="Arial"/>
              </a:rPr>
              <a:t>Daily for K5 schools; for K-8 or K-12 choose meeting</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 from the dropdown</a:t>
            </a:r>
          </a:p>
          <a:p>
            <a:pPr marL="990575" lvl="1" indent="-380990" algn="just" defTabSz="609585">
              <a:spcBef>
                <a:spcPts val="1333"/>
              </a:spcBef>
              <a:buClr>
                <a:srgbClr val="393231"/>
              </a:buClr>
              <a:buFont typeface="+mj-lt"/>
              <a:buAutoNum type="arabicPeriod"/>
            </a:pP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For </a:t>
            </a:r>
            <a:r>
              <a:rPr lang="en-US" sz="1400" b="1" dirty="0">
                <a:solidFill>
                  <a:srgbClr val="C99A39"/>
                </a:solidFill>
                <a:latin typeface="Calibri Light" panose="020F0302020204030204" pitchFamily="34" charset="0"/>
                <a:cs typeface="Calibri Light" panose="020F0302020204030204" pitchFamily="34" charset="0"/>
                <a:sym typeface="Arial"/>
              </a:rPr>
              <a:t>Enable multiple character attendance codes</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 </a:t>
            </a:r>
            <a:r>
              <a:rPr lang="en-US" sz="1400" b="1" dirty="0">
                <a:solidFill>
                  <a:srgbClr val="C99A39"/>
                </a:solidFill>
                <a:latin typeface="Calibri Light" panose="020F0302020204030204" pitchFamily="34" charset="0"/>
                <a:cs typeface="Calibri Light" panose="020F0302020204030204" pitchFamily="34" charset="0"/>
                <a:sym typeface="Arial"/>
              </a:rPr>
              <a:t>check</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 the box</a:t>
            </a:r>
          </a:p>
          <a:p>
            <a:pPr marL="457189" indent="-457189" defTabSz="609585">
              <a:spcBef>
                <a:spcPts val="1333"/>
              </a:spcBef>
              <a:buClr>
                <a:srgbClr val="393231"/>
              </a:buClr>
              <a:buFont typeface="+mj-lt"/>
              <a:buAutoNum type="arabicPeriod"/>
            </a:pPr>
            <a:endPar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endParaRPr>
          </a:p>
          <a:p>
            <a:pPr marL="0" indent="0" defTabSz="609585">
              <a:spcBef>
                <a:spcPts val="1333"/>
              </a:spcBef>
              <a:buClr>
                <a:srgbClr val="393231"/>
              </a:buClr>
              <a:buNone/>
            </a:pP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Attendance Preferences continue.</a:t>
            </a:r>
          </a:p>
        </p:txBody>
      </p:sp>
      <p:sp>
        <p:nvSpPr>
          <p:cNvPr id="11" name="TextBox 10">
            <a:extLst>
              <a:ext uri="{FF2B5EF4-FFF2-40B4-BE49-F238E27FC236}">
                <a16:creationId xmlns:a16="http://schemas.microsoft.com/office/drawing/2014/main" id="{36303519-31F9-413B-8B41-2BB8BA60F1A8}"/>
              </a:ext>
            </a:extLst>
          </p:cNvPr>
          <p:cNvSpPr txBox="1"/>
          <p:nvPr/>
        </p:nvSpPr>
        <p:spPr>
          <a:xfrm>
            <a:off x="261176" y="1375795"/>
            <a:ext cx="6290627" cy="400110"/>
          </a:xfrm>
          <a:prstGeom prst="rect">
            <a:avLst/>
          </a:prstGeom>
          <a:solidFill>
            <a:schemeClr val="accent6"/>
          </a:solidFill>
        </p:spPr>
        <p:txBody>
          <a:bodyPr wrap="square" rtlCol="0">
            <a:spAutoFit/>
          </a:bodyPr>
          <a:lstStyle/>
          <a:p>
            <a:pPr algn="ctr" defTabSz="1219170">
              <a:buClr>
                <a:srgbClr val="000000"/>
              </a:buClr>
            </a:pPr>
            <a:r>
              <a:rPr lang="en-US" sz="2000" kern="0" dirty="0">
                <a:solidFill>
                  <a:srgbClr val="F1EEE6"/>
                </a:solidFill>
                <a:latin typeface="Calibri Light" panose="020F0302020204030204" pitchFamily="34" charset="0"/>
                <a:cs typeface="Calibri Light" panose="020F0302020204030204" pitchFamily="34" charset="0"/>
                <a:sym typeface="Arial"/>
              </a:rPr>
              <a:t>Attendance Preferences are school and school year specific. </a:t>
            </a:r>
          </a:p>
        </p:txBody>
      </p:sp>
      <p:grpSp>
        <p:nvGrpSpPr>
          <p:cNvPr id="2" name="Group 1">
            <a:extLst>
              <a:ext uri="{FF2B5EF4-FFF2-40B4-BE49-F238E27FC236}">
                <a16:creationId xmlns:a16="http://schemas.microsoft.com/office/drawing/2014/main" id="{1E7D02AD-94BF-4433-A8E5-EC6AEEF73AB2}"/>
              </a:ext>
            </a:extLst>
          </p:cNvPr>
          <p:cNvGrpSpPr/>
          <p:nvPr/>
        </p:nvGrpSpPr>
        <p:grpSpPr>
          <a:xfrm>
            <a:off x="6736360" y="2021748"/>
            <a:ext cx="5301843" cy="4228051"/>
            <a:chOff x="7029974" y="2265619"/>
            <a:chExt cx="4826466" cy="3618489"/>
          </a:xfrm>
        </p:grpSpPr>
        <p:pic>
          <p:nvPicPr>
            <p:cNvPr id="12" name="Picture 11">
              <a:extLst>
                <a:ext uri="{FF2B5EF4-FFF2-40B4-BE49-F238E27FC236}">
                  <a16:creationId xmlns:a16="http://schemas.microsoft.com/office/drawing/2014/main" id="{B1D05D32-60D3-4745-A303-2E05805F0E45}"/>
                </a:ext>
              </a:extLst>
            </p:cNvPr>
            <p:cNvPicPr>
              <a:picLocks noChangeAspect="1"/>
            </p:cNvPicPr>
            <p:nvPr/>
          </p:nvPicPr>
          <p:blipFill>
            <a:blip r:embed="rId5"/>
            <a:stretch>
              <a:fillRect/>
            </a:stretch>
          </p:blipFill>
          <p:spPr>
            <a:xfrm>
              <a:off x="7029974" y="2265619"/>
              <a:ext cx="4826466" cy="36184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Oval 16">
              <a:extLst>
                <a:ext uri="{FF2B5EF4-FFF2-40B4-BE49-F238E27FC236}">
                  <a16:creationId xmlns:a16="http://schemas.microsoft.com/office/drawing/2014/main" id="{758F6976-79AC-4179-BDE8-6234D626776A}"/>
                </a:ext>
              </a:extLst>
            </p:cNvPr>
            <p:cNvSpPr/>
            <p:nvPr/>
          </p:nvSpPr>
          <p:spPr>
            <a:xfrm>
              <a:off x="10345547" y="2804910"/>
              <a:ext cx="570452" cy="2084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
          <p:nvSpPr>
            <p:cNvPr id="18" name="Oval 17">
              <a:extLst>
                <a:ext uri="{FF2B5EF4-FFF2-40B4-BE49-F238E27FC236}">
                  <a16:creationId xmlns:a16="http://schemas.microsoft.com/office/drawing/2014/main" id="{20D98F8A-3D37-4F00-B510-1D1A6A630B52}"/>
                </a:ext>
              </a:extLst>
            </p:cNvPr>
            <p:cNvSpPr/>
            <p:nvPr/>
          </p:nvSpPr>
          <p:spPr>
            <a:xfrm>
              <a:off x="10345547" y="3055332"/>
              <a:ext cx="570452" cy="2084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
          <p:nvSpPr>
            <p:cNvPr id="19" name="Oval 18">
              <a:extLst>
                <a:ext uri="{FF2B5EF4-FFF2-40B4-BE49-F238E27FC236}">
                  <a16:creationId xmlns:a16="http://schemas.microsoft.com/office/drawing/2014/main" id="{03AE89F0-23B3-43A1-926A-5928080ECFCE}"/>
                </a:ext>
              </a:extLst>
            </p:cNvPr>
            <p:cNvSpPr/>
            <p:nvPr/>
          </p:nvSpPr>
          <p:spPr>
            <a:xfrm>
              <a:off x="10345547" y="3861392"/>
              <a:ext cx="1399040" cy="2084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
          <p:nvSpPr>
            <p:cNvPr id="20" name="Oval 19">
              <a:extLst>
                <a:ext uri="{FF2B5EF4-FFF2-40B4-BE49-F238E27FC236}">
                  <a16:creationId xmlns:a16="http://schemas.microsoft.com/office/drawing/2014/main" id="{8D4B25B9-FE35-445A-B42D-844273C3C75C}"/>
                </a:ext>
              </a:extLst>
            </p:cNvPr>
            <p:cNvSpPr/>
            <p:nvPr/>
          </p:nvSpPr>
          <p:spPr>
            <a:xfrm>
              <a:off x="10345547" y="4205215"/>
              <a:ext cx="570452" cy="2084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
          <p:nvSpPr>
            <p:cNvPr id="21" name="Oval 20">
              <a:extLst>
                <a:ext uri="{FF2B5EF4-FFF2-40B4-BE49-F238E27FC236}">
                  <a16:creationId xmlns:a16="http://schemas.microsoft.com/office/drawing/2014/main" id="{A8D46137-3C4A-48BA-9276-F9C9ABD3A173}"/>
                </a:ext>
              </a:extLst>
            </p:cNvPr>
            <p:cNvSpPr/>
            <p:nvPr/>
          </p:nvSpPr>
          <p:spPr>
            <a:xfrm>
              <a:off x="10353936" y="4547678"/>
              <a:ext cx="274915" cy="2084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grpSp>
    </p:spTree>
    <p:extLst>
      <p:ext uri="{BB962C8B-B14F-4D97-AF65-F5344CB8AC3E}">
        <p14:creationId xmlns:p14="http://schemas.microsoft.com/office/powerpoint/2010/main" val="36635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oot point — The Hogwarts House Matrix">
            <a:extLst>
              <a:ext uri="{FF2B5EF4-FFF2-40B4-BE49-F238E27FC236}">
                <a16:creationId xmlns:a16="http://schemas.microsoft.com/office/drawing/2014/main" id="{4E125AC0-1051-EEF2-A1EA-97E989A6BB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851" y="882652"/>
            <a:ext cx="7191375" cy="4794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4520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96DAC541-7B7A-43D3-8B79-37D633B846F1}">
                <asvg:svgBlip xmlns:asvg="http://schemas.microsoft.com/office/drawing/2016/SVG/main" r:embed="rId4"/>
              </a:ext>
            </a:extLst>
          </a:blip>
          <a:srcRect/>
          <a:stretch>
            <a:fillRect l="-1000" r="-1000"/>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ECDB5B0-F492-49E0-A8B1-85036615BBBD}"/>
              </a:ext>
            </a:extLst>
          </p:cNvPr>
          <p:cNvSpPr txBox="1">
            <a:spLocks/>
          </p:cNvSpPr>
          <p:nvPr/>
        </p:nvSpPr>
        <p:spPr>
          <a:xfrm>
            <a:off x="199161" y="257264"/>
            <a:ext cx="9020339" cy="892029"/>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dirty="0">
                <a:solidFill>
                  <a:srgbClr val="393231"/>
                </a:solidFill>
                <a:latin typeface="Arial"/>
                <a:sym typeface="Arial"/>
              </a:rPr>
              <a:t>GENERAL ATTENDANCE PREFERENCES</a:t>
            </a:r>
          </a:p>
        </p:txBody>
      </p:sp>
      <p:sp>
        <p:nvSpPr>
          <p:cNvPr id="10" name="Content Placeholder 4">
            <a:extLst>
              <a:ext uri="{FF2B5EF4-FFF2-40B4-BE49-F238E27FC236}">
                <a16:creationId xmlns:a16="http://schemas.microsoft.com/office/drawing/2014/main" id="{E2663986-70AD-4EF0-9883-AECA377BF1DA}"/>
              </a:ext>
            </a:extLst>
          </p:cNvPr>
          <p:cNvSpPr txBox="1">
            <a:spLocks/>
          </p:cNvSpPr>
          <p:nvPr/>
        </p:nvSpPr>
        <p:spPr>
          <a:xfrm>
            <a:off x="261177" y="2349511"/>
            <a:ext cx="5636287" cy="3808008"/>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defTabSz="609585">
              <a:spcBef>
                <a:spcPts val="1333"/>
              </a:spcBef>
              <a:buClr>
                <a:srgbClr val="393231"/>
              </a:buClr>
              <a:buNone/>
            </a:pPr>
            <a:r>
              <a:rPr lang="en-US" sz="1400" b="1" i="1" dirty="0">
                <a:solidFill>
                  <a:srgbClr val="393231"/>
                </a:solidFill>
                <a:latin typeface="Calibri Light" panose="020F0302020204030204" pitchFamily="34" charset="0"/>
                <a:cs typeface="Calibri Light" panose="020F0302020204030204" pitchFamily="34" charset="0"/>
                <a:sym typeface="Arial"/>
              </a:rPr>
              <a:t>PS Homepage &gt; School &gt; Preference </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(under Attendance)</a:t>
            </a:r>
          </a:p>
          <a:p>
            <a:pPr marL="990575" lvl="1" indent="-380990" algn="just" defTabSz="609585">
              <a:spcBef>
                <a:spcPts val="1333"/>
              </a:spcBef>
              <a:buClr>
                <a:srgbClr val="393231"/>
              </a:buClr>
              <a:buFont typeface="+mj-lt"/>
              <a:buAutoNum type="arabicPeriod"/>
            </a:pP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For </a:t>
            </a:r>
            <a:r>
              <a:rPr lang="en-US" sz="1400" b="1" dirty="0">
                <a:solidFill>
                  <a:srgbClr val="C99A39"/>
                </a:solidFill>
                <a:latin typeface="Calibri Light" panose="020F0302020204030204" pitchFamily="34" charset="0"/>
                <a:cs typeface="Calibri Light" panose="020F0302020204030204" pitchFamily="34" charset="0"/>
                <a:sym typeface="Arial"/>
              </a:rPr>
              <a:t>Calculation Accuracy</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 type the number </a:t>
            </a:r>
            <a:r>
              <a:rPr lang="en-US" sz="1400" b="1" dirty="0">
                <a:solidFill>
                  <a:srgbClr val="C99A39"/>
                </a:solidFill>
                <a:latin typeface="Calibri Light" panose="020F0302020204030204" pitchFamily="34" charset="0"/>
                <a:cs typeface="Calibri Light" panose="020F0302020204030204" pitchFamily="34" charset="0"/>
                <a:sym typeface="Arial"/>
              </a:rPr>
              <a:t>2</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 (decimal places)</a:t>
            </a:r>
            <a:endParaRPr lang="en-US" sz="1400" b="1" dirty="0">
              <a:solidFill>
                <a:srgbClr val="C99A39"/>
              </a:solidFill>
              <a:latin typeface="Calibri Light" panose="020F0302020204030204" pitchFamily="34" charset="0"/>
              <a:cs typeface="Calibri Light" panose="020F0302020204030204" pitchFamily="34" charset="0"/>
              <a:sym typeface="Arial"/>
            </a:endParaRPr>
          </a:p>
          <a:p>
            <a:pPr marL="990575" lvl="1" indent="-380990" algn="just" defTabSz="609585">
              <a:spcBef>
                <a:spcPts val="1333"/>
              </a:spcBef>
              <a:buClr>
                <a:srgbClr val="393231"/>
              </a:buClr>
              <a:buFont typeface="+mj-lt"/>
              <a:buAutoNum type="arabicPeriod"/>
            </a:pP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For </a:t>
            </a:r>
            <a:r>
              <a:rPr lang="en-US" sz="1400" b="1" dirty="0">
                <a:solidFill>
                  <a:srgbClr val="C99A39"/>
                </a:solidFill>
                <a:latin typeface="Calibri Light" panose="020F0302020204030204" pitchFamily="34" charset="0"/>
                <a:cs typeface="Calibri Light" panose="020F0302020204030204" pitchFamily="34" charset="0"/>
                <a:sym typeface="Arial"/>
              </a:rPr>
              <a:t>Count Meeting attendance recorded at another school for students enrolled at this school</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 check the </a:t>
            </a:r>
            <a:r>
              <a:rPr lang="en-US" sz="1400" b="1" dirty="0">
                <a:solidFill>
                  <a:srgbClr val="C99A39"/>
                </a:solidFill>
                <a:latin typeface="Calibri Light" panose="020F0302020204030204" pitchFamily="34" charset="0"/>
                <a:cs typeface="Calibri Light" panose="020F0302020204030204" pitchFamily="34" charset="0"/>
                <a:sym typeface="Arial"/>
              </a:rPr>
              <a:t>check box</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 </a:t>
            </a:r>
          </a:p>
          <a:p>
            <a:pPr marL="990575" lvl="1" indent="-380990" algn="just" defTabSz="609585">
              <a:spcBef>
                <a:spcPts val="1333"/>
              </a:spcBef>
              <a:buClr>
                <a:srgbClr val="393231"/>
              </a:buClr>
              <a:buFont typeface="+mj-lt"/>
              <a:buAutoNum type="arabicPeriod"/>
            </a:pP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For </a:t>
            </a:r>
            <a:r>
              <a:rPr lang="en-US" sz="1400" b="1" dirty="0">
                <a:solidFill>
                  <a:srgbClr val="C99A39"/>
                </a:solidFill>
                <a:latin typeface="Calibri Light" panose="020F0302020204030204" pitchFamily="34" charset="0"/>
                <a:cs typeface="Calibri Light" panose="020F0302020204030204" pitchFamily="34" charset="0"/>
                <a:sym typeface="Arial"/>
              </a:rPr>
              <a:t>Count these codes for period conversion</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 select </a:t>
            </a:r>
            <a:r>
              <a:rPr lang="en-US" sz="1400" b="1" dirty="0">
                <a:solidFill>
                  <a:srgbClr val="C99A39"/>
                </a:solidFill>
                <a:latin typeface="Calibri Light" panose="020F0302020204030204" pitchFamily="34" charset="0"/>
                <a:cs typeface="Calibri Light" panose="020F0302020204030204" pitchFamily="34" charset="0"/>
                <a:sym typeface="Arial"/>
              </a:rPr>
              <a:t>Presents</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 from the dropdown</a:t>
            </a:r>
          </a:p>
          <a:p>
            <a:pPr marL="990575" lvl="1" indent="-380990" algn="just" defTabSz="609585">
              <a:spcBef>
                <a:spcPts val="1333"/>
              </a:spcBef>
              <a:buClr>
                <a:srgbClr val="393231"/>
              </a:buClr>
              <a:buFont typeface="+mj-lt"/>
              <a:buAutoNum type="arabicPeriod"/>
            </a:pP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For </a:t>
            </a:r>
            <a:r>
              <a:rPr lang="en-US" sz="1400" b="1" dirty="0">
                <a:solidFill>
                  <a:srgbClr val="C99A39"/>
                </a:solidFill>
                <a:latin typeface="Calibri Light" panose="020F0302020204030204" pitchFamily="34" charset="0"/>
                <a:cs typeface="Calibri Light" panose="020F0302020204030204" pitchFamily="34" charset="0"/>
                <a:sym typeface="Arial"/>
              </a:rPr>
              <a:t>Round or truncate</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 select </a:t>
            </a:r>
            <a:r>
              <a:rPr lang="en-US" sz="1400" b="1" dirty="0">
                <a:solidFill>
                  <a:srgbClr val="C99A39"/>
                </a:solidFill>
                <a:latin typeface="Calibri Light" panose="020F0302020204030204" pitchFamily="34" charset="0"/>
                <a:cs typeface="Calibri Light" panose="020F0302020204030204" pitchFamily="34" charset="0"/>
                <a:sym typeface="Arial"/>
              </a:rPr>
              <a:t>Round</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 from the dropdown</a:t>
            </a:r>
          </a:p>
          <a:p>
            <a:pPr marL="990575" lvl="1" indent="-380990" algn="just" defTabSz="609585">
              <a:spcBef>
                <a:spcPts val="1333"/>
              </a:spcBef>
              <a:buClr>
                <a:srgbClr val="393231"/>
              </a:buClr>
              <a:buFont typeface="+mj-lt"/>
              <a:buAutoNum type="arabicPeriod"/>
            </a:pP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Click </a:t>
            </a:r>
            <a:r>
              <a:rPr lang="en-US" sz="1400" b="1" dirty="0">
                <a:solidFill>
                  <a:srgbClr val="C99A39"/>
                </a:solidFill>
                <a:latin typeface="Calibri Light" panose="020F0302020204030204" pitchFamily="34" charset="0"/>
                <a:cs typeface="Calibri Light" panose="020F0302020204030204" pitchFamily="34" charset="0"/>
                <a:sym typeface="Arial"/>
              </a:rPr>
              <a:t>Submit</a:t>
            </a:r>
            <a:endPar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endParaRPr>
          </a:p>
        </p:txBody>
      </p:sp>
      <p:pic>
        <p:nvPicPr>
          <p:cNvPr id="13" name="Picture 12">
            <a:extLst>
              <a:ext uri="{FF2B5EF4-FFF2-40B4-BE49-F238E27FC236}">
                <a16:creationId xmlns:a16="http://schemas.microsoft.com/office/drawing/2014/main" id="{D3A9CEC5-FAAB-40BC-94F7-7A17E55A0B98}"/>
              </a:ext>
            </a:extLst>
          </p:cNvPr>
          <p:cNvPicPr>
            <a:picLocks noChangeAspect="1"/>
          </p:cNvPicPr>
          <p:nvPr/>
        </p:nvPicPr>
        <p:blipFill>
          <a:blip r:embed="rId5"/>
          <a:stretch>
            <a:fillRect/>
          </a:stretch>
        </p:blipFill>
        <p:spPr>
          <a:xfrm>
            <a:off x="6096000" y="3079964"/>
            <a:ext cx="5773024" cy="15082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Oval 4">
            <a:extLst>
              <a:ext uri="{FF2B5EF4-FFF2-40B4-BE49-F238E27FC236}">
                <a16:creationId xmlns:a16="http://schemas.microsoft.com/office/drawing/2014/main" id="{6D66D3DF-3B46-4693-ABC7-09624BAEC270}"/>
              </a:ext>
            </a:extLst>
          </p:cNvPr>
          <p:cNvSpPr/>
          <p:nvPr/>
        </p:nvSpPr>
        <p:spPr>
          <a:xfrm>
            <a:off x="10427518" y="3280095"/>
            <a:ext cx="268447" cy="2936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
        <p:nvSpPr>
          <p:cNvPr id="26" name="Oval 25">
            <a:extLst>
              <a:ext uri="{FF2B5EF4-FFF2-40B4-BE49-F238E27FC236}">
                <a16:creationId xmlns:a16="http://schemas.microsoft.com/office/drawing/2014/main" id="{29041FBE-D0B3-48C9-BFB7-2818EA07A8E7}"/>
              </a:ext>
            </a:extLst>
          </p:cNvPr>
          <p:cNvSpPr/>
          <p:nvPr/>
        </p:nvSpPr>
        <p:spPr>
          <a:xfrm>
            <a:off x="10427518" y="3480226"/>
            <a:ext cx="268447" cy="2936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
        <p:nvSpPr>
          <p:cNvPr id="27" name="Oval 26">
            <a:extLst>
              <a:ext uri="{FF2B5EF4-FFF2-40B4-BE49-F238E27FC236}">
                <a16:creationId xmlns:a16="http://schemas.microsoft.com/office/drawing/2014/main" id="{B0F16910-DE8C-4D53-A2CD-1D163ADC78F7}"/>
              </a:ext>
            </a:extLst>
          </p:cNvPr>
          <p:cNvSpPr/>
          <p:nvPr/>
        </p:nvSpPr>
        <p:spPr>
          <a:xfrm>
            <a:off x="10427515" y="3854434"/>
            <a:ext cx="771788" cy="2936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
        <p:nvSpPr>
          <p:cNvPr id="28" name="Oval 27">
            <a:extLst>
              <a:ext uri="{FF2B5EF4-FFF2-40B4-BE49-F238E27FC236}">
                <a16:creationId xmlns:a16="http://schemas.microsoft.com/office/drawing/2014/main" id="{2D9CBEA7-4CC2-4EFB-94C7-A329268E4DED}"/>
              </a:ext>
            </a:extLst>
          </p:cNvPr>
          <p:cNvSpPr/>
          <p:nvPr/>
        </p:nvSpPr>
        <p:spPr>
          <a:xfrm>
            <a:off x="10427515" y="4106709"/>
            <a:ext cx="771788" cy="2936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Tree>
    <p:extLst>
      <p:ext uri="{BB962C8B-B14F-4D97-AF65-F5344CB8AC3E}">
        <p14:creationId xmlns:p14="http://schemas.microsoft.com/office/powerpoint/2010/main" val="23073858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7000"/>
            <a:lum/>
            <a:extLst>
              <a:ext uri="{96DAC541-7B7A-43D3-8B79-37D633B846F1}">
                <asvg:svgBlip xmlns:asvg="http://schemas.microsoft.com/office/drawing/2016/SVG/main" r:embed="rId4"/>
              </a:ext>
            </a:extLst>
          </a:blip>
          <a:srcRect/>
          <a:stretch>
            <a:fillRect l="-1000" r="-1000"/>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ECDB5B0-F492-49E0-A8B1-85036615BBBD}"/>
              </a:ext>
            </a:extLst>
          </p:cNvPr>
          <p:cNvSpPr txBox="1">
            <a:spLocks/>
          </p:cNvSpPr>
          <p:nvPr/>
        </p:nvSpPr>
        <p:spPr>
          <a:xfrm>
            <a:off x="199161" y="257264"/>
            <a:ext cx="9020339" cy="89202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dirty="0">
                <a:solidFill>
                  <a:srgbClr val="393231"/>
                </a:solidFill>
                <a:latin typeface="Arial"/>
                <a:sym typeface="Arial"/>
              </a:rPr>
              <a:t>ATTENDANCE CODES</a:t>
            </a:r>
          </a:p>
        </p:txBody>
      </p:sp>
      <p:sp>
        <p:nvSpPr>
          <p:cNvPr id="10" name="Content Placeholder 4">
            <a:extLst>
              <a:ext uri="{FF2B5EF4-FFF2-40B4-BE49-F238E27FC236}">
                <a16:creationId xmlns:a16="http://schemas.microsoft.com/office/drawing/2014/main" id="{E2663986-70AD-4EF0-9883-AECA377BF1DA}"/>
              </a:ext>
            </a:extLst>
          </p:cNvPr>
          <p:cNvSpPr txBox="1">
            <a:spLocks/>
          </p:cNvSpPr>
          <p:nvPr/>
        </p:nvSpPr>
        <p:spPr>
          <a:xfrm>
            <a:off x="306001" y="1753893"/>
            <a:ext cx="5636287" cy="3808008"/>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defTabSz="609585">
              <a:spcBef>
                <a:spcPts val="1333"/>
              </a:spcBef>
              <a:buClr>
                <a:srgbClr val="393231"/>
              </a:buClr>
              <a:buNone/>
            </a:pP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Verify Attendance Codes match SCDE Attendance setups:</a:t>
            </a:r>
          </a:p>
          <a:p>
            <a:pPr marL="0" indent="0" algn="just" defTabSz="609585">
              <a:spcBef>
                <a:spcPts val="1333"/>
              </a:spcBef>
              <a:buClr>
                <a:srgbClr val="393231"/>
              </a:buClr>
              <a:buNone/>
            </a:pPr>
            <a:r>
              <a:rPr lang="en-US" sz="1400" b="1" i="1" dirty="0">
                <a:solidFill>
                  <a:srgbClr val="393231"/>
                </a:solidFill>
                <a:latin typeface="Calibri Light" panose="020F0302020204030204" pitchFamily="34" charset="0"/>
                <a:cs typeface="Calibri Light" panose="020F0302020204030204" pitchFamily="34" charset="0"/>
                <a:sym typeface="Arial"/>
              </a:rPr>
              <a:t>PS Homepage &gt; School &gt; Attendance Codes </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(under Attendance)</a:t>
            </a:r>
          </a:p>
          <a:p>
            <a:pPr marL="457189" indent="-457189" algn="just" defTabSz="609585">
              <a:spcBef>
                <a:spcPts val="1333"/>
              </a:spcBef>
              <a:buClr>
                <a:srgbClr val="393231"/>
              </a:buClr>
              <a:buFont typeface="Wingdings" panose="05000000000000000000" pitchFamily="2" charset="2"/>
              <a:buChar char="§"/>
            </a:pP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Click on </a:t>
            </a:r>
            <a:r>
              <a:rPr lang="en-US" sz="1400" b="1" dirty="0">
                <a:solidFill>
                  <a:srgbClr val="C99A39"/>
                </a:solidFill>
                <a:latin typeface="Calibri Light" panose="020F0302020204030204" pitchFamily="34" charset="0"/>
                <a:cs typeface="Calibri Light" panose="020F0302020204030204" pitchFamily="34" charset="0"/>
                <a:sym typeface="Arial"/>
              </a:rPr>
              <a:t>Code</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 or </a:t>
            </a:r>
            <a:r>
              <a:rPr lang="en-US" sz="1400" b="1" dirty="0">
                <a:solidFill>
                  <a:srgbClr val="C99A39"/>
                </a:solidFill>
                <a:latin typeface="Calibri Light" panose="020F0302020204030204" pitchFamily="34" charset="0"/>
                <a:cs typeface="Calibri Light" panose="020F0302020204030204" pitchFamily="34" charset="0"/>
                <a:sym typeface="Arial"/>
              </a:rPr>
              <a:t>Description</a:t>
            </a:r>
            <a:r>
              <a:rPr lang="en-US" sz="1400" b="1" dirty="0">
                <a:solidFill>
                  <a:srgbClr val="393231">
                    <a:lumMod val="85000"/>
                    <a:lumOff val="15000"/>
                  </a:srgbClr>
                </a:solidFill>
                <a:latin typeface="Calibri Light" panose="020F0302020204030204" pitchFamily="34" charset="0"/>
                <a:cs typeface="Calibri Light" panose="020F0302020204030204" pitchFamily="34" charset="0"/>
                <a:sym typeface="Arial"/>
              </a:rPr>
              <a:t> </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to open the </a:t>
            </a:r>
            <a:r>
              <a:rPr lang="en-US" sz="1400" b="1" dirty="0">
                <a:solidFill>
                  <a:srgbClr val="C99A39"/>
                </a:solidFill>
                <a:latin typeface="Calibri Light" panose="020F0302020204030204" pitchFamily="34" charset="0"/>
                <a:cs typeface="Calibri Light" panose="020F0302020204030204" pitchFamily="34" charset="0"/>
                <a:sym typeface="Arial"/>
              </a:rPr>
              <a:t>Edit Attendance Code </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page</a:t>
            </a:r>
          </a:p>
          <a:p>
            <a:pPr marL="457189" indent="-457189" algn="just" defTabSz="609585">
              <a:spcBef>
                <a:spcPts val="1333"/>
              </a:spcBef>
              <a:buClr>
                <a:srgbClr val="393231"/>
              </a:buClr>
              <a:buFont typeface="Wingdings" panose="05000000000000000000" pitchFamily="2" charset="2"/>
              <a:buChar char="§"/>
            </a:pP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Follow SCDE Attendance Setups to verify the setup for each attendance code for </a:t>
            </a:r>
            <a:r>
              <a:rPr lang="en-US" sz="1400" b="1" dirty="0">
                <a:solidFill>
                  <a:srgbClr val="C99A39"/>
                </a:solidFill>
                <a:latin typeface="Calibri Light" panose="020F0302020204030204" pitchFamily="34" charset="0"/>
                <a:cs typeface="Calibri Light" panose="020F0302020204030204" pitchFamily="34" charset="0"/>
                <a:sym typeface="Arial"/>
              </a:rPr>
              <a:t>Sort, Presence Status, and Code Category</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a:t>
            </a:r>
          </a:p>
          <a:p>
            <a:pPr marL="990575" lvl="1" indent="-380990" algn="just" defTabSz="609585">
              <a:spcBef>
                <a:spcPts val="1333"/>
              </a:spcBef>
              <a:buClr>
                <a:srgbClr val="393231"/>
              </a:buClr>
              <a:buFont typeface="Wingdings" panose="05000000000000000000" pitchFamily="2" charset="2"/>
              <a:buChar char="§"/>
            </a:pP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SC-PN, SC-DSML, SC-IMNZ require additional steps (coming up)</a:t>
            </a:r>
          </a:p>
          <a:p>
            <a:pPr marL="990575" lvl="1" indent="-380990" algn="just" defTabSz="609585">
              <a:spcBef>
                <a:spcPts val="1333"/>
              </a:spcBef>
              <a:buClr>
                <a:srgbClr val="393231"/>
              </a:buClr>
              <a:buFont typeface="Wingdings" panose="05000000000000000000" pitchFamily="2" charset="2"/>
              <a:buChar char="§"/>
            </a:pP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SC-ETRD, SC-UTRD, SC-BTRD require additional steps (coming up)</a:t>
            </a:r>
          </a:p>
          <a:p>
            <a:pPr marL="457189" indent="-457189" algn="just" defTabSz="609585">
              <a:spcBef>
                <a:spcPts val="1333"/>
              </a:spcBef>
              <a:buClr>
                <a:srgbClr val="393231"/>
              </a:buClr>
              <a:buFont typeface="Wingdings" panose="05000000000000000000" pitchFamily="2" charset="2"/>
              <a:buChar char="§"/>
            </a:pP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For </a:t>
            </a:r>
            <a:r>
              <a:rPr lang="en-US" sz="1400" b="1" dirty="0">
                <a:solidFill>
                  <a:srgbClr val="C99A39"/>
                </a:solidFill>
                <a:latin typeface="Calibri Light" panose="020F0302020204030204" pitchFamily="34" charset="0"/>
                <a:cs typeface="Calibri Light" panose="020F0302020204030204" pitchFamily="34" charset="0"/>
                <a:sym typeface="Arial"/>
              </a:rPr>
              <a:t>Teachers can Assign</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  Select </a:t>
            </a:r>
            <a:r>
              <a:rPr lang="en-US" sz="1400" b="1" dirty="0">
                <a:solidFill>
                  <a:srgbClr val="C99A39"/>
                </a:solidFill>
                <a:latin typeface="Calibri Light" panose="020F0302020204030204" pitchFamily="34" charset="0"/>
                <a:cs typeface="Calibri Light" panose="020F0302020204030204" pitchFamily="34" charset="0"/>
                <a:sym typeface="Arial"/>
              </a:rPr>
              <a:t>YES</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 from the dropdown when applicable for your school.  </a:t>
            </a:r>
          </a:p>
        </p:txBody>
      </p:sp>
      <p:pic>
        <p:nvPicPr>
          <p:cNvPr id="3" name="Picture 2">
            <a:extLst>
              <a:ext uri="{FF2B5EF4-FFF2-40B4-BE49-F238E27FC236}">
                <a16:creationId xmlns:a16="http://schemas.microsoft.com/office/drawing/2014/main" id="{6F4E066F-46FE-8FAE-9C6A-83A311CFB045}"/>
              </a:ext>
            </a:extLst>
          </p:cNvPr>
          <p:cNvPicPr>
            <a:picLocks noChangeAspect="1"/>
          </p:cNvPicPr>
          <p:nvPr/>
        </p:nvPicPr>
        <p:blipFill>
          <a:blip r:embed="rId5"/>
          <a:stretch>
            <a:fillRect/>
          </a:stretch>
        </p:blipFill>
        <p:spPr>
          <a:xfrm>
            <a:off x="6249717" y="1483146"/>
            <a:ext cx="5782745" cy="2098253"/>
          </a:xfrm>
          <a:prstGeom prst="rect">
            <a:avLst/>
          </a:prstGeom>
        </p:spPr>
      </p:pic>
      <p:pic>
        <p:nvPicPr>
          <p:cNvPr id="6" name="Picture 5">
            <a:extLst>
              <a:ext uri="{FF2B5EF4-FFF2-40B4-BE49-F238E27FC236}">
                <a16:creationId xmlns:a16="http://schemas.microsoft.com/office/drawing/2014/main" id="{3AF147AA-B45A-29C8-1DB7-515FBDAB6CB2}"/>
              </a:ext>
            </a:extLst>
          </p:cNvPr>
          <p:cNvPicPr>
            <a:picLocks noChangeAspect="1"/>
          </p:cNvPicPr>
          <p:nvPr/>
        </p:nvPicPr>
        <p:blipFill>
          <a:blip r:embed="rId6"/>
          <a:stretch>
            <a:fillRect/>
          </a:stretch>
        </p:blipFill>
        <p:spPr>
          <a:xfrm>
            <a:off x="6802200" y="3581399"/>
            <a:ext cx="4677776" cy="2724007"/>
          </a:xfrm>
          <a:prstGeom prst="rect">
            <a:avLst/>
          </a:prstGeom>
        </p:spPr>
      </p:pic>
    </p:spTree>
    <p:extLst>
      <p:ext uri="{BB962C8B-B14F-4D97-AF65-F5344CB8AC3E}">
        <p14:creationId xmlns:p14="http://schemas.microsoft.com/office/powerpoint/2010/main" val="4117681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7000"/>
            <a:lum/>
            <a:extLst>
              <a:ext uri="{96DAC541-7B7A-43D3-8B79-37D633B846F1}">
                <asvg:svgBlip xmlns:asvg="http://schemas.microsoft.com/office/drawing/2016/SVG/main" r:embed="rId4"/>
              </a:ext>
            </a:extLst>
          </a:blip>
          <a:srcRect/>
          <a:stretch>
            <a:fillRect l="-1000" r="-1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F2F169-50A8-4C9F-A758-BC232C5B272D}"/>
              </a:ext>
            </a:extLst>
          </p:cNvPr>
          <p:cNvPicPr>
            <a:picLocks noChangeAspect="1"/>
          </p:cNvPicPr>
          <p:nvPr/>
        </p:nvPicPr>
        <p:blipFill>
          <a:blip r:embed="rId5"/>
          <a:stretch>
            <a:fillRect/>
          </a:stretch>
        </p:blipFill>
        <p:spPr>
          <a:xfrm>
            <a:off x="4648635" y="2349512"/>
            <a:ext cx="7037228" cy="34423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04805FD4-1932-4611-9DB3-C00AB95ADD0E}"/>
              </a:ext>
            </a:extLst>
          </p:cNvPr>
          <p:cNvSpPr/>
          <p:nvPr/>
        </p:nvSpPr>
        <p:spPr>
          <a:xfrm>
            <a:off x="8313491" y="3496107"/>
            <a:ext cx="1862356" cy="4781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cxnSp>
        <p:nvCxnSpPr>
          <p:cNvPr id="7" name="Straight Arrow Connector 6">
            <a:extLst>
              <a:ext uri="{FF2B5EF4-FFF2-40B4-BE49-F238E27FC236}">
                <a16:creationId xmlns:a16="http://schemas.microsoft.com/office/drawing/2014/main" id="{7B973DBA-92E2-49FE-B7B0-C314BAB2E219}"/>
              </a:ext>
            </a:extLst>
          </p:cNvPr>
          <p:cNvCxnSpPr>
            <a:cxnSpLocks/>
          </p:cNvCxnSpPr>
          <p:nvPr/>
        </p:nvCxnSpPr>
        <p:spPr>
          <a:xfrm flipV="1">
            <a:off x="7667917" y="3647109"/>
            <a:ext cx="645575" cy="2388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18FEBD8-ADB3-4DCB-B0EB-C00D4A12CF16}"/>
              </a:ext>
            </a:extLst>
          </p:cNvPr>
          <p:cNvSpPr txBox="1"/>
          <p:nvPr/>
        </p:nvSpPr>
        <p:spPr>
          <a:xfrm>
            <a:off x="5175630" y="3885999"/>
            <a:ext cx="2492287" cy="307777"/>
          </a:xfrm>
          <a:prstGeom prst="rect">
            <a:avLst/>
          </a:prstGeom>
          <a:noFill/>
          <a:ln>
            <a:solidFill>
              <a:srgbClr val="FF0000"/>
            </a:solidFill>
          </a:ln>
        </p:spPr>
        <p:txBody>
          <a:bodyPr wrap="square" rtlCol="0">
            <a:spAutoFit/>
          </a:bodyPr>
          <a:lstStyle/>
          <a:p>
            <a:pPr defTabSz="1219170">
              <a:buClr>
                <a:srgbClr val="000000"/>
              </a:buClr>
            </a:pPr>
            <a:r>
              <a:rPr lang="en-US" sz="1400" kern="0" dirty="0">
                <a:solidFill>
                  <a:srgbClr val="000000"/>
                </a:solidFill>
                <a:latin typeface="Arial"/>
                <a:cs typeface="Arial"/>
                <a:sym typeface="Arial"/>
              </a:rPr>
              <a:t>Choose only one and Submit</a:t>
            </a:r>
          </a:p>
        </p:txBody>
      </p:sp>
      <p:sp>
        <p:nvSpPr>
          <p:cNvPr id="9" name="Title 1">
            <a:extLst>
              <a:ext uri="{FF2B5EF4-FFF2-40B4-BE49-F238E27FC236}">
                <a16:creationId xmlns:a16="http://schemas.microsoft.com/office/drawing/2014/main" id="{B52E1C4C-2354-47DB-A77E-B725214EC802}"/>
              </a:ext>
            </a:extLst>
          </p:cNvPr>
          <p:cNvSpPr txBox="1">
            <a:spLocks/>
          </p:cNvSpPr>
          <p:nvPr/>
        </p:nvSpPr>
        <p:spPr>
          <a:xfrm>
            <a:off x="199161" y="257264"/>
            <a:ext cx="9020339" cy="89202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dirty="0">
                <a:solidFill>
                  <a:srgbClr val="393231"/>
                </a:solidFill>
                <a:latin typeface="Arial"/>
                <a:sym typeface="Arial"/>
              </a:rPr>
              <a:t>ATTENDANCE CODE SETUP: SC-IMNZ</a:t>
            </a:r>
          </a:p>
        </p:txBody>
      </p:sp>
      <p:sp>
        <p:nvSpPr>
          <p:cNvPr id="13" name="Content Placeholder 4">
            <a:extLst>
              <a:ext uri="{FF2B5EF4-FFF2-40B4-BE49-F238E27FC236}">
                <a16:creationId xmlns:a16="http://schemas.microsoft.com/office/drawing/2014/main" id="{15EB23C4-30D0-4520-ADF9-9CB733BC8BCB}"/>
              </a:ext>
            </a:extLst>
          </p:cNvPr>
          <p:cNvSpPr txBox="1">
            <a:spLocks/>
          </p:cNvSpPr>
          <p:nvPr/>
        </p:nvSpPr>
        <p:spPr>
          <a:xfrm>
            <a:off x="261176" y="2349511"/>
            <a:ext cx="4268880" cy="3808008"/>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609585">
              <a:spcBef>
                <a:spcPts val="1333"/>
              </a:spcBef>
              <a:buClr>
                <a:srgbClr val="393231"/>
              </a:buClr>
              <a:buNone/>
            </a:pPr>
            <a:r>
              <a:rPr lang="en-US" sz="1400" b="1" dirty="0">
                <a:solidFill>
                  <a:srgbClr val="393231">
                    <a:lumMod val="85000"/>
                    <a:lumOff val="15000"/>
                  </a:srgbClr>
                </a:solidFill>
                <a:latin typeface="Calibri Light" panose="020F0302020204030204" pitchFamily="34" charset="0"/>
                <a:cs typeface="Calibri Light" panose="020F0302020204030204" pitchFamily="34" charset="0"/>
                <a:sym typeface="Arial"/>
              </a:rPr>
              <a:t>SC-IMNZ (Immunization):  </a:t>
            </a:r>
          </a:p>
          <a:p>
            <a:pPr marL="457189" indent="-457189" defTabSz="609585">
              <a:spcBef>
                <a:spcPts val="1333"/>
              </a:spcBef>
              <a:buClr>
                <a:srgbClr val="393231"/>
              </a:buClr>
              <a:buFont typeface="Wingdings" panose="05000000000000000000" pitchFamily="2" charset="2"/>
              <a:buChar char="§"/>
            </a:pP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Both excused and unexcused Code Categories are checked by default.  </a:t>
            </a:r>
          </a:p>
          <a:p>
            <a:pPr marL="457189" indent="-457189" defTabSz="609585">
              <a:spcBef>
                <a:spcPts val="1333"/>
              </a:spcBef>
              <a:buClr>
                <a:srgbClr val="393231"/>
              </a:buClr>
              <a:buFont typeface="Wingdings" panose="05000000000000000000" pitchFamily="2" charset="2"/>
              <a:buChar char="§"/>
            </a:pP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Schools must </a:t>
            </a:r>
            <a:r>
              <a:rPr lang="en-US" sz="1400" b="1" dirty="0">
                <a:solidFill>
                  <a:srgbClr val="C99A39"/>
                </a:solidFill>
                <a:latin typeface="Calibri Light" panose="020F0302020204030204" pitchFamily="34" charset="0"/>
                <a:cs typeface="Calibri Light" panose="020F0302020204030204" pitchFamily="34" charset="0"/>
                <a:sym typeface="Arial"/>
              </a:rPr>
              <a:t>check</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 EITHER excused or unexcused. This is a school decision.</a:t>
            </a:r>
          </a:p>
          <a:p>
            <a:pPr marL="457189" indent="-457189" defTabSz="609585">
              <a:spcBef>
                <a:spcPts val="1333"/>
              </a:spcBef>
              <a:buClr>
                <a:srgbClr val="393231"/>
              </a:buClr>
              <a:buFont typeface="Wingdings" panose="05000000000000000000" pitchFamily="2" charset="2"/>
              <a:buChar char="§"/>
            </a:pP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Click </a:t>
            </a:r>
            <a:r>
              <a:rPr lang="en-US" sz="1400" b="1" dirty="0">
                <a:solidFill>
                  <a:srgbClr val="C99A39"/>
                </a:solidFill>
                <a:latin typeface="Calibri Light" panose="020F0302020204030204" pitchFamily="34" charset="0"/>
                <a:cs typeface="Calibri Light" panose="020F0302020204030204" pitchFamily="34" charset="0"/>
                <a:sym typeface="Arial"/>
              </a:rPr>
              <a:t>Submit</a:t>
            </a:r>
          </a:p>
        </p:txBody>
      </p:sp>
    </p:spTree>
    <p:extLst>
      <p:ext uri="{BB962C8B-B14F-4D97-AF65-F5344CB8AC3E}">
        <p14:creationId xmlns:p14="http://schemas.microsoft.com/office/powerpoint/2010/main" val="2895846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7000"/>
            <a:lum/>
            <a:extLst>
              <a:ext uri="{96DAC541-7B7A-43D3-8B79-37D633B846F1}">
                <asvg:svgBlip xmlns:asvg="http://schemas.microsoft.com/office/drawing/2016/SVG/main" r:embed="rId4"/>
              </a:ext>
            </a:extLst>
          </a:blip>
          <a:srcRect/>
          <a:stretch>
            <a:fillRect l="-1000" r="-1000"/>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52E1C4C-2354-47DB-A77E-B725214EC802}"/>
              </a:ext>
            </a:extLst>
          </p:cNvPr>
          <p:cNvSpPr txBox="1">
            <a:spLocks/>
          </p:cNvSpPr>
          <p:nvPr/>
        </p:nvSpPr>
        <p:spPr>
          <a:xfrm>
            <a:off x="199161" y="257264"/>
            <a:ext cx="9020339" cy="89202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dirty="0">
                <a:solidFill>
                  <a:srgbClr val="393231"/>
                </a:solidFill>
                <a:latin typeface="Arial"/>
                <a:sym typeface="Arial"/>
              </a:rPr>
              <a:t>ATTENDANCE CODE SETUP: SC-DSML</a:t>
            </a:r>
          </a:p>
        </p:txBody>
      </p:sp>
      <p:sp>
        <p:nvSpPr>
          <p:cNvPr id="13" name="Content Placeholder 4">
            <a:extLst>
              <a:ext uri="{FF2B5EF4-FFF2-40B4-BE49-F238E27FC236}">
                <a16:creationId xmlns:a16="http://schemas.microsoft.com/office/drawing/2014/main" id="{15EB23C4-30D0-4520-ADF9-9CB733BC8BCB}"/>
              </a:ext>
            </a:extLst>
          </p:cNvPr>
          <p:cNvSpPr txBox="1">
            <a:spLocks/>
          </p:cNvSpPr>
          <p:nvPr/>
        </p:nvSpPr>
        <p:spPr>
          <a:xfrm>
            <a:off x="261176" y="2349511"/>
            <a:ext cx="4268880" cy="3808008"/>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609585">
              <a:spcBef>
                <a:spcPts val="1333"/>
              </a:spcBef>
              <a:buClr>
                <a:srgbClr val="393231"/>
              </a:buClr>
              <a:buNone/>
            </a:pPr>
            <a:r>
              <a:rPr lang="en-US" sz="1400" b="1" dirty="0">
                <a:solidFill>
                  <a:srgbClr val="393231">
                    <a:lumMod val="85000"/>
                    <a:lumOff val="15000"/>
                  </a:srgbClr>
                </a:solidFill>
                <a:latin typeface="Calibri Light" panose="020F0302020204030204" pitchFamily="34" charset="0"/>
                <a:cs typeface="Calibri Light" panose="020F0302020204030204" pitchFamily="34" charset="0"/>
                <a:sym typeface="Arial"/>
              </a:rPr>
              <a:t>SC-DSML (Dismissal):  </a:t>
            </a:r>
          </a:p>
          <a:p>
            <a:pPr marL="457189" indent="-457189" defTabSz="609585">
              <a:spcBef>
                <a:spcPts val="1333"/>
              </a:spcBef>
              <a:buClr>
                <a:srgbClr val="393231"/>
              </a:buClr>
              <a:buFont typeface="Wingdings" panose="05000000000000000000" pitchFamily="2" charset="2"/>
              <a:buChar char="§"/>
            </a:pP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Both excused and unexcused Code Categories are checked by default.  </a:t>
            </a:r>
          </a:p>
          <a:p>
            <a:pPr marL="457189" indent="-457189" defTabSz="609585">
              <a:spcBef>
                <a:spcPts val="1333"/>
              </a:spcBef>
              <a:buClr>
                <a:srgbClr val="393231"/>
              </a:buClr>
              <a:buFont typeface="Wingdings" panose="05000000000000000000" pitchFamily="2" charset="2"/>
              <a:buChar char="§"/>
            </a:pP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School must </a:t>
            </a:r>
            <a:r>
              <a:rPr lang="en-US" sz="1400" b="1" dirty="0">
                <a:solidFill>
                  <a:srgbClr val="C99A39"/>
                </a:solidFill>
                <a:latin typeface="Calibri Light" panose="020F0302020204030204" pitchFamily="34" charset="0"/>
                <a:cs typeface="Calibri Light" panose="020F0302020204030204" pitchFamily="34" charset="0"/>
                <a:sym typeface="Arial"/>
              </a:rPr>
              <a:t>check</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 EITHER excused or unexcused. This is a school decision.</a:t>
            </a:r>
          </a:p>
          <a:p>
            <a:pPr marL="457189" indent="-457189" defTabSz="609585">
              <a:spcBef>
                <a:spcPts val="1333"/>
              </a:spcBef>
              <a:buClr>
                <a:srgbClr val="393231"/>
              </a:buClr>
              <a:buFont typeface="Wingdings" panose="05000000000000000000" pitchFamily="2" charset="2"/>
              <a:buChar char="§"/>
            </a:pP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Click </a:t>
            </a:r>
            <a:r>
              <a:rPr lang="en-US" sz="1400" b="1" dirty="0">
                <a:solidFill>
                  <a:srgbClr val="C99A39"/>
                </a:solidFill>
                <a:latin typeface="Calibri Light" panose="020F0302020204030204" pitchFamily="34" charset="0"/>
                <a:cs typeface="Calibri Light" panose="020F0302020204030204" pitchFamily="34" charset="0"/>
                <a:sym typeface="Arial"/>
              </a:rPr>
              <a:t>Submit</a:t>
            </a:r>
          </a:p>
          <a:p>
            <a:pPr marL="0" indent="0" defTabSz="609585">
              <a:spcBef>
                <a:spcPts val="1333"/>
              </a:spcBef>
              <a:buClr>
                <a:srgbClr val="393231"/>
              </a:buClr>
              <a:buNone/>
            </a:pPr>
            <a:endPar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endParaRPr>
          </a:p>
        </p:txBody>
      </p:sp>
      <p:cxnSp>
        <p:nvCxnSpPr>
          <p:cNvPr id="7" name="Straight Arrow Connector 6">
            <a:extLst>
              <a:ext uri="{FF2B5EF4-FFF2-40B4-BE49-F238E27FC236}">
                <a16:creationId xmlns:a16="http://schemas.microsoft.com/office/drawing/2014/main" id="{7B973DBA-92E2-49FE-B7B0-C314BAB2E219}"/>
              </a:ext>
            </a:extLst>
          </p:cNvPr>
          <p:cNvCxnSpPr>
            <a:cxnSpLocks/>
          </p:cNvCxnSpPr>
          <p:nvPr/>
        </p:nvCxnSpPr>
        <p:spPr>
          <a:xfrm flipV="1">
            <a:off x="10000842" y="3022907"/>
            <a:ext cx="580951" cy="2131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18FEBD8-ADB3-4DCB-B0EB-C00D4A12CF16}"/>
              </a:ext>
            </a:extLst>
          </p:cNvPr>
          <p:cNvSpPr txBox="1"/>
          <p:nvPr/>
        </p:nvSpPr>
        <p:spPr>
          <a:xfrm>
            <a:off x="7449197" y="3236079"/>
            <a:ext cx="2551643" cy="307777"/>
          </a:xfrm>
          <a:prstGeom prst="rect">
            <a:avLst/>
          </a:prstGeom>
          <a:noFill/>
          <a:ln>
            <a:solidFill>
              <a:srgbClr val="FF0000"/>
            </a:solidFill>
          </a:ln>
        </p:spPr>
        <p:txBody>
          <a:bodyPr wrap="square" rtlCol="0">
            <a:spAutoFit/>
          </a:bodyPr>
          <a:lstStyle/>
          <a:p>
            <a:pPr defTabSz="1219170">
              <a:buClr>
                <a:srgbClr val="000000"/>
              </a:buClr>
            </a:pPr>
            <a:r>
              <a:rPr lang="en-US" sz="1400" kern="0" dirty="0">
                <a:solidFill>
                  <a:srgbClr val="000000"/>
                </a:solidFill>
                <a:latin typeface="Arial"/>
                <a:cs typeface="Arial"/>
                <a:sym typeface="Arial"/>
              </a:rPr>
              <a:t>Choose only one and save</a:t>
            </a:r>
          </a:p>
        </p:txBody>
      </p:sp>
      <p:pic>
        <p:nvPicPr>
          <p:cNvPr id="11" name="Picture 10">
            <a:extLst>
              <a:ext uri="{FF2B5EF4-FFF2-40B4-BE49-F238E27FC236}">
                <a16:creationId xmlns:a16="http://schemas.microsoft.com/office/drawing/2014/main" id="{B4104B24-073B-453E-B6EB-A39D334965F6}"/>
              </a:ext>
            </a:extLst>
          </p:cNvPr>
          <p:cNvPicPr>
            <a:picLocks noChangeAspect="1"/>
          </p:cNvPicPr>
          <p:nvPr/>
        </p:nvPicPr>
        <p:blipFill>
          <a:blip r:embed="rId5"/>
          <a:stretch>
            <a:fillRect/>
          </a:stretch>
        </p:blipFill>
        <p:spPr>
          <a:xfrm>
            <a:off x="4629806" y="2349512"/>
            <a:ext cx="7037228" cy="34423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a:extLst>
              <a:ext uri="{FF2B5EF4-FFF2-40B4-BE49-F238E27FC236}">
                <a16:creationId xmlns:a16="http://schemas.microsoft.com/office/drawing/2014/main" id="{B5B6A980-478C-4BB5-8943-B3A67CCAEDBA}"/>
              </a:ext>
            </a:extLst>
          </p:cNvPr>
          <p:cNvSpPr/>
          <p:nvPr/>
        </p:nvSpPr>
        <p:spPr>
          <a:xfrm>
            <a:off x="8520849" y="3511307"/>
            <a:ext cx="1585340" cy="4042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
        <p:nvSpPr>
          <p:cNvPr id="14" name="TextBox 13">
            <a:extLst>
              <a:ext uri="{FF2B5EF4-FFF2-40B4-BE49-F238E27FC236}">
                <a16:creationId xmlns:a16="http://schemas.microsoft.com/office/drawing/2014/main" id="{DF052138-8126-4D29-B1A8-6A16B4AFD056}"/>
              </a:ext>
            </a:extLst>
          </p:cNvPr>
          <p:cNvSpPr txBox="1"/>
          <p:nvPr/>
        </p:nvSpPr>
        <p:spPr>
          <a:xfrm>
            <a:off x="5307629" y="3848226"/>
            <a:ext cx="2413001" cy="338554"/>
          </a:xfrm>
          <a:prstGeom prst="rect">
            <a:avLst/>
          </a:prstGeom>
          <a:noFill/>
          <a:ln>
            <a:solidFill>
              <a:srgbClr val="FF0000"/>
            </a:solidFill>
          </a:ln>
        </p:spPr>
        <p:txBody>
          <a:bodyPr wrap="square" rtlCol="0">
            <a:spAutoFit/>
          </a:bodyPr>
          <a:lstStyle/>
          <a:p>
            <a:pPr defTabSz="1219170">
              <a:buClr>
                <a:srgbClr val="000000"/>
              </a:buClr>
            </a:pPr>
            <a:r>
              <a:rPr lang="en-US" sz="1600" kern="0" dirty="0">
                <a:solidFill>
                  <a:srgbClr val="000000"/>
                </a:solidFill>
                <a:latin typeface="Arial"/>
                <a:cs typeface="Arial"/>
                <a:sym typeface="Arial"/>
              </a:rPr>
              <a:t>Choose one and submit</a:t>
            </a:r>
          </a:p>
        </p:txBody>
      </p:sp>
      <p:cxnSp>
        <p:nvCxnSpPr>
          <p:cNvPr id="15" name="Straight Arrow Connector 14">
            <a:extLst>
              <a:ext uri="{FF2B5EF4-FFF2-40B4-BE49-F238E27FC236}">
                <a16:creationId xmlns:a16="http://schemas.microsoft.com/office/drawing/2014/main" id="{27AD5045-2FB1-4A98-A550-CB9A1C7AB152}"/>
              </a:ext>
            </a:extLst>
          </p:cNvPr>
          <p:cNvCxnSpPr/>
          <p:nvPr/>
        </p:nvCxnSpPr>
        <p:spPr>
          <a:xfrm flipV="1">
            <a:off x="7743277" y="3661077"/>
            <a:ext cx="777572" cy="1871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6781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7000"/>
            <a:lum/>
            <a:extLst>
              <a:ext uri="{96DAC541-7B7A-43D3-8B79-37D633B846F1}">
                <asvg:svgBlip xmlns:asvg="http://schemas.microsoft.com/office/drawing/2016/SVG/main" r:embed="rId4"/>
              </a:ext>
            </a:extLst>
          </a:blip>
          <a:srcRect/>
          <a:stretch>
            <a:fillRect l="-1000" r="-1000"/>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135ED8C-5CB6-427A-950E-D23622F2FDB9}"/>
              </a:ext>
            </a:extLst>
          </p:cNvPr>
          <p:cNvPicPr>
            <a:picLocks noChangeAspect="1"/>
          </p:cNvPicPr>
          <p:nvPr/>
        </p:nvPicPr>
        <p:blipFill>
          <a:blip r:embed="rId5"/>
          <a:stretch>
            <a:fillRect/>
          </a:stretch>
        </p:blipFill>
        <p:spPr>
          <a:xfrm>
            <a:off x="4613449" y="2289790"/>
            <a:ext cx="7037228" cy="35057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itle 1">
            <a:extLst>
              <a:ext uri="{FF2B5EF4-FFF2-40B4-BE49-F238E27FC236}">
                <a16:creationId xmlns:a16="http://schemas.microsoft.com/office/drawing/2014/main" id="{B52E1C4C-2354-47DB-A77E-B725214EC802}"/>
              </a:ext>
            </a:extLst>
          </p:cNvPr>
          <p:cNvSpPr txBox="1">
            <a:spLocks/>
          </p:cNvSpPr>
          <p:nvPr/>
        </p:nvSpPr>
        <p:spPr>
          <a:xfrm>
            <a:off x="199161" y="257264"/>
            <a:ext cx="9020339" cy="89202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dirty="0">
                <a:solidFill>
                  <a:srgbClr val="393231"/>
                </a:solidFill>
                <a:latin typeface="Arial"/>
                <a:sym typeface="Arial"/>
              </a:rPr>
              <a:t>ATTENDANCE CODE SETUP: SC-PN</a:t>
            </a:r>
          </a:p>
        </p:txBody>
      </p:sp>
      <p:sp>
        <p:nvSpPr>
          <p:cNvPr id="13" name="Content Placeholder 4">
            <a:extLst>
              <a:ext uri="{FF2B5EF4-FFF2-40B4-BE49-F238E27FC236}">
                <a16:creationId xmlns:a16="http://schemas.microsoft.com/office/drawing/2014/main" id="{15EB23C4-30D0-4520-ADF9-9CB733BC8BCB}"/>
              </a:ext>
            </a:extLst>
          </p:cNvPr>
          <p:cNvSpPr txBox="1">
            <a:spLocks/>
          </p:cNvSpPr>
          <p:nvPr/>
        </p:nvSpPr>
        <p:spPr>
          <a:xfrm>
            <a:off x="261176" y="2349511"/>
            <a:ext cx="4268880" cy="3808008"/>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609585">
              <a:spcBef>
                <a:spcPts val="1333"/>
              </a:spcBef>
              <a:buClr>
                <a:srgbClr val="393231"/>
              </a:buClr>
              <a:buNone/>
            </a:pPr>
            <a:r>
              <a:rPr lang="en-US" sz="1400" b="1" dirty="0">
                <a:solidFill>
                  <a:srgbClr val="393231">
                    <a:lumMod val="85000"/>
                    <a:lumOff val="15000"/>
                  </a:srgbClr>
                </a:solidFill>
                <a:latin typeface="Calibri Light" panose="020F0302020204030204" pitchFamily="34" charset="0"/>
                <a:cs typeface="Calibri Light" panose="020F0302020204030204" pitchFamily="34" charset="0"/>
                <a:sym typeface="Arial"/>
              </a:rPr>
              <a:t>SC-PN (Parent Note):  </a:t>
            </a:r>
          </a:p>
          <a:p>
            <a:pPr marL="457189" indent="-457189" defTabSz="609585">
              <a:spcBef>
                <a:spcPts val="1333"/>
              </a:spcBef>
              <a:buClr>
                <a:srgbClr val="393231"/>
              </a:buClr>
              <a:buFont typeface="Wingdings" panose="05000000000000000000" pitchFamily="2" charset="2"/>
              <a:buChar char="§"/>
            </a:pP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Both excused and unexcused Code Categories are checked by default.  </a:t>
            </a:r>
          </a:p>
          <a:p>
            <a:pPr marL="457189" indent="-457189" defTabSz="609585">
              <a:spcBef>
                <a:spcPts val="1333"/>
              </a:spcBef>
              <a:buClr>
                <a:srgbClr val="393231"/>
              </a:buClr>
              <a:buFont typeface="Wingdings" panose="05000000000000000000" pitchFamily="2" charset="2"/>
              <a:buChar char="§"/>
            </a:pP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Schools must </a:t>
            </a:r>
            <a:r>
              <a:rPr lang="en-US" sz="1400" b="1" dirty="0">
                <a:solidFill>
                  <a:srgbClr val="C99A39"/>
                </a:solidFill>
                <a:latin typeface="Calibri Light" panose="020F0302020204030204" pitchFamily="34" charset="0"/>
                <a:cs typeface="Calibri Light" panose="020F0302020204030204" pitchFamily="34" charset="0"/>
                <a:sym typeface="Arial"/>
              </a:rPr>
              <a:t>uncheck</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 </a:t>
            </a:r>
            <a:r>
              <a:rPr lang="en-US" sz="1400" b="1" dirty="0">
                <a:solidFill>
                  <a:srgbClr val="C99A39"/>
                </a:solidFill>
                <a:latin typeface="Calibri Light" panose="020F0302020204030204" pitchFamily="34" charset="0"/>
                <a:cs typeface="Calibri Light" panose="020F0302020204030204" pitchFamily="34" charset="0"/>
                <a:sym typeface="Arial"/>
              </a:rPr>
              <a:t>unexcused</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 and </a:t>
            </a:r>
            <a:r>
              <a:rPr lang="en-US" sz="1400" b="1" dirty="0">
                <a:solidFill>
                  <a:srgbClr val="C99A39"/>
                </a:solidFill>
                <a:latin typeface="Calibri Light" panose="020F0302020204030204" pitchFamily="34" charset="0"/>
                <a:cs typeface="Calibri Light" panose="020F0302020204030204" pitchFamily="34" charset="0"/>
                <a:sym typeface="Arial"/>
              </a:rPr>
              <a:t>only check excused</a:t>
            </a:r>
            <a:r>
              <a:rPr lang="en-US" sz="1400" b="1" dirty="0">
                <a:solidFill>
                  <a:srgbClr val="393231">
                    <a:lumMod val="85000"/>
                    <a:lumOff val="15000"/>
                  </a:srgbClr>
                </a:solidFill>
                <a:latin typeface="Calibri Light" panose="020F0302020204030204" pitchFamily="34" charset="0"/>
                <a:cs typeface="Calibri Light" panose="020F0302020204030204" pitchFamily="34" charset="0"/>
                <a:sym typeface="Arial"/>
              </a:rPr>
              <a:t>.  </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This is required.</a:t>
            </a:r>
          </a:p>
          <a:p>
            <a:pPr marL="457189" indent="-457189" defTabSz="609585">
              <a:spcBef>
                <a:spcPts val="1333"/>
              </a:spcBef>
              <a:buClr>
                <a:srgbClr val="393231"/>
              </a:buClr>
              <a:buFont typeface="Wingdings" panose="05000000000000000000" pitchFamily="2" charset="2"/>
              <a:buChar char="§"/>
            </a:pP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Click </a:t>
            </a:r>
            <a:r>
              <a:rPr lang="en-US" sz="1400" b="1" dirty="0">
                <a:solidFill>
                  <a:srgbClr val="C99A39"/>
                </a:solidFill>
                <a:latin typeface="Calibri Light" panose="020F0302020204030204" pitchFamily="34" charset="0"/>
                <a:cs typeface="Calibri Light" panose="020F0302020204030204" pitchFamily="34" charset="0"/>
                <a:sym typeface="Arial"/>
              </a:rPr>
              <a:t>Submit</a:t>
            </a:r>
          </a:p>
        </p:txBody>
      </p:sp>
      <p:sp>
        <p:nvSpPr>
          <p:cNvPr id="12" name="Rectangle 11">
            <a:extLst>
              <a:ext uri="{FF2B5EF4-FFF2-40B4-BE49-F238E27FC236}">
                <a16:creationId xmlns:a16="http://schemas.microsoft.com/office/drawing/2014/main" id="{B5B6A980-478C-4BB5-8943-B3A67CCAEDBA}"/>
              </a:ext>
            </a:extLst>
          </p:cNvPr>
          <p:cNvSpPr/>
          <p:nvPr/>
        </p:nvSpPr>
        <p:spPr>
          <a:xfrm>
            <a:off x="8520849" y="3511307"/>
            <a:ext cx="1585340" cy="4042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
        <p:nvSpPr>
          <p:cNvPr id="14" name="TextBox 13">
            <a:extLst>
              <a:ext uri="{FF2B5EF4-FFF2-40B4-BE49-F238E27FC236}">
                <a16:creationId xmlns:a16="http://schemas.microsoft.com/office/drawing/2014/main" id="{DF052138-8126-4D29-B1A8-6A16B4AFD056}"/>
              </a:ext>
            </a:extLst>
          </p:cNvPr>
          <p:cNvSpPr txBox="1"/>
          <p:nvPr/>
        </p:nvSpPr>
        <p:spPr>
          <a:xfrm>
            <a:off x="4968240" y="3848226"/>
            <a:ext cx="2752389" cy="584775"/>
          </a:xfrm>
          <a:prstGeom prst="rect">
            <a:avLst/>
          </a:prstGeom>
          <a:noFill/>
          <a:ln>
            <a:solidFill>
              <a:srgbClr val="FF0000"/>
            </a:solidFill>
          </a:ln>
        </p:spPr>
        <p:txBody>
          <a:bodyPr wrap="square" rtlCol="0">
            <a:spAutoFit/>
          </a:bodyPr>
          <a:lstStyle/>
          <a:p>
            <a:pPr defTabSz="1219170">
              <a:buClr>
                <a:srgbClr val="000000"/>
              </a:buClr>
            </a:pPr>
            <a:r>
              <a:rPr lang="en-US" sz="1600" kern="0" dirty="0">
                <a:solidFill>
                  <a:srgbClr val="000000"/>
                </a:solidFill>
                <a:latin typeface="Arial"/>
                <a:cs typeface="Arial"/>
                <a:sym typeface="Arial"/>
              </a:rPr>
              <a:t>Choose excused and Submit</a:t>
            </a:r>
          </a:p>
        </p:txBody>
      </p:sp>
      <p:cxnSp>
        <p:nvCxnSpPr>
          <p:cNvPr id="15" name="Straight Arrow Connector 14">
            <a:extLst>
              <a:ext uri="{FF2B5EF4-FFF2-40B4-BE49-F238E27FC236}">
                <a16:creationId xmlns:a16="http://schemas.microsoft.com/office/drawing/2014/main" id="{27AD5045-2FB1-4A98-A550-CB9A1C7AB152}"/>
              </a:ext>
            </a:extLst>
          </p:cNvPr>
          <p:cNvCxnSpPr/>
          <p:nvPr/>
        </p:nvCxnSpPr>
        <p:spPr>
          <a:xfrm flipV="1">
            <a:off x="7743277" y="3661077"/>
            <a:ext cx="777572" cy="1871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1980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7000"/>
            <a:lum/>
            <a:extLst>
              <a:ext uri="{96DAC541-7B7A-43D3-8B79-37D633B846F1}">
                <asvg:svgBlip xmlns:asvg="http://schemas.microsoft.com/office/drawing/2016/SVG/main" r:embed="rId4"/>
              </a:ext>
            </a:extLst>
          </a:blip>
          <a:srcRect/>
          <a:stretch>
            <a:fillRect l="-1000" r="-1000"/>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52E1C4C-2354-47DB-A77E-B725214EC802}"/>
              </a:ext>
            </a:extLst>
          </p:cNvPr>
          <p:cNvSpPr txBox="1">
            <a:spLocks/>
          </p:cNvSpPr>
          <p:nvPr/>
        </p:nvSpPr>
        <p:spPr>
          <a:xfrm>
            <a:off x="199161" y="257264"/>
            <a:ext cx="9020339" cy="89202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dirty="0">
                <a:solidFill>
                  <a:srgbClr val="393231"/>
                </a:solidFill>
                <a:latin typeface="Arial"/>
                <a:sym typeface="Arial"/>
              </a:rPr>
              <a:t>ATTENDANCE CODE SETUP: Tardy</a:t>
            </a:r>
          </a:p>
        </p:txBody>
      </p:sp>
      <p:sp>
        <p:nvSpPr>
          <p:cNvPr id="13" name="Content Placeholder 4">
            <a:extLst>
              <a:ext uri="{FF2B5EF4-FFF2-40B4-BE49-F238E27FC236}">
                <a16:creationId xmlns:a16="http://schemas.microsoft.com/office/drawing/2014/main" id="{15EB23C4-30D0-4520-ADF9-9CB733BC8BCB}"/>
              </a:ext>
            </a:extLst>
          </p:cNvPr>
          <p:cNvSpPr txBox="1">
            <a:spLocks/>
          </p:cNvSpPr>
          <p:nvPr/>
        </p:nvSpPr>
        <p:spPr>
          <a:xfrm>
            <a:off x="261176" y="2349511"/>
            <a:ext cx="4268880" cy="3808008"/>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609585">
              <a:spcBef>
                <a:spcPts val="1333"/>
              </a:spcBef>
              <a:buClr>
                <a:srgbClr val="393231"/>
              </a:buClr>
              <a:buNone/>
            </a:pPr>
            <a:r>
              <a:rPr lang="en-US" sz="1400" b="1" dirty="0">
                <a:solidFill>
                  <a:srgbClr val="393231">
                    <a:lumMod val="85000"/>
                    <a:lumOff val="15000"/>
                  </a:srgbClr>
                </a:solidFill>
                <a:latin typeface="Calibri Light" panose="020F0302020204030204" pitchFamily="34" charset="0"/>
                <a:cs typeface="Calibri Light" panose="020F0302020204030204" pitchFamily="34" charset="0"/>
                <a:sym typeface="Arial"/>
              </a:rPr>
              <a:t>SC-ETRD, SC-UTRD, SC-BTRD:  </a:t>
            </a:r>
          </a:p>
          <a:p>
            <a:pPr marL="457189" indent="-457189" defTabSz="609585">
              <a:spcBef>
                <a:spcPts val="1333"/>
              </a:spcBef>
              <a:buClr>
                <a:srgbClr val="393231"/>
              </a:buClr>
              <a:buFont typeface="Wingdings" panose="05000000000000000000" pitchFamily="2" charset="2"/>
              <a:buChar char="§"/>
            </a:pP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Schools must only select </a:t>
            </a:r>
            <a:r>
              <a:rPr lang="en-US" sz="1400" b="1" dirty="0">
                <a:solidFill>
                  <a:srgbClr val="C99A39"/>
                </a:solidFill>
                <a:latin typeface="Calibri Light" panose="020F0302020204030204" pitchFamily="34" charset="0"/>
                <a:cs typeface="Calibri Light" panose="020F0302020204030204" pitchFamily="34" charset="0"/>
                <a:sym typeface="Arial"/>
              </a:rPr>
              <a:t>Tardy</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 as the </a:t>
            </a:r>
            <a:r>
              <a:rPr lang="en-US" sz="1400" b="1" dirty="0">
                <a:solidFill>
                  <a:srgbClr val="C99A39"/>
                </a:solidFill>
                <a:latin typeface="Calibri Light" panose="020F0302020204030204" pitchFamily="34" charset="0"/>
                <a:cs typeface="Calibri Light" panose="020F0302020204030204" pitchFamily="34" charset="0"/>
                <a:sym typeface="Arial"/>
              </a:rPr>
              <a:t>Code Category</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  </a:t>
            </a:r>
          </a:p>
          <a:p>
            <a:pPr marL="457189" indent="-457189" defTabSz="609585">
              <a:spcBef>
                <a:spcPts val="1333"/>
              </a:spcBef>
              <a:buClr>
                <a:srgbClr val="393231"/>
              </a:buClr>
              <a:buFont typeface="Wingdings" panose="05000000000000000000" pitchFamily="2" charset="2"/>
              <a:buChar char="§"/>
            </a:pP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This is </a:t>
            </a:r>
            <a:r>
              <a:rPr lang="en-US" sz="1400" u="sng" dirty="0">
                <a:solidFill>
                  <a:srgbClr val="393231">
                    <a:lumMod val="85000"/>
                    <a:lumOff val="15000"/>
                  </a:srgbClr>
                </a:solidFill>
                <a:latin typeface="Calibri Light" panose="020F0302020204030204" pitchFamily="34" charset="0"/>
                <a:cs typeface="Calibri Light" panose="020F0302020204030204" pitchFamily="34" charset="0"/>
                <a:sym typeface="Arial"/>
              </a:rPr>
              <a:t>required</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a:t>
            </a:r>
          </a:p>
          <a:p>
            <a:pPr marL="457189" indent="-457189" defTabSz="609585">
              <a:spcBef>
                <a:spcPts val="1333"/>
              </a:spcBef>
              <a:buClr>
                <a:srgbClr val="393231"/>
              </a:buClr>
              <a:buFont typeface="Wingdings" panose="05000000000000000000" pitchFamily="2" charset="2"/>
              <a:buChar char="§"/>
            </a:pP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Click </a:t>
            </a:r>
            <a:r>
              <a:rPr lang="en-US" sz="1400" b="1" dirty="0">
                <a:solidFill>
                  <a:srgbClr val="C99A39"/>
                </a:solidFill>
                <a:latin typeface="Calibri Light" panose="020F0302020204030204" pitchFamily="34" charset="0"/>
                <a:cs typeface="Calibri Light" panose="020F0302020204030204" pitchFamily="34" charset="0"/>
                <a:sym typeface="Arial"/>
              </a:rPr>
              <a:t>Submit</a:t>
            </a:r>
          </a:p>
        </p:txBody>
      </p:sp>
      <p:sp>
        <p:nvSpPr>
          <p:cNvPr id="12" name="Rectangle 11">
            <a:extLst>
              <a:ext uri="{FF2B5EF4-FFF2-40B4-BE49-F238E27FC236}">
                <a16:creationId xmlns:a16="http://schemas.microsoft.com/office/drawing/2014/main" id="{B5B6A980-478C-4BB5-8943-B3A67CCAEDBA}"/>
              </a:ext>
            </a:extLst>
          </p:cNvPr>
          <p:cNvSpPr/>
          <p:nvPr/>
        </p:nvSpPr>
        <p:spPr>
          <a:xfrm>
            <a:off x="8520849" y="3511307"/>
            <a:ext cx="1585340" cy="4042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
        <p:nvSpPr>
          <p:cNvPr id="14" name="TextBox 13">
            <a:extLst>
              <a:ext uri="{FF2B5EF4-FFF2-40B4-BE49-F238E27FC236}">
                <a16:creationId xmlns:a16="http://schemas.microsoft.com/office/drawing/2014/main" id="{DF052138-8126-4D29-B1A8-6A16B4AFD056}"/>
              </a:ext>
            </a:extLst>
          </p:cNvPr>
          <p:cNvSpPr txBox="1"/>
          <p:nvPr/>
        </p:nvSpPr>
        <p:spPr>
          <a:xfrm>
            <a:off x="5505517" y="3848226"/>
            <a:ext cx="2215112" cy="338554"/>
          </a:xfrm>
          <a:prstGeom prst="rect">
            <a:avLst/>
          </a:prstGeom>
          <a:noFill/>
          <a:ln>
            <a:solidFill>
              <a:srgbClr val="FF0000"/>
            </a:solidFill>
          </a:ln>
        </p:spPr>
        <p:txBody>
          <a:bodyPr wrap="square" rtlCol="0">
            <a:spAutoFit/>
          </a:bodyPr>
          <a:lstStyle/>
          <a:p>
            <a:pPr defTabSz="1219170">
              <a:buClr>
                <a:srgbClr val="000000"/>
              </a:buClr>
            </a:pPr>
            <a:r>
              <a:rPr lang="en-US" sz="1600" kern="0" dirty="0">
                <a:solidFill>
                  <a:srgbClr val="000000"/>
                </a:solidFill>
                <a:latin typeface="Arial"/>
                <a:cs typeface="Arial"/>
                <a:sym typeface="Arial"/>
              </a:rPr>
              <a:t>Choose one and save</a:t>
            </a:r>
          </a:p>
        </p:txBody>
      </p:sp>
      <p:cxnSp>
        <p:nvCxnSpPr>
          <p:cNvPr id="15" name="Straight Arrow Connector 14">
            <a:extLst>
              <a:ext uri="{FF2B5EF4-FFF2-40B4-BE49-F238E27FC236}">
                <a16:creationId xmlns:a16="http://schemas.microsoft.com/office/drawing/2014/main" id="{27AD5045-2FB1-4A98-A550-CB9A1C7AB152}"/>
              </a:ext>
            </a:extLst>
          </p:cNvPr>
          <p:cNvCxnSpPr/>
          <p:nvPr/>
        </p:nvCxnSpPr>
        <p:spPr>
          <a:xfrm flipV="1">
            <a:off x="7743277" y="3661077"/>
            <a:ext cx="777572" cy="1871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183B676-2E6A-4702-B34C-DE6B3DD5D28A}"/>
              </a:ext>
            </a:extLst>
          </p:cNvPr>
          <p:cNvPicPr>
            <a:picLocks noChangeAspect="1"/>
          </p:cNvPicPr>
          <p:nvPr/>
        </p:nvPicPr>
        <p:blipFill>
          <a:blip r:embed="rId5"/>
          <a:stretch>
            <a:fillRect/>
          </a:stretch>
        </p:blipFill>
        <p:spPr>
          <a:xfrm>
            <a:off x="5355142" y="2254952"/>
            <a:ext cx="6331415" cy="3525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Rectangle 16">
            <a:extLst>
              <a:ext uri="{FF2B5EF4-FFF2-40B4-BE49-F238E27FC236}">
                <a16:creationId xmlns:a16="http://schemas.microsoft.com/office/drawing/2014/main" id="{C39AD195-4FA5-48A0-B8A6-2F6053C0292E}"/>
              </a:ext>
            </a:extLst>
          </p:cNvPr>
          <p:cNvSpPr/>
          <p:nvPr/>
        </p:nvSpPr>
        <p:spPr>
          <a:xfrm>
            <a:off x="8800053" y="4320331"/>
            <a:ext cx="1216403" cy="2103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
        <p:nvSpPr>
          <p:cNvPr id="19" name="TextBox 18">
            <a:extLst>
              <a:ext uri="{FF2B5EF4-FFF2-40B4-BE49-F238E27FC236}">
                <a16:creationId xmlns:a16="http://schemas.microsoft.com/office/drawing/2014/main" id="{9E08A282-0D0D-4C90-9286-3C942FB14C01}"/>
              </a:ext>
            </a:extLst>
          </p:cNvPr>
          <p:cNvSpPr txBox="1"/>
          <p:nvPr/>
        </p:nvSpPr>
        <p:spPr>
          <a:xfrm>
            <a:off x="5551766" y="4184345"/>
            <a:ext cx="2752389" cy="338554"/>
          </a:xfrm>
          <a:prstGeom prst="rect">
            <a:avLst/>
          </a:prstGeom>
          <a:noFill/>
          <a:ln>
            <a:solidFill>
              <a:srgbClr val="FF0000"/>
            </a:solidFill>
          </a:ln>
        </p:spPr>
        <p:txBody>
          <a:bodyPr wrap="square" rtlCol="0">
            <a:spAutoFit/>
          </a:bodyPr>
          <a:lstStyle/>
          <a:p>
            <a:pPr defTabSz="1219170">
              <a:buClr>
                <a:srgbClr val="000000"/>
              </a:buClr>
            </a:pPr>
            <a:r>
              <a:rPr lang="en-US" sz="1600" kern="0" dirty="0">
                <a:solidFill>
                  <a:srgbClr val="000000"/>
                </a:solidFill>
                <a:latin typeface="Arial"/>
                <a:cs typeface="Arial"/>
                <a:sym typeface="Arial"/>
              </a:rPr>
              <a:t>Choose Tardy and Submit</a:t>
            </a:r>
          </a:p>
        </p:txBody>
      </p:sp>
      <p:cxnSp>
        <p:nvCxnSpPr>
          <p:cNvPr id="20" name="Straight Arrow Connector 19">
            <a:extLst>
              <a:ext uri="{FF2B5EF4-FFF2-40B4-BE49-F238E27FC236}">
                <a16:creationId xmlns:a16="http://schemas.microsoft.com/office/drawing/2014/main" id="{16F92CFC-3C22-4D27-BF89-69980D37A9F6}"/>
              </a:ext>
            </a:extLst>
          </p:cNvPr>
          <p:cNvCxnSpPr>
            <a:cxnSpLocks/>
            <a:stCxn id="19" idx="3"/>
          </p:cNvCxnSpPr>
          <p:nvPr/>
        </p:nvCxnSpPr>
        <p:spPr>
          <a:xfrm>
            <a:off x="8304155" y="4353622"/>
            <a:ext cx="495898" cy="719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497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7000"/>
            <a:lum/>
            <a:extLst>
              <a:ext uri="{96DAC541-7B7A-43D3-8B79-37D633B846F1}">
                <asvg:svgBlip xmlns:asvg="http://schemas.microsoft.com/office/drawing/2016/SVG/main" r:embed="rId4"/>
              </a:ext>
            </a:extLst>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82878" y="47611"/>
            <a:ext cx="8596668" cy="705459"/>
          </a:xfrm>
        </p:spPr>
        <p:txBody>
          <a:bodyPr/>
          <a:lstStyle/>
          <a:p>
            <a:r>
              <a:rPr lang="en-US" dirty="0"/>
              <a:t>Adding Attendance Conversions</a:t>
            </a:r>
          </a:p>
        </p:txBody>
      </p:sp>
      <p:graphicFrame>
        <p:nvGraphicFramePr>
          <p:cNvPr id="3" name="Table 4">
            <a:extLst>
              <a:ext uri="{FF2B5EF4-FFF2-40B4-BE49-F238E27FC236}">
                <a16:creationId xmlns:a16="http://schemas.microsoft.com/office/drawing/2014/main" id="{CEEEC99A-6D27-40AF-BE62-C97F234A0820}"/>
              </a:ext>
            </a:extLst>
          </p:cNvPr>
          <p:cNvGraphicFramePr>
            <a:graphicFrameLocks noGrp="1"/>
          </p:cNvGraphicFramePr>
          <p:nvPr/>
        </p:nvGraphicFramePr>
        <p:xfrm>
          <a:off x="778990" y="945679"/>
          <a:ext cx="4814989" cy="5688199"/>
        </p:xfrm>
        <a:graphic>
          <a:graphicData uri="http://schemas.openxmlformats.org/drawingml/2006/table">
            <a:tbl>
              <a:tblPr firstRow="1" bandRow="1">
                <a:tableStyleId>{5C22544A-7EE6-4342-B048-85BDC9FD1C3A}</a:tableStyleId>
              </a:tblPr>
              <a:tblGrid>
                <a:gridCol w="3631108">
                  <a:extLst>
                    <a:ext uri="{9D8B030D-6E8A-4147-A177-3AD203B41FA5}">
                      <a16:colId xmlns:a16="http://schemas.microsoft.com/office/drawing/2014/main" val="4126798216"/>
                    </a:ext>
                  </a:extLst>
                </a:gridCol>
                <a:gridCol w="1183881">
                  <a:extLst>
                    <a:ext uri="{9D8B030D-6E8A-4147-A177-3AD203B41FA5}">
                      <a16:colId xmlns:a16="http://schemas.microsoft.com/office/drawing/2014/main" val="3621550238"/>
                    </a:ext>
                  </a:extLst>
                </a:gridCol>
              </a:tblGrid>
              <a:tr h="318827">
                <a:tc>
                  <a:txBody>
                    <a:bodyPr/>
                    <a:lstStyle/>
                    <a:p>
                      <a:r>
                        <a:rPr lang="en-US" sz="1400" dirty="0"/>
                        <a:t>Attendance Code</a:t>
                      </a:r>
                    </a:p>
                  </a:txBody>
                  <a:tcPr/>
                </a:tc>
                <a:tc>
                  <a:txBody>
                    <a:bodyPr/>
                    <a:lstStyle/>
                    <a:p>
                      <a:r>
                        <a:rPr lang="en-US" sz="1400" dirty="0"/>
                        <a:t>Day Value</a:t>
                      </a:r>
                    </a:p>
                  </a:txBody>
                  <a:tcPr/>
                </a:tc>
                <a:extLst>
                  <a:ext uri="{0D108BD9-81ED-4DB2-BD59-A6C34878D82A}">
                    <a16:rowId xmlns:a16="http://schemas.microsoft.com/office/drawing/2014/main" val="3949086292"/>
                  </a:ext>
                </a:extLst>
              </a:tr>
              <a:tr h="318827">
                <a:tc>
                  <a:txBody>
                    <a:bodyPr/>
                    <a:lstStyle/>
                    <a:p>
                      <a:r>
                        <a:rPr lang="en-US" sz="1400" i="1" dirty="0"/>
                        <a:t>(Present)</a:t>
                      </a:r>
                    </a:p>
                  </a:txBody>
                  <a:tcPr/>
                </a:tc>
                <a:tc>
                  <a:txBody>
                    <a:bodyPr/>
                    <a:lstStyle/>
                    <a:p>
                      <a:pPr algn="ctr"/>
                      <a:r>
                        <a:rPr lang="en-US" sz="1400" dirty="0"/>
                        <a:t>1</a:t>
                      </a:r>
                    </a:p>
                  </a:txBody>
                  <a:tcPr/>
                </a:tc>
                <a:extLst>
                  <a:ext uri="{0D108BD9-81ED-4DB2-BD59-A6C34878D82A}">
                    <a16:rowId xmlns:a16="http://schemas.microsoft.com/office/drawing/2014/main" val="3303797807"/>
                  </a:ext>
                </a:extLst>
              </a:tr>
              <a:tr h="611333">
                <a:tc>
                  <a:txBody>
                    <a:bodyPr/>
                    <a:lstStyle/>
                    <a:p>
                      <a:r>
                        <a:rPr lang="en-US" sz="1600" b="0" i="0" kern="1200" dirty="0">
                          <a:solidFill>
                            <a:schemeClr val="dk1"/>
                          </a:solidFill>
                          <a:effectLst/>
                          <a:latin typeface="+mn-lt"/>
                          <a:ea typeface="+mn-ea"/>
                          <a:cs typeface="+mn-cs"/>
                        </a:rPr>
                        <a:t>SC-UNEX (Unexcused/Unverified)</a:t>
                      </a:r>
                      <a:endParaRPr lang="en-US" sz="1400" dirty="0"/>
                    </a:p>
                  </a:txBody>
                  <a:tcPr/>
                </a:tc>
                <a:tc>
                  <a:txBody>
                    <a:bodyPr/>
                    <a:lstStyle/>
                    <a:p>
                      <a:pPr algn="ctr"/>
                      <a:r>
                        <a:rPr lang="en-US" sz="1400" dirty="0"/>
                        <a:t>0</a:t>
                      </a:r>
                    </a:p>
                  </a:txBody>
                  <a:tcPr/>
                </a:tc>
                <a:extLst>
                  <a:ext uri="{0D108BD9-81ED-4DB2-BD59-A6C34878D82A}">
                    <a16:rowId xmlns:a16="http://schemas.microsoft.com/office/drawing/2014/main" val="1602254840"/>
                  </a:ext>
                </a:extLst>
              </a:tr>
              <a:tr h="347989">
                <a:tc>
                  <a:txBody>
                    <a:bodyPr/>
                    <a:lstStyle/>
                    <a:p>
                      <a:r>
                        <a:rPr lang="en-US" sz="1600" b="0" i="0" kern="1200" dirty="0">
                          <a:solidFill>
                            <a:schemeClr val="dk1"/>
                          </a:solidFill>
                          <a:effectLst/>
                          <a:latin typeface="+mn-lt"/>
                          <a:ea typeface="+mn-ea"/>
                          <a:cs typeface="+mn-cs"/>
                        </a:rPr>
                        <a:t>SC-EX (Excused)</a:t>
                      </a:r>
                      <a:endParaRPr lang="en-US" sz="1400" dirty="0"/>
                    </a:p>
                  </a:txBody>
                  <a:tcPr/>
                </a:tc>
                <a:tc>
                  <a:txBody>
                    <a:bodyPr/>
                    <a:lstStyle/>
                    <a:p>
                      <a:pPr algn="ctr"/>
                      <a:r>
                        <a:rPr lang="en-US" sz="1400" dirty="0"/>
                        <a:t>0</a:t>
                      </a:r>
                    </a:p>
                  </a:txBody>
                  <a:tcPr/>
                </a:tc>
                <a:extLst>
                  <a:ext uri="{0D108BD9-81ED-4DB2-BD59-A6C34878D82A}">
                    <a16:rowId xmlns:a16="http://schemas.microsoft.com/office/drawing/2014/main" val="2021337995"/>
                  </a:ext>
                </a:extLst>
              </a:tr>
              <a:tr h="347989">
                <a:tc>
                  <a:txBody>
                    <a:bodyPr/>
                    <a:lstStyle/>
                    <a:p>
                      <a:r>
                        <a:rPr lang="en-US" sz="1600" b="0" i="0" kern="1200" dirty="0">
                          <a:solidFill>
                            <a:schemeClr val="dk1"/>
                          </a:solidFill>
                          <a:effectLst/>
                          <a:latin typeface="+mn-lt"/>
                          <a:ea typeface="+mn-ea"/>
                          <a:cs typeface="+mn-cs"/>
                        </a:rPr>
                        <a:t>SC-PA (Principal Approved)</a:t>
                      </a:r>
                      <a:endParaRPr lang="en-US" sz="1400" dirty="0"/>
                    </a:p>
                  </a:txBody>
                  <a:tcPr/>
                </a:tc>
                <a:tc>
                  <a:txBody>
                    <a:bodyPr/>
                    <a:lstStyle/>
                    <a:p>
                      <a:pPr algn="ctr"/>
                      <a:r>
                        <a:rPr lang="en-US" sz="1400" dirty="0"/>
                        <a:t>0</a:t>
                      </a:r>
                    </a:p>
                  </a:txBody>
                  <a:tcPr/>
                </a:tc>
                <a:extLst>
                  <a:ext uri="{0D108BD9-81ED-4DB2-BD59-A6C34878D82A}">
                    <a16:rowId xmlns:a16="http://schemas.microsoft.com/office/drawing/2014/main" val="3025738503"/>
                  </a:ext>
                </a:extLst>
              </a:tr>
              <a:tr h="347989">
                <a:tc>
                  <a:txBody>
                    <a:bodyPr/>
                    <a:lstStyle/>
                    <a:p>
                      <a:r>
                        <a:rPr lang="en-US" sz="1600" b="0" i="0" kern="1200" dirty="0">
                          <a:solidFill>
                            <a:schemeClr val="dk1"/>
                          </a:solidFill>
                          <a:effectLst/>
                          <a:latin typeface="+mn-lt"/>
                          <a:ea typeface="+mn-ea"/>
                          <a:cs typeface="+mn-cs"/>
                        </a:rPr>
                        <a:t>SC-MED (Medical)</a:t>
                      </a:r>
                      <a:endParaRPr lang="en-US" sz="1400" dirty="0"/>
                    </a:p>
                  </a:txBody>
                  <a:tcPr/>
                </a:tc>
                <a:tc>
                  <a:txBody>
                    <a:bodyPr/>
                    <a:lstStyle/>
                    <a:p>
                      <a:pPr algn="ctr"/>
                      <a:r>
                        <a:rPr lang="en-US" sz="1400" dirty="0"/>
                        <a:t>0</a:t>
                      </a:r>
                    </a:p>
                  </a:txBody>
                  <a:tcPr/>
                </a:tc>
                <a:extLst>
                  <a:ext uri="{0D108BD9-81ED-4DB2-BD59-A6C34878D82A}">
                    <a16:rowId xmlns:a16="http://schemas.microsoft.com/office/drawing/2014/main" val="197255418"/>
                  </a:ext>
                </a:extLst>
              </a:tr>
              <a:tr h="347989">
                <a:tc>
                  <a:txBody>
                    <a:bodyPr/>
                    <a:lstStyle/>
                    <a:p>
                      <a:r>
                        <a:rPr lang="en-US" sz="1600" b="0" i="0" kern="1200" dirty="0">
                          <a:solidFill>
                            <a:schemeClr val="dk1"/>
                          </a:solidFill>
                          <a:effectLst/>
                          <a:latin typeface="+mn-lt"/>
                          <a:ea typeface="+mn-ea"/>
                          <a:cs typeface="+mn-cs"/>
                        </a:rPr>
                        <a:t>SC-FLU (Flu-Influenza)</a:t>
                      </a:r>
                      <a:endParaRPr lang="en-US" sz="1400" dirty="0"/>
                    </a:p>
                  </a:txBody>
                  <a:tcPr/>
                </a:tc>
                <a:tc>
                  <a:txBody>
                    <a:bodyPr/>
                    <a:lstStyle/>
                    <a:p>
                      <a:pPr algn="ctr"/>
                      <a:r>
                        <a:rPr lang="en-US" sz="1400" dirty="0"/>
                        <a:t>0</a:t>
                      </a:r>
                    </a:p>
                  </a:txBody>
                  <a:tcPr/>
                </a:tc>
                <a:extLst>
                  <a:ext uri="{0D108BD9-81ED-4DB2-BD59-A6C34878D82A}">
                    <a16:rowId xmlns:a16="http://schemas.microsoft.com/office/drawing/2014/main" val="3885432153"/>
                  </a:ext>
                </a:extLst>
              </a:tr>
              <a:tr h="347989">
                <a:tc>
                  <a:txBody>
                    <a:bodyPr/>
                    <a:lstStyle/>
                    <a:p>
                      <a:r>
                        <a:rPr lang="en-US" sz="1600" b="0" i="0" kern="1200" dirty="0">
                          <a:solidFill>
                            <a:schemeClr val="dk1"/>
                          </a:solidFill>
                          <a:effectLst/>
                          <a:latin typeface="+mn-lt"/>
                          <a:ea typeface="+mn-ea"/>
                          <a:cs typeface="+mn-cs"/>
                        </a:rPr>
                        <a:t>SC-PN (Parent Note)</a:t>
                      </a:r>
                      <a:endParaRPr lang="en-US" sz="1400" dirty="0"/>
                    </a:p>
                  </a:txBody>
                  <a:tcPr/>
                </a:tc>
                <a:tc>
                  <a:txBody>
                    <a:bodyPr/>
                    <a:lstStyle/>
                    <a:p>
                      <a:pPr algn="ctr"/>
                      <a:r>
                        <a:rPr lang="en-US" sz="1400" dirty="0"/>
                        <a:t>0</a:t>
                      </a:r>
                    </a:p>
                  </a:txBody>
                  <a:tcPr/>
                </a:tc>
                <a:extLst>
                  <a:ext uri="{0D108BD9-81ED-4DB2-BD59-A6C34878D82A}">
                    <a16:rowId xmlns:a16="http://schemas.microsoft.com/office/drawing/2014/main" val="357641182"/>
                  </a:ext>
                </a:extLst>
              </a:tr>
              <a:tr h="611333">
                <a:tc>
                  <a:txBody>
                    <a:bodyPr/>
                    <a:lstStyle/>
                    <a:p>
                      <a:r>
                        <a:rPr lang="en-US" sz="1600" b="0" i="0" kern="1200" dirty="0">
                          <a:solidFill>
                            <a:schemeClr val="dk1"/>
                          </a:solidFill>
                          <a:effectLst/>
                          <a:latin typeface="+mn-lt"/>
                          <a:ea typeface="+mn-ea"/>
                          <a:cs typeface="+mn-cs"/>
                        </a:rPr>
                        <a:t>SC-UEPN (Unexcused Parent Note)</a:t>
                      </a:r>
                      <a:endParaRPr lang="en-US" sz="1400" dirty="0"/>
                    </a:p>
                  </a:txBody>
                  <a:tcPr/>
                </a:tc>
                <a:tc>
                  <a:txBody>
                    <a:bodyPr/>
                    <a:lstStyle/>
                    <a:p>
                      <a:pPr algn="ctr"/>
                      <a:r>
                        <a:rPr lang="en-US" sz="1400" dirty="0"/>
                        <a:t>0</a:t>
                      </a:r>
                    </a:p>
                  </a:txBody>
                  <a:tcPr/>
                </a:tc>
                <a:extLst>
                  <a:ext uri="{0D108BD9-81ED-4DB2-BD59-A6C34878D82A}">
                    <a16:rowId xmlns:a16="http://schemas.microsoft.com/office/drawing/2014/main" val="1816377253"/>
                  </a:ext>
                </a:extLst>
              </a:tr>
              <a:tr h="347989">
                <a:tc>
                  <a:txBody>
                    <a:bodyPr/>
                    <a:lstStyle/>
                    <a:p>
                      <a:r>
                        <a:rPr lang="en-US" sz="1600" b="0" i="0" kern="1200" dirty="0">
                          <a:solidFill>
                            <a:schemeClr val="dk1"/>
                          </a:solidFill>
                          <a:effectLst/>
                          <a:latin typeface="+mn-lt"/>
                          <a:ea typeface="+mn-ea"/>
                          <a:cs typeface="+mn-cs"/>
                        </a:rPr>
                        <a:t>SC-IMNZ (Immunization)</a:t>
                      </a:r>
                      <a:endParaRPr lang="en-US" sz="1400" dirty="0"/>
                    </a:p>
                  </a:txBody>
                  <a:tcPr/>
                </a:tc>
                <a:tc>
                  <a:txBody>
                    <a:bodyPr/>
                    <a:lstStyle/>
                    <a:p>
                      <a:pPr algn="ctr"/>
                      <a:r>
                        <a:rPr lang="en-US" sz="1400" dirty="0"/>
                        <a:t>0</a:t>
                      </a:r>
                    </a:p>
                  </a:txBody>
                  <a:tcPr/>
                </a:tc>
                <a:extLst>
                  <a:ext uri="{0D108BD9-81ED-4DB2-BD59-A6C34878D82A}">
                    <a16:rowId xmlns:a16="http://schemas.microsoft.com/office/drawing/2014/main" val="3243628615"/>
                  </a:ext>
                </a:extLst>
              </a:tr>
              <a:tr h="347989">
                <a:tc>
                  <a:txBody>
                    <a:bodyPr/>
                    <a:lstStyle/>
                    <a:p>
                      <a:r>
                        <a:rPr lang="en-US" sz="1600" b="0" i="0" kern="1200" dirty="0">
                          <a:solidFill>
                            <a:schemeClr val="dk1"/>
                          </a:solidFill>
                          <a:effectLst/>
                          <a:latin typeface="+mn-lt"/>
                          <a:ea typeface="+mn-ea"/>
                          <a:cs typeface="+mn-cs"/>
                        </a:rPr>
                        <a:t>SC-AH (Administrative Hearing)</a:t>
                      </a:r>
                      <a:endParaRPr lang="en-US" sz="1400" dirty="0"/>
                    </a:p>
                  </a:txBody>
                  <a:tcPr/>
                </a:tc>
                <a:tc>
                  <a:txBody>
                    <a:bodyPr/>
                    <a:lstStyle/>
                    <a:p>
                      <a:pPr algn="ctr"/>
                      <a:r>
                        <a:rPr lang="en-US" sz="1400" dirty="0"/>
                        <a:t>0</a:t>
                      </a:r>
                    </a:p>
                  </a:txBody>
                  <a:tcPr/>
                </a:tc>
                <a:extLst>
                  <a:ext uri="{0D108BD9-81ED-4DB2-BD59-A6C34878D82A}">
                    <a16:rowId xmlns:a16="http://schemas.microsoft.com/office/drawing/2014/main" val="2552211385"/>
                  </a:ext>
                </a:extLst>
              </a:tr>
              <a:tr h="347989">
                <a:tc>
                  <a:txBody>
                    <a:bodyPr/>
                    <a:lstStyle/>
                    <a:p>
                      <a:r>
                        <a:rPr lang="en-US" sz="1600" b="0" i="0" kern="1200" dirty="0">
                          <a:solidFill>
                            <a:schemeClr val="dk1"/>
                          </a:solidFill>
                          <a:effectLst/>
                          <a:latin typeface="+mn-lt"/>
                          <a:ea typeface="+mn-ea"/>
                          <a:cs typeface="+mn-cs"/>
                        </a:rPr>
                        <a:t>SC-ETRD (Excused Tardy)</a:t>
                      </a:r>
                      <a:endParaRPr lang="en-US" sz="1400" dirty="0"/>
                    </a:p>
                  </a:txBody>
                  <a:tcPr/>
                </a:tc>
                <a:tc>
                  <a:txBody>
                    <a:bodyPr/>
                    <a:lstStyle/>
                    <a:p>
                      <a:pPr algn="ctr"/>
                      <a:r>
                        <a:rPr lang="en-US" sz="1400" dirty="0"/>
                        <a:t>1</a:t>
                      </a:r>
                    </a:p>
                  </a:txBody>
                  <a:tcPr/>
                </a:tc>
                <a:extLst>
                  <a:ext uri="{0D108BD9-81ED-4DB2-BD59-A6C34878D82A}">
                    <a16:rowId xmlns:a16="http://schemas.microsoft.com/office/drawing/2014/main" val="1022152966"/>
                  </a:ext>
                </a:extLst>
              </a:tr>
              <a:tr h="347989">
                <a:tc>
                  <a:txBody>
                    <a:bodyPr/>
                    <a:lstStyle/>
                    <a:p>
                      <a:r>
                        <a:rPr lang="en-US" sz="1600" b="0" i="0" kern="1200" dirty="0">
                          <a:solidFill>
                            <a:schemeClr val="dk1"/>
                          </a:solidFill>
                          <a:effectLst/>
                          <a:latin typeface="+mn-lt"/>
                          <a:ea typeface="+mn-ea"/>
                          <a:cs typeface="+mn-cs"/>
                        </a:rPr>
                        <a:t>SC-BTRD (Bus Tardy)</a:t>
                      </a:r>
                      <a:endParaRPr lang="en-US" sz="1400" dirty="0"/>
                    </a:p>
                  </a:txBody>
                  <a:tcPr/>
                </a:tc>
                <a:tc>
                  <a:txBody>
                    <a:bodyPr/>
                    <a:lstStyle/>
                    <a:p>
                      <a:pPr algn="ctr"/>
                      <a:r>
                        <a:rPr lang="en-US" sz="1400" dirty="0"/>
                        <a:t>1</a:t>
                      </a:r>
                    </a:p>
                  </a:txBody>
                  <a:tcPr/>
                </a:tc>
                <a:extLst>
                  <a:ext uri="{0D108BD9-81ED-4DB2-BD59-A6C34878D82A}">
                    <a16:rowId xmlns:a16="http://schemas.microsoft.com/office/drawing/2014/main" val="1195801057"/>
                  </a:ext>
                </a:extLst>
              </a:tr>
              <a:tr h="347989">
                <a:tc>
                  <a:txBody>
                    <a:bodyPr/>
                    <a:lstStyle/>
                    <a:p>
                      <a:r>
                        <a:rPr lang="en-US" sz="1600" b="0" i="0" kern="1200" dirty="0">
                          <a:solidFill>
                            <a:schemeClr val="dk1"/>
                          </a:solidFill>
                          <a:effectLst/>
                          <a:latin typeface="+mn-lt"/>
                          <a:ea typeface="+mn-ea"/>
                          <a:cs typeface="+mn-cs"/>
                        </a:rPr>
                        <a:t>SC-UTRD (Unexcused Tardy)</a:t>
                      </a:r>
                      <a:endParaRPr lang="en-US" sz="1400" dirty="0"/>
                    </a:p>
                  </a:txBody>
                  <a:tcPr/>
                </a:tc>
                <a:tc>
                  <a:txBody>
                    <a:bodyPr/>
                    <a:lstStyle/>
                    <a:p>
                      <a:pPr algn="ctr"/>
                      <a:r>
                        <a:rPr lang="en-US" sz="1400" dirty="0"/>
                        <a:t>1</a:t>
                      </a:r>
                    </a:p>
                  </a:txBody>
                  <a:tcPr/>
                </a:tc>
                <a:extLst>
                  <a:ext uri="{0D108BD9-81ED-4DB2-BD59-A6C34878D82A}">
                    <a16:rowId xmlns:a16="http://schemas.microsoft.com/office/drawing/2014/main" val="3209463555"/>
                  </a:ext>
                </a:extLst>
              </a:tr>
              <a:tr h="347989">
                <a:tc>
                  <a:txBody>
                    <a:bodyPr/>
                    <a:lstStyle/>
                    <a:p>
                      <a:r>
                        <a:rPr lang="en-US" sz="1600" b="0" i="0" kern="1200" dirty="0">
                          <a:solidFill>
                            <a:schemeClr val="dk1"/>
                          </a:solidFill>
                          <a:effectLst/>
                          <a:latin typeface="+mn-lt"/>
                          <a:ea typeface="+mn-ea"/>
                          <a:cs typeface="+mn-cs"/>
                        </a:rPr>
                        <a:t>SC-HMBD (Homebound)</a:t>
                      </a:r>
                      <a:endParaRPr lang="en-US" sz="1400" dirty="0"/>
                    </a:p>
                  </a:txBody>
                  <a:tcPr/>
                </a:tc>
                <a:tc>
                  <a:txBody>
                    <a:bodyPr/>
                    <a:lstStyle/>
                    <a:p>
                      <a:pPr algn="ctr"/>
                      <a:r>
                        <a:rPr lang="en-US" sz="1400" dirty="0"/>
                        <a:t>1</a:t>
                      </a:r>
                    </a:p>
                  </a:txBody>
                  <a:tcPr/>
                </a:tc>
                <a:extLst>
                  <a:ext uri="{0D108BD9-81ED-4DB2-BD59-A6C34878D82A}">
                    <a16:rowId xmlns:a16="http://schemas.microsoft.com/office/drawing/2014/main" val="849838478"/>
                  </a:ext>
                </a:extLst>
              </a:tr>
            </a:tbl>
          </a:graphicData>
        </a:graphic>
      </p:graphicFrame>
      <p:graphicFrame>
        <p:nvGraphicFramePr>
          <p:cNvPr id="5" name="Table 5">
            <a:extLst>
              <a:ext uri="{FF2B5EF4-FFF2-40B4-BE49-F238E27FC236}">
                <a16:creationId xmlns:a16="http://schemas.microsoft.com/office/drawing/2014/main" id="{D0607971-66EA-47CB-9381-4CD5593ACC21}"/>
              </a:ext>
            </a:extLst>
          </p:cNvPr>
          <p:cNvGraphicFramePr>
            <a:graphicFrameLocks noGrp="1"/>
          </p:cNvGraphicFramePr>
          <p:nvPr/>
        </p:nvGraphicFramePr>
        <p:xfrm>
          <a:off x="5681212" y="945679"/>
          <a:ext cx="5610370" cy="5730240"/>
        </p:xfrm>
        <a:graphic>
          <a:graphicData uri="http://schemas.openxmlformats.org/drawingml/2006/table">
            <a:tbl>
              <a:tblPr firstRow="1" bandRow="1">
                <a:tableStyleId>{5C22544A-7EE6-4342-B048-85BDC9FD1C3A}</a:tableStyleId>
              </a:tblPr>
              <a:tblGrid>
                <a:gridCol w="4452689">
                  <a:extLst>
                    <a:ext uri="{9D8B030D-6E8A-4147-A177-3AD203B41FA5}">
                      <a16:colId xmlns:a16="http://schemas.microsoft.com/office/drawing/2014/main" val="2402533293"/>
                    </a:ext>
                  </a:extLst>
                </a:gridCol>
                <a:gridCol w="1157681">
                  <a:extLst>
                    <a:ext uri="{9D8B030D-6E8A-4147-A177-3AD203B41FA5}">
                      <a16:colId xmlns:a16="http://schemas.microsoft.com/office/drawing/2014/main" val="1912617482"/>
                    </a:ext>
                  </a:extLst>
                </a:gridCol>
              </a:tblGrid>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Attendance Code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Day Value</a:t>
                      </a:r>
                    </a:p>
                  </a:txBody>
                  <a:tcPr/>
                </a:tc>
                <a:extLst>
                  <a:ext uri="{0D108BD9-81ED-4DB2-BD59-A6C34878D82A}">
                    <a16:rowId xmlns:a16="http://schemas.microsoft.com/office/drawing/2014/main" val="2234624882"/>
                  </a:ext>
                </a:extLst>
              </a:tr>
              <a:tr h="370840">
                <a:tc>
                  <a:txBody>
                    <a:bodyPr/>
                    <a:lstStyle/>
                    <a:p>
                      <a:r>
                        <a:rPr lang="en-US" sz="1600" b="0" i="0" kern="1200" dirty="0">
                          <a:solidFill>
                            <a:schemeClr val="dk1"/>
                          </a:solidFill>
                          <a:effectLst/>
                          <a:latin typeface="+mn-lt"/>
                          <a:ea typeface="+mn-ea"/>
                          <a:cs typeface="+mn-cs"/>
                        </a:rPr>
                        <a:t>SC-HBSD (Homebased Instruction)</a:t>
                      </a:r>
                      <a:endParaRPr lang="en-US" sz="1400" dirty="0"/>
                    </a:p>
                  </a:txBody>
                  <a:tcPr/>
                </a:tc>
                <a:tc>
                  <a:txBody>
                    <a:bodyPr/>
                    <a:lstStyle/>
                    <a:p>
                      <a:pPr algn="ctr"/>
                      <a:r>
                        <a:rPr lang="en-US" sz="1400" dirty="0"/>
                        <a:t>1</a:t>
                      </a:r>
                    </a:p>
                  </a:txBody>
                  <a:tcPr/>
                </a:tc>
                <a:extLst>
                  <a:ext uri="{0D108BD9-81ED-4DB2-BD59-A6C34878D82A}">
                    <a16:rowId xmlns:a16="http://schemas.microsoft.com/office/drawing/2014/main" val="2869259764"/>
                  </a:ext>
                </a:extLst>
              </a:tr>
              <a:tr h="370840">
                <a:tc>
                  <a:txBody>
                    <a:bodyPr/>
                    <a:lstStyle/>
                    <a:p>
                      <a:r>
                        <a:rPr lang="en-US" sz="1600" b="0" i="0" kern="1200" dirty="0">
                          <a:solidFill>
                            <a:schemeClr val="dk1"/>
                          </a:solidFill>
                          <a:effectLst/>
                          <a:latin typeface="+mn-lt"/>
                          <a:ea typeface="+mn-ea"/>
                          <a:cs typeface="+mn-cs"/>
                        </a:rPr>
                        <a:t>SC-FT (Field Trip/School Activity)</a:t>
                      </a:r>
                      <a:endParaRPr lang="en-US" sz="1400" dirty="0"/>
                    </a:p>
                  </a:txBody>
                  <a:tcPr/>
                </a:tc>
                <a:tc>
                  <a:txBody>
                    <a:bodyPr/>
                    <a:lstStyle/>
                    <a:p>
                      <a:pPr algn="ctr"/>
                      <a:r>
                        <a:rPr lang="en-US" sz="1400" dirty="0"/>
                        <a:t>1</a:t>
                      </a:r>
                    </a:p>
                  </a:txBody>
                  <a:tcPr/>
                </a:tc>
                <a:extLst>
                  <a:ext uri="{0D108BD9-81ED-4DB2-BD59-A6C34878D82A}">
                    <a16:rowId xmlns:a16="http://schemas.microsoft.com/office/drawing/2014/main" val="3651390573"/>
                  </a:ext>
                </a:extLst>
              </a:tr>
              <a:tr h="370840">
                <a:tc>
                  <a:txBody>
                    <a:bodyPr/>
                    <a:lstStyle/>
                    <a:p>
                      <a:r>
                        <a:rPr lang="en-US" sz="1600" b="0" i="0" kern="1200" dirty="0">
                          <a:solidFill>
                            <a:schemeClr val="dk1"/>
                          </a:solidFill>
                          <a:effectLst/>
                          <a:latin typeface="+mn-lt"/>
                          <a:ea typeface="+mn-ea"/>
                          <a:cs typeface="+mn-cs"/>
                        </a:rPr>
                        <a:t>SC-REL (Religious)</a:t>
                      </a:r>
                      <a:endParaRPr lang="en-US" sz="1400" dirty="0"/>
                    </a:p>
                  </a:txBody>
                  <a:tcPr/>
                </a:tc>
                <a:tc>
                  <a:txBody>
                    <a:bodyPr/>
                    <a:lstStyle/>
                    <a:p>
                      <a:pPr algn="ctr"/>
                      <a:r>
                        <a:rPr lang="en-US" sz="1400" dirty="0"/>
                        <a:t>0</a:t>
                      </a:r>
                    </a:p>
                  </a:txBody>
                  <a:tcPr/>
                </a:tc>
                <a:extLst>
                  <a:ext uri="{0D108BD9-81ED-4DB2-BD59-A6C34878D82A}">
                    <a16:rowId xmlns:a16="http://schemas.microsoft.com/office/drawing/2014/main" val="1105283273"/>
                  </a:ext>
                </a:extLst>
              </a:tr>
              <a:tr h="640080">
                <a:tc>
                  <a:txBody>
                    <a:bodyPr/>
                    <a:lstStyle/>
                    <a:p>
                      <a:r>
                        <a:rPr lang="en-US" sz="1600" b="0" i="0" kern="1200" dirty="0">
                          <a:solidFill>
                            <a:schemeClr val="dk1"/>
                          </a:solidFill>
                          <a:effectLst/>
                          <a:latin typeface="+mn-lt"/>
                          <a:ea typeface="+mn-ea"/>
                          <a:cs typeface="+mn-cs"/>
                        </a:rPr>
                        <a:t>SC-OSS (Out of School Suspension (OSS))</a:t>
                      </a:r>
                      <a:endParaRPr lang="en-US" sz="1400" dirty="0"/>
                    </a:p>
                  </a:txBody>
                  <a:tcPr/>
                </a:tc>
                <a:tc>
                  <a:txBody>
                    <a:bodyPr/>
                    <a:lstStyle/>
                    <a:p>
                      <a:pPr algn="ctr"/>
                      <a:r>
                        <a:rPr lang="en-US" sz="1400" dirty="0"/>
                        <a:t>0</a:t>
                      </a:r>
                    </a:p>
                  </a:txBody>
                  <a:tcPr/>
                </a:tc>
                <a:extLst>
                  <a:ext uri="{0D108BD9-81ED-4DB2-BD59-A6C34878D82A}">
                    <a16:rowId xmlns:a16="http://schemas.microsoft.com/office/drawing/2014/main" val="2352156394"/>
                  </a:ext>
                </a:extLst>
              </a:tr>
              <a:tr h="370840">
                <a:tc>
                  <a:txBody>
                    <a:bodyPr/>
                    <a:lstStyle/>
                    <a:p>
                      <a:r>
                        <a:rPr lang="en-US" sz="1600" b="0" i="0" kern="1200" dirty="0">
                          <a:solidFill>
                            <a:schemeClr val="dk1"/>
                          </a:solidFill>
                          <a:effectLst/>
                          <a:latin typeface="+mn-lt"/>
                          <a:ea typeface="+mn-ea"/>
                          <a:cs typeface="+mn-cs"/>
                        </a:rPr>
                        <a:t>SC-WTHR (Weather)</a:t>
                      </a:r>
                      <a:endParaRPr lang="en-US" sz="1400" dirty="0"/>
                    </a:p>
                  </a:txBody>
                  <a:tcPr/>
                </a:tc>
                <a:tc>
                  <a:txBody>
                    <a:bodyPr/>
                    <a:lstStyle/>
                    <a:p>
                      <a:pPr algn="ctr"/>
                      <a:r>
                        <a:rPr lang="en-US" sz="1400" dirty="0"/>
                        <a:t>0</a:t>
                      </a:r>
                    </a:p>
                  </a:txBody>
                  <a:tcPr/>
                </a:tc>
                <a:extLst>
                  <a:ext uri="{0D108BD9-81ED-4DB2-BD59-A6C34878D82A}">
                    <a16:rowId xmlns:a16="http://schemas.microsoft.com/office/drawing/2014/main" val="4095882545"/>
                  </a:ext>
                </a:extLst>
              </a:tr>
              <a:tr h="370840">
                <a:tc>
                  <a:txBody>
                    <a:bodyPr/>
                    <a:lstStyle/>
                    <a:p>
                      <a:r>
                        <a:rPr lang="en-US" sz="1600" b="0" i="0" kern="1200" dirty="0">
                          <a:solidFill>
                            <a:schemeClr val="dk1"/>
                          </a:solidFill>
                          <a:effectLst/>
                          <a:latin typeface="+mn-lt"/>
                          <a:ea typeface="+mn-ea"/>
                          <a:cs typeface="+mn-cs"/>
                        </a:rPr>
                        <a:t>SC-LEG (Legal/Court)</a:t>
                      </a:r>
                      <a:endParaRPr lang="en-US" sz="1400" dirty="0"/>
                    </a:p>
                  </a:txBody>
                  <a:tcPr/>
                </a:tc>
                <a:tc>
                  <a:txBody>
                    <a:bodyPr/>
                    <a:lstStyle/>
                    <a:p>
                      <a:pPr algn="ctr"/>
                      <a:r>
                        <a:rPr lang="en-US" sz="1400" dirty="0"/>
                        <a:t>0</a:t>
                      </a:r>
                    </a:p>
                  </a:txBody>
                  <a:tcPr/>
                </a:tc>
                <a:extLst>
                  <a:ext uri="{0D108BD9-81ED-4DB2-BD59-A6C34878D82A}">
                    <a16:rowId xmlns:a16="http://schemas.microsoft.com/office/drawing/2014/main" val="2425621414"/>
                  </a:ext>
                </a:extLst>
              </a:tr>
              <a:tr h="370840">
                <a:tc>
                  <a:txBody>
                    <a:bodyPr/>
                    <a:lstStyle/>
                    <a:p>
                      <a:r>
                        <a:rPr lang="en-US" sz="1600" b="0" i="0" kern="1200" dirty="0">
                          <a:solidFill>
                            <a:schemeClr val="dk1"/>
                          </a:solidFill>
                          <a:effectLst/>
                          <a:latin typeface="+mn-lt"/>
                          <a:ea typeface="+mn-ea"/>
                          <a:cs typeface="+mn-cs"/>
                        </a:rPr>
                        <a:t>SC-COL (College Visit)</a:t>
                      </a:r>
                      <a:endParaRPr lang="en-US" sz="1400" dirty="0"/>
                    </a:p>
                  </a:txBody>
                  <a:tcPr/>
                </a:tc>
                <a:tc>
                  <a:txBody>
                    <a:bodyPr/>
                    <a:lstStyle/>
                    <a:p>
                      <a:pPr algn="ctr"/>
                      <a:r>
                        <a:rPr lang="en-US" sz="1400" dirty="0"/>
                        <a:t>1</a:t>
                      </a:r>
                    </a:p>
                  </a:txBody>
                  <a:tcPr/>
                </a:tc>
                <a:extLst>
                  <a:ext uri="{0D108BD9-81ED-4DB2-BD59-A6C34878D82A}">
                    <a16:rowId xmlns:a16="http://schemas.microsoft.com/office/drawing/2014/main" val="104589784"/>
                  </a:ext>
                </a:extLst>
              </a:tr>
              <a:tr h="640080">
                <a:tc>
                  <a:txBody>
                    <a:bodyPr/>
                    <a:lstStyle/>
                    <a:p>
                      <a:r>
                        <a:rPr lang="en-US" sz="1600" b="0" i="0" kern="1200" dirty="0">
                          <a:solidFill>
                            <a:schemeClr val="dk1"/>
                          </a:solidFill>
                          <a:effectLst/>
                          <a:latin typeface="+mn-lt"/>
                          <a:ea typeface="+mn-ea"/>
                          <a:cs typeface="+mn-cs"/>
                        </a:rPr>
                        <a:t>SC-REC (Attendance Recovery/Saturday Recovery)</a:t>
                      </a:r>
                      <a:endParaRPr lang="en-US" sz="1400" dirty="0"/>
                    </a:p>
                  </a:txBody>
                  <a:tcPr/>
                </a:tc>
                <a:tc>
                  <a:txBody>
                    <a:bodyPr/>
                    <a:lstStyle/>
                    <a:p>
                      <a:pPr algn="ctr"/>
                      <a:r>
                        <a:rPr lang="en-US" sz="1400" dirty="0"/>
                        <a:t>0</a:t>
                      </a:r>
                    </a:p>
                  </a:txBody>
                  <a:tcPr/>
                </a:tc>
                <a:extLst>
                  <a:ext uri="{0D108BD9-81ED-4DB2-BD59-A6C34878D82A}">
                    <a16:rowId xmlns:a16="http://schemas.microsoft.com/office/drawing/2014/main" val="3295205568"/>
                  </a:ext>
                </a:extLst>
              </a:tr>
              <a:tr h="370840">
                <a:tc>
                  <a:txBody>
                    <a:bodyPr/>
                    <a:lstStyle/>
                    <a:p>
                      <a:r>
                        <a:rPr lang="en-US" sz="1600" b="0" i="0" kern="1200" dirty="0">
                          <a:solidFill>
                            <a:schemeClr val="dk1"/>
                          </a:solidFill>
                          <a:effectLst/>
                          <a:latin typeface="+mn-lt"/>
                          <a:ea typeface="+mn-ea"/>
                          <a:cs typeface="+mn-cs"/>
                        </a:rPr>
                        <a:t>SC-ONST (On Site Services)</a:t>
                      </a:r>
                      <a:endParaRPr lang="en-US" sz="1400" dirty="0"/>
                    </a:p>
                  </a:txBody>
                  <a:tcPr/>
                </a:tc>
                <a:tc>
                  <a:txBody>
                    <a:bodyPr/>
                    <a:lstStyle/>
                    <a:p>
                      <a:pPr algn="ctr"/>
                      <a:r>
                        <a:rPr lang="en-US" sz="1400" dirty="0"/>
                        <a:t>1</a:t>
                      </a:r>
                    </a:p>
                  </a:txBody>
                  <a:tcPr/>
                </a:tc>
                <a:extLst>
                  <a:ext uri="{0D108BD9-81ED-4DB2-BD59-A6C34878D82A}">
                    <a16:rowId xmlns:a16="http://schemas.microsoft.com/office/drawing/2014/main" val="3045605430"/>
                  </a:ext>
                </a:extLst>
              </a:tr>
              <a:tr h="370840">
                <a:tc>
                  <a:txBody>
                    <a:bodyPr/>
                    <a:lstStyle/>
                    <a:p>
                      <a:r>
                        <a:rPr lang="en-US" sz="1600" b="0" i="0" kern="1200" dirty="0">
                          <a:solidFill>
                            <a:schemeClr val="dk1"/>
                          </a:solidFill>
                          <a:effectLst/>
                          <a:latin typeface="+mn-lt"/>
                          <a:ea typeface="+mn-ea"/>
                          <a:cs typeface="+mn-cs"/>
                        </a:rPr>
                        <a:t>SC-ISS (In School Suspension (ISS))</a:t>
                      </a:r>
                      <a:endParaRPr lang="en-US" sz="1400" dirty="0"/>
                    </a:p>
                  </a:txBody>
                  <a:tcPr/>
                </a:tc>
                <a:tc>
                  <a:txBody>
                    <a:bodyPr/>
                    <a:lstStyle/>
                    <a:p>
                      <a:pPr algn="ctr"/>
                      <a:r>
                        <a:rPr lang="en-US" sz="1400" dirty="0"/>
                        <a:t>1</a:t>
                      </a:r>
                    </a:p>
                  </a:txBody>
                  <a:tcPr/>
                </a:tc>
                <a:extLst>
                  <a:ext uri="{0D108BD9-81ED-4DB2-BD59-A6C34878D82A}">
                    <a16:rowId xmlns:a16="http://schemas.microsoft.com/office/drawing/2014/main" val="1286942382"/>
                  </a:ext>
                </a:extLst>
              </a:tr>
              <a:tr h="370840">
                <a:tc>
                  <a:txBody>
                    <a:bodyPr/>
                    <a:lstStyle/>
                    <a:p>
                      <a:r>
                        <a:rPr lang="en-US" sz="1600" b="0" i="0" kern="1200" dirty="0">
                          <a:solidFill>
                            <a:schemeClr val="dk1"/>
                          </a:solidFill>
                          <a:effectLst/>
                          <a:latin typeface="+mn-lt"/>
                          <a:ea typeface="+mn-ea"/>
                          <a:cs typeface="+mn-cs"/>
                        </a:rPr>
                        <a:t>SC-BRV (Bereavement/Death in Family)</a:t>
                      </a:r>
                      <a:endParaRPr lang="en-US" sz="1400" dirty="0"/>
                    </a:p>
                  </a:txBody>
                  <a:tcPr/>
                </a:tc>
                <a:tc>
                  <a:txBody>
                    <a:bodyPr/>
                    <a:lstStyle/>
                    <a:p>
                      <a:pPr algn="ctr"/>
                      <a:r>
                        <a:rPr lang="en-US" sz="1400" dirty="0"/>
                        <a:t>0</a:t>
                      </a:r>
                    </a:p>
                  </a:txBody>
                  <a:tcPr/>
                </a:tc>
                <a:extLst>
                  <a:ext uri="{0D108BD9-81ED-4DB2-BD59-A6C34878D82A}">
                    <a16:rowId xmlns:a16="http://schemas.microsoft.com/office/drawing/2014/main" val="1178184103"/>
                  </a:ext>
                </a:extLst>
              </a:tr>
              <a:tr h="370840">
                <a:tc>
                  <a:txBody>
                    <a:bodyPr/>
                    <a:lstStyle/>
                    <a:p>
                      <a:r>
                        <a:rPr lang="en-US" sz="1600" b="0" i="0" kern="1200" dirty="0">
                          <a:solidFill>
                            <a:schemeClr val="dk1"/>
                          </a:solidFill>
                          <a:effectLst/>
                          <a:latin typeface="+mn-lt"/>
                          <a:ea typeface="+mn-ea"/>
                          <a:cs typeface="+mn-cs"/>
                        </a:rPr>
                        <a:t>SC-DSML (Dismissal)</a:t>
                      </a:r>
                      <a:endParaRPr lang="en-US" sz="1400" dirty="0"/>
                    </a:p>
                  </a:txBody>
                  <a:tcPr/>
                </a:tc>
                <a:tc>
                  <a:txBody>
                    <a:bodyPr/>
                    <a:lstStyle/>
                    <a:p>
                      <a:pPr algn="ctr"/>
                      <a:r>
                        <a:rPr lang="en-US" sz="1400" dirty="0"/>
                        <a:t>0</a:t>
                      </a:r>
                    </a:p>
                  </a:txBody>
                  <a:tcPr/>
                </a:tc>
                <a:extLst>
                  <a:ext uri="{0D108BD9-81ED-4DB2-BD59-A6C34878D82A}">
                    <a16:rowId xmlns:a16="http://schemas.microsoft.com/office/drawing/2014/main" val="351168207"/>
                  </a:ext>
                </a:extLst>
              </a:tr>
              <a:tr h="370840">
                <a:tc>
                  <a:txBody>
                    <a:bodyPr/>
                    <a:lstStyle/>
                    <a:p>
                      <a:r>
                        <a:rPr lang="en-US" sz="1600" b="0" i="0" kern="1200" dirty="0">
                          <a:solidFill>
                            <a:schemeClr val="dk1"/>
                          </a:solidFill>
                          <a:effectLst/>
                          <a:latin typeface="+mn-lt"/>
                          <a:ea typeface="+mn-ea"/>
                          <a:cs typeface="+mn-cs"/>
                        </a:rPr>
                        <a:t>SC-EDSM (Early Dismissal)</a:t>
                      </a:r>
                      <a:endParaRPr lang="en-US" sz="1400" dirty="0"/>
                    </a:p>
                  </a:txBody>
                  <a:tcPr/>
                </a:tc>
                <a:tc>
                  <a:txBody>
                    <a:bodyPr/>
                    <a:lstStyle/>
                    <a:p>
                      <a:pPr algn="ctr"/>
                      <a:r>
                        <a:rPr lang="en-US" sz="1400" dirty="0"/>
                        <a:t>1</a:t>
                      </a:r>
                    </a:p>
                  </a:txBody>
                  <a:tcPr/>
                </a:tc>
                <a:extLst>
                  <a:ext uri="{0D108BD9-81ED-4DB2-BD59-A6C34878D82A}">
                    <a16:rowId xmlns:a16="http://schemas.microsoft.com/office/drawing/2014/main" val="2565781138"/>
                  </a:ext>
                </a:extLst>
              </a:tr>
            </a:tbl>
          </a:graphicData>
        </a:graphic>
      </p:graphicFrame>
    </p:spTree>
    <p:extLst>
      <p:ext uri="{BB962C8B-B14F-4D97-AF65-F5344CB8AC3E}">
        <p14:creationId xmlns:p14="http://schemas.microsoft.com/office/powerpoint/2010/main" val="735869798"/>
      </p:ext>
    </p:extLst>
  </p:cSld>
  <p:clrMapOvr>
    <a:masterClrMapping/>
  </p:clrMapOvr>
  <mc:AlternateContent xmlns:mc="http://schemas.openxmlformats.org/markup-compatibility/2006" xmlns:p14="http://schemas.microsoft.com/office/powerpoint/2010/main">
    <mc:Choice Requires="p14">
      <p:transition spd="med" p14:dur="700" advTm="16175">
        <p:fade/>
      </p:transition>
    </mc:Choice>
    <mc:Fallback xmlns="">
      <p:transition spd="med" advTm="16175">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7000"/>
            <a:lum/>
            <a:extLst>
              <a:ext uri="{96DAC541-7B7A-43D3-8B79-37D633B846F1}">
                <asvg:svgBlip xmlns:asvg="http://schemas.microsoft.com/office/drawing/2016/SVG/main" r:embed="rId4"/>
              </a:ext>
            </a:extLst>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7663" y="281835"/>
            <a:ext cx="8596668" cy="705459"/>
          </a:xfrm>
        </p:spPr>
        <p:txBody>
          <a:bodyPr/>
          <a:lstStyle/>
          <a:p>
            <a:r>
              <a:rPr lang="en-US" dirty="0"/>
              <a:t>Adding Attendance Conversions</a:t>
            </a:r>
          </a:p>
        </p:txBody>
      </p:sp>
      <p:graphicFrame>
        <p:nvGraphicFramePr>
          <p:cNvPr id="3" name="Table 4">
            <a:extLst>
              <a:ext uri="{FF2B5EF4-FFF2-40B4-BE49-F238E27FC236}">
                <a16:creationId xmlns:a16="http://schemas.microsoft.com/office/drawing/2014/main" id="{CEEEC99A-6D27-40AF-BE62-C97F234A0820}"/>
              </a:ext>
            </a:extLst>
          </p:cNvPr>
          <p:cNvGraphicFramePr>
            <a:graphicFrameLocks noGrp="1"/>
          </p:cNvGraphicFramePr>
          <p:nvPr/>
        </p:nvGraphicFramePr>
        <p:xfrm>
          <a:off x="3312454" y="1236856"/>
          <a:ext cx="5567090" cy="3688080"/>
        </p:xfrm>
        <a:graphic>
          <a:graphicData uri="http://schemas.openxmlformats.org/drawingml/2006/table">
            <a:tbl>
              <a:tblPr firstRow="1" bandRow="1">
                <a:tableStyleId>{5C22544A-7EE6-4342-B048-85BDC9FD1C3A}</a:tableStyleId>
              </a:tblPr>
              <a:tblGrid>
                <a:gridCol w="4339283">
                  <a:extLst>
                    <a:ext uri="{9D8B030D-6E8A-4147-A177-3AD203B41FA5}">
                      <a16:colId xmlns:a16="http://schemas.microsoft.com/office/drawing/2014/main" val="4126798216"/>
                    </a:ext>
                  </a:extLst>
                </a:gridCol>
                <a:gridCol w="1227807">
                  <a:extLst>
                    <a:ext uri="{9D8B030D-6E8A-4147-A177-3AD203B41FA5}">
                      <a16:colId xmlns:a16="http://schemas.microsoft.com/office/drawing/2014/main" val="3621550238"/>
                    </a:ext>
                  </a:extLst>
                </a:gridCol>
              </a:tblGrid>
              <a:tr h="370840">
                <a:tc>
                  <a:txBody>
                    <a:bodyPr/>
                    <a:lstStyle/>
                    <a:p>
                      <a:r>
                        <a:rPr lang="en-US" sz="1500" dirty="0"/>
                        <a:t>Attendance Code</a:t>
                      </a:r>
                    </a:p>
                  </a:txBody>
                  <a:tcPr/>
                </a:tc>
                <a:tc>
                  <a:txBody>
                    <a:bodyPr/>
                    <a:lstStyle/>
                    <a:p>
                      <a:r>
                        <a:rPr lang="en-US" sz="1500" dirty="0"/>
                        <a:t>Day Value</a:t>
                      </a:r>
                    </a:p>
                  </a:txBody>
                  <a:tcPr/>
                </a:tc>
                <a:extLst>
                  <a:ext uri="{0D108BD9-81ED-4DB2-BD59-A6C34878D82A}">
                    <a16:rowId xmlns:a16="http://schemas.microsoft.com/office/drawing/2014/main" val="3949086292"/>
                  </a:ext>
                </a:extLst>
              </a:tr>
              <a:tr h="660400">
                <a:tc>
                  <a:txBody>
                    <a:bodyPr/>
                    <a:lstStyle/>
                    <a:p>
                      <a:r>
                        <a:rPr lang="en-US" sz="1900" b="0" i="0" kern="1200" dirty="0">
                          <a:solidFill>
                            <a:schemeClr val="dk1"/>
                          </a:solidFill>
                          <a:effectLst/>
                          <a:latin typeface="+mn-lt"/>
                          <a:ea typeface="+mn-ea"/>
                          <a:cs typeface="+mn-cs"/>
                        </a:rPr>
                        <a:t>SC-UEDM (Unexcused Early Dismissal)</a:t>
                      </a:r>
                      <a:endParaRPr lang="en-US" sz="1500" i="0" dirty="0"/>
                    </a:p>
                  </a:txBody>
                  <a:tcPr/>
                </a:tc>
                <a:tc>
                  <a:txBody>
                    <a:bodyPr/>
                    <a:lstStyle/>
                    <a:p>
                      <a:pPr algn="ctr"/>
                      <a:r>
                        <a:rPr lang="en-US" sz="1500" dirty="0"/>
                        <a:t>1</a:t>
                      </a:r>
                    </a:p>
                  </a:txBody>
                  <a:tcPr/>
                </a:tc>
                <a:extLst>
                  <a:ext uri="{0D108BD9-81ED-4DB2-BD59-A6C34878D82A}">
                    <a16:rowId xmlns:a16="http://schemas.microsoft.com/office/drawing/2014/main" val="3303797807"/>
                  </a:ext>
                </a:extLst>
              </a:tr>
              <a:tr h="375920">
                <a:tc>
                  <a:txBody>
                    <a:bodyPr/>
                    <a:lstStyle/>
                    <a:p>
                      <a:r>
                        <a:rPr lang="en-US" sz="1900" b="0" i="0" kern="1200" dirty="0">
                          <a:solidFill>
                            <a:schemeClr val="dk1"/>
                          </a:solidFill>
                          <a:effectLst/>
                          <a:latin typeface="+mn-lt"/>
                          <a:ea typeface="+mn-ea"/>
                          <a:cs typeface="+mn-cs"/>
                        </a:rPr>
                        <a:t>SC-CKIN (Check-in)</a:t>
                      </a:r>
                      <a:endParaRPr lang="en-US" sz="1500" dirty="0"/>
                    </a:p>
                  </a:txBody>
                  <a:tcPr/>
                </a:tc>
                <a:tc>
                  <a:txBody>
                    <a:bodyPr/>
                    <a:lstStyle/>
                    <a:p>
                      <a:pPr algn="ctr"/>
                      <a:r>
                        <a:rPr lang="en-US" sz="1500" dirty="0"/>
                        <a:t>1</a:t>
                      </a:r>
                    </a:p>
                  </a:txBody>
                  <a:tcPr/>
                </a:tc>
                <a:extLst>
                  <a:ext uri="{0D108BD9-81ED-4DB2-BD59-A6C34878D82A}">
                    <a16:rowId xmlns:a16="http://schemas.microsoft.com/office/drawing/2014/main" val="1602254840"/>
                  </a:ext>
                </a:extLst>
              </a:tr>
              <a:tr h="375920">
                <a:tc>
                  <a:txBody>
                    <a:bodyPr/>
                    <a:lstStyle/>
                    <a:p>
                      <a:r>
                        <a:rPr lang="en-US" sz="1900" b="0" i="0" kern="1200" dirty="0">
                          <a:solidFill>
                            <a:schemeClr val="dk1"/>
                          </a:solidFill>
                          <a:effectLst/>
                          <a:latin typeface="+mn-lt"/>
                          <a:ea typeface="+mn-ea"/>
                          <a:cs typeface="+mn-cs"/>
                        </a:rPr>
                        <a:t>SC-SKIP (Skip Code)</a:t>
                      </a:r>
                      <a:endParaRPr lang="en-US" sz="1500" dirty="0"/>
                    </a:p>
                  </a:txBody>
                  <a:tcPr/>
                </a:tc>
                <a:tc>
                  <a:txBody>
                    <a:bodyPr/>
                    <a:lstStyle/>
                    <a:p>
                      <a:pPr algn="ctr"/>
                      <a:r>
                        <a:rPr lang="en-US" sz="1500" dirty="0"/>
                        <a:t>0</a:t>
                      </a:r>
                    </a:p>
                  </a:txBody>
                  <a:tcPr/>
                </a:tc>
                <a:extLst>
                  <a:ext uri="{0D108BD9-81ED-4DB2-BD59-A6C34878D82A}">
                    <a16:rowId xmlns:a16="http://schemas.microsoft.com/office/drawing/2014/main" val="2021337995"/>
                  </a:ext>
                </a:extLst>
              </a:tr>
              <a:tr h="375920">
                <a:tc>
                  <a:txBody>
                    <a:bodyPr/>
                    <a:lstStyle/>
                    <a:p>
                      <a:r>
                        <a:rPr lang="en-US" sz="1900" b="0" i="0" kern="1200" dirty="0">
                          <a:solidFill>
                            <a:schemeClr val="dk1"/>
                          </a:solidFill>
                          <a:effectLst/>
                          <a:latin typeface="+mn-lt"/>
                          <a:ea typeface="+mn-ea"/>
                          <a:cs typeface="+mn-cs"/>
                        </a:rPr>
                        <a:t>SC-LATE (Late Arrival)</a:t>
                      </a:r>
                      <a:endParaRPr lang="en-US" sz="1500" dirty="0"/>
                    </a:p>
                  </a:txBody>
                  <a:tcPr/>
                </a:tc>
                <a:tc>
                  <a:txBody>
                    <a:bodyPr/>
                    <a:lstStyle/>
                    <a:p>
                      <a:pPr algn="ctr"/>
                      <a:r>
                        <a:rPr lang="en-US" sz="1500" dirty="0"/>
                        <a:t>0</a:t>
                      </a:r>
                    </a:p>
                  </a:txBody>
                  <a:tcPr/>
                </a:tc>
                <a:extLst>
                  <a:ext uri="{0D108BD9-81ED-4DB2-BD59-A6C34878D82A}">
                    <a16:rowId xmlns:a16="http://schemas.microsoft.com/office/drawing/2014/main" val="3025738503"/>
                  </a:ext>
                </a:extLst>
              </a:tr>
              <a:tr h="375920">
                <a:tc>
                  <a:txBody>
                    <a:bodyPr/>
                    <a:lstStyle/>
                    <a:p>
                      <a:r>
                        <a:rPr lang="en-US" sz="1900" b="0" i="0" kern="1200" dirty="0">
                          <a:solidFill>
                            <a:schemeClr val="dk1"/>
                          </a:solidFill>
                          <a:effectLst/>
                          <a:latin typeface="+mn-lt"/>
                          <a:ea typeface="+mn-ea"/>
                          <a:cs typeface="+mn-cs"/>
                        </a:rPr>
                        <a:t>SC-NURS (Nurse)</a:t>
                      </a:r>
                      <a:endParaRPr lang="en-US" sz="1500" dirty="0"/>
                    </a:p>
                  </a:txBody>
                  <a:tcPr/>
                </a:tc>
                <a:tc>
                  <a:txBody>
                    <a:bodyPr/>
                    <a:lstStyle/>
                    <a:p>
                      <a:pPr algn="ctr"/>
                      <a:r>
                        <a:rPr lang="en-US" sz="1500" dirty="0"/>
                        <a:t>0</a:t>
                      </a:r>
                    </a:p>
                  </a:txBody>
                  <a:tcPr/>
                </a:tc>
                <a:extLst>
                  <a:ext uri="{0D108BD9-81ED-4DB2-BD59-A6C34878D82A}">
                    <a16:rowId xmlns:a16="http://schemas.microsoft.com/office/drawing/2014/main" val="197255418"/>
                  </a:ext>
                </a:extLst>
              </a:tr>
              <a:tr h="375920">
                <a:tc>
                  <a:txBody>
                    <a:bodyPr/>
                    <a:lstStyle/>
                    <a:p>
                      <a:r>
                        <a:rPr lang="en-US" sz="1900" b="0" i="0" kern="1200" dirty="0">
                          <a:solidFill>
                            <a:schemeClr val="dk1"/>
                          </a:solidFill>
                          <a:effectLst/>
                          <a:latin typeface="+mn-lt"/>
                          <a:ea typeface="+mn-ea"/>
                          <a:cs typeface="+mn-cs"/>
                        </a:rPr>
                        <a:t>SC-VTP (Virtual Present Code)</a:t>
                      </a:r>
                      <a:endParaRPr lang="en-US" sz="1500" dirty="0"/>
                    </a:p>
                  </a:txBody>
                  <a:tcPr/>
                </a:tc>
                <a:tc>
                  <a:txBody>
                    <a:bodyPr/>
                    <a:lstStyle/>
                    <a:p>
                      <a:pPr algn="ctr"/>
                      <a:r>
                        <a:rPr lang="en-US" sz="1500" dirty="0"/>
                        <a:t>1</a:t>
                      </a:r>
                    </a:p>
                  </a:txBody>
                  <a:tcPr/>
                </a:tc>
                <a:extLst>
                  <a:ext uri="{0D108BD9-81ED-4DB2-BD59-A6C34878D82A}">
                    <a16:rowId xmlns:a16="http://schemas.microsoft.com/office/drawing/2014/main" val="3885432153"/>
                  </a:ext>
                </a:extLst>
              </a:tr>
              <a:tr h="370840">
                <a:tc>
                  <a:txBody>
                    <a:bodyPr/>
                    <a:lstStyle/>
                    <a:p>
                      <a:r>
                        <a:rPr lang="en-US" sz="1500" dirty="0"/>
                        <a:t>SC-COVD (COVID)</a:t>
                      </a:r>
                    </a:p>
                  </a:txBody>
                  <a:tcPr/>
                </a:tc>
                <a:tc>
                  <a:txBody>
                    <a:bodyPr/>
                    <a:lstStyle/>
                    <a:p>
                      <a:pPr algn="ctr"/>
                      <a:r>
                        <a:rPr lang="en-US" sz="1500" dirty="0"/>
                        <a:t>0</a:t>
                      </a:r>
                    </a:p>
                  </a:txBody>
                  <a:tcPr/>
                </a:tc>
                <a:extLst>
                  <a:ext uri="{0D108BD9-81ED-4DB2-BD59-A6C34878D82A}">
                    <a16:rowId xmlns:a16="http://schemas.microsoft.com/office/drawing/2014/main" val="2176810051"/>
                  </a:ext>
                </a:extLst>
              </a:tr>
              <a:tr h="370840">
                <a:tc>
                  <a:txBody>
                    <a:bodyPr/>
                    <a:lstStyle/>
                    <a:p>
                      <a:r>
                        <a:rPr lang="en-US" sz="1500" dirty="0"/>
                        <a:t>SC-KTST (Kindergarten Testing)</a:t>
                      </a:r>
                    </a:p>
                  </a:txBody>
                  <a:tcPr/>
                </a:tc>
                <a:tc>
                  <a:txBody>
                    <a:bodyPr/>
                    <a:lstStyle/>
                    <a:p>
                      <a:pPr algn="ctr"/>
                      <a:r>
                        <a:rPr lang="en-US" sz="1500" dirty="0"/>
                        <a:t>1</a:t>
                      </a:r>
                    </a:p>
                  </a:txBody>
                  <a:tcPr/>
                </a:tc>
                <a:extLst>
                  <a:ext uri="{0D108BD9-81ED-4DB2-BD59-A6C34878D82A}">
                    <a16:rowId xmlns:a16="http://schemas.microsoft.com/office/drawing/2014/main" val="4279292397"/>
                  </a:ext>
                </a:extLst>
              </a:tr>
            </a:tbl>
          </a:graphicData>
        </a:graphic>
      </p:graphicFrame>
    </p:spTree>
    <p:extLst>
      <p:ext uri="{BB962C8B-B14F-4D97-AF65-F5344CB8AC3E}">
        <p14:creationId xmlns:p14="http://schemas.microsoft.com/office/powerpoint/2010/main" val="728250551"/>
      </p:ext>
    </p:extLst>
  </p:cSld>
  <p:clrMapOvr>
    <a:masterClrMapping/>
  </p:clrMapOvr>
  <mc:AlternateContent xmlns:mc="http://schemas.openxmlformats.org/markup-compatibility/2006" xmlns:p14="http://schemas.microsoft.com/office/powerpoint/2010/main">
    <mc:Choice Requires="p14">
      <p:transition spd="med" p14:dur="700" advTm="16175">
        <p:fade/>
      </p:transition>
    </mc:Choice>
    <mc:Fallback xmlns="">
      <p:transition spd="med" advTm="16175">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7000"/>
            <a:lum/>
            <a:extLst>
              <a:ext uri="{96DAC541-7B7A-43D3-8B79-37D633B846F1}">
                <asvg:svgBlip xmlns:asvg="http://schemas.microsoft.com/office/drawing/2016/SVG/main" r:embed="rId4"/>
              </a:ext>
            </a:extLst>
          </a:blip>
          <a:srcRect/>
          <a:stretch>
            <a:fillRect l="-1000" r="-1000"/>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52E1C4C-2354-47DB-A77E-B725214EC802}"/>
              </a:ext>
            </a:extLst>
          </p:cNvPr>
          <p:cNvSpPr txBox="1">
            <a:spLocks/>
          </p:cNvSpPr>
          <p:nvPr/>
        </p:nvSpPr>
        <p:spPr>
          <a:xfrm>
            <a:off x="199161" y="257264"/>
            <a:ext cx="9020339" cy="89202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dirty="0">
                <a:solidFill>
                  <a:srgbClr val="393231"/>
                </a:solidFill>
                <a:latin typeface="Arial"/>
                <a:sym typeface="Arial"/>
              </a:rPr>
              <a:t>FTE CODE SETUP</a:t>
            </a:r>
          </a:p>
        </p:txBody>
      </p:sp>
      <p:sp>
        <p:nvSpPr>
          <p:cNvPr id="13" name="Content Placeholder 4">
            <a:extLst>
              <a:ext uri="{FF2B5EF4-FFF2-40B4-BE49-F238E27FC236}">
                <a16:creationId xmlns:a16="http://schemas.microsoft.com/office/drawing/2014/main" id="{15EB23C4-30D0-4520-ADF9-9CB733BC8BCB}"/>
              </a:ext>
            </a:extLst>
          </p:cNvPr>
          <p:cNvSpPr txBox="1">
            <a:spLocks/>
          </p:cNvSpPr>
          <p:nvPr/>
        </p:nvSpPr>
        <p:spPr>
          <a:xfrm>
            <a:off x="290157" y="1149294"/>
            <a:ext cx="4268880" cy="5303519"/>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609585">
              <a:spcBef>
                <a:spcPts val="1333"/>
              </a:spcBef>
              <a:buClr>
                <a:srgbClr val="393231"/>
              </a:buClr>
              <a:buNone/>
            </a:pPr>
            <a:r>
              <a:rPr lang="en-US" sz="1400" b="1" dirty="0">
                <a:solidFill>
                  <a:srgbClr val="393231">
                    <a:lumMod val="85000"/>
                    <a:lumOff val="15000"/>
                  </a:srgbClr>
                </a:solidFill>
                <a:latin typeface="Calibri Light" panose="020F0302020204030204" pitchFamily="34" charset="0"/>
                <a:cs typeface="Calibri Light" panose="020F0302020204030204" pitchFamily="34" charset="0"/>
                <a:sym typeface="Arial"/>
              </a:rPr>
              <a:t>Full-Time Equivalencies:  </a:t>
            </a:r>
          </a:p>
          <a:p>
            <a:pPr marL="0" indent="0" defTabSz="609585">
              <a:spcBef>
                <a:spcPts val="1333"/>
              </a:spcBef>
              <a:buClr>
                <a:srgbClr val="393231"/>
              </a:buClr>
              <a:buNone/>
            </a:pPr>
            <a:r>
              <a:rPr lang="en-US" sz="1400" b="1" i="1" dirty="0">
                <a:solidFill>
                  <a:srgbClr val="393231"/>
                </a:solidFill>
                <a:latin typeface="Calibri Light" panose="020F0302020204030204" pitchFamily="34" charset="0"/>
                <a:cs typeface="Calibri Light" panose="020F0302020204030204" pitchFamily="34" charset="0"/>
                <a:sym typeface="Arial"/>
              </a:rPr>
              <a:t>PS Homepage &gt; School &gt; Full Time Equivalencies (FTE) </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(under Attendance)</a:t>
            </a:r>
            <a:endPar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endParaRPr>
          </a:p>
          <a:p>
            <a:pPr marL="0" indent="0" defTabSz="609585">
              <a:spcBef>
                <a:spcPts val="1333"/>
              </a:spcBef>
              <a:buClr>
                <a:srgbClr val="393231"/>
              </a:buClr>
              <a:buNone/>
            </a:pPr>
            <a:r>
              <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rPr>
              <a:t>Full-time equivalencies (FTEs) determine the attendance value a student receives for instructional time and impacts attendance and membership reports.</a:t>
            </a:r>
          </a:p>
          <a:p>
            <a:pPr marL="990575" lvl="1" indent="-380990" defTabSz="609585">
              <a:spcBef>
                <a:spcPts val="1333"/>
              </a:spcBef>
              <a:buClr>
                <a:srgbClr val="393231"/>
              </a:buClr>
              <a:buFont typeface="+mj-lt"/>
              <a:buAutoNum type="arabicPeriod"/>
            </a:pPr>
            <a:r>
              <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rPr>
              <a:t>Click the blue </a:t>
            </a:r>
            <a:r>
              <a:rPr lang="en-US" sz="1400" b="1" dirty="0">
                <a:solidFill>
                  <a:srgbClr val="C99A39"/>
                </a:solidFill>
                <a:latin typeface="Calibri Light" panose="020F0302020204030204" pitchFamily="34" charset="0"/>
                <a:cs typeface="Calibri Light" panose="020F0302020204030204" pitchFamily="34" charset="0"/>
                <a:sym typeface="Arial"/>
              </a:rPr>
              <a:t>New</a:t>
            </a:r>
            <a:r>
              <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rPr>
              <a:t> button</a:t>
            </a:r>
          </a:p>
          <a:p>
            <a:pPr marL="990575" lvl="1" indent="-380990" defTabSz="609585">
              <a:spcBef>
                <a:spcPts val="1333"/>
              </a:spcBef>
              <a:buClr>
                <a:srgbClr val="393231"/>
              </a:buClr>
              <a:buFont typeface="+mj-lt"/>
              <a:buAutoNum type="arabicPeriod"/>
            </a:pPr>
            <a:r>
              <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rPr>
              <a:t>The FTE </a:t>
            </a:r>
            <a:r>
              <a:rPr lang="en-US" sz="1400" b="1" dirty="0">
                <a:solidFill>
                  <a:srgbClr val="C99A39"/>
                </a:solidFill>
                <a:latin typeface="Calibri Light" panose="020F0302020204030204" pitchFamily="34" charset="0"/>
                <a:cs typeface="Calibri Light" panose="020F0302020204030204" pitchFamily="34" charset="0"/>
                <a:sym typeface="Arial"/>
              </a:rPr>
              <a:t>Name </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is</a:t>
            </a:r>
            <a:r>
              <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rPr>
              <a:t> “</a:t>
            </a:r>
            <a:r>
              <a:rPr lang="en-US" sz="1400" b="1" dirty="0">
                <a:solidFill>
                  <a:srgbClr val="C99A39"/>
                </a:solidFill>
                <a:latin typeface="Calibri Light" panose="020F0302020204030204" pitchFamily="34" charset="0"/>
                <a:cs typeface="Calibri Light" panose="020F0302020204030204" pitchFamily="34" charset="0"/>
                <a:sym typeface="Arial"/>
              </a:rPr>
              <a:t>Full Time</a:t>
            </a:r>
            <a:r>
              <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rPr>
              <a:t>” and is required for all students </a:t>
            </a:r>
          </a:p>
          <a:p>
            <a:pPr marL="990575" lvl="1" indent="-380990" defTabSz="609585">
              <a:spcBef>
                <a:spcPts val="1333"/>
              </a:spcBef>
              <a:buClr>
                <a:srgbClr val="393231"/>
              </a:buClr>
              <a:buFont typeface="+mj-lt"/>
              <a:buAutoNum type="arabicPeriod"/>
            </a:pPr>
            <a:r>
              <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rPr>
              <a:t>The </a:t>
            </a:r>
            <a:r>
              <a:rPr lang="en-US" sz="1400" b="1" dirty="0">
                <a:solidFill>
                  <a:srgbClr val="C99A39"/>
                </a:solidFill>
                <a:latin typeface="Calibri Light" panose="020F0302020204030204" pitchFamily="34" charset="0"/>
                <a:cs typeface="Calibri Light" panose="020F0302020204030204" pitchFamily="34" charset="0"/>
                <a:sym typeface="Arial"/>
              </a:rPr>
              <a:t>Default Attendance Code </a:t>
            </a:r>
            <a:r>
              <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rPr>
              <a:t>is Daily for Elementary and Meeting for Middle School, High School, K-8 and K-12 Schools</a:t>
            </a:r>
          </a:p>
          <a:p>
            <a:pPr marL="990575" lvl="1" indent="-380990" defTabSz="609585">
              <a:spcBef>
                <a:spcPts val="1333"/>
              </a:spcBef>
              <a:buClr>
                <a:srgbClr val="393231"/>
              </a:buClr>
              <a:buFont typeface="+mj-lt"/>
              <a:buAutoNum type="arabicPeriod"/>
            </a:pPr>
            <a:r>
              <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rPr>
              <a:t>The </a:t>
            </a:r>
            <a:r>
              <a:rPr lang="en-US" sz="1400" b="1" dirty="0">
                <a:solidFill>
                  <a:srgbClr val="C99A39"/>
                </a:solidFill>
                <a:latin typeface="Calibri Light" panose="020F0302020204030204" pitchFamily="34" charset="0"/>
                <a:cs typeface="Calibri Light" panose="020F0302020204030204" pitchFamily="34" charset="0"/>
                <a:sym typeface="Arial"/>
              </a:rPr>
              <a:t>Default Attendance conversion </a:t>
            </a:r>
            <a:r>
              <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rPr>
              <a:t>is “</a:t>
            </a:r>
            <a:r>
              <a:rPr lang="en-US" sz="1400" b="1" dirty="0">
                <a:solidFill>
                  <a:srgbClr val="C99A39"/>
                </a:solidFill>
                <a:latin typeface="Calibri Light" panose="020F0302020204030204" pitchFamily="34" charset="0"/>
                <a:cs typeface="Calibri Light" panose="020F0302020204030204" pitchFamily="34" charset="0"/>
                <a:sym typeface="Arial"/>
              </a:rPr>
              <a:t>Time to Day</a:t>
            </a:r>
            <a:r>
              <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rPr>
              <a:t>” for all “Full Time” FTEs </a:t>
            </a:r>
          </a:p>
          <a:p>
            <a:pPr marL="990575" lvl="1" indent="-380990" defTabSz="609585">
              <a:spcBef>
                <a:spcPts val="1333"/>
              </a:spcBef>
              <a:buClr>
                <a:srgbClr val="393231"/>
              </a:buClr>
              <a:buFont typeface="+mj-lt"/>
              <a:buAutoNum type="arabicPeriod"/>
            </a:pPr>
            <a:r>
              <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rPr>
              <a:t>Add a </a:t>
            </a:r>
            <a:r>
              <a:rPr lang="en-US" sz="1400" b="1" dirty="0">
                <a:solidFill>
                  <a:srgbClr val="C99A39"/>
                </a:solidFill>
                <a:latin typeface="Calibri Light" panose="020F0302020204030204" pitchFamily="34" charset="0"/>
                <a:cs typeface="Calibri Light" panose="020F0302020204030204" pitchFamily="34" charset="0"/>
                <a:sym typeface="Arial"/>
              </a:rPr>
              <a:t>check mark </a:t>
            </a:r>
            <a:r>
              <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rPr>
              <a:t>to all for </a:t>
            </a:r>
            <a:r>
              <a:rPr lang="en-US" sz="1400" b="1" dirty="0">
                <a:solidFill>
                  <a:srgbClr val="C99A39"/>
                </a:solidFill>
                <a:latin typeface="Calibri Light" panose="020F0302020204030204" pitchFamily="34" charset="0"/>
                <a:cs typeface="Calibri Light" panose="020F0302020204030204" pitchFamily="34" charset="0"/>
                <a:sym typeface="Arial"/>
              </a:rPr>
              <a:t>Default for these grades</a:t>
            </a:r>
          </a:p>
          <a:p>
            <a:pPr marL="990575" lvl="1" indent="-380990" defTabSz="609585">
              <a:spcBef>
                <a:spcPts val="1333"/>
              </a:spcBef>
              <a:buClr>
                <a:srgbClr val="393231"/>
              </a:buClr>
              <a:buFont typeface="+mj-lt"/>
              <a:buAutoNum type="arabicPeriod"/>
            </a:pPr>
            <a:r>
              <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rPr>
              <a:t>Click </a:t>
            </a:r>
            <a:r>
              <a:rPr lang="en-US" sz="1400" b="1" dirty="0">
                <a:solidFill>
                  <a:srgbClr val="C99A39"/>
                </a:solidFill>
                <a:latin typeface="Calibri Light" panose="020F0302020204030204" pitchFamily="34" charset="0"/>
                <a:cs typeface="Calibri Light" panose="020F0302020204030204" pitchFamily="34" charset="0"/>
                <a:sym typeface="Arial"/>
              </a:rPr>
              <a:t>Submit</a:t>
            </a:r>
          </a:p>
        </p:txBody>
      </p:sp>
      <p:pic>
        <p:nvPicPr>
          <p:cNvPr id="16" name="Picture 15">
            <a:extLst>
              <a:ext uri="{FF2B5EF4-FFF2-40B4-BE49-F238E27FC236}">
                <a16:creationId xmlns:a16="http://schemas.microsoft.com/office/drawing/2014/main" id="{92FFD632-E389-4335-92BF-F63397541E8E}"/>
              </a:ext>
            </a:extLst>
          </p:cNvPr>
          <p:cNvPicPr>
            <a:picLocks noChangeAspect="1"/>
          </p:cNvPicPr>
          <p:nvPr/>
        </p:nvPicPr>
        <p:blipFill rotWithShape="1">
          <a:blip r:embed="rId5"/>
          <a:srcRect b="38695"/>
          <a:stretch/>
        </p:blipFill>
        <p:spPr>
          <a:xfrm>
            <a:off x="5198097" y="1814819"/>
            <a:ext cx="6065159" cy="9234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a:extLst>
              <a:ext uri="{FF2B5EF4-FFF2-40B4-BE49-F238E27FC236}">
                <a16:creationId xmlns:a16="http://schemas.microsoft.com/office/drawing/2014/main" id="{1B107726-FBE8-45B1-B24F-CABB3CB754A9}"/>
              </a:ext>
            </a:extLst>
          </p:cNvPr>
          <p:cNvSpPr/>
          <p:nvPr/>
        </p:nvSpPr>
        <p:spPr>
          <a:xfrm>
            <a:off x="8019075" y="2284371"/>
            <a:ext cx="518160" cy="2235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pic>
        <p:nvPicPr>
          <p:cNvPr id="3" name="Picture 2">
            <a:extLst>
              <a:ext uri="{FF2B5EF4-FFF2-40B4-BE49-F238E27FC236}">
                <a16:creationId xmlns:a16="http://schemas.microsoft.com/office/drawing/2014/main" id="{A8EAA820-895A-3A98-7D18-55BA57301553}"/>
              </a:ext>
            </a:extLst>
          </p:cNvPr>
          <p:cNvPicPr>
            <a:picLocks noChangeAspect="1"/>
          </p:cNvPicPr>
          <p:nvPr/>
        </p:nvPicPr>
        <p:blipFill>
          <a:blip r:embed="rId6"/>
          <a:stretch>
            <a:fillRect/>
          </a:stretch>
        </p:blipFill>
        <p:spPr>
          <a:xfrm>
            <a:off x="5544226" y="2977443"/>
            <a:ext cx="5372897" cy="3202389"/>
          </a:xfrm>
          <a:prstGeom prst="rect">
            <a:avLst/>
          </a:prstGeom>
        </p:spPr>
      </p:pic>
    </p:spTree>
    <p:extLst>
      <p:ext uri="{BB962C8B-B14F-4D97-AF65-F5344CB8AC3E}">
        <p14:creationId xmlns:p14="http://schemas.microsoft.com/office/powerpoint/2010/main" val="3750721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7000"/>
            <a:lum/>
            <a:extLst>
              <a:ext uri="{96DAC541-7B7A-43D3-8B79-37D633B846F1}">
                <asvg:svgBlip xmlns:asvg="http://schemas.microsoft.com/office/drawing/2016/SVG/main" r:embed="rId4"/>
              </a:ext>
            </a:extLst>
          </a:blip>
          <a:srcRect/>
          <a:stretch>
            <a:fillRect l="-1000" r="-1000"/>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52E1C4C-2354-47DB-A77E-B725214EC802}"/>
              </a:ext>
            </a:extLst>
          </p:cNvPr>
          <p:cNvSpPr txBox="1">
            <a:spLocks/>
          </p:cNvSpPr>
          <p:nvPr/>
        </p:nvSpPr>
        <p:spPr>
          <a:xfrm>
            <a:off x="199161" y="257264"/>
            <a:ext cx="9020339" cy="89202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dirty="0">
                <a:solidFill>
                  <a:srgbClr val="393231"/>
                </a:solidFill>
                <a:latin typeface="Arial"/>
                <a:sym typeface="Arial"/>
              </a:rPr>
              <a:t>ADDING ATTENDANCE CONVERSIONS</a:t>
            </a:r>
          </a:p>
        </p:txBody>
      </p:sp>
      <p:sp>
        <p:nvSpPr>
          <p:cNvPr id="13" name="Content Placeholder 4">
            <a:extLst>
              <a:ext uri="{FF2B5EF4-FFF2-40B4-BE49-F238E27FC236}">
                <a16:creationId xmlns:a16="http://schemas.microsoft.com/office/drawing/2014/main" id="{15EB23C4-30D0-4520-ADF9-9CB733BC8BCB}"/>
              </a:ext>
            </a:extLst>
          </p:cNvPr>
          <p:cNvSpPr txBox="1">
            <a:spLocks/>
          </p:cNvSpPr>
          <p:nvPr/>
        </p:nvSpPr>
        <p:spPr>
          <a:xfrm>
            <a:off x="305717" y="1895092"/>
            <a:ext cx="4268880" cy="3911099"/>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609585">
              <a:spcBef>
                <a:spcPts val="1333"/>
              </a:spcBef>
              <a:buClr>
                <a:srgbClr val="393231"/>
              </a:buClr>
              <a:buNone/>
            </a:pPr>
            <a:r>
              <a:rPr lang="en-US" sz="1400" b="1" dirty="0">
                <a:solidFill>
                  <a:srgbClr val="393231">
                    <a:lumMod val="85000"/>
                    <a:lumOff val="15000"/>
                  </a:srgbClr>
                </a:solidFill>
                <a:latin typeface="Calibri Light" panose="020F0302020204030204" pitchFamily="34" charset="0"/>
                <a:cs typeface="Calibri Light" panose="020F0302020204030204" pitchFamily="34" charset="0"/>
                <a:sym typeface="Arial"/>
              </a:rPr>
              <a:t>Attendance Conversions:  </a:t>
            </a:r>
          </a:p>
          <a:p>
            <a:pPr marL="0" indent="0" defTabSz="609585">
              <a:spcBef>
                <a:spcPts val="1333"/>
              </a:spcBef>
              <a:buClr>
                <a:srgbClr val="393231"/>
              </a:buClr>
              <a:buNone/>
            </a:pPr>
            <a:r>
              <a:rPr lang="en-US" sz="1400" b="1" i="1" dirty="0">
                <a:solidFill>
                  <a:srgbClr val="393231"/>
                </a:solidFill>
                <a:latin typeface="Calibri Light" panose="020F0302020204030204" pitchFamily="34" charset="0"/>
                <a:cs typeface="Calibri Light" panose="020F0302020204030204" pitchFamily="34" charset="0"/>
                <a:sym typeface="Arial"/>
              </a:rPr>
              <a:t>PS Homepage &gt; School &gt; Attendance Conversions </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(under Attendance)</a:t>
            </a:r>
            <a:endPar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endParaRPr>
          </a:p>
          <a:p>
            <a:pPr marL="0" indent="0" defTabSz="609585">
              <a:spcBef>
                <a:spcPts val="1333"/>
              </a:spcBef>
              <a:buClr>
                <a:srgbClr val="393231"/>
              </a:buClr>
              <a:buNone/>
            </a:pPr>
            <a:r>
              <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rPr>
              <a:t>Attendance conversions are school and year specific. </a:t>
            </a:r>
          </a:p>
          <a:p>
            <a:pPr marL="990575" lvl="1" indent="-380990" defTabSz="609585">
              <a:spcBef>
                <a:spcPts val="1333"/>
              </a:spcBef>
              <a:buClr>
                <a:srgbClr val="393231"/>
              </a:buClr>
              <a:buFont typeface="+mj-lt"/>
              <a:buAutoNum type="arabicPeriod"/>
            </a:pPr>
            <a:r>
              <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rPr>
              <a:t>Click the blue </a:t>
            </a:r>
            <a:r>
              <a:rPr lang="en-US" sz="1400" b="1" dirty="0">
                <a:solidFill>
                  <a:srgbClr val="C99A39"/>
                </a:solidFill>
                <a:latin typeface="Calibri Light" panose="020F0302020204030204" pitchFamily="34" charset="0"/>
                <a:cs typeface="Calibri Light" panose="020F0302020204030204" pitchFamily="34" charset="0"/>
                <a:sym typeface="Arial"/>
              </a:rPr>
              <a:t>New</a:t>
            </a:r>
            <a:r>
              <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rPr>
              <a:t> button. </a:t>
            </a:r>
          </a:p>
          <a:p>
            <a:pPr marL="990575" lvl="1" indent="-380990" defTabSz="609585">
              <a:spcBef>
                <a:spcPts val="1333"/>
              </a:spcBef>
              <a:buClr>
                <a:srgbClr val="393231"/>
              </a:buClr>
              <a:buFont typeface="+mj-lt"/>
              <a:buAutoNum type="arabicPeriod"/>
            </a:pPr>
            <a:r>
              <a:rPr lang="en-US" sz="1400" b="1" dirty="0">
                <a:solidFill>
                  <a:srgbClr val="C99A39"/>
                </a:solidFill>
                <a:latin typeface="Calibri Light" panose="020F0302020204030204" pitchFamily="34" charset="0"/>
                <a:cs typeface="Calibri Light" panose="020F0302020204030204" pitchFamily="34" charset="0"/>
                <a:sym typeface="Arial"/>
              </a:rPr>
              <a:t>Name</a:t>
            </a:r>
            <a:r>
              <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rPr>
              <a:t> the New Attendance Conversion </a:t>
            </a:r>
            <a:r>
              <a:rPr lang="en-US" sz="1400" b="1" dirty="0">
                <a:solidFill>
                  <a:srgbClr val="C99A39"/>
                </a:solidFill>
                <a:latin typeface="Calibri Light" panose="020F0302020204030204" pitchFamily="34" charset="0"/>
                <a:cs typeface="Calibri Light" panose="020F0302020204030204" pitchFamily="34" charset="0"/>
                <a:sym typeface="Arial"/>
              </a:rPr>
              <a:t>SCDE Attendance </a:t>
            </a:r>
          </a:p>
          <a:p>
            <a:pPr marL="990575" lvl="1" indent="-380990" defTabSz="609585">
              <a:spcBef>
                <a:spcPts val="1333"/>
              </a:spcBef>
              <a:buClr>
                <a:srgbClr val="393231"/>
              </a:buClr>
              <a:buFont typeface="+mj-lt"/>
              <a:buAutoNum type="arabicPeriod"/>
            </a:pPr>
            <a:r>
              <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rPr>
              <a:t>Click </a:t>
            </a:r>
            <a:r>
              <a:rPr lang="en-US" sz="1400" b="1" dirty="0">
                <a:solidFill>
                  <a:srgbClr val="C99A39"/>
                </a:solidFill>
                <a:latin typeface="Calibri Light" panose="020F0302020204030204" pitchFamily="34" charset="0"/>
                <a:cs typeface="Calibri Light" panose="020F0302020204030204" pitchFamily="34" charset="0"/>
                <a:sym typeface="Arial"/>
              </a:rPr>
              <a:t>Submit</a:t>
            </a:r>
            <a:endPar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endParaRPr>
          </a:p>
          <a:p>
            <a:pPr marL="0" indent="0" defTabSz="609585">
              <a:spcBef>
                <a:spcPts val="1333"/>
              </a:spcBef>
              <a:buClr>
                <a:srgbClr val="393231"/>
              </a:buClr>
              <a:buNone/>
            </a:pPr>
            <a:r>
              <a:rPr lang="en-US" sz="1400" b="1" dirty="0">
                <a:solidFill>
                  <a:srgbClr val="C99A39"/>
                </a:solidFill>
                <a:latin typeface="Calibri Light" panose="020F0302020204030204" pitchFamily="34" charset="0"/>
                <a:cs typeface="Calibri Light" panose="020F0302020204030204" pitchFamily="34" charset="0"/>
                <a:sym typeface="Arial"/>
              </a:rPr>
              <a:t>Period, Code, </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and</a:t>
            </a:r>
            <a:r>
              <a:rPr lang="en-US" sz="1400" b="1" dirty="0">
                <a:solidFill>
                  <a:srgbClr val="C99A39"/>
                </a:solidFill>
                <a:latin typeface="Calibri Light" panose="020F0302020204030204" pitchFamily="34" charset="0"/>
                <a:cs typeface="Calibri Light" panose="020F0302020204030204" pitchFamily="34" charset="0"/>
                <a:sym typeface="Arial"/>
              </a:rPr>
              <a:t> Time </a:t>
            </a:r>
            <a:r>
              <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rPr>
              <a:t>should be defined for each “Full Time” SCDE Attendance Conversion.  </a:t>
            </a:r>
          </a:p>
        </p:txBody>
      </p:sp>
      <p:pic>
        <p:nvPicPr>
          <p:cNvPr id="8" name="Picture 7">
            <a:extLst>
              <a:ext uri="{FF2B5EF4-FFF2-40B4-BE49-F238E27FC236}">
                <a16:creationId xmlns:a16="http://schemas.microsoft.com/office/drawing/2014/main" id="{65B93597-45EB-4330-8576-89CC4BB362B7}"/>
              </a:ext>
            </a:extLst>
          </p:cNvPr>
          <p:cNvPicPr>
            <a:picLocks noChangeAspect="1"/>
          </p:cNvPicPr>
          <p:nvPr/>
        </p:nvPicPr>
        <p:blipFill>
          <a:blip r:embed="rId5"/>
          <a:stretch>
            <a:fillRect/>
          </a:stretch>
        </p:blipFill>
        <p:spPr>
          <a:xfrm>
            <a:off x="5100506" y="1962331"/>
            <a:ext cx="6830319" cy="7580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7437CC49-AB67-4009-B55C-E13DA13C0326}"/>
              </a:ext>
            </a:extLst>
          </p:cNvPr>
          <p:cNvPicPr>
            <a:picLocks noChangeAspect="1"/>
          </p:cNvPicPr>
          <p:nvPr/>
        </p:nvPicPr>
        <p:blipFill>
          <a:blip r:embed="rId6"/>
          <a:stretch>
            <a:fillRect/>
          </a:stretch>
        </p:blipFill>
        <p:spPr>
          <a:xfrm>
            <a:off x="5100507" y="2854789"/>
            <a:ext cx="6814215" cy="16090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B0B0B2AE-D246-4EB6-84FA-BB916BFEB2C0}"/>
              </a:ext>
            </a:extLst>
          </p:cNvPr>
          <p:cNvPicPr>
            <a:picLocks noChangeAspect="1"/>
          </p:cNvPicPr>
          <p:nvPr/>
        </p:nvPicPr>
        <p:blipFill>
          <a:blip r:embed="rId7"/>
          <a:stretch>
            <a:fillRect/>
          </a:stretch>
        </p:blipFill>
        <p:spPr>
          <a:xfrm>
            <a:off x="5238439" y="4620581"/>
            <a:ext cx="6542059" cy="18515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a:extLst>
              <a:ext uri="{FF2B5EF4-FFF2-40B4-BE49-F238E27FC236}">
                <a16:creationId xmlns:a16="http://schemas.microsoft.com/office/drawing/2014/main" id="{48DC105F-A8A7-4BA1-8FCB-A69AEDC3C8B2}"/>
              </a:ext>
            </a:extLst>
          </p:cNvPr>
          <p:cNvSpPr/>
          <p:nvPr/>
        </p:nvSpPr>
        <p:spPr>
          <a:xfrm>
            <a:off x="9857065" y="5496968"/>
            <a:ext cx="375968" cy="98749"/>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
        <p:nvSpPr>
          <p:cNvPr id="15" name="Rectangle 14">
            <a:extLst>
              <a:ext uri="{FF2B5EF4-FFF2-40B4-BE49-F238E27FC236}">
                <a16:creationId xmlns:a16="http://schemas.microsoft.com/office/drawing/2014/main" id="{7C77753E-DC59-4621-85DD-3C742DAA4C03}"/>
              </a:ext>
            </a:extLst>
          </p:cNvPr>
          <p:cNvSpPr/>
          <p:nvPr/>
        </p:nvSpPr>
        <p:spPr>
          <a:xfrm>
            <a:off x="6505217" y="6103831"/>
            <a:ext cx="2469043" cy="23894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
        <p:nvSpPr>
          <p:cNvPr id="17" name="Rectangle 16">
            <a:extLst>
              <a:ext uri="{FF2B5EF4-FFF2-40B4-BE49-F238E27FC236}">
                <a16:creationId xmlns:a16="http://schemas.microsoft.com/office/drawing/2014/main" id="{F5B2412C-129E-48FA-9A82-A8FC813F4ABC}"/>
              </a:ext>
            </a:extLst>
          </p:cNvPr>
          <p:cNvSpPr/>
          <p:nvPr/>
        </p:nvSpPr>
        <p:spPr>
          <a:xfrm>
            <a:off x="5310231" y="5931018"/>
            <a:ext cx="897623" cy="172815"/>
          </a:xfrm>
          <a:prstGeom prst="rect">
            <a:avLst/>
          </a:prstGeom>
          <a:solidFill>
            <a:srgbClr val="77B3DB"/>
          </a:solidFill>
          <a:ln>
            <a:solidFill>
              <a:srgbClr val="77B3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00" b="1" kern="0" dirty="0">
                <a:solidFill>
                  <a:srgbClr val="F1EEE6"/>
                </a:solidFill>
                <a:latin typeface="Arial"/>
                <a:sym typeface="Arial"/>
              </a:rPr>
              <a:t>SCDE Attendance</a:t>
            </a:r>
          </a:p>
        </p:txBody>
      </p:sp>
      <p:sp>
        <p:nvSpPr>
          <p:cNvPr id="16" name="Rectangle 15">
            <a:extLst>
              <a:ext uri="{FF2B5EF4-FFF2-40B4-BE49-F238E27FC236}">
                <a16:creationId xmlns:a16="http://schemas.microsoft.com/office/drawing/2014/main" id="{C894C003-D949-46F0-8CFB-3BEECA4109ED}"/>
              </a:ext>
            </a:extLst>
          </p:cNvPr>
          <p:cNvSpPr/>
          <p:nvPr/>
        </p:nvSpPr>
        <p:spPr>
          <a:xfrm>
            <a:off x="5503624" y="6187251"/>
            <a:ext cx="183160" cy="73359"/>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
        <p:nvSpPr>
          <p:cNvPr id="18" name="Rectangle 17">
            <a:extLst>
              <a:ext uri="{FF2B5EF4-FFF2-40B4-BE49-F238E27FC236}">
                <a16:creationId xmlns:a16="http://schemas.microsoft.com/office/drawing/2014/main" id="{0BDB4715-B58D-4BD9-9955-044A26877A9D}"/>
              </a:ext>
            </a:extLst>
          </p:cNvPr>
          <p:cNvSpPr/>
          <p:nvPr/>
        </p:nvSpPr>
        <p:spPr>
          <a:xfrm>
            <a:off x="11396561" y="2474489"/>
            <a:ext cx="518160" cy="2235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
        <p:nvSpPr>
          <p:cNvPr id="21" name="Oval 20">
            <a:extLst>
              <a:ext uri="{FF2B5EF4-FFF2-40B4-BE49-F238E27FC236}">
                <a16:creationId xmlns:a16="http://schemas.microsoft.com/office/drawing/2014/main" id="{202A0AE1-259E-4B9B-BCFB-6B02BFEC3EE9}"/>
              </a:ext>
            </a:extLst>
          </p:cNvPr>
          <p:cNvSpPr/>
          <p:nvPr/>
        </p:nvSpPr>
        <p:spPr>
          <a:xfrm>
            <a:off x="6043018" y="3601372"/>
            <a:ext cx="1140103" cy="2492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
        <p:nvSpPr>
          <p:cNvPr id="22" name="Oval 21">
            <a:extLst>
              <a:ext uri="{FF2B5EF4-FFF2-40B4-BE49-F238E27FC236}">
                <a16:creationId xmlns:a16="http://schemas.microsoft.com/office/drawing/2014/main" id="{7C29164D-7038-4AD0-B09F-A1F6390A4E82}"/>
              </a:ext>
            </a:extLst>
          </p:cNvPr>
          <p:cNvSpPr/>
          <p:nvPr/>
        </p:nvSpPr>
        <p:spPr>
          <a:xfrm>
            <a:off x="11196321" y="4098718"/>
            <a:ext cx="718401" cy="2492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Tree>
    <p:extLst>
      <p:ext uri="{BB962C8B-B14F-4D97-AF65-F5344CB8AC3E}">
        <p14:creationId xmlns:p14="http://schemas.microsoft.com/office/powerpoint/2010/main" val="639379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29"/>
        <p:cNvGrpSpPr/>
        <p:nvPr/>
      </p:nvGrpSpPr>
      <p:grpSpPr>
        <a:xfrm>
          <a:off x="0" y="0"/>
          <a:ext cx="0" cy="0"/>
          <a:chOff x="0" y="0"/>
          <a:chExt cx="0" cy="0"/>
        </a:xfrm>
      </p:grpSpPr>
      <p:grpSp>
        <p:nvGrpSpPr>
          <p:cNvPr id="19" name="Grupo 18"/>
          <p:cNvGrpSpPr/>
          <p:nvPr/>
        </p:nvGrpSpPr>
        <p:grpSpPr>
          <a:xfrm>
            <a:off x="799334" y="645585"/>
            <a:ext cx="10664533" cy="5839017"/>
            <a:chOff x="358200" y="491324"/>
            <a:chExt cx="7998400" cy="4379263"/>
          </a:xfrm>
        </p:grpSpPr>
        <p:pic>
          <p:nvPicPr>
            <p:cNvPr id="20" name="Imagen 19"/>
            <p:cNvPicPr>
              <a:picLocks noChangeAspect="1"/>
            </p:cNvPicPr>
            <p:nvPr/>
          </p:nvPicPr>
          <p:blipFill>
            <a:blip r:embed="rId3"/>
            <a:stretch>
              <a:fillRect/>
            </a:stretch>
          </p:blipFill>
          <p:spPr>
            <a:xfrm>
              <a:off x="1834396" y="2674975"/>
              <a:ext cx="329554" cy="427075"/>
            </a:xfrm>
            <a:prstGeom prst="rect">
              <a:avLst/>
            </a:prstGeom>
          </p:spPr>
        </p:pic>
        <p:pic>
          <p:nvPicPr>
            <p:cNvPr id="21" name="Imagen 20"/>
            <p:cNvPicPr>
              <a:picLocks noChangeAspect="1"/>
            </p:cNvPicPr>
            <p:nvPr/>
          </p:nvPicPr>
          <p:blipFill>
            <a:blip r:embed="rId3"/>
            <a:stretch>
              <a:fillRect/>
            </a:stretch>
          </p:blipFill>
          <p:spPr>
            <a:xfrm>
              <a:off x="7516813" y="690949"/>
              <a:ext cx="513246" cy="665125"/>
            </a:xfrm>
            <a:prstGeom prst="rect">
              <a:avLst/>
            </a:prstGeom>
          </p:spPr>
        </p:pic>
        <p:pic>
          <p:nvPicPr>
            <p:cNvPr id="22" name="Imagen 21"/>
            <p:cNvPicPr>
              <a:picLocks noChangeAspect="1"/>
            </p:cNvPicPr>
            <p:nvPr/>
          </p:nvPicPr>
          <p:blipFill>
            <a:blip r:embed="rId3"/>
            <a:stretch>
              <a:fillRect/>
            </a:stretch>
          </p:blipFill>
          <p:spPr>
            <a:xfrm>
              <a:off x="358200" y="491324"/>
              <a:ext cx="706825" cy="915987"/>
            </a:xfrm>
            <a:prstGeom prst="rect">
              <a:avLst/>
            </a:prstGeom>
          </p:spPr>
        </p:pic>
        <p:pic>
          <p:nvPicPr>
            <p:cNvPr id="23" name="Imagen 22"/>
            <p:cNvPicPr>
              <a:picLocks noChangeAspect="1"/>
            </p:cNvPicPr>
            <p:nvPr/>
          </p:nvPicPr>
          <p:blipFill>
            <a:blip r:embed="rId3"/>
            <a:stretch>
              <a:fillRect/>
            </a:stretch>
          </p:blipFill>
          <p:spPr>
            <a:xfrm rot="19216680">
              <a:off x="8043825" y="2602206"/>
              <a:ext cx="312775" cy="405331"/>
            </a:xfrm>
            <a:prstGeom prst="rect">
              <a:avLst/>
            </a:prstGeom>
          </p:spPr>
        </p:pic>
        <p:pic>
          <p:nvPicPr>
            <p:cNvPr id="24" name="Imagen 23"/>
            <p:cNvPicPr>
              <a:picLocks noChangeAspect="1"/>
            </p:cNvPicPr>
            <p:nvPr/>
          </p:nvPicPr>
          <p:blipFill>
            <a:blip r:embed="rId3"/>
            <a:stretch>
              <a:fillRect/>
            </a:stretch>
          </p:blipFill>
          <p:spPr>
            <a:xfrm rot="19899017">
              <a:off x="3760552" y="3972337"/>
              <a:ext cx="513246" cy="665125"/>
            </a:xfrm>
            <a:prstGeom prst="rect">
              <a:avLst/>
            </a:prstGeom>
          </p:spPr>
        </p:pic>
        <p:pic>
          <p:nvPicPr>
            <p:cNvPr id="25" name="Imagen 24"/>
            <p:cNvPicPr>
              <a:picLocks noChangeAspect="1"/>
            </p:cNvPicPr>
            <p:nvPr/>
          </p:nvPicPr>
          <p:blipFill>
            <a:blip r:embed="rId3"/>
            <a:stretch>
              <a:fillRect/>
            </a:stretch>
          </p:blipFill>
          <p:spPr>
            <a:xfrm rot="19899017">
              <a:off x="3902420" y="1730097"/>
              <a:ext cx="513246" cy="665125"/>
            </a:xfrm>
            <a:prstGeom prst="rect">
              <a:avLst/>
            </a:prstGeom>
          </p:spPr>
        </p:pic>
        <p:pic>
          <p:nvPicPr>
            <p:cNvPr id="26" name="Imagen 25"/>
            <p:cNvPicPr>
              <a:picLocks noChangeAspect="1"/>
            </p:cNvPicPr>
            <p:nvPr/>
          </p:nvPicPr>
          <p:blipFill>
            <a:blip r:embed="rId3"/>
            <a:stretch>
              <a:fillRect/>
            </a:stretch>
          </p:blipFill>
          <p:spPr>
            <a:xfrm rot="19899017">
              <a:off x="424639" y="4205462"/>
              <a:ext cx="513246" cy="665125"/>
            </a:xfrm>
            <a:prstGeom prst="rect">
              <a:avLst/>
            </a:prstGeom>
          </p:spPr>
        </p:pic>
        <p:pic>
          <p:nvPicPr>
            <p:cNvPr id="27" name="Imagen 26"/>
            <p:cNvPicPr>
              <a:picLocks noChangeAspect="1"/>
            </p:cNvPicPr>
            <p:nvPr/>
          </p:nvPicPr>
          <p:blipFill>
            <a:blip r:embed="rId3"/>
            <a:stretch>
              <a:fillRect/>
            </a:stretch>
          </p:blipFill>
          <p:spPr>
            <a:xfrm rot="19899017">
              <a:off x="7773436" y="4131878"/>
              <a:ext cx="513246" cy="665125"/>
            </a:xfrm>
            <a:prstGeom prst="rect">
              <a:avLst/>
            </a:prstGeom>
          </p:spPr>
        </p:pic>
      </p:grpSp>
      <p:pic>
        <p:nvPicPr>
          <p:cNvPr id="2052" name="Picture 4" descr="moot point — The Hogwarts House Matrix">
            <a:extLst>
              <a:ext uri="{FF2B5EF4-FFF2-40B4-BE49-F238E27FC236}">
                <a16:creationId xmlns:a16="http://schemas.microsoft.com/office/drawing/2014/main" id="{0A4CDF66-E13D-54B7-1FB2-816B80A431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1767" y="715866"/>
            <a:ext cx="8020051" cy="5346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7000"/>
            <a:lum/>
            <a:extLst>
              <a:ext uri="{96DAC541-7B7A-43D3-8B79-37D633B846F1}">
                <asvg:svgBlip xmlns:asvg="http://schemas.microsoft.com/office/drawing/2016/SVG/main" r:embed="rId4"/>
              </a:ext>
            </a:extLst>
          </a:blip>
          <a:srcRect/>
          <a:stretch>
            <a:fillRect l="-1000" r="-1000"/>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52E1C4C-2354-47DB-A77E-B725214EC802}"/>
              </a:ext>
            </a:extLst>
          </p:cNvPr>
          <p:cNvSpPr txBox="1">
            <a:spLocks/>
          </p:cNvSpPr>
          <p:nvPr/>
        </p:nvSpPr>
        <p:spPr>
          <a:xfrm>
            <a:off x="199161" y="257264"/>
            <a:ext cx="9020339" cy="89202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dirty="0">
                <a:solidFill>
                  <a:srgbClr val="393231"/>
                </a:solidFill>
                <a:latin typeface="Arial"/>
                <a:sym typeface="Arial"/>
              </a:rPr>
              <a:t>ATTENDANCE CONVERSIONS</a:t>
            </a:r>
          </a:p>
        </p:txBody>
      </p:sp>
      <p:sp>
        <p:nvSpPr>
          <p:cNvPr id="13" name="Content Placeholder 4">
            <a:extLst>
              <a:ext uri="{FF2B5EF4-FFF2-40B4-BE49-F238E27FC236}">
                <a16:creationId xmlns:a16="http://schemas.microsoft.com/office/drawing/2014/main" id="{15EB23C4-30D0-4520-ADF9-9CB733BC8BCB}"/>
              </a:ext>
            </a:extLst>
          </p:cNvPr>
          <p:cNvSpPr txBox="1">
            <a:spLocks/>
          </p:cNvSpPr>
          <p:nvPr/>
        </p:nvSpPr>
        <p:spPr>
          <a:xfrm>
            <a:off x="261176" y="2349512"/>
            <a:ext cx="4268880" cy="2767773"/>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609585">
              <a:spcBef>
                <a:spcPts val="1333"/>
              </a:spcBef>
              <a:buClr>
                <a:srgbClr val="393231"/>
              </a:buClr>
              <a:buNone/>
            </a:pPr>
            <a:r>
              <a:rPr lang="en-US" sz="1400" b="1" dirty="0">
                <a:solidFill>
                  <a:srgbClr val="393231">
                    <a:lumMod val="85000"/>
                    <a:lumOff val="15000"/>
                  </a:srgbClr>
                </a:solidFill>
                <a:latin typeface="Calibri Light" panose="020F0302020204030204" pitchFamily="34" charset="0"/>
                <a:cs typeface="Calibri Light" panose="020F0302020204030204" pitchFamily="34" charset="0"/>
                <a:sym typeface="Arial"/>
              </a:rPr>
              <a:t>Period - To – Day Attendance Conversions:  </a:t>
            </a:r>
          </a:p>
          <a:p>
            <a:pPr marL="0" indent="0" defTabSz="609585">
              <a:spcBef>
                <a:spcPts val="1333"/>
              </a:spcBef>
              <a:buClr>
                <a:srgbClr val="393231"/>
              </a:buClr>
              <a:buNone/>
            </a:pPr>
            <a:r>
              <a:rPr lang="en-US" sz="1400" b="1" dirty="0">
                <a:solidFill>
                  <a:srgbClr val="C99A39"/>
                </a:solidFill>
                <a:latin typeface="Calibri Light" panose="020F0302020204030204" pitchFamily="34" charset="0"/>
                <a:cs typeface="Calibri Light" panose="020F0302020204030204" pitchFamily="34" charset="0"/>
                <a:sym typeface="Arial"/>
              </a:rPr>
              <a:t>Period – To – Day </a:t>
            </a:r>
            <a:r>
              <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rPr>
              <a:t>should be defined for each “Full Time” SCDE Attendance Conversion</a:t>
            </a:r>
          </a:p>
          <a:p>
            <a:pPr marL="990575" lvl="1" indent="-380990" defTabSz="609585">
              <a:spcBef>
                <a:spcPts val="1333"/>
              </a:spcBef>
              <a:buClr>
                <a:srgbClr val="393231"/>
              </a:buClr>
              <a:buFont typeface="+mj-lt"/>
              <a:buAutoNum type="arabicPeriod"/>
            </a:pP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Click on </a:t>
            </a:r>
            <a:r>
              <a:rPr lang="en-US" sz="1400" b="1" dirty="0">
                <a:solidFill>
                  <a:srgbClr val="C99A39"/>
                </a:solidFill>
                <a:latin typeface="Calibri Light" panose="020F0302020204030204" pitchFamily="34" charset="0"/>
                <a:cs typeface="Calibri Light" panose="020F0302020204030204" pitchFamily="34" charset="0"/>
                <a:sym typeface="Arial"/>
              </a:rPr>
              <a:t>NONE </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under</a:t>
            </a:r>
            <a:r>
              <a:rPr lang="en-US" sz="1400" b="1" dirty="0">
                <a:solidFill>
                  <a:srgbClr val="C99A39"/>
                </a:solidFill>
                <a:latin typeface="Calibri Light" panose="020F0302020204030204" pitchFamily="34" charset="0"/>
                <a:cs typeface="Calibri Light" panose="020F0302020204030204" pitchFamily="34" charset="0"/>
                <a:sym typeface="Arial"/>
              </a:rPr>
              <a:t> Period</a:t>
            </a:r>
          </a:p>
          <a:p>
            <a:pPr marL="990575" lvl="1" indent="-380990" defTabSz="609585">
              <a:spcBef>
                <a:spcPts val="1333"/>
              </a:spcBef>
              <a:buClr>
                <a:srgbClr val="393231"/>
              </a:buClr>
              <a:buFont typeface="+mj-lt"/>
              <a:buAutoNum type="arabicPeriod"/>
            </a:pPr>
            <a:r>
              <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rPr>
              <a:t>Under </a:t>
            </a:r>
            <a:r>
              <a:rPr lang="en-US" sz="1400" b="1" dirty="0">
                <a:solidFill>
                  <a:srgbClr val="C99A39"/>
                </a:solidFill>
                <a:latin typeface="Calibri Light" panose="020F0302020204030204" pitchFamily="34" charset="0"/>
                <a:cs typeface="Calibri Light" panose="020F0302020204030204" pitchFamily="34" charset="0"/>
                <a:sym typeface="Arial"/>
              </a:rPr>
              <a:t>Day Attendance Value </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type</a:t>
            </a:r>
            <a:r>
              <a:rPr lang="en-US" sz="1400" b="1" dirty="0">
                <a:solidFill>
                  <a:srgbClr val="C99A39"/>
                </a:solidFill>
                <a:latin typeface="Calibri Light" panose="020F0302020204030204" pitchFamily="34" charset="0"/>
                <a:cs typeface="Calibri Light" panose="020F0302020204030204" pitchFamily="34" charset="0"/>
                <a:sym typeface="Arial"/>
              </a:rPr>
              <a:t> 0 </a:t>
            </a:r>
            <a:r>
              <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rPr>
              <a:t>for the corresponding </a:t>
            </a:r>
            <a:r>
              <a:rPr lang="en-US" sz="1400" b="1" dirty="0">
                <a:solidFill>
                  <a:srgbClr val="C99A39"/>
                </a:solidFill>
                <a:latin typeface="Calibri Light" panose="020F0302020204030204" pitchFamily="34" charset="0"/>
                <a:cs typeface="Calibri Light" panose="020F0302020204030204" pitchFamily="34" charset="0"/>
                <a:sym typeface="Arial"/>
              </a:rPr>
              <a:t>Periods Present “0”</a:t>
            </a:r>
          </a:p>
          <a:p>
            <a:pPr marL="990575" lvl="1" indent="-380990" defTabSz="609585">
              <a:spcBef>
                <a:spcPts val="1333"/>
              </a:spcBef>
              <a:buClr>
                <a:srgbClr val="393231"/>
              </a:buClr>
              <a:buFont typeface="+mj-lt"/>
              <a:buAutoNum type="arabicPeriod"/>
            </a:pPr>
            <a:r>
              <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rPr>
              <a:t>Under </a:t>
            </a:r>
            <a:r>
              <a:rPr lang="en-US" sz="1400" b="1" dirty="0">
                <a:solidFill>
                  <a:srgbClr val="C99A39"/>
                </a:solidFill>
                <a:latin typeface="Calibri Light" panose="020F0302020204030204" pitchFamily="34" charset="0"/>
                <a:cs typeface="Calibri Light" panose="020F0302020204030204" pitchFamily="34" charset="0"/>
                <a:sym typeface="Arial"/>
              </a:rPr>
              <a:t>Day Attendance Value </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type</a:t>
            </a:r>
            <a:r>
              <a:rPr lang="en-US" sz="1400" b="1" dirty="0">
                <a:solidFill>
                  <a:srgbClr val="C99A39"/>
                </a:solidFill>
                <a:latin typeface="Calibri Light" panose="020F0302020204030204" pitchFamily="34" charset="0"/>
                <a:cs typeface="Calibri Light" panose="020F0302020204030204" pitchFamily="34" charset="0"/>
                <a:sym typeface="Arial"/>
              </a:rPr>
              <a:t> 1 </a:t>
            </a:r>
            <a:r>
              <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rPr>
              <a:t>for the corresponding </a:t>
            </a:r>
            <a:r>
              <a:rPr lang="en-US" sz="1400" b="1" dirty="0">
                <a:solidFill>
                  <a:srgbClr val="C99A39"/>
                </a:solidFill>
                <a:latin typeface="Calibri Light" panose="020F0302020204030204" pitchFamily="34" charset="0"/>
                <a:cs typeface="Calibri Light" panose="020F0302020204030204" pitchFamily="34" charset="0"/>
                <a:sym typeface="Arial"/>
              </a:rPr>
              <a:t>Periods Present “1”</a:t>
            </a:r>
          </a:p>
          <a:p>
            <a:pPr marL="990575" lvl="1" indent="-380990" defTabSz="609585">
              <a:spcBef>
                <a:spcPts val="1333"/>
              </a:spcBef>
              <a:buClr>
                <a:srgbClr val="393231"/>
              </a:buClr>
              <a:buFont typeface="+mj-lt"/>
              <a:buAutoNum type="arabicPeriod"/>
            </a:pP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Click</a:t>
            </a:r>
            <a:r>
              <a:rPr lang="en-US" sz="1400" b="1" dirty="0">
                <a:solidFill>
                  <a:srgbClr val="C99A39"/>
                </a:solidFill>
                <a:latin typeface="Calibri Light" panose="020F0302020204030204" pitchFamily="34" charset="0"/>
                <a:cs typeface="Calibri Light" panose="020F0302020204030204" pitchFamily="34" charset="0"/>
                <a:sym typeface="Arial"/>
              </a:rPr>
              <a:t> Submit</a:t>
            </a:r>
          </a:p>
        </p:txBody>
      </p:sp>
      <p:grpSp>
        <p:nvGrpSpPr>
          <p:cNvPr id="2" name="Group 1">
            <a:extLst>
              <a:ext uri="{FF2B5EF4-FFF2-40B4-BE49-F238E27FC236}">
                <a16:creationId xmlns:a16="http://schemas.microsoft.com/office/drawing/2014/main" id="{2F91E0C4-6D87-4898-B2CB-7855C19CC3FD}"/>
              </a:ext>
            </a:extLst>
          </p:cNvPr>
          <p:cNvGrpSpPr/>
          <p:nvPr/>
        </p:nvGrpSpPr>
        <p:grpSpPr>
          <a:xfrm>
            <a:off x="5271994" y="4330157"/>
            <a:ext cx="6562935" cy="1996167"/>
            <a:chOff x="5271994" y="2196556"/>
            <a:chExt cx="6562934" cy="1996166"/>
          </a:xfrm>
        </p:grpSpPr>
        <p:sp>
          <p:nvSpPr>
            <p:cNvPr id="14" name="Rectangle 13">
              <a:extLst>
                <a:ext uri="{FF2B5EF4-FFF2-40B4-BE49-F238E27FC236}">
                  <a16:creationId xmlns:a16="http://schemas.microsoft.com/office/drawing/2014/main" id="{48DC105F-A8A7-4BA1-8FCB-A69AEDC3C8B2}"/>
                </a:ext>
              </a:extLst>
            </p:cNvPr>
            <p:cNvSpPr/>
            <p:nvPr/>
          </p:nvSpPr>
          <p:spPr>
            <a:xfrm>
              <a:off x="9857065" y="2887989"/>
              <a:ext cx="375968" cy="98749"/>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pic>
          <p:nvPicPr>
            <p:cNvPr id="16" name="Picture 15">
              <a:extLst>
                <a:ext uri="{FF2B5EF4-FFF2-40B4-BE49-F238E27FC236}">
                  <a16:creationId xmlns:a16="http://schemas.microsoft.com/office/drawing/2014/main" id="{38F183DA-F9DC-4EB6-B6A2-A67672C3B91C}"/>
                </a:ext>
              </a:extLst>
            </p:cNvPr>
            <p:cNvPicPr>
              <a:picLocks noChangeAspect="1"/>
            </p:cNvPicPr>
            <p:nvPr/>
          </p:nvPicPr>
          <p:blipFill>
            <a:blip r:embed="rId5"/>
            <a:stretch>
              <a:fillRect/>
            </a:stretch>
          </p:blipFill>
          <p:spPr>
            <a:xfrm>
              <a:off x="5271994" y="2196556"/>
              <a:ext cx="6562934" cy="19961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Rectangle 17">
              <a:extLst>
                <a:ext uri="{FF2B5EF4-FFF2-40B4-BE49-F238E27FC236}">
                  <a16:creationId xmlns:a16="http://schemas.microsoft.com/office/drawing/2014/main" id="{076AE5F5-BC2E-48E5-96E9-A56B9FEEFA17}"/>
                </a:ext>
              </a:extLst>
            </p:cNvPr>
            <p:cNvSpPr/>
            <p:nvPr/>
          </p:nvSpPr>
          <p:spPr>
            <a:xfrm>
              <a:off x="9971901" y="3170268"/>
              <a:ext cx="574179" cy="98749"/>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grpSp>
      <p:pic>
        <p:nvPicPr>
          <p:cNvPr id="10" name="Picture 9">
            <a:extLst>
              <a:ext uri="{FF2B5EF4-FFF2-40B4-BE49-F238E27FC236}">
                <a16:creationId xmlns:a16="http://schemas.microsoft.com/office/drawing/2014/main" id="{051E5969-0232-41E3-904F-358494004389}"/>
              </a:ext>
            </a:extLst>
          </p:cNvPr>
          <p:cNvPicPr>
            <a:picLocks noChangeAspect="1"/>
          </p:cNvPicPr>
          <p:nvPr/>
        </p:nvPicPr>
        <p:blipFill>
          <a:blip r:embed="rId6"/>
          <a:stretch>
            <a:fillRect/>
          </a:stretch>
        </p:blipFill>
        <p:spPr>
          <a:xfrm>
            <a:off x="5271995" y="2114618"/>
            <a:ext cx="6542059" cy="18515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a:extLst>
              <a:ext uri="{FF2B5EF4-FFF2-40B4-BE49-F238E27FC236}">
                <a16:creationId xmlns:a16="http://schemas.microsoft.com/office/drawing/2014/main" id="{F5710B8C-78C0-4E4D-A095-2419F4D77317}"/>
              </a:ext>
            </a:extLst>
          </p:cNvPr>
          <p:cNvSpPr/>
          <p:nvPr/>
        </p:nvSpPr>
        <p:spPr>
          <a:xfrm>
            <a:off x="9890621" y="2991007"/>
            <a:ext cx="375968" cy="98749"/>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
        <p:nvSpPr>
          <p:cNvPr id="12" name="Rectangle 11">
            <a:extLst>
              <a:ext uri="{FF2B5EF4-FFF2-40B4-BE49-F238E27FC236}">
                <a16:creationId xmlns:a16="http://schemas.microsoft.com/office/drawing/2014/main" id="{ACB7C769-373B-4B5F-903B-9C38AF9EB079}"/>
              </a:ext>
            </a:extLst>
          </p:cNvPr>
          <p:cNvSpPr/>
          <p:nvPr/>
        </p:nvSpPr>
        <p:spPr>
          <a:xfrm>
            <a:off x="6538773" y="3597869"/>
            <a:ext cx="573227" cy="2730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
        <p:nvSpPr>
          <p:cNvPr id="15" name="Rectangle 14">
            <a:extLst>
              <a:ext uri="{FF2B5EF4-FFF2-40B4-BE49-F238E27FC236}">
                <a16:creationId xmlns:a16="http://schemas.microsoft.com/office/drawing/2014/main" id="{A6667A7C-DFD3-473E-B147-FF46A1A29E2B}"/>
              </a:ext>
            </a:extLst>
          </p:cNvPr>
          <p:cNvSpPr/>
          <p:nvPr/>
        </p:nvSpPr>
        <p:spPr>
          <a:xfrm>
            <a:off x="5343787" y="3425055"/>
            <a:ext cx="897623" cy="172815"/>
          </a:xfrm>
          <a:prstGeom prst="rect">
            <a:avLst/>
          </a:prstGeom>
          <a:solidFill>
            <a:srgbClr val="77B3DB"/>
          </a:solidFill>
          <a:ln>
            <a:solidFill>
              <a:srgbClr val="77B3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00" b="1" kern="0" dirty="0">
                <a:solidFill>
                  <a:srgbClr val="F1EEE6"/>
                </a:solidFill>
                <a:latin typeface="Arial"/>
                <a:sym typeface="Arial"/>
              </a:rPr>
              <a:t>SCDE Attendance</a:t>
            </a:r>
          </a:p>
        </p:txBody>
      </p:sp>
      <p:sp>
        <p:nvSpPr>
          <p:cNvPr id="17" name="Rectangle 16">
            <a:extLst>
              <a:ext uri="{FF2B5EF4-FFF2-40B4-BE49-F238E27FC236}">
                <a16:creationId xmlns:a16="http://schemas.microsoft.com/office/drawing/2014/main" id="{06D07C11-65AC-4D26-ADBC-2910328FCFF9}"/>
              </a:ext>
            </a:extLst>
          </p:cNvPr>
          <p:cNvSpPr/>
          <p:nvPr/>
        </p:nvSpPr>
        <p:spPr>
          <a:xfrm>
            <a:off x="5537180" y="3681290"/>
            <a:ext cx="183160" cy="73359"/>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cxnSp>
        <p:nvCxnSpPr>
          <p:cNvPr id="5" name="Straight Arrow Connector 4">
            <a:extLst>
              <a:ext uri="{FF2B5EF4-FFF2-40B4-BE49-F238E27FC236}">
                <a16:creationId xmlns:a16="http://schemas.microsoft.com/office/drawing/2014/main" id="{A2FFAADF-DC39-41D3-A2EE-719DA8716C54}"/>
              </a:ext>
            </a:extLst>
          </p:cNvPr>
          <p:cNvCxnSpPr/>
          <p:nvPr/>
        </p:nvCxnSpPr>
        <p:spPr>
          <a:xfrm>
            <a:off x="5720341" y="5842000"/>
            <a:ext cx="137134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97E2BEF-F234-4822-AFE5-11E00E39F327}"/>
              </a:ext>
            </a:extLst>
          </p:cNvPr>
          <p:cNvCxnSpPr/>
          <p:nvPr/>
        </p:nvCxnSpPr>
        <p:spPr>
          <a:xfrm>
            <a:off x="5720341" y="6085840"/>
            <a:ext cx="137134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0C382F6-D907-4146-B8EE-710B610F7081}"/>
              </a:ext>
            </a:extLst>
          </p:cNvPr>
          <p:cNvSpPr/>
          <p:nvPr/>
        </p:nvSpPr>
        <p:spPr>
          <a:xfrm>
            <a:off x="7294880" y="5740402"/>
            <a:ext cx="365760" cy="2336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
        <p:nvSpPr>
          <p:cNvPr id="21" name="Oval 20">
            <a:extLst>
              <a:ext uri="{FF2B5EF4-FFF2-40B4-BE49-F238E27FC236}">
                <a16:creationId xmlns:a16="http://schemas.microsoft.com/office/drawing/2014/main" id="{985FEAF7-63D4-46B9-B88F-AFD79AE4477F}"/>
              </a:ext>
            </a:extLst>
          </p:cNvPr>
          <p:cNvSpPr/>
          <p:nvPr/>
        </p:nvSpPr>
        <p:spPr>
          <a:xfrm>
            <a:off x="7294880" y="5974081"/>
            <a:ext cx="365760" cy="2336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Tree>
    <p:extLst>
      <p:ext uri="{BB962C8B-B14F-4D97-AF65-F5344CB8AC3E}">
        <p14:creationId xmlns:p14="http://schemas.microsoft.com/office/powerpoint/2010/main" val="28932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7000"/>
            <a:lum/>
            <a:extLst>
              <a:ext uri="{96DAC541-7B7A-43D3-8B79-37D633B846F1}">
                <asvg:svgBlip xmlns:asvg="http://schemas.microsoft.com/office/drawing/2016/SVG/main" r:embed="rId4"/>
              </a:ext>
            </a:extLst>
          </a:blip>
          <a:srcRect/>
          <a:stretch>
            <a:fillRect l="-1000" r="-1000"/>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52E1C4C-2354-47DB-A77E-B725214EC802}"/>
              </a:ext>
            </a:extLst>
          </p:cNvPr>
          <p:cNvSpPr txBox="1">
            <a:spLocks/>
          </p:cNvSpPr>
          <p:nvPr/>
        </p:nvSpPr>
        <p:spPr>
          <a:xfrm>
            <a:off x="199161" y="257264"/>
            <a:ext cx="9020339" cy="89202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dirty="0">
                <a:solidFill>
                  <a:srgbClr val="393231"/>
                </a:solidFill>
                <a:latin typeface="Arial"/>
                <a:sym typeface="Arial"/>
              </a:rPr>
              <a:t>ATTENDANCE CONVERSIONS</a:t>
            </a:r>
          </a:p>
        </p:txBody>
      </p:sp>
      <p:sp>
        <p:nvSpPr>
          <p:cNvPr id="13" name="Content Placeholder 4">
            <a:extLst>
              <a:ext uri="{FF2B5EF4-FFF2-40B4-BE49-F238E27FC236}">
                <a16:creationId xmlns:a16="http://schemas.microsoft.com/office/drawing/2014/main" id="{15EB23C4-30D0-4520-ADF9-9CB733BC8BCB}"/>
              </a:ext>
            </a:extLst>
          </p:cNvPr>
          <p:cNvSpPr txBox="1">
            <a:spLocks/>
          </p:cNvSpPr>
          <p:nvPr/>
        </p:nvSpPr>
        <p:spPr>
          <a:xfrm>
            <a:off x="333179" y="1894829"/>
            <a:ext cx="5269509" cy="3061388"/>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609585">
              <a:spcBef>
                <a:spcPts val="1333"/>
              </a:spcBef>
              <a:buClr>
                <a:srgbClr val="393231"/>
              </a:buClr>
              <a:buNone/>
            </a:pPr>
            <a:r>
              <a:rPr lang="en-US" sz="1400" b="1" dirty="0">
                <a:solidFill>
                  <a:srgbClr val="393231">
                    <a:lumMod val="85000"/>
                    <a:lumOff val="15000"/>
                  </a:srgbClr>
                </a:solidFill>
                <a:latin typeface="Calibri Light" panose="020F0302020204030204" pitchFamily="34" charset="0"/>
                <a:cs typeface="Calibri Light" panose="020F0302020204030204" pitchFamily="34" charset="0"/>
                <a:sym typeface="Arial"/>
              </a:rPr>
              <a:t>Code - To – Day Attendance Conversions:  </a:t>
            </a:r>
          </a:p>
          <a:p>
            <a:pPr marL="0" indent="0" defTabSz="609585">
              <a:spcBef>
                <a:spcPts val="1333"/>
              </a:spcBef>
              <a:buClr>
                <a:srgbClr val="393231"/>
              </a:buClr>
              <a:buNone/>
            </a:pPr>
            <a:r>
              <a:rPr lang="en-US" sz="1400" b="1" dirty="0">
                <a:solidFill>
                  <a:srgbClr val="C99A39"/>
                </a:solidFill>
                <a:latin typeface="Calibri Light" panose="020F0302020204030204" pitchFamily="34" charset="0"/>
                <a:cs typeface="Calibri Light" panose="020F0302020204030204" pitchFamily="34" charset="0"/>
                <a:sym typeface="Arial"/>
              </a:rPr>
              <a:t>Code – To – Day </a:t>
            </a:r>
            <a:r>
              <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rPr>
              <a:t>should be defined for each “Full Time” SCDE Attendance Conversion</a:t>
            </a:r>
          </a:p>
          <a:p>
            <a:pPr marL="990575" lvl="1" indent="-380990" defTabSz="609585">
              <a:spcBef>
                <a:spcPts val="1333"/>
              </a:spcBef>
              <a:buClr>
                <a:srgbClr val="393231"/>
              </a:buClr>
              <a:buFont typeface="+mj-lt"/>
              <a:buAutoNum type="arabicPeriod"/>
            </a:pP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Click on </a:t>
            </a:r>
            <a:r>
              <a:rPr lang="en-US" sz="1400" b="1" dirty="0">
                <a:solidFill>
                  <a:srgbClr val="C99A39"/>
                </a:solidFill>
                <a:latin typeface="Calibri Light" panose="020F0302020204030204" pitchFamily="34" charset="0"/>
                <a:cs typeface="Calibri Light" panose="020F0302020204030204" pitchFamily="34" charset="0"/>
                <a:sym typeface="Arial"/>
              </a:rPr>
              <a:t>NONE </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under</a:t>
            </a:r>
            <a:r>
              <a:rPr lang="en-US" sz="1400" b="1" dirty="0">
                <a:solidFill>
                  <a:srgbClr val="C99A39"/>
                </a:solidFill>
                <a:latin typeface="Calibri Light" panose="020F0302020204030204" pitchFamily="34" charset="0"/>
                <a:cs typeface="Calibri Light" panose="020F0302020204030204" pitchFamily="34" charset="0"/>
                <a:sym typeface="Arial"/>
              </a:rPr>
              <a:t> CODE</a:t>
            </a:r>
            <a:endPar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endParaRPr>
          </a:p>
          <a:p>
            <a:pPr marL="990575" lvl="1" indent="-380990" defTabSz="609585">
              <a:spcBef>
                <a:spcPts val="1333"/>
              </a:spcBef>
              <a:buClr>
                <a:srgbClr val="393231"/>
              </a:buClr>
              <a:buFont typeface="+mj-lt"/>
              <a:buAutoNum type="arabicPeriod"/>
            </a:pPr>
            <a:r>
              <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rPr>
              <a:t>Under Day Attendance Value:</a:t>
            </a:r>
          </a:p>
          <a:p>
            <a:pPr marL="1523962" lvl="2" indent="-304792" defTabSz="609585">
              <a:spcBef>
                <a:spcPts val="1333"/>
              </a:spcBef>
              <a:buClr>
                <a:srgbClr val="393231"/>
              </a:buClr>
              <a:buFont typeface="Wingdings" panose="05000000000000000000" pitchFamily="2" charset="2"/>
              <a:buChar char="§"/>
            </a:pPr>
            <a:r>
              <a:rPr lang="en-US" dirty="0">
                <a:solidFill>
                  <a:srgbClr val="393231">
                    <a:lumMod val="75000"/>
                    <a:lumOff val="25000"/>
                  </a:srgbClr>
                </a:solidFill>
                <a:latin typeface="Calibri Light" panose="020F0302020204030204" pitchFamily="34" charset="0"/>
                <a:cs typeface="Calibri Light" panose="020F0302020204030204" pitchFamily="34" charset="0"/>
                <a:sym typeface="Arial"/>
              </a:rPr>
              <a:t>type a </a:t>
            </a:r>
            <a:r>
              <a:rPr lang="en-US" b="1" dirty="0">
                <a:solidFill>
                  <a:srgbClr val="C99A39"/>
                </a:solidFill>
                <a:latin typeface="Calibri Light" panose="020F0302020204030204" pitchFamily="34" charset="0"/>
                <a:cs typeface="Calibri Light" panose="020F0302020204030204" pitchFamily="34" charset="0"/>
                <a:sym typeface="Arial"/>
              </a:rPr>
              <a:t>1</a:t>
            </a:r>
            <a:r>
              <a:rPr lang="en-US" dirty="0">
                <a:solidFill>
                  <a:srgbClr val="393231">
                    <a:lumMod val="75000"/>
                    <a:lumOff val="25000"/>
                  </a:srgbClr>
                </a:solidFill>
                <a:latin typeface="Calibri Light" panose="020F0302020204030204" pitchFamily="34" charset="0"/>
                <a:cs typeface="Calibri Light" panose="020F0302020204030204" pitchFamily="34" charset="0"/>
                <a:sym typeface="Arial"/>
              </a:rPr>
              <a:t> for </a:t>
            </a:r>
            <a:r>
              <a:rPr lang="en-US" b="1" dirty="0">
                <a:solidFill>
                  <a:srgbClr val="C99A39"/>
                </a:solidFill>
                <a:latin typeface="Calibri Light" panose="020F0302020204030204" pitchFamily="34" charset="0"/>
                <a:cs typeface="Calibri Light" panose="020F0302020204030204" pitchFamily="34" charset="0"/>
                <a:sym typeface="Arial"/>
              </a:rPr>
              <a:t>Present Attendance Codes</a:t>
            </a:r>
          </a:p>
          <a:p>
            <a:pPr marL="1523962" lvl="2" indent="-304792" defTabSz="609585">
              <a:spcBef>
                <a:spcPts val="1333"/>
              </a:spcBef>
              <a:buClr>
                <a:srgbClr val="393231"/>
              </a:buClr>
              <a:buFont typeface="Wingdings" panose="05000000000000000000" pitchFamily="2" charset="2"/>
              <a:buChar char="§"/>
            </a:pPr>
            <a:r>
              <a:rPr lang="en-US" dirty="0">
                <a:solidFill>
                  <a:srgbClr val="393231">
                    <a:lumMod val="75000"/>
                    <a:lumOff val="25000"/>
                  </a:srgbClr>
                </a:solidFill>
                <a:latin typeface="Calibri Light" panose="020F0302020204030204" pitchFamily="34" charset="0"/>
                <a:cs typeface="Calibri Light" panose="020F0302020204030204" pitchFamily="34" charset="0"/>
                <a:sym typeface="Arial"/>
              </a:rPr>
              <a:t>type a </a:t>
            </a:r>
            <a:r>
              <a:rPr lang="en-US" b="1" dirty="0">
                <a:solidFill>
                  <a:srgbClr val="C99A39"/>
                </a:solidFill>
                <a:latin typeface="Calibri Light" panose="020F0302020204030204" pitchFamily="34" charset="0"/>
                <a:cs typeface="Calibri Light" panose="020F0302020204030204" pitchFamily="34" charset="0"/>
                <a:sym typeface="Arial"/>
              </a:rPr>
              <a:t>0</a:t>
            </a:r>
            <a:r>
              <a:rPr lang="en-US" dirty="0">
                <a:solidFill>
                  <a:srgbClr val="393231">
                    <a:lumMod val="75000"/>
                    <a:lumOff val="25000"/>
                  </a:srgbClr>
                </a:solidFill>
                <a:latin typeface="Calibri Light" panose="020F0302020204030204" pitchFamily="34" charset="0"/>
                <a:cs typeface="Calibri Light" panose="020F0302020204030204" pitchFamily="34" charset="0"/>
                <a:sym typeface="Arial"/>
              </a:rPr>
              <a:t> for </a:t>
            </a:r>
            <a:r>
              <a:rPr lang="en-US" b="1" dirty="0">
                <a:solidFill>
                  <a:srgbClr val="C99A39"/>
                </a:solidFill>
                <a:latin typeface="Calibri Light" panose="020F0302020204030204" pitchFamily="34" charset="0"/>
                <a:cs typeface="Calibri Light" panose="020F0302020204030204" pitchFamily="34" charset="0"/>
                <a:sym typeface="Arial"/>
              </a:rPr>
              <a:t>Absent Attendance Codes</a:t>
            </a:r>
          </a:p>
          <a:p>
            <a:pPr marL="990575" lvl="1" indent="-380990" defTabSz="609585">
              <a:spcBef>
                <a:spcPts val="1333"/>
              </a:spcBef>
              <a:buClr>
                <a:srgbClr val="393231"/>
              </a:buClr>
              <a:buFont typeface="+mj-lt"/>
              <a:buAutoNum type="arabicPeriod"/>
            </a:pP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Click</a:t>
            </a:r>
            <a:r>
              <a:rPr lang="en-US" sz="1400" b="1" dirty="0">
                <a:solidFill>
                  <a:srgbClr val="C99A39"/>
                </a:solidFill>
                <a:latin typeface="Calibri Light" panose="020F0302020204030204" pitchFamily="34" charset="0"/>
                <a:cs typeface="Calibri Light" panose="020F0302020204030204" pitchFamily="34" charset="0"/>
                <a:sym typeface="Arial"/>
              </a:rPr>
              <a:t> Submit</a:t>
            </a:r>
          </a:p>
          <a:p>
            <a:pPr marL="0" indent="0" defTabSz="609585">
              <a:spcBef>
                <a:spcPts val="1333"/>
              </a:spcBef>
              <a:buClr>
                <a:srgbClr val="393231"/>
              </a:buClr>
              <a:buNone/>
            </a:pPr>
            <a:endPar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endParaRPr>
          </a:p>
          <a:p>
            <a:pPr marL="0" indent="0" defTabSz="609585">
              <a:spcBef>
                <a:spcPts val="1333"/>
              </a:spcBef>
              <a:buClr>
                <a:srgbClr val="393231"/>
              </a:buClr>
              <a:buNone/>
            </a:pPr>
            <a:r>
              <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rPr>
              <a:t>NOTE:  Type a value for all Attendance Codes, some may not be pictured.  </a:t>
            </a:r>
          </a:p>
        </p:txBody>
      </p:sp>
      <p:pic>
        <p:nvPicPr>
          <p:cNvPr id="8" name="Picture 7">
            <a:extLst>
              <a:ext uri="{FF2B5EF4-FFF2-40B4-BE49-F238E27FC236}">
                <a16:creationId xmlns:a16="http://schemas.microsoft.com/office/drawing/2014/main" id="{4DB3BBF4-7A98-4382-AA70-E2AB7B83EDA4}"/>
              </a:ext>
            </a:extLst>
          </p:cNvPr>
          <p:cNvPicPr>
            <a:picLocks noChangeAspect="1"/>
          </p:cNvPicPr>
          <p:nvPr/>
        </p:nvPicPr>
        <p:blipFill rotWithShape="1">
          <a:blip r:embed="rId5"/>
          <a:srcRect l="1480" b="46807"/>
          <a:stretch/>
        </p:blipFill>
        <p:spPr>
          <a:xfrm>
            <a:off x="6516746" y="4153957"/>
            <a:ext cx="4286100" cy="24189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a:extLst>
              <a:ext uri="{FF2B5EF4-FFF2-40B4-BE49-F238E27FC236}">
                <a16:creationId xmlns:a16="http://schemas.microsoft.com/office/drawing/2014/main" id="{27D6B55D-57B5-42E9-8F9D-C312E319269A}"/>
              </a:ext>
            </a:extLst>
          </p:cNvPr>
          <p:cNvSpPr/>
          <p:nvPr/>
        </p:nvSpPr>
        <p:spPr>
          <a:xfrm>
            <a:off x="9608778" y="3353158"/>
            <a:ext cx="285049" cy="117447"/>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pic>
        <p:nvPicPr>
          <p:cNvPr id="10" name="Picture 9">
            <a:extLst>
              <a:ext uri="{FF2B5EF4-FFF2-40B4-BE49-F238E27FC236}">
                <a16:creationId xmlns:a16="http://schemas.microsoft.com/office/drawing/2014/main" id="{A725781A-DFEB-4A4F-9D4A-251BF187193A}"/>
              </a:ext>
            </a:extLst>
          </p:cNvPr>
          <p:cNvPicPr>
            <a:picLocks noChangeAspect="1"/>
          </p:cNvPicPr>
          <p:nvPr/>
        </p:nvPicPr>
        <p:blipFill>
          <a:blip r:embed="rId6"/>
          <a:stretch>
            <a:fillRect/>
          </a:stretch>
        </p:blipFill>
        <p:spPr>
          <a:xfrm>
            <a:off x="5388767" y="2028679"/>
            <a:ext cx="6542059" cy="18515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a:extLst>
              <a:ext uri="{FF2B5EF4-FFF2-40B4-BE49-F238E27FC236}">
                <a16:creationId xmlns:a16="http://schemas.microsoft.com/office/drawing/2014/main" id="{15B25650-7831-4A09-AC59-8C448C052721}"/>
              </a:ext>
            </a:extLst>
          </p:cNvPr>
          <p:cNvSpPr/>
          <p:nvPr/>
        </p:nvSpPr>
        <p:spPr>
          <a:xfrm>
            <a:off x="10007393" y="2905068"/>
            <a:ext cx="375968" cy="98749"/>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
        <p:nvSpPr>
          <p:cNvPr id="16" name="Rectangle 15">
            <a:extLst>
              <a:ext uri="{FF2B5EF4-FFF2-40B4-BE49-F238E27FC236}">
                <a16:creationId xmlns:a16="http://schemas.microsoft.com/office/drawing/2014/main" id="{2503E3E5-0E9F-4E39-99BD-77674E0A59C7}"/>
              </a:ext>
            </a:extLst>
          </p:cNvPr>
          <p:cNvSpPr/>
          <p:nvPr/>
        </p:nvSpPr>
        <p:spPr>
          <a:xfrm>
            <a:off x="7569945" y="3511931"/>
            <a:ext cx="573227" cy="2730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
        <p:nvSpPr>
          <p:cNvPr id="17" name="Rectangle 16">
            <a:extLst>
              <a:ext uri="{FF2B5EF4-FFF2-40B4-BE49-F238E27FC236}">
                <a16:creationId xmlns:a16="http://schemas.microsoft.com/office/drawing/2014/main" id="{5542AF9A-F27A-4410-A51D-75675C2FA4B7}"/>
              </a:ext>
            </a:extLst>
          </p:cNvPr>
          <p:cNvSpPr/>
          <p:nvPr/>
        </p:nvSpPr>
        <p:spPr>
          <a:xfrm>
            <a:off x="5460559" y="3339117"/>
            <a:ext cx="897623" cy="172815"/>
          </a:xfrm>
          <a:prstGeom prst="rect">
            <a:avLst/>
          </a:prstGeom>
          <a:solidFill>
            <a:srgbClr val="77B3DB"/>
          </a:solidFill>
          <a:ln>
            <a:solidFill>
              <a:srgbClr val="77B3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00" b="1" kern="0" dirty="0">
                <a:solidFill>
                  <a:srgbClr val="F1EEE6"/>
                </a:solidFill>
                <a:latin typeface="Arial"/>
                <a:sym typeface="Arial"/>
              </a:rPr>
              <a:t>SCDE Attendance</a:t>
            </a:r>
          </a:p>
        </p:txBody>
      </p:sp>
      <p:sp>
        <p:nvSpPr>
          <p:cNvPr id="18" name="Rectangle 17">
            <a:extLst>
              <a:ext uri="{FF2B5EF4-FFF2-40B4-BE49-F238E27FC236}">
                <a16:creationId xmlns:a16="http://schemas.microsoft.com/office/drawing/2014/main" id="{EA77F710-3CC8-451C-B49E-B921C07A511B}"/>
              </a:ext>
            </a:extLst>
          </p:cNvPr>
          <p:cNvSpPr/>
          <p:nvPr/>
        </p:nvSpPr>
        <p:spPr>
          <a:xfrm>
            <a:off x="5653952" y="3595350"/>
            <a:ext cx="183160" cy="73359"/>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
        <p:nvSpPr>
          <p:cNvPr id="19" name="Rectangle 18">
            <a:extLst>
              <a:ext uri="{FF2B5EF4-FFF2-40B4-BE49-F238E27FC236}">
                <a16:creationId xmlns:a16="http://schemas.microsoft.com/office/drawing/2014/main" id="{9DCAFA5F-25F9-462A-999F-2BAA853AF630}"/>
              </a:ext>
            </a:extLst>
          </p:cNvPr>
          <p:cNvSpPr/>
          <p:nvPr/>
        </p:nvSpPr>
        <p:spPr>
          <a:xfrm>
            <a:off x="9585523" y="4790072"/>
            <a:ext cx="375968" cy="107048"/>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
        <p:nvSpPr>
          <p:cNvPr id="21" name="Oval 20">
            <a:extLst>
              <a:ext uri="{FF2B5EF4-FFF2-40B4-BE49-F238E27FC236}">
                <a16:creationId xmlns:a16="http://schemas.microsoft.com/office/drawing/2014/main" id="{D3EEB7DC-FE3F-4A7B-A96D-1B6D371003A0}"/>
              </a:ext>
            </a:extLst>
          </p:cNvPr>
          <p:cNvSpPr/>
          <p:nvPr/>
        </p:nvSpPr>
        <p:spPr>
          <a:xfrm>
            <a:off x="8344861" y="4907573"/>
            <a:ext cx="788980" cy="16653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Tree>
    <p:extLst>
      <p:ext uri="{BB962C8B-B14F-4D97-AF65-F5344CB8AC3E}">
        <p14:creationId xmlns:p14="http://schemas.microsoft.com/office/powerpoint/2010/main" val="390325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7000"/>
            <a:lum/>
            <a:extLst>
              <a:ext uri="{96DAC541-7B7A-43D3-8B79-37D633B846F1}">
                <asvg:svgBlip xmlns:asvg="http://schemas.microsoft.com/office/drawing/2016/SVG/main" r:embed="rId4"/>
              </a:ext>
            </a:extLst>
          </a:blip>
          <a:srcRect/>
          <a:stretch>
            <a:fillRect l="-1000" r="-1000"/>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52E1C4C-2354-47DB-A77E-B725214EC802}"/>
              </a:ext>
            </a:extLst>
          </p:cNvPr>
          <p:cNvSpPr txBox="1">
            <a:spLocks/>
          </p:cNvSpPr>
          <p:nvPr/>
        </p:nvSpPr>
        <p:spPr>
          <a:xfrm>
            <a:off x="199161" y="257264"/>
            <a:ext cx="9020339" cy="89202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09585">
              <a:buClr>
                <a:srgbClr val="000000"/>
              </a:buClr>
            </a:pPr>
            <a:r>
              <a:rPr lang="en-US" dirty="0">
                <a:solidFill>
                  <a:srgbClr val="393231"/>
                </a:solidFill>
                <a:latin typeface="Arial"/>
                <a:sym typeface="Arial"/>
              </a:rPr>
              <a:t>ATTENDANCE CONVERSIONS</a:t>
            </a:r>
          </a:p>
        </p:txBody>
      </p:sp>
      <p:sp>
        <p:nvSpPr>
          <p:cNvPr id="13" name="Content Placeholder 4">
            <a:extLst>
              <a:ext uri="{FF2B5EF4-FFF2-40B4-BE49-F238E27FC236}">
                <a16:creationId xmlns:a16="http://schemas.microsoft.com/office/drawing/2014/main" id="{15EB23C4-30D0-4520-ADF9-9CB733BC8BCB}"/>
              </a:ext>
            </a:extLst>
          </p:cNvPr>
          <p:cNvSpPr txBox="1">
            <a:spLocks/>
          </p:cNvSpPr>
          <p:nvPr/>
        </p:nvSpPr>
        <p:spPr>
          <a:xfrm>
            <a:off x="263524" y="1780552"/>
            <a:ext cx="5158113" cy="3782841"/>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defTabSz="609585">
              <a:spcBef>
                <a:spcPts val="1333"/>
              </a:spcBef>
              <a:buClr>
                <a:srgbClr val="393231"/>
              </a:buClr>
              <a:buNone/>
            </a:pPr>
            <a:r>
              <a:rPr lang="en-US" sz="1400" b="1" dirty="0">
                <a:solidFill>
                  <a:srgbClr val="393231">
                    <a:lumMod val="85000"/>
                    <a:lumOff val="15000"/>
                  </a:srgbClr>
                </a:solidFill>
                <a:latin typeface="Calibri Light" panose="020F0302020204030204" pitchFamily="34" charset="0"/>
                <a:cs typeface="Calibri Light" panose="020F0302020204030204" pitchFamily="34" charset="0"/>
                <a:sym typeface="Arial"/>
              </a:rPr>
              <a:t>Time - To – Day Attendance Conversions:  </a:t>
            </a:r>
          </a:p>
          <a:p>
            <a:pPr marL="0" indent="0" algn="just" defTabSz="609585">
              <a:spcBef>
                <a:spcPts val="1333"/>
              </a:spcBef>
              <a:buClr>
                <a:srgbClr val="393231"/>
              </a:buClr>
              <a:buNone/>
            </a:pPr>
            <a:r>
              <a:rPr lang="en-US" sz="1400" b="1" dirty="0">
                <a:solidFill>
                  <a:srgbClr val="C99A39"/>
                </a:solidFill>
                <a:latin typeface="Calibri Light" panose="020F0302020204030204" pitchFamily="34" charset="0"/>
                <a:cs typeface="Calibri Light" panose="020F0302020204030204" pitchFamily="34" charset="0"/>
                <a:sym typeface="Arial"/>
              </a:rPr>
              <a:t>Time – To – Day </a:t>
            </a:r>
            <a:r>
              <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rPr>
              <a:t>should be defined for each “Full Time” SCDE Attendance Conversion</a:t>
            </a:r>
          </a:p>
          <a:p>
            <a:pPr marL="990575" lvl="1" indent="-380990" algn="just" defTabSz="609585">
              <a:spcBef>
                <a:spcPts val="1333"/>
              </a:spcBef>
              <a:buClr>
                <a:srgbClr val="393231"/>
              </a:buClr>
              <a:buFont typeface="+mj-lt"/>
              <a:buAutoNum type="arabicPeriod"/>
            </a:pP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Click on </a:t>
            </a:r>
            <a:r>
              <a:rPr lang="en-US" sz="1400" b="1" dirty="0">
                <a:solidFill>
                  <a:srgbClr val="C99A39"/>
                </a:solidFill>
                <a:latin typeface="Calibri Light" panose="020F0302020204030204" pitchFamily="34" charset="0"/>
                <a:cs typeface="Calibri Light" panose="020F0302020204030204" pitchFamily="34" charset="0"/>
                <a:sym typeface="Arial"/>
              </a:rPr>
              <a:t>NONE </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under</a:t>
            </a:r>
            <a:r>
              <a:rPr lang="en-US" sz="1400" b="1" dirty="0">
                <a:solidFill>
                  <a:srgbClr val="C99A39"/>
                </a:solidFill>
                <a:latin typeface="Calibri Light" panose="020F0302020204030204" pitchFamily="34" charset="0"/>
                <a:cs typeface="Calibri Light" panose="020F0302020204030204" pitchFamily="34" charset="0"/>
                <a:sym typeface="Arial"/>
              </a:rPr>
              <a:t> Time</a:t>
            </a:r>
            <a:endPar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endParaRPr>
          </a:p>
          <a:p>
            <a:pPr marL="990575" lvl="1" indent="-380990" algn="just" defTabSz="609585">
              <a:spcBef>
                <a:spcPts val="1333"/>
              </a:spcBef>
              <a:buClr>
                <a:srgbClr val="393231"/>
              </a:buClr>
              <a:buFont typeface="+mj-lt"/>
              <a:buAutoNum type="arabicPeriod"/>
            </a:pPr>
            <a:r>
              <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rPr>
              <a:t>Type a </a:t>
            </a:r>
            <a:r>
              <a:rPr lang="en-US" sz="1400" b="1" dirty="0">
                <a:solidFill>
                  <a:srgbClr val="C99A39"/>
                </a:solidFill>
                <a:latin typeface="Calibri Light" panose="020F0302020204030204" pitchFamily="34" charset="0"/>
                <a:cs typeface="Calibri Light" panose="020F0302020204030204" pitchFamily="34" charset="0"/>
                <a:sym typeface="Arial"/>
              </a:rPr>
              <a:t>0</a:t>
            </a:r>
            <a:r>
              <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rPr>
              <a:t> for </a:t>
            </a:r>
            <a:r>
              <a:rPr lang="en-US" sz="1400" b="1" dirty="0">
                <a:solidFill>
                  <a:srgbClr val="C99A39"/>
                </a:solidFill>
                <a:latin typeface="Calibri Light" panose="020F0302020204030204" pitchFamily="34" charset="0"/>
                <a:cs typeface="Calibri Light" panose="020F0302020204030204" pitchFamily="34" charset="0"/>
                <a:sym typeface="Arial"/>
              </a:rPr>
              <a:t>Day Attendance Value </a:t>
            </a:r>
            <a:r>
              <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rPr>
              <a:t>for </a:t>
            </a:r>
            <a:r>
              <a:rPr lang="en-US" sz="1400" b="1" dirty="0">
                <a:solidFill>
                  <a:srgbClr val="C99A39"/>
                </a:solidFill>
                <a:latin typeface="Calibri Light" panose="020F0302020204030204" pitchFamily="34" charset="0"/>
                <a:cs typeface="Calibri Light" panose="020F0302020204030204" pitchFamily="34" charset="0"/>
                <a:sym typeface="Arial"/>
              </a:rPr>
              <a:t>0 Minutes Present </a:t>
            </a: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(first row only)</a:t>
            </a:r>
          </a:p>
          <a:p>
            <a:pPr marL="990575" lvl="1" indent="-380990" algn="just" defTabSz="609585">
              <a:spcBef>
                <a:spcPts val="1333"/>
              </a:spcBef>
              <a:buClr>
                <a:srgbClr val="393231"/>
              </a:buClr>
              <a:buFont typeface="+mj-lt"/>
              <a:buAutoNum type="arabicPeriod"/>
            </a:pPr>
            <a:r>
              <a:rPr lang="en-US" sz="1400" dirty="0">
                <a:solidFill>
                  <a:srgbClr val="393231">
                    <a:lumMod val="85000"/>
                    <a:lumOff val="15000"/>
                  </a:srgbClr>
                </a:solidFill>
                <a:latin typeface="Calibri Light" panose="020F0302020204030204" pitchFamily="34" charset="0"/>
                <a:cs typeface="Calibri Light" panose="020F0302020204030204" pitchFamily="34" charset="0"/>
                <a:sym typeface="Arial"/>
              </a:rPr>
              <a:t>In the second row, type the </a:t>
            </a:r>
            <a:r>
              <a:rPr lang="en-US" sz="1400" i="1" dirty="0">
                <a:solidFill>
                  <a:srgbClr val="393231">
                    <a:lumMod val="85000"/>
                    <a:lumOff val="15000"/>
                  </a:srgbClr>
                </a:solidFill>
                <a:latin typeface="Calibri Light" panose="020F0302020204030204" pitchFamily="34" charset="0"/>
                <a:cs typeface="Calibri Light" panose="020F0302020204030204" pitchFamily="34" charset="0"/>
                <a:sym typeface="Arial"/>
              </a:rPr>
              <a:t>numerical value that is equal to 1 minute more than half the number of minutes defined in the Bell Schedule</a:t>
            </a:r>
            <a:r>
              <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rPr>
              <a:t> in the </a:t>
            </a:r>
            <a:r>
              <a:rPr lang="en-US" sz="1400" b="1" dirty="0">
                <a:solidFill>
                  <a:srgbClr val="C99A39"/>
                </a:solidFill>
                <a:latin typeface="Calibri Light" panose="020F0302020204030204" pitchFamily="34" charset="0"/>
                <a:cs typeface="Calibri Light" panose="020F0302020204030204" pitchFamily="34" charset="0"/>
                <a:sym typeface="Arial"/>
              </a:rPr>
              <a:t>Minutes Present field</a:t>
            </a:r>
            <a:r>
              <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rPr>
              <a:t>. Type a </a:t>
            </a:r>
            <a:r>
              <a:rPr lang="en-US" sz="1400" b="1" dirty="0">
                <a:solidFill>
                  <a:srgbClr val="C99A39"/>
                </a:solidFill>
                <a:latin typeface="Calibri Light" panose="020F0302020204030204" pitchFamily="34" charset="0"/>
                <a:cs typeface="Calibri Light" panose="020F0302020204030204" pitchFamily="34" charset="0"/>
                <a:sym typeface="Arial"/>
              </a:rPr>
              <a:t>1</a:t>
            </a:r>
            <a:r>
              <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rPr>
              <a:t> for </a:t>
            </a:r>
            <a:r>
              <a:rPr lang="en-US" sz="1400" b="1" dirty="0">
                <a:solidFill>
                  <a:srgbClr val="C99A39"/>
                </a:solidFill>
                <a:latin typeface="Calibri Light" panose="020F0302020204030204" pitchFamily="34" charset="0"/>
                <a:cs typeface="Calibri Light" panose="020F0302020204030204" pitchFamily="34" charset="0"/>
                <a:sym typeface="Arial"/>
              </a:rPr>
              <a:t>Day Attendance Value </a:t>
            </a:r>
            <a:r>
              <a:rPr lang="en-US" sz="1400" dirty="0">
                <a:solidFill>
                  <a:srgbClr val="393231">
                    <a:lumMod val="75000"/>
                    <a:lumOff val="25000"/>
                  </a:srgbClr>
                </a:solidFill>
                <a:latin typeface="Calibri Light" panose="020F0302020204030204" pitchFamily="34" charset="0"/>
                <a:cs typeface="Calibri Light" panose="020F0302020204030204" pitchFamily="34" charset="0"/>
                <a:sym typeface="Arial"/>
              </a:rPr>
              <a:t>in the second row.  </a:t>
            </a:r>
          </a:p>
          <a:p>
            <a:pPr marL="857229" lvl="2" indent="0" algn="just" defTabSz="609585">
              <a:spcBef>
                <a:spcPts val="1333"/>
              </a:spcBef>
              <a:buClr>
                <a:srgbClr val="393231"/>
              </a:buClr>
              <a:buNone/>
            </a:pPr>
            <a:r>
              <a:rPr lang="en-US" dirty="0">
                <a:solidFill>
                  <a:srgbClr val="393231">
                    <a:lumMod val="85000"/>
                    <a:lumOff val="15000"/>
                  </a:srgbClr>
                </a:solidFill>
                <a:latin typeface="Calibri Light" panose="020F0302020204030204" pitchFamily="34" charset="0"/>
                <a:cs typeface="Calibri Light" panose="020F0302020204030204" pitchFamily="34" charset="0"/>
                <a:sym typeface="Arial"/>
              </a:rPr>
              <a:t>EXAMPLE:  If a Bell Schedule includes 390 minutes, the </a:t>
            </a:r>
            <a:r>
              <a:rPr lang="en-US" i="1" dirty="0">
                <a:solidFill>
                  <a:srgbClr val="393231">
                    <a:lumMod val="85000"/>
                    <a:lumOff val="15000"/>
                  </a:srgbClr>
                </a:solidFill>
                <a:latin typeface="Calibri Light" panose="020F0302020204030204" pitchFamily="34" charset="0"/>
                <a:cs typeface="Calibri Light" panose="020F0302020204030204" pitchFamily="34" charset="0"/>
                <a:sym typeface="Arial"/>
              </a:rPr>
              <a:t>numerical value that is equal to 1 minute more than half the number of minutes defined in the Bell Schedule </a:t>
            </a:r>
            <a:r>
              <a:rPr lang="en-US" dirty="0">
                <a:solidFill>
                  <a:srgbClr val="393231">
                    <a:lumMod val="85000"/>
                    <a:lumOff val="15000"/>
                  </a:srgbClr>
                </a:solidFill>
                <a:latin typeface="Calibri Light" panose="020F0302020204030204" pitchFamily="34" charset="0"/>
                <a:cs typeface="Calibri Light" panose="020F0302020204030204" pitchFamily="34" charset="0"/>
                <a:sym typeface="Arial"/>
              </a:rPr>
              <a:t>is </a:t>
            </a:r>
            <a:r>
              <a:rPr lang="en-US" b="1" dirty="0">
                <a:solidFill>
                  <a:srgbClr val="FF0000"/>
                </a:solidFill>
                <a:latin typeface="Calibri Light" panose="020F0302020204030204" pitchFamily="34" charset="0"/>
                <a:cs typeface="Calibri Light" panose="020F0302020204030204" pitchFamily="34" charset="0"/>
                <a:sym typeface="Arial"/>
              </a:rPr>
              <a:t>196</a:t>
            </a:r>
            <a:r>
              <a:rPr lang="en-US" dirty="0">
                <a:solidFill>
                  <a:srgbClr val="393231">
                    <a:lumMod val="85000"/>
                    <a:lumOff val="15000"/>
                  </a:srgbClr>
                </a:solidFill>
                <a:latin typeface="Calibri Light" panose="020F0302020204030204" pitchFamily="34" charset="0"/>
                <a:cs typeface="Calibri Light" panose="020F0302020204030204" pitchFamily="34" charset="0"/>
                <a:sym typeface="Arial"/>
              </a:rPr>
              <a:t>. Round up if needed.</a:t>
            </a:r>
          </a:p>
        </p:txBody>
      </p:sp>
      <p:pic>
        <p:nvPicPr>
          <p:cNvPr id="6" name="Picture 5">
            <a:extLst>
              <a:ext uri="{FF2B5EF4-FFF2-40B4-BE49-F238E27FC236}">
                <a16:creationId xmlns:a16="http://schemas.microsoft.com/office/drawing/2014/main" id="{8B2DC3ED-E300-6851-1147-6A4D3695D59C}"/>
              </a:ext>
            </a:extLst>
          </p:cNvPr>
          <p:cNvPicPr>
            <a:picLocks noChangeAspect="1"/>
          </p:cNvPicPr>
          <p:nvPr/>
        </p:nvPicPr>
        <p:blipFill>
          <a:blip r:embed="rId5"/>
          <a:stretch>
            <a:fillRect/>
          </a:stretch>
        </p:blipFill>
        <p:spPr>
          <a:xfrm>
            <a:off x="6096001" y="3542247"/>
            <a:ext cx="5450820" cy="2777679"/>
          </a:xfrm>
          <a:prstGeom prst="rect">
            <a:avLst/>
          </a:prstGeom>
        </p:spPr>
      </p:pic>
      <p:pic>
        <p:nvPicPr>
          <p:cNvPr id="14" name="Picture 13">
            <a:extLst>
              <a:ext uri="{FF2B5EF4-FFF2-40B4-BE49-F238E27FC236}">
                <a16:creationId xmlns:a16="http://schemas.microsoft.com/office/drawing/2014/main" id="{9E8208A2-B6DC-8B6C-27BB-55C3AACA1719}"/>
              </a:ext>
            </a:extLst>
          </p:cNvPr>
          <p:cNvPicPr>
            <a:picLocks noChangeAspect="1"/>
          </p:cNvPicPr>
          <p:nvPr/>
        </p:nvPicPr>
        <p:blipFill>
          <a:blip r:embed="rId6"/>
          <a:stretch>
            <a:fillRect/>
          </a:stretch>
        </p:blipFill>
        <p:spPr>
          <a:xfrm>
            <a:off x="5616312" y="1622612"/>
            <a:ext cx="6312165" cy="1919635"/>
          </a:xfrm>
          <a:prstGeom prst="rect">
            <a:avLst/>
          </a:prstGeom>
        </p:spPr>
      </p:pic>
    </p:spTree>
    <p:extLst>
      <p:ext uri="{BB962C8B-B14F-4D97-AF65-F5344CB8AC3E}">
        <p14:creationId xmlns:p14="http://schemas.microsoft.com/office/powerpoint/2010/main" val="3028676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7000"/>
            <a:lum/>
            <a:extLst>
              <a:ext uri="{96DAC541-7B7A-43D3-8B79-37D633B846F1}">
                <asvg:svgBlip xmlns:asvg="http://schemas.microsoft.com/office/drawing/2016/SVG/main" r:embed="rId3"/>
              </a:ext>
            </a:extLst>
          </a:blip>
          <a:srcRect/>
          <a:stretch>
            <a:fillRect l="-1000" r="-1000"/>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1DD2900-13FE-4EDB-AE65-D04F95F0F74A}"/>
              </a:ext>
            </a:extLst>
          </p:cNvPr>
          <p:cNvSpPr>
            <a:spLocks noGrp="1"/>
          </p:cNvSpPr>
          <p:nvPr>
            <p:ph type="title"/>
          </p:nvPr>
        </p:nvSpPr>
        <p:spPr>
          <a:xfrm>
            <a:off x="616374" y="284114"/>
            <a:ext cx="8596668" cy="799751"/>
          </a:xfrm>
        </p:spPr>
        <p:txBody>
          <a:bodyPr/>
          <a:lstStyle/>
          <a:p>
            <a:pPr algn="l"/>
            <a:r>
              <a:rPr lang="en-US" dirty="0">
                <a:latin typeface="+mj-lt"/>
              </a:rPr>
              <a:t>Attendance in PowerSchool</a:t>
            </a:r>
          </a:p>
        </p:txBody>
      </p:sp>
      <p:sp>
        <p:nvSpPr>
          <p:cNvPr id="10" name="Content Placeholder 2">
            <a:extLst>
              <a:ext uri="{FF2B5EF4-FFF2-40B4-BE49-F238E27FC236}">
                <a16:creationId xmlns:a16="http://schemas.microsoft.com/office/drawing/2014/main" id="{782FB3D4-576D-485F-B9B6-851F74AE8F82}"/>
              </a:ext>
            </a:extLst>
          </p:cNvPr>
          <p:cNvSpPr txBox="1">
            <a:spLocks/>
          </p:cNvSpPr>
          <p:nvPr/>
        </p:nvSpPr>
        <p:spPr>
          <a:xfrm>
            <a:off x="616373" y="2742125"/>
            <a:ext cx="9838267" cy="4888035"/>
          </a:xfrm>
          <a:prstGeom prst="rect">
            <a:avLst/>
          </a:prstGeom>
        </p:spPr>
        <p:txBody>
          <a:bodyPr vert="horz" lIns="91440" tIns="45720" rIns="91440" bIns="45720" rtlCol="0" anchor="b">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9pPr>
          </a:lstStyle>
          <a:p>
            <a:pPr marL="342891" indent="-342891" defTabSz="609585">
              <a:spcBef>
                <a:spcPts val="1333"/>
              </a:spcBef>
              <a:buClr>
                <a:srgbClr val="393231"/>
              </a:buClr>
              <a:buFont typeface="Wingdings" panose="05000000000000000000" pitchFamily="2" charset="2"/>
              <a:buChar char="§"/>
            </a:pPr>
            <a:r>
              <a:rPr lang="en-US" dirty="0">
                <a:solidFill>
                  <a:srgbClr val="393231">
                    <a:lumMod val="75000"/>
                    <a:lumOff val="25000"/>
                  </a:srgbClr>
                </a:solidFill>
                <a:latin typeface="Arial"/>
                <a:sym typeface="Arial"/>
              </a:rPr>
              <a:t>Attendance should be taken in PowerSchool for every student active at the school. By default, all students are “</a:t>
            </a:r>
            <a:r>
              <a:rPr lang="en-US" b="1" dirty="0">
                <a:solidFill>
                  <a:srgbClr val="393231">
                    <a:lumMod val="75000"/>
                    <a:lumOff val="25000"/>
                  </a:srgbClr>
                </a:solidFill>
                <a:latin typeface="Arial"/>
                <a:sym typeface="Arial"/>
              </a:rPr>
              <a:t>PRESENT</a:t>
            </a:r>
            <a:r>
              <a:rPr lang="en-US" dirty="0">
                <a:solidFill>
                  <a:srgbClr val="393231">
                    <a:lumMod val="75000"/>
                    <a:lumOff val="25000"/>
                  </a:srgbClr>
                </a:solidFill>
                <a:latin typeface="Arial"/>
                <a:sym typeface="Arial"/>
              </a:rPr>
              <a:t>” until an attendance code is entered.</a:t>
            </a:r>
          </a:p>
          <a:p>
            <a:pPr marL="342891" indent="-342891" defTabSz="609585">
              <a:spcBef>
                <a:spcPts val="1333"/>
              </a:spcBef>
              <a:buClr>
                <a:srgbClr val="393231"/>
              </a:buClr>
              <a:buFont typeface="Wingdings" panose="05000000000000000000" pitchFamily="2" charset="2"/>
              <a:buChar char="§"/>
            </a:pPr>
            <a:r>
              <a:rPr lang="en-US" dirty="0">
                <a:solidFill>
                  <a:srgbClr val="393231">
                    <a:lumMod val="75000"/>
                    <a:lumOff val="25000"/>
                  </a:srgbClr>
                </a:solidFill>
                <a:latin typeface="Arial"/>
                <a:sym typeface="Arial"/>
              </a:rPr>
              <a:t>Remember if a student is virtually present for instructional lessons you should enter the attendance code (</a:t>
            </a:r>
            <a:r>
              <a:rPr lang="en-US" b="1" dirty="0">
                <a:solidFill>
                  <a:srgbClr val="393231">
                    <a:lumMod val="75000"/>
                    <a:lumOff val="25000"/>
                  </a:srgbClr>
                </a:solidFill>
                <a:latin typeface="Arial"/>
                <a:sym typeface="Arial"/>
              </a:rPr>
              <a:t>SC-VTP Virtual Present Code</a:t>
            </a:r>
            <a:r>
              <a:rPr lang="en-US" dirty="0">
                <a:solidFill>
                  <a:srgbClr val="393231">
                    <a:lumMod val="75000"/>
                    <a:lumOff val="25000"/>
                  </a:srgbClr>
                </a:solidFill>
                <a:latin typeface="Arial"/>
                <a:sym typeface="Arial"/>
              </a:rPr>
              <a:t>) for the student's attendance.</a:t>
            </a:r>
          </a:p>
          <a:p>
            <a:pPr marL="342891" indent="-342891" defTabSz="609585">
              <a:spcBef>
                <a:spcPts val="1333"/>
              </a:spcBef>
              <a:buClr>
                <a:srgbClr val="393231"/>
              </a:buClr>
              <a:buFont typeface="Wingdings" panose="05000000000000000000" pitchFamily="2" charset="2"/>
              <a:buChar char="§"/>
            </a:pPr>
            <a:r>
              <a:rPr lang="en-US" dirty="0">
                <a:solidFill>
                  <a:srgbClr val="393231">
                    <a:lumMod val="75000"/>
                    <a:lumOff val="25000"/>
                  </a:srgbClr>
                </a:solidFill>
                <a:latin typeface="Arial"/>
                <a:sym typeface="Arial"/>
              </a:rPr>
              <a:t>For Middle School Grades &amp; High School grades it is imperative that attendance be taken </a:t>
            </a:r>
            <a:r>
              <a:rPr lang="en-US" b="1" dirty="0">
                <a:solidFill>
                  <a:srgbClr val="393231">
                    <a:lumMod val="75000"/>
                    <a:lumOff val="25000"/>
                  </a:srgbClr>
                </a:solidFill>
                <a:latin typeface="Arial"/>
                <a:sym typeface="Arial"/>
              </a:rPr>
              <a:t>EVERY period</a:t>
            </a:r>
            <a:r>
              <a:rPr lang="en-US" dirty="0">
                <a:solidFill>
                  <a:srgbClr val="393231">
                    <a:lumMod val="75000"/>
                    <a:lumOff val="25000"/>
                  </a:srgbClr>
                </a:solidFill>
                <a:latin typeface="Arial"/>
                <a:sym typeface="Arial"/>
              </a:rPr>
              <a:t>.  If even one teacher does not mark a student absent, Truancy data will be inaccurate and incomplete as it only captures Full-Day absences.</a:t>
            </a:r>
            <a:br>
              <a:rPr lang="en-US" b="1" dirty="0">
                <a:solidFill>
                  <a:srgbClr val="FF0000"/>
                </a:solidFill>
                <a:latin typeface="Arial"/>
                <a:sym typeface="Arial"/>
              </a:rPr>
            </a:br>
            <a:endParaRPr lang="en-US" dirty="0">
              <a:solidFill>
                <a:srgbClr val="393231"/>
              </a:solidFill>
              <a:latin typeface="Arial"/>
              <a:sym typeface="Arial"/>
            </a:endParaRPr>
          </a:p>
          <a:p>
            <a:pPr defTabSz="609585">
              <a:spcBef>
                <a:spcPts val="1333"/>
              </a:spcBef>
              <a:buClr>
                <a:srgbClr val="393231"/>
              </a:buClr>
            </a:pPr>
            <a:endParaRPr lang="en-US" dirty="0">
              <a:solidFill>
                <a:srgbClr val="393231"/>
              </a:solidFill>
              <a:latin typeface="Arial"/>
              <a:sym typeface="Arial"/>
            </a:endParaRPr>
          </a:p>
          <a:p>
            <a:pPr defTabSz="609585">
              <a:spcBef>
                <a:spcPts val="1333"/>
              </a:spcBef>
              <a:buClr>
                <a:srgbClr val="393231"/>
              </a:buClr>
            </a:pPr>
            <a:endParaRPr lang="en-US" dirty="0">
              <a:solidFill>
                <a:srgbClr val="393231"/>
              </a:solidFill>
              <a:latin typeface="Arial"/>
              <a:sym typeface="Arial"/>
            </a:endParaRPr>
          </a:p>
          <a:p>
            <a:pPr defTabSz="609585">
              <a:spcBef>
                <a:spcPts val="1333"/>
              </a:spcBef>
              <a:buClr>
                <a:srgbClr val="393231"/>
              </a:buClr>
            </a:pPr>
            <a:endParaRPr lang="en-US" dirty="0">
              <a:solidFill>
                <a:srgbClr val="393231"/>
              </a:solidFill>
              <a:latin typeface="Arial"/>
              <a:sym typeface="Arial"/>
            </a:endParaRPr>
          </a:p>
        </p:txBody>
      </p:sp>
    </p:spTree>
    <p:extLst>
      <p:ext uri="{BB962C8B-B14F-4D97-AF65-F5344CB8AC3E}">
        <p14:creationId xmlns:p14="http://schemas.microsoft.com/office/powerpoint/2010/main" val="1766435705"/>
      </p:ext>
    </p:extLst>
  </p:cSld>
  <p:clrMapOvr>
    <a:masterClrMapping/>
  </p:clrMapOvr>
  <mc:AlternateContent xmlns:mc="http://schemas.openxmlformats.org/markup-compatibility/2006" xmlns:p14="http://schemas.microsoft.com/office/powerpoint/2010/main">
    <mc:Choice Requires="p14">
      <p:transition p14:dur="0" advTm="89350"/>
    </mc:Choice>
    <mc:Fallback xmlns="">
      <p:transition advTm="89350"/>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7000"/>
            <a:lum/>
            <a:extLst>
              <a:ext uri="{96DAC541-7B7A-43D3-8B79-37D633B846F1}">
                <asvg:svgBlip xmlns:asvg="http://schemas.microsoft.com/office/drawing/2016/SVG/main" r:embed="rId4"/>
              </a:ext>
            </a:extLst>
          </a:blip>
          <a:srcRect/>
          <a:stretch>
            <a:fillRect l="-1000" r="-1000"/>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2044F6C5-6086-49A2-87EB-BC74C8056B0D}"/>
              </a:ext>
            </a:extLst>
          </p:cNvPr>
          <p:cNvSpPr txBox="1">
            <a:spLocks/>
          </p:cNvSpPr>
          <p:nvPr/>
        </p:nvSpPr>
        <p:spPr>
          <a:xfrm>
            <a:off x="677333" y="1001488"/>
            <a:ext cx="10098243" cy="5077097"/>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9pPr>
          </a:lstStyle>
          <a:p>
            <a:pPr marL="342891" indent="-342891" defTabSz="609585">
              <a:spcBef>
                <a:spcPts val="1333"/>
              </a:spcBef>
              <a:buClr>
                <a:srgbClr val="393231"/>
              </a:buClr>
              <a:buFont typeface="Wingdings" panose="05000000000000000000" pitchFamily="2" charset="2"/>
              <a:buChar char="§"/>
            </a:pPr>
            <a:r>
              <a:rPr lang="en-US" dirty="0">
                <a:solidFill>
                  <a:srgbClr val="393231">
                    <a:lumMod val="75000"/>
                    <a:lumOff val="25000"/>
                  </a:srgbClr>
                </a:solidFill>
                <a:latin typeface="Arial"/>
                <a:sym typeface="Arial"/>
              </a:rPr>
              <a:t>10-Days Consecutive Absent Days: Per the SCDE Pupil Accounting manual “A pupil shall be dropped from membership on the day when the number of unlawful days absent exceeds ten (10) consecutive days (the 11th day) or when the pupil leaves school because of transfer, death, expulsion, graduation, legal withdrawal, or for any other reason.” On the 11</a:t>
            </a:r>
            <a:r>
              <a:rPr lang="en-US" baseline="30000" dirty="0">
                <a:solidFill>
                  <a:srgbClr val="393231">
                    <a:lumMod val="75000"/>
                    <a:lumOff val="25000"/>
                  </a:srgbClr>
                </a:solidFill>
                <a:latin typeface="Arial"/>
                <a:sym typeface="Arial"/>
              </a:rPr>
              <a:t>th</a:t>
            </a:r>
            <a:r>
              <a:rPr lang="en-US" dirty="0">
                <a:solidFill>
                  <a:srgbClr val="393231">
                    <a:lumMod val="75000"/>
                    <a:lumOff val="25000"/>
                  </a:srgbClr>
                </a:solidFill>
                <a:latin typeface="Arial"/>
                <a:sym typeface="Arial"/>
              </a:rPr>
              <a:t> day a student must be transferred out of PowerSchool.</a:t>
            </a:r>
          </a:p>
          <a:p>
            <a:pPr marL="342891" indent="-342891" defTabSz="609585">
              <a:spcBef>
                <a:spcPts val="1333"/>
              </a:spcBef>
              <a:buClr>
                <a:srgbClr val="393231"/>
              </a:buClr>
              <a:buFont typeface="Wingdings" panose="05000000000000000000" pitchFamily="2" charset="2"/>
              <a:buChar char="§"/>
            </a:pPr>
            <a:r>
              <a:rPr lang="en-US" dirty="0">
                <a:solidFill>
                  <a:srgbClr val="393231">
                    <a:lumMod val="75000"/>
                    <a:lumOff val="25000"/>
                  </a:srgbClr>
                </a:solidFill>
                <a:latin typeface="Arial"/>
                <a:sym typeface="Arial"/>
              </a:rPr>
              <a:t>Run the Consecutive Absences report and enter “10” for Number of Consecutive Days to Scan. </a:t>
            </a:r>
            <a:r>
              <a:rPr lang="en-US" i="1" dirty="0">
                <a:solidFill>
                  <a:srgbClr val="393231">
                    <a:lumMod val="75000"/>
                    <a:lumOff val="25000"/>
                  </a:srgbClr>
                </a:solidFill>
                <a:latin typeface="Arial"/>
                <a:sym typeface="Arial"/>
              </a:rPr>
              <a:t>System Reports &gt; System tab &gt; click Consecutive Absences</a:t>
            </a:r>
            <a:endParaRPr lang="en-US" dirty="0">
              <a:solidFill>
                <a:srgbClr val="393231">
                  <a:lumMod val="75000"/>
                  <a:lumOff val="25000"/>
                </a:srgbClr>
              </a:solidFill>
              <a:latin typeface="Arial"/>
              <a:sym typeface="Arial"/>
            </a:endParaRPr>
          </a:p>
          <a:p>
            <a:pPr defTabSz="609585">
              <a:spcBef>
                <a:spcPts val="1333"/>
              </a:spcBef>
              <a:buClr>
                <a:srgbClr val="393231"/>
              </a:buClr>
            </a:pPr>
            <a:endParaRPr lang="en-US" dirty="0">
              <a:solidFill>
                <a:srgbClr val="393231">
                  <a:lumMod val="75000"/>
                  <a:lumOff val="25000"/>
                </a:srgbClr>
              </a:solidFill>
              <a:latin typeface="Arial"/>
              <a:sym typeface="Arial"/>
            </a:endParaRPr>
          </a:p>
        </p:txBody>
      </p:sp>
      <p:sp>
        <p:nvSpPr>
          <p:cNvPr id="5" name="Title 1">
            <a:extLst>
              <a:ext uri="{FF2B5EF4-FFF2-40B4-BE49-F238E27FC236}">
                <a16:creationId xmlns:a16="http://schemas.microsoft.com/office/drawing/2014/main" id="{EB642D0F-58B4-6A0C-F2A0-DF8DD4CA06D3}"/>
              </a:ext>
            </a:extLst>
          </p:cNvPr>
          <p:cNvSpPr txBox="1">
            <a:spLocks/>
          </p:cNvSpPr>
          <p:nvPr/>
        </p:nvSpPr>
        <p:spPr>
          <a:xfrm>
            <a:off x="616374" y="284114"/>
            <a:ext cx="8596668" cy="79975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Milonga"/>
              <a:buNone/>
              <a:defRPr sz="2800" b="1" i="0" u="none" strike="noStrike" cap="none">
                <a:solidFill>
                  <a:schemeClr val="dk1"/>
                </a:solidFill>
                <a:latin typeface="Milonga"/>
                <a:ea typeface="Milonga"/>
                <a:cs typeface="Milonga"/>
                <a:sym typeface="Milonga"/>
              </a:defRPr>
            </a:lvl1pPr>
            <a:lvl2pPr marR="0" lvl="1" algn="ctr" rtl="0">
              <a:lnSpc>
                <a:spcPct val="100000"/>
              </a:lnSpc>
              <a:spcBef>
                <a:spcPts val="0"/>
              </a:spcBef>
              <a:spcAft>
                <a:spcPts val="0"/>
              </a:spcAft>
              <a:buClr>
                <a:schemeClr val="dk1"/>
              </a:buClr>
              <a:buSzPts val="2800"/>
              <a:buFont typeface="Milonga"/>
              <a:buNone/>
              <a:defRPr sz="2800" b="1" i="0" u="none" strike="noStrike" cap="none">
                <a:solidFill>
                  <a:schemeClr val="dk1"/>
                </a:solidFill>
                <a:latin typeface="Milonga"/>
                <a:ea typeface="Milonga"/>
                <a:cs typeface="Milonga"/>
                <a:sym typeface="Milonga"/>
              </a:defRPr>
            </a:lvl2pPr>
            <a:lvl3pPr marR="0" lvl="2" algn="ctr" rtl="0">
              <a:lnSpc>
                <a:spcPct val="100000"/>
              </a:lnSpc>
              <a:spcBef>
                <a:spcPts val="0"/>
              </a:spcBef>
              <a:spcAft>
                <a:spcPts val="0"/>
              </a:spcAft>
              <a:buClr>
                <a:schemeClr val="dk1"/>
              </a:buClr>
              <a:buSzPts val="2800"/>
              <a:buFont typeface="Milonga"/>
              <a:buNone/>
              <a:defRPr sz="2800" b="1" i="0" u="none" strike="noStrike" cap="none">
                <a:solidFill>
                  <a:schemeClr val="dk1"/>
                </a:solidFill>
                <a:latin typeface="Milonga"/>
                <a:ea typeface="Milonga"/>
                <a:cs typeface="Milonga"/>
                <a:sym typeface="Milonga"/>
              </a:defRPr>
            </a:lvl3pPr>
            <a:lvl4pPr marR="0" lvl="3" algn="ctr" rtl="0">
              <a:lnSpc>
                <a:spcPct val="100000"/>
              </a:lnSpc>
              <a:spcBef>
                <a:spcPts val="0"/>
              </a:spcBef>
              <a:spcAft>
                <a:spcPts val="0"/>
              </a:spcAft>
              <a:buClr>
                <a:schemeClr val="dk1"/>
              </a:buClr>
              <a:buSzPts val="2800"/>
              <a:buFont typeface="Milonga"/>
              <a:buNone/>
              <a:defRPr sz="2800" b="1" i="0" u="none" strike="noStrike" cap="none">
                <a:solidFill>
                  <a:schemeClr val="dk1"/>
                </a:solidFill>
                <a:latin typeface="Milonga"/>
                <a:ea typeface="Milonga"/>
                <a:cs typeface="Milonga"/>
                <a:sym typeface="Milonga"/>
              </a:defRPr>
            </a:lvl4pPr>
            <a:lvl5pPr marR="0" lvl="4" algn="ctr" rtl="0">
              <a:lnSpc>
                <a:spcPct val="100000"/>
              </a:lnSpc>
              <a:spcBef>
                <a:spcPts val="0"/>
              </a:spcBef>
              <a:spcAft>
                <a:spcPts val="0"/>
              </a:spcAft>
              <a:buClr>
                <a:schemeClr val="dk1"/>
              </a:buClr>
              <a:buSzPts val="2800"/>
              <a:buFont typeface="Milonga"/>
              <a:buNone/>
              <a:defRPr sz="2800" b="1" i="0" u="none" strike="noStrike" cap="none">
                <a:solidFill>
                  <a:schemeClr val="dk1"/>
                </a:solidFill>
                <a:latin typeface="Milonga"/>
                <a:ea typeface="Milonga"/>
                <a:cs typeface="Milonga"/>
                <a:sym typeface="Milonga"/>
              </a:defRPr>
            </a:lvl5pPr>
            <a:lvl6pPr marR="0" lvl="5" algn="ctr" rtl="0">
              <a:lnSpc>
                <a:spcPct val="100000"/>
              </a:lnSpc>
              <a:spcBef>
                <a:spcPts val="0"/>
              </a:spcBef>
              <a:spcAft>
                <a:spcPts val="0"/>
              </a:spcAft>
              <a:buClr>
                <a:schemeClr val="dk1"/>
              </a:buClr>
              <a:buSzPts val="2800"/>
              <a:buFont typeface="Milonga"/>
              <a:buNone/>
              <a:defRPr sz="2800" b="1" i="0" u="none" strike="noStrike" cap="none">
                <a:solidFill>
                  <a:schemeClr val="dk1"/>
                </a:solidFill>
                <a:latin typeface="Milonga"/>
                <a:ea typeface="Milonga"/>
                <a:cs typeface="Milonga"/>
                <a:sym typeface="Milonga"/>
              </a:defRPr>
            </a:lvl6pPr>
            <a:lvl7pPr marR="0" lvl="6" algn="ctr" rtl="0">
              <a:lnSpc>
                <a:spcPct val="100000"/>
              </a:lnSpc>
              <a:spcBef>
                <a:spcPts val="0"/>
              </a:spcBef>
              <a:spcAft>
                <a:spcPts val="0"/>
              </a:spcAft>
              <a:buClr>
                <a:schemeClr val="dk1"/>
              </a:buClr>
              <a:buSzPts val="2800"/>
              <a:buFont typeface="Milonga"/>
              <a:buNone/>
              <a:defRPr sz="2800" b="1" i="0" u="none" strike="noStrike" cap="none">
                <a:solidFill>
                  <a:schemeClr val="dk1"/>
                </a:solidFill>
                <a:latin typeface="Milonga"/>
                <a:ea typeface="Milonga"/>
                <a:cs typeface="Milonga"/>
                <a:sym typeface="Milonga"/>
              </a:defRPr>
            </a:lvl7pPr>
            <a:lvl8pPr marR="0" lvl="7" algn="ctr" rtl="0">
              <a:lnSpc>
                <a:spcPct val="100000"/>
              </a:lnSpc>
              <a:spcBef>
                <a:spcPts val="0"/>
              </a:spcBef>
              <a:spcAft>
                <a:spcPts val="0"/>
              </a:spcAft>
              <a:buClr>
                <a:schemeClr val="dk1"/>
              </a:buClr>
              <a:buSzPts val="2800"/>
              <a:buFont typeface="Milonga"/>
              <a:buNone/>
              <a:defRPr sz="2800" b="1" i="0" u="none" strike="noStrike" cap="none">
                <a:solidFill>
                  <a:schemeClr val="dk1"/>
                </a:solidFill>
                <a:latin typeface="Milonga"/>
                <a:ea typeface="Milonga"/>
                <a:cs typeface="Milonga"/>
                <a:sym typeface="Milonga"/>
              </a:defRPr>
            </a:lvl8pPr>
            <a:lvl9pPr marR="0" lvl="8" algn="ctr" rtl="0">
              <a:lnSpc>
                <a:spcPct val="100000"/>
              </a:lnSpc>
              <a:spcBef>
                <a:spcPts val="0"/>
              </a:spcBef>
              <a:spcAft>
                <a:spcPts val="0"/>
              </a:spcAft>
              <a:buClr>
                <a:schemeClr val="dk1"/>
              </a:buClr>
              <a:buSzPts val="2800"/>
              <a:buFont typeface="Milonga"/>
              <a:buNone/>
              <a:defRPr sz="2800" b="1" i="0" u="none" strike="noStrike" cap="none">
                <a:solidFill>
                  <a:schemeClr val="dk1"/>
                </a:solidFill>
                <a:latin typeface="Milonga"/>
                <a:ea typeface="Milonga"/>
                <a:cs typeface="Milonga"/>
                <a:sym typeface="Milonga"/>
              </a:defRPr>
            </a:lvl9pPr>
          </a:lstStyle>
          <a:p>
            <a:pPr algn="l" defTabSz="1219170">
              <a:buClr>
                <a:srgbClr val="393231"/>
              </a:buClr>
            </a:pPr>
            <a:r>
              <a:rPr lang="en-US" sz="3733" kern="0">
                <a:solidFill>
                  <a:srgbClr val="393231"/>
                </a:solidFill>
                <a:latin typeface="Arial"/>
              </a:rPr>
              <a:t>Attendance in PowerSchool</a:t>
            </a:r>
            <a:endParaRPr lang="en-US" sz="3733" kern="0" dirty="0">
              <a:solidFill>
                <a:srgbClr val="393231"/>
              </a:solidFill>
              <a:latin typeface="Arial"/>
            </a:endParaRPr>
          </a:p>
        </p:txBody>
      </p:sp>
    </p:spTree>
    <p:extLst>
      <p:ext uri="{BB962C8B-B14F-4D97-AF65-F5344CB8AC3E}">
        <p14:creationId xmlns:p14="http://schemas.microsoft.com/office/powerpoint/2010/main" val="1191488812"/>
      </p:ext>
    </p:extLst>
  </p:cSld>
  <p:clrMapOvr>
    <a:overrideClrMapping bg1="lt1" tx1="dk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89350"/>
    </mc:Choice>
    <mc:Fallback xmlns="">
      <p:transition advTm="8935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597"/>
        <p:cNvGrpSpPr/>
        <p:nvPr/>
      </p:nvGrpSpPr>
      <p:grpSpPr>
        <a:xfrm>
          <a:off x="0" y="0"/>
          <a:ext cx="0" cy="0"/>
          <a:chOff x="0" y="0"/>
          <a:chExt cx="0" cy="0"/>
        </a:xfrm>
      </p:grpSpPr>
      <p:sp>
        <p:nvSpPr>
          <p:cNvPr id="4598" name="Google Shape;4598;p49"/>
          <p:cNvSpPr txBox="1">
            <a:spLocks noGrp="1"/>
          </p:cNvSpPr>
          <p:nvPr>
            <p:ph type="title"/>
          </p:nvPr>
        </p:nvSpPr>
        <p:spPr>
          <a:xfrm>
            <a:off x="2744751" y="2314388"/>
            <a:ext cx="6702365" cy="2594800"/>
          </a:xfrm>
          <a:prstGeom prst="rect">
            <a:avLst/>
          </a:prstGeom>
        </p:spPr>
        <p:txBody>
          <a:bodyPr spcFirstLastPara="1" wrap="square" lIns="121900" tIns="121900" rIns="121900" bIns="121900" anchor="ctr" anchorCtr="0">
            <a:noAutofit/>
          </a:bodyPr>
          <a:lstStyle/>
          <a:p>
            <a:r>
              <a:rPr lang="en" sz="8000" dirty="0">
                <a:solidFill>
                  <a:schemeClr val="accent5"/>
                </a:solidFill>
                <a:latin typeface="Harry P" panose="00000400000000000000" pitchFamily="2" charset="0"/>
              </a:rPr>
              <a:t>Final Grade Reporting Term Setup</a:t>
            </a:r>
            <a:endParaRPr sz="8000" dirty="0">
              <a:solidFill>
                <a:schemeClr val="accent5"/>
              </a:solidFill>
              <a:latin typeface="Harry P" panose="00000400000000000000" pitchFamily="2" charset="0"/>
            </a:endParaRPr>
          </a:p>
        </p:txBody>
      </p:sp>
      <p:sp>
        <p:nvSpPr>
          <p:cNvPr id="4599" name="Google Shape;4599;p49"/>
          <p:cNvSpPr txBox="1">
            <a:spLocks noGrp="1"/>
          </p:cNvSpPr>
          <p:nvPr>
            <p:ph type="subTitle" idx="1"/>
          </p:nvPr>
        </p:nvSpPr>
        <p:spPr>
          <a:xfrm>
            <a:off x="3417133" y="5405509"/>
            <a:ext cx="5357600" cy="697200"/>
          </a:xfrm>
          <a:prstGeom prst="rect">
            <a:avLst/>
          </a:prstGeom>
        </p:spPr>
        <p:txBody>
          <a:bodyPr spcFirstLastPara="1" wrap="square" lIns="121900" tIns="121900" rIns="121900" bIns="121900" anchor="t" anchorCtr="0">
            <a:noAutofit/>
          </a:bodyPr>
          <a:lstStyle/>
          <a:p>
            <a:pPr marL="0" indent="0"/>
            <a:r>
              <a:rPr lang="en" dirty="0">
                <a:solidFill>
                  <a:schemeClr val="dk1"/>
                </a:solidFill>
              </a:rPr>
              <a:t>How to Set up Final Grade Reporting Terms</a:t>
            </a:r>
            <a:endParaRPr dirty="0">
              <a:solidFill>
                <a:schemeClr val="dk1"/>
              </a:solidFill>
            </a:endParaRPr>
          </a:p>
        </p:txBody>
      </p:sp>
      <p:sp>
        <p:nvSpPr>
          <p:cNvPr id="4600" name="Google Shape;4600;p49"/>
          <p:cNvSpPr txBox="1">
            <a:spLocks noGrp="1"/>
          </p:cNvSpPr>
          <p:nvPr>
            <p:ph type="title" idx="2"/>
          </p:nvPr>
        </p:nvSpPr>
        <p:spPr>
          <a:xfrm>
            <a:off x="5046733" y="1031084"/>
            <a:ext cx="2098400" cy="1029600"/>
          </a:xfrm>
          <a:prstGeom prst="rect">
            <a:avLst/>
          </a:prstGeom>
        </p:spPr>
        <p:txBody>
          <a:bodyPr spcFirstLastPara="1" wrap="square" lIns="121900" tIns="121900" rIns="121900" bIns="121900" anchor="ctr" anchorCtr="0">
            <a:noAutofit/>
          </a:bodyPr>
          <a:lstStyle/>
          <a:p>
            <a:r>
              <a:rPr lang="en" sz="10666" dirty="0">
                <a:latin typeface="Harry P" panose="00000400000000000000" pitchFamily="2" charset="0"/>
              </a:rPr>
              <a:t>07</a:t>
            </a:r>
            <a:endParaRPr sz="10666" dirty="0">
              <a:latin typeface="Harry P" panose="00000400000000000000" pitchFamily="2" charset="0"/>
            </a:endParaRPr>
          </a:p>
        </p:txBody>
      </p:sp>
      <p:pic>
        <p:nvPicPr>
          <p:cNvPr id="3" name="Imagen 2"/>
          <p:cNvPicPr>
            <a:picLocks noChangeAspect="1"/>
          </p:cNvPicPr>
          <p:nvPr/>
        </p:nvPicPr>
        <p:blipFill>
          <a:blip r:embed="rId3"/>
          <a:stretch>
            <a:fillRect/>
          </a:stretch>
        </p:blipFill>
        <p:spPr>
          <a:xfrm rot="18000000">
            <a:off x="8494899" y="3783817"/>
            <a:ext cx="2610000" cy="525000"/>
          </a:xfrm>
          <a:prstGeom prst="rect">
            <a:avLst/>
          </a:prstGeom>
        </p:spPr>
      </p:pic>
      <p:pic>
        <p:nvPicPr>
          <p:cNvPr id="9" name="Imagen 8"/>
          <p:cNvPicPr>
            <a:picLocks noChangeAspect="1"/>
          </p:cNvPicPr>
          <p:nvPr/>
        </p:nvPicPr>
        <p:blipFill>
          <a:blip r:embed="rId3"/>
          <a:stretch>
            <a:fillRect/>
          </a:stretch>
        </p:blipFill>
        <p:spPr>
          <a:xfrm rot="3600000">
            <a:off x="1223329" y="3765217"/>
            <a:ext cx="2610000" cy="525000"/>
          </a:xfrm>
          <a:prstGeom prst="rect">
            <a:avLst/>
          </a:prstGeom>
        </p:spPr>
      </p:pic>
    </p:spTree>
    <p:extLst>
      <p:ext uri="{BB962C8B-B14F-4D97-AF65-F5344CB8AC3E}">
        <p14:creationId xmlns:p14="http://schemas.microsoft.com/office/powerpoint/2010/main" val="29224439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Shape 2512"/>
        <p:cNvGrpSpPr/>
        <p:nvPr/>
      </p:nvGrpSpPr>
      <p:grpSpPr>
        <a:xfrm>
          <a:off x="0" y="0"/>
          <a:ext cx="0" cy="0"/>
          <a:chOff x="0" y="0"/>
          <a:chExt cx="0" cy="0"/>
        </a:xfrm>
      </p:grpSpPr>
      <p:sp>
        <p:nvSpPr>
          <p:cNvPr id="2513" name="Google Shape;2513;p37"/>
          <p:cNvSpPr txBox="1">
            <a:spLocks noGrp="1"/>
          </p:cNvSpPr>
          <p:nvPr>
            <p:ph type="title"/>
          </p:nvPr>
        </p:nvSpPr>
        <p:spPr>
          <a:xfrm>
            <a:off x="1011800" y="797967"/>
            <a:ext cx="10168400" cy="763600"/>
          </a:xfrm>
          <a:prstGeom prst="rect">
            <a:avLst/>
          </a:prstGeom>
        </p:spPr>
        <p:txBody>
          <a:bodyPr spcFirstLastPara="1" wrap="square" lIns="121900" tIns="121900" rIns="121900" bIns="121900" anchor="ctr" anchorCtr="0">
            <a:noAutofit/>
          </a:bodyPr>
          <a:lstStyle/>
          <a:p>
            <a:r>
              <a:rPr lang="en" sz="11733" dirty="0">
                <a:solidFill>
                  <a:schemeClr val="accent6">
                    <a:lumMod val="75000"/>
                  </a:schemeClr>
                </a:solidFill>
                <a:latin typeface="Harry P" panose="00000400000000000000" pitchFamily="2" charset="0"/>
              </a:rPr>
              <a:t>Agenda</a:t>
            </a:r>
            <a:endParaRPr sz="11733" dirty="0">
              <a:solidFill>
                <a:schemeClr val="accent6">
                  <a:lumMod val="75000"/>
                </a:schemeClr>
              </a:solidFill>
              <a:latin typeface="Harry P" panose="00000400000000000000" pitchFamily="2" charset="0"/>
            </a:endParaRPr>
          </a:p>
        </p:txBody>
      </p:sp>
      <p:sp>
        <p:nvSpPr>
          <p:cNvPr id="2514" name="Google Shape;2514;p37"/>
          <p:cNvSpPr txBox="1">
            <a:spLocks noGrp="1"/>
          </p:cNvSpPr>
          <p:nvPr>
            <p:ph type="title" idx="2"/>
          </p:nvPr>
        </p:nvSpPr>
        <p:spPr>
          <a:xfrm>
            <a:off x="1428333" y="2048633"/>
            <a:ext cx="1102800" cy="708800"/>
          </a:xfrm>
          <a:prstGeom prst="rect">
            <a:avLst/>
          </a:prstGeom>
        </p:spPr>
        <p:txBody>
          <a:bodyPr spcFirstLastPara="1" wrap="square" lIns="121900" tIns="121900" rIns="121900" bIns="121900" anchor="ctr" anchorCtr="0">
            <a:noAutofit/>
          </a:bodyPr>
          <a:lstStyle/>
          <a:p>
            <a:r>
              <a:rPr lang="en" dirty="0">
                <a:latin typeface="Harry P" panose="00000400000000000000" pitchFamily="2" charset="0"/>
              </a:rPr>
              <a:t>01</a:t>
            </a:r>
            <a:endParaRPr dirty="0">
              <a:latin typeface="Harry P" panose="00000400000000000000" pitchFamily="2" charset="0"/>
            </a:endParaRPr>
          </a:p>
        </p:txBody>
      </p:sp>
      <p:sp>
        <p:nvSpPr>
          <p:cNvPr id="2515" name="Google Shape;2515;p37"/>
          <p:cNvSpPr txBox="1">
            <a:spLocks noGrp="1"/>
          </p:cNvSpPr>
          <p:nvPr>
            <p:ph type="title" idx="3"/>
          </p:nvPr>
        </p:nvSpPr>
        <p:spPr>
          <a:xfrm>
            <a:off x="2531233" y="2048633"/>
            <a:ext cx="3676400" cy="708800"/>
          </a:xfrm>
          <a:prstGeom prst="rect">
            <a:avLst/>
          </a:prstGeom>
        </p:spPr>
        <p:txBody>
          <a:bodyPr spcFirstLastPara="1" wrap="square" lIns="121900" tIns="121900" rIns="121900" bIns="121900" anchor="b" anchorCtr="0">
            <a:noAutofit/>
          </a:bodyPr>
          <a:lstStyle/>
          <a:p>
            <a:r>
              <a:rPr lang="en" dirty="0">
                <a:latin typeface="Harry P" panose="00000400000000000000" pitchFamily="2" charset="0"/>
              </a:rPr>
              <a:t>W</a:t>
            </a:r>
            <a:r>
              <a:rPr lang="en-US" dirty="0">
                <a:latin typeface="Harry P" panose="00000400000000000000" pitchFamily="2" charset="0"/>
              </a:rPr>
              <a:t>h</a:t>
            </a:r>
            <a:r>
              <a:rPr lang="en" dirty="0">
                <a:latin typeface="Harry P" panose="00000400000000000000" pitchFamily="2" charset="0"/>
              </a:rPr>
              <a:t>at </a:t>
            </a:r>
            <a:endParaRPr dirty="0">
              <a:latin typeface="Harry P" panose="00000400000000000000" pitchFamily="2" charset="0"/>
            </a:endParaRPr>
          </a:p>
        </p:txBody>
      </p:sp>
      <p:sp>
        <p:nvSpPr>
          <p:cNvPr id="2516" name="Google Shape;2516;p37"/>
          <p:cNvSpPr txBox="1">
            <a:spLocks noGrp="1"/>
          </p:cNvSpPr>
          <p:nvPr>
            <p:ph type="title" idx="4"/>
          </p:nvPr>
        </p:nvSpPr>
        <p:spPr>
          <a:xfrm>
            <a:off x="2531233" y="2655833"/>
            <a:ext cx="3453200" cy="1004400"/>
          </a:xfrm>
          <a:prstGeom prst="rect">
            <a:avLst/>
          </a:prstGeom>
        </p:spPr>
        <p:txBody>
          <a:bodyPr spcFirstLastPara="1" wrap="square" lIns="121900" tIns="121900" rIns="121900" bIns="121900" anchor="t" anchorCtr="0">
            <a:noAutofit/>
          </a:bodyPr>
          <a:lstStyle/>
          <a:p>
            <a:r>
              <a:rPr lang="en" dirty="0">
                <a:solidFill>
                  <a:schemeClr val="dk1"/>
                </a:solidFill>
              </a:rPr>
              <a:t>What are Final Grade Setups?</a:t>
            </a:r>
            <a:endParaRPr dirty="0">
              <a:solidFill>
                <a:schemeClr val="dk1"/>
              </a:solidFill>
            </a:endParaRPr>
          </a:p>
        </p:txBody>
      </p:sp>
      <p:sp>
        <p:nvSpPr>
          <p:cNvPr id="2517" name="Google Shape;2517;p37"/>
          <p:cNvSpPr txBox="1">
            <a:spLocks noGrp="1"/>
          </p:cNvSpPr>
          <p:nvPr>
            <p:ph type="title" idx="5"/>
          </p:nvPr>
        </p:nvSpPr>
        <p:spPr>
          <a:xfrm>
            <a:off x="6289233" y="2048633"/>
            <a:ext cx="1102800" cy="708800"/>
          </a:xfrm>
          <a:prstGeom prst="rect">
            <a:avLst/>
          </a:prstGeom>
        </p:spPr>
        <p:txBody>
          <a:bodyPr spcFirstLastPara="1" wrap="square" lIns="121900" tIns="121900" rIns="121900" bIns="121900" anchor="ctr" anchorCtr="0">
            <a:noAutofit/>
          </a:bodyPr>
          <a:lstStyle/>
          <a:p>
            <a:r>
              <a:rPr lang="en">
                <a:latin typeface="Harry P" panose="00000400000000000000" pitchFamily="2" charset="0"/>
              </a:rPr>
              <a:t>02</a:t>
            </a:r>
            <a:endParaRPr>
              <a:latin typeface="Harry P" panose="00000400000000000000" pitchFamily="2" charset="0"/>
            </a:endParaRPr>
          </a:p>
        </p:txBody>
      </p:sp>
      <p:sp>
        <p:nvSpPr>
          <p:cNvPr id="2518" name="Google Shape;2518;p37"/>
          <p:cNvSpPr txBox="1">
            <a:spLocks noGrp="1"/>
          </p:cNvSpPr>
          <p:nvPr>
            <p:ph type="title" idx="6"/>
          </p:nvPr>
        </p:nvSpPr>
        <p:spPr>
          <a:xfrm>
            <a:off x="7392133" y="2048633"/>
            <a:ext cx="3676400" cy="708800"/>
          </a:xfrm>
          <a:prstGeom prst="rect">
            <a:avLst/>
          </a:prstGeom>
        </p:spPr>
        <p:txBody>
          <a:bodyPr spcFirstLastPara="1" wrap="square" lIns="121900" tIns="121900" rIns="121900" bIns="121900" anchor="b" anchorCtr="0">
            <a:noAutofit/>
          </a:bodyPr>
          <a:lstStyle/>
          <a:p>
            <a:r>
              <a:rPr lang="en" dirty="0">
                <a:latin typeface="Harry P" panose="00000400000000000000" pitchFamily="2" charset="0"/>
              </a:rPr>
              <a:t>When</a:t>
            </a:r>
            <a:endParaRPr dirty="0">
              <a:latin typeface="Harry P" panose="00000400000000000000" pitchFamily="2" charset="0"/>
            </a:endParaRPr>
          </a:p>
        </p:txBody>
      </p:sp>
      <p:sp>
        <p:nvSpPr>
          <p:cNvPr id="2519" name="Google Shape;2519;p37"/>
          <p:cNvSpPr txBox="1">
            <a:spLocks noGrp="1"/>
          </p:cNvSpPr>
          <p:nvPr>
            <p:ph type="title" idx="7"/>
          </p:nvPr>
        </p:nvSpPr>
        <p:spPr>
          <a:xfrm>
            <a:off x="7392133" y="2655833"/>
            <a:ext cx="3453200" cy="1004400"/>
          </a:xfrm>
          <a:prstGeom prst="rect">
            <a:avLst/>
          </a:prstGeom>
        </p:spPr>
        <p:txBody>
          <a:bodyPr spcFirstLastPara="1" wrap="square" lIns="121900" tIns="121900" rIns="121900" bIns="121900" anchor="t" anchorCtr="0">
            <a:noAutofit/>
          </a:bodyPr>
          <a:lstStyle/>
          <a:p>
            <a:r>
              <a:rPr lang="en" dirty="0">
                <a:solidFill>
                  <a:schemeClr val="dk1"/>
                </a:solidFill>
              </a:rPr>
              <a:t>When are Final Grade Setups Established?</a:t>
            </a:r>
            <a:endParaRPr dirty="0">
              <a:solidFill>
                <a:schemeClr val="dk1"/>
              </a:solidFill>
            </a:endParaRPr>
          </a:p>
        </p:txBody>
      </p:sp>
      <p:sp>
        <p:nvSpPr>
          <p:cNvPr id="2520" name="Google Shape;2520;p37"/>
          <p:cNvSpPr txBox="1">
            <a:spLocks noGrp="1"/>
          </p:cNvSpPr>
          <p:nvPr>
            <p:ph type="title" idx="8"/>
          </p:nvPr>
        </p:nvSpPr>
        <p:spPr>
          <a:xfrm>
            <a:off x="1428333" y="4066633"/>
            <a:ext cx="1102800" cy="708800"/>
          </a:xfrm>
          <a:prstGeom prst="rect">
            <a:avLst/>
          </a:prstGeom>
        </p:spPr>
        <p:txBody>
          <a:bodyPr spcFirstLastPara="1" wrap="square" lIns="121900" tIns="121900" rIns="121900" bIns="121900" anchor="ctr" anchorCtr="0">
            <a:noAutofit/>
          </a:bodyPr>
          <a:lstStyle/>
          <a:p>
            <a:r>
              <a:rPr lang="en">
                <a:latin typeface="Harry P" panose="00000400000000000000" pitchFamily="2" charset="0"/>
              </a:rPr>
              <a:t>03</a:t>
            </a:r>
            <a:endParaRPr>
              <a:latin typeface="Harry P" panose="00000400000000000000" pitchFamily="2" charset="0"/>
            </a:endParaRPr>
          </a:p>
        </p:txBody>
      </p:sp>
      <p:sp>
        <p:nvSpPr>
          <p:cNvPr id="2521" name="Google Shape;2521;p37"/>
          <p:cNvSpPr txBox="1">
            <a:spLocks noGrp="1"/>
          </p:cNvSpPr>
          <p:nvPr>
            <p:ph type="title" idx="9"/>
          </p:nvPr>
        </p:nvSpPr>
        <p:spPr>
          <a:xfrm>
            <a:off x="2531233" y="4066633"/>
            <a:ext cx="3676400" cy="708800"/>
          </a:xfrm>
          <a:prstGeom prst="rect">
            <a:avLst/>
          </a:prstGeom>
        </p:spPr>
        <p:txBody>
          <a:bodyPr spcFirstLastPara="1" wrap="square" lIns="121900" tIns="121900" rIns="121900" bIns="121900" anchor="b" anchorCtr="0">
            <a:noAutofit/>
          </a:bodyPr>
          <a:lstStyle/>
          <a:p>
            <a:r>
              <a:rPr lang="en" dirty="0">
                <a:latin typeface="Harry P" panose="00000400000000000000" pitchFamily="2" charset="0"/>
              </a:rPr>
              <a:t>How</a:t>
            </a:r>
            <a:endParaRPr dirty="0">
              <a:latin typeface="Harry P" panose="00000400000000000000" pitchFamily="2" charset="0"/>
            </a:endParaRPr>
          </a:p>
        </p:txBody>
      </p:sp>
      <p:sp>
        <p:nvSpPr>
          <p:cNvPr id="2522" name="Google Shape;2522;p37"/>
          <p:cNvSpPr txBox="1">
            <a:spLocks noGrp="1"/>
          </p:cNvSpPr>
          <p:nvPr>
            <p:ph type="title" idx="13"/>
          </p:nvPr>
        </p:nvSpPr>
        <p:spPr>
          <a:xfrm>
            <a:off x="2531233" y="4673833"/>
            <a:ext cx="3453200" cy="1004400"/>
          </a:xfrm>
          <a:prstGeom prst="rect">
            <a:avLst/>
          </a:prstGeom>
        </p:spPr>
        <p:txBody>
          <a:bodyPr spcFirstLastPara="1" wrap="square" lIns="121900" tIns="121900" rIns="121900" bIns="121900" anchor="t" anchorCtr="0">
            <a:noAutofit/>
          </a:bodyPr>
          <a:lstStyle/>
          <a:p>
            <a:r>
              <a:rPr lang="en" dirty="0">
                <a:solidFill>
                  <a:schemeClr val="dk1"/>
                </a:solidFill>
              </a:rPr>
              <a:t>How are Final Grade Setups Determined?</a:t>
            </a:r>
            <a:endParaRPr dirty="0">
              <a:solidFill>
                <a:schemeClr val="dk1"/>
              </a:solidFill>
            </a:endParaRPr>
          </a:p>
        </p:txBody>
      </p:sp>
      <p:sp>
        <p:nvSpPr>
          <p:cNvPr id="2523" name="Google Shape;2523;p37"/>
          <p:cNvSpPr txBox="1">
            <a:spLocks noGrp="1"/>
          </p:cNvSpPr>
          <p:nvPr>
            <p:ph type="title" idx="14"/>
          </p:nvPr>
        </p:nvSpPr>
        <p:spPr>
          <a:xfrm>
            <a:off x="6289233" y="4066633"/>
            <a:ext cx="1102800" cy="708800"/>
          </a:xfrm>
          <a:prstGeom prst="rect">
            <a:avLst/>
          </a:prstGeom>
        </p:spPr>
        <p:txBody>
          <a:bodyPr spcFirstLastPara="1" wrap="square" lIns="121900" tIns="121900" rIns="121900" bIns="121900" anchor="ctr" anchorCtr="0">
            <a:noAutofit/>
          </a:bodyPr>
          <a:lstStyle/>
          <a:p>
            <a:r>
              <a:rPr lang="en">
                <a:latin typeface="Harry P" panose="00000400000000000000" pitchFamily="2" charset="0"/>
              </a:rPr>
              <a:t>04</a:t>
            </a:r>
            <a:endParaRPr>
              <a:latin typeface="Harry P" panose="00000400000000000000" pitchFamily="2" charset="0"/>
            </a:endParaRPr>
          </a:p>
        </p:txBody>
      </p:sp>
      <p:sp>
        <p:nvSpPr>
          <p:cNvPr id="2524" name="Google Shape;2524;p37"/>
          <p:cNvSpPr txBox="1">
            <a:spLocks noGrp="1"/>
          </p:cNvSpPr>
          <p:nvPr>
            <p:ph type="title" idx="15"/>
          </p:nvPr>
        </p:nvSpPr>
        <p:spPr>
          <a:xfrm>
            <a:off x="7392133" y="4066633"/>
            <a:ext cx="3676400" cy="708800"/>
          </a:xfrm>
          <a:prstGeom prst="rect">
            <a:avLst/>
          </a:prstGeom>
        </p:spPr>
        <p:txBody>
          <a:bodyPr spcFirstLastPara="1" wrap="square" lIns="121900" tIns="121900" rIns="121900" bIns="121900" anchor="b" anchorCtr="0">
            <a:noAutofit/>
          </a:bodyPr>
          <a:lstStyle/>
          <a:p>
            <a:r>
              <a:rPr lang="en" dirty="0">
                <a:latin typeface="Harry P" panose="00000400000000000000" pitchFamily="2" charset="0"/>
              </a:rPr>
              <a:t>Where</a:t>
            </a:r>
            <a:endParaRPr dirty="0">
              <a:latin typeface="Harry P" panose="00000400000000000000" pitchFamily="2" charset="0"/>
            </a:endParaRPr>
          </a:p>
        </p:txBody>
      </p:sp>
      <p:sp>
        <p:nvSpPr>
          <p:cNvPr id="2525" name="Google Shape;2525;p37"/>
          <p:cNvSpPr txBox="1">
            <a:spLocks noGrp="1"/>
          </p:cNvSpPr>
          <p:nvPr>
            <p:ph type="title" idx="16"/>
          </p:nvPr>
        </p:nvSpPr>
        <p:spPr>
          <a:xfrm>
            <a:off x="7392133" y="4673833"/>
            <a:ext cx="3453200" cy="1004400"/>
          </a:xfrm>
          <a:prstGeom prst="rect">
            <a:avLst/>
          </a:prstGeom>
        </p:spPr>
        <p:txBody>
          <a:bodyPr spcFirstLastPara="1" wrap="square" lIns="121900" tIns="121900" rIns="121900" bIns="121900" anchor="t" anchorCtr="0">
            <a:noAutofit/>
          </a:bodyPr>
          <a:lstStyle/>
          <a:p>
            <a:r>
              <a:rPr lang="en" dirty="0">
                <a:solidFill>
                  <a:schemeClr val="dk1"/>
                </a:solidFill>
              </a:rPr>
              <a:t>Where are Final Grade Setups Created?</a:t>
            </a:r>
            <a:endParaRPr dirty="0">
              <a:solidFill>
                <a:schemeClr val="dk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D338B-BA24-48AD-83E5-D8FAC753FB64}"/>
              </a:ext>
            </a:extLst>
          </p:cNvPr>
          <p:cNvSpPr>
            <a:spLocks noGrp="1"/>
          </p:cNvSpPr>
          <p:nvPr>
            <p:ph type="title"/>
          </p:nvPr>
        </p:nvSpPr>
        <p:spPr>
          <a:xfrm>
            <a:off x="201908" y="92616"/>
            <a:ext cx="9775213" cy="750664"/>
          </a:xfrm>
        </p:spPr>
        <p:txBody>
          <a:bodyPr>
            <a:normAutofit/>
          </a:bodyPr>
          <a:lstStyle/>
          <a:p>
            <a:pPr algn="l"/>
            <a:r>
              <a:rPr lang="en-US" b="1" dirty="0"/>
              <a:t>What are Final Grade Setups?</a:t>
            </a:r>
          </a:p>
        </p:txBody>
      </p:sp>
      <p:sp>
        <p:nvSpPr>
          <p:cNvPr id="3" name="Content Placeholder 2">
            <a:extLst>
              <a:ext uri="{FF2B5EF4-FFF2-40B4-BE49-F238E27FC236}">
                <a16:creationId xmlns:a16="http://schemas.microsoft.com/office/drawing/2014/main" id="{0C064615-2CCE-448B-8A6F-2E558903FEC5}"/>
              </a:ext>
            </a:extLst>
          </p:cNvPr>
          <p:cNvSpPr>
            <a:spLocks noGrp="1"/>
          </p:cNvSpPr>
          <p:nvPr>
            <p:ph idx="1"/>
          </p:nvPr>
        </p:nvSpPr>
        <p:spPr>
          <a:xfrm>
            <a:off x="360149" y="808019"/>
            <a:ext cx="10845735" cy="5075339"/>
          </a:xfrm>
        </p:spPr>
        <p:txBody>
          <a:bodyPr>
            <a:noAutofit/>
          </a:bodyPr>
          <a:lstStyle/>
          <a:p>
            <a:r>
              <a:rPr lang="en-US" dirty="0">
                <a:solidFill>
                  <a:schemeClr val="accent6">
                    <a:lumMod val="50000"/>
                  </a:schemeClr>
                </a:solidFill>
                <a:latin typeface="+mn-lt"/>
              </a:rPr>
              <a:t>Final Grade Setups are created annually before school starts to establish your school’s </a:t>
            </a:r>
            <a:r>
              <a:rPr lang="en-US" b="1" dirty="0">
                <a:solidFill>
                  <a:schemeClr val="accent6">
                    <a:lumMod val="50000"/>
                  </a:schemeClr>
                </a:solidFill>
                <a:latin typeface="+mn-lt"/>
              </a:rPr>
              <a:t>Grading Terms</a:t>
            </a:r>
            <a:r>
              <a:rPr lang="en-US" dirty="0">
                <a:solidFill>
                  <a:schemeClr val="accent6">
                    <a:lumMod val="50000"/>
                  </a:schemeClr>
                </a:solidFill>
                <a:latin typeface="+mn-lt"/>
              </a:rPr>
              <a:t>. When creating Final Grade Setups, you will define the begin and end dates of each grading term used at your school for the entire school year.  Grading Terms are used by:</a:t>
            </a:r>
          </a:p>
          <a:p>
            <a:pPr marL="186262" indent="0">
              <a:buNone/>
            </a:pPr>
            <a:endParaRPr lang="en-US" dirty="0">
              <a:solidFill>
                <a:schemeClr val="accent6">
                  <a:lumMod val="50000"/>
                </a:schemeClr>
              </a:solidFill>
              <a:latin typeface="+mn-lt"/>
            </a:endParaRPr>
          </a:p>
          <a:p>
            <a:pPr lvl="1"/>
            <a:r>
              <a:rPr lang="en-US" b="1" dirty="0">
                <a:solidFill>
                  <a:schemeClr val="accent6">
                    <a:lumMod val="50000"/>
                  </a:schemeClr>
                </a:solidFill>
                <a:latin typeface="+mn-lt"/>
              </a:rPr>
              <a:t>Teachers</a:t>
            </a:r>
            <a:r>
              <a:rPr lang="en-US" dirty="0">
                <a:solidFill>
                  <a:schemeClr val="accent6">
                    <a:lumMod val="50000"/>
                  </a:schemeClr>
                </a:solidFill>
                <a:latin typeface="+mn-lt"/>
              </a:rPr>
              <a:t> within </a:t>
            </a:r>
            <a:r>
              <a:rPr lang="en-US" dirty="0" err="1">
                <a:solidFill>
                  <a:schemeClr val="accent6">
                    <a:lumMod val="50000"/>
                  </a:schemeClr>
                </a:solidFill>
                <a:latin typeface="+mn-lt"/>
              </a:rPr>
              <a:t>PowerTeacher</a:t>
            </a:r>
            <a:r>
              <a:rPr lang="en-US" dirty="0">
                <a:solidFill>
                  <a:schemeClr val="accent6">
                    <a:lumMod val="50000"/>
                  </a:schemeClr>
                </a:solidFill>
                <a:latin typeface="+mn-lt"/>
              </a:rPr>
              <a:t> Pro for creating assignments and finalizing Term Grades</a:t>
            </a:r>
          </a:p>
          <a:p>
            <a:pPr lvl="1"/>
            <a:r>
              <a:rPr lang="en-US" b="1" dirty="0">
                <a:solidFill>
                  <a:schemeClr val="accent6">
                    <a:lumMod val="50000"/>
                  </a:schemeClr>
                </a:solidFill>
                <a:latin typeface="+mn-lt"/>
              </a:rPr>
              <a:t>PS Admins </a:t>
            </a:r>
            <a:r>
              <a:rPr lang="en-US" dirty="0">
                <a:solidFill>
                  <a:schemeClr val="accent6">
                    <a:lumMod val="50000"/>
                  </a:schemeClr>
                </a:solidFill>
                <a:latin typeface="+mn-lt"/>
              </a:rPr>
              <a:t>within PowerSchool to store grades using the Permanently Store Grades Function</a:t>
            </a:r>
          </a:p>
          <a:p>
            <a:pPr marL="795847" lvl="1" indent="0">
              <a:buNone/>
            </a:pPr>
            <a:endParaRPr lang="en-US" dirty="0">
              <a:solidFill>
                <a:schemeClr val="accent6">
                  <a:lumMod val="50000"/>
                </a:schemeClr>
              </a:solidFill>
              <a:latin typeface="+mn-lt"/>
            </a:endParaRPr>
          </a:p>
          <a:p>
            <a:r>
              <a:rPr lang="en-US" dirty="0">
                <a:solidFill>
                  <a:schemeClr val="accent6">
                    <a:lumMod val="50000"/>
                  </a:schemeClr>
                </a:solidFill>
                <a:latin typeface="+mn-lt"/>
              </a:rPr>
              <a:t>Final Grade setups are not interchangeable with Year &amp; Terms.  </a:t>
            </a:r>
          </a:p>
          <a:p>
            <a:pPr marL="186262" indent="0">
              <a:buNone/>
            </a:pPr>
            <a:endParaRPr lang="en-US" dirty="0">
              <a:solidFill>
                <a:schemeClr val="accent6">
                  <a:lumMod val="50000"/>
                </a:schemeClr>
              </a:solidFill>
              <a:latin typeface="+mn-lt"/>
            </a:endParaRPr>
          </a:p>
          <a:p>
            <a:pPr lvl="1"/>
            <a:r>
              <a:rPr lang="en-US" dirty="0">
                <a:solidFill>
                  <a:schemeClr val="accent6">
                    <a:lumMod val="50000"/>
                  </a:schemeClr>
                </a:solidFill>
                <a:latin typeface="+mn-lt"/>
              </a:rPr>
              <a:t>Oftentimes the Starting and/or Ending date of each Final Grade Setup term differs from that of your schools Years &amp; Terms.  </a:t>
            </a:r>
          </a:p>
          <a:p>
            <a:pPr lvl="1"/>
            <a:r>
              <a:rPr lang="en-US" dirty="0">
                <a:solidFill>
                  <a:schemeClr val="accent6">
                    <a:lumMod val="50000"/>
                  </a:schemeClr>
                </a:solidFill>
                <a:latin typeface="+mn-lt"/>
              </a:rPr>
              <a:t>Unlike Grading Terms, Years &amp; Terms are Scheduling Terms.</a:t>
            </a:r>
          </a:p>
          <a:p>
            <a:pPr lvl="1"/>
            <a:r>
              <a:rPr lang="en-US" dirty="0">
                <a:solidFill>
                  <a:schemeClr val="accent6">
                    <a:lumMod val="50000"/>
                  </a:schemeClr>
                </a:solidFill>
                <a:latin typeface="+mn-lt"/>
              </a:rPr>
              <a:t>Years &amp; Terms typically follow your schools public school calendar and Final Grade Setup Terms are internal terms for schoolteachers and PS Admins. </a:t>
            </a:r>
          </a:p>
          <a:p>
            <a:pPr marL="795847" lvl="1" indent="0">
              <a:buNone/>
            </a:pPr>
            <a:endParaRPr lang="en-US" dirty="0">
              <a:solidFill>
                <a:schemeClr val="accent6">
                  <a:lumMod val="50000"/>
                </a:schemeClr>
              </a:solidFill>
              <a:latin typeface="+mn-lt"/>
            </a:endParaRPr>
          </a:p>
          <a:p>
            <a:r>
              <a:rPr lang="en-US" dirty="0">
                <a:solidFill>
                  <a:schemeClr val="accent6">
                    <a:lumMod val="50000"/>
                  </a:schemeClr>
                </a:solidFill>
                <a:latin typeface="+mn-lt"/>
              </a:rPr>
              <a:t>Final Grade Setups are required to utilize many grade-based reports and features including but not limited to Term Locks and Warnings, Honor Roll Reports, PowerSchool Report Cards, PSCB Custom Grading Reports, and System Individual Student Grading Reports more.</a:t>
            </a:r>
          </a:p>
          <a:p>
            <a:pPr marL="0" indent="0" algn="just">
              <a:buNone/>
            </a:pPr>
            <a:endParaRPr lang="en-US" sz="1600" dirty="0"/>
          </a:p>
          <a:p>
            <a:pPr marL="0" indent="0">
              <a:buNone/>
            </a:pPr>
            <a:endParaRPr lang="en-US" dirty="0"/>
          </a:p>
        </p:txBody>
      </p:sp>
    </p:spTree>
    <p:extLst>
      <p:ext uri="{BB962C8B-B14F-4D97-AF65-F5344CB8AC3E}">
        <p14:creationId xmlns:p14="http://schemas.microsoft.com/office/powerpoint/2010/main" val="2245066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1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D338B-BA24-48AD-83E5-D8FAC753FB64}"/>
              </a:ext>
            </a:extLst>
          </p:cNvPr>
          <p:cNvSpPr>
            <a:spLocks noGrp="1"/>
          </p:cNvSpPr>
          <p:nvPr>
            <p:ph type="title"/>
          </p:nvPr>
        </p:nvSpPr>
        <p:spPr>
          <a:xfrm>
            <a:off x="201908" y="92616"/>
            <a:ext cx="9775213" cy="750664"/>
          </a:xfrm>
        </p:spPr>
        <p:txBody>
          <a:bodyPr>
            <a:normAutofit/>
          </a:bodyPr>
          <a:lstStyle/>
          <a:p>
            <a:pPr algn="l"/>
            <a:r>
              <a:rPr lang="en-US" b="1" dirty="0"/>
              <a:t>When are Final Grade Setups Established?</a:t>
            </a:r>
          </a:p>
        </p:txBody>
      </p:sp>
      <p:sp>
        <p:nvSpPr>
          <p:cNvPr id="3" name="Content Placeholder 2">
            <a:extLst>
              <a:ext uri="{FF2B5EF4-FFF2-40B4-BE49-F238E27FC236}">
                <a16:creationId xmlns:a16="http://schemas.microsoft.com/office/drawing/2014/main" id="{0C064615-2CCE-448B-8A6F-2E558903FEC5}"/>
              </a:ext>
            </a:extLst>
          </p:cNvPr>
          <p:cNvSpPr>
            <a:spLocks noGrp="1"/>
          </p:cNvSpPr>
          <p:nvPr>
            <p:ph idx="1"/>
          </p:nvPr>
        </p:nvSpPr>
        <p:spPr>
          <a:xfrm>
            <a:off x="315897" y="771563"/>
            <a:ext cx="10934808" cy="5518311"/>
          </a:xfrm>
        </p:spPr>
        <p:txBody>
          <a:bodyPr>
            <a:noAutofit/>
          </a:bodyPr>
          <a:lstStyle/>
          <a:p>
            <a:pPr defTabSz="1402045"/>
            <a:r>
              <a:rPr lang="en-US" dirty="0">
                <a:solidFill>
                  <a:schemeClr val="accent6">
                    <a:lumMod val="50000"/>
                  </a:schemeClr>
                </a:solidFill>
                <a:latin typeface="Roboto" panose="02000000000000000000" pitchFamily="2" charset="0"/>
              </a:rPr>
              <a:t>Final Grade Setups do not roll over as part of the End of Year Process and MUST be created annually.</a:t>
            </a:r>
          </a:p>
          <a:p>
            <a:pPr marL="186262" indent="0" defTabSz="1402045">
              <a:buNone/>
            </a:pPr>
            <a:endParaRPr lang="en-US" dirty="0">
              <a:solidFill>
                <a:schemeClr val="accent6">
                  <a:lumMod val="50000"/>
                </a:schemeClr>
              </a:solidFill>
              <a:latin typeface="Roboto" panose="02000000000000000000" pitchFamily="2" charset="0"/>
            </a:endParaRPr>
          </a:p>
          <a:p>
            <a:pPr defTabSz="1402045"/>
            <a:r>
              <a:rPr lang="en-US" b="0" i="0" dirty="0">
                <a:solidFill>
                  <a:schemeClr val="accent6">
                    <a:lumMod val="50000"/>
                  </a:schemeClr>
                </a:solidFill>
                <a:effectLst/>
                <a:latin typeface="Roboto" panose="02000000000000000000" pitchFamily="2" charset="0"/>
              </a:rPr>
              <a:t>Best Practice is for Final Grade Setups to be established </a:t>
            </a:r>
            <a:r>
              <a:rPr lang="en-US" dirty="0">
                <a:solidFill>
                  <a:schemeClr val="accent6">
                    <a:lumMod val="50000"/>
                  </a:schemeClr>
                </a:solidFill>
                <a:latin typeface="Roboto" panose="02000000000000000000" pitchFamily="2" charset="0"/>
              </a:rPr>
              <a:t>in PowerSchool during the summer before school starts.  </a:t>
            </a:r>
          </a:p>
          <a:p>
            <a:pPr marL="186262" indent="0" defTabSz="1402045">
              <a:buNone/>
            </a:pPr>
            <a:endParaRPr lang="en-US" dirty="0">
              <a:solidFill>
                <a:schemeClr val="accent6">
                  <a:lumMod val="50000"/>
                </a:schemeClr>
              </a:solidFill>
              <a:latin typeface="Roboto" panose="02000000000000000000" pitchFamily="2" charset="0"/>
            </a:endParaRPr>
          </a:p>
          <a:p>
            <a:pPr defTabSz="1402045"/>
            <a:r>
              <a:rPr lang="en-US" dirty="0">
                <a:solidFill>
                  <a:schemeClr val="accent6">
                    <a:lumMod val="50000"/>
                  </a:schemeClr>
                </a:solidFill>
                <a:latin typeface="Roboto" panose="02000000000000000000" pitchFamily="2" charset="0"/>
              </a:rPr>
              <a:t>This allows teachers to, in PowerTeacher Pro, set up Traditional Grade Calculations before school starts which provides an opportunity for the PS Admin to edit the Final Grade Setups when Grading Terms do not properly align.</a:t>
            </a:r>
          </a:p>
          <a:p>
            <a:pPr marL="186262" indent="0" defTabSz="1402045">
              <a:buNone/>
            </a:pPr>
            <a:endParaRPr lang="en-US" dirty="0">
              <a:solidFill>
                <a:schemeClr val="accent6">
                  <a:lumMod val="50000"/>
                </a:schemeClr>
              </a:solidFill>
              <a:latin typeface="Roboto" panose="02000000000000000000" pitchFamily="2" charset="0"/>
            </a:endParaRPr>
          </a:p>
          <a:p>
            <a:pPr defTabSz="1402045"/>
            <a:r>
              <a:rPr lang="en-US" dirty="0">
                <a:solidFill>
                  <a:schemeClr val="accent6">
                    <a:lumMod val="50000"/>
                  </a:schemeClr>
                </a:solidFill>
                <a:latin typeface="Roboto" panose="02000000000000000000" pitchFamily="2" charset="0"/>
              </a:rPr>
              <a:t>Waiting until after school starts to establish Final Grade Setups can cause issues for Teachers in PowerTeacher Pro and the PS Admin when attempting to store final term grades.</a:t>
            </a:r>
          </a:p>
          <a:p>
            <a:pPr marL="186262" indent="0" defTabSz="1402045">
              <a:buNone/>
            </a:pPr>
            <a:endParaRPr lang="en-US" dirty="0">
              <a:solidFill>
                <a:schemeClr val="accent6">
                  <a:lumMod val="50000"/>
                </a:schemeClr>
              </a:solidFill>
              <a:latin typeface="Roboto" panose="02000000000000000000" pitchFamily="2" charset="0"/>
            </a:endParaRPr>
          </a:p>
          <a:p>
            <a:pPr defTabSz="1402045"/>
            <a:r>
              <a:rPr lang="en-US" dirty="0">
                <a:solidFill>
                  <a:schemeClr val="accent6">
                    <a:lumMod val="50000"/>
                  </a:schemeClr>
                </a:solidFill>
                <a:latin typeface="Roboto" panose="02000000000000000000" pitchFamily="2" charset="0"/>
              </a:rPr>
              <a:t>Attempting to correct mistakes by editing established Final Grade Setups after school starts is sometimes not an option and is not recommended.</a:t>
            </a:r>
          </a:p>
          <a:p>
            <a:pPr marL="186262" indent="0" defTabSz="1402045">
              <a:buNone/>
            </a:pPr>
            <a:endParaRPr lang="en-US" dirty="0">
              <a:solidFill>
                <a:schemeClr val="accent6">
                  <a:lumMod val="50000"/>
                </a:schemeClr>
              </a:solidFill>
              <a:latin typeface="Roboto" panose="02000000000000000000" pitchFamily="2" charset="0"/>
            </a:endParaRPr>
          </a:p>
          <a:p>
            <a:pPr defTabSz="1402045"/>
            <a:r>
              <a:rPr lang="en-US" dirty="0">
                <a:solidFill>
                  <a:schemeClr val="accent6">
                    <a:lumMod val="50000"/>
                  </a:schemeClr>
                </a:solidFill>
                <a:latin typeface="Roboto" panose="02000000000000000000" pitchFamily="2" charset="0"/>
              </a:rPr>
              <a:t>Schools with special exam terms needed for courses that require State Mandated EOC Exams (EOC Courses, some Dual Enrollment Courses, and some PLTW courses) must have an Exam Grading Terms that properly aligns otherwise Traditional Grade Calculations cannot be used as intended for accurate grade computations.</a:t>
            </a:r>
          </a:p>
          <a:p>
            <a:pPr marL="0" indent="0" algn="just">
              <a:buNone/>
            </a:pPr>
            <a:endParaRPr lang="en-US" sz="1600" dirty="0"/>
          </a:p>
          <a:p>
            <a:pPr marL="0" indent="0">
              <a:buNone/>
            </a:pPr>
            <a:endParaRPr lang="en-US" dirty="0"/>
          </a:p>
        </p:txBody>
      </p:sp>
    </p:spTree>
    <p:extLst>
      <p:ext uri="{BB962C8B-B14F-4D97-AF65-F5344CB8AC3E}">
        <p14:creationId xmlns:p14="http://schemas.microsoft.com/office/powerpoint/2010/main" val="3000821917"/>
      </p:ext>
    </p:extLst>
  </p:cSld>
  <p:clrMapOvr>
    <a:overrideClrMapping bg1="lt1" tx1="dk1" bg2="dk2"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1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D338B-BA24-48AD-83E5-D8FAC753FB64}"/>
              </a:ext>
            </a:extLst>
          </p:cNvPr>
          <p:cNvSpPr>
            <a:spLocks noGrp="1"/>
          </p:cNvSpPr>
          <p:nvPr>
            <p:ph type="title"/>
          </p:nvPr>
        </p:nvSpPr>
        <p:spPr>
          <a:xfrm>
            <a:off x="201908" y="92616"/>
            <a:ext cx="9775213" cy="750664"/>
          </a:xfrm>
        </p:spPr>
        <p:txBody>
          <a:bodyPr>
            <a:normAutofit/>
          </a:bodyPr>
          <a:lstStyle/>
          <a:p>
            <a:pPr algn="l"/>
            <a:r>
              <a:rPr lang="en-US" b="1" dirty="0"/>
              <a:t>How are Final Grade Setups Determined?</a:t>
            </a:r>
          </a:p>
        </p:txBody>
      </p:sp>
      <p:sp>
        <p:nvSpPr>
          <p:cNvPr id="3" name="Content Placeholder 2">
            <a:extLst>
              <a:ext uri="{FF2B5EF4-FFF2-40B4-BE49-F238E27FC236}">
                <a16:creationId xmlns:a16="http://schemas.microsoft.com/office/drawing/2014/main" id="{0C064615-2CCE-448B-8A6F-2E558903FEC5}"/>
              </a:ext>
            </a:extLst>
          </p:cNvPr>
          <p:cNvSpPr>
            <a:spLocks noGrp="1"/>
          </p:cNvSpPr>
          <p:nvPr>
            <p:ph idx="1"/>
          </p:nvPr>
        </p:nvSpPr>
        <p:spPr>
          <a:xfrm>
            <a:off x="383795" y="1033294"/>
            <a:ext cx="4045592" cy="5852761"/>
          </a:xfrm>
        </p:spPr>
        <p:txBody>
          <a:bodyPr>
            <a:noAutofit/>
          </a:bodyPr>
          <a:lstStyle/>
          <a:p>
            <a:r>
              <a:rPr lang="en-US" sz="1600" dirty="0">
                <a:solidFill>
                  <a:schemeClr val="accent6">
                    <a:lumMod val="50000"/>
                  </a:schemeClr>
                </a:solidFill>
                <a:latin typeface="Roboto" panose="02000000000000000000" pitchFamily="2" charset="0"/>
              </a:rPr>
              <a:t>Before creating Final Grade Setups, determine all Grading Terms that are needed and assign each Term a Begin Date and End Date that result in proper alignment.  </a:t>
            </a:r>
          </a:p>
          <a:p>
            <a:r>
              <a:rPr lang="en-US" sz="1600" dirty="0">
                <a:solidFill>
                  <a:schemeClr val="accent6">
                    <a:lumMod val="50000"/>
                  </a:schemeClr>
                </a:solidFill>
                <a:latin typeface="Roboto" panose="02000000000000000000" pitchFamily="2" charset="0"/>
              </a:rPr>
              <a:t>Elementary Schools and Middle Schools that do no offer EOC courses will have minimal Final Grade Setups.</a:t>
            </a:r>
          </a:p>
          <a:p>
            <a:r>
              <a:rPr lang="en-US" sz="1600" dirty="0">
                <a:solidFill>
                  <a:schemeClr val="accent6">
                    <a:lumMod val="50000"/>
                  </a:schemeClr>
                </a:solidFill>
                <a:latin typeface="Roboto" panose="02000000000000000000" pitchFamily="2" charset="0"/>
              </a:rPr>
              <a:t>Middle Schools that offer EOC courses and High Schools will have a more complex Final Grade Setup.  </a:t>
            </a:r>
          </a:p>
          <a:p>
            <a:r>
              <a:rPr lang="en-US" sz="1600" dirty="0">
                <a:solidFill>
                  <a:schemeClr val="accent6">
                    <a:lumMod val="50000"/>
                  </a:schemeClr>
                </a:solidFill>
                <a:latin typeface="Roboto" panose="02000000000000000000" pitchFamily="2" charset="0"/>
              </a:rPr>
              <a:t>When you proactively think about how the Grading Terms MUST align for Final Grades to properly compute, the process of creating Final Grade Setups is simplified regardless of whether a minimal or complex setup is needed. </a:t>
            </a:r>
          </a:p>
          <a:p>
            <a:r>
              <a:rPr lang="en-US" sz="1600" dirty="0">
                <a:solidFill>
                  <a:schemeClr val="accent6">
                    <a:lumMod val="50000"/>
                  </a:schemeClr>
                </a:solidFill>
                <a:latin typeface="Roboto" panose="02000000000000000000" pitchFamily="2" charset="0"/>
              </a:rPr>
              <a:t>See examples:</a:t>
            </a:r>
          </a:p>
          <a:p>
            <a:endParaRPr lang="en-US" sz="1600" dirty="0">
              <a:solidFill>
                <a:srgbClr val="000C34"/>
              </a:solidFill>
              <a:latin typeface="Roboto" panose="02000000000000000000" pitchFamily="2" charset="0"/>
            </a:endParaRPr>
          </a:p>
          <a:p>
            <a:pPr marL="0" indent="0">
              <a:buNone/>
            </a:pPr>
            <a:endParaRPr lang="en-US" sz="1600" dirty="0"/>
          </a:p>
          <a:p>
            <a:pPr marL="0" indent="0">
              <a:buNone/>
            </a:pPr>
            <a:endParaRPr lang="en-US" dirty="0"/>
          </a:p>
        </p:txBody>
      </p:sp>
      <p:sp>
        <p:nvSpPr>
          <p:cNvPr id="4" name="Content Placeholder 2">
            <a:extLst>
              <a:ext uri="{FF2B5EF4-FFF2-40B4-BE49-F238E27FC236}">
                <a16:creationId xmlns:a16="http://schemas.microsoft.com/office/drawing/2014/main" id="{2499C34A-FA1B-C4BB-80AD-C46FEC2BC7A3}"/>
              </a:ext>
            </a:extLst>
          </p:cNvPr>
          <p:cNvSpPr txBox="1">
            <a:spLocks/>
          </p:cNvSpPr>
          <p:nvPr/>
        </p:nvSpPr>
        <p:spPr>
          <a:xfrm>
            <a:off x="5417033" y="889391"/>
            <a:ext cx="5720095" cy="30453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defTabSz="609585">
              <a:spcBef>
                <a:spcPts val="1333"/>
              </a:spcBef>
              <a:buClr>
                <a:srgbClr val="393231"/>
              </a:buClr>
              <a:buNone/>
            </a:pPr>
            <a:r>
              <a:rPr lang="en-US" sz="1600" b="1" dirty="0">
                <a:solidFill>
                  <a:srgbClr val="000C34"/>
                </a:solidFill>
                <a:latin typeface="Roboto" panose="02000000000000000000" pitchFamily="2" charset="0"/>
                <a:sym typeface="Arial"/>
              </a:rPr>
              <a:t>Elementary and Middle School (No EOC):  Year-long Classes</a:t>
            </a:r>
          </a:p>
          <a:p>
            <a:pPr marL="0" indent="0" algn="just" defTabSz="609585">
              <a:spcBef>
                <a:spcPts val="1333"/>
              </a:spcBef>
              <a:buClr>
                <a:srgbClr val="393231"/>
              </a:buClr>
              <a:buNone/>
            </a:pPr>
            <a:endParaRPr lang="en-US" sz="1600" b="1" dirty="0">
              <a:solidFill>
                <a:srgbClr val="000C34"/>
              </a:solidFill>
              <a:latin typeface="Roboto" panose="02000000000000000000" pitchFamily="2" charset="0"/>
              <a:sym typeface="Arial"/>
            </a:endParaRPr>
          </a:p>
          <a:p>
            <a:pPr marL="0" indent="0" algn="just" defTabSz="609585">
              <a:spcBef>
                <a:spcPts val="1333"/>
              </a:spcBef>
              <a:buClr>
                <a:srgbClr val="393231"/>
              </a:buClr>
              <a:buNone/>
            </a:pPr>
            <a:endParaRPr lang="en-US" sz="1600" dirty="0">
              <a:solidFill>
                <a:srgbClr val="000C34"/>
              </a:solidFill>
              <a:latin typeface="Roboto" panose="02000000000000000000" pitchFamily="2" charset="0"/>
              <a:sym typeface="Arial"/>
            </a:endParaRPr>
          </a:p>
          <a:p>
            <a:pPr marL="0" indent="0" algn="just" defTabSz="609585">
              <a:spcBef>
                <a:spcPts val="1333"/>
              </a:spcBef>
              <a:buClr>
                <a:srgbClr val="393231"/>
              </a:buClr>
              <a:buNone/>
            </a:pPr>
            <a:endParaRPr lang="en-US" sz="1600" dirty="0">
              <a:solidFill>
                <a:srgbClr val="000C34"/>
              </a:solidFill>
              <a:latin typeface="Roboto" panose="02000000000000000000" pitchFamily="2" charset="0"/>
              <a:sym typeface="Arial"/>
            </a:endParaRPr>
          </a:p>
          <a:p>
            <a:pPr marL="457189" indent="-457189" algn="just" defTabSz="609585">
              <a:spcBef>
                <a:spcPts val="1333"/>
              </a:spcBef>
              <a:buClr>
                <a:srgbClr val="393231"/>
              </a:buClr>
            </a:pPr>
            <a:endParaRPr lang="en-US" sz="1600" dirty="0">
              <a:solidFill>
                <a:srgbClr val="000C34"/>
              </a:solidFill>
              <a:latin typeface="Roboto" panose="02000000000000000000" pitchFamily="2" charset="0"/>
              <a:sym typeface="Arial"/>
            </a:endParaRPr>
          </a:p>
          <a:p>
            <a:pPr marL="0" indent="0" algn="just" defTabSz="609585">
              <a:spcBef>
                <a:spcPts val="1333"/>
              </a:spcBef>
              <a:buClr>
                <a:srgbClr val="393231"/>
              </a:buClr>
              <a:buNone/>
            </a:pPr>
            <a:endParaRPr lang="en-US" sz="1600" dirty="0">
              <a:solidFill>
                <a:srgbClr val="393231">
                  <a:lumMod val="75000"/>
                  <a:lumOff val="25000"/>
                </a:srgbClr>
              </a:solidFill>
              <a:latin typeface="Arial"/>
              <a:sym typeface="Arial"/>
            </a:endParaRPr>
          </a:p>
          <a:p>
            <a:pPr marL="0" indent="0" defTabSz="609585">
              <a:spcBef>
                <a:spcPts val="1333"/>
              </a:spcBef>
              <a:buClr>
                <a:srgbClr val="393231"/>
              </a:buClr>
              <a:buNone/>
            </a:pPr>
            <a:endParaRPr lang="en-US" dirty="0">
              <a:solidFill>
                <a:srgbClr val="393231">
                  <a:lumMod val="75000"/>
                  <a:lumOff val="25000"/>
                </a:srgbClr>
              </a:solidFill>
              <a:latin typeface="Arial"/>
              <a:sym typeface="Arial"/>
            </a:endParaRPr>
          </a:p>
        </p:txBody>
      </p:sp>
      <p:graphicFrame>
        <p:nvGraphicFramePr>
          <p:cNvPr id="6" name="Table 6">
            <a:extLst>
              <a:ext uri="{FF2B5EF4-FFF2-40B4-BE49-F238E27FC236}">
                <a16:creationId xmlns:a16="http://schemas.microsoft.com/office/drawing/2014/main" id="{D5F854D4-DD0F-BC1E-E72C-DDF331D5537C}"/>
              </a:ext>
            </a:extLst>
          </p:cNvPr>
          <p:cNvGraphicFramePr>
            <a:graphicFrameLocks noGrp="1"/>
          </p:cNvGraphicFramePr>
          <p:nvPr/>
        </p:nvGraphicFramePr>
        <p:xfrm>
          <a:off x="6420261" y="1255280"/>
          <a:ext cx="3713635" cy="2194560"/>
        </p:xfrm>
        <a:graphic>
          <a:graphicData uri="http://schemas.openxmlformats.org/drawingml/2006/table">
            <a:tbl>
              <a:tblPr firstRow="1" bandRow="1">
                <a:tableStyleId>{9D7B26C5-4107-4FEC-AEDC-1716B250A1EF}</a:tableStyleId>
              </a:tblPr>
              <a:tblGrid>
                <a:gridCol w="522097">
                  <a:extLst>
                    <a:ext uri="{9D8B030D-6E8A-4147-A177-3AD203B41FA5}">
                      <a16:colId xmlns:a16="http://schemas.microsoft.com/office/drawing/2014/main" val="2919643217"/>
                    </a:ext>
                  </a:extLst>
                </a:gridCol>
                <a:gridCol w="510315">
                  <a:extLst>
                    <a:ext uri="{9D8B030D-6E8A-4147-A177-3AD203B41FA5}">
                      <a16:colId xmlns:a16="http://schemas.microsoft.com/office/drawing/2014/main" val="2130601196"/>
                    </a:ext>
                  </a:extLst>
                </a:gridCol>
                <a:gridCol w="557441">
                  <a:extLst>
                    <a:ext uri="{9D8B030D-6E8A-4147-A177-3AD203B41FA5}">
                      <a16:colId xmlns:a16="http://schemas.microsoft.com/office/drawing/2014/main" val="612850817"/>
                    </a:ext>
                  </a:extLst>
                </a:gridCol>
                <a:gridCol w="1061891">
                  <a:extLst>
                    <a:ext uri="{9D8B030D-6E8A-4147-A177-3AD203B41FA5}">
                      <a16:colId xmlns:a16="http://schemas.microsoft.com/office/drawing/2014/main" val="3689748409"/>
                    </a:ext>
                  </a:extLst>
                </a:gridCol>
                <a:gridCol w="1061891">
                  <a:extLst>
                    <a:ext uri="{9D8B030D-6E8A-4147-A177-3AD203B41FA5}">
                      <a16:colId xmlns:a16="http://schemas.microsoft.com/office/drawing/2014/main" val="3279588623"/>
                    </a:ext>
                  </a:extLst>
                </a:gridCol>
              </a:tblGrid>
              <a:tr h="274320">
                <a:tc gridSpan="3">
                  <a:txBody>
                    <a:bodyPr/>
                    <a:lstStyle/>
                    <a:p>
                      <a:pPr algn="ctr"/>
                      <a:r>
                        <a:rPr lang="en-US" sz="1200" dirty="0">
                          <a:latin typeface="Calibri" panose="020F0502020204030204" pitchFamily="34" charset="0"/>
                          <a:cs typeface="Calibri" panose="020F0502020204030204" pitchFamily="34" charset="0"/>
                        </a:rPr>
                        <a:t>Grading Term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Calibri" panose="020F0502020204030204" pitchFamily="34" charset="0"/>
                          <a:cs typeface="Calibri" panose="020F0502020204030204" pitchFamily="34" charset="0"/>
                        </a:rPr>
                        <a:t>Begin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Calibri" panose="020F0502020204030204" pitchFamily="34" charset="0"/>
                          <a:cs typeface="Calibri" panose="020F0502020204030204" pitchFamily="34" charset="0"/>
                        </a:rPr>
                        <a:t>End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1390316"/>
                  </a:ext>
                </a:extLst>
              </a:tr>
              <a:tr h="274320">
                <a:tc>
                  <a:txBody>
                    <a:bodyPr/>
                    <a:lstStyle/>
                    <a:p>
                      <a:r>
                        <a:rPr lang="en-US" sz="1200" dirty="0">
                          <a:latin typeface="Calibri" panose="020F0502020204030204" pitchFamily="34" charset="0"/>
                          <a:cs typeface="Calibri" panose="020F0502020204030204" pitchFamily="34" charset="0"/>
                        </a:rPr>
                        <a:t>F1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Calibri" panose="020F0502020204030204" pitchFamily="34" charset="0"/>
                          <a:cs typeface="Calibri" panose="020F0502020204030204" pitchFamily="34" charset="0"/>
                        </a:rPr>
                        <a:t>8/15/2023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Calibri" panose="020F0502020204030204" pitchFamily="34" charset="0"/>
                          <a:cs typeface="Calibri" panose="020F0502020204030204" pitchFamily="34" charset="0"/>
                        </a:rPr>
                        <a:t>6/1/2024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7341281"/>
                  </a:ext>
                </a:extLst>
              </a:tr>
              <a:tr h="274320">
                <a:tc>
                  <a:txBody>
                    <a:bodyPr/>
                    <a:lstStyle/>
                    <a:p>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Calibri" panose="020F0502020204030204" pitchFamily="34" charset="0"/>
                          <a:cs typeface="Calibri" panose="020F0502020204030204" pitchFamily="34" charset="0"/>
                        </a:rPr>
                        <a:t>S1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Calibri" panose="020F0502020204030204" pitchFamily="34" charset="0"/>
                          <a:cs typeface="Calibri" panose="020F0502020204030204" pitchFamily="34" charset="0"/>
                        </a:rPr>
                        <a:t>8/15/2023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Calibri" panose="020F0502020204030204" pitchFamily="34" charset="0"/>
                          <a:cs typeface="Calibri" panose="020F0502020204030204" pitchFamily="34" charset="0"/>
                        </a:rPr>
                        <a:t>1/15/2024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9192405"/>
                  </a:ext>
                </a:extLst>
              </a:tr>
              <a:tr h="274320">
                <a:tc>
                  <a:txBody>
                    <a:bodyPr/>
                    <a:lstStyle/>
                    <a:p>
                      <a:endParaRPr lang="en-US" sz="1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Calibri" panose="020F0502020204030204" pitchFamily="34" charset="0"/>
                          <a:cs typeface="Calibri" panose="020F0502020204030204" pitchFamily="34" charset="0"/>
                        </a:rPr>
                        <a:t>Q1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Calibri" panose="020F0502020204030204" pitchFamily="34" charset="0"/>
                          <a:cs typeface="Calibri" panose="020F0502020204030204" pitchFamily="34" charset="0"/>
                        </a:rPr>
                        <a:t>8/15/2023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Calibri" panose="020F0502020204030204" pitchFamily="34" charset="0"/>
                          <a:cs typeface="Calibri" panose="020F0502020204030204" pitchFamily="34" charset="0"/>
                        </a:rPr>
                        <a:t>11/1/2023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9647091"/>
                  </a:ext>
                </a:extLst>
              </a:tr>
              <a:tr h="274320">
                <a:tc>
                  <a:txBody>
                    <a:bodyPr/>
                    <a:lstStyle/>
                    <a:p>
                      <a:endParaRPr lang="en-US" sz="1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Calibri" panose="020F0502020204030204" pitchFamily="34" charset="0"/>
                          <a:cs typeface="Calibri" panose="020F0502020204030204" pitchFamily="34" charset="0"/>
                        </a:rPr>
                        <a:t>Q2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Calibri" panose="020F0502020204030204" pitchFamily="34" charset="0"/>
                          <a:cs typeface="Calibri" panose="020F0502020204030204" pitchFamily="34" charset="0"/>
                        </a:rPr>
                        <a:t>11/2/2023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Calibri" panose="020F0502020204030204" pitchFamily="34" charset="0"/>
                          <a:cs typeface="Calibri" panose="020F0502020204030204" pitchFamily="34" charset="0"/>
                        </a:rPr>
                        <a:t>1/15/2024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8179053"/>
                  </a:ext>
                </a:extLst>
              </a:tr>
              <a:tr h="274320">
                <a:tc>
                  <a:txBody>
                    <a:bodyPr/>
                    <a:lstStyle/>
                    <a:p>
                      <a:endParaRPr lang="en-US" sz="1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Calibri" panose="020F0502020204030204" pitchFamily="34" charset="0"/>
                          <a:cs typeface="Calibri" panose="020F0502020204030204" pitchFamily="34" charset="0"/>
                        </a:rPr>
                        <a:t>S2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Calibri" panose="020F0502020204030204" pitchFamily="34" charset="0"/>
                          <a:cs typeface="Calibri" panose="020F0502020204030204" pitchFamily="34" charset="0"/>
                        </a:rPr>
                        <a:t>1/16/2024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Calibri" panose="020F0502020204030204" pitchFamily="34" charset="0"/>
                          <a:cs typeface="Calibri" panose="020F0502020204030204" pitchFamily="34" charset="0"/>
                        </a:rPr>
                        <a:t>6/1/2024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0698632"/>
                  </a:ext>
                </a:extLst>
              </a:tr>
              <a:tr h="274320">
                <a:tc>
                  <a:txBody>
                    <a:bodyPr/>
                    <a:lstStyle/>
                    <a:p>
                      <a:endParaRPr lang="en-US" sz="1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Calibri" panose="020F0502020204030204" pitchFamily="34" charset="0"/>
                          <a:cs typeface="Calibri" panose="020F0502020204030204" pitchFamily="34" charset="0"/>
                        </a:rPr>
                        <a:t>Q3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Calibri" panose="020F0502020204030204" pitchFamily="34" charset="0"/>
                          <a:cs typeface="Calibri" panose="020F0502020204030204" pitchFamily="34" charset="0"/>
                        </a:rPr>
                        <a:t>1/16/2024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Calibri" panose="020F0502020204030204" pitchFamily="34" charset="0"/>
                          <a:cs typeface="Calibri" panose="020F0502020204030204" pitchFamily="34" charset="0"/>
                        </a:rPr>
                        <a:t>3/15/2024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43523"/>
                  </a:ext>
                </a:extLst>
              </a:tr>
              <a:tr h="274320">
                <a:tc>
                  <a:txBody>
                    <a:bodyPr/>
                    <a:lstStyle/>
                    <a:p>
                      <a:endParaRPr lang="en-US" sz="1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Calibri" panose="020F0502020204030204" pitchFamily="34" charset="0"/>
                          <a:cs typeface="Calibri" panose="020F0502020204030204" pitchFamily="34" charset="0"/>
                        </a:rPr>
                        <a:t>Q4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Calibri" panose="020F0502020204030204" pitchFamily="34" charset="0"/>
                          <a:cs typeface="Calibri" panose="020F0502020204030204" pitchFamily="34" charset="0"/>
                        </a:rPr>
                        <a:t>3/16/2024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Calibri" panose="020F0502020204030204" pitchFamily="34" charset="0"/>
                          <a:cs typeface="Calibri" panose="020F0502020204030204" pitchFamily="34" charset="0"/>
                        </a:rPr>
                        <a:t>6/1/2024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712879"/>
                  </a:ext>
                </a:extLst>
              </a:tr>
            </a:tbl>
          </a:graphicData>
        </a:graphic>
      </p:graphicFrame>
      <p:sp>
        <p:nvSpPr>
          <p:cNvPr id="7" name="Content Placeholder 2">
            <a:extLst>
              <a:ext uri="{FF2B5EF4-FFF2-40B4-BE49-F238E27FC236}">
                <a16:creationId xmlns:a16="http://schemas.microsoft.com/office/drawing/2014/main" id="{B3DBB201-2732-F683-356F-076B9DF597F1}"/>
              </a:ext>
            </a:extLst>
          </p:cNvPr>
          <p:cNvSpPr txBox="1">
            <a:spLocks/>
          </p:cNvSpPr>
          <p:nvPr/>
        </p:nvSpPr>
        <p:spPr>
          <a:xfrm>
            <a:off x="5889187" y="3511191"/>
            <a:ext cx="5919019" cy="30454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defTabSz="609585">
              <a:spcBef>
                <a:spcPts val="1333"/>
              </a:spcBef>
              <a:buClr>
                <a:srgbClr val="393231"/>
              </a:buClr>
              <a:buNone/>
            </a:pPr>
            <a:r>
              <a:rPr lang="en-US" sz="1600" b="1" dirty="0">
                <a:solidFill>
                  <a:srgbClr val="000C34"/>
                </a:solidFill>
                <a:latin typeface="Roboto" panose="02000000000000000000" pitchFamily="2" charset="0"/>
                <a:sym typeface="Arial"/>
              </a:rPr>
              <a:t>Middle School &amp; High School (EOC):  Year-long Classes</a:t>
            </a:r>
          </a:p>
          <a:p>
            <a:pPr marL="0" indent="0" algn="just" defTabSz="609585">
              <a:spcBef>
                <a:spcPts val="1333"/>
              </a:spcBef>
              <a:buClr>
                <a:srgbClr val="393231"/>
              </a:buClr>
              <a:buNone/>
            </a:pPr>
            <a:endParaRPr lang="en-US" sz="1600" b="1" dirty="0">
              <a:solidFill>
                <a:srgbClr val="000C34"/>
              </a:solidFill>
              <a:latin typeface="Roboto" panose="02000000000000000000" pitchFamily="2" charset="0"/>
              <a:sym typeface="Arial"/>
            </a:endParaRPr>
          </a:p>
          <a:p>
            <a:pPr marL="0" indent="0" algn="just" defTabSz="609585">
              <a:spcBef>
                <a:spcPts val="1333"/>
              </a:spcBef>
              <a:buClr>
                <a:srgbClr val="393231"/>
              </a:buClr>
              <a:buNone/>
            </a:pPr>
            <a:endParaRPr lang="en-US" sz="1600" dirty="0">
              <a:solidFill>
                <a:srgbClr val="000C34"/>
              </a:solidFill>
              <a:latin typeface="Roboto" panose="02000000000000000000" pitchFamily="2" charset="0"/>
              <a:sym typeface="Arial"/>
            </a:endParaRPr>
          </a:p>
          <a:p>
            <a:pPr marL="0" indent="0" algn="just" defTabSz="609585">
              <a:spcBef>
                <a:spcPts val="1333"/>
              </a:spcBef>
              <a:buClr>
                <a:srgbClr val="393231"/>
              </a:buClr>
              <a:buNone/>
            </a:pPr>
            <a:endParaRPr lang="en-US" sz="1600" dirty="0">
              <a:solidFill>
                <a:srgbClr val="000C34"/>
              </a:solidFill>
              <a:latin typeface="Roboto" panose="02000000000000000000" pitchFamily="2" charset="0"/>
              <a:sym typeface="Arial"/>
            </a:endParaRPr>
          </a:p>
          <a:p>
            <a:pPr marL="457189" indent="-457189" algn="just" defTabSz="609585">
              <a:spcBef>
                <a:spcPts val="1333"/>
              </a:spcBef>
              <a:buClr>
                <a:srgbClr val="393231"/>
              </a:buClr>
            </a:pPr>
            <a:endParaRPr lang="en-US" sz="1600" dirty="0">
              <a:solidFill>
                <a:srgbClr val="000C34"/>
              </a:solidFill>
              <a:latin typeface="Roboto" panose="02000000000000000000" pitchFamily="2" charset="0"/>
              <a:sym typeface="Arial"/>
            </a:endParaRPr>
          </a:p>
          <a:p>
            <a:pPr marL="0" indent="0" algn="just" defTabSz="609585">
              <a:spcBef>
                <a:spcPts val="1333"/>
              </a:spcBef>
              <a:buClr>
                <a:srgbClr val="393231"/>
              </a:buClr>
              <a:buNone/>
            </a:pPr>
            <a:endParaRPr lang="en-US" sz="1600" dirty="0">
              <a:solidFill>
                <a:srgbClr val="393231">
                  <a:lumMod val="75000"/>
                  <a:lumOff val="25000"/>
                </a:srgbClr>
              </a:solidFill>
              <a:latin typeface="Arial"/>
              <a:sym typeface="Arial"/>
            </a:endParaRPr>
          </a:p>
          <a:p>
            <a:pPr marL="0" indent="0" defTabSz="609585">
              <a:spcBef>
                <a:spcPts val="1333"/>
              </a:spcBef>
              <a:buClr>
                <a:srgbClr val="393231"/>
              </a:buClr>
              <a:buNone/>
            </a:pPr>
            <a:endParaRPr lang="en-US" dirty="0">
              <a:solidFill>
                <a:srgbClr val="393231">
                  <a:lumMod val="75000"/>
                  <a:lumOff val="25000"/>
                </a:srgbClr>
              </a:solidFill>
              <a:latin typeface="Arial"/>
              <a:sym typeface="Arial"/>
            </a:endParaRPr>
          </a:p>
        </p:txBody>
      </p:sp>
      <p:graphicFrame>
        <p:nvGraphicFramePr>
          <p:cNvPr id="8" name="Table 6">
            <a:extLst>
              <a:ext uri="{FF2B5EF4-FFF2-40B4-BE49-F238E27FC236}">
                <a16:creationId xmlns:a16="http://schemas.microsoft.com/office/drawing/2014/main" id="{B491EEF2-738B-0A1A-D405-936D2587801A}"/>
              </a:ext>
            </a:extLst>
          </p:cNvPr>
          <p:cNvGraphicFramePr>
            <a:graphicFrameLocks noGrp="1"/>
          </p:cNvGraphicFramePr>
          <p:nvPr/>
        </p:nvGraphicFramePr>
        <p:xfrm>
          <a:off x="6420261" y="3908179"/>
          <a:ext cx="3713635" cy="2880360"/>
        </p:xfrm>
        <a:graphic>
          <a:graphicData uri="http://schemas.openxmlformats.org/drawingml/2006/table">
            <a:tbl>
              <a:tblPr firstRow="1" bandRow="1">
                <a:tableStyleId>{9D7B26C5-4107-4FEC-AEDC-1716B250A1EF}</a:tableStyleId>
              </a:tblPr>
              <a:tblGrid>
                <a:gridCol w="522097">
                  <a:extLst>
                    <a:ext uri="{9D8B030D-6E8A-4147-A177-3AD203B41FA5}">
                      <a16:colId xmlns:a16="http://schemas.microsoft.com/office/drawing/2014/main" val="2919643217"/>
                    </a:ext>
                  </a:extLst>
                </a:gridCol>
                <a:gridCol w="510315">
                  <a:extLst>
                    <a:ext uri="{9D8B030D-6E8A-4147-A177-3AD203B41FA5}">
                      <a16:colId xmlns:a16="http://schemas.microsoft.com/office/drawing/2014/main" val="2130601196"/>
                    </a:ext>
                  </a:extLst>
                </a:gridCol>
                <a:gridCol w="557441">
                  <a:extLst>
                    <a:ext uri="{9D8B030D-6E8A-4147-A177-3AD203B41FA5}">
                      <a16:colId xmlns:a16="http://schemas.microsoft.com/office/drawing/2014/main" val="612850817"/>
                    </a:ext>
                  </a:extLst>
                </a:gridCol>
                <a:gridCol w="1061891">
                  <a:extLst>
                    <a:ext uri="{9D8B030D-6E8A-4147-A177-3AD203B41FA5}">
                      <a16:colId xmlns:a16="http://schemas.microsoft.com/office/drawing/2014/main" val="3689748409"/>
                    </a:ext>
                  </a:extLst>
                </a:gridCol>
                <a:gridCol w="1061891">
                  <a:extLst>
                    <a:ext uri="{9D8B030D-6E8A-4147-A177-3AD203B41FA5}">
                      <a16:colId xmlns:a16="http://schemas.microsoft.com/office/drawing/2014/main" val="3279588623"/>
                    </a:ext>
                  </a:extLst>
                </a:gridCol>
              </a:tblGrid>
              <a:tr h="314960">
                <a:tc gridSpan="3">
                  <a:txBody>
                    <a:bodyPr/>
                    <a:lstStyle/>
                    <a:p>
                      <a:pPr algn="ctr"/>
                      <a:r>
                        <a:rPr lang="en-US" sz="1500" dirty="0">
                          <a:latin typeface="Calibri" panose="020F0502020204030204" pitchFamily="34" charset="0"/>
                          <a:cs typeface="Calibri" panose="020F0502020204030204" pitchFamily="34" charset="0"/>
                        </a:rPr>
                        <a:t>Grading Term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a:latin typeface="Calibri" panose="020F0502020204030204" pitchFamily="34" charset="0"/>
                          <a:cs typeface="Calibri" panose="020F0502020204030204" pitchFamily="34" charset="0"/>
                        </a:rPr>
                        <a:t>Begin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a:latin typeface="Calibri" panose="020F0502020204030204" pitchFamily="34" charset="0"/>
                          <a:cs typeface="Calibri" panose="020F0502020204030204" pitchFamily="34" charset="0"/>
                        </a:rPr>
                        <a:t>End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1390316"/>
                  </a:ext>
                </a:extLst>
              </a:tr>
              <a:tr h="314960">
                <a:tc>
                  <a:txBody>
                    <a:bodyPr/>
                    <a:lstStyle/>
                    <a:p>
                      <a:r>
                        <a:rPr lang="en-US" sz="1500" dirty="0">
                          <a:latin typeface="Calibri" panose="020F0502020204030204" pitchFamily="34" charset="0"/>
                          <a:cs typeface="Calibri" panose="020F0502020204030204" pitchFamily="34" charset="0"/>
                        </a:rPr>
                        <a:t>F1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5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5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8/15/2023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6/1/2024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7341281"/>
                  </a:ext>
                </a:extLst>
              </a:tr>
              <a:tr h="314960">
                <a:tc>
                  <a:txBody>
                    <a:bodyPr/>
                    <a:lstStyle/>
                    <a:p>
                      <a:endParaRPr lang="en-US" sz="15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S1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5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8/15/2023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1/15/2024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9192405"/>
                  </a:ext>
                </a:extLst>
              </a:tr>
              <a:tr h="314960">
                <a:tc>
                  <a:txBody>
                    <a:bodyPr/>
                    <a:lstStyle/>
                    <a:p>
                      <a:endParaRPr lang="en-US" sz="15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5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Q1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8/15/2023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11/1/2023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9647091"/>
                  </a:ext>
                </a:extLst>
              </a:tr>
              <a:tr h="314960">
                <a:tc>
                  <a:txBody>
                    <a:bodyPr/>
                    <a:lstStyle/>
                    <a:p>
                      <a:endParaRPr lang="en-US" sz="15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5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Q2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11/2/2023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1/15/2024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8179053"/>
                  </a:ext>
                </a:extLst>
              </a:tr>
              <a:tr h="314960">
                <a:tc>
                  <a:txBody>
                    <a:bodyPr/>
                    <a:lstStyle/>
                    <a:p>
                      <a:endParaRPr lang="en-US" sz="15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S2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5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1/16/2024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5/30/2024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0698632"/>
                  </a:ext>
                </a:extLst>
              </a:tr>
              <a:tr h="314960">
                <a:tc>
                  <a:txBody>
                    <a:bodyPr/>
                    <a:lstStyle/>
                    <a:p>
                      <a:endParaRPr lang="en-US" sz="15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5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Q3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1/16/2024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3/15/2024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43523"/>
                  </a:ext>
                </a:extLst>
              </a:tr>
              <a:tr h="314960">
                <a:tc>
                  <a:txBody>
                    <a:bodyPr/>
                    <a:lstStyle/>
                    <a:p>
                      <a:endParaRPr lang="en-US" sz="15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5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Q4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3/16/2024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5/28/2024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712879"/>
                  </a:ext>
                </a:extLst>
              </a:tr>
              <a:tr h="314960">
                <a:tc>
                  <a:txBody>
                    <a:bodyPr/>
                    <a:lstStyle/>
                    <a:p>
                      <a:endParaRPr lang="en-US" sz="15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E1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5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5/29/2024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5/31/2024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8943516"/>
                  </a:ext>
                </a:extLst>
              </a:tr>
            </a:tbl>
          </a:graphicData>
        </a:graphic>
      </p:graphicFrame>
    </p:spTree>
    <p:extLst>
      <p:ext uri="{BB962C8B-B14F-4D97-AF65-F5344CB8AC3E}">
        <p14:creationId xmlns:p14="http://schemas.microsoft.com/office/powerpoint/2010/main" val="1131831678"/>
      </p:ext>
    </p:extLst>
  </p:cSld>
  <p:clrMapOvr>
    <a:overrideClrMapping bg1="lt1" tx1="dk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19"/>
        <p:cNvGrpSpPr/>
        <p:nvPr/>
      </p:nvGrpSpPr>
      <p:grpSpPr>
        <a:xfrm>
          <a:off x="0" y="0"/>
          <a:ext cx="0" cy="0"/>
          <a:chOff x="0" y="0"/>
          <a:chExt cx="0" cy="0"/>
        </a:xfrm>
      </p:grpSpPr>
      <p:sp>
        <p:nvSpPr>
          <p:cNvPr id="10" name="AutoShape 2" descr="Gryffindor House – Harry Potter Lexicon">
            <a:extLst>
              <a:ext uri="{FF2B5EF4-FFF2-40B4-BE49-F238E27FC236}">
                <a16:creationId xmlns:a16="http://schemas.microsoft.com/office/drawing/2014/main" id="{E2815BB3-DFEE-D989-2143-00CBFE942DF2}"/>
              </a:ext>
            </a:extLst>
          </p:cNvPr>
          <p:cNvSpPr>
            <a:spLocks noChangeAspect="1" noChangeArrowheads="1"/>
          </p:cNvSpPr>
          <p:nvPr/>
        </p:nvSpPr>
        <p:spPr bwMode="auto">
          <a:xfrm>
            <a:off x="3848101" y="3225799"/>
            <a:ext cx="2451100" cy="2451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pic>
        <p:nvPicPr>
          <p:cNvPr id="3078" name="Picture 6" descr="moot point — The Hogwarts House Matrix">
            <a:extLst>
              <a:ext uri="{FF2B5EF4-FFF2-40B4-BE49-F238E27FC236}">
                <a16:creationId xmlns:a16="http://schemas.microsoft.com/office/drawing/2014/main" id="{19D35098-E7D6-1B0A-F73C-B8B01D405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5525" y="895350"/>
            <a:ext cx="7600951" cy="5067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1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D338B-BA24-48AD-83E5-D8FAC753FB64}"/>
              </a:ext>
            </a:extLst>
          </p:cNvPr>
          <p:cNvSpPr>
            <a:spLocks noGrp="1"/>
          </p:cNvSpPr>
          <p:nvPr>
            <p:ph type="title"/>
          </p:nvPr>
        </p:nvSpPr>
        <p:spPr>
          <a:xfrm>
            <a:off x="201908" y="92616"/>
            <a:ext cx="9775213" cy="750664"/>
          </a:xfrm>
        </p:spPr>
        <p:txBody>
          <a:bodyPr>
            <a:normAutofit/>
          </a:bodyPr>
          <a:lstStyle/>
          <a:p>
            <a:pPr algn="l"/>
            <a:r>
              <a:rPr lang="en-US" b="1" dirty="0"/>
              <a:t>How are Final Grade Setups Determined?</a:t>
            </a:r>
          </a:p>
        </p:txBody>
      </p:sp>
      <p:sp>
        <p:nvSpPr>
          <p:cNvPr id="3" name="Content Placeholder 2">
            <a:extLst>
              <a:ext uri="{FF2B5EF4-FFF2-40B4-BE49-F238E27FC236}">
                <a16:creationId xmlns:a16="http://schemas.microsoft.com/office/drawing/2014/main" id="{0C064615-2CCE-448B-8A6F-2E558903FEC5}"/>
              </a:ext>
            </a:extLst>
          </p:cNvPr>
          <p:cNvSpPr>
            <a:spLocks noGrp="1"/>
          </p:cNvSpPr>
          <p:nvPr>
            <p:ph idx="1"/>
          </p:nvPr>
        </p:nvSpPr>
        <p:spPr>
          <a:xfrm>
            <a:off x="285185" y="1022118"/>
            <a:ext cx="11297216" cy="2150481"/>
          </a:xfrm>
        </p:spPr>
        <p:txBody>
          <a:bodyPr>
            <a:noAutofit/>
          </a:bodyPr>
          <a:lstStyle/>
          <a:p>
            <a:pPr algn="just"/>
            <a:r>
              <a:rPr lang="en-US" sz="1600" dirty="0">
                <a:solidFill>
                  <a:schemeClr val="accent6">
                    <a:lumMod val="50000"/>
                  </a:schemeClr>
                </a:solidFill>
                <a:latin typeface="Roboto" panose="02000000000000000000" pitchFamily="2" charset="0"/>
              </a:rPr>
              <a:t>High Schools on a block 4 x 4 schedule OR block 4 x 4 plus Year-long combo schedule should consider including an Exam Term for both semesters regardless of whether or not EOC courses are included in each Term.  </a:t>
            </a:r>
          </a:p>
          <a:p>
            <a:pPr algn="just"/>
            <a:r>
              <a:rPr lang="en-US" sz="1600" dirty="0">
                <a:solidFill>
                  <a:schemeClr val="accent6">
                    <a:lumMod val="50000"/>
                  </a:schemeClr>
                </a:solidFill>
                <a:latin typeface="Roboto" panose="02000000000000000000" pitchFamily="2" charset="0"/>
              </a:rPr>
              <a:t>Course needs for student schedules can and do often change and it’s better to have the Exam Term available in the even it’s needed, after all. </a:t>
            </a:r>
          </a:p>
          <a:p>
            <a:pPr algn="just"/>
            <a:r>
              <a:rPr lang="en-US" sz="1600" dirty="0">
                <a:solidFill>
                  <a:schemeClr val="accent6">
                    <a:lumMod val="50000"/>
                  </a:schemeClr>
                </a:solidFill>
                <a:latin typeface="Roboto" panose="02000000000000000000" pitchFamily="2" charset="0"/>
              </a:rPr>
              <a:t>See examples for 4 x 4 block only and 4 x 4 block plus Year-Long Combo</a:t>
            </a:r>
          </a:p>
          <a:p>
            <a:pPr marL="0" indent="0" algn="just">
              <a:buNone/>
            </a:pPr>
            <a:endParaRPr lang="en-US" sz="1600" dirty="0"/>
          </a:p>
          <a:p>
            <a:pPr marL="0" indent="0">
              <a:buNone/>
            </a:pPr>
            <a:endParaRPr lang="en-US" dirty="0"/>
          </a:p>
        </p:txBody>
      </p:sp>
      <p:sp>
        <p:nvSpPr>
          <p:cNvPr id="4" name="Content Placeholder 2">
            <a:extLst>
              <a:ext uri="{FF2B5EF4-FFF2-40B4-BE49-F238E27FC236}">
                <a16:creationId xmlns:a16="http://schemas.microsoft.com/office/drawing/2014/main" id="{2499C34A-FA1B-C4BB-80AD-C46FEC2BC7A3}"/>
              </a:ext>
            </a:extLst>
          </p:cNvPr>
          <p:cNvSpPr txBox="1">
            <a:spLocks/>
          </p:cNvSpPr>
          <p:nvPr/>
        </p:nvSpPr>
        <p:spPr>
          <a:xfrm>
            <a:off x="1898831" y="2790952"/>
            <a:ext cx="3011647" cy="30453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defTabSz="609585">
              <a:spcBef>
                <a:spcPts val="1333"/>
              </a:spcBef>
              <a:buClr>
                <a:srgbClr val="393231"/>
              </a:buClr>
              <a:buNone/>
            </a:pPr>
            <a:r>
              <a:rPr lang="en-US" sz="1600" b="1" dirty="0">
                <a:solidFill>
                  <a:srgbClr val="000C34"/>
                </a:solidFill>
                <a:latin typeface="Roboto" panose="02000000000000000000" pitchFamily="2" charset="0"/>
                <a:sym typeface="Arial"/>
              </a:rPr>
              <a:t>High Schools: 4 x 4 Block Only</a:t>
            </a:r>
          </a:p>
          <a:p>
            <a:pPr marL="0" indent="0" algn="just" defTabSz="609585">
              <a:spcBef>
                <a:spcPts val="1333"/>
              </a:spcBef>
              <a:buClr>
                <a:srgbClr val="393231"/>
              </a:buClr>
              <a:buNone/>
            </a:pPr>
            <a:endParaRPr lang="en-US" sz="1600" b="1" dirty="0">
              <a:solidFill>
                <a:srgbClr val="000C34"/>
              </a:solidFill>
              <a:latin typeface="Roboto" panose="02000000000000000000" pitchFamily="2" charset="0"/>
              <a:sym typeface="Arial"/>
            </a:endParaRPr>
          </a:p>
          <a:p>
            <a:pPr marL="0" indent="0" algn="just" defTabSz="609585">
              <a:spcBef>
                <a:spcPts val="1333"/>
              </a:spcBef>
              <a:buClr>
                <a:srgbClr val="393231"/>
              </a:buClr>
              <a:buNone/>
            </a:pPr>
            <a:endParaRPr lang="en-US" sz="1600" dirty="0">
              <a:solidFill>
                <a:srgbClr val="000C34"/>
              </a:solidFill>
              <a:latin typeface="Roboto" panose="02000000000000000000" pitchFamily="2" charset="0"/>
              <a:sym typeface="Arial"/>
            </a:endParaRPr>
          </a:p>
          <a:p>
            <a:pPr marL="0" indent="0" algn="just" defTabSz="609585">
              <a:spcBef>
                <a:spcPts val="1333"/>
              </a:spcBef>
              <a:buClr>
                <a:srgbClr val="393231"/>
              </a:buClr>
              <a:buNone/>
            </a:pPr>
            <a:endParaRPr lang="en-US" sz="1600" dirty="0">
              <a:solidFill>
                <a:srgbClr val="000C34"/>
              </a:solidFill>
              <a:latin typeface="Roboto" panose="02000000000000000000" pitchFamily="2" charset="0"/>
              <a:sym typeface="Arial"/>
            </a:endParaRPr>
          </a:p>
          <a:p>
            <a:pPr marL="457189" indent="-457189" algn="just" defTabSz="609585">
              <a:spcBef>
                <a:spcPts val="1333"/>
              </a:spcBef>
              <a:buClr>
                <a:srgbClr val="393231"/>
              </a:buClr>
            </a:pPr>
            <a:endParaRPr lang="en-US" sz="1600" dirty="0">
              <a:solidFill>
                <a:srgbClr val="000C34"/>
              </a:solidFill>
              <a:latin typeface="Roboto" panose="02000000000000000000" pitchFamily="2" charset="0"/>
              <a:sym typeface="Arial"/>
            </a:endParaRPr>
          </a:p>
          <a:p>
            <a:pPr marL="0" indent="0" algn="just" defTabSz="609585">
              <a:spcBef>
                <a:spcPts val="1333"/>
              </a:spcBef>
              <a:buClr>
                <a:srgbClr val="393231"/>
              </a:buClr>
              <a:buNone/>
            </a:pPr>
            <a:endParaRPr lang="en-US" sz="1600" dirty="0">
              <a:solidFill>
                <a:srgbClr val="393231">
                  <a:lumMod val="75000"/>
                  <a:lumOff val="25000"/>
                </a:srgbClr>
              </a:solidFill>
              <a:latin typeface="Arial"/>
              <a:sym typeface="Arial"/>
            </a:endParaRPr>
          </a:p>
          <a:p>
            <a:pPr marL="0" indent="0" defTabSz="609585">
              <a:spcBef>
                <a:spcPts val="1333"/>
              </a:spcBef>
              <a:buClr>
                <a:srgbClr val="393231"/>
              </a:buClr>
              <a:buNone/>
            </a:pPr>
            <a:endParaRPr lang="en-US" dirty="0">
              <a:solidFill>
                <a:srgbClr val="393231">
                  <a:lumMod val="75000"/>
                  <a:lumOff val="25000"/>
                </a:srgbClr>
              </a:solidFill>
              <a:latin typeface="Arial"/>
              <a:sym typeface="Arial"/>
            </a:endParaRPr>
          </a:p>
        </p:txBody>
      </p:sp>
      <p:sp>
        <p:nvSpPr>
          <p:cNvPr id="7" name="Content Placeholder 2">
            <a:extLst>
              <a:ext uri="{FF2B5EF4-FFF2-40B4-BE49-F238E27FC236}">
                <a16:creationId xmlns:a16="http://schemas.microsoft.com/office/drawing/2014/main" id="{B3DBB201-2732-F683-356F-076B9DF597F1}"/>
              </a:ext>
            </a:extLst>
          </p:cNvPr>
          <p:cNvSpPr txBox="1">
            <a:spLocks/>
          </p:cNvSpPr>
          <p:nvPr/>
        </p:nvSpPr>
        <p:spPr>
          <a:xfrm>
            <a:off x="6144800" y="2790953"/>
            <a:ext cx="5919019" cy="30454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defTabSz="609585">
              <a:spcBef>
                <a:spcPts val="1333"/>
              </a:spcBef>
              <a:buClr>
                <a:srgbClr val="393231"/>
              </a:buClr>
              <a:buNone/>
            </a:pPr>
            <a:r>
              <a:rPr lang="en-US" sz="1600" b="1" dirty="0">
                <a:solidFill>
                  <a:srgbClr val="000C34"/>
                </a:solidFill>
                <a:latin typeface="Roboto" panose="02000000000000000000" pitchFamily="2" charset="0"/>
                <a:sym typeface="Arial"/>
              </a:rPr>
              <a:t>High School (EOC):  4 x 4 Block plus Year-Long Classes</a:t>
            </a:r>
          </a:p>
          <a:p>
            <a:pPr marL="0" indent="0" algn="just" defTabSz="609585">
              <a:spcBef>
                <a:spcPts val="1333"/>
              </a:spcBef>
              <a:buClr>
                <a:srgbClr val="393231"/>
              </a:buClr>
              <a:buNone/>
            </a:pPr>
            <a:endParaRPr lang="en-US" sz="1600" b="1" dirty="0">
              <a:solidFill>
                <a:srgbClr val="000C34"/>
              </a:solidFill>
              <a:latin typeface="Roboto" panose="02000000000000000000" pitchFamily="2" charset="0"/>
              <a:sym typeface="Arial"/>
            </a:endParaRPr>
          </a:p>
          <a:p>
            <a:pPr marL="0" indent="0" algn="just" defTabSz="609585">
              <a:spcBef>
                <a:spcPts val="1333"/>
              </a:spcBef>
              <a:buClr>
                <a:srgbClr val="393231"/>
              </a:buClr>
              <a:buNone/>
            </a:pPr>
            <a:endParaRPr lang="en-US" sz="1600" dirty="0">
              <a:solidFill>
                <a:srgbClr val="000C34"/>
              </a:solidFill>
              <a:latin typeface="Roboto" panose="02000000000000000000" pitchFamily="2" charset="0"/>
              <a:sym typeface="Arial"/>
            </a:endParaRPr>
          </a:p>
          <a:p>
            <a:pPr marL="0" indent="0" algn="just" defTabSz="609585">
              <a:spcBef>
                <a:spcPts val="1333"/>
              </a:spcBef>
              <a:buClr>
                <a:srgbClr val="393231"/>
              </a:buClr>
              <a:buNone/>
            </a:pPr>
            <a:endParaRPr lang="en-US" sz="1600" dirty="0">
              <a:solidFill>
                <a:srgbClr val="000C34"/>
              </a:solidFill>
              <a:latin typeface="Roboto" panose="02000000000000000000" pitchFamily="2" charset="0"/>
              <a:sym typeface="Arial"/>
            </a:endParaRPr>
          </a:p>
          <a:p>
            <a:pPr marL="457189" indent="-457189" algn="just" defTabSz="609585">
              <a:spcBef>
                <a:spcPts val="1333"/>
              </a:spcBef>
              <a:buClr>
                <a:srgbClr val="393231"/>
              </a:buClr>
            </a:pPr>
            <a:endParaRPr lang="en-US" sz="1600" dirty="0">
              <a:solidFill>
                <a:srgbClr val="000C34"/>
              </a:solidFill>
              <a:latin typeface="Roboto" panose="02000000000000000000" pitchFamily="2" charset="0"/>
              <a:sym typeface="Arial"/>
            </a:endParaRPr>
          </a:p>
          <a:p>
            <a:pPr marL="0" indent="0" algn="just" defTabSz="609585">
              <a:spcBef>
                <a:spcPts val="1333"/>
              </a:spcBef>
              <a:buClr>
                <a:srgbClr val="393231"/>
              </a:buClr>
              <a:buNone/>
            </a:pPr>
            <a:endParaRPr lang="en-US" sz="1600" dirty="0">
              <a:solidFill>
                <a:srgbClr val="393231">
                  <a:lumMod val="75000"/>
                  <a:lumOff val="25000"/>
                </a:srgbClr>
              </a:solidFill>
              <a:latin typeface="Arial"/>
              <a:sym typeface="Arial"/>
            </a:endParaRPr>
          </a:p>
          <a:p>
            <a:pPr marL="0" indent="0" defTabSz="609585">
              <a:spcBef>
                <a:spcPts val="1333"/>
              </a:spcBef>
              <a:buClr>
                <a:srgbClr val="393231"/>
              </a:buClr>
              <a:buNone/>
            </a:pPr>
            <a:endParaRPr lang="en-US" dirty="0">
              <a:solidFill>
                <a:srgbClr val="393231">
                  <a:lumMod val="75000"/>
                  <a:lumOff val="25000"/>
                </a:srgbClr>
              </a:solidFill>
              <a:latin typeface="Arial"/>
              <a:sym typeface="Arial"/>
            </a:endParaRPr>
          </a:p>
        </p:txBody>
      </p:sp>
      <p:graphicFrame>
        <p:nvGraphicFramePr>
          <p:cNvPr id="8" name="Table 6">
            <a:extLst>
              <a:ext uri="{FF2B5EF4-FFF2-40B4-BE49-F238E27FC236}">
                <a16:creationId xmlns:a16="http://schemas.microsoft.com/office/drawing/2014/main" id="{B491EEF2-738B-0A1A-D405-936D2587801A}"/>
              </a:ext>
            </a:extLst>
          </p:cNvPr>
          <p:cNvGraphicFramePr>
            <a:graphicFrameLocks noGrp="1"/>
          </p:cNvGraphicFramePr>
          <p:nvPr/>
        </p:nvGraphicFramePr>
        <p:xfrm>
          <a:off x="6930529" y="3095491"/>
          <a:ext cx="3713635" cy="3520440"/>
        </p:xfrm>
        <a:graphic>
          <a:graphicData uri="http://schemas.openxmlformats.org/drawingml/2006/table">
            <a:tbl>
              <a:tblPr firstRow="1" bandRow="1">
                <a:tableStyleId>{9D7B26C5-4107-4FEC-AEDC-1716B250A1EF}</a:tableStyleId>
              </a:tblPr>
              <a:tblGrid>
                <a:gridCol w="522097">
                  <a:extLst>
                    <a:ext uri="{9D8B030D-6E8A-4147-A177-3AD203B41FA5}">
                      <a16:colId xmlns:a16="http://schemas.microsoft.com/office/drawing/2014/main" val="2919643217"/>
                    </a:ext>
                  </a:extLst>
                </a:gridCol>
                <a:gridCol w="510315">
                  <a:extLst>
                    <a:ext uri="{9D8B030D-6E8A-4147-A177-3AD203B41FA5}">
                      <a16:colId xmlns:a16="http://schemas.microsoft.com/office/drawing/2014/main" val="2130601196"/>
                    </a:ext>
                  </a:extLst>
                </a:gridCol>
                <a:gridCol w="557441">
                  <a:extLst>
                    <a:ext uri="{9D8B030D-6E8A-4147-A177-3AD203B41FA5}">
                      <a16:colId xmlns:a16="http://schemas.microsoft.com/office/drawing/2014/main" val="612850817"/>
                    </a:ext>
                  </a:extLst>
                </a:gridCol>
                <a:gridCol w="1061891">
                  <a:extLst>
                    <a:ext uri="{9D8B030D-6E8A-4147-A177-3AD203B41FA5}">
                      <a16:colId xmlns:a16="http://schemas.microsoft.com/office/drawing/2014/main" val="3689748409"/>
                    </a:ext>
                  </a:extLst>
                </a:gridCol>
                <a:gridCol w="1061891">
                  <a:extLst>
                    <a:ext uri="{9D8B030D-6E8A-4147-A177-3AD203B41FA5}">
                      <a16:colId xmlns:a16="http://schemas.microsoft.com/office/drawing/2014/main" val="3279588623"/>
                    </a:ext>
                  </a:extLst>
                </a:gridCol>
              </a:tblGrid>
              <a:tr h="314960">
                <a:tc gridSpan="3">
                  <a:txBody>
                    <a:bodyPr/>
                    <a:lstStyle/>
                    <a:p>
                      <a:pPr algn="ctr"/>
                      <a:r>
                        <a:rPr lang="en-US" sz="1500" dirty="0">
                          <a:latin typeface="Calibri" panose="020F0502020204030204" pitchFamily="34" charset="0"/>
                          <a:cs typeface="Calibri" panose="020F0502020204030204" pitchFamily="34" charset="0"/>
                        </a:rPr>
                        <a:t>Grading Term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a:latin typeface="Calibri" panose="020F0502020204030204" pitchFamily="34" charset="0"/>
                          <a:cs typeface="Calibri" panose="020F0502020204030204" pitchFamily="34" charset="0"/>
                        </a:rPr>
                        <a:t>Begin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a:latin typeface="Calibri" panose="020F0502020204030204" pitchFamily="34" charset="0"/>
                          <a:cs typeface="Calibri" panose="020F0502020204030204" pitchFamily="34" charset="0"/>
                        </a:rPr>
                        <a:t>End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1390316"/>
                  </a:ext>
                </a:extLst>
              </a:tr>
              <a:tr h="314960">
                <a:tc>
                  <a:txBody>
                    <a:bodyPr/>
                    <a:lstStyle/>
                    <a:p>
                      <a:r>
                        <a:rPr lang="en-US" sz="1500" dirty="0">
                          <a:latin typeface="Calibri" panose="020F0502020204030204" pitchFamily="34" charset="0"/>
                          <a:cs typeface="Calibri" panose="020F0502020204030204" pitchFamily="34" charset="0"/>
                        </a:rPr>
                        <a:t>F1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5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5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8/15/2023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6/1/2024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7341281"/>
                  </a:ext>
                </a:extLst>
              </a:tr>
              <a:tr h="314960">
                <a:tc>
                  <a:txBody>
                    <a:bodyPr/>
                    <a:lstStyle/>
                    <a:p>
                      <a:endParaRPr lang="en-US" sz="15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S1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5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8/15/2023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1/15/2024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9192405"/>
                  </a:ext>
                </a:extLst>
              </a:tr>
              <a:tr h="314960">
                <a:tc>
                  <a:txBody>
                    <a:bodyPr/>
                    <a:lstStyle/>
                    <a:p>
                      <a:endParaRPr lang="en-US" sz="15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5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Q1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8/15/2023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11/1/2023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9647091"/>
                  </a:ext>
                </a:extLst>
              </a:tr>
              <a:tr h="314960">
                <a:tc>
                  <a:txBody>
                    <a:bodyPr/>
                    <a:lstStyle/>
                    <a:p>
                      <a:endParaRPr lang="en-US" sz="15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5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Q2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11/2/2023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1/12/2024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8179053"/>
                  </a:ext>
                </a:extLst>
              </a:tr>
              <a:tr h="314960">
                <a:tc>
                  <a:txBody>
                    <a:bodyPr/>
                    <a:lstStyle/>
                    <a:p>
                      <a:endParaRPr lang="en-US" sz="15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5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E1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1/13/2024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1/14/2024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0698632"/>
                  </a:ext>
                </a:extLst>
              </a:tr>
              <a:tr h="314960">
                <a:tc>
                  <a:txBody>
                    <a:bodyPr/>
                    <a:lstStyle/>
                    <a:p>
                      <a:endParaRPr lang="en-US" sz="15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S2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5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1/16/2024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5/29/2024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43523"/>
                  </a:ext>
                </a:extLst>
              </a:tr>
              <a:tr h="314960">
                <a:tc>
                  <a:txBody>
                    <a:bodyPr/>
                    <a:lstStyle/>
                    <a:p>
                      <a:endParaRPr lang="en-US" sz="15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5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Q3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1/16/2024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3/15/2024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712879"/>
                  </a:ext>
                </a:extLst>
              </a:tr>
              <a:tr h="314960">
                <a:tc>
                  <a:txBody>
                    <a:bodyPr/>
                    <a:lstStyle/>
                    <a:p>
                      <a:endParaRPr lang="en-US" sz="15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5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Q4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3/16/2024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5/26/2024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8943516"/>
                  </a:ext>
                </a:extLst>
              </a:tr>
              <a:tr h="314960">
                <a:tc>
                  <a:txBody>
                    <a:bodyPr/>
                    <a:lstStyle/>
                    <a:p>
                      <a:endParaRPr lang="en-US" sz="15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5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5/27/2024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5/28/2024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3641738"/>
                  </a:ext>
                </a:extLst>
              </a:tr>
              <a:tr h="314960">
                <a:tc>
                  <a:txBody>
                    <a:bodyPr/>
                    <a:lstStyle/>
                    <a:p>
                      <a:endParaRPr lang="en-US" sz="15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5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5/30/2024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5/31/2024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9007269"/>
                  </a:ext>
                </a:extLst>
              </a:tr>
            </a:tbl>
          </a:graphicData>
        </a:graphic>
      </p:graphicFrame>
      <p:graphicFrame>
        <p:nvGraphicFramePr>
          <p:cNvPr id="9" name="Table 6">
            <a:extLst>
              <a:ext uri="{FF2B5EF4-FFF2-40B4-BE49-F238E27FC236}">
                <a16:creationId xmlns:a16="http://schemas.microsoft.com/office/drawing/2014/main" id="{70760A28-172E-ADD3-E32D-823BAF5CBD4D}"/>
              </a:ext>
            </a:extLst>
          </p:cNvPr>
          <p:cNvGraphicFramePr>
            <a:graphicFrameLocks noGrp="1"/>
          </p:cNvGraphicFramePr>
          <p:nvPr/>
        </p:nvGraphicFramePr>
        <p:xfrm>
          <a:off x="1547837" y="3249707"/>
          <a:ext cx="3713634" cy="2880360"/>
        </p:xfrm>
        <a:graphic>
          <a:graphicData uri="http://schemas.openxmlformats.org/drawingml/2006/table">
            <a:tbl>
              <a:tblPr firstRow="1" bandRow="1">
                <a:tableStyleId>{9D7B26C5-4107-4FEC-AEDC-1716B250A1EF}</a:tableStyleId>
              </a:tblPr>
              <a:tblGrid>
                <a:gridCol w="522097">
                  <a:extLst>
                    <a:ext uri="{9D8B030D-6E8A-4147-A177-3AD203B41FA5}">
                      <a16:colId xmlns:a16="http://schemas.microsoft.com/office/drawing/2014/main" val="2919643217"/>
                    </a:ext>
                  </a:extLst>
                </a:gridCol>
                <a:gridCol w="1067755">
                  <a:extLst>
                    <a:ext uri="{9D8B030D-6E8A-4147-A177-3AD203B41FA5}">
                      <a16:colId xmlns:a16="http://schemas.microsoft.com/office/drawing/2014/main" val="2130601196"/>
                    </a:ext>
                  </a:extLst>
                </a:gridCol>
                <a:gridCol w="1061891">
                  <a:extLst>
                    <a:ext uri="{9D8B030D-6E8A-4147-A177-3AD203B41FA5}">
                      <a16:colId xmlns:a16="http://schemas.microsoft.com/office/drawing/2014/main" val="3689748409"/>
                    </a:ext>
                  </a:extLst>
                </a:gridCol>
                <a:gridCol w="1061891">
                  <a:extLst>
                    <a:ext uri="{9D8B030D-6E8A-4147-A177-3AD203B41FA5}">
                      <a16:colId xmlns:a16="http://schemas.microsoft.com/office/drawing/2014/main" val="3279588623"/>
                    </a:ext>
                  </a:extLst>
                </a:gridCol>
              </a:tblGrid>
              <a:tr h="314960">
                <a:tc gridSpan="2">
                  <a:txBody>
                    <a:bodyPr/>
                    <a:lstStyle/>
                    <a:p>
                      <a:pPr algn="ctr"/>
                      <a:r>
                        <a:rPr lang="en-US" sz="1500" dirty="0">
                          <a:latin typeface="Calibri" panose="020F0502020204030204" pitchFamily="34" charset="0"/>
                          <a:cs typeface="Calibri" panose="020F0502020204030204" pitchFamily="34" charset="0"/>
                        </a:rPr>
                        <a:t>Grading Term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a:latin typeface="Calibri" panose="020F0502020204030204" pitchFamily="34" charset="0"/>
                          <a:cs typeface="Calibri" panose="020F0502020204030204" pitchFamily="34" charset="0"/>
                        </a:rPr>
                        <a:t>Begin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a:latin typeface="Calibri" panose="020F0502020204030204" pitchFamily="34" charset="0"/>
                          <a:cs typeface="Calibri" panose="020F0502020204030204" pitchFamily="34" charset="0"/>
                        </a:rPr>
                        <a:t>End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1390316"/>
                  </a:ext>
                </a:extLst>
              </a:tr>
              <a:tr h="314960">
                <a:tc gridSpan="2">
                  <a:txBody>
                    <a:bodyPr/>
                    <a:lstStyle/>
                    <a:p>
                      <a:r>
                        <a:rPr lang="en-US" sz="1500" dirty="0">
                          <a:latin typeface="Calibri" panose="020F0502020204030204" pitchFamily="34" charset="0"/>
                          <a:cs typeface="Calibri" panose="020F0502020204030204" pitchFamily="34" charset="0"/>
                        </a:rPr>
                        <a:t>S1/F1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8/15/2023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1/15/2024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7341281"/>
                  </a:ext>
                </a:extLst>
              </a:tr>
              <a:tr h="314960">
                <a:tc>
                  <a:txBody>
                    <a:bodyPr/>
                    <a:lstStyle/>
                    <a:p>
                      <a:endParaRPr lang="en-US" sz="15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Q1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8/15/2023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11/1/2023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9192405"/>
                  </a:ext>
                </a:extLst>
              </a:tr>
              <a:tr h="314960">
                <a:tc>
                  <a:txBody>
                    <a:bodyPr/>
                    <a:lstStyle/>
                    <a:p>
                      <a:endParaRPr lang="en-US" sz="15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Q2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11/2/2023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1/12/2024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9647091"/>
                  </a:ext>
                </a:extLst>
              </a:tr>
              <a:tr h="314960">
                <a:tc>
                  <a:txBody>
                    <a:bodyPr/>
                    <a:lstStyle/>
                    <a:p>
                      <a:endParaRPr lang="en-US" sz="15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E1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1/13/2023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1/14/2024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8179053"/>
                  </a:ext>
                </a:extLst>
              </a:tr>
              <a:tr h="314960">
                <a:tc gridSpan="2">
                  <a:txBody>
                    <a:bodyPr/>
                    <a:lstStyle/>
                    <a:p>
                      <a:r>
                        <a:rPr lang="en-US" sz="1500" dirty="0">
                          <a:latin typeface="Calibri" panose="020F0502020204030204" pitchFamily="34" charset="0"/>
                          <a:cs typeface="Calibri" panose="020F0502020204030204" pitchFamily="34" charset="0"/>
                        </a:rPr>
                        <a:t>S2/F1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4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1/16/2024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6/1/2024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0698632"/>
                  </a:ext>
                </a:extLst>
              </a:tr>
              <a:tr h="314960">
                <a:tc>
                  <a:txBody>
                    <a:bodyPr/>
                    <a:lstStyle/>
                    <a:p>
                      <a:endParaRPr lang="en-US" sz="15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Q3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1/16/2024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3/15/2024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43523"/>
                  </a:ext>
                </a:extLst>
              </a:tr>
              <a:tr h="314960">
                <a:tc>
                  <a:txBody>
                    <a:bodyPr/>
                    <a:lstStyle/>
                    <a:p>
                      <a:endParaRPr lang="en-US" sz="15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Q4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3/16/2024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5/29/2024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712879"/>
                  </a:ext>
                </a:extLst>
              </a:tr>
              <a:tr h="314960">
                <a:tc>
                  <a:txBody>
                    <a:bodyPr/>
                    <a:lstStyle/>
                    <a:p>
                      <a:endParaRPr lang="en-US" sz="15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5/30/2024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alibri" panose="020F0502020204030204" pitchFamily="34" charset="0"/>
                          <a:cs typeface="Calibri" panose="020F0502020204030204" pitchFamily="34" charset="0"/>
                        </a:rPr>
                        <a:t>5/31/2024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8943516"/>
                  </a:ext>
                </a:extLst>
              </a:tr>
            </a:tbl>
          </a:graphicData>
        </a:graphic>
      </p:graphicFrame>
    </p:spTree>
    <p:extLst>
      <p:ext uri="{BB962C8B-B14F-4D97-AF65-F5344CB8AC3E}">
        <p14:creationId xmlns:p14="http://schemas.microsoft.com/office/powerpoint/2010/main" val="2868870822"/>
      </p:ext>
    </p:extLst>
  </p:cSld>
  <p:clrMapOvr>
    <a:overrideClrMapping bg1="lt1" tx1="dk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D338B-BA24-48AD-83E5-D8FAC753FB64}"/>
              </a:ext>
            </a:extLst>
          </p:cNvPr>
          <p:cNvSpPr>
            <a:spLocks noGrp="1"/>
          </p:cNvSpPr>
          <p:nvPr>
            <p:ph type="title"/>
          </p:nvPr>
        </p:nvSpPr>
        <p:spPr>
          <a:xfrm>
            <a:off x="201908" y="92616"/>
            <a:ext cx="9775213" cy="750664"/>
          </a:xfrm>
        </p:spPr>
        <p:txBody>
          <a:bodyPr>
            <a:normAutofit/>
          </a:bodyPr>
          <a:lstStyle/>
          <a:p>
            <a:pPr algn="l"/>
            <a:r>
              <a:rPr lang="en-US" b="1" dirty="0"/>
              <a:t>Where are Final Grade Setups Created?</a:t>
            </a:r>
          </a:p>
        </p:txBody>
      </p:sp>
      <p:sp>
        <p:nvSpPr>
          <p:cNvPr id="3" name="Content Placeholder 2">
            <a:extLst>
              <a:ext uri="{FF2B5EF4-FFF2-40B4-BE49-F238E27FC236}">
                <a16:creationId xmlns:a16="http://schemas.microsoft.com/office/drawing/2014/main" id="{0C064615-2CCE-448B-8A6F-2E558903FEC5}"/>
              </a:ext>
            </a:extLst>
          </p:cNvPr>
          <p:cNvSpPr>
            <a:spLocks noGrp="1"/>
          </p:cNvSpPr>
          <p:nvPr>
            <p:ph idx="1"/>
          </p:nvPr>
        </p:nvSpPr>
        <p:spPr>
          <a:xfrm>
            <a:off x="265216" y="843281"/>
            <a:ext cx="2924789" cy="3183436"/>
          </a:xfrm>
        </p:spPr>
        <p:txBody>
          <a:bodyPr>
            <a:noAutofit/>
          </a:bodyPr>
          <a:lstStyle/>
          <a:p>
            <a:r>
              <a:rPr lang="en-US" sz="1600" i="1" dirty="0">
                <a:solidFill>
                  <a:schemeClr val="accent6">
                    <a:lumMod val="50000"/>
                  </a:schemeClr>
                </a:solidFill>
                <a:latin typeface="Calibri" panose="020F0502020204030204" pitchFamily="34" charset="0"/>
                <a:cs typeface="Calibri" panose="020F0502020204030204" pitchFamily="34" charset="0"/>
              </a:rPr>
              <a:t>PS Start Page &gt; School &gt; Final Grade/Reporting Term Setups </a:t>
            </a:r>
            <a:r>
              <a:rPr lang="en-US" sz="1600" dirty="0">
                <a:solidFill>
                  <a:schemeClr val="accent6">
                    <a:lumMod val="50000"/>
                  </a:schemeClr>
                </a:solidFill>
                <a:latin typeface="Calibri" panose="020F0502020204030204" pitchFamily="34" charset="0"/>
                <a:cs typeface="Calibri" panose="020F0502020204030204" pitchFamily="34" charset="0"/>
              </a:rPr>
              <a:t>(under the </a:t>
            </a:r>
            <a:r>
              <a:rPr lang="en-US" sz="1600" b="1" dirty="0">
                <a:solidFill>
                  <a:schemeClr val="accent6">
                    <a:lumMod val="50000"/>
                  </a:schemeClr>
                </a:solidFill>
                <a:latin typeface="Calibri" panose="020F0502020204030204" pitchFamily="34" charset="0"/>
                <a:cs typeface="Calibri" panose="020F0502020204030204" pitchFamily="34" charset="0"/>
              </a:rPr>
              <a:t>Grading</a:t>
            </a:r>
            <a:r>
              <a:rPr lang="en-US" sz="1600" dirty="0">
                <a:solidFill>
                  <a:schemeClr val="accent6">
                    <a:lumMod val="50000"/>
                  </a:schemeClr>
                </a:solidFill>
                <a:latin typeface="Calibri" panose="020F0502020204030204" pitchFamily="34" charset="0"/>
                <a:cs typeface="Calibri" panose="020F0502020204030204" pitchFamily="34" charset="0"/>
              </a:rPr>
              <a:t> header)</a:t>
            </a:r>
          </a:p>
          <a:p>
            <a:r>
              <a:rPr lang="en-US" sz="1600" dirty="0">
                <a:solidFill>
                  <a:schemeClr val="accent6">
                    <a:lumMod val="50000"/>
                  </a:schemeClr>
                </a:solidFill>
                <a:latin typeface="Calibri" panose="020F0502020204030204" pitchFamily="34" charset="0"/>
                <a:cs typeface="Calibri" panose="020F0502020204030204" pitchFamily="34" charset="0"/>
              </a:rPr>
              <a:t>Schools with no Final Grade Setups created look like the image displaying only the Year Term, the begin and end date for the Year Term, and the word NEW linked in blue.</a:t>
            </a:r>
          </a:p>
          <a:p>
            <a:r>
              <a:rPr lang="en-US" sz="1600" dirty="0">
                <a:solidFill>
                  <a:schemeClr val="accent6">
                    <a:lumMod val="50000"/>
                  </a:schemeClr>
                </a:solidFill>
                <a:latin typeface="Calibri" panose="020F0502020204030204" pitchFamily="34" charset="0"/>
                <a:cs typeface="Calibri" panose="020F0502020204030204" pitchFamily="34" charset="0"/>
              </a:rPr>
              <a:t>The order in which Final Grade Setups are created does not matter (contrary to the order in which Years &amp; Terms are created).</a:t>
            </a:r>
          </a:p>
          <a:p>
            <a:r>
              <a:rPr lang="en-US" sz="1600" dirty="0">
                <a:solidFill>
                  <a:schemeClr val="accent6">
                    <a:lumMod val="50000"/>
                  </a:schemeClr>
                </a:solidFill>
                <a:latin typeface="Calibri" panose="020F0502020204030204" pitchFamily="34" charset="0"/>
                <a:cs typeface="Calibri" panose="020F0502020204030204" pitchFamily="34" charset="0"/>
              </a:rPr>
              <a:t>Final Grading Terms must be created for each Term in which the Grading Term Exists</a:t>
            </a:r>
            <a:r>
              <a:rPr lang="en-US" sz="1600" dirty="0">
                <a:solidFill>
                  <a:srgbClr val="000C34"/>
                </a:solidFill>
                <a:latin typeface="Calibri" panose="020F0502020204030204" pitchFamily="34" charset="0"/>
                <a:cs typeface="Calibri" panose="020F0502020204030204" pitchFamily="34" charset="0"/>
              </a:rPr>
              <a:t>.  </a:t>
            </a:r>
            <a:endParaRPr lang="en-US" sz="1600" dirty="0">
              <a:latin typeface="Calibri" panose="020F0502020204030204" pitchFamily="34" charset="0"/>
              <a:cs typeface="Calibri" panose="020F0502020204030204" pitchFamily="34" charset="0"/>
            </a:endParaRPr>
          </a:p>
          <a:p>
            <a:pPr marL="0" indent="0">
              <a:buNone/>
            </a:pPr>
            <a:endParaRPr lang="en-US" dirty="0"/>
          </a:p>
        </p:txBody>
      </p:sp>
      <p:pic>
        <p:nvPicPr>
          <p:cNvPr id="5" name="Picture 4">
            <a:extLst>
              <a:ext uri="{FF2B5EF4-FFF2-40B4-BE49-F238E27FC236}">
                <a16:creationId xmlns:a16="http://schemas.microsoft.com/office/drawing/2014/main" id="{475EB734-8A5C-7CE9-F4B7-1FE831C0A578}"/>
              </a:ext>
            </a:extLst>
          </p:cNvPr>
          <p:cNvPicPr>
            <a:picLocks noChangeAspect="1"/>
          </p:cNvPicPr>
          <p:nvPr/>
        </p:nvPicPr>
        <p:blipFill>
          <a:blip r:embed="rId3"/>
          <a:stretch>
            <a:fillRect/>
          </a:stretch>
        </p:blipFill>
        <p:spPr>
          <a:xfrm>
            <a:off x="3820507" y="1107536"/>
            <a:ext cx="2076740" cy="838317"/>
          </a:xfrm>
          <a:prstGeom prst="rect">
            <a:avLst/>
          </a:prstGeom>
          <a:ln w="28575">
            <a:solidFill>
              <a:schemeClr val="accent1"/>
            </a:solidFill>
          </a:ln>
        </p:spPr>
      </p:pic>
      <p:pic>
        <p:nvPicPr>
          <p:cNvPr id="10" name="Picture 9">
            <a:extLst>
              <a:ext uri="{FF2B5EF4-FFF2-40B4-BE49-F238E27FC236}">
                <a16:creationId xmlns:a16="http://schemas.microsoft.com/office/drawing/2014/main" id="{9B001FA6-29B8-CB8A-CA46-943FA7730BAE}"/>
              </a:ext>
            </a:extLst>
          </p:cNvPr>
          <p:cNvPicPr>
            <a:picLocks noChangeAspect="1"/>
          </p:cNvPicPr>
          <p:nvPr/>
        </p:nvPicPr>
        <p:blipFill>
          <a:blip r:embed="rId4"/>
          <a:stretch>
            <a:fillRect/>
          </a:stretch>
        </p:blipFill>
        <p:spPr>
          <a:xfrm>
            <a:off x="3688217" y="2514063"/>
            <a:ext cx="2555489" cy="1143949"/>
          </a:xfrm>
          <a:prstGeom prst="rect">
            <a:avLst/>
          </a:prstGeom>
          <a:ln w="28575">
            <a:solidFill>
              <a:schemeClr val="accent1"/>
            </a:solidFill>
          </a:ln>
        </p:spPr>
      </p:pic>
      <p:pic>
        <p:nvPicPr>
          <p:cNvPr id="12" name="Picture 11">
            <a:extLst>
              <a:ext uri="{FF2B5EF4-FFF2-40B4-BE49-F238E27FC236}">
                <a16:creationId xmlns:a16="http://schemas.microsoft.com/office/drawing/2014/main" id="{BF7A44E7-C9C7-D7DA-20B4-E47A3CF9F231}"/>
              </a:ext>
            </a:extLst>
          </p:cNvPr>
          <p:cNvPicPr>
            <a:picLocks noChangeAspect="1"/>
          </p:cNvPicPr>
          <p:nvPr/>
        </p:nvPicPr>
        <p:blipFill>
          <a:blip r:embed="rId5"/>
          <a:stretch>
            <a:fillRect/>
          </a:stretch>
        </p:blipFill>
        <p:spPr>
          <a:xfrm>
            <a:off x="7042593" y="1434390"/>
            <a:ext cx="4114800" cy="2544417"/>
          </a:xfrm>
          <a:prstGeom prst="rect">
            <a:avLst/>
          </a:prstGeom>
          <a:ln w="28575">
            <a:solidFill>
              <a:schemeClr val="accent1"/>
            </a:solidFill>
          </a:ln>
        </p:spPr>
      </p:pic>
      <p:pic>
        <p:nvPicPr>
          <p:cNvPr id="14" name="Picture 13">
            <a:extLst>
              <a:ext uri="{FF2B5EF4-FFF2-40B4-BE49-F238E27FC236}">
                <a16:creationId xmlns:a16="http://schemas.microsoft.com/office/drawing/2014/main" id="{96E6ED50-86F3-3381-2641-4CCC7DAFFAC3}"/>
              </a:ext>
            </a:extLst>
          </p:cNvPr>
          <p:cNvPicPr>
            <a:picLocks noChangeAspect="1"/>
          </p:cNvPicPr>
          <p:nvPr/>
        </p:nvPicPr>
        <p:blipFill>
          <a:blip r:embed="rId6"/>
          <a:stretch>
            <a:fillRect/>
          </a:stretch>
        </p:blipFill>
        <p:spPr>
          <a:xfrm>
            <a:off x="3439907" y="4945717"/>
            <a:ext cx="3299212" cy="1111691"/>
          </a:xfrm>
          <a:prstGeom prst="rect">
            <a:avLst/>
          </a:prstGeom>
          <a:ln w="28575">
            <a:solidFill>
              <a:schemeClr val="accent1"/>
            </a:solidFill>
          </a:ln>
        </p:spPr>
      </p:pic>
      <p:pic>
        <p:nvPicPr>
          <p:cNvPr id="16" name="Picture 15">
            <a:extLst>
              <a:ext uri="{FF2B5EF4-FFF2-40B4-BE49-F238E27FC236}">
                <a16:creationId xmlns:a16="http://schemas.microsoft.com/office/drawing/2014/main" id="{A77FABE2-FCAD-8D15-8C89-EF13E38DB769}"/>
              </a:ext>
            </a:extLst>
          </p:cNvPr>
          <p:cNvPicPr>
            <a:picLocks noChangeAspect="1"/>
          </p:cNvPicPr>
          <p:nvPr/>
        </p:nvPicPr>
        <p:blipFill>
          <a:blip r:embed="rId7"/>
          <a:stretch>
            <a:fillRect/>
          </a:stretch>
        </p:blipFill>
        <p:spPr>
          <a:xfrm>
            <a:off x="7428487" y="4276376"/>
            <a:ext cx="4169664" cy="2450371"/>
          </a:xfrm>
          <a:prstGeom prst="rect">
            <a:avLst/>
          </a:prstGeom>
          <a:ln w="28575">
            <a:solidFill>
              <a:schemeClr val="accent1"/>
            </a:solidFill>
          </a:ln>
        </p:spPr>
      </p:pic>
      <p:sp>
        <p:nvSpPr>
          <p:cNvPr id="17" name="Arrow: Right 16">
            <a:extLst>
              <a:ext uri="{FF2B5EF4-FFF2-40B4-BE49-F238E27FC236}">
                <a16:creationId xmlns:a16="http://schemas.microsoft.com/office/drawing/2014/main" id="{B563FC9A-9779-D057-93FD-8073888572A8}"/>
              </a:ext>
            </a:extLst>
          </p:cNvPr>
          <p:cNvSpPr/>
          <p:nvPr/>
        </p:nvSpPr>
        <p:spPr>
          <a:xfrm>
            <a:off x="6454397" y="2773942"/>
            <a:ext cx="377505" cy="3187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
        <p:nvSpPr>
          <p:cNvPr id="18" name="Arrow: Right 17">
            <a:extLst>
              <a:ext uri="{FF2B5EF4-FFF2-40B4-BE49-F238E27FC236}">
                <a16:creationId xmlns:a16="http://schemas.microsoft.com/office/drawing/2014/main" id="{FBC1CF7C-E54E-849B-780D-04D0BA652D60}"/>
              </a:ext>
            </a:extLst>
          </p:cNvPr>
          <p:cNvSpPr/>
          <p:nvPr/>
        </p:nvSpPr>
        <p:spPr>
          <a:xfrm>
            <a:off x="6895052" y="5342170"/>
            <a:ext cx="377505" cy="3187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Tree>
    <p:extLst>
      <p:ext uri="{BB962C8B-B14F-4D97-AF65-F5344CB8AC3E}">
        <p14:creationId xmlns:p14="http://schemas.microsoft.com/office/powerpoint/2010/main" val="33759866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D338B-BA24-48AD-83E5-D8FAC753FB64}"/>
              </a:ext>
            </a:extLst>
          </p:cNvPr>
          <p:cNvSpPr>
            <a:spLocks noGrp="1"/>
          </p:cNvSpPr>
          <p:nvPr>
            <p:ph type="title"/>
          </p:nvPr>
        </p:nvSpPr>
        <p:spPr>
          <a:xfrm>
            <a:off x="201908" y="92616"/>
            <a:ext cx="9775213" cy="750664"/>
          </a:xfrm>
        </p:spPr>
        <p:txBody>
          <a:bodyPr>
            <a:normAutofit/>
          </a:bodyPr>
          <a:lstStyle/>
          <a:p>
            <a:pPr algn="l"/>
            <a:r>
              <a:rPr lang="en-US" b="1" dirty="0"/>
              <a:t>Where are Final Grade Setups Created?</a:t>
            </a:r>
          </a:p>
        </p:txBody>
      </p:sp>
      <p:sp>
        <p:nvSpPr>
          <p:cNvPr id="3" name="Content Placeholder 2">
            <a:extLst>
              <a:ext uri="{FF2B5EF4-FFF2-40B4-BE49-F238E27FC236}">
                <a16:creationId xmlns:a16="http://schemas.microsoft.com/office/drawing/2014/main" id="{0C064615-2CCE-448B-8A6F-2E558903FEC5}"/>
              </a:ext>
            </a:extLst>
          </p:cNvPr>
          <p:cNvSpPr>
            <a:spLocks noGrp="1"/>
          </p:cNvSpPr>
          <p:nvPr>
            <p:ph idx="1"/>
          </p:nvPr>
        </p:nvSpPr>
        <p:spPr>
          <a:xfrm>
            <a:off x="347938" y="843281"/>
            <a:ext cx="2924789" cy="3183436"/>
          </a:xfrm>
        </p:spPr>
        <p:txBody>
          <a:bodyPr>
            <a:noAutofit/>
          </a:bodyPr>
          <a:lstStyle/>
          <a:p>
            <a:r>
              <a:rPr lang="en-US" sz="1600" i="1" dirty="0">
                <a:solidFill>
                  <a:schemeClr val="accent6">
                    <a:lumMod val="50000"/>
                  </a:schemeClr>
                </a:solidFill>
                <a:latin typeface="Calibri" panose="020F0502020204030204" pitchFamily="34" charset="0"/>
                <a:cs typeface="Calibri" panose="020F0502020204030204" pitchFamily="34" charset="0"/>
              </a:rPr>
              <a:t>PS Start Page &gt; School &gt; Final Grade/Reporting Term Setups </a:t>
            </a:r>
            <a:r>
              <a:rPr lang="en-US" sz="1600" dirty="0">
                <a:solidFill>
                  <a:schemeClr val="accent6">
                    <a:lumMod val="50000"/>
                  </a:schemeClr>
                </a:solidFill>
                <a:latin typeface="Calibri" panose="020F0502020204030204" pitchFamily="34" charset="0"/>
                <a:cs typeface="Calibri" panose="020F0502020204030204" pitchFamily="34" charset="0"/>
              </a:rPr>
              <a:t>(under the </a:t>
            </a:r>
            <a:r>
              <a:rPr lang="en-US" sz="1600" b="1" dirty="0">
                <a:solidFill>
                  <a:schemeClr val="accent6">
                    <a:lumMod val="50000"/>
                  </a:schemeClr>
                </a:solidFill>
                <a:latin typeface="Calibri" panose="020F0502020204030204" pitchFamily="34" charset="0"/>
                <a:cs typeface="Calibri" panose="020F0502020204030204" pitchFamily="34" charset="0"/>
              </a:rPr>
              <a:t>Grading</a:t>
            </a:r>
            <a:r>
              <a:rPr lang="en-US" sz="1600" dirty="0">
                <a:solidFill>
                  <a:schemeClr val="accent6">
                    <a:lumMod val="50000"/>
                  </a:schemeClr>
                </a:solidFill>
                <a:latin typeface="Calibri" panose="020F0502020204030204" pitchFamily="34" charset="0"/>
                <a:cs typeface="Calibri" panose="020F0502020204030204" pitchFamily="34" charset="0"/>
              </a:rPr>
              <a:t> header)</a:t>
            </a:r>
          </a:p>
          <a:p>
            <a:r>
              <a:rPr lang="en-US" sz="1600" dirty="0">
                <a:solidFill>
                  <a:schemeClr val="accent6">
                    <a:lumMod val="50000"/>
                  </a:schemeClr>
                </a:solidFill>
                <a:latin typeface="Calibri" panose="020F0502020204030204" pitchFamily="34" charset="0"/>
                <a:cs typeface="Calibri" panose="020F0502020204030204" pitchFamily="34" charset="0"/>
              </a:rPr>
              <a:t>Schools with no Final Grade Setups created look like the image displaying only the Year Term, the begin and end date for the Year Term, and the word NEW linked in blue.</a:t>
            </a:r>
          </a:p>
          <a:p>
            <a:r>
              <a:rPr lang="en-US" sz="1600" dirty="0">
                <a:solidFill>
                  <a:schemeClr val="accent6">
                    <a:lumMod val="50000"/>
                  </a:schemeClr>
                </a:solidFill>
                <a:latin typeface="Calibri" panose="020F0502020204030204" pitchFamily="34" charset="0"/>
                <a:cs typeface="Calibri" panose="020F0502020204030204" pitchFamily="34" charset="0"/>
              </a:rPr>
              <a:t>The order in which Final Grade Setups are created does not matter (contrary to the order in which Years &amp; Terms are created).</a:t>
            </a:r>
          </a:p>
          <a:p>
            <a:r>
              <a:rPr lang="en-US" sz="1600" dirty="0">
                <a:solidFill>
                  <a:schemeClr val="accent6">
                    <a:lumMod val="50000"/>
                  </a:schemeClr>
                </a:solidFill>
                <a:latin typeface="Calibri" panose="020F0502020204030204" pitchFamily="34" charset="0"/>
                <a:cs typeface="Calibri" panose="020F0502020204030204" pitchFamily="34" charset="0"/>
              </a:rPr>
              <a:t>Final Grading Terms must be created for each Term in which the Grading Term Exists.  </a:t>
            </a:r>
          </a:p>
          <a:p>
            <a:pPr marL="0" indent="0">
              <a:buNone/>
            </a:pPr>
            <a:endParaRPr lang="en-US" dirty="0"/>
          </a:p>
        </p:txBody>
      </p:sp>
      <p:pic>
        <p:nvPicPr>
          <p:cNvPr id="5" name="Picture 4">
            <a:extLst>
              <a:ext uri="{FF2B5EF4-FFF2-40B4-BE49-F238E27FC236}">
                <a16:creationId xmlns:a16="http://schemas.microsoft.com/office/drawing/2014/main" id="{475EB734-8A5C-7CE9-F4B7-1FE831C0A578}"/>
              </a:ext>
            </a:extLst>
          </p:cNvPr>
          <p:cNvPicPr>
            <a:picLocks noChangeAspect="1"/>
          </p:cNvPicPr>
          <p:nvPr/>
        </p:nvPicPr>
        <p:blipFill>
          <a:blip r:embed="rId3"/>
          <a:stretch>
            <a:fillRect/>
          </a:stretch>
        </p:blipFill>
        <p:spPr>
          <a:xfrm>
            <a:off x="3969501" y="1015231"/>
            <a:ext cx="2076740" cy="838317"/>
          </a:xfrm>
          <a:prstGeom prst="rect">
            <a:avLst/>
          </a:prstGeom>
          <a:ln w="28575">
            <a:solidFill>
              <a:schemeClr val="accent1"/>
            </a:solidFill>
          </a:ln>
        </p:spPr>
      </p:pic>
      <p:pic>
        <p:nvPicPr>
          <p:cNvPr id="10" name="Picture 9">
            <a:extLst>
              <a:ext uri="{FF2B5EF4-FFF2-40B4-BE49-F238E27FC236}">
                <a16:creationId xmlns:a16="http://schemas.microsoft.com/office/drawing/2014/main" id="{9B001FA6-29B8-CB8A-CA46-943FA7730BAE}"/>
              </a:ext>
            </a:extLst>
          </p:cNvPr>
          <p:cNvPicPr>
            <a:picLocks noChangeAspect="1"/>
          </p:cNvPicPr>
          <p:nvPr/>
        </p:nvPicPr>
        <p:blipFill>
          <a:blip r:embed="rId4"/>
          <a:stretch>
            <a:fillRect/>
          </a:stretch>
        </p:blipFill>
        <p:spPr>
          <a:xfrm>
            <a:off x="3730125" y="2434998"/>
            <a:ext cx="2555489" cy="1143949"/>
          </a:xfrm>
          <a:prstGeom prst="rect">
            <a:avLst/>
          </a:prstGeom>
          <a:ln w="28575">
            <a:solidFill>
              <a:schemeClr val="accent1"/>
            </a:solidFill>
          </a:ln>
        </p:spPr>
      </p:pic>
      <p:pic>
        <p:nvPicPr>
          <p:cNvPr id="12" name="Picture 11">
            <a:extLst>
              <a:ext uri="{FF2B5EF4-FFF2-40B4-BE49-F238E27FC236}">
                <a16:creationId xmlns:a16="http://schemas.microsoft.com/office/drawing/2014/main" id="{BF7A44E7-C9C7-D7DA-20B4-E47A3CF9F231}"/>
              </a:ext>
            </a:extLst>
          </p:cNvPr>
          <p:cNvPicPr>
            <a:picLocks noChangeAspect="1"/>
          </p:cNvPicPr>
          <p:nvPr/>
        </p:nvPicPr>
        <p:blipFill>
          <a:blip r:embed="rId5"/>
          <a:stretch>
            <a:fillRect/>
          </a:stretch>
        </p:blipFill>
        <p:spPr>
          <a:xfrm>
            <a:off x="7042593" y="1434390"/>
            <a:ext cx="4114800" cy="2544417"/>
          </a:xfrm>
          <a:prstGeom prst="rect">
            <a:avLst/>
          </a:prstGeom>
          <a:ln w="28575">
            <a:solidFill>
              <a:schemeClr val="accent1"/>
            </a:solidFill>
          </a:ln>
        </p:spPr>
      </p:pic>
      <p:pic>
        <p:nvPicPr>
          <p:cNvPr id="14" name="Picture 13">
            <a:extLst>
              <a:ext uri="{FF2B5EF4-FFF2-40B4-BE49-F238E27FC236}">
                <a16:creationId xmlns:a16="http://schemas.microsoft.com/office/drawing/2014/main" id="{96E6ED50-86F3-3381-2641-4CCC7DAFFAC3}"/>
              </a:ext>
            </a:extLst>
          </p:cNvPr>
          <p:cNvPicPr>
            <a:picLocks noChangeAspect="1"/>
          </p:cNvPicPr>
          <p:nvPr/>
        </p:nvPicPr>
        <p:blipFill>
          <a:blip r:embed="rId6"/>
          <a:stretch>
            <a:fillRect/>
          </a:stretch>
        </p:blipFill>
        <p:spPr>
          <a:xfrm>
            <a:off x="3439907" y="4945717"/>
            <a:ext cx="3299212" cy="1111691"/>
          </a:xfrm>
          <a:prstGeom prst="rect">
            <a:avLst/>
          </a:prstGeom>
          <a:ln w="28575">
            <a:solidFill>
              <a:schemeClr val="accent1"/>
            </a:solidFill>
          </a:ln>
        </p:spPr>
      </p:pic>
      <p:pic>
        <p:nvPicPr>
          <p:cNvPr id="16" name="Picture 15">
            <a:extLst>
              <a:ext uri="{FF2B5EF4-FFF2-40B4-BE49-F238E27FC236}">
                <a16:creationId xmlns:a16="http://schemas.microsoft.com/office/drawing/2014/main" id="{A77FABE2-FCAD-8D15-8C89-EF13E38DB769}"/>
              </a:ext>
            </a:extLst>
          </p:cNvPr>
          <p:cNvPicPr>
            <a:picLocks noChangeAspect="1"/>
          </p:cNvPicPr>
          <p:nvPr/>
        </p:nvPicPr>
        <p:blipFill>
          <a:blip r:embed="rId7"/>
          <a:stretch>
            <a:fillRect/>
          </a:stretch>
        </p:blipFill>
        <p:spPr>
          <a:xfrm>
            <a:off x="7428487" y="4276376"/>
            <a:ext cx="4169664" cy="2450371"/>
          </a:xfrm>
          <a:prstGeom prst="rect">
            <a:avLst/>
          </a:prstGeom>
          <a:ln w="28575">
            <a:solidFill>
              <a:schemeClr val="accent1"/>
            </a:solidFill>
          </a:ln>
        </p:spPr>
      </p:pic>
      <p:sp>
        <p:nvSpPr>
          <p:cNvPr id="17" name="Arrow: Right 16">
            <a:extLst>
              <a:ext uri="{FF2B5EF4-FFF2-40B4-BE49-F238E27FC236}">
                <a16:creationId xmlns:a16="http://schemas.microsoft.com/office/drawing/2014/main" id="{B563FC9A-9779-D057-93FD-8073888572A8}"/>
              </a:ext>
            </a:extLst>
          </p:cNvPr>
          <p:cNvSpPr/>
          <p:nvPr/>
        </p:nvSpPr>
        <p:spPr>
          <a:xfrm>
            <a:off x="6469070" y="2773942"/>
            <a:ext cx="377505" cy="3187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
        <p:nvSpPr>
          <p:cNvPr id="18" name="Arrow: Right 17">
            <a:extLst>
              <a:ext uri="{FF2B5EF4-FFF2-40B4-BE49-F238E27FC236}">
                <a16:creationId xmlns:a16="http://schemas.microsoft.com/office/drawing/2014/main" id="{FBC1CF7C-E54E-849B-780D-04D0BA652D60}"/>
              </a:ext>
            </a:extLst>
          </p:cNvPr>
          <p:cNvSpPr/>
          <p:nvPr/>
        </p:nvSpPr>
        <p:spPr>
          <a:xfrm>
            <a:off x="6895052" y="5342170"/>
            <a:ext cx="377505" cy="3187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1EEE6"/>
              </a:solidFill>
              <a:latin typeface="Arial"/>
              <a:sym typeface="Arial"/>
            </a:endParaRPr>
          </a:p>
        </p:txBody>
      </p:sp>
    </p:spTree>
    <p:extLst>
      <p:ext uri="{BB962C8B-B14F-4D97-AF65-F5344CB8AC3E}">
        <p14:creationId xmlns:p14="http://schemas.microsoft.com/office/powerpoint/2010/main" val="13556404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484"/>
        <p:cNvGrpSpPr/>
        <p:nvPr/>
      </p:nvGrpSpPr>
      <p:grpSpPr>
        <a:xfrm>
          <a:off x="0" y="0"/>
          <a:ext cx="0" cy="0"/>
          <a:chOff x="0" y="0"/>
          <a:chExt cx="0" cy="0"/>
        </a:xfrm>
      </p:grpSpPr>
      <p:sp>
        <p:nvSpPr>
          <p:cNvPr id="9486" name="Google Shape;9486;p69"/>
          <p:cNvSpPr txBox="1">
            <a:spLocks noGrp="1"/>
          </p:cNvSpPr>
          <p:nvPr>
            <p:ph type="subTitle" idx="1"/>
          </p:nvPr>
        </p:nvSpPr>
        <p:spPr>
          <a:xfrm>
            <a:off x="3050600" y="4888663"/>
            <a:ext cx="6090800" cy="696000"/>
          </a:xfrm>
          <a:prstGeom prst="rect">
            <a:avLst/>
          </a:prstGeom>
        </p:spPr>
        <p:txBody>
          <a:bodyPr spcFirstLastPara="1" wrap="square" lIns="121900" tIns="121900" rIns="121900" bIns="121900" anchor="ctr" anchorCtr="0">
            <a:noAutofit/>
          </a:bodyPr>
          <a:lstStyle/>
          <a:p>
            <a:pPr marL="0" indent="0"/>
            <a:r>
              <a:rPr lang="en" dirty="0"/>
              <a:t>Questions or Concerns?</a:t>
            </a:r>
            <a:endParaRPr dirty="0"/>
          </a:p>
        </p:txBody>
      </p:sp>
      <p:sp>
        <p:nvSpPr>
          <p:cNvPr id="6" name="Freeform 5"/>
          <p:cNvSpPr>
            <a:spLocks noEditPoints="1"/>
          </p:cNvSpPr>
          <p:nvPr/>
        </p:nvSpPr>
        <p:spPr bwMode="auto">
          <a:xfrm>
            <a:off x="4385734" y="662310"/>
            <a:ext cx="3776133" cy="4131353"/>
          </a:xfrm>
          <a:custGeom>
            <a:avLst/>
            <a:gdLst>
              <a:gd name="T0" fmla="*/ 33 w 325"/>
              <a:gd name="T1" fmla="*/ 348 h 356"/>
              <a:gd name="T2" fmla="*/ 17 w 325"/>
              <a:gd name="T3" fmla="*/ 325 h 356"/>
              <a:gd name="T4" fmla="*/ 15 w 325"/>
              <a:gd name="T5" fmla="*/ 252 h 356"/>
              <a:gd name="T6" fmla="*/ 26 w 325"/>
              <a:gd name="T7" fmla="*/ 201 h 356"/>
              <a:gd name="T8" fmla="*/ 43 w 325"/>
              <a:gd name="T9" fmla="*/ 151 h 356"/>
              <a:gd name="T10" fmla="*/ 104 w 325"/>
              <a:gd name="T11" fmla="*/ 57 h 356"/>
              <a:gd name="T12" fmla="*/ 156 w 325"/>
              <a:gd name="T13" fmla="*/ 6 h 356"/>
              <a:gd name="T14" fmla="*/ 185 w 325"/>
              <a:gd name="T15" fmla="*/ 92 h 356"/>
              <a:gd name="T16" fmla="*/ 226 w 325"/>
              <a:gd name="T17" fmla="*/ 115 h 356"/>
              <a:gd name="T18" fmla="*/ 269 w 325"/>
              <a:gd name="T19" fmla="*/ 167 h 356"/>
              <a:gd name="T20" fmla="*/ 293 w 325"/>
              <a:gd name="T21" fmla="*/ 244 h 356"/>
              <a:gd name="T22" fmla="*/ 277 w 325"/>
              <a:gd name="T23" fmla="*/ 249 h 356"/>
              <a:gd name="T24" fmla="*/ 301 w 325"/>
              <a:gd name="T25" fmla="*/ 289 h 356"/>
              <a:gd name="T26" fmla="*/ 245 w 325"/>
              <a:gd name="T27" fmla="*/ 309 h 356"/>
              <a:gd name="T28" fmla="*/ 246 w 325"/>
              <a:gd name="T29" fmla="*/ 260 h 356"/>
              <a:gd name="T30" fmla="*/ 226 w 325"/>
              <a:gd name="T31" fmla="*/ 200 h 356"/>
              <a:gd name="T32" fmla="*/ 233 w 325"/>
              <a:gd name="T33" fmla="*/ 246 h 356"/>
              <a:gd name="T34" fmla="*/ 239 w 325"/>
              <a:gd name="T35" fmla="*/ 281 h 356"/>
              <a:gd name="T36" fmla="*/ 212 w 325"/>
              <a:gd name="T37" fmla="*/ 267 h 356"/>
              <a:gd name="T38" fmla="*/ 215 w 325"/>
              <a:gd name="T39" fmla="*/ 288 h 356"/>
              <a:gd name="T40" fmla="*/ 254 w 325"/>
              <a:gd name="T41" fmla="*/ 349 h 356"/>
              <a:gd name="T42" fmla="*/ 207 w 325"/>
              <a:gd name="T43" fmla="*/ 316 h 356"/>
              <a:gd name="T44" fmla="*/ 209 w 325"/>
              <a:gd name="T45" fmla="*/ 346 h 356"/>
              <a:gd name="T46" fmla="*/ 162 w 325"/>
              <a:gd name="T47" fmla="*/ 310 h 356"/>
              <a:gd name="T48" fmla="*/ 134 w 325"/>
              <a:gd name="T49" fmla="*/ 249 h 356"/>
              <a:gd name="T50" fmla="*/ 145 w 325"/>
              <a:gd name="T51" fmla="*/ 293 h 356"/>
              <a:gd name="T52" fmla="*/ 119 w 325"/>
              <a:gd name="T53" fmla="*/ 356 h 356"/>
              <a:gd name="T54" fmla="*/ 113 w 325"/>
              <a:gd name="T55" fmla="*/ 277 h 356"/>
              <a:gd name="T56" fmla="*/ 94 w 325"/>
              <a:gd name="T57" fmla="*/ 287 h 356"/>
              <a:gd name="T58" fmla="*/ 70 w 325"/>
              <a:gd name="T59" fmla="*/ 260 h 356"/>
              <a:gd name="T60" fmla="*/ 79 w 325"/>
              <a:gd name="T61" fmla="*/ 327 h 356"/>
              <a:gd name="T62" fmla="*/ 40 w 325"/>
              <a:gd name="T63" fmla="*/ 283 h 356"/>
              <a:gd name="T64" fmla="*/ 59 w 325"/>
              <a:gd name="T65" fmla="*/ 337 h 356"/>
              <a:gd name="T66" fmla="*/ 27 w 325"/>
              <a:gd name="T67" fmla="*/ 303 h 356"/>
              <a:gd name="T68" fmla="*/ 209 w 325"/>
              <a:gd name="T69" fmla="*/ 186 h 356"/>
              <a:gd name="T70" fmla="*/ 217 w 325"/>
              <a:gd name="T71" fmla="*/ 155 h 356"/>
              <a:gd name="T72" fmla="*/ 200 w 325"/>
              <a:gd name="T73" fmla="*/ 131 h 356"/>
              <a:gd name="T74" fmla="*/ 88 w 325"/>
              <a:gd name="T75" fmla="*/ 129 h 356"/>
              <a:gd name="T76" fmla="*/ 85 w 325"/>
              <a:gd name="T77" fmla="*/ 159 h 356"/>
              <a:gd name="T78" fmla="*/ 86 w 325"/>
              <a:gd name="T79" fmla="*/ 173 h 356"/>
              <a:gd name="T80" fmla="*/ 90 w 325"/>
              <a:gd name="T81" fmla="*/ 187 h 356"/>
              <a:gd name="T82" fmla="*/ 101 w 325"/>
              <a:gd name="T83" fmla="*/ 192 h 356"/>
              <a:gd name="T84" fmla="*/ 110 w 325"/>
              <a:gd name="T85" fmla="*/ 188 h 356"/>
              <a:gd name="T86" fmla="*/ 128 w 325"/>
              <a:gd name="T87" fmla="*/ 202 h 356"/>
              <a:gd name="T88" fmla="*/ 88 w 325"/>
              <a:gd name="T89" fmla="*/ 202 h 356"/>
              <a:gd name="T90" fmla="*/ 74 w 325"/>
              <a:gd name="T91" fmla="*/ 219 h 356"/>
              <a:gd name="T92" fmla="*/ 196 w 325"/>
              <a:gd name="T93" fmla="*/ 221 h 356"/>
              <a:gd name="T94" fmla="*/ 209 w 325"/>
              <a:gd name="T95" fmla="*/ 186 h 356"/>
              <a:gd name="T96" fmla="*/ 143 w 325"/>
              <a:gd name="T97" fmla="*/ 49 h 356"/>
              <a:gd name="T98" fmla="*/ 139 w 325"/>
              <a:gd name="T99" fmla="*/ 121 h 356"/>
              <a:gd name="T100" fmla="*/ 152 w 325"/>
              <a:gd name="T101" fmla="*/ 125 h 356"/>
              <a:gd name="T102" fmla="*/ 146 w 325"/>
              <a:gd name="T103" fmla="*/ 49 h 356"/>
              <a:gd name="T104" fmla="*/ 67 w 325"/>
              <a:gd name="T105" fmla="*/ 167 h 356"/>
              <a:gd name="T106" fmla="*/ 78 w 325"/>
              <a:gd name="T107" fmla="*/ 196 h 356"/>
              <a:gd name="T108" fmla="*/ 70 w 325"/>
              <a:gd name="T109" fmla="*/ 166 h 356"/>
              <a:gd name="T110" fmla="*/ 55 w 325"/>
              <a:gd name="T111" fmla="*/ 247 h 356"/>
              <a:gd name="T112" fmla="*/ 236 w 325"/>
              <a:gd name="T113" fmla="*/ 183 h 356"/>
              <a:gd name="T114" fmla="*/ 251 w 325"/>
              <a:gd name="T115" fmla="*/ 214 h 356"/>
              <a:gd name="T116" fmla="*/ 236 w 325"/>
              <a:gd name="T117" fmla="*/ 183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5" h="356">
                <a:moveTo>
                  <a:pt x="24" y="305"/>
                </a:moveTo>
                <a:cubicBezTo>
                  <a:pt x="27" y="319"/>
                  <a:pt x="30" y="333"/>
                  <a:pt x="33" y="348"/>
                </a:cubicBezTo>
                <a:cubicBezTo>
                  <a:pt x="32" y="348"/>
                  <a:pt x="30" y="348"/>
                  <a:pt x="29" y="349"/>
                </a:cubicBezTo>
                <a:cubicBezTo>
                  <a:pt x="25" y="341"/>
                  <a:pt x="21" y="333"/>
                  <a:pt x="17" y="325"/>
                </a:cubicBezTo>
                <a:cubicBezTo>
                  <a:pt x="13" y="316"/>
                  <a:pt x="10" y="306"/>
                  <a:pt x="6" y="297"/>
                </a:cubicBezTo>
                <a:cubicBezTo>
                  <a:pt x="0" y="280"/>
                  <a:pt x="1" y="265"/>
                  <a:pt x="15" y="252"/>
                </a:cubicBezTo>
                <a:cubicBezTo>
                  <a:pt x="26" y="241"/>
                  <a:pt x="35" y="229"/>
                  <a:pt x="20" y="214"/>
                </a:cubicBezTo>
                <a:cubicBezTo>
                  <a:pt x="18" y="213"/>
                  <a:pt x="22" y="203"/>
                  <a:pt x="26" y="201"/>
                </a:cubicBezTo>
                <a:cubicBezTo>
                  <a:pt x="43" y="192"/>
                  <a:pt x="46" y="178"/>
                  <a:pt x="42" y="161"/>
                </a:cubicBezTo>
                <a:cubicBezTo>
                  <a:pt x="41" y="157"/>
                  <a:pt x="41" y="152"/>
                  <a:pt x="43" y="151"/>
                </a:cubicBezTo>
                <a:cubicBezTo>
                  <a:pt x="60" y="139"/>
                  <a:pt x="63" y="115"/>
                  <a:pt x="83" y="105"/>
                </a:cubicBezTo>
                <a:cubicBezTo>
                  <a:pt x="98" y="98"/>
                  <a:pt x="108" y="75"/>
                  <a:pt x="104" y="57"/>
                </a:cubicBezTo>
                <a:cubicBezTo>
                  <a:pt x="101" y="40"/>
                  <a:pt x="102" y="25"/>
                  <a:pt x="115" y="13"/>
                </a:cubicBezTo>
                <a:cubicBezTo>
                  <a:pt x="126" y="3"/>
                  <a:pt x="143" y="0"/>
                  <a:pt x="156" y="6"/>
                </a:cubicBezTo>
                <a:cubicBezTo>
                  <a:pt x="170" y="12"/>
                  <a:pt x="176" y="22"/>
                  <a:pt x="172" y="40"/>
                </a:cubicBezTo>
                <a:cubicBezTo>
                  <a:pt x="168" y="60"/>
                  <a:pt x="175" y="76"/>
                  <a:pt x="185" y="92"/>
                </a:cubicBezTo>
                <a:cubicBezTo>
                  <a:pt x="189" y="97"/>
                  <a:pt x="198" y="99"/>
                  <a:pt x="205" y="100"/>
                </a:cubicBezTo>
                <a:cubicBezTo>
                  <a:pt x="215" y="102"/>
                  <a:pt x="222" y="104"/>
                  <a:pt x="226" y="115"/>
                </a:cubicBezTo>
                <a:cubicBezTo>
                  <a:pt x="232" y="131"/>
                  <a:pt x="243" y="144"/>
                  <a:pt x="253" y="158"/>
                </a:cubicBezTo>
                <a:cubicBezTo>
                  <a:pt x="256" y="162"/>
                  <a:pt x="263" y="164"/>
                  <a:pt x="269" y="167"/>
                </a:cubicBezTo>
                <a:cubicBezTo>
                  <a:pt x="282" y="175"/>
                  <a:pt x="296" y="181"/>
                  <a:pt x="307" y="190"/>
                </a:cubicBezTo>
                <a:cubicBezTo>
                  <a:pt x="325" y="206"/>
                  <a:pt x="318" y="238"/>
                  <a:pt x="293" y="244"/>
                </a:cubicBezTo>
                <a:cubicBezTo>
                  <a:pt x="305" y="230"/>
                  <a:pt x="314" y="216"/>
                  <a:pt x="293" y="205"/>
                </a:cubicBezTo>
                <a:cubicBezTo>
                  <a:pt x="287" y="220"/>
                  <a:pt x="280" y="234"/>
                  <a:pt x="277" y="249"/>
                </a:cubicBezTo>
                <a:cubicBezTo>
                  <a:pt x="274" y="268"/>
                  <a:pt x="294" y="273"/>
                  <a:pt x="304" y="285"/>
                </a:cubicBezTo>
                <a:cubicBezTo>
                  <a:pt x="303" y="286"/>
                  <a:pt x="302" y="287"/>
                  <a:pt x="301" y="289"/>
                </a:cubicBezTo>
                <a:cubicBezTo>
                  <a:pt x="291" y="285"/>
                  <a:pt x="281" y="280"/>
                  <a:pt x="271" y="276"/>
                </a:cubicBezTo>
                <a:cubicBezTo>
                  <a:pt x="272" y="293"/>
                  <a:pt x="260" y="301"/>
                  <a:pt x="245" y="309"/>
                </a:cubicBezTo>
                <a:cubicBezTo>
                  <a:pt x="245" y="307"/>
                  <a:pt x="245" y="305"/>
                  <a:pt x="246" y="303"/>
                </a:cubicBezTo>
                <a:cubicBezTo>
                  <a:pt x="256" y="288"/>
                  <a:pt x="255" y="275"/>
                  <a:pt x="246" y="260"/>
                </a:cubicBezTo>
                <a:cubicBezTo>
                  <a:pt x="240" y="250"/>
                  <a:pt x="241" y="235"/>
                  <a:pt x="240" y="223"/>
                </a:cubicBezTo>
                <a:cubicBezTo>
                  <a:pt x="239" y="213"/>
                  <a:pt x="237" y="205"/>
                  <a:pt x="226" y="200"/>
                </a:cubicBezTo>
                <a:cubicBezTo>
                  <a:pt x="225" y="216"/>
                  <a:pt x="218" y="232"/>
                  <a:pt x="238" y="244"/>
                </a:cubicBezTo>
                <a:cubicBezTo>
                  <a:pt x="236" y="245"/>
                  <a:pt x="235" y="245"/>
                  <a:pt x="233" y="246"/>
                </a:cubicBezTo>
                <a:cubicBezTo>
                  <a:pt x="229" y="244"/>
                  <a:pt x="224" y="242"/>
                  <a:pt x="218" y="239"/>
                </a:cubicBezTo>
                <a:cubicBezTo>
                  <a:pt x="225" y="255"/>
                  <a:pt x="244" y="262"/>
                  <a:pt x="239" y="281"/>
                </a:cubicBezTo>
                <a:cubicBezTo>
                  <a:pt x="238" y="285"/>
                  <a:pt x="236" y="288"/>
                  <a:pt x="235" y="290"/>
                </a:cubicBezTo>
                <a:cubicBezTo>
                  <a:pt x="227" y="282"/>
                  <a:pt x="219" y="274"/>
                  <a:pt x="212" y="267"/>
                </a:cubicBezTo>
                <a:cubicBezTo>
                  <a:pt x="210" y="268"/>
                  <a:pt x="208" y="269"/>
                  <a:pt x="206" y="270"/>
                </a:cubicBezTo>
                <a:cubicBezTo>
                  <a:pt x="209" y="276"/>
                  <a:pt x="211" y="283"/>
                  <a:pt x="215" y="288"/>
                </a:cubicBezTo>
                <a:cubicBezTo>
                  <a:pt x="222" y="296"/>
                  <a:pt x="231" y="302"/>
                  <a:pt x="238" y="309"/>
                </a:cubicBezTo>
                <a:cubicBezTo>
                  <a:pt x="250" y="320"/>
                  <a:pt x="253" y="334"/>
                  <a:pt x="254" y="349"/>
                </a:cubicBezTo>
                <a:cubicBezTo>
                  <a:pt x="252" y="350"/>
                  <a:pt x="251" y="350"/>
                  <a:pt x="250" y="350"/>
                </a:cubicBezTo>
                <a:cubicBezTo>
                  <a:pt x="241" y="332"/>
                  <a:pt x="226" y="321"/>
                  <a:pt x="207" y="316"/>
                </a:cubicBezTo>
                <a:cubicBezTo>
                  <a:pt x="201" y="314"/>
                  <a:pt x="196" y="308"/>
                  <a:pt x="189" y="303"/>
                </a:cubicBezTo>
                <a:cubicBezTo>
                  <a:pt x="188" y="322"/>
                  <a:pt x="202" y="332"/>
                  <a:pt x="209" y="346"/>
                </a:cubicBezTo>
                <a:cubicBezTo>
                  <a:pt x="184" y="338"/>
                  <a:pt x="176" y="316"/>
                  <a:pt x="165" y="294"/>
                </a:cubicBezTo>
                <a:cubicBezTo>
                  <a:pt x="164" y="301"/>
                  <a:pt x="163" y="305"/>
                  <a:pt x="162" y="310"/>
                </a:cubicBezTo>
                <a:cubicBezTo>
                  <a:pt x="161" y="310"/>
                  <a:pt x="160" y="311"/>
                  <a:pt x="159" y="311"/>
                </a:cubicBezTo>
                <a:cubicBezTo>
                  <a:pt x="152" y="290"/>
                  <a:pt x="152" y="266"/>
                  <a:pt x="134" y="249"/>
                </a:cubicBezTo>
                <a:cubicBezTo>
                  <a:pt x="133" y="251"/>
                  <a:pt x="132" y="253"/>
                  <a:pt x="132" y="253"/>
                </a:cubicBezTo>
                <a:cubicBezTo>
                  <a:pt x="143" y="264"/>
                  <a:pt x="141" y="280"/>
                  <a:pt x="145" y="293"/>
                </a:cubicBezTo>
                <a:cubicBezTo>
                  <a:pt x="150" y="311"/>
                  <a:pt x="143" y="326"/>
                  <a:pt x="130" y="339"/>
                </a:cubicBezTo>
                <a:cubicBezTo>
                  <a:pt x="125" y="344"/>
                  <a:pt x="123" y="350"/>
                  <a:pt x="119" y="356"/>
                </a:cubicBezTo>
                <a:cubicBezTo>
                  <a:pt x="111" y="351"/>
                  <a:pt x="109" y="344"/>
                  <a:pt x="116" y="338"/>
                </a:cubicBezTo>
                <a:cubicBezTo>
                  <a:pt x="138" y="319"/>
                  <a:pt x="137" y="295"/>
                  <a:pt x="113" y="277"/>
                </a:cubicBezTo>
                <a:cubicBezTo>
                  <a:pt x="106" y="271"/>
                  <a:pt x="98" y="267"/>
                  <a:pt x="90" y="261"/>
                </a:cubicBezTo>
                <a:cubicBezTo>
                  <a:pt x="84" y="271"/>
                  <a:pt x="88" y="279"/>
                  <a:pt x="94" y="287"/>
                </a:cubicBezTo>
                <a:cubicBezTo>
                  <a:pt x="101" y="298"/>
                  <a:pt x="104" y="309"/>
                  <a:pt x="98" y="323"/>
                </a:cubicBezTo>
                <a:cubicBezTo>
                  <a:pt x="89" y="302"/>
                  <a:pt x="79" y="282"/>
                  <a:pt x="70" y="260"/>
                </a:cubicBezTo>
                <a:cubicBezTo>
                  <a:pt x="51" y="275"/>
                  <a:pt x="51" y="287"/>
                  <a:pt x="64" y="302"/>
                </a:cubicBezTo>
                <a:cubicBezTo>
                  <a:pt x="70" y="309"/>
                  <a:pt x="74" y="319"/>
                  <a:pt x="79" y="327"/>
                </a:cubicBezTo>
                <a:cubicBezTo>
                  <a:pt x="77" y="328"/>
                  <a:pt x="76" y="329"/>
                  <a:pt x="74" y="330"/>
                </a:cubicBezTo>
                <a:cubicBezTo>
                  <a:pt x="63" y="314"/>
                  <a:pt x="51" y="298"/>
                  <a:pt x="40" y="283"/>
                </a:cubicBezTo>
                <a:cubicBezTo>
                  <a:pt x="36" y="287"/>
                  <a:pt x="36" y="287"/>
                  <a:pt x="45" y="309"/>
                </a:cubicBezTo>
                <a:cubicBezTo>
                  <a:pt x="48" y="319"/>
                  <a:pt x="54" y="328"/>
                  <a:pt x="59" y="337"/>
                </a:cubicBezTo>
                <a:cubicBezTo>
                  <a:pt x="58" y="338"/>
                  <a:pt x="57" y="339"/>
                  <a:pt x="56" y="340"/>
                </a:cubicBezTo>
                <a:cubicBezTo>
                  <a:pt x="47" y="328"/>
                  <a:pt x="37" y="316"/>
                  <a:pt x="27" y="303"/>
                </a:cubicBezTo>
                <a:cubicBezTo>
                  <a:pt x="26" y="304"/>
                  <a:pt x="25" y="304"/>
                  <a:pt x="24" y="305"/>
                </a:cubicBezTo>
                <a:close/>
                <a:moveTo>
                  <a:pt x="209" y="186"/>
                </a:moveTo>
                <a:cubicBezTo>
                  <a:pt x="207" y="173"/>
                  <a:pt x="206" y="163"/>
                  <a:pt x="204" y="151"/>
                </a:cubicBezTo>
                <a:cubicBezTo>
                  <a:pt x="210" y="153"/>
                  <a:pt x="213" y="154"/>
                  <a:pt x="217" y="155"/>
                </a:cubicBezTo>
                <a:cubicBezTo>
                  <a:pt x="215" y="150"/>
                  <a:pt x="212" y="146"/>
                  <a:pt x="213" y="144"/>
                </a:cubicBezTo>
                <a:cubicBezTo>
                  <a:pt x="217" y="130"/>
                  <a:pt x="210" y="131"/>
                  <a:pt x="200" y="131"/>
                </a:cubicBezTo>
                <a:cubicBezTo>
                  <a:pt x="177" y="132"/>
                  <a:pt x="154" y="132"/>
                  <a:pt x="131" y="132"/>
                </a:cubicBezTo>
                <a:cubicBezTo>
                  <a:pt x="117" y="132"/>
                  <a:pt x="102" y="130"/>
                  <a:pt x="88" y="129"/>
                </a:cubicBezTo>
                <a:cubicBezTo>
                  <a:pt x="82" y="129"/>
                  <a:pt x="74" y="138"/>
                  <a:pt x="77" y="143"/>
                </a:cubicBezTo>
                <a:cubicBezTo>
                  <a:pt x="79" y="148"/>
                  <a:pt x="82" y="153"/>
                  <a:pt x="85" y="159"/>
                </a:cubicBezTo>
                <a:cubicBezTo>
                  <a:pt x="86" y="159"/>
                  <a:pt x="90" y="158"/>
                  <a:pt x="96" y="158"/>
                </a:cubicBezTo>
                <a:cubicBezTo>
                  <a:pt x="92" y="164"/>
                  <a:pt x="89" y="169"/>
                  <a:pt x="86" y="173"/>
                </a:cubicBezTo>
                <a:cubicBezTo>
                  <a:pt x="91" y="174"/>
                  <a:pt x="95" y="175"/>
                  <a:pt x="103" y="176"/>
                </a:cubicBezTo>
                <a:cubicBezTo>
                  <a:pt x="96" y="181"/>
                  <a:pt x="92" y="185"/>
                  <a:pt x="90" y="187"/>
                </a:cubicBezTo>
                <a:cubicBezTo>
                  <a:pt x="92" y="193"/>
                  <a:pt x="94" y="198"/>
                  <a:pt x="97" y="204"/>
                </a:cubicBezTo>
                <a:cubicBezTo>
                  <a:pt x="99" y="200"/>
                  <a:pt x="100" y="197"/>
                  <a:pt x="101" y="192"/>
                </a:cubicBezTo>
                <a:cubicBezTo>
                  <a:pt x="104" y="197"/>
                  <a:pt x="107" y="201"/>
                  <a:pt x="109" y="205"/>
                </a:cubicBezTo>
                <a:cubicBezTo>
                  <a:pt x="110" y="199"/>
                  <a:pt x="110" y="193"/>
                  <a:pt x="110" y="188"/>
                </a:cubicBezTo>
                <a:cubicBezTo>
                  <a:pt x="112" y="187"/>
                  <a:pt x="113" y="187"/>
                  <a:pt x="114" y="186"/>
                </a:cubicBezTo>
                <a:cubicBezTo>
                  <a:pt x="119" y="191"/>
                  <a:pt x="123" y="197"/>
                  <a:pt x="128" y="202"/>
                </a:cubicBezTo>
                <a:cubicBezTo>
                  <a:pt x="115" y="206"/>
                  <a:pt x="105" y="211"/>
                  <a:pt x="93" y="215"/>
                </a:cubicBezTo>
                <a:cubicBezTo>
                  <a:pt x="92" y="211"/>
                  <a:pt x="90" y="207"/>
                  <a:pt x="88" y="202"/>
                </a:cubicBezTo>
                <a:cubicBezTo>
                  <a:pt x="86" y="201"/>
                  <a:pt x="85" y="201"/>
                  <a:pt x="84" y="200"/>
                </a:cubicBezTo>
                <a:cubicBezTo>
                  <a:pt x="81" y="206"/>
                  <a:pt x="78" y="211"/>
                  <a:pt x="74" y="219"/>
                </a:cubicBezTo>
                <a:cubicBezTo>
                  <a:pt x="87" y="221"/>
                  <a:pt x="96" y="225"/>
                  <a:pt x="106" y="225"/>
                </a:cubicBezTo>
                <a:cubicBezTo>
                  <a:pt x="136" y="225"/>
                  <a:pt x="166" y="224"/>
                  <a:pt x="196" y="221"/>
                </a:cubicBezTo>
                <a:cubicBezTo>
                  <a:pt x="221" y="219"/>
                  <a:pt x="221" y="218"/>
                  <a:pt x="220" y="191"/>
                </a:cubicBezTo>
                <a:cubicBezTo>
                  <a:pt x="216" y="189"/>
                  <a:pt x="212" y="187"/>
                  <a:pt x="209" y="186"/>
                </a:cubicBezTo>
                <a:close/>
                <a:moveTo>
                  <a:pt x="146" y="49"/>
                </a:moveTo>
                <a:cubicBezTo>
                  <a:pt x="145" y="49"/>
                  <a:pt x="144" y="49"/>
                  <a:pt x="143" y="49"/>
                </a:cubicBezTo>
                <a:cubicBezTo>
                  <a:pt x="140" y="62"/>
                  <a:pt x="139" y="76"/>
                  <a:pt x="135" y="88"/>
                </a:cubicBezTo>
                <a:cubicBezTo>
                  <a:pt x="132" y="100"/>
                  <a:pt x="132" y="111"/>
                  <a:pt x="139" y="121"/>
                </a:cubicBezTo>
                <a:cubicBezTo>
                  <a:pt x="141" y="124"/>
                  <a:pt x="145" y="126"/>
                  <a:pt x="148" y="128"/>
                </a:cubicBezTo>
                <a:cubicBezTo>
                  <a:pt x="149" y="127"/>
                  <a:pt x="151" y="126"/>
                  <a:pt x="152" y="125"/>
                </a:cubicBezTo>
                <a:cubicBezTo>
                  <a:pt x="138" y="109"/>
                  <a:pt x="142" y="91"/>
                  <a:pt x="146" y="74"/>
                </a:cubicBezTo>
                <a:cubicBezTo>
                  <a:pt x="147" y="66"/>
                  <a:pt x="146" y="57"/>
                  <a:pt x="146" y="49"/>
                </a:cubicBezTo>
                <a:close/>
                <a:moveTo>
                  <a:pt x="70" y="166"/>
                </a:moveTo>
                <a:cubicBezTo>
                  <a:pt x="69" y="166"/>
                  <a:pt x="68" y="167"/>
                  <a:pt x="67" y="167"/>
                </a:cubicBezTo>
                <a:cubicBezTo>
                  <a:pt x="64" y="190"/>
                  <a:pt x="60" y="212"/>
                  <a:pt x="56" y="235"/>
                </a:cubicBezTo>
                <a:cubicBezTo>
                  <a:pt x="69" y="224"/>
                  <a:pt x="56" y="198"/>
                  <a:pt x="78" y="196"/>
                </a:cubicBezTo>
                <a:cubicBezTo>
                  <a:pt x="79" y="190"/>
                  <a:pt x="80" y="185"/>
                  <a:pt x="80" y="182"/>
                </a:cubicBezTo>
                <a:cubicBezTo>
                  <a:pt x="77" y="177"/>
                  <a:pt x="74" y="172"/>
                  <a:pt x="70" y="166"/>
                </a:cubicBezTo>
                <a:close/>
                <a:moveTo>
                  <a:pt x="30" y="281"/>
                </a:moveTo>
                <a:cubicBezTo>
                  <a:pt x="38" y="269"/>
                  <a:pt x="56" y="265"/>
                  <a:pt x="55" y="247"/>
                </a:cubicBezTo>
                <a:cubicBezTo>
                  <a:pt x="48" y="259"/>
                  <a:pt x="31" y="264"/>
                  <a:pt x="30" y="281"/>
                </a:cubicBezTo>
                <a:close/>
                <a:moveTo>
                  <a:pt x="236" y="183"/>
                </a:moveTo>
                <a:cubicBezTo>
                  <a:pt x="234" y="184"/>
                  <a:pt x="232" y="185"/>
                  <a:pt x="230" y="186"/>
                </a:cubicBezTo>
                <a:cubicBezTo>
                  <a:pt x="237" y="195"/>
                  <a:pt x="244" y="204"/>
                  <a:pt x="251" y="214"/>
                </a:cubicBezTo>
                <a:cubicBezTo>
                  <a:pt x="252" y="213"/>
                  <a:pt x="253" y="212"/>
                  <a:pt x="254" y="212"/>
                </a:cubicBezTo>
                <a:cubicBezTo>
                  <a:pt x="248" y="202"/>
                  <a:pt x="242" y="192"/>
                  <a:pt x="236" y="18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s-AR" sz="1867" kern="0">
              <a:solidFill>
                <a:srgbClr val="000000"/>
              </a:solidFill>
              <a:latin typeface="Arial"/>
              <a:cs typeface="Arial"/>
              <a:sym typeface="Arial"/>
            </a:endParaRPr>
          </a:p>
        </p:txBody>
      </p:sp>
      <p:sp>
        <p:nvSpPr>
          <p:cNvPr id="9485" name="Google Shape;9485;p69"/>
          <p:cNvSpPr txBox="1">
            <a:spLocks noGrp="1"/>
          </p:cNvSpPr>
          <p:nvPr>
            <p:ph type="ctrTitle"/>
          </p:nvPr>
        </p:nvSpPr>
        <p:spPr>
          <a:xfrm>
            <a:off x="3050600" y="1621337"/>
            <a:ext cx="6090800" cy="1582000"/>
          </a:xfrm>
          <a:prstGeom prst="rect">
            <a:avLst/>
          </a:prstGeom>
        </p:spPr>
        <p:txBody>
          <a:bodyPr spcFirstLastPara="1" wrap="square" lIns="121900" tIns="121900" rIns="121900" bIns="121900" anchor="b" anchorCtr="0">
            <a:noAutofit/>
          </a:bodyPr>
          <a:lstStyle/>
          <a:p>
            <a:r>
              <a:rPr lang="en" sz="4267" dirty="0">
                <a:latin typeface="Harry P" panose="00000400000000000000" pitchFamily="2" charset="0"/>
              </a:rPr>
              <a:t>Thanks!</a:t>
            </a:r>
            <a:endParaRPr sz="4267" dirty="0">
              <a:latin typeface="Harry P" panose="00000400000000000000" pitchFamily="2"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7C66012-8BC0-40E3-A048-D99751D26778}"/>
              </a:ext>
            </a:extLst>
          </p:cNvPr>
          <p:cNvGrpSpPr/>
          <p:nvPr/>
        </p:nvGrpSpPr>
        <p:grpSpPr>
          <a:xfrm>
            <a:off x="1573168" y="15335"/>
            <a:ext cx="8731427" cy="6842665"/>
            <a:chOff x="1573168" y="-762829"/>
            <a:chExt cx="8731427" cy="6842665"/>
          </a:xfrm>
        </p:grpSpPr>
        <p:sp>
          <p:nvSpPr>
            <p:cNvPr id="14" name="TextBox 13">
              <a:extLst>
                <a:ext uri="{FF2B5EF4-FFF2-40B4-BE49-F238E27FC236}">
                  <a16:creationId xmlns:a16="http://schemas.microsoft.com/office/drawing/2014/main" id="{B182A718-77EC-4ED4-9730-684991AB2589}"/>
                </a:ext>
              </a:extLst>
            </p:cNvPr>
            <p:cNvSpPr txBox="1"/>
            <p:nvPr/>
          </p:nvSpPr>
          <p:spPr>
            <a:xfrm>
              <a:off x="1573168" y="-762829"/>
              <a:ext cx="8731427"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8800" b="1" i="0" u="none" strike="noStrike" kern="1200" cap="none" spc="0" normalizeH="0" baseline="0" noProof="0" dirty="0">
                  <a:ln>
                    <a:noFill/>
                  </a:ln>
                  <a:solidFill>
                    <a:prstClr val="black"/>
                  </a:solidFill>
                  <a:effectLst/>
                  <a:uLnTx/>
                  <a:uFillTx/>
                  <a:latin typeface="Gill Sans Nova Ultra Bold" panose="020B0604020202020204" pitchFamily="34" charset="0"/>
                  <a:ea typeface="+mn-ea"/>
                  <a:cs typeface="+mn-cs"/>
                </a:rPr>
                <a:t>Creating Course Sections</a:t>
              </a:r>
            </a:p>
          </p:txBody>
        </p:sp>
        <p:sp>
          <p:nvSpPr>
            <p:cNvPr id="15" name="TextBox 14">
              <a:extLst>
                <a:ext uri="{FF2B5EF4-FFF2-40B4-BE49-F238E27FC236}">
                  <a16:creationId xmlns:a16="http://schemas.microsoft.com/office/drawing/2014/main" id="{E0E2EC18-1630-4EB4-9150-6A4270C5369C}"/>
                </a:ext>
              </a:extLst>
            </p:cNvPr>
            <p:cNvSpPr txBox="1"/>
            <p:nvPr/>
          </p:nvSpPr>
          <p:spPr>
            <a:xfrm>
              <a:off x="1573168" y="3863845"/>
              <a:ext cx="8731427"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3800" b="1" i="0" u="none" strike="noStrike" kern="1200" cap="none" spc="0" normalizeH="0" baseline="0" noProof="0" dirty="0">
                <a:ln>
                  <a:noFill/>
                </a:ln>
                <a:solidFill>
                  <a:srgbClr val="C00000"/>
                </a:solidFill>
                <a:effectLst/>
                <a:uLnTx/>
                <a:uFillTx/>
                <a:latin typeface="Harry P" panose="00000400000000000000" pitchFamily="2" charset="0"/>
                <a:ea typeface="+mn-ea"/>
                <a:cs typeface="+mn-cs"/>
              </a:endParaRPr>
            </a:p>
          </p:txBody>
        </p:sp>
      </p:grpSp>
      <p:pic>
        <p:nvPicPr>
          <p:cNvPr id="19" name="Picture 18">
            <a:extLst>
              <a:ext uri="{FF2B5EF4-FFF2-40B4-BE49-F238E27FC236}">
                <a16:creationId xmlns:a16="http://schemas.microsoft.com/office/drawing/2014/main" id="{5E9CDF53-E14B-4BB1-B2A1-BC50B6BB144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50032" l="0" r="50080"/>
                    </a14:imgEffect>
                  </a14:imgLayer>
                </a14:imgProps>
              </a:ext>
              <a:ext uri="{28A0092B-C50C-407E-A947-70E740481C1C}">
                <a14:useLocalDpi xmlns:a14="http://schemas.microsoft.com/office/drawing/2010/main" val="0"/>
              </a:ext>
            </a:extLst>
          </a:blip>
          <a:srcRect r="50000" b="50103"/>
          <a:stretch/>
        </p:blipFill>
        <p:spPr>
          <a:xfrm>
            <a:off x="792929" y="4189841"/>
            <a:ext cx="1885392" cy="2363967"/>
          </a:xfrm>
          <a:prstGeom prst="rect">
            <a:avLst/>
          </a:prstGeom>
        </p:spPr>
      </p:pic>
      <p:pic>
        <p:nvPicPr>
          <p:cNvPr id="20" name="Picture 19">
            <a:extLst>
              <a:ext uri="{FF2B5EF4-FFF2-40B4-BE49-F238E27FC236}">
                <a16:creationId xmlns:a16="http://schemas.microsoft.com/office/drawing/2014/main" id="{1389BC70-2E91-4FBD-9931-A70D6C4D39AB}"/>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9520" b="100000" l="49357" r="100000"/>
                    </a14:imgEffect>
                  </a14:imgLayer>
                </a14:imgProps>
              </a:ext>
              <a:ext uri="{28A0092B-C50C-407E-A947-70E740481C1C}">
                <a14:useLocalDpi xmlns:a14="http://schemas.microsoft.com/office/drawing/2010/main" val="0"/>
              </a:ext>
            </a:extLst>
          </a:blip>
          <a:srcRect l="48727" t="51219" r="1273" b="-1116"/>
          <a:stretch/>
        </p:blipFill>
        <p:spPr>
          <a:xfrm>
            <a:off x="9590015" y="4214219"/>
            <a:ext cx="1885392" cy="2363967"/>
          </a:xfrm>
          <a:prstGeom prst="rect">
            <a:avLst/>
          </a:prstGeom>
        </p:spPr>
      </p:pic>
      <p:pic>
        <p:nvPicPr>
          <p:cNvPr id="22" name="Picture 21">
            <a:extLst>
              <a:ext uri="{FF2B5EF4-FFF2-40B4-BE49-F238E27FC236}">
                <a16:creationId xmlns:a16="http://schemas.microsoft.com/office/drawing/2014/main" id="{5DCA0D10-09E1-41EC-B3CB-5AF083C56956}"/>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52463" b="100000" l="0" r="49035"/>
                    </a14:imgEffect>
                  </a14:imgLayer>
                </a14:imgProps>
              </a:ext>
              <a:ext uri="{28A0092B-C50C-407E-A947-70E740481C1C}">
                <a14:useLocalDpi xmlns:a14="http://schemas.microsoft.com/office/drawing/2010/main" val="0"/>
              </a:ext>
            </a:extLst>
          </a:blip>
          <a:srcRect l="-1514" t="52919" r="50590" b="-2816"/>
          <a:stretch/>
        </p:blipFill>
        <p:spPr>
          <a:xfrm>
            <a:off x="6660138" y="4315122"/>
            <a:ext cx="1920258" cy="2363968"/>
          </a:xfrm>
          <a:prstGeom prst="rect">
            <a:avLst/>
          </a:prstGeom>
        </p:spPr>
      </p:pic>
      <p:pic>
        <p:nvPicPr>
          <p:cNvPr id="23" name="Picture 22">
            <a:extLst>
              <a:ext uri="{FF2B5EF4-FFF2-40B4-BE49-F238E27FC236}">
                <a16:creationId xmlns:a16="http://schemas.microsoft.com/office/drawing/2014/main" id="{1ED83C19-979A-43CD-BE51-2AF070474408}"/>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0" b="50032" l="49116" r="99437"/>
                    </a14:imgEffect>
                  </a14:imgLayer>
                </a14:imgProps>
              </a:ext>
              <a:ext uri="{28A0092B-C50C-407E-A947-70E740481C1C}">
                <a14:useLocalDpi xmlns:a14="http://schemas.microsoft.com/office/drawing/2010/main" val="0"/>
              </a:ext>
            </a:extLst>
          </a:blip>
          <a:srcRect l="49287" t="-282" r="713" b="50385"/>
          <a:stretch/>
        </p:blipFill>
        <p:spPr>
          <a:xfrm>
            <a:off x="3669555" y="4268973"/>
            <a:ext cx="1885392" cy="2363967"/>
          </a:xfrm>
          <a:prstGeom prst="rect">
            <a:avLst/>
          </a:prstGeom>
        </p:spPr>
      </p:pic>
    </p:spTree>
    <p:extLst>
      <p:ext uri="{BB962C8B-B14F-4D97-AF65-F5344CB8AC3E}">
        <p14:creationId xmlns:p14="http://schemas.microsoft.com/office/powerpoint/2010/main" val="307856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999"/>
                                        <p:tgtEl>
                                          <p:spTgt spid="20"/>
                                        </p:tgtEl>
                                      </p:cBhvr>
                                    </p:animEffect>
                                    <p:anim calcmode="lin" valueType="num">
                                      <p:cBhvr>
                                        <p:cTn id="19" dur="999" fill="hold"/>
                                        <p:tgtEl>
                                          <p:spTgt spid="20"/>
                                        </p:tgtEl>
                                        <p:attrNameLst>
                                          <p:attrName>ppt_x</p:attrName>
                                        </p:attrNameLst>
                                      </p:cBhvr>
                                      <p:tavLst>
                                        <p:tav tm="0">
                                          <p:val>
                                            <p:strVal val="#ppt_x"/>
                                          </p:val>
                                        </p:tav>
                                        <p:tav tm="100000">
                                          <p:val>
                                            <p:strVal val="#ppt_x"/>
                                          </p:val>
                                        </p:tav>
                                      </p:tavLst>
                                    </p:anim>
                                    <p:anim calcmode="lin" valueType="num">
                                      <p:cBhvr>
                                        <p:cTn id="20" dur="999" fill="hold"/>
                                        <p:tgtEl>
                                          <p:spTgt spid="2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CE0F2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FEDC2D-53BD-4CFF-A168-56379104CD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298145" y="-1820478"/>
            <a:ext cx="5956580" cy="10498955"/>
          </a:xfrm>
          <a:prstGeom prst="rect">
            <a:avLst/>
          </a:prstGeom>
        </p:spPr>
      </p:pic>
      <p:pic>
        <p:nvPicPr>
          <p:cNvPr id="2" name="Picture 1">
            <a:extLst>
              <a:ext uri="{FF2B5EF4-FFF2-40B4-BE49-F238E27FC236}">
                <a16:creationId xmlns:a16="http://schemas.microsoft.com/office/drawing/2014/main" id="{63AC2D82-6DAA-444D-8B4D-DC17FA91E67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50032" l="0" r="50080"/>
                    </a14:imgEffect>
                  </a14:imgLayer>
                </a14:imgProps>
              </a:ext>
              <a:ext uri="{28A0092B-C50C-407E-A947-70E740481C1C}">
                <a14:useLocalDpi xmlns:a14="http://schemas.microsoft.com/office/drawing/2010/main" val="0"/>
              </a:ext>
            </a:extLst>
          </a:blip>
          <a:srcRect r="50000" b="50103"/>
          <a:stretch/>
        </p:blipFill>
        <p:spPr>
          <a:xfrm>
            <a:off x="10102676" y="132400"/>
            <a:ext cx="1885392" cy="2363967"/>
          </a:xfrm>
          <a:prstGeom prst="rect">
            <a:avLst/>
          </a:prstGeom>
        </p:spPr>
      </p:pic>
      <p:pic>
        <p:nvPicPr>
          <p:cNvPr id="6" name="Picture 5">
            <a:extLst>
              <a:ext uri="{FF2B5EF4-FFF2-40B4-BE49-F238E27FC236}">
                <a16:creationId xmlns:a16="http://schemas.microsoft.com/office/drawing/2014/main" id="{33FCF1DE-B8AC-46E9-90E1-3A9E33A2486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882" b="95280" l="10000" r="90000"/>
                    </a14:imgEffect>
                  </a14:imgLayer>
                </a14:imgProps>
              </a:ext>
              <a:ext uri="{28A0092B-C50C-407E-A947-70E740481C1C}">
                <a14:useLocalDpi xmlns:a14="http://schemas.microsoft.com/office/drawing/2010/main" val="0"/>
              </a:ext>
            </a:extLst>
          </a:blip>
          <a:srcRect l="23414" r="21833"/>
          <a:stretch/>
        </p:blipFill>
        <p:spPr>
          <a:xfrm rot="20865479">
            <a:off x="478970" y="3282538"/>
            <a:ext cx="2481943" cy="3573690"/>
          </a:xfrm>
          <a:prstGeom prst="rect">
            <a:avLst/>
          </a:prstGeom>
        </p:spPr>
      </p:pic>
      <p:pic>
        <p:nvPicPr>
          <p:cNvPr id="10" name="Picture 9">
            <a:extLst>
              <a:ext uri="{FF2B5EF4-FFF2-40B4-BE49-F238E27FC236}">
                <a16:creationId xmlns:a16="http://schemas.microsoft.com/office/drawing/2014/main" id="{70B6289F-8981-4989-BCA9-F09AD845FC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087" y="132400"/>
            <a:ext cx="2932566" cy="1380368"/>
          </a:xfrm>
          <a:prstGeom prst="rect">
            <a:avLst/>
          </a:prstGeom>
        </p:spPr>
      </p:pic>
      <p:sp>
        <p:nvSpPr>
          <p:cNvPr id="11" name="TextBox 10">
            <a:extLst>
              <a:ext uri="{FF2B5EF4-FFF2-40B4-BE49-F238E27FC236}">
                <a16:creationId xmlns:a16="http://schemas.microsoft.com/office/drawing/2014/main" id="{D16FE84D-73E2-4DF3-B06B-BC09F435D195}"/>
              </a:ext>
            </a:extLst>
          </p:cNvPr>
          <p:cNvSpPr txBox="1"/>
          <p:nvPr/>
        </p:nvSpPr>
        <p:spPr>
          <a:xfrm>
            <a:off x="1910721" y="1351507"/>
            <a:ext cx="8731427"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C00000"/>
                </a:solidFill>
                <a:effectLst/>
                <a:uLnTx/>
                <a:uFillTx/>
                <a:latin typeface="Gill Sans Nova Ultra Bold" panose="020B0B02020104020203" pitchFamily="34" charset="0"/>
                <a:ea typeface="+mn-ea"/>
                <a:cs typeface="+mn-cs"/>
              </a:rPr>
              <a:t>What is a Course Section?</a:t>
            </a:r>
            <a:endParaRPr kumimoji="0" lang="en-MY" sz="8800" b="1" i="0" u="none" strike="noStrike" kern="1200" cap="none" spc="0" normalizeH="0" baseline="0" noProof="0" dirty="0">
              <a:ln>
                <a:noFill/>
              </a:ln>
              <a:solidFill>
                <a:srgbClr val="C00000"/>
              </a:solidFill>
              <a:effectLst/>
              <a:uLnTx/>
              <a:uFillTx/>
              <a:latin typeface="Gill Sans Nova Ultra Bold" panose="020B0B02020104020203" pitchFamily="34" charset="0"/>
              <a:ea typeface="+mn-ea"/>
              <a:cs typeface="+mn-cs"/>
            </a:endParaRPr>
          </a:p>
        </p:txBody>
      </p:sp>
    </p:spTree>
    <p:extLst>
      <p:ext uri="{BB962C8B-B14F-4D97-AF65-F5344CB8AC3E}">
        <p14:creationId xmlns:p14="http://schemas.microsoft.com/office/powerpoint/2010/main" val="4129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77D7B-0542-4C67-896A-211B8D879C9D}"/>
              </a:ext>
            </a:extLst>
          </p:cNvPr>
          <p:cNvSpPr>
            <a:spLocks noGrp="1"/>
          </p:cNvSpPr>
          <p:nvPr>
            <p:ph type="title"/>
          </p:nvPr>
        </p:nvSpPr>
        <p:spPr>
          <a:xfrm>
            <a:off x="278699" y="102159"/>
            <a:ext cx="9603275" cy="671943"/>
          </a:xfrm>
        </p:spPr>
        <p:txBody>
          <a:bodyPr>
            <a:normAutofit fontScale="90000"/>
          </a:bodyPr>
          <a:lstStyle/>
          <a:p>
            <a:r>
              <a:rPr lang="en-US" dirty="0">
                <a:latin typeface="Arial" panose="020B0604020202020204" pitchFamily="34" charset="0"/>
                <a:cs typeface="Arial" panose="020B0604020202020204" pitchFamily="34" charset="0"/>
              </a:rPr>
              <a:t>What is a Course Section?</a:t>
            </a:r>
          </a:p>
        </p:txBody>
      </p:sp>
      <p:sp>
        <p:nvSpPr>
          <p:cNvPr id="3" name="Content Placeholder 2">
            <a:extLst>
              <a:ext uri="{FF2B5EF4-FFF2-40B4-BE49-F238E27FC236}">
                <a16:creationId xmlns:a16="http://schemas.microsoft.com/office/drawing/2014/main" id="{4439E829-2F25-4909-BF7C-08F1E1A96AAE}"/>
              </a:ext>
            </a:extLst>
          </p:cNvPr>
          <p:cNvSpPr>
            <a:spLocks noGrp="1"/>
          </p:cNvSpPr>
          <p:nvPr>
            <p:ph idx="1"/>
          </p:nvPr>
        </p:nvSpPr>
        <p:spPr>
          <a:xfrm>
            <a:off x="278699" y="946212"/>
            <a:ext cx="11633665" cy="809591"/>
          </a:xfrm>
          <a:noFill/>
          <a:ln w="38100">
            <a:solidFill>
              <a:srgbClr val="CE0F2F"/>
            </a:solidFill>
          </a:ln>
        </p:spPr>
        <p:txBody>
          <a:bodyPr>
            <a:noAutofit/>
          </a:bodyPr>
          <a:lstStyle/>
          <a:p>
            <a:pPr marL="0" indent="0">
              <a:buNone/>
            </a:pPr>
            <a:r>
              <a:rPr lang="en-US" sz="1400" dirty="0">
                <a:solidFill>
                  <a:schemeClr val="tx1"/>
                </a:solidFill>
              </a:rPr>
              <a:t>A </a:t>
            </a:r>
            <a:r>
              <a:rPr lang="en-US" sz="1400" b="1" dirty="0">
                <a:solidFill>
                  <a:srgbClr val="074D7E"/>
                </a:solidFill>
              </a:rPr>
              <a:t>SECTION</a:t>
            </a:r>
            <a:r>
              <a:rPr lang="en-US" sz="1400" dirty="0">
                <a:solidFill>
                  <a:schemeClr val="tx1"/>
                </a:solidFill>
              </a:rPr>
              <a:t> is an occurrence of a course, often called the class, in which the student is scheduled.  Each course can have several sections that meet in different rooms at different times and are taught by different teachers. </a:t>
            </a:r>
          </a:p>
          <a:p>
            <a:pPr marL="0" indent="0">
              <a:buNone/>
            </a:pPr>
            <a:r>
              <a:rPr lang="en-US" sz="1400" dirty="0">
                <a:solidFill>
                  <a:schemeClr val="tx1"/>
                </a:solidFill>
              </a:rPr>
              <a:t>Section are differentiated by the “Section Number”.  </a:t>
            </a:r>
            <a:r>
              <a:rPr lang="en-US" sz="1400" b="0" i="0" dirty="0">
                <a:solidFill>
                  <a:schemeClr val="tx1"/>
                </a:solidFill>
                <a:effectLst/>
                <a:ea typeface="Open Sans" panose="020B0606030504020204" pitchFamily="34" charset="0"/>
                <a:cs typeface="Open Sans" panose="020B0606030504020204" pitchFamily="34" charset="0"/>
              </a:rPr>
              <a:t>Section numbers </a:t>
            </a:r>
            <a:r>
              <a:rPr lang="en-US" sz="1400" b="0" i="0" u="sng" dirty="0">
                <a:solidFill>
                  <a:schemeClr val="tx1"/>
                </a:solidFill>
                <a:effectLst/>
                <a:ea typeface="Open Sans" panose="020B0606030504020204" pitchFamily="34" charset="0"/>
                <a:cs typeface="Open Sans" panose="020B0606030504020204" pitchFamily="34" charset="0"/>
              </a:rPr>
              <a:t>must be unique </a:t>
            </a:r>
            <a:r>
              <a:rPr lang="en-US" sz="1400" b="0" i="0" dirty="0">
                <a:solidFill>
                  <a:schemeClr val="tx1"/>
                </a:solidFill>
                <a:effectLst/>
                <a:ea typeface="Open Sans" panose="020B0606030504020204" pitchFamily="34" charset="0"/>
                <a:cs typeface="Open Sans" panose="020B0606030504020204" pitchFamily="34" charset="0"/>
              </a:rPr>
              <a:t>among sections of the same course for a given school year.</a:t>
            </a:r>
          </a:p>
          <a:p>
            <a:pPr marL="0" indent="0">
              <a:buNone/>
            </a:pPr>
            <a:endParaRPr lang="en-US" sz="1600" dirty="0">
              <a:solidFill>
                <a:schemeClr val="tx1"/>
              </a:solidFill>
            </a:endParaRPr>
          </a:p>
        </p:txBody>
      </p:sp>
      <p:sp>
        <p:nvSpPr>
          <p:cNvPr id="5" name="Freeform: Shape 4">
            <a:extLst>
              <a:ext uri="{FF2B5EF4-FFF2-40B4-BE49-F238E27FC236}">
                <a16:creationId xmlns:a16="http://schemas.microsoft.com/office/drawing/2014/main" id="{295009DD-19E5-4A3B-ABE6-A4B444F90C66}"/>
              </a:ext>
            </a:extLst>
          </p:cNvPr>
          <p:cNvSpPr/>
          <p:nvPr/>
        </p:nvSpPr>
        <p:spPr>
          <a:xfrm>
            <a:off x="5796295" y="4014010"/>
            <a:ext cx="1193270" cy="596635"/>
          </a:xfrm>
          <a:custGeom>
            <a:avLst/>
            <a:gdLst>
              <a:gd name="connsiteX0" fmla="*/ 0 w 1193270"/>
              <a:gd name="connsiteY0" fmla="*/ 59664 h 596635"/>
              <a:gd name="connsiteX1" fmla="*/ 59664 w 1193270"/>
              <a:gd name="connsiteY1" fmla="*/ 0 h 596635"/>
              <a:gd name="connsiteX2" fmla="*/ 1133607 w 1193270"/>
              <a:gd name="connsiteY2" fmla="*/ 0 h 596635"/>
              <a:gd name="connsiteX3" fmla="*/ 1193271 w 1193270"/>
              <a:gd name="connsiteY3" fmla="*/ 59664 h 596635"/>
              <a:gd name="connsiteX4" fmla="*/ 1193270 w 1193270"/>
              <a:gd name="connsiteY4" fmla="*/ 536972 h 596635"/>
              <a:gd name="connsiteX5" fmla="*/ 1133606 w 1193270"/>
              <a:gd name="connsiteY5" fmla="*/ 596636 h 596635"/>
              <a:gd name="connsiteX6" fmla="*/ 59664 w 1193270"/>
              <a:gd name="connsiteY6" fmla="*/ 596635 h 596635"/>
              <a:gd name="connsiteX7" fmla="*/ 0 w 1193270"/>
              <a:gd name="connsiteY7" fmla="*/ 536971 h 596635"/>
              <a:gd name="connsiteX8" fmla="*/ 0 w 1193270"/>
              <a:gd name="connsiteY8" fmla="*/ 59664 h 59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3270" h="596635">
                <a:moveTo>
                  <a:pt x="0" y="59664"/>
                </a:moveTo>
                <a:cubicBezTo>
                  <a:pt x="0" y="26712"/>
                  <a:pt x="26712" y="0"/>
                  <a:pt x="59664" y="0"/>
                </a:cubicBezTo>
                <a:lnTo>
                  <a:pt x="1133607" y="0"/>
                </a:lnTo>
                <a:cubicBezTo>
                  <a:pt x="1166559" y="0"/>
                  <a:pt x="1193271" y="26712"/>
                  <a:pt x="1193271" y="59664"/>
                </a:cubicBezTo>
                <a:cubicBezTo>
                  <a:pt x="1193271" y="218767"/>
                  <a:pt x="1193270" y="377869"/>
                  <a:pt x="1193270" y="536972"/>
                </a:cubicBezTo>
                <a:cubicBezTo>
                  <a:pt x="1193270" y="569924"/>
                  <a:pt x="1166558" y="596636"/>
                  <a:pt x="1133606" y="596636"/>
                </a:cubicBezTo>
                <a:lnTo>
                  <a:pt x="59664" y="596635"/>
                </a:lnTo>
                <a:cubicBezTo>
                  <a:pt x="26712" y="596635"/>
                  <a:pt x="0" y="569923"/>
                  <a:pt x="0" y="536971"/>
                </a:cubicBezTo>
                <a:lnTo>
                  <a:pt x="0" y="59664"/>
                </a:lnTo>
                <a:close/>
              </a:path>
            </a:pathLst>
          </a:custGeom>
          <a:solidFill>
            <a:schemeClr val="tx1"/>
          </a:solidFill>
          <a:ln w="28575">
            <a:solidFill>
              <a:srgbClr val="C0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730" tIns="25730" rIns="25730" bIns="2573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Math</a:t>
            </a:r>
          </a:p>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111000000</a:t>
            </a:r>
          </a:p>
        </p:txBody>
      </p:sp>
      <p:grpSp>
        <p:nvGrpSpPr>
          <p:cNvPr id="16" name="Group 15">
            <a:extLst>
              <a:ext uri="{FF2B5EF4-FFF2-40B4-BE49-F238E27FC236}">
                <a16:creationId xmlns:a16="http://schemas.microsoft.com/office/drawing/2014/main" id="{094F3BD9-5056-41FD-AEDC-0F4D09A016B4}"/>
              </a:ext>
            </a:extLst>
          </p:cNvPr>
          <p:cNvGrpSpPr/>
          <p:nvPr/>
        </p:nvGrpSpPr>
        <p:grpSpPr>
          <a:xfrm>
            <a:off x="6934417" y="3670945"/>
            <a:ext cx="1726802" cy="1282766"/>
            <a:chOff x="6934417" y="3670945"/>
            <a:chExt cx="1726802" cy="1282766"/>
          </a:xfrm>
        </p:grpSpPr>
        <p:sp>
          <p:nvSpPr>
            <p:cNvPr id="6" name="Freeform: Shape 5">
              <a:extLst>
                <a:ext uri="{FF2B5EF4-FFF2-40B4-BE49-F238E27FC236}">
                  <a16:creationId xmlns:a16="http://schemas.microsoft.com/office/drawing/2014/main" id="{334F6468-E580-4364-8548-A03F5CFBA3AE}"/>
                </a:ext>
              </a:extLst>
            </p:cNvPr>
            <p:cNvSpPr/>
            <p:nvPr/>
          </p:nvSpPr>
          <p:spPr>
            <a:xfrm rot="19461265">
              <a:off x="6934417" y="4120976"/>
              <a:ext cx="588680" cy="39638"/>
            </a:xfrm>
            <a:custGeom>
              <a:avLst/>
              <a:gdLst>
                <a:gd name="connsiteX0" fmla="*/ 0 w 588680"/>
                <a:gd name="connsiteY0" fmla="*/ 19819 h 39638"/>
                <a:gd name="connsiteX1" fmla="*/ 588680 w 588680"/>
                <a:gd name="connsiteY1" fmla="*/ 19819 h 39638"/>
              </a:gdLst>
              <a:ahLst/>
              <a:cxnLst>
                <a:cxn ang="0">
                  <a:pos x="connsiteX0" y="connsiteY0"/>
                </a:cxn>
                <a:cxn ang="0">
                  <a:pos x="connsiteX1" y="connsiteY1"/>
                </a:cxn>
              </a:cxnLst>
              <a:rect l="l" t="t" r="r" b="b"/>
              <a:pathLst>
                <a:path w="588680" h="39638">
                  <a:moveTo>
                    <a:pt x="0" y="19819"/>
                  </a:moveTo>
                  <a:lnTo>
                    <a:pt x="588680" y="19819"/>
                  </a:lnTo>
                </a:path>
              </a:pathLst>
            </a:custGeom>
            <a:noFill/>
            <a:ln>
              <a:solidFill>
                <a:srgbClr val="C0000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92322" tIns="5102" rIns="292323" bIns="5102"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7F8FA3F9-C258-4D6B-A11E-93253C9C24F4}"/>
                </a:ext>
              </a:extLst>
            </p:cNvPr>
            <p:cNvSpPr/>
            <p:nvPr/>
          </p:nvSpPr>
          <p:spPr>
            <a:xfrm>
              <a:off x="7467949" y="3670945"/>
              <a:ext cx="1193270" cy="596635"/>
            </a:xfrm>
            <a:custGeom>
              <a:avLst/>
              <a:gdLst>
                <a:gd name="connsiteX0" fmla="*/ 0 w 1193270"/>
                <a:gd name="connsiteY0" fmla="*/ 59664 h 596635"/>
                <a:gd name="connsiteX1" fmla="*/ 59664 w 1193270"/>
                <a:gd name="connsiteY1" fmla="*/ 0 h 596635"/>
                <a:gd name="connsiteX2" fmla="*/ 1133607 w 1193270"/>
                <a:gd name="connsiteY2" fmla="*/ 0 h 596635"/>
                <a:gd name="connsiteX3" fmla="*/ 1193271 w 1193270"/>
                <a:gd name="connsiteY3" fmla="*/ 59664 h 596635"/>
                <a:gd name="connsiteX4" fmla="*/ 1193270 w 1193270"/>
                <a:gd name="connsiteY4" fmla="*/ 536972 h 596635"/>
                <a:gd name="connsiteX5" fmla="*/ 1133606 w 1193270"/>
                <a:gd name="connsiteY5" fmla="*/ 596636 h 596635"/>
                <a:gd name="connsiteX6" fmla="*/ 59664 w 1193270"/>
                <a:gd name="connsiteY6" fmla="*/ 596635 h 596635"/>
                <a:gd name="connsiteX7" fmla="*/ 0 w 1193270"/>
                <a:gd name="connsiteY7" fmla="*/ 536971 h 596635"/>
                <a:gd name="connsiteX8" fmla="*/ 0 w 1193270"/>
                <a:gd name="connsiteY8" fmla="*/ 59664 h 59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3270" h="596635">
                  <a:moveTo>
                    <a:pt x="0" y="59664"/>
                  </a:moveTo>
                  <a:cubicBezTo>
                    <a:pt x="0" y="26712"/>
                    <a:pt x="26712" y="0"/>
                    <a:pt x="59664" y="0"/>
                  </a:cubicBezTo>
                  <a:lnTo>
                    <a:pt x="1133607" y="0"/>
                  </a:lnTo>
                  <a:cubicBezTo>
                    <a:pt x="1166559" y="0"/>
                    <a:pt x="1193271" y="26712"/>
                    <a:pt x="1193271" y="59664"/>
                  </a:cubicBezTo>
                  <a:cubicBezTo>
                    <a:pt x="1193271" y="218767"/>
                    <a:pt x="1193270" y="377869"/>
                    <a:pt x="1193270" y="536972"/>
                  </a:cubicBezTo>
                  <a:cubicBezTo>
                    <a:pt x="1193270" y="569924"/>
                    <a:pt x="1166558" y="596636"/>
                    <a:pt x="1133606" y="596636"/>
                  </a:cubicBezTo>
                  <a:lnTo>
                    <a:pt x="59664" y="596635"/>
                  </a:lnTo>
                  <a:cubicBezTo>
                    <a:pt x="26712" y="596635"/>
                    <a:pt x="0" y="569923"/>
                    <a:pt x="0" y="536971"/>
                  </a:cubicBezTo>
                  <a:lnTo>
                    <a:pt x="0" y="59664"/>
                  </a:lnTo>
                  <a:close/>
                </a:path>
              </a:pathLst>
            </a:custGeom>
            <a:solidFill>
              <a:schemeClr val="bg2">
                <a:lumMod val="50000"/>
              </a:schemeClr>
            </a:solidFill>
            <a:ln w="28575">
              <a:solidFill>
                <a:srgbClr val="C0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730" tIns="25730" rIns="25730" bIns="2573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Ms. Brown’s 2</a:t>
              </a:r>
              <a:r>
                <a:rPr kumimoji="0" lang="en-US" sz="1300" b="0" i="0" u="none" strike="noStrike" kern="1200" cap="none" spc="0" normalizeH="0" baseline="30000" noProof="0" dirty="0">
                  <a:ln>
                    <a:noFill/>
                  </a:ln>
                  <a:solidFill>
                    <a:prstClr val="white"/>
                  </a:solidFill>
                  <a:effectLst/>
                  <a:uLnTx/>
                  <a:uFillTx/>
                  <a:latin typeface="Calibri" panose="020F0502020204030204"/>
                  <a:ea typeface="+mn-ea"/>
                  <a:cs typeface="+mn-cs"/>
                </a:rPr>
                <a:t>nd</a:t>
              </a: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 Grade Class</a:t>
              </a:r>
            </a:p>
          </p:txBody>
        </p:sp>
        <p:sp>
          <p:nvSpPr>
            <p:cNvPr id="11" name="Freeform: Shape 10">
              <a:extLst>
                <a:ext uri="{FF2B5EF4-FFF2-40B4-BE49-F238E27FC236}">
                  <a16:creationId xmlns:a16="http://schemas.microsoft.com/office/drawing/2014/main" id="{3FEA7162-1F10-4504-901F-6CCD5E259FFE}"/>
                </a:ext>
              </a:extLst>
            </p:cNvPr>
            <p:cNvSpPr/>
            <p:nvPr/>
          </p:nvSpPr>
          <p:spPr>
            <a:xfrm rot="2138735">
              <a:off x="6934417" y="4464041"/>
              <a:ext cx="588680" cy="39638"/>
            </a:xfrm>
            <a:custGeom>
              <a:avLst/>
              <a:gdLst>
                <a:gd name="connsiteX0" fmla="*/ 0 w 588680"/>
                <a:gd name="connsiteY0" fmla="*/ 19819 h 39638"/>
                <a:gd name="connsiteX1" fmla="*/ 588680 w 588680"/>
                <a:gd name="connsiteY1" fmla="*/ 19819 h 39638"/>
              </a:gdLst>
              <a:ahLst/>
              <a:cxnLst>
                <a:cxn ang="0">
                  <a:pos x="connsiteX0" y="connsiteY0"/>
                </a:cxn>
                <a:cxn ang="0">
                  <a:pos x="connsiteX1" y="connsiteY1"/>
                </a:cxn>
              </a:cxnLst>
              <a:rect l="l" t="t" r="r" b="b"/>
              <a:pathLst>
                <a:path w="588680" h="39638">
                  <a:moveTo>
                    <a:pt x="0" y="19819"/>
                  </a:moveTo>
                  <a:lnTo>
                    <a:pt x="588680" y="19819"/>
                  </a:lnTo>
                </a:path>
              </a:pathLst>
            </a:custGeom>
            <a:noFill/>
            <a:ln>
              <a:solidFill>
                <a:srgbClr val="C0000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92323" tIns="5102" rIns="292322" bIns="5101"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234CCD4F-51F4-475B-97DA-212FEB12DC45}"/>
                </a:ext>
              </a:extLst>
            </p:cNvPr>
            <p:cNvSpPr/>
            <p:nvPr/>
          </p:nvSpPr>
          <p:spPr>
            <a:xfrm>
              <a:off x="7467949" y="4357076"/>
              <a:ext cx="1193270" cy="596635"/>
            </a:xfrm>
            <a:custGeom>
              <a:avLst/>
              <a:gdLst>
                <a:gd name="connsiteX0" fmla="*/ 0 w 1193270"/>
                <a:gd name="connsiteY0" fmla="*/ 59664 h 596635"/>
                <a:gd name="connsiteX1" fmla="*/ 59664 w 1193270"/>
                <a:gd name="connsiteY1" fmla="*/ 0 h 596635"/>
                <a:gd name="connsiteX2" fmla="*/ 1133607 w 1193270"/>
                <a:gd name="connsiteY2" fmla="*/ 0 h 596635"/>
                <a:gd name="connsiteX3" fmla="*/ 1193271 w 1193270"/>
                <a:gd name="connsiteY3" fmla="*/ 59664 h 596635"/>
                <a:gd name="connsiteX4" fmla="*/ 1193270 w 1193270"/>
                <a:gd name="connsiteY4" fmla="*/ 536972 h 596635"/>
                <a:gd name="connsiteX5" fmla="*/ 1133606 w 1193270"/>
                <a:gd name="connsiteY5" fmla="*/ 596636 h 596635"/>
                <a:gd name="connsiteX6" fmla="*/ 59664 w 1193270"/>
                <a:gd name="connsiteY6" fmla="*/ 596635 h 596635"/>
                <a:gd name="connsiteX7" fmla="*/ 0 w 1193270"/>
                <a:gd name="connsiteY7" fmla="*/ 536971 h 596635"/>
                <a:gd name="connsiteX8" fmla="*/ 0 w 1193270"/>
                <a:gd name="connsiteY8" fmla="*/ 59664 h 59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3270" h="596635">
                  <a:moveTo>
                    <a:pt x="0" y="59664"/>
                  </a:moveTo>
                  <a:cubicBezTo>
                    <a:pt x="0" y="26712"/>
                    <a:pt x="26712" y="0"/>
                    <a:pt x="59664" y="0"/>
                  </a:cubicBezTo>
                  <a:lnTo>
                    <a:pt x="1133607" y="0"/>
                  </a:lnTo>
                  <a:cubicBezTo>
                    <a:pt x="1166559" y="0"/>
                    <a:pt x="1193271" y="26712"/>
                    <a:pt x="1193271" y="59664"/>
                  </a:cubicBezTo>
                  <a:cubicBezTo>
                    <a:pt x="1193271" y="218767"/>
                    <a:pt x="1193270" y="377869"/>
                    <a:pt x="1193270" y="536972"/>
                  </a:cubicBezTo>
                  <a:cubicBezTo>
                    <a:pt x="1193270" y="569924"/>
                    <a:pt x="1166558" y="596636"/>
                    <a:pt x="1133606" y="596636"/>
                  </a:cubicBezTo>
                  <a:lnTo>
                    <a:pt x="59664" y="596635"/>
                  </a:lnTo>
                  <a:cubicBezTo>
                    <a:pt x="26712" y="596635"/>
                    <a:pt x="0" y="569923"/>
                    <a:pt x="0" y="536971"/>
                  </a:cubicBezTo>
                  <a:lnTo>
                    <a:pt x="0" y="59664"/>
                  </a:lnTo>
                  <a:close/>
                </a:path>
              </a:pathLst>
            </a:custGeom>
            <a:solidFill>
              <a:schemeClr val="bg2">
                <a:lumMod val="50000"/>
              </a:schemeClr>
            </a:solidFill>
            <a:ln w="28575">
              <a:solidFill>
                <a:srgbClr val="C0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730" tIns="25730" rIns="25730" bIns="2573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Mr. Green’s 2</a:t>
              </a:r>
              <a:r>
                <a:rPr kumimoji="0" lang="en-US" sz="1300" b="0" i="0" u="none" strike="noStrike" kern="1200" cap="none" spc="0" normalizeH="0" baseline="30000" noProof="0" dirty="0">
                  <a:ln>
                    <a:noFill/>
                  </a:ln>
                  <a:solidFill>
                    <a:prstClr val="white"/>
                  </a:solidFill>
                  <a:effectLst/>
                  <a:uLnTx/>
                  <a:uFillTx/>
                  <a:latin typeface="Calibri" panose="020F0502020204030204"/>
                  <a:ea typeface="+mn-ea"/>
                  <a:cs typeface="+mn-cs"/>
                </a:rPr>
                <a:t>nd</a:t>
              </a: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 Grade Class</a:t>
              </a:r>
            </a:p>
          </p:txBody>
        </p:sp>
      </p:grpSp>
      <p:sp>
        <p:nvSpPr>
          <p:cNvPr id="9" name="Freeform: Shape 8">
            <a:extLst>
              <a:ext uri="{FF2B5EF4-FFF2-40B4-BE49-F238E27FC236}">
                <a16:creationId xmlns:a16="http://schemas.microsoft.com/office/drawing/2014/main" id="{D13BFA4E-1FD1-4404-8DE3-F3E863A04E1B}"/>
              </a:ext>
            </a:extLst>
          </p:cNvPr>
          <p:cNvSpPr/>
          <p:nvPr/>
        </p:nvSpPr>
        <p:spPr>
          <a:xfrm>
            <a:off x="9172744" y="3694070"/>
            <a:ext cx="1222958" cy="602151"/>
          </a:xfrm>
          <a:custGeom>
            <a:avLst/>
            <a:gdLst>
              <a:gd name="connsiteX0" fmla="*/ 0 w 1193270"/>
              <a:gd name="connsiteY0" fmla="*/ 59664 h 596635"/>
              <a:gd name="connsiteX1" fmla="*/ 59664 w 1193270"/>
              <a:gd name="connsiteY1" fmla="*/ 0 h 596635"/>
              <a:gd name="connsiteX2" fmla="*/ 1133607 w 1193270"/>
              <a:gd name="connsiteY2" fmla="*/ 0 h 596635"/>
              <a:gd name="connsiteX3" fmla="*/ 1193271 w 1193270"/>
              <a:gd name="connsiteY3" fmla="*/ 59664 h 596635"/>
              <a:gd name="connsiteX4" fmla="*/ 1193270 w 1193270"/>
              <a:gd name="connsiteY4" fmla="*/ 536972 h 596635"/>
              <a:gd name="connsiteX5" fmla="*/ 1133606 w 1193270"/>
              <a:gd name="connsiteY5" fmla="*/ 596636 h 596635"/>
              <a:gd name="connsiteX6" fmla="*/ 59664 w 1193270"/>
              <a:gd name="connsiteY6" fmla="*/ 596635 h 596635"/>
              <a:gd name="connsiteX7" fmla="*/ 0 w 1193270"/>
              <a:gd name="connsiteY7" fmla="*/ 536971 h 596635"/>
              <a:gd name="connsiteX8" fmla="*/ 0 w 1193270"/>
              <a:gd name="connsiteY8" fmla="*/ 59664 h 59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3270" h="596635">
                <a:moveTo>
                  <a:pt x="0" y="59664"/>
                </a:moveTo>
                <a:cubicBezTo>
                  <a:pt x="0" y="26712"/>
                  <a:pt x="26712" y="0"/>
                  <a:pt x="59664" y="0"/>
                </a:cubicBezTo>
                <a:lnTo>
                  <a:pt x="1133607" y="0"/>
                </a:lnTo>
                <a:cubicBezTo>
                  <a:pt x="1166559" y="0"/>
                  <a:pt x="1193271" y="26712"/>
                  <a:pt x="1193271" y="59664"/>
                </a:cubicBezTo>
                <a:cubicBezTo>
                  <a:pt x="1193271" y="218767"/>
                  <a:pt x="1193270" y="377869"/>
                  <a:pt x="1193270" y="536972"/>
                </a:cubicBezTo>
                <a:cubicBezTo>
                  <a:pt x="1193270" y="569924"/>
                  <a:pt x="1166558" y="596636"/>
                  <a:pt x="1133606" y="596636"/>
                </a:cubicBezTo>
                <a:lnTo>
                  <a:pt x="59664" y="596635"/>
                </a:lnTo>
                <a:cubicBezTo>
                  <a:pt x="26712" y="596635"/>
                  <a:pt x="0" y="569923"/>
                  <a:pt x="0" y="536971"/>
                </a:cubicBezTo>
                <a:lnTo>
                  <a:pt x="0" y="59664"/>
                </a:lnTo>
                <a:close/>
              </a:path>
            </a:pathLst>
          </a:custGeom>
          <a:solidFill>
            <a:schemeClr val="bg2">
              <a:lumMod val="50000"/>
            </a:schemeClr>
          </a:solidFill>
          <a:ln w="28575">
            <a:solidFill>
              <a:srgbClr val="CE0F2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730" tIns="25730" rIns="25730" bIns="2573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Math P2(AB) 111000000.2A</a:t>
            </a:r>
          </a:p>
        </p:txBody>
      </p:sp>
      <p:sp>
        <p:nvSpPr>
          <p:cNvPr id="14" name="Freeform: Shape 13">
            <a:extLst>
              <a:ext uri="{FF2B5EF4-FFF2-40B4-BE49-F238E27FC236}">
                <a16:creationId xmlns:a16="http://schemas.microsoft.com/office/drawing/2014/main" id="{7E3AEAAE-9046-4A86-B9B4-6490EAF75905}"/>
              </a:ext>
            </a:extLst>
          </p:cNvPr>
          <p:cNvSpPr/>
          <p:nvPr/>
        </p:nvSpPr>
        <p:spPr>
          <a:xfrm>
            <a:off x="8672231" y="3989670"/>
            <a:ext cx="489183" cy="40004"/>
          </a:xfrm>
          <a:custGeom>
            <a:avLst/>
            <a:gdLst>
              <a:gd name="connsiteX0" fmla="*/ 0 w 477308"/>
              <a:gd name="connsiteY0" fmla="*/ 19819 h 39638"/>
              <a:gd name="connsiteX1" fmla="*/ 477308 w 477308"/>
              <a:gd name="connsiteY1" fmla="*/ 19819 h 39638"/>
            </a:gdLst>
            <a:ahLst/>
            <a:cxnLst>
              <a:cxn ang="0">
                <a:pos x="connsiteX0" y="connsiteY0"/>
              </a:cxn>
              <a:cxn ang="0">
                <a:pos x="connsiteX1" y="connsiteY1"/>
              </a:cxn>
            </a:cxnLst>
            <a:rect l="l" t="t" r="r" b="b"/>
            <a:pathLst>
              <a:path w="477308" h="39638">
                <a:moveTo>
                  <a:pt x="0" y="19819"/>
                </a:moveTo>
                <a:lnTo>
                  <a:pt x="477308" y="19819"/>
                </a:lnTo>
              </a:path>
            </a:pathLst>
          </a:custGeom>
          <a:noFill/>
          <a:ln>
            <a:solidFill>
              <a:srgbClr val="CE0F2F"/>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39421" tIns="7887" rIns="239422" bIns="7886"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5FC4CDC9-AFC1-4B9E-AED5-C3CCED9B9CCF}"/>
              </a:ext>
            </a:extLst>
          </p:cNvPr>
          <p:cNvSpPr/>
          <p:nvPr/>
        </p:nvSpPr>
        <p:spPr>
          <a:xfrm>
            <a:off x="9172400" y="4392224"/>
            <a:ext cx="1222958" cy="602151"/>
          </a:xfrm>
          <a:custGeom>
            <a:avLst/>
            <a:gdLst>
              <a:gd name="connsiteX0" fmla="*/ 0 w 1193270"/>
              <a:gd name="connsiteY0" fmla="*/ 59664 h 596635"/>
              <a:gd name="connsiteX1" fmla="*/ 59664 w 1193270"/>
              <a:gd name="connsiteY1" fmla="*/ 0 h 596635"/>
              <a:gd name="connsiteX2" fmla="*/ 1133607 w 1193270"/>
              <a:gd name="connsiteY2" fmla="*/ 0 h 596635"/>
              <a:gd name="connsiteX3" fmla="*/ 1193271 w 1193270"/>
              <a:gd name="connsiteY3" fmla="*/ 59664 h 596635"/>
              <a:gd name="connsiteX4" fmla="*/ 1193270 w 1193270"/>
              <a:gd name="connsiteY4" fmla="*/ 536972 h 596635"/>
              <a:gd name="connsiteX5" fmla="*/ 1133606 w 1193270"/>
              <a:gd name="connsiteY5" fmla="*/ 596636 h 596635"/>
              <a:gd name="connsiteX6" fmla="*/ 59664 w 1193270"/>
              <a:gd name="connsiteY6" fmla="*/ 596635 h 596635"/>
              <a:gd name="connsiteX7" fmla="*/ 0 w 1193270"/>
              <a:gd name="connsiteY7" fmla="*/ 536971 h 596635"/>
              <a:gd name="connsiteX8" fmla="*/ 0 w 1193270"/>
              <a:gd name="connsiteY8" fmla="*/ 59664 h 59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3270" h="596635">
                <a:moveTo>
                  <a:pt x="0" y="59664"/>
                </a:moveTo>
                <a:cubicBezTo>
                  <a:pt x="0" y="26712"/>
                  <a:pt x="26712" y="0"/>
                  <a:pt x="59664" y="0"/>
                </a:cubicBezTo>
                <a:lnTo>
                  <a:pt x="1133607" y="0"/>
                </a:lnTo>
                <a:cubicBezTo>
                  <a:pt x="1166559" y="0"/>
                  <a:pt x="1193271" y="26712"/>
                  <a:pt x="1193271" y="59664"/>
                </a:cubicBezTo>
                <a:cubicBezTo>
                  <a:pt x="1193271" y="218767"/>
                  <a:pt x="1193270" y="377869"/>
                  <a:pt x="1193270" y="536972"/>
                </a:cubicBezTo>
                <a:cubicBezTo>
                  <a:pt x="1193270" y="569924"/>
                  <a:pt x="1166558" y="596636"/>
                  <a:pt x="1133606" y="596636"/>
                </a:cubicBezTo>
                <a:lnTo>
                  <a:pt x="59664" y="596635"/>
                </a:lnTo>
                <a:cubicBezTo>
                  <a:pt x="26712" y="596635"/>
                  <a:pt x="0" y="569923"/>
                  <a:pt x="0" y="536971"/>
                </a:cubicBezTo>
                <a:lnTo>
                  <a:pt x="0" y="59664"/>
                </a:lnTo>
                <a:close/>
              </a:path>
            </a:pathLst>
          </a:custGeom>
          <a:solidFill>
            <a:schemeClr val="bg2">
              <a:lumMod val="50000"/>
            </a:schemeClr>
          </a:solidFill>
          <a:ln w="28575">
            <a:solidFill>
              <a:srgbClr val="CE0F2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730" tIns="25730" rIns="25730" bIns="2573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rPr>
              <a:t>Math P2(AB) 11100000.2B</a:t>
            </a:r>
          </a:p>
        </p:txBody>
      </p:sp>
      <p:sp>
        <p:nvSpPr>
          <p:cNvPr id="12" name="Content Placeholder 2">
            <a:extLst>
              <a:ext uri="{FF2B5EF4-FFF2-40B4-BE49-F238E27FC236}">
                <a16:creationId xmlns:a16="http://schemas.microsoft.com/office/drawing/2014/main" id="{A201FEF1-E9EA-43AA-B0B3-2C57BCEEF410}"/>
              </a:ext>
            </a:extLst>
          </p:cNvPr>
          <p:cNvSpPr txBox="1">
            <a:spLocks/>
          </p:cNvSpPr>
          <p:nvPr/>
        </p:nvSpPr>
        <p:spPr>
          <a:xfrm>
            <a:off x="296208" y="2469243"/>
            <a:ext cx="5174143" cy="4121624"/>
          </a:xfrm>
          <a:prstGeom prst="roundRect">
            <a:avLst/>
          </a:prstGeom>
          <a:noFill/>
          <a:ln w="38100">
            <a:solidFill>
              <a:srgbClr val="CE0F2F"/>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4472C4"/>
              </a:buClr>
              <a:buSzPct val="80000"/>
              <a:buFont typeface="Wingdings 3" charset="2"/>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EXAMPLE 1:  ELEMENTARY MATH</a:t>
            </a:r>
          </a:p>
          <a:p>
            <a:pPr marL="0" marR="0" lvl="0" indent="0" algn="ctr" defTabSz="457200" rtl="0" eaLnBrk="1" fontAlgn="auto" latinLnBrk="0" hangingPunct="1">
              <a:lnSpc>
                <a:spcPct val="100000"/>
              </a:lnSpc>
              <a:spcBef>
                <a:spcPts val="0"/>
              </a:spcBef>
              <a:spcAft>
                <a:spcPts val="0"/>
              </a:spcAft>
              <a:buClr>
                <a:srgbClr val="4472C4"/>
              </a:buClr>
              <a:buSzPct val="80000"/>
              <a:buFont typeface="Wingdings 3" charset="2"/>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just" defTabSz="457200" rtl="0" eaLnBrk="1" fontAlgn="auto" latinLnBrk="0" hangingPunct="1">
              <a:lnSpc>
                <a:spcPct val="100000"/>
              </a:lnSpc>
              <a:spcBef>
                <a:spcPts val="0"/>
              </a:spcBef>
              <a:spcAft>
                <a:spcPts val="0"/>
              </a:spcAft>
              <a:buClrTx/>
              <a:buSzPct val="8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 school has an elementary Math course; however, because there are too many students for one class, there are two sections of Math.</a:t>
            </a:r>
          </a:p>
          <a:p>
            <a:pPr marL="0" marR="0" lvl="0" indent="0" algn="just" defTabSz="457200" rtl="0" eaLnBrk="1" fontAlgn="auto" latinLnBrk="0" hangingPunct="1">
              <a:lnSpc>
                <a:spcPct val="100000"/>
              </a:lnSpc>
              <a:spcBef>
                <a:spcPts val="0"/>
              </a:spcBef>
              <a:spcAft>
                <a:spcPts val="0"/>
              </a:spcAft>
              <a:buClrTx/>
              <a:buSzPct val="80000"/>
              <a:buFont typeface="Wingdings 3" charset="2"/>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just" defTabSz="457200" rtl="0" eaLnBrk="1" fontAlgn="auto" latinLnBrk="0" hangingPunct="1">
              <a:lnSpc>
                <a:spcPct val="100000"/>
              </a:lnSpc>
              <a:spcBef>
                <a:spcPts val="0"/>
              </a:spcBef>
              <a:spcAft>
                <a:spcPts val="0"/>
              </a:spcAft>
              <a:buClrTx/>
              <a:buSzPct val="8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Two different teachers instruct Math for 1 period each. Thus, the school has two sections of Math. </a:t>
            </a:r>
          </a:p>
          <a:p>
            <a:pPr marL="0" marR="0" lvl="0" indent="0" algn="just" defTabSz="457200" rtl="0" eaLnBrk="1" fontAlgn="auto" latinLnBrk="0" hangingPunct="1">
              <a:lnSpc>
                <a:spcPct val="100000"/>
              </a:lnSpc>
              <a:spcBef>
                <a:spcPts val="0"/>
              </a:spcBef>
              <a:spcAft>
                <a:spcPts val="0"/>
              </a:spcAft>
              <a:buClrTx/>
              <a:buSzPct val="80000"/>
              <a:buFont typeface="Wingdings 3" charset="2"/>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457200" rtl="0" eaLnBrk="1" fontAlgn="auto" latinLnBrk="0" hangingPunct="1">
              <a:lnSpc>
                <a:spcPct val="100000"/>
              </a:lnSpc>
              <a:spcBef>
                <a:spcPts val="0"/>
              </a:spcBef>
              <a:spcAft>
                <a:spcPts val="0"/>
              </a:spcAft>
              <a:buClrTx/>
              <a:buSzPct val="8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Each section has a different number, usually preceded by the same course number to indicate that it is part of the same Math course. </a:t>
            </a:r>
          </a:p>
          <a:p>
            <a:pPr marL="0" marR="0" lvl="0" indent="0" algn="just" defTabSz="457200" rtl="0" eaLnBrk="1" fontAlgn="auto" latinLnBrk="0" hangingPunct="1">
              <a:lnSpc>
                <a:spcPct val="100000"/>
              </a:lnSpc>
              <a:spcBef>
                <a:spcPts val="0"/>
              </a:spcBef>
              <a:spcAft>
                <a:spcPts val="0"/>
              </a:spcAft>
              <a:buClrTx/>
              <a:buSzPct val="80000"/>
              <a:buFont typeface="Wingdings 3" charset="2"/>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457200" rtl="0" eaLnBrk="1" fontAlgn="auto" latinLnBrk="0" hangingPunct="1">
              <a:lnSpc>
                <a:spcPct val="100000"/>
              </a:lnSpc>
              <a:spcBef>
                <a:spcPts val="0"/>
              </a:spcBef>
              <a:spcAft>
                <a:spcPts val="0"/>
              </a:spcAft>
              <a:buClrTx/>
              <a:buSzPct val="8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Each section has an associated schedule expression, which is the combination of periods and days in which this section is taught. </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5A98C832-B8A2-41F1-9C75-2003B2299CD2}"/>
              </a:ext>
            </a:extLst>
          </p:cNvPr>
          <p:cNvSpPr/>
          <p:nvPr/>
        </p:nvSpPr>
        <p:spPr>
          <a:xfrm>
            <a:off x="5942775" y="4075664"/>
            <a:ext cx="927807" cy="454391"/>
          </a:xfrm>
          <a:prstGeom prst="rect">
            <a:avLst/>
          </a:prstGeom>
          <a:no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8641A719-DC0B-3D86-D2FE-DD8173261842}"/>
              </a:ext>
            </a:extLst>
          </p:cNvPr>
          <p:cNvSpPr/>
          <p:nvPr/>
        </p:nvSpPr>
        <p:spPr>
          <a:xfrm>
            <a:off x="8660681" y="4634577"/>
            <a:ext cx="489183" cy="40004"/>
          </a:xfrm>
          <a:custGeom>
            <a:avLst/>
            <a:gdLst>
              <a:gd name="connsiteX0" fmla="*/ 0 w 477308"/>
              <a:gd name="connsiteY0" fmla="*/ 19819 h 39638"/>
              <a:gd name="connsiteX1" fmla="*/ 477308 w 477308"/>
              <a:gd name="connsiteY1" fmla="*/ 19819 h 39638"/>
            </a:gdLst>
            <a:ahLst/>
            <a:cxnLst>
              <a:cxn ang="0">
                <a:pos x="connsiteX0" y="connsiteY0"/>
              </a:cxn>
              <a:cxn ang="0">
                <a:pos x="connsiteX1" y="connsiteY1"/>
              </a:cxn>
            </a:cxnLst>
            <a:rect l="l" t="t" r="r" b="b"/>
            <a:pathLst>
              <a:path w="477308" h="39638">
                <a:moveTo>
                  <a:pt x="0" y="19819"/>
                </a:moveTo>
                <a:lnTo>
                  <a:pt x="477308" y="19819"/>
                </a:lnTo>
              </a:path>
            </a:pathLst>
          </a:custGeom>
          <a:noFill/>
          <a:ln>
            <a:solidFill>
              <a:srgbClr val="CE0F2F"/>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39421" tIns="7887" rIns="239422" bIns="7886"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AD14AF0-4805-584F-9831-93A9C199094F}"/>
              </a:ext>
            </a:extLst>
          </p:cNvPr>
          <p:cNvSpPr/>
          <p:nvPr/>
        </p:nvSpPr>
        <p:spPr>
          <a:xfrm>
            <a:off x="9758228" y="3800213"/>
            <a:ext cx="484730" cy="181068"/>
          </a:xfrm>
          <a:prstGeom prst="rect">
            <a:avLst/>
          </a:prstGeom>
          <a:noFill/>
          <a:ln>
            <a:solidFill>
              <a:srgbClr val="CE0F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46C4C62-ABF1-89D3-E5D6-B9657CF2203F}"/>
              </a:ext>
            </a:extLst>
          </p:cNvPr>
          <p:cNvSpPr/>
          <p:nvPr/>
        </p:nvSpPr>
        <p:spPr>
          <a:xfrm>
            <a:off x="9745219" y="4473511"/>
            <a:ext cx="484730" cy="181068"/>
          </a:xfrm>
          <a:prstGeom prst="rect">
            <a:avLst/>
          </a:prstGeom>
          <a:noFill/>
          <a:ln>
            <a:solidFill>
              <a:srgbClr val="CE0F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3F1D3C58-A918-7F64-4D46-23E91E1A4702}"/>
              </a:ext>
            </a:extLst>
          </p:cNvPr>
          <p:cNvSpPr/>
          <p:nvPr/>
        </p:nvSpPr>
        <p:spPr>
          <a:xfrm>
            <a:off x="10108733" y="3996890"/>
            <a:ext cx="261887" cy="138417"/>
          </a:xfrm>
          <a:prstGeom prst="rect">
            <a:avLst/>
          </a:prstGeom>
          <a:noFill/>
          <a:ln>
            <a:solidFill>
              <a:srgbClr val="CE0F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682049AA-4562-1471-E9D4-38DB1C2538D3}"/>
              </a:ext>
            </a:extLst>
          </p:cNvPr>
          <p:cNvSpPr/>
          <p:nvPr/>
        </p:nvSpPr>
        <p:spPr>
          <a:xfrm>
            <a:off x="10013663" y="4662968"/>
            <a:ext cx="317383" cy="191561"/>
          </a:xfrm>
          <a:prstGeom prst="rect">
            <a:avLst/>
          </a:prstGeom>
          <a:noFill/>
          <a:ln>
            <a:solidFill>
              <a:srgbClr val="CE0F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0EFFFBB3-7EEA-08D1-DA52-0386867ECE1F}"/>
              </a:ext>
            </a:extLst>
          </p:cNvPr>
          <p:cNvSpPr/>
          <p:nvPr/>
        </p:nvSpPr>
        <p:spPr>
          <a:xfrm>
            <a:off x="9254896" y="4664020"/>
            <a:ext cx="769947" cy="181068"/>
          </a:xfrm>
          <a:prstGeom prst="rect">
            <a:avLst/>
          </a:prstGeom>
          <a:noFill/>
          <a:ln>
            <a:solidFill>
              <a:srgbClr val="CE0F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9775D72E-7771-D82F-C9A8-B848442E9942}"/>
              </a:ext>
            </a:extLst>
          </p:cNvPr>
          <p:cNvSpPr/>
          <p:nvPr/>
        </p:nvSpPr>
        <p:spPr>
          <a:xfrm>
            <a:off x="9287965" y="3995925"/>
            <a:ext cx="795686" cy="181068"/>
          </a:xfrm>
          <a:prstGeom prst="rect">
            <a:avLst/>
          </a:prstGeom>
          <a:noFill/>
          <a:ln>
            <a:solidFill>
              <a:srgbClr val="CE0F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DF747781-A3E0-FF9B-90F1-9182A5F11D4E}"/>
              </a:ext>
            </a:extLst>
          </p:cNvPr>
          <p:cNvSpPr/>
          <p:nvPr/>
        </p:nvSpPr>
        <p:spPr>
          <a:xfrm>
            <a:off x="9254896" y="3694070"/>
            <a:ext cx="3007092" cy="3211830"/>
          </a:xfrm>
          <a:custGeom>
            <a:avLst/>
            <a:gdLst>
              <a:gd name="connsiteX0" fmla="*/ 4061304 w 4331555"/>
              <a:gd name="connsiteY0" fmla="*/ 4588 h 4946275"/>
              <a:gd name="connsiteX1" fmla="*/ 3974219 w 4331555"/>
              <a:gd name="connsiteY1" fmla="*/ 48131 h 4946275"/>
              <a:gd name="connsiteX2" fmla="*/ 3930676 w 4331555"/>
              <a:gd name="connsiteY2" fmla="*/ 77160 h 4946275"/>
              <a:gd name="connsiteX3" fmla="*/ 3800047 w 4331555"/>
              <a:gd name="connsiteY3" fmla="*/ 106188 h 4946275"/>
              <a:gd name="connsiteX4" fmla="*/ 3741990 w 4331555"/>
              <a:gd name="connsiteY4" fmla="*/ 149731 h 4946275"/>
              <a:gd name="connsiteX5" fmla="*/ 3654904 w 4331555"/>
              <a:gd name="connsiteY5" fmla="*/ 207788 h 4946275"/>
              <a:gd name="connsiteX6" fmla="*/ 3553304 w 4331555"/>
              <a:gd name="connsiteY6" fmla="*/ 265845 h 4946275"/>
              <a:gd name="connsiteX7" fmla="*/ 3495247 w 4331555"/>
              <a:gd name="connsiteY7" fmla="*/ 309388 h 4946275"/>
              <a:gd name="connsiteX8" fmla="*/ 3451704 w 4331555"/>
              <a:gd name="connsiteY8" fmla="*/ 338417 h 4946275"/>
              <a:gd name="connsiteX9" fmla="*/ 3422676 w 4331555"/>
              <a:gd name="connsiteY9" fmla="*/ 381960 h 4946275"/>
              <a:gd name="connsiteX10" fmla="*/ 3379133 w 4331555"/>
              <a:gd name="connsiteY10" fmla="*/ 410988 h 4946275"/>
              <a:gd name="connsiteX11" fmla="*/ 3292047 w 4331555"/>
              <a:gd name="connsiteY11" fmla="*/ 512588 h 4946275"/>
              <a:gd name="connsiteX12" fmla="*/ 3277533 w 4331555"/>
              <a:gd name="connsiteY12" fmla="*/ 556131 h 4946275"/>
              <a:gd name="connsiteX13" fmla="*/ 3263019 w 4331555"/>
              <a:gd name="connsiteY13" fmla="*/ 657731 h 4946275"/>
              <a:gd name="connsiteX14" fmla="*/ 3350104 w 4331555"/>
              <a:gd name="connsiteY14" fmla="*/ 686760 h 4946275"/>
              <a:gd name="connsiteX15" fmla="*/ 3364619 w 4331555"/>
              <a:gd name="connsiteY15" fmla="*/ 933502 h 4946275"/>
              <a:gd name="connsiteX16" fmla="*/ 3350104 w 4331555"/>
              <a:gd name="connsiteY16" fmla="*/ 977045 h 4946275"/>
              <a:gd name="connsiteX17" fmla="*/ 3306562 w 4331555"/>
              <a:gd name="connsiteY17" fmla="*/ 1020588 h 4946275"/>
              <a:gd name="connsiteX18" fmla="*/ 3277533 w 4331555"/>
              <a:gd name="connsiteY18" fmla="*/ 1064131 h 4946275"/>
              <a:gd name="connsiteX19" fmla="*/ 3219476 w 4331555"/>
              <a:gd name="connsiteY19" fmla="*/ 1136702 h 4946275"/>
              <a:gd name="connsiteX20" fmla="*/ 3117876 w 4331555"/>
              <a:gd name="connsiteY20" fmla="*/ 1223788 h 4946275"/>
              <a:gd name="connsiteX21" fmla="*/ 3059819 w 4331555"/>
              <a:gd name="connsiteY21" fmla="*/ 1252817 h 4946275"/>
              <a:gd name="connsiteX22" fmla="*/ 3001762 w 4331555"/>
              <a:gd name="connsiteY22" fmla="*/ 1339902 h 4946275"/>
              <a:gd name="connsiteX23" fmla="*/ 3030790 w 4331555"/>
              <a:gd name="connsiteY23" fmla="*/ 1426988 h 4946275"/>
              <a:gd name="connsiteX24" fmla="*/ 2972733 w 4331555"/>
              <a:gd name="connsiteY24" fmla="*/ 1717274 h 4946275"/>
              <a:gd name="connsiteX25" fmla="*/ 2842104 w 4331555"/>
              <a:gd name="connsiteY25" fmla="*/ 1847902 h 4946275"/>
              <a:gd name="connsiteX26" fmla="*/ 2827590 w 4331555"/>
              <a:gd name="connsiteY26" fmla="*/ 1891445 h 4946275"/>
              <a:gd name="connsiteX27" fmla="*/ 2769533 w 4331555"/>
              <a:gd name="connsiteY27" fmla="*/ 1964017 h 4946275"/>
              <a:gd name="connsiteX28" fmla="*/ 2755019 w 4331555"/>
              <a:gd name="connsiteY28" fmla="*/ 2080131 h 4946275"/>
              <a:gd name="connsiteX29" fmla="*/ 2711476 w 4331555"/>
              <a:gd name="connsiteY29" fmla="*/ 2181731 h 4946275"/>
              <a:gd name="connsiteX30" fmla="*/ 2667933 w 4331555"/>
              <a:gd name="connsiteY30" fmla="*/ 2225274 h 4946275"/>
              <a:gd name="connsiteX31" fmla="*/ 2638904 w 4331555"/>
              <a:gd name="connsiteY31" fmla="*/ 2268817 h 4946275"/>
              <a:gd name="connsiteX32" fmla="*/ 2493762 w 4331555"/>
              <a:gd name="connsiteY32" fmla="*/ 2428474 h 4946275"/>
              <a:gd name="connsiteX33" fmla="*/ 2479247 w 4331555"/>
              <a:gd name="connsiteY33" fmla="*/ 2472017 h 4946275"/>
              <a:gd name="connsiteX34" fmla="*/ 2450219 w 4331555"/>
              <a:gd name="connsiteY34" fmla="*/ 2602645 h 4946275"/>
              <a:gd name="connsiteX35" fmla="*/ 2421190 w 4331555"/>
              <a:gd name="connsiteY35" fmla="*/ 2718760 h 4946275"/>
              <a:gd name="connsiteX36" fmla="*/ 2406676 w 4331555"/>
              <a:gd name="connsiteY36" fmla="*/ 2762302 h 4946275"/>
              <a:gd name="connsiteX37" fmla="*/ 2334104 w 4331555"/>
              <a:gd name="connsiteY37" fmla="*/ 2863902 h 4946275"/>
              <a:gd name="connsiteX38" fmla="*/ 2247019 w 4331555"/>
              <a:gd name="connsiteY38" fmla="*/ 2907445 h 4946275"/>
              <a:gd name="connsiteX39" fmla="*/ 2188962 w 4331555"/>
              <a:gd name="connsiteY39" fmla="*/ 2965502 h 4946275"/>
              <a:gd name="connsiteX40" fmla="*/ 2145419 w 4331555"/>
              <a:gd name="connsiteY40" fmla="*/ 2980017 h 4946275"/>
              <a:gd name="connsiteX41" fmla="*/ 2058333 w 4331555"/>
              <a:gd name="connsiteY41" fmla="*/ 3038074 h 4946275"/>
              <a:gd name="connsiteX42" fmla="*/ 1956733 w 4331555"/>
              <a:gd name="connsiteY42" fmla="*/ 3110645 h 4946275"/>
              <a:gd name="connsiteX43" fmla="*/ 1913190 w 4331555"/>
              <a:gd name="connsiteY43" fmla="*/ 3154188 h 4946275"/>
              <a:gd name="connsiteX44" fmla="*/ 1869647 w 4331555"/>
              <a:gd name="connsiteY44" fmla="*/ 3183217 h 4946275"/>
              <a:gd name="connsiteX45" fmla="*/ 1811590 w 4331555"/>
              <a:gd name="connsiteY45" fmla="*/ 3270302 h 4946275"/>
              <a:gd name="connsiteX46" fmla="*/ 1782562 w 4331555"/>
              <a:gd name="connsiteY46" fmla="*/ 3313845 h 4946275"/>
              <a:gd name="connsiteX47" fmla="*/ 1753533 w 4331555"/>
              <a:gd name="connsiteY47" fmla="*/ 3357388 h 4946275"/>
              <a:gd name="connsiteX48" fmla="*/ 1695476 w 4331555"/>
              <a:gd name="connsiteY48" fmla="*/ 3458988 h 4946275"/>
              <a:gd name="connsiteX49" fmla="*/ 1593876 w 4331555"/>
              <a:gd name="connsiteY49" fmla="*/ 3604131 h 4946275"/>
              <a:gd name="connsiteX50" fmla="*/ 1492276 w 4331555"/>
              <a:gd name="connsiteY50" fmla="*/ 3691217 h 4946275"/>
              <a:gd name="connsiteX51" fmla="*/ 1361647 w 4331555"/>
              <a:gd name="connsiteY51" fmla="*/ 3749274 h 4946275"/>
              <a:gd name="connsiteX52" fmla="*/ 1318104 w 4331555"/>
              <a:gd name="connsiteY52" fmla="*/ 3763788 h 4946275"/>
              <a:gd name="connsiteX53" fmla="*/ 1231019 w 4331555"/>
              <a:gd name="connsiteY53" fmla="*/ 3821845 h 4946275"/>
              <a:gd name="connsiteX54" fmla="*/ 1158447 w 4331555"/>
              <a:gd name="connsiteY54" fmla="*/ 3879902 h 4946275"/>
              <a:gd name="connsiteX55" fmla="*/ 1100390 w 4331555"/>
              <a:gd name="connsiteY55" fmla="*/ 3981502 h 4946275"/>
              <a:gd name="connsiteX56" fmla="*/ 1071362 w 4331555"/>
              <a:gd name="connsiteY56" fmla="*/ 4025045 h 4946275"/>
              <a:gd name="connsiteX57" fmla="*/ 1013304 w 4331555"/>
              <a:gd name="connsiteY57" fmla="*/ 4039560 h 4946275"/>
              <a:gd name="connsiteX58" fmla="*/ 984276 w 4331555"/>
              <a:gd name="connsiteY58" fmla="*/ 4097617 h 4946275"/>
              <a:gd name="connsiteX59" fmla="*/ 926219 w 4331555"/>
              <a:gd name="connsiteY59" fmla="*/ 4126645 h 4946275"/>
              <a:gd name="connsiteX60" fmla="*/ 839133 w 4331555"/>
              <a:gd name="connsiteY60" fmla="*/ 4170188 h 4946275"/>
              <a:gd name="connsiteX61" fmla="*/ 752047 w 4331555"/>
              <a:gd name="connsiteY61" fmla="*/ 4242760 h 4946275"/>
              <a:gd name="connsiteX62" fmla="*/ 664962 w 4331555"/>
              <a:gd name="connsiteY62" fmla="*/ 4300817 h 4946275"/>
              <a:gd name="connsiteX63" fmla="*/ 621419 w 4331555"/>
              <a:gd name="connsiteY63" fmla="*/ 4329845 h 4946275"/>
              <a:gd name="connsiteX64" fmla="*/ 577876 w 4331555"/>
              <a:gd name="connsiteY64" fmla="*/ 4358874 h 4946275"/>
              <a:gd name="connsiteX65" fmla="*/ 534333 w 4331555"/>
              <a:gd name="connsiteY65" fmla="*/ 4373388 h 4946275"/>
              <a:gd name="connsiteX66" fmla="*/ 476276 w 4331555"/>
              <a:gd name="connsiteY66" fmla="*/ 4460474 h 4946275"/>
              <a:gd name="connsiteX67" fmla="*/ 461762 w 4331555"/>
              <a:gd name="connsiteY67" fmla="*/ 4518531 h 4946275"/>
              <a:gd name="connsiteX68" fmla="*/ 418219 w 4331555"/>
              <a:gd name="connsiteY68" fmla="*/ 4547560 h 4946275"/>
              <a:gd name="connsiteX69" fmla="*/ 331133 w 4331555"/>
              <a:gd name="connsiteY69" fmla="*/ 4576588 h 4946275"/>
              <a:gd name="connsiteX70" fmla="*/ 244047 w 4331555"/>
              <a:gd name="connsiteY70" fmla="*/ 4634645 h 4946275"/>
              <a:gd name="connsiteX71" fmla="*/ 200504 w 4331555"/>
              <a:gd name="connsiteY71" fmla="*/ 4663674 h 4946275"/>
              <a:gd name="connsiteX72" fmla="*/ 156962 w 4331555"/>
              <a:gd name="connsiteY72" fmla="*/ 4678188 h 4946275"/>
              <a:gd name="connsiteX73" fmla="*/ 113419 w 4331555"/>
              <a:gd name="connsiteY73" fmla="*/ 4707217 h 4946275"/>
              <a:gd name="connsiteX74" fmla="*/ 69876 w 4331555"/>
              <a:gd name="connsiteY74" fmla="*/ 4808817 h 4946275"/>
              <a:gd name="connsiteX75" fmla="*/ 26333 w 4331555"/>
              <a:gd name="connsiteY75" fmla="*/ 4837845 h 4946275"/>
              <a:gd name="connsiteX76" fmla="*/ 548847 w 4331555"/>
              <a:gd name="connsiteY76" fmla="*/ 4910417 h 4946275"/>
              <a:gd name="connsiteX77" fmla="*/ 737533 w 4331555"/>
              <a:gd name="connsiteY77" fmla="*/ 4924931 h 4946275"/>
              <a:gd name="connsiteX78" fmla="*/ 2276047 w 4331555"/>
              <a:gd name="connsiteY78" fmla="*/ 4910417 h 4946275"/>
              <a:gd name="connsiteX79" fmla="*/ 2319590 w 4331555"/>
              <a:gd name="connsiteY79" fmla="*/ 4895902 h 4946275"/>
              <a:gd name="connsiteX80" fmla="*/ 2392162 w 4331555"/>
              <a:gd name="connsiteY80" fmla="*/ 4881388 h 4946275"/>
              <a:gd name="connsiteX81" fmla="*/ 2827590 w 4331555"/>
              <a:gd name="connsiteY81" fmla="*/ 4852360 h 4946275"/>
              <a:gd name="connsiteX82" fmla="*/ 3045304 w 4331555"/>
              <a:gd name="connsiteY82" fmla="*/ 4823331 h 4946275"/>
              <a:gd name="connsiteX83" fmla="*/ 3785533 w 4331555"/>
              <a:gd name="connsiteY83" fmla="*/ 4866874 h 4946275"/>
              <a:gd name="connsiteX84" fmla="*/ 3945190 w 4331555"/>
              <a:gd name="connsiteY84" fmla="*/ 4895902 h 4946275"/>
              <a:gd name="connsiteX85" fmla="*/ 4293533 w 4331555"/>
              <a:gd name="connsiteY85" fmla="*/ 4881388 h 4946275"/>
              <a:gd name="connsiteX86" fmla="*/ 4322562 w 4331555"/>
              <a:gd name="connsiteY86" fmla="*/ 4794302 h 4946275"/>
              <a:gd name="connsiteX87" fmla="*/ 4293533 w 4331555"/>
              <a:gd name="connsiteY87" fmla="*/ 3807331 h 4946275"/>
              <a:gd name="connsiteX88" fmla="*/ 4279019 w 4331555"/>
              <a:gd name="connsiteY88" fmla="*/ 2675217 h 4946275"/>
              <a:gd name="connsiteX89" fmla="*/ 4249990 w 4331555"/>
              <a:gd name="connsiteY89" fmla="*/ 1194760 h 4946275"/>
              <a:gd name="connsiteX90" fmla="*/ 4235476 w 4331555"/>
              <a:gd name="connsiteY90" fmla="*/ 904474 h 4946275"/>
              <a:gd name="connsiteX91" fmla="*/ 4206447 w 4331555"/>
              <a:gd name="connsiteY91" fmla="*/ 817388 h 4946275"/>
              <a:gd name="connsiteX92" fmla="*/ 4191933 w 4331555"/>
              <a:gd name="connsiteY92" fmla="*/ 744817 h 4946275"/>
              <a:gd name="connsiteX93" fmla="*/ 4162904 w 4331555"/>
              <a:gd name="connsiteY93" fmla="*/ 628702 h 4946275"/>
              <a:gd name="connsiteX94" fmla="*/ 4133876 w 4331555"/>
              <a:gd name="connsiteY94" fmla="*/ 381960 h 4946275"/>
              <a:gd name="connsiteX95" fmla="*/ 4104847 w 4331555"/>
              <a:gd name="connsiteY95" fmla="*/ 280360 h 4946275"/>
              <a:gd name="connsiteX96" fmla="*/ 4061304 w 4331555"/>
              <a:gd name="connsiteY96" fmla="*/ 164245 h 4946275"/>
              <a:gd name="connsiteX97" fmla="*/ 4061304 w 4331555"/>
              <a:gd name="connsiteY97" fmla="*/ 4588 h 494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4331555" h="4946275">
                <a:moveTo>
                  <a:pt x="4061304" y="4588"/>
                </a:moveTo>
                <a:cubicBezTo>
                  <a:pt x="4046790" y="-14764"/>
                  <a:pt x="4002589" y="32369"/>
                  <a:pt x="3974219" y="48131"/>
                </a:cubicBezTo>
                <a:cubicBezTo>
                  <a:pt x="3958970" y="56603"/>
                  <a:pt x="3946278" y="69359"/>
                  <a:pt x="3930676" y="77160"/>
                </a:cubicBezTo>
                <a:cubicBezTo>
                  <a:pt x="3894946" y="95025"/>
                  <a:pt x="3833492" y="100614"/>
                  <a:pt x="3800047" y="106188"/>
                </a:cubicBezTo>
                <a:cubicBezTo>
                  <a:pt x="3780695" y="120702"/>
                  <a:pt x="3761808" y="135859"/>
                  <a:pt x="3741990" y="149731"/>
                </a:cubicBezTo>
                <a:cubicBezTo>
                  <a:pt x="3713409" y="169738"/>
                  <a:pt x="3682814" y="186855"/>
                  <a:pt x="3654904" y="207788"/>
                </a:cubicBezTo>
                <a:cubicBezTo>
                  <a:pt x="3584607" y="260511"/>
                  <a:pt x="3619796" y="243681"/>
                  <a:pt x="3553304" y="265845"/>
                </a:cubicBezTo>
                <a:cubicBezTo>
                  <a:pt x="3533952" y="280359"/>
                  <a:pt x="3514932" y="295328"/>
                  <a:pt x="3495247" y="309388"/>
                </a:cubicBezTo>
                <a:cubicBezTo>
                  <a:pt x="3481052" y="319527"/>
                  <a:pt x="3464039" y="326082"/>
                  <a:pt x="3451704" y="338417"/>
                </a:cubicBezTo>
                <a:cubicBezTo>
                  <a:pt x="3439369" y="350752"/>
                  <a:pt x="3435011" y="369625"/>
                  <a:pt x="3422676" y="381960"/>
                </a:cubicBezTo>
                <a:cubicBezTo>
                  <a:pt x="3410341" y="394295"/>
                  <a:pt x="3392534" y="399821"/>
                  <a:pt x="3379133" y="410988"/>
                </a:cubicBezTo>
                <a:cubicBezTo>
                  <a:pt x="3338702" y="444680"/>
                  <a:pt x="3324080" y="469878"/>
                  <a:pt x="3292047" y="512588"/>
                </a:cubicBezTo>
                <a:cubicBezTo>
                  <a:pt x="3287209" y="527102"/>
                  <a:pt x="3284375" y="542447"/>
                  <a:pt x="3277533" y="556131"/>
                </a:cubicBezTo>
                <a:cubicBezTo>
                  <a:pt x="3262487" y="586224"/>
                  <a:pt x="3215630" y="617112"/>
                  <a:pt x="3263019" y="657731"/>
                </a:cubicBezTo>
                <a:cubicBezTo>
                  <a:pt x="3286251" y="677644"/>
                  <a:pt x="3350104" y="686760"/>
                  <a:pt x="3350104" y="686760"/>
                </a:cubicBezTo>
                <a:cubicBezTo>
                  <a:pt x="3392073" y="812664"/>
                  <a:pt x="3388818" y="764115"/>
                  <a:pt x="3364619" y="933502"/>
                </a:cubicBezTo>
                <a:cubicBezTo>
                  <a:pt x="3362455" y="948648"/>
                  <a:pt x="3358591" y="964315"/>
                  <a:pt x="3350104" y="977045"/>
                </a:cubicBezTo>
                <a:cubicBezTo>
                  <a:pt x="3338718" y="994124"/>
                  <a:pt x="3319702" y="1004819"/>
                  <a:pt x="3306562" y="1020588"/>
                </a:cubicBezTo>
                <a:cubicBezTo>
                  <a:pt x="3295395" y="1033989"/>
                  <a:pt x="3288000" y="1050176"/>
                  <a:pt x="3277533" y="1064131"/>
                </a:cubicBezTo>
                <a:cubicBezTo>
                  <a:pt x="3258946" y="1088914"/>
                  <a:pt x="3239876" y="1113388"/>
                  <a:pt x="3219476" y="1136702"/>
                </a:cubicBezTo>
                <a:cubicBezTo>
                  <a:pt x="3190813" y="1169460"/>
                  <a:pt x="3154660" y="1200798"/>
                  <a:pt x="3117876" y="1223788"/>
                </a:cubicBezTo>
                <a:cubicBezTo>
                  <a:pt x="3099528" y="1235255"/>
                  <a:pt x="3079171" y="1243141"/>
                  <a:pt x="3059819" y="1252817"/>
                </a:cubicBezTo>
                <a:cubicBezTo>
                  <a:pt x="3040467" y="1281845"/>
                  <a:pt x="2990730" y="1306804"/>
                  <a:pt x="3001762" y="1339902"/>
                </a:cubicBezTo>
                <a:lnTo>
                  <a:pt x="3030790" y="1426988"/>
                </a:lnTo>
                <a:cubicBezTo>
                  <a:pt x="3019607" y="1605912"/>
                  <a:pt x="3061303" y="1621324"/>
                  <a:pt x="2972733" y="1717274"/>
                </a:cubicBezTo>
                <a:cubicBezTo>
                  <a:pt x="2930965" y="1762522"/>
                  <a:pt x="2842104" y="1847902"/>
                  <a:pt x="2842104" y="1847902"/>
                </a:cubicBezTo>
                <a:cubicBezTo>
                  <a:pt x="2837266" y="1862416"/>
                  <a:pt x="2837147" y="1879498"/>
                  <a:pt x="2827590" y="1891445"/>
                </a:cubicBezTo>
                <a:cubicBezTo>
                  <a:pt x="2752560" y="1985233"/>
                  <a:pt x="2806014" y="1854571"/>
                  <a:pt x="2769533" y="1964017"/>
                </a:cubicBezTo>
                <a:cubicBezTo>
                  <a:pt x="2764695" y="2002722"/>
                  <a:pt x="2761997" y="2041754"/>
                  <a:pt x="2755019" y="2080131"/>
                </a:cubicBezTo>
                <a:cubicBezTo>
                  <a:pt x="2750397" y="2105551"/>
                  <a:pt x="2723679" y="2164647"/>
                  <a:pt x="2711476" y="2181731"/>
                </a:cubicBezTo>
                <a:cubicBezTo>
                  <a:pt x="2699545" y="2198434"/>
                  <a:pt x="2681074" y="2209505"/>
                  <a:pt x="2667933" y="2225274"/>
                </a:cubicBezTo>
                <a:cubicBezTo>
                  <a:pt x="2656766" y="2238675"/>
                  <a:pt x="2650638" y="2255909"/>
                  <a:pt x="2638904" y="2268817"/>
                </a:cubicBezTo>
                <a:cubicBezTo>
                  <a:pt x="2599708" y="2311932"/>
                  <a:pt x="2524708" y="2366582"/>
                  <a:pt x="2493762" y="2428474"/>
                </a:cubicBezTo>
                <a:cubicBezTo>
                  <a:pt x="2486920" y="2442158"/>
                  <a:pt x="2483450" y="2457306"/>
                  <a:pt x="2479247" y="2472017"/>
                </a:cubicBezTo>
                <a:cubicBezTo>
                  <a:pt x="2459130" y="2542425"/>
                  <a:pt x="2468175" y="2524837"/>
                  <a:pt x="2450219" y="2602645"/>
                </a:cubicBezTo>
                <a:cubicBezTo>
                  <a:pt x="2441248" y="2641520"/>
                  <a:pt x="2433806" y="2680911"/>
                  <a:pt x="2421190" y="2718760"/>
                </a:cubicBezTo>
                <a:cubicBezTo>
                  <a:pt x="2416352" y="2733274"/>
                  <a:pt x="2413518" y="2748618"/>
                  <a:pt x="2406676" y="2762302"/>
                </a:cubicBezTo>
                <a:cubicBezTo>
                  <a:pt x="2398435" y="2778784"/>
                  <a:pt x="2340678" y="2857328"/>
                  <a:pt x="2334104" y="2863902"/>
                </a:cubicBezTo>
                <a:cubicBezTo>
                  <a:pt x="2305966" y="2892040"/>
                  <a:pt x="2282435" y="2895640"/>
                  <a:pt x="2247019" y="2907445"/>
                </a:cubicBezTo>
                <a:cubicBezTo>
                  <a:pt x="2227667" y="2926797"/>
                  <a:pt x="2211232" y="2949594"/>
                  <a:pt x="2188962" y="2965502"/>
                </a:cubicBezTo>
                <a:cubicBezTo>
                  <a:pt x="2176512" y="2974395"/>
                  <a:pt x="2158793" y="2972587"/>
                  <a:pt x="2145419" y="2980017"/>
                </a:cubicBezTo>
                <a:cubicBezTo>
                  <a:pt x="2114921" y="2996960"/>
                  <a:pt x="2083003" y="3013404"/>
                  <a:pt x="2058333" y="3038074"/>
                </a:cubicBezTo>
                <a:cubicBezTo>
                  <a:pt x="1999491" y="3096916"/>
                  <a:pt x="2033149" y="3072437"/>
                  <a:pt x="1956733" y="3110645"/>
                </a:cubicBezTo>
                <a:cubicBezTo>
                  <a:pt x="1942219" y="3125159"/>
                  <a:pt x="1928959" y="3141047"/>
                  <a:pt x="1913190" y="3154188"/>
                </a:cubicBezTo>
                <a:cubicBezTo>
                  <a:pt x="1899789" y="3165355"/>
                  <a:pt x="1881134" y="3170089"/>
                  <a:pt x="1869647" y="3183217"/>
                </a:cubicBezTo>
                <a:cubicBezTo>
                  <a:pt x="1846673" y="3209473"/>
                  <a:pt x="1830942" y="3241274"/>
                  <a:pt x="1811590" y="3270302"/>
                </a:cubicBezTo>
                <a:lnTo>
                  <a:pt x="1782562" y="3313845"/>
                </a:lnTo>
                <a:lnTo>
                  <a:pt x="1753533" y="3357388"/>
                </a:lnTo>
                <a:cubicBezTo>
                  <a:pt x="1729348" y="3429943"/>
                  <a:pt x="1751394" y="3379105"/>
                  <a:pt x="1695476" y="3458988"/>
                </a:cubicBezTo>
                <a:cubicBezTo>
                  <a:pt x="1663678" y="3504414"/>
                  <a:pt x="1630841" y="3561006"/>
                  <a:pt x="1593876" y="3604131"/>
                </a:cubicBezTo>
                <a:cubicBezTo>
                  <a:pt x="1560562" y="3642998"/>
                  <a:pt x="1534541" y="3661028"/>
                  <a:pt x="1492276" y="3691217"/>
                </a:cubicBezTo>
                <a:cubicBezTo>
                  <a:pt x="1431901" y="3734342"/>
                  <a:pt x="1450147" y="3719774"/>
                  <a:pt x="1361647" y="3749274"/>
                </a:cubicBezTo>
                <a:lnTo>
                  <a:pt x="1318104" y="3763788"/>
                </a:lnTo>
                <a:cubicBezTo>
                  <a:pt x="1289076" y="3783140"/>
                  <a:pt x="1250371" y="3792817"/>
                  <a:pt x="1231019" y="3821845"/>
                </a:cubicBezTo>
                <a:cubicBezTo>
                  <a:pt x="1193503" y="3878118"/>
                  <a:pt x="1218539" y="3859872"/>
                  <a:pt x="1158447" y="3879902"/>
                </a:cubicBezTo>
                <a:cubicBezTo>
                  <a:pt x="1134894" y="3950563"/>
                  <a:pt x="1155310" y="3904614"/>
                  <a:pt x="1100390" y="3981502"/>
                </a:cubicBezTo>
                <a:cubicBezTo>
                  <a:pt x="1090251" y="3995697"/>
                  <a:pt x="1085876" y="4015369"/>
                  <a:pt x="1071362" y="4025045"/>
                </a:cubicBezTo>
                <a:cubicBezTo>
                  <a:pt x="1054764" y="4036110"/>
                  <a:pt x="1032657" y="4034722"/>
                  <a:pt x="1013304" y="4039560"/>
                </a:cubicBezTo>
                <a:cubicBezTo>
                  <a:pt x="1003628" y="4058912"/>
                  <a:pt x="999575" y="4082318"/>
                  <a:pt x="984276" y="4097617"/>
                </a:cubicBezTo>
                <a:cubicBezTo>
                  <a:pt x="968977" y="4112916"/>
                  <a:pt x="945005" y="4115910"/>
                  <a:pt x="926219" y="4126645"/>
                </a:cubicBezTo>
                <a:cubicBezTo>
                  <a:pt x="847435" y="4171664"/>
                  <a:pt x="918968" y="4143577"/>
                  <a:pt x="839133" y="4170188"/>
                </a:cubicBezTo>
                <a:cubicBezTo>
                  <a:pt x="786893" y="4274666"/>
                  <a:pt x="844269" y="4196648"/>
                  <a:pt x="752047" y="4242760"/>
                </a:cubicBezTo>
                <a:cubicBezTo>
                  <a:pt x="720843" y="4258362"/>
                  <a:pt x="693990" y="4281465"/>
                  <a:pt x="664962" y="4300817"/>
                </a:cubicBezTo>
                <a:lnTo>
                  <a:pt x="621419" y="4329845"/>
                </a:lnTo>
                <a:cubicBezTo>
                  <a:pt x="606905" y="4339521"/>
                  <a:pt x="594425" y="4353358"/>
                  <a:pt x="577876" y="4358874"/>
                </a:cubicBezTo>
                <a:lnTo>
                  <a:pt x="534333" y="4373388"/>
                </a:lnTo>
                <a:cubicBezTo>
                  <a:pt x="489018" y="4509336"/>
                  <a:pt x="563253" y="4308265"/>
                  <a:pt x="476276" y="4460474"/>
                </a:cubicBezTo>
                <a:cubicBezTo>
                  <a:pt x="466379" y="4477794"/>
                  <a:pt x="472827" y="4501933"/>
                  <a:pt x="461762" y="4518531"/>
                </a:cubicBezTo>
                <a:cubicBezTo>
                  <a:pt x="452086" y="4533045"/>
                  <a:pt x="434160" y="4540475"/>
                  <a:pt x="418219" y="4547560"/>
                </a:cubicBezTo>
                <a:cubicBezTo>
                  <a:pt x="390257" y="4559987"/>
                  <a:pt x="331133" y="4576588"/>
                  <a:pt x="331133" y="4576588"/>
                </a:cubicBezTo>
                <a:lnTo>
                  <a:pt x="244047" y="4634645"/>
                </a:lnTo>
                <a:cubicBezTo>
                  <a:pt x="229533" y="4644321"/>
                  <a:pt x="217053" y="4658158"/>
                  <a:pt x="200504" y="4663674"/>
                </a:cubicBezTo>
                <a:lnTo>
                  <a:pt x="156962" y="4678188"/>
                </a:lnTo>
                <a:cubicBezTo>
                  <a:pt x="142448" y="4687864"/>
                  <a:pt x="123095" y="4692703"/>
                  <a:pt x="113419" y="4707217"/>
                </a:cubicBezTo>
                <a:cubicBezTo>
                  <a:pt x="46800" y="4807144"/>
                  <a:pt x="151833" y="4726860"/>
                  <a:pt x="69876" y="4808817"/>
                </a:cubicBezTo>
                <a:cubicBezTo>
                  <a:pt x="57541" y="4821152"/>
                  <a:pt x="40847" y="4828169"/>
                  <a:pt x="26333" y="4837845"/>
                </a:cubicBezTo>
                <a:cubicBezTo>
                  <a:pt x="-44962" y="5051734"/>
                  <a:pt x="-2385" y="4877343"/>
                  <a:pt x="548847" y="4910417"/>
                </a:cubicBezTo>
                <a:cubicBezTo>
                  <a:pt x="611815" y="4914195"/>
                  <a:pt x="674638" y="4920093"/>
                  <a:pt x="737533" y="4924931"/>
                </a:cubicBezTo>
                <a:lnTo>
                  <a:pt x="2276047" y="4910417"/>
                </a:lnTo>
                <a:cubicBezTo>
                  <a:pt x="2291344" y="4910136"/>
                  <a:pt x="2304747" y="4899613"/>
                  <a:pt x="2319590" y="4895902"/>
                </a:cubicBezTo>
                <a:cubicBezTo>
                  <a:pt x="2343523" y="4889919"/>
                  <a:pt x="2367582" y="4883495"/>
                  <a:pt x="2392162" y="4881388"/>
                </a:cubicBezTo>
                <a:cubicBezTo>
                  <a:pt x="2537095" y="4868965"/>
                  <a:pt x="2682447" y="4862036"/>
                  <a:pt x="2827590" y="4852360"/>
                </a:cubicBezTo>
                <a:cubicBezTo>
                  <a:pt x="2900161" y="4842684"/>
                  <a:pt x="2972112" y="4825116"/>
                  <a:pt x="3045304" y="4823331"/>
                </a:cubicBezTo>
                <a:cubicBezTo>
                  <a:pt x="3243718" y="4818491"/>
                  <a:pt x="3586562" y="4850956"/>
                  <a:pt x="3785533" y="4866874"/>
                </a:cubicBezTo>
                <a:cubicBezTo>
                  <a:pt x="3809129" y="4871593"/>
                  <a:pt x="3926619" y="4895902"/>
                  <a:pt x="3945190" y="4895902"/>
                </a:cubicBezTo>
                <a:cubicBezTo>
                  <a:pt x="4061405" y="4895902"/>
                  <a:pt x="4177419" y="4886226"/>
                  <a:pt x="4293533" y="4881388"/>
                </a:cubicBezTo>
                <a:cubicBezTo>
                  <a:pt x="4303209" y="4852359"/>
                  <a:pt x="4323048" y="4824897"/>
                  <a:pt x="4322562" y="4794302"/>
                </a:cubicBezTo>
                <a:cubicBezTo>
                  <a:pt x="4307655" y="3855236"/>
                  <a:pt x="4367830" y="4178821"/>
                  <a:pt x="4293533" y="3807331"/>
                </a:cubicBezTo>
                <a:cubicBezTo>
                  <a:pt x="4288695" y="3429960"/>
                  <a:pt x="4283332" y="3052595"/>
                  <a:pt x="4279019" y="2675217"/>
                </a:cubicBezTo>
                <a:cubicBezTo>
                  <a:pt x="4262550" y="1234162"/>
                  <a:pt x="4356633" y="1727984"/>
                  <a:pt x="4249990" y="1194760"/>
                </a:cubicBezTo>
                <a:cubicBezTo>
                  <a:pt x="4245152" y="1097998"/>
                  <a:pt x="4246581" y="1000718"/>
                  <a:pt x="4235476" y="904474"/>
                </a:cubicBezTo>
                <a:cubicBezTo>
                  <a:pt x="4231969" y="874077"/>
                  <a:pt x="4212448" y="847393"/>
                  <a:pt x="4206447" y="817388"/>
                </a:cubicBezTo>
                <a:cubicBezTo>
                  <a:pt x="4201609" y="793198"/>
                  <a:pt x="4197916" y="768750"/>
                  <a:pt x="4191933" y="744817"/>
                </a:cubicBezTo>
                <a:cubicBezTo>
                  <a:pt x="4147297" y="566268"/>
                  <a:pt x="4216412" y="896230"/>
                  <a:pt x="4162904" y="628702"/>
                </a:cubicBezTo>
                <a:cubicBezTo>
                  <a:pt x="4152777" y="517299"/>
                  <a:pt x="4153292" y="479043"/>
                  <a:pt x="4133876" y="381960"/>
                </a:cubicBezTo>
                <a:cubicBezTo>
                  <a:pt x="4106722" y="246186"/>
                  <a:pt x="4132519" y="391047"/>
                  <a:pt x="4104847" y="280360"/>
                </a:cubicBezTo>
                <a:cubicBezTo>
                  <a:pt x="4079736" y="179919"/>
                  <a:pt x="4109091" y="235925"/>
                  <a:pt x="4061304" y="164245"/>
                </a:cubicBezTo>
                <a:cubicBezTo>
                  <a:pt x="4080513" y="87414"/>
                  <a:pt x="4075818" y="23940"/>
                  <a:pt x="4061304" y="4588"/>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9040A609-A017-280D-7EE1-900B7A877446}"/>
              </a:ext>
            </a:extLst>
          </p:cNvPr>
          <p:cNvPicPr>
            <a:picLocks noChangeAspect="1"/>
          </p:cNvPicPr>
          <p:nvPr/>
        </p:nvPicPr>
        <p:blipFill>
          <a:blip r:embed="rId3"/>
          <a:stretch>
            <a:fillRect/>
          </a:stretch>
        </p:blipFill>
        <p:spPr>
          <a:xfrm>
            <a:off x="10354464" y="3898600"/>
            <a:ext cx="1816291" cy="2566277"/>
          </a:xfrm>
          <a:prstGeom prst="rect">
            <a:avLst/>
          </a:prstGeom>
        </p:spPr>
      </p:pic>
      <p:pic>
        <p:nvPicPr>
          <p:cNvPr id="35" name="Picture 34">
            <a:extLst>
              <a:ext uri="{FF2B5EF4-FFF2-40B4-BE49-F238E27FC236}">
                <a16:creationId xmlns:a16="http://schemas.microsoft.com/office/drawing/2014/main" id="{D35DD56E-556E-8A53-7D39-58E8217C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1974" y="4693299"/>
            <a:ext cx="2384156" cy="2147888"/>
          </a:xfrm>
          <a:prstGeom prst="rect">
            <a:avLst/>
          </a:prstGeom>
        </p:spPr>
      </p:pic>
    </p:spTree>
    <p:extLst>
      <p:ext uri="{BB962C8B-B14F-4D97-AF65-F5344CB8AC3E}">
        <p14:creationId xmlns:p14="http://schemas.microsoft.com/office/powerpoint/2010/main" val="337584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childTnLst>
                                </p:cTn>
                              </p:par>
                              <p:par>
                                <p:cTn id="17" presetID="2" presetClass="entr" presetSubtype="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1" presetClass="entr" presetSubtype="0" fill="hold" nodeType="with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childTnLst>
                                </p:cTn>
                              </p:par>
                              <p:par>
                                <p:cTn id="27" presetID="2" presetClass="entr" presetSubtype="2"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1+#ppt_w/2"/>
                                          </p:val>
                                        </p:tav>
                                        <p:tav tm="100000">
                                          <p:val>
                                            <p:strVal val="#ppt_x"/>
                                          </p:val>
                                        </p:tav>
                                      </p:tavLst>
                                    </p:anim>
                                    <p:anim calcmode="lin" valueType="num">
                                      <p:cBhvr additive="base">
                                        <p:cTn id="3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animBg="1"/>
      <p:bldP spid="2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77D7B-0542-4C67-896A-211B8D879C9D}"/>
              </a:ext>
            </a:extLst>
          </p:cNvPr>
          <p:cNvSpPr>
            <a:spLocks noGrp="1"/>
          </p:cNvSpPr>
          <p:nvPr>
            <p:ph type="title"/>
          </p:nvPr>
        </p:nvSpPr>
        <p:spPr>
          <a:xfrm>
            <a:off x="0" y="41717"/>
            <a:ext cx="9603275" cy="671943"/>
          </a:xfrm>
        </p:spPr>
        <p:txBody>
          <a:bodyPr>
            <a:normAutofit fontScale="90000"/>
          </a:bodyPr>
          <a:lstStyle/>
          <a:p>
            <a:r>
              <a:rPr lang="en-US" dirty="0"/>
              <a:t>What is a Course Section?</a:t>
            </a:r>
          </a:p>
        </p:txBody>
      </p:sp>
      <p:sp>
        <p:nvSpPr>
          <p:cNvPr id="3" name="Content Placeholder 2">
            <a:extLst>
              <a:ext uri="{FF2B5EF4-FFF2-40B4-BE49-F238E27FC236}">
                <a16:creationId xmlns:a16="http://schemas.microsoft.com/office/drawing/2014/main" id="{4439E829-2F25-4909-BF7C-08F1E1A96AAE}"/>
              </a:ext>
            </a:extLst>
          </p:cNvPr>
          <p:cNvSpPr>
            <a:spLocks noGrp="1"/>
          </p:cNvSpPr>
          <p:nvPr>
            <p:ph idx="1"/>
          </p:nvPr>
        </p:nvSpPr>
        <p:spPr>
          <a:xfrm>
            <a:off x="38683" y="669798"/>
            <a:ext cx="11663959" cy="1416754"/>
          </a:xfrm>
          <a:solidFill>
            <a:schemeClr val="accent1">
              <a:lumMod val="20000"/>
              <a:lumOff val="80000"/>
            </a:schemeClr>
          </a:solidFill>
          <a:ln w="38100">
            <a:solidFill>
              <a:schemeClr val="accent2"/>
            </a:solidFill>
          </a:ln>
        </p:spPr>
        <p:txBody>
          <a:bodyPr>
            <a:noAutofit/>
          </a:bodyPr>
          <a:lstStyle/>
          <a:p>
            <a:pPr marL="0" indent="0">
              <a:buNone/>
            </a:pPr>
            <a:r>
              <a:rPr lang="en-US" sz="1400" dirty="0">
                <a:solidFill>
                  <a:schemeClr val="tx1"/>
                </a:solidFill>
              </a:rPr>
              <a:t>A </a:t>
            </a:r>
            <a:r>
              <a:rPr lang="en-US" sz="1400" b="1" dirty="0">
                <a:solidFill>
                  <a:srgbClr val="0070C0"/>
                </a:solidFill>
              </a:rPr>
              <a:t>SECTION</a:t>
            </a:r>
            <a:r>
              <a:rPr lang="en-US" sz="1400" dirty="0">
                <a:solidFill>
                  <a:schemeClr val="tx1"/>
                </a:solidFill>
              </a:rPr>
              <a:t> is an occurrence of a course, often called the class, in which the student is scheduled. </a:t>
            </a:r>
          </a:p>
          <a:p>
            <a:pPr marL="0" indent="0">
              <a:buNone/>
            </a:pPr>
            <a:r>
              <a:rPr lang="en-US" sz="1400" dirty="0">
                <a:solidFill>
                  <a:schemeClr val="tx1"/>
                </a:solidFill>
              </a:rPr>
              <a:t> Each course can have several sections that meet in different rooms at different times and are taught by different teachers. </a:t>
            </a:r>
          </a:p>
          <a:p>
            <a:pPr marL="0" indent="0">
              <a:buNone/>
            </a:pPr>
            <a:r>
              <a:rPr lang="en-US" sz="1400" dirty="0">
                <a:solidFill>
                  <a:schemeClr val="tx1"/>
                </a:solidFill>
              </a:rPr>
              <a:t>Sections are differentiated by the “Section Number”.  </a:t>
            </a:r>
          </a:p>
          <a:p>
            <a:pPr marL="0" indent="0">
              <a:buNone/>
            </a:pPr>
            <a:r>
              <a:rPr lang="en-US" sz="1400" b="0" i="0" dirty="0">
                <a:solidFill>
                  <a:schemeClr val="tx1"/>
                </a:solidFill>
                <a:effectLst/>
                <a:ea typeface="Open Sans" panose="020B0606030504020204" pitchFamily="34" charset="0"/>
                <a:cs typeface="Open Sans" panose="020B0606030504020204" pitchFamily="34" charset="0"/>
              </a:rPr>
              <a:t>Section numbers </a:t>
            </a:r>
            <a:r>
              <a:rPr lang="en-US" sz="1400" b="0" i="0" u="sng" dirty="0">
                <a:solidFill>
                  <a:schemeClr val="tx1"/>
                </a:solidFill>
                <a:effectLst/>
                <a:ea typeface="Open Sans" panose="020B0606030504020204" pitchFamily="34" charset="0"/>
                <a:cs typeface="Open Sans" panose="020B0606030504020204" pitchFamily="34" charset="0"/>
              </a:rPr>
              <a:t>must be unique </a:t>
            </a:r>
            <a:r>
              <a:rPr lang="en-US" sz="1400" b="0" i="0" dirty="0">
                <a:solidFill>
                  <a:schemeClr val="tx1"/>
                </a:solidFill>
                <a:effectLst/>
                <a:ea typeface="Open Sans" panose="020B0606030504020204" pitchFamily="34" charset="0"/>
                <a:cs typeface="Open Sans" panose="020B0606030504020204" pitchFamily="34" charset="0"/>
              </a:rPr>
              <a:t>among sections of the same course for a given school year.</a:t>
            </a:r>
          </a:p>
          <a:p>
            <a:pPr marL="0" indent="0">
              <a:buNone/>
            </a:pPr>
            <a:endParaRPr lang="en-US" sz="1600" dirty="0">
              <a:solidFill>
                <a:schemeClr val="tx1"/>
              </a:solidFill>
            </a:endParaRPr>
          </a:p>
        </p:txBody>
      </p:sp>
      <p:sp>
        <p:nvSpPr>
          <p:cNvPr id="5" name="Freeform: Shape 4">
            <a:extLst>
              <a:ext uri="{FF2B5EF4-FFF2-40B4-BE49-F238E27FC236}">
                <a16:creationId xmlns:a16="http://schemas.microsoft.com/office/drawing/2014/main" id="{DFE8B14D-F9C6-4E11-AFEB-21A48559465C}"/>
              </a:ext>
            </a:extLst>
          </p:cNvPr>
          <p:cNvSpPr/>
          <p:nvPr/>
        </p:nvSpPr>
        <p:spPr>
          <a:xfrm>
            <a:off x="5749626" y="3828668"/>
            <a:ext cx="1217083" cy="608541"/>
          </a:xfrm>
          <a:custGeom>
            <a:avLst/>
            <a:gdLst>
              <a:gd name="connsiteX0" fmla="*/ 0 w 1217083"/>
              <a:gd name="connsiteY0" fmla="*/ 60854 h 608541"/>
              <a:gd name="connsiteX1" fmla="*/ 60854 w 1217083"/>
              <a:gd name="connsiteY1" fmla="*/ 0 h 608541"/>
              <a:gd name="connsiteX2" fmla="*/ 1156229 w 1217083"/>
              <a:gd name="connsiteY2" fmla="*/ 0 h 608541"/>
              <a:gd name="connsiteX3" fmla="*/ 1217083 w 1217083"/>
              <a:gd name="connsiteY3" fmla="*/ 60854 h 608541"/>
              <a:gd name="connsiteX4" fmla="*/ 1217083 w 1217083"/>
              <a:gd name="connsiteY4" fmla="*/ 547687 h 608541"/>
              <a:gd name="connsiteX5" fmla="*/ 1156229 w 1217083"/>
              <a:gd name="connsiteY5" fmla="*/ 608541 h 608541"/>
              <a:gd name="connsiteX6" fmla="*/ 60854 w 1217083"/>
              <a:gd name="connsiteY6" fmla="*/ 608541 h 608541"/>
              <a:gd name="connsiteX7" fmla="*/ 0 w 1217083"/>
              <a:gd name="connsiteY7" fmla="*/ 547687 h 608541"/>
              <a:gd name="connsiteX8" fmla="*/ 0 w 1217083"/>
              <a:gd name="connsiteY8" fmla="*/ 60854 h 60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7083" h="608541">
                <a:moveTo>
                  <a:pt x="0" y="60854"/>
                </a:moveTo>
                <a:cubicBezTo>
                  <a:pt x="0" y="27245"/>
                  <a:pt x="27245" y="0"/>
                  <a:pt x="60854" y="0"/>
                </a:cubicBezTo>
                <a:lnTo>
                  <a:pt x="1156229" y="0"/>
                </a:lnTo>
                <a:cubicBezTo>
                  <a:pt x="1189838" y="0"/>
                  <a:pt x="1217083" y="27245"/>
                  <a:pt x="1217083" y="60854"/>
                </a:cubicBezTo>
                <a:lnTo>
                  <a:pt x="1217083" y="547687"/>
                </a:lnTo>
                <a:cubicBezTo>
                  <a:pt x="1217083" y="581296"/>
                  <a:pt x="1189838" y="608541"/>
                  <a:pt x="1156229" y="608541"/>
                </a:cubicBezTo>
                <a:lnTo>
                  <a:pt x="60854" y="608541"/>
                </a:lnTo>
                <a:cubicBezTo>
                  <a:pt x="27245" y="608541"/>
                  <a:pt x="0" y="581296"/>
                  <a:pt x="0" y="547687"/>
                </a:cubicBezTo>
                <a:lnTo>
                  <a:pt x="0" y="60854"/>
                </a:lnTo>
                <a:close/>
              </a:path>
            </a:pathLst>
          </a:custGeom>
          <a:solidFill>
            <a:schemeClr val="tx1"/>
          </a:solidFill>
          <a:ln w="28575">
            <a:solidFill>
              <a:schemeClr val="accent2"/>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6714" tIns="26714" rIns="26714" bIns="2671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Art 3</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350300CW</a:t>
            </a:r>
          </a:p>
        </p:txBody>
      </p:sp>
      <p:grpSp>
        <p:nvGrpSpPr>
          <p:cNvPr id="15" name="Group 14">
            <a:extLst>
              <a:ext uri="{FF2B5EF4-FFF2-40B4-BE49-F238E27FC236}">
                <a16:creationId xmlns:a16="http://schemas.microsoft.com/office/drawing/2014/main" id="{49D8108A-FCB3-4220-9A73-F0D1864863BA}"/>
              </a:ext>
            </a:extLst>
          </p:cNvPr>
          <p:cNvGrpSpPr/>
          <p:nvPr/>
        </p:nvGrpSpPr>
        <p:grpSpPr>
          <a:xfrm>
            <a:off x="6919289" y="2778934"/>
            <a:ext cx="1862566" cy="2708009"/>
            <a:chOff x="6919289" y="2778934"/>
            <a:chExt cx="1862566" cy="2708009"/>
          </a:xfrm>
        </p:grpSpPr>
        <p:sp>
          <p:nvSpPr>
            <p:cNvPr id="6" name="Freeform: Shape 5">
              <a:extLst>
                <a:ext uri="{FF2B5EF4-FFF2-40B4-BE49-F238E27FC236}">
                  <a16:creationId xmlns:a16="http://schemas.microsoft.com/office/drawing/2014/main" id="{610E207E-20AB-43F8-AD23-39A696138647}"/>
                </a:ext>
              </a:extLst>
            </p:cNvPr>
            <p:cNvSpPr/>
            <p:nvPr/>
          </p:nvSpPr>
          <p:spPr>
            <a:xfrm rot="17980281">
              <a:off x="6661667" y="3587857"/>
              <a:ext cx="1208147" cy="40429"/>
            </a:xfrm>
            <a:custGeom>
              <a:avLst/>
              <a:gdLst>
                <a:gd name="connsiteX0" fmla="*/ 0 w 1208147"/>
                <a:gd name="connsiteY0" fmla="*/ 20214 h 40429"/>
                <a:gd name="connsiteX1" fmla="*/ 1208147 w 1208147"/>
                <a:gd name="connsiteY1" fmla="*/ 20214 h 40429"/>
              </a:gdLst>
              <a:ahLst/>
              <a:cxnLst>
                <a:cxn ang="0">
                  <a:pos x="connsiteX0" y="connsiteY0"/>
                </a:cxn>
                <a:cxn ang="0">
                  <a:pos x="connsiteX1" y="connsiteY1"/>
                </a:cxn>
              </a:cxnLst>
              <a:rect l="l" t="t" r="r" b="b"/>
              <a:pathLst>
                <a:path w="1208147" h="40429">
                  <a:moveTo>
                    <a:pt x="0" y="20214"/>
                  </a:moveTo>
                  <a:lnTo>
                    <a:pt x="1208147" y="20214"/>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86569" tIns="-9989" rIns="586570" bIns="-999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780BBC31-A15C-4373-8EE6-300522E62DA0}"/>
                </a:ext>
              </a:extLst>
            </p:cNvPr>
            <p:cNvSpPr/>
            <p:nvPr/>
          </p:nvSpPr>
          <p:spPr>
            <a:xfrm>
              <a:off x="7564772" y="2778934"/>
              <a:ext cx="1217083" cy="608541"/>
            </a:xfrm>
            <a:custGeom>
              <a:avLst/>
              <a:gdLst>
                <a:gd name="connsiteX0" fmla="*/ 0 w 1217083"/>
                <a:gd name="connsiteY0" fmla="*/ 60854 h 608541"/>
                <a:gd name="connsiteX1" fmla="*/ 60854 w 1217083"/>
                <a:gd name="connsiteY1" fmla="*/ 0 h 608541"/>
                <a:gd name="connsiteX2" fmla="*/ 1156229 w 1217083"/>
                <a:gd name="connsiteY2" fmla="*/ 0 h 608541"/>
                <a:gd name="connsiteX3" fmla="*/ 1217083 w 1217083"/>
                <a:gd name="connsiteY3" fmla="*/ 60854 h 608541"/>
                <a:gd name="connsiteX4" fmla="*/ 1217083 w 1217083"/>
                <a:gd name="connsiteY4" fmla="*/ 547687 h 608541"/>
                <a:gd name="connsiteX5" fmla="*/ 1156229 w 1217083"/>
                <a:gd name="connsiteY5" fmla="*/ 608541 h 608541"/>
                <a:gd name="connsiteX6" fmla="*/ 60854 w 1217083"/>
                <a:gd name="connsiteY6" fmla="*/ 608541 h 608541"/>
                <a:gd name="connsiteX7" fmla="*/ 0 w 1217083"/>
                <a:gd name="connsiteY7" fmla="*/ 547687 h 608541"/>
                <a:gd name="connsiteX8" fmla="*/ 0 w 1217083"/>
                <a:gd name="connsiteY8" fmla="*/ 60854 h 60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7083" h="608541">
                  <a:moveTo>
                    <a:pt x="0" y="60854"/>
                  </a:moveTo>
                  <a:cubicBezTo>
                    <a:pt x="0" y="27245"/>
                    <a:pt x="27245" y="0"/>
                    <a:pt x="60854" y="0"/>
                  </a:cubicBezTo>
                  <a:lnTo>
                    <a:pt x="1156229" y="0"/>
                  </a:lnTo>
                  <a:cubicBezTo>
                    <a:pt x="1189838" y="0"/>
                    <a:pt x="1217083" y="27245"/>
                    <a:pt x="1217083" y="60854"/>
                  </a:cubicBezTo>
                  <a:lnTo>
                    <a:pt x="1217083" y="547687"/>
                  </a:lnTo>
                  <a:cubicBezTo>
                    <a:pt x="1217083" y="581296"/>
                    <a:pt x="1189838" y="608541"/>
                    <a:pt x="1156229" y="608541"/>
                  </a:cubicBezTo>
                  <a:lnTo>
                    <a:pt x="60854" y="608541"/>
                  </a:lnTo>
                  <a:cubicBezTo>
                    <a:pt x="27245" y="608541"/>
                    <a:pt x="0" y="581296"/>
                    <a:pt x="0" y="547687"/>
                  </a:cubicBezTo>
                  <a:lnTo>
                    <a:pt x="0" y="60854"/>
                  </a:lnTo>
                  <a:close/>
                </a:path>
              </a:pathLst>
            </a:custGeom>
            <a:solidFill>
              <a:srgbClr val="00B0F0"/>
            </a:solidFill>
            <a:ln w="28575">
              <a:solidFill>
                <a:schemeClr val="accent2"/>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6714" tIns="26714" rIns="26714" bIns="2671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Art 3 P1(A) 350300CW.101</a:t>
              </a:r>
            </a:p>
          </p:txBody>
        </p:sp>
        <p:sp>
          <p:nvSpPr>
            <p:cNvPr id="8" name="Freeform: Shape 7">
              <a:extLst>
                <a:ext uri="{FF2B5EF4-FFF2-40B4-BE49-F238E27FC236}">
                  <a16:creationId xmlns:a16="http://schemas.microsoft.com/office/drawing/2014/main" id="{A9796D2D-CED8-4FA2-868D-C864B37A61E6}"/>
                </a:ext>
              </a:extLst>
            </p:cNvPr>
            <p:cNvSpPr/>
            <p:nvPr/>
          </p:nvSpPr>
          <p:spPr>
            <a:xfrm rot="19780150">
              <a:off x="6919289" y="3937768"/>
              <a:ext cx="692904" cy="40429"/>
            </a:xfrm>
            <a:custGeom>
              <a:avLst/>
              <a:gdLst>
                <a:gd name="connsiteX0" fmla="*/ 0 w 692904"/>
                <a:gd name="connsiteY0" fmla="*/ 20214 h 40429"/>
                <a:gd name="connsiteX1" fmla="*/ 692904 w 692904"/>
                <a:gd name="connsiteY1" fmla="*/ 20214 h 40429"/>
              </a:gdLst>
              <a:ahLst/>
              <a:cxnLst>
                <a:cxn ang="0">
                  <a:pos x="connsiteX0" y="connsiteY0"/>
                </a:cxn>
                <a:cxn ang="0">
                  <a:pos x="connsiteX1" y="connsiteY1"/>
                </a:cxn>
              </a:cxnLst>
              <a:rect l="l" t="t" r="r" b="b"/>
              <a:pathLst>
                <a:path w="692904" h="40429">
                  <a:moveTo>
                    <a:pt x="0" y="20214"/>
                  </a:moveTo>
                  <a:lnTo>
                    <a:pt x="692904" y="20214"/>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41828" tIns="2892" rIns="341830" bIns="2891"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6955A8D-F401-4D40-930E-F8DC8A121B7A}"/>
                </a:ext>
              </a:extLst>
            </p:cNvPr>
            <p:cNvSpPr/>
            <p:nvPr/>
          </p:nvSpPr>
          <p:spPr>
            <a:xfrm>
              <a:off x="7564772" y="3478757"/>
              <a:ext cx="1217083" cy="608541"/>
            </a:xfrm>
            <a:custGeom>
              <a:avLst/>
              <a:gdLst>
                <a:gd name="connsiteX0" fmla="*/ 0 w 1217083"/>
                <a:gd name="connsiteY0" fmla="*/ 60854 h 608541"/>
                <a:gd name="connsiteX1" fmla="*/ 60854 w 1217083"/>
                <a:gd name="connsiteY1" fmla="*/ 0 h 608541"/>
                <a:gd name="connsiteX2" fmla="*/ 1156229 w 1217083"/>
                <a:gd name="connsiteY2" fmla="*/ 0 h 608541"/>
                <a:gd name="connsiteX3" fmla="*/ 1217083 w 1217083"/>
                <a:gd name="connsiteY3" fmla="*/ 60854 h 608541"/>
                <a:gd name="connsiteX4" fmla="*/ 1217083 w 1217083"/>
                <a:gd name="connsiteY4" fmla="*/ 547687 h 608541"/>
                <a:gd name="connsiteX5" fmla="*/ 1156229 w 1217083"/>
                <a:gd name="connsiteY5" fmla="*/ 608541 h 608541"/>
                <a:gd name="connsiteX6" fmla="*/ 60854 w 1217083"/>
                <a:gd name="connsiteY6" fmla="*/ 608541 h 608541"/>
                <a:gd name="connsiteX7" fmla="*/ 0 w 1217083"/>
                <a:gd name="connsiteY7" fmla="*/ 547687 h 608541"/>
                <a:gd name="connsiteX8" fmla="*/ 0 w 1217083"/>
                <a:gd name="connsiteY8" fmla="*/ 60854 h 60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7083" h="608541">
                  <a:moveTo>
                    <a:pt x="0" y="60854"/>
                  </a:moveTo>
                  <a:cubicBezTo>
                    <a:pt x="0" y="27245"/>
                    <a:pt x="27245" y="0"/>
                    <a:pt x="60854" y="0"/>
                  </a:cubicBezTo>
                  <a:lnTo>
                    <a:pt x="1156229" y="0"/>
                  </a:lnTo>
                  <a:cubicBezTo>
                    <a:pt x="1189838" y="0"/>
                    <a:pt x="1217083" y="27245"/>
                    <a:pt x="1217083" y="60854"/>
                  </a:cubicBezTo>
                  <a:lnTo>
                    <a:pt x="1217083" y="547687"/>
                  </a:lnTo>
                  <a:cubicBezTo>
                    <a:pt x="1217083" y="581296"/>
                    <a:pt x="1189838" y="608541"/>
                    <a:pt x="1156229" y="608541"/>
                  </a:cubicBezTo>
                  <a:lnTo>
                    <a:pt x="60854" y="608541"/>
                  </a:lnTo>
                  <a:cubicBezTo>
                    <a:pt x="27245" y="608541"/>
                    <a:pt x="0" y="581296"/>
                    <a:pt x="0" y="547687"/>
                  </a:cubicBezTo>
                  <a:lnTo>
                    <a:pt x="0" y="60854"/>
                  </a:lnTo>
                  <a:close/>
                </a:path>
              </a:pathLst>
            </a:custGeom>
            <a:solidFill>
              <a:schemeClr val="accent5">
                <a:lumMod val="40000"/>
                <a:lumOff val="60000"/>
              </a:schemeClr>
            </a:solidFill>
            <a:ln w="28575">
              <a:solidFill>
                <a:schemeClr val="accent2"/>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6714" tIns="26714" rIns="26714" bIns="2671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Art 3 P2(A) 350300CW.102</a:t>
              </a:r>
            </a:p>
          </p:txBody>
        </p:sp>
        <p:sp>
          <p:nvSpPr>
            <p:cNvPr id="10" name="Freeform: Shape 9">
              <a:extLst>
                <a:ext uri="{FF2B5EF4-FFF2-40B4-BE49-F238E27FC236}">
                  <a16:creationId xmlns:a16="http://schemas.microsoft.com/office/drawing/2014/main" id="{12349B06-643D-4CAD-B424-1E8993B92B59}"/>
                </a:ext>
              </a:extLst>
            </p:cNvPr>
            <p:cNvSpPr/>
            <p:nvPr/>
          </p:nvSpPr>
          <p:spPr>
            <a:xfrm rot="1819850">
              <a:off x="6919289" y="4287680"/>
              <a:ext cx="692904" cy="40429"/>
            </a:xfrm>
            <a:custGeom>
              <a:avLst/>
              <a:gdLst>
                <a:gd name="connsiteX0" fmla="*/ 0 w 692904"/>
                <a:gd name="connsiteY0" fmla="*/ 20214 h 40429"/>
                <a:gd name="connsiteX1" fmla="*/ 692904 w 692904"/>
                <a:gd name="connsiteY1" fmla="*/ 20214 h 40429"/>
              </a:gdLst>
              <a:ahLst/>
              <a:cxnLst>
                <a:cxn ang="0">
                  <a:pos x="connsiteX0" y="connsiteY0"/>
                </a:cxn>
                <a:cxn ang="0">
                  <a:pos x="connsiteX1" y="connsiteY1"/>
                </a:cxn>
              </a:cxnLst>
              <a:rect l="l" t="t" r="r" b="b"/>
              <a:pathLst>
                <a:path w="692904" h="40429">
                  <a:moveTo>
                    <a:pt x="0" y="20214"/>
                  </a:moveTo>
                  <a:lnTo>
                    <a:pt x="692904" y="20214"/>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41829" tIns="2892" rIns="341829" bIns="2891"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39123CD7-3ACC-4DE9-B9DE-8D372D9F6CA7}"/>
                </a:ext>
              </a:extLst>
            </p:cNvPr>
            <p:cNvSpPr/>
            <p:nvPr/>
          </p:nvSpPr>
          <p:spPr>
            <a:xfrm>
              <a:off x="7564772" y="4178580"/>
              <a:ext cx="1217083" cy="608541"/>
            </a:xfrm>
            <a:custGeom>
              <a:avLst/>
              <a:gdLst>
                <a:gd name="connsiteX0" fmla="*/ 0 w 1217083"/>
                <a:gd name="connsiteY0" fmla="*/ 60854 h 608541"/>
                <a:gd name="connsiteX1" fmla="*/ 60854 w 1217083"/>
                <a:gd name="connsiteY1" fmla="*/ 0 h 608541"/>
                <a:gd name="connsiteX2" fmla="*/ 1156229 w 1217083"/>
                <a:gd name="connsiteY2" fmla="*/ 0 h 608541"/>
                <a:gd name="connsiteX3" fmla="*/ 1217083 w 1217083"/>
                <a:gd name="connsiteY3" fmla="*/ 60854 h 608541"/>
                <a:gd name="connsiteX4" fmla="*/ 1217083 w 1217083"/>
                <a:gd name="connsiteY4" fmla="*/ 547687 h 608541"/>
                <a:gd name="connsiteX5" fmla="*/ 1156229 w 1217083"/>
                <a:gd name="connsiteY5" fmla="*/ 608541 h 608541"/>
                <a:gd name="connsiteX6" fmla="*/ 60854 w 1217083"/>
                <a:gd name="connsiteY6" fmla="*/ 608541 h 608541"/>
                <a:gd name="connsiteX7" fmla="*/ 0 w 1217083"/>
                <a:gd name="connsiteY7" fmla="*/ 547687 h 608541"/>
                <a:gd name="connsiteX8" fmla="*/ 0 w 1217083"/>
                <a:gd name="connsiteY8" fmla="*/ 60854 h 60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7083" h="608541">
                  <a:moveTo>
                    <a:pt x="0" y="60854"/>
                  </a:moveTo>
                  <a:cubicBezTo>
                    <a:pt x="0" y="27245"/>
                    <a:pt x="27245" y="0"/>
                    <a:pt x="60854" y="0"/>
                  </a:cubicBezTo>
                  <a:lnTo>
                    <a:pt x="1156229" y="0"/>
                  </a:lnTo>
                  <a:cubicBezTo>
                    <a:pt x="1189838" y="0"/>
                    <a:pt x="1217083" y="27245"/>
                    <a:pt x="1217083" y="60854"/>
                  </a:cubicBezTo>
                  <a:lnTo>
                    <a:pt x="1217083" y="547687"/>
                  </a:lnTo>
                  <a:cubicBezTo>
                    <a:pt x="1217083" y="581296"/>
                    <a:pt x="1189838" y="608541"/>
                    <a:pt x="1156229" y="608541"/>
                  </a:cubicBezTo>
                  <a:lnTo>
                    <a:pt x="60854" y="608541"/>
                  </a:lnTo>
                  <a:cubicBezTo>
                    <a:pt x="27245" y="608541"/>
                    <a:pt x="0" y="581296"/>
                    <a:pt x="0" y="547687"/>
                  </a:cubicBezTo>
                  <a:lnTo>
                    <a:pt x="0" y="60854"/>
                  </a:lnTo>
                  <a:close/>
                </a:path>
              </a:pathLst>
            </a:custGeom>
            <a:solidFill>
              <a:schemeClr val="accent2">
                <a:lumMod val="60000"/>
                <a:lumOff val="40000"/>
              </a:schemeClr>
            </a:solidFill>
            <a:ln w="28575">
              <a:solidFill>
                <a:schemeClr val="accent2"/>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6714" tIns="26714" rIns="26714" bIns="2671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Art 3 P1(B) 350300CW.103</a:t>
              </a:r>
            </a:p>
          </p:txBody>
        </p:sp>
        <p:sp>
          <p:nvSpPr>
            <p:cNvPr id="13" name="Freeform: Shape 12">
              <a:extLst>
                <a:ext uri="{FF2B5EF4-FFF2-40B4-BE49-F238E27FC236}">
                  <a16:creationId xmlns:a16="http://schemas.microsoft.com/office/drawing/2014/main" id="{9EF0D79E-C183-4536-B72F-CDA9EA0000F4}"/>
                </a:ext>
              </a:extLst>
            </p:cNvPr>
            <p:cNvSpPr/>
            <p:nvPr/>
          </p:nvSpPr>
          <p:spPr>
            <a:xfrm rot="3619719">
              <a:off x="6661667" y="4637591"/>
              <a:ext cx="1208147" cy="40429"/>
            </a:xfrm>
            <a:custGeom>
              <a:avLst/>
              <a:gdLst>
                <a:gd name="connsiteX0" fmla="*/ 0 w 1208147"/>
                <a:gd name="connsiteY0" fmla="*/ 20214 h 40429"/>
                <a:gd name="connsiteX1" fmla="*/ 1208147 w 1208147"/>
                <a:gd name="connsiteY1" fmla="*/ 20214 h 40429"/>
              </a:gdLst>
              <a:ahLst/>
              <a:cxnLst>
                <a:cxn ang="0">
                  <a:pos x="connsiteX0" y="connsiteY0"/>
                </a:cxn>
                <a:cxn ang="0">
                  <a:pos x="connsiteX1" y="connsiteY1"/>
                </a:cxn>
              </a:cxnLst>
              <a:rect l="l" t="t" r="r" b="b"/>
              <a:pathLst>
                <a:path w="1208147" h="40429">
                  <a:moveTo>
                    <a:pt x="0" y="20214"/>
                  </a:moveTo>
                  <a:lnTo>
                    <a:pt x="1208147" y="20214"/>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86570" tIns="-9990" rIns="586569" bIns="-9989"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7FB7DBB3-1D68-48D0-9B5E-81629F4564E8}"/>
                </a:ext>
              </a:extLst>
            </p:cNvPr>
            <p:cNvSpPr/>
            <p:nvPr/>
          </p:nvSpPr>
          <p:spPr>
            <a:xfrm>
              <a:off x="7564772" y="4878402"/>
              <a:ext cx="1217083" cy="608541"/>
            </a:xfrm>
            <a:custGeom>
              <a:avLst/>
              <a:gdLst>
                <a:gd name="connsiteX0" fmla="*/ 0 w 1217083"/>
                <a:gd name="connsiteY0" fmla="*/ 60854 h 608541"/>
                <a:gd name="connsiteX1" fmla="*/ 60854 w 1217083"/>
                <a:gd name="connsiteY1" fmla="*/ 0 h 608541"/>
                <a:gd name="connsiteX2" fmla="*/ 1156229 w 1217083"/>
                <a:gd name="connsiteY2" fmla="*/ 0 h 608541"/>
                <a:gd name="connsiteX3" fmla="*/ 1217083 w 1217083"/>
                <a:gd name="connsiteY3" fmla="*/ 60854 h 608541"/>
                <a:gd name="connsiteX4" fmla="*/ 1217083 w 1217083"/>
                <a:gd name="connsiteY4" fmla="*/ 547687 h 608541"/>
                <a:gd name="connsiteX5" fmla="*/ 1156229 w 1217083"/>
                <a:gd name="connsiteY5" fmla="*/ 608541 h 608541"/>
                <a:gd name="connsiteX6" fmla="*/ 60854 w 1217083"/>
                <a:gd name="connsiteY6" fmla="*/ 608541 h 608541"/>
                <a:gd name="connsiteX7" fmla="*/ 0 w 1217083"/>
                <a:gd name="connsiteY7" fmla="*/ 547687 h 608541"/>
                <a:gd name="connsiteX8" fmla="*/ 0 w 1217083"/>
                <a:gd name="connsiteY8" fmla="*/ 60854 h 60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7083" h="608541">
                  <a:moveTo>
                    <a:pt x="0" y="60854"/>
                  </a:moveTo>
                  <a:cubicBezTo>
                    <a:pt x="0" y="27245"/>
                    <a:pt x="27245" y="0"/>
                    <a:pt x="60854" y="0"/>
                  </a:cubicBezTo>
                  <a:lnTo>
                    <a:pt x="1156229" y="0"/>
                  </a:lnTo>
                  <a:cubicBezTo>
                    <a:pt x="1189838" y="0"/>
                    <a:pt x="1217083" y="27245"/>
                    <a:pt x="1217083" y="60854"/>
                  </a:cubicBezTo>
                  <a:lnTo>
                    <a:pt x="1217083" y="547687"/>
                  </a:lnTo>
                  <a:cubicBezTo>
                    <a:pt x="1217083" y="581296"/>
                    <a:pt x="1189838" y="608541"/>
                    <a:pt x="1156229" y="608541"/>
                  </a:cubicBezTo>
                  <a:lnTo>
                    <a:pt x="60854" y="608541"/>
                  </a:lnTo>
                  <a:cubicBezTo>
                    <a:pt x="27245" y="608541"/>
                    <a:pt x="0" y="581296"/>
                    <a:pt x="0" y="547687"/>
                  </a:cubicBezTo>
                  <a:lnTo>
                    <a:pt x="0" y="60854"/>
                  </a:lnTo>
                  <a:close/>
                </a:path>
              </a:pathLst>
            </a:custGeom>
            <a:solidFill>
              <a:srgbClr val="FFC000"/>
            </a:solidFill>
            <a:ln w="28575">
              <a:solidFill>
                <a:schemeClr val="accent2"/>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6714" tIns="26714" rIns="26714" bIns="2671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Art 3 P2(B) 350300CW.104</a:t>
              </a:r>
            </a:p>
          </p:txBody>
        </p:sp>
      </p:grpSp>
      <p:sp>
        <p:nvSpPr>
          <p:cNvPr id="16" name="Content Placeholder 2">
            <a:extLst>
              <a:ext uri="{FF2B5EF4-FFF2-40B4-BE49-F238E27FC236}">
                <a16:creationId xmlns:a16="http://schemas.microsoft.com/office/drawing/2014/main" id="{19E56C9E-519E-4DA5-AD94-5C2E1CDE1232}"/>
              </a:ext>
            </a:extLst>
          </p:cNvPr>
          <p:cNvSpPr txBox="1">
            <a:spLocks/>
          </p:cNvSpPr>
          <p:nvPr/>
        </p:nvSpPr>
        <p:spPr>
          <a:xfrm>
            <a:off x="380690" y="2704627"/>
            <a:ext cx="5174143" cy="3928566"/>
          </a:xfrm>
          <a:prstGeom prst="roundRect">
            <a:avLst/>
          </a:prstGeom>
          <a:solidFill>
            <a:schemeClr val="accent1">
              <a:lumMod val="40000"/>
              <a:lumOff val="60000"/>
            </a:schemeClr>
          </a:solidFill>
          <a:ln w="38100">
            <a:solidFill>
              <a:schemeClr val="accent2"/>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4F81BD"/>
              </a:buClr>
              <a:buSzPct val="80000"/>
              <a:buFont typeface="Wingdings 3" charset="2"/>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EXAMPLE 2:  HIGH SCHOOL ART 3</a:t>
            </a:r>
          </a:p>
          <a:p>
            <a:pPr marL="0" marR="0" lvl="0" indent="0" algn="ctr" defTabSz="457200" rtl="0" eaLnBrk="1" fontAlgn="auto" latinLnBrk="0" hangingPunct="1">
              <a:lnSpc>
                <a:spcPct val="100000"/>
              </a:lnSpc>
              <a:spcBef>
                <a:spcPts val="0"/>
              </a:spcBef>
              <a:spcAft>
                <a:spcPts val="0"/>
              </a:spcAft>
              <a:buClr>
                <a:srgbClr val="4F81BD"/>
              </a:buClr>
              <a:buSzPct val="80000"/>
              <a:buFont typeface="Wingdings 3" charset="2"/>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457200" rtl="0" eaLnBrk="1" fontAlgn="auto" latinLnBrk="0" hangingPunct="1">
              <a:lnSpc>
                <a:spcPct val="100000"/>
              </a:lnSpc>
              <a:spcBef>
                <a:spcPts val="0"/>
              </a:spcBef>
              <a:spcAft>
                <a:spcPts val="0"/>
              </a:spcAft>
              <a:buClrTx/>
              <a:buSzPct val="8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 school has a high school Art 3 course; however, because there are too many students for one class, there are four sections of Art 3. </a:t>
            </a:r>
          </a:p>
          <a:p>
            <a:pPr marL="0" marR="0" lvl="0" indent="0" algn="just" defTabSz="457200" rtl="0" eaLnBrk="1" fontAlgn="auto" latinLnBrk="0" hangingPunct="1">
              <a:lnSpc>
                <a:spcPct val="100000"/>
              </a:lnSpc>
              <a:spcBef>
                <a:spcPts val="0"/>
              </a:spcBef>
              <a:spcAft>
                <a:spcPts val="0"/>
              </a:spcAft>
              <a:buClrTx/>
              <a:buSzPct val="80000"/>
              <a:buFont typeface="Wingdings 3" charset="2"/>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457200" rtl="0" eaLnBrk="1" fontAlgn="auto" latinLnBrk="0" hangingPunct="1">
              <a:lnSpc>
                <a:spcPct val="100000"/>
              </a:lnSpc>
              <a:spcBef>
                <a:spcPts val="0"/>
              </a:spcBef>
              <a:spcAft>
                <a:spcPts val="0"/>
              </a:spcAft>
              <a:buClrTx/>
              <a:buSzPct val="8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One teacher instructs Art 3 for 4 periods. Thus, the school has four sections of Art 3. </a:t>
            </a:r>
          </a:p>
          <a:p>
            <a:pPr marL="0" marR="0" lvl="0" indent="0" algn="just" defTabSz="457200" rtl="0" eaLnBrk="1" fontAlgn="auto" latinLnBrk="0" hangingPunct="1">
              <a:lnSpc>
                <a:spcPct val="100000"/>
              </a:lnSpc>
              <a:spcBef>
                <a:spcPts val="0"/>
              </a:spcBef>
              <a:spcAft>
                <a:spcPts val="0"/>
              </a:spcAft>
              <a:buClrTx/>
              <a:buSzPct val="80000"/>
              <a:buFont typeface="Wingdings 3" charset="2"/>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457200" rtl="0" eaLnBrk="1" fontAlgn="auto" latinLnBrk="0" hangingPunct="1">
              <a:lnSpc>
                <a:spcPct val="100000"/>
              </a:lnSpc>
              <a:spcBef>
                <a:spcPts val="0"/>
              </a:spcBef>
              <a:spcAft>
                <a:spcPts val="0"/>
              </a:spcAft>
              <a:buClrTx/>
              <a:buSzPct val="8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Each section has a different number, usually preceded by the same course number to indicate that it is part of the same Art 3 course. </a:t>
            </a:r>
          </a:p>
          <a:p>
            <a:pPr marL="0" marR="0" lvl="0" indent="0" algn="just" defTabSz="457200" rtl="0" eaLnBrk="1" fontAlgn="auto" latinLnBrk="0" hangingPunct="1">
              <a:lnSpc>
                <a:spcPct val="100000"/>
              </a:lnSpc>
              <a:spcBef>
                <a:spcPts val="0"/>
              </a:spcBef>
              <a:spcAft>
                <a:spcPts val="0"/>
              </a:spcAft>
              <a:buClrTx/>
              <a:buSzPct val="80000"/>
              <a:buFont typeface="Wingdings 3" charset="2"/>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457200" rtl="0" eaLnBrk="1" fontAlgn="auto" latinLnBrk="0" hangingPunct="1">
              <a:lnSpc>
                <a:spcPct val="100000"/>
              </a:lnSpc>
              <a:spcBef>
                <a:spcPts val="0"/>
              </a:spcBef>
              <a:spcAft>
                <a:spcPts val="0"/>
              </a:spcAft>
              <a:buClrTx/>
              <a:buSzPct val="8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Each section has an associated schedule expression, which is the combination of periods and days in which this section is taught. </a:t>
            </a:r>
            <a:endPar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1" name="Group 20">
            <a:extLst>
              <a:ext uri="{FF2B5EF4-FFF2-40B4-BE49-F238E27FC236}">
                <a16:creationId xmlns:a16="http://schemas.microsoft.com/office/drawing/2014/main" id="{D5703068-760E-4663-A150-DF63EEB8FF8C}"/>
              </a:ext>
            </a:extLst>
          </p:cNvPr>
          <p:cNvGrpSpPr/>
          <p:nvPr/>
        </p:nvGrpSpPr>
        <p:grpSpPr>
          <a:xfrm>
            <a:off x="8456103" y="3073197"/>
            <a:ext cx="332659" cy="2291174"/>
            <a:chOff x="8456103" y="3073197"/>
            <a:chExt cx="332659" cy="2291174"/>
          </a:xfrm>
        </p:grpSpPr>
        <p:sp>
          <p:nvSpPr>
            <p:cNvPr id="17" name="Rectangle 16">
              <a:extLst>
                <a:ext uri="{FF2B5EF4-FFF2-40B4-BE49-F238E27FC236}">
                  <a16:creationId xmlns:a16="http://schemas.microsoft.com/office/drawing/2014/main" id="{DB34E2AB-2410-4878-A13E-ED99F57039E6}"/>
                </a:ext>
              </a:extLst>
            </p:cNvPr>
            <p:cNvSpPr/>
            <p:nvPr/>
          </p:nvSpPr>
          <p:spPr>
            <a:xfrm>
              <a:off x="8456103" y="3073197"/>
              <a:ext cx="325752" cy="215287"/>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F60E8A0C-4947-4478-91DB-64B66943ECE1}"/>
                </a:ext>
              </a:extLst>
            </p:cNvPr>
            <p:cNvSpPr/>
            <p:nvPr/>
          </p:nvSpPr>
          <p:spPr>
            <a:xfrm>
              <a:off x="8456103" y="3754829"/>
              <a:ext cx="325752" cy="215287"/>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26F45C4-964D-4356-95EA-AED9B669C442}"/>
                </a:ext>
              </a:extLst>
            </p:cNvPr>
            <p:cNvSpPr/>
            <p:nvPr/>
          </p:nvSpPr>
          <p:spPr>
            <a:xfrm>
              <a:off x="8463010" y="4454652"/>
              <a:ext cx="325752" cy="215287"/>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2EC8E83-8676-4A8E-901C-9A293FA1E897}"/>
                </a:ext>
              </a:extLst>
            </p:cNvPr>
            <p:cNvSpPr/>
            <p:nvPr/>
          </p:nvSpPr>
          <p:spPr>
            <a:xfrm>
              <a:off x="8456103" y="5149084"/>
              <a:ext cx="325752" cy="215287"/>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F5F83A23-AC69-4F2F-AB11-7CE0CEB03D1F}"/>
              </a:ext>
            </a:extLst>
          </p:cNvPr>
          <p:cNvGrpSpPr/>
          <p:nvPr/>
        </p:nvGrpSpPr>
        <p:grpSpPr>
          <a:xfrm>
            <a:off x="7557866" y="3072168"/>
            <a:ext cx="897790" cy="2291174"/>
            <a:chOff x="8456103" y="3073197"/>
            <a:chExt cx="332659" cy="2291174"/>
          </a:xfrm>
        </p:grpSpPr>
        <p:sp>
          <p:nvSpPr>
            <p:cNvPr id="24" name="Rectangle 23">
              <a:extLst>
                <a:ext uri="{FF2B5EF4-FFF2-40B4-BE49-F238E27FC236}">
                  <a16:creationId xmlns:a16="http://schemas.microsoft.com/office/drawing/2014/main" id="{E06724FE-904D-4D81-A13E-97B009CCC265}"/>
                </a:ext>
              </a:extLst>
            </p:cNvPr>
            <p:cNvSpPr/>
            <p:nvPr/>
          </p:nvSpPr>
          <p:spPr>
            <a:xfrm>
              <a:off x="8456103" y="3073197"/>
              <a:ext cx="325752" cy="215287"/>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777110E2-A445-4B71-96A8-4C88B28BFBD2}"/>
                </a:ext>
              </a:extLst>
            </p:cNvPr>
            <p:cNvSpPr/>
            <p:nvPr/>
          </p:nvSpPr>
          <p:spPr>
            <a:xfrm>
              <a:off x="8456103" y="3754829"/>
              <a:ext cx="325752" cy="215287"/>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ECC19179-DBE9-488D-A445-36E962B8BECA}"/>
                </a:ext>
              </a:extLst>
            </p:cNvPr>
            <p:cNvSpPr/>
            <p:nvPr/>
          </p:nvSpPr>
          <p:spPr>
            <a:xfrm>
              <a:off x="8463010" y="4454652"/>
              <a:ext cx="325752" cy="215287"/>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62613C92-5CA9-45F2-87B8-57DA67267A8A}"/>
                </a:ext>
              </a:extLst>
            </p:cNvPr>
            <p:cNvSpPr/>
            <p:nvPr/>
          </p:nvSpPr>
          <p:spPr>
            <a:xfrm>
              <a:off x="8456103" y="5149084"/>
              <a:ext cx="325752" cy="215287"/>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 name="Rectangle 27">
            <a:extLst>
              <a:ext uri="{FF2B5EF4-FFF2-40B4-BE49-F238E27FC236}">
                <a16:creationId xmlns:a16="http://schemas.microsoft.com/office/drawing/2014/main" id="{F26A496D-464E-4784-B185-AC3E1E39FE2B}"/>
              </a:ext>
            </a:extLst>
          </p:cNvPr>
          <p:cNvSpPr/>
          <p:nvPr/>
        </p:nvSpPr>
        <p:spPr>
          <a:xfrm>
            <a:off x="5855516" y="3828668"/>
            <a:ext cx="989901" cy="608541"/>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297D02C9-0842-4D3D-8FD2-7D50A0ACA5D5}"/>
              </a:ext>
            </a:extLst>
          </p:cNvPr>
          <p:cNvGrpSpPr/>
          <p:nvPr/>
        </p:nvGrpSpPr>
        <p:grpSpPr>
          <a:xfrm>
            <a:off x="8137231" y="2882048"/>
            <a:ext cx="536986" cy="2291174"/>
            <a:chOff x="8456103" y="3073197"/>
            <a:chExt cx="332659" cy="2291174"/>
          </a:xfrm>
        </p:grpSpPr>
        <p:sp>
          <p:nvSpPr>
            <p:cNvPr id="30" name="Rectangle 29">
              <a:extLst>
                <a:ext uri="{FF2B5EF4-FFF2-40B4-BE49-F238E27FC236}">
                  <a16:creationId xmlns:a16="http://schemas.microsoft.com/office/drawing/2014/main" id="{4D5B51F1-78C2-4109-88A0-54E2DEA5EA09}"/>
                </a:ext>
              </a:extLst>
            </p:cNvPr>
            <p:cNvSpPr/>
            <p:nvPr/>
          </p:nvSpPr>
          <p:spPr>
            <a:xfrm>
              <a:off x="8456103" y="3073197"/>
              <a:ext cx="325752" cy="215287"/>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8EDAAD6-A2C2-47AF-8180-E3A3DC41AAE5}"/>
                </a:ext>
              </a:extLst>
            </p:cNvPr>
            <p:cNvSpPr/>
            <p:nvPr/>
          </p:nvSpPr>
          <p:spPr>
            <a:xfrm>
              <a:off x="8456103" y="3754829"/>
              <a:ext cx="325752" cy="215287"/>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806DFBB6-EB67-4E20-9886-C28E3F04C004}"/>
                </a:ext>
              </a:extLst>
            </p:cNvPr>
            <p:cNvSpPr/>
            <p:nvPr/>
          </p:nvSpPr>
          <p:spPr>
            <a:xfrm>
              <a:off x="8463010" y="4454652"/>
              <a:ext cx="325752" cy="215287"/>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AA3BC5C9-5A22-4A3C-AD9B-F7F02A23245B}"/>
                </a:ext>
              </a:extLst>
            </p:cNvPr>
            <p:cNvSpPr/>
            <p:nvPr/>
          </p:nvSpPr>
          <p:spPr>
            <a:xfrm>
              <a:off x="8456103" y="5149084"/>
              <a:ext cx="325752" cy="215287"/>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29875536-8D66-FD30-795F-8CFC04F3292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50032" l="49116" r="99437"/>
                    </a14:imgEffect>
                  </a14:imgLayer>
                </a14:imgProps>
              </a:ext>
              <a:ext uri="{28A0092B-C50C-407E-A947-70E740481C1C}">
                <a14:useLocalDpi xmlns:a14="http://schemas.microsoft.com/office/drawing/2010/main" val="0"/>
              </a:ext>
            </a:extLst>
          </a:blip>
          <a:srcRect l="49287" t="-282" r="713" b="50385"/>
          <a:stretch/>
        </p:blipFill>
        <p:spPr>
          <a:xfrm>
            <a:off x="10306608" y="4478790"/>
            <a:ext cx="1885392" cy="2363967"/>
          </a:xfrm>
          <a:prstGeom prst="rect">
            <a:avLst/>
          </a:prstGeom>
        </p:spPr>
      </p:pic>
    </p:spTree>
    <p:extLst>
      <p:ext uri="{BB962C8B-B14F-4D97-AF65-F5344CB8AC3E}">
        <p14:creationId xmlns:p14="http://schemas.microsoft.com/office/powerpoint/2010/main" val="49413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par>
                                <p:cTn id="11" presetID="2" presetClass="entr" presetSubtype="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par>
                                <p:cTn id="44" presetID="42" presetClass="entr" presetSubtype="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1000"/>
                                        <p:tgtEl>
                                          <p:spTgt spid="4"/>
                                        </p:tgtEl>
                                      </p:cBhvr>
                                    </p:animEffect>
                                    <p:anim calcmode="lin" valueType="num">
                                      <p:cBhvr>
                                        <p:cTn id="47" dur="1000" fill="hold"/>
                                        <p:tgtEl>
                                          <p:spTgt spid="4"/>
                                        </p:tgtEl>
                                        <p:attrNameLst>
                                          <p:attrName>ppt_x</p:attrName>
                                        </p:attrNameLst>
                                      </p:cBhvr>
                                      <p:tavLst>
                                        <p:tav tm="0">
                                          <p:val>
                                            <p:strVal val="#ppt_x"/>
                                          </p:val>
                                        </p:tav>
                                        <p:tav tm="100000">
                                          <p:val>
                                            <p:strVal val="#ppt_x"/>
                                          </p:val>
                                        </p:tav>
                                      </p:tavLst>
                                    </p:anim>
                                    <p:anim calcmode="lin" valueType="num">
                                      <p:cBhvr>
                                        <p:cTn id="4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74D7E"/>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FEDC2D-53BD-4CFF-A168-56379104CD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298145" y="-1820478"/>
            <a:ext cx="5956580" cy="10498955"/>
          </a:xfrm>
          <a:prstGeom prst="rect">
            <a:avLst/>
          </a:prstGeom>
        </p:spPr>
      </p:pic>
      <p:pic>
        <p:nvPicPr>
          <p:cNvPr id="6" name="Picture 5">
            <a:extLst>
              <a:ext uri="{FF2B5EF4-FFF2-40B4-BE49-F238E27FC236}">
                <a16:creationId xmlns:a16="http://schemas.microsoft.com/office/drawing/2014/main" id="{25B31E30-E86F-4297-88A9-01885730E7D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520" b="100000" l="49357" r="100000"/>
                    </a14:imgEffect>
                  </a14:imgLayer>
                </a14:imgProps>
              </a:ext>
              <a:ext uri="{28A0092B-C50C-407E-A947-70E740481C1C}">
                <a14:useLocalDpi xmlns:a14="http://schemas.microsoft.com/office/drawing/2010/main" val="0"/>
              </a:ext>
            </a:extLst>
          </a:blip>
          <a:srcRect l="48727" t="51219" r="1273" b="-1116"/>
          <a:stretch/>
        </p:blipFill>
        <p:spPr>
          <a:xfrm>
            <a:off x="10098015" y="4214219"/>
            <a:ext cx="1885392" cy="2363967"/>
          </a:xfrm>
          <a:prstGeom prst="rect">
            <a:avLst/>
          </a:prstGeom>
        </p:spPr>
      </p:pic>
      <p:pic>
        <p:nvPicPr>
          <p:cNvPr id="3" name="Picture 2">
            <a:extLst>
              <a:ext uri="{FF2B5EF4-FFF2-40B4-BE49-F238E27FC236}">
                <a16:creationId xmlns:a16="http://schemas.microsoft.com/office/drawing/2014/main" id="{57FB9D42-8D84-4AAF-B48D-A76F5156B0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81" y="2690862"/>
            <a:ext cx="3195658" cy="4167138"/>
          </a:xfrm>
          <a:prstGeom prst="rect">
            <a:avLst/>
          </a:prstGeom>
        </p:spPr>
      </p:pic>
      <p:sp>
        <p:nvSpPr>
          <p:cNvPr id="2" name="Title 1">
            <a:extLst>
              <a:ext uri="{FF2B5EF4-FFF2-40B4-BE49-F238E27FC236}">
                <a16:creationId xmlns:a16="http://schemas.microsoft.com/office/drawing/2014/main" id="{9E710CAF-8040-40BA-038A-3A0F62ACD970}"/>
              </a:ext>
            </a:extLst>
          </p:cNvPr>
          <p:cNvSpPr txBox="1">
            <a:spLocks/>
          </p:cNvSpPr>
          <p:nvPr/>
        </p:nvSpPr>
        <p:spPr>
          <a:xfrm>
            <a:off x="2572468" y="1657058"/>
            <a:ext cx="7766936" cy="2653836"/>
          </a:xfrm>
          <a:prstGeom prst="rect">
            <a:avLst/>
          </a:prstGeom>
        </p:spPr>
        <p:txBody>
          <a:bodyPr vert="horz" lIns="91440" tIns="45720" rIns="91440" bIns="45720" rtlCol="0" anchor="b">
            <a:normAutofit/>
          </a:bodyPr>
          <a:lstStyle>
            <a:lvl1pPr algn="l" defTabSz="457200" rtl="0" eaLnBrk="1" latinLnBrk="0" hangingPunct="1">
              <a:spcBef>
                <a:spcPct val="0"/>
              </a:spcBef>
              <a:buNone/>
              <a:defRPr sz="40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0F6FC6"/>
                </a:solidFill>
                <a:effectLst/>
                <a:uLnTx/>
                <a:uFillTx/>
                <a:latin typeface="Gill Sans Nova Ultra Bold" panose="020B0B02020104020203" pitchFamily="34" charset="0"/>
                <a:ea typeface="+mj-ea"/>
                <a:cs typeface="+mj-cs"/>
              </a:rPr>
              <a:t>Before Creating Course Sections</a:t>
            </a:r>
          </a:p>
        </p:txBody>
      </p:sp>
    </p:spTree>
    <p:extLst>
      <p:ext uri="{BB962C8B-B14F-4D97-AF65-F5344CB8AC3E}">
        <p14:creationId xmlns:p14="http://schemas.microsoft.com/office/powerpoint/2010/main" val="91232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999"/>
                                        <p:tgtEl>
                                          <p:spTgt spid="6"/>
                                        </p:tgtEl>
                                      </p:cBhvr>
                                    </p:animEffect>
                                    <p:anim calcmode="lin" valueType="num">
                                      <p:cBhvr>
                                        <p:cTn id="8" dur="999" fill="hold"/>
                                        <p:tgtEl>
                                          <p:spTgt spid="6"/>
                                        </p:tgtEl>
                                        <p:attrNameLst>
                                          <p:attrName>ppt_x</p:attrName>
                                        </p:attrNameLst>
                                      </p:cBhvr>
                                      <p:tavLst>
                                        <p:tav tm="0">
                                          <p:val>
                                            <p:strVal val="#ppt_x"/>
                                          </p:val>
                                        </p:tav>
                                        <p:tav tm="100000">
                                          <p:val>
                                            <p:strVal val="#ppt_x"/>
                                          </p:val>
                                        </p:tav>
                                      </p:tavLst>
                                    </p:anim>
                                    <p:anim calcmode="lin" valueType="num">
                                      <p:cBhvr>
                                        <p:cTn id="9" dur="999"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B97C6E-C2BB-49DB-95E2-D21604CB0405}"/>
              </a:ext>
            </a:extLst>
          </p:cNvPr>
          <p:cNvSpPr>
            <a:spLocks noGrp="1"/>
          </p:cNvSpPr>
          <p:nvPr>
            <p:ph idx="1"/>
          </p:nvPr>
        </p:nvSpPr>
        <p:spPr>
          <a:xfrm>
            <a:off x="631152" y="1761566"/>
            <a:ext cx="3917899" cy="2072085"/>
          </a:xfrm>
          <a:prstGeom prst="roundRect">
            <a:avLst/>
          </a:prstGeom>
          <a:ln w="38100">
            <a:solidFill>
              <a:schemeClr val="accent1">
                <a:lumMod val="20000"/>
                <a:lumOff val="80000"/>
              </a:schemeClr>
            </a:solidFill>
          </a:ln>
        </p:spPr>
        <p:txBody>
          <a:bodyPr>
            <a:noAutofit/>
          </a:bodyPr>
          <a:lstStyle/>
          <a:p>
            <a:pPr marL="0" indent="0">
              <a:spcBef>
                <a:spcPts val="0"/>
              </a:spcBef>
              <a:buNone/>
            </a:pPr>
            <a:r>
              <a:rPr lang="en-US" sz="1400" dirty="0">
                <a:ea typeface="Open Sans" panose="020B0606030504020204" pitchFamily="34" charset="0"/>
                <a:cs typeface="Open Sans" panose="020B0606030504020204" pitchFamily="34" charset="0"/>
              </a:rPr>
              <a:t>Sections can impact reporting in PowerSchool for:</a:t>
            </a:r>
          </a:p>
          <a:p>
            <a:pPr>
              <a:spcBef>
                <a:spcPts val="0"/>
              </a:spcBef>
              <a:buFont typeface="Wingdings" panose="05000000000000000000" pitchFamily="2" charset="2"/>
              <a:buChar char="§"/>
            </a:pPr>
            <a:r>
              <a:rPr lang="en-US" sz="1400" dirty="0">
                <a:ea typeface="Open Sans" panose="020B0606030504020204" pitchFamily="34" charset="0"/>
                <a:cs typeface="Open Sans" panose="020B0606030504020204" pitchFamily="34" charset="0"/>
              </a:rPr>
              <a:t>Attendance, Chronic Absenteeism, and Truancy </a:t>
            </a:r>
          </a:p>
          <a:p>
            <a:pPr>
              <a:spcBef>
                <a:spcPts val="0"/>
              </a:spcBef>
              <a:buFont typeface="Wingdings" panose="05000000000000000000" pitchFamily="2" charset="2"/>
              <a:buChar char="§"/>
            </a:pPr>
            <a:r>
              <a:rPr lang="en-US" sz="1400" dirty="0">
                <a:ea typeface="Open Sans" panose="020B0606030504020204" pitchFamily="34" charset="0"/>
                <a:cs typeface="Open Sans" panose="020B0606030504020204" pitchFamily="34" charset="0"/>
              </a:rPr>
              <a:t>Honor Roll, GPA, and Class Rank</a:t>
            </a:r>
          </a:p>
          <a:p>
            <a:pPr>
              <a:spcBef>
                <a:spcPts val="0"/>
              </a:spcBef>
              <a:buFont typeface="Wingdings" panose="05000000000000000000" pitchFamily="2" charset="2"/>
              <a:buChar char="§"/>
            </a:pPr>
            <a:r>
              <a:rPr lang="en-US" sz="1400" dirty="0">
                <a:ea typeface="Open Sans" panose="020B0606030504020204" pitchFamily="34" charset="0"/>
                <a:cs typeface="Open Sans" panose="020B0606030504020204" pitchFamily="34" charset="0"/>
              </a:rPr>
              <a:t>Grade Scales and Stored Grades</a:t>
            </a:r>
          </a:p>
          <a:p>
            <a:pPr>
              <a:spcBef>
                <a:spcPts val="0"/>
              </a:spcBef>
              <a:buFont typeface="Wingdings" panose="05000000000000000000" pitchFamily="2" charset="2"/>
              <a:buChar char="§"/>
            </a:pPr>
            <a:r>
              <a:rPr lang="en-US" sz="1400" dirty="0">
                <a:ea typeface="Open Sans" panose="020B0606030504020204" pitchFamily="34" charset="0"/>
                <a:cs typeface="Open Sans" panose="020B0606030504020204" pitchFamily="34" charset="0"/>
              </a:rPr>
              <a:t>Maximum Class Enrollments</a:t>
            </a:r>
          </a:p>
          <a:p>
            <a:pPr>
              <a:spcBef>
                <a:spcPts val="0"/>
              </a:spcBef>
              <a:buFont typeface="Wingdings" panose="05000000000000000000" pitchFamily="2" charset="2"/>
              <a:buChar char="§"/>
            </a:pPr>
            <a:r>
              <a:rPr lang="en-US" sz="1400" dirty="0">
                <a:ea typeface="Open Sans" panose="020B0606030504020204" pitchFamily="34" charset="0"/>
                <a:cs typeface="Open Sans" panose="020B0606030504020204" pitchFamily="34" charset="0"/>
              </a:rPr>
              <a:t>Validations</a:t>
            </a:r>
          </a:p>
          <a:p>
            <a:pPr>
              <a:spcBef>
                <a:spcPts val="0"/>
              </a:spcBef>
            </a:pPr>
            <a:endParaRPr lang="en-US" sz="1600" dirty="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0623B4B7-D69A-4872-B9FC-7D368CAEB72F}"/>
              </a:ext>
            </a:extLst>
          </p:cNvPr>
          <p:cNvSpPr txBox="1">
            <a:spLocks/>
          </p:cNvSpPr>
          <p:nvPr/>
        </p:nvSpPr>
        <p:spPr>
          <a:xfrm>
            <a:off x="251429" y="233019"/>
            <a:ext cx="9603275" cy="67194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F6FC6"/>
                </a:solidFill>
                <a:effectLst/>
                <a:uLnTx/>
                <a:uFillTx/>
                <a:latin typeface="Trebuchet MS" panose="020B0603020202020204"/>
                <a:ea typeface="+mj-ea"/>
                <a:cs typeface="+mj-cs"/>
              </a:rPr>
              <a:t>Before Creating Sections</a:t>
            </a:r>
          </a:p>
        </p:txBody>
      </p:sp>
      <p:sp>
        <p:nvSpPr>
          <p:cNvPr id="10" name="Content Placeholder 2">
            <a:extLst>
              <a:ext uri="{FF2B5EF4-FFF2-40B4-BE49-F238E27FC236}">
                <a16:creationId xmlns:a16="http://schemas.microsoft.com/office/drawing/2014/main" id="{2C733122-7E69-4BB1-B49B-1B53E7AC9E12}"/>
              </a:ext>
            </a:extLst>
          </p:cNvPr>
          <p:cNvSpPr txBox="1">
            <a:spLocks/>
          </p:cNvSpPr>
          <p:nvPr/>
        </p:nvSpPr>
        <p:spPr>
          <a:xfrm>
            <a:off x="279168" y="1061202"/>
            <a:ext cx="7933654" cy="386943"/>
          </a:xfrm>
          <a:prstGeom prst="rect">
            <a:avLst/>
          </a:prstGeom>
          <a:solidFill>
            <a:schemeClr val="accent1">
              <a:lumMod val="20000"/>
              <a:lumOff val="80000"/>
            </a:schemeClr>
          </a:solidFill>
          <a:ln w="38100">
            <a:solidFill>
              <a:schemeClr val="accent2"/>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0F6FC6"/>
              </a:buClr>
              <a:buSzPct val="80000"/>
              <a:buFont typeface="Wingdings 3" charset="2"/>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rPr>
              <a:t>Important to know BEFORE creating sections:</a:t>
            </a:r>
          </a:p>
          <a:p>
            <a:pPr marL="0" marR="0" lvl="0" indent="0" algn="l" defTabSz="457200" rtl="0" eaLnBrk="1" fontAlgn="auto" latinLnBrk="0" hangingPunct="1">
              <a:lnSpc>
                <a:spcPct val="100000"/>
              </a:lnSpc>
              <a:spcBef>
                <a:spcPts val="1000"/>
              </a:spcBef>
              <a:spcAft>
                <a:spcPts val="0"/>
              </a:spcAft>
              <a:buClr>
                <a:srgbClr val="0F6FC6"/>
              </a:buClr>
              <a:buSzPct val="80000"/>
              <a:buFont typeface="Wingdings 3" charset="2"/>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1" name="Content Placeholder 2">
            <a:extLst>
              <a:ext uri="{FF2B5EF4-FFF2-40B4-BE49-F238E27FC236}">
                <a16:creationId xmlns:a16="http://schemas.microsoft.com/office/drawing/2014/main" id="{DBBAAE19-DCA3-4935-AC9F-F7C74256B85E}"/>
              </a:ext>
            </a:extLst>
          </p:cNvPr>
          <p:cNvSpPr txBox="1">
            <a:spLocks/>
          </p:cNvSpPr>
          <p:nvPr/>
        </p:nvSpPr>
        <p:spPr>
          <a:xfrm>
            <a:off x="4694170" y="1728000"/>
            <a:ext cx="3238392" cy="4357985"/>
          </a:xfrm>
          <a:prstGeom prst="roundRect">
            <a:avLst/>
          </a:prstGeom>
          <a:solidFill>
            <a:schemeClr val="bg1"/>
          </a:solidFill>
          <a:ln w="38100">
            <a:solidFill>
              <a:schemeClr val="accent1">
                <a:lumMod val="75000"/>
              </a:schemeClr>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
                <a:srgbClr val="0F6FC6"/>
              </a:buClr>
              <a:buSzPct val="80000"/>
              <a:buFont typeface="Wingdings 3" charset="2"/>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Open Sans" panose="020B0606030504020204" pitchFamily="34" charset="0"/>
                <a:cs typeface="Open Sans" panose="020B0606030504020204" pitchFamily="34" charset="0"/>
              </a:rPr>
              <a:t>When scheduling students </a:t>
            </a:r>
            <a:r>
              <a:rPr kumimoji="0" lang="en-US" sz="1400" b="1" i="0" u="sng" strike="noStrike" kern="1200" cap="none" spc="0" normalizeH="0" baseline="0" noProof="0" dirty="0">
                <a:ln>
                  <a:noFill/>
                </a:ln>
                <a:solidFill>
                  <a:prstClr val="black">
                    <a:lumMod val="75000"/>
                    <a:lumOff val="25000"/>
                  </a:prstClr>
                </a:solidFill>
                <a:effectLst/>
                <a:uLnTx/>
                <a:uFillTx/>
                <a:latin typeface="Trebuchet MS" panose="020B0603020202020204"/>
                <a:ea typeface="Open Sans" panose="020B0606030504020204" pitchFamily="34" charset="0"/>
                <a:cs typeface="Open Sans" panose="020B0606030504020204" pitchFamily="34" charset="0"/>
              </a:rPr>
              <a:t>DO NOT OVERLAP</a:t>
            </a:r>
            <a:r>
              <a:rPr kumimoji="0" lang="en-US" sz="1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Open Sans" panose="020B0606030504020204" pitchFamily="34" charset="0"/>
                <a:cs typeface="Open Sans" panose="020B0606030504020204" pitchFamily="34" charset="0"/>
              </a:rPr>
              <a:t> their sections.</a:t>
            </a:r>
          </a:p>
          <a:p>
            <a:pPr marL="342900" marR="0" lvl="0" indent="-342900" algn="l" defTabSz="457200" rtl="0" eaLnBrk="1" fontAlgn="auto" latinLnBrk="0" hangingPunct="1">
              <a:lnSpc>
                <a:spcPct val="100000"/>
              </a:lnSpc>
              <a:spcBef>
                <a:spcPts val="0"/>
              </a:spcBef>
              <a:spcAft>
                <a:spcPts val="0"/>
              </a:spcAft>
              <a:buClr>
                <a:srgbClr val="0F6FC6"/>
              </a:buClr>
              <a:buSzPct val="8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Open Sans" panose="020B0606030504020204" pitchFamily="34" charset="0"/>
                <a:cs typeface="Open Sans" panose="020B0606030504020204" pitchFamily="34" charset="0"/>
              </a:rPr>
              <a:t>Section Term Lengths have specific start and end dates.</a:t>
            </a:r>
          </a:p>
          <a:p>
            <a:pPr marL="342900" marR="0" lvl="0" indent="-342900" algn="l" defTabSz="457200" rtl="0" eaLnBrk="1" fontAlgn="auto" latinLnBrk="0" hangingPunct="1">
              <a:lnSpc>
                <a:spcPct val="100000"/>
              </a:lnSpc>
              <a:spcBef>
                <a:spcPts val="0"/>
              </a:spcBef>
              <a:spcAft>
                <a:spcPts val="0"/>
              </a:spcAft>
              <a:buClr>
                <a:srgbClr val="0F6FC6"/>
              </a:buClr>
              <a:buSzPct val="8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Open Sans" panose="020B0606030504020204" pitchFamily="34" charset="0"/>
                <a:cs typeface="Open Sans" panose="020B0606030504020204" pitchFamily="34" charset="0"/>
              </a:rPr>
              <a:t>These dates are based on Years and Terms.</a:t>
            </a:r>
          </a:p>
          <a:p>
            <a:pPr marL="342900" marR="0" lvl="0" indent="-342900" algn="l" defTabSz="457200" rtl="0" eaLnBrk="1" fontAlgn="auto" latinLnBrk="0" hangingPunct="1">
              <a:lnSpc>
                <a:spcPct val="100000"/>
              </a:lnSpc>
              <a:spcBef>
                <a:spcPts val="0"/>
              </a:spcBef>
              <a:spcAft>
                <a:spcPts val="0"/>
              </a:spcAft>
              <a:buClr>
                <a:srgbClr val="0F6FC6"/>
              </a:buClr>
              <a:buSzPct val="8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Open Sans" panose="020B0606030504020204" pitchFamily="34" charset="0"/>
                <a:cs typeface="Open Sans" panose="020B0606030504020204" pitchFamily="34" charset="0"/>
              </a:rPr>
              <a:t>Students cannot have overlapping section enrollments. </a:t>
            </a:r>
          </a:p>
          <a:p>
            <a:pPr marL="742950" marR="0" lvl="1" indent="-285750" algn="l" defTabSz="457200" rtl="0" eaLnBrk="1" fontAlgn="auto" latinLnBrk="0" hangingPunct="1">
              <a:lnSpc>
                <a:spcPct val="100000"/>
              </a:lnSpc>
              <a:spcBef>
                <a:spcPts val="0"/>
              </a:spcBef>
              <a:spcAft>
                <a:spcPts val="0"/>
              </a:spcAft>
              <a:buClr>
                <a:srgbClr val="0F6FC6"/>
              </a:buClr>
              <a:buSzPct val="8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Open Sans" panose="020B0606030504020204" pitchFamily="34" charset="0"/>
                <a:cs typeface="Open Sans" panose="020B0606030504020204" pitchFamily="34" charset="0"/>
              </a:rPr>
              <a:t>EX:  Student Schedule P1(A) PE, P1(B) Art, P1(C) Music = OK</a:t>
            </a:r>
          </a:p>
          <a:p>
            <a:pPr marL="742950" marR="0" lvl="1" indent="-285750" algn="l" defTabSz="457200" rtl="0" eaLnBrk="1" fontAlgn="auto" latinLnBrk="0" hangingPunct="1">
              <a:lnSpc>
                <a:spcPct val="100000"/>
              </a:lnSpc>
              <a:spcBef>
                <a:spcPts val="0"/>
              </a:spcBef>
              <a:spcAft>
                <a:spcPts val="0"/>
              </a:spcAft>
              <a:buClr>
                <a:srgbClr val="0F6FC6"/>
              </a:buClr>
              <a:buSzPct val="8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Open Sans" panose="020B0606030504020204" pitchFamily="34" charset="0"/>
                <a:cs typeface="Open Sans" panose="020B0606030504020204" pitchFamily="34" charset="0"/>
              </a:rPr>
              <a:t>EX:  Student Schedule P1(A) PE, P2(A) Art, P3(A) Music = OK</a:t>
            </a:r>
          </a:p>
          <a:p>
            <a:pPr marL="742950" marR="0" lvl="1" indent="-285750" algn="l" defTabSz="457200" rtl="0" eaLnBrk="1" fontAlgn="auto" latinLnBrk="0" hangingPunct="1">
              <a:lnSpc>
                <a:spcPct val="100000"/>
              </a:lnSpc>
              <a:spcBef>
                <a:spcPts val="0"/>
              </a:spcBef>
              <a:spcAft>
                <a:spcPts val="0"/>
              </a:spcAft>
              <a:buClr>
                <a:srgbClr val="0F6FC6"/>
              </a:buClr>
              <a:buSzPct val="8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Open Sans" panose="020B0606030504020204" pitchFamily="34" charset="0"/>
                <a:cs typeface="Open Sans" panose="020B0606030504020204" pitchFamily="34" charset="0"/>
              </a:rPr>
              <a:t>EX:  Student Schedule P1(A) PE, P1(A) Art, P1(A) Music = </a:t>
            </a:r>
            <a:r>
              <a:rPr kumimoji="0" lang="en-US" sz="1400" b="1" i="0" u="none" strike="noStrike" kern="1200" cap="none" spc="0" normalizeH="0" baseline="0" noProof="0" dirty="0">
                <a:ln>
                  <a:noFill/>
                </a:ln>
                <a:solidFill>
                  <a:srgbClr val="FF0000"/>
                </a:solidFill>
                <a:effectLst/>
                <a:uLnTx/>
                <a:uFillTx/>
                <a:latin typeface="Trebuchet MS" panose="020B0603020202020204"/>
                <a:ea typeface="Open Sans" panose="020B0606030504020204" pitchFamily="34" charset="0"/>
                <a:cs typeface="Open Sans" panose="020B0606030504020204" pitchFamily="34" charset="0"/>
              </a:rPr>
              <a:t>Not OK </a:t>
            </a:r>
            <a:endParaRPr kumimoji="0" lang="en-US" sz="1400" b="1" i="0" u="none" strike="noStrike" kern="1200" cap="none" spc="0" normalizeH="0" baseline="0" noProof="0" dirty="0">
              <a:ln>
                <a:noFill/>
              </a:ln>
              <a:solidFill>
                <a:srgbClr val="FF0000"/>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0"/>
              </a:spcBef>
              <a:spcAft>
                <a:spcPts val="0"/>
              </a:spcAft>
              <a:buClr>
                <a:srgbClr val="0F6FC6"/>
              </a:buClr>
              <a:buSzPct val="80000"/>
              <a:buFont typeface="Wingdings 3" charset="2"/>
              <a:buChar char=""/>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sp>
        <p:nvSpPr>
          <p:cNvPr id="12" name="Content Placeholder 2">
            <a:extLst>
              <a:ext uri="{FF2B5EF4-FFF2-40B4-BE49-F238E27FC236}">
                <a16:creationId xmlns:a16="http://schemas.microsoft.com/office/drawing/2014/main" id="{77ABEA8B-1B98-44A3-8923-D6A53EB8B5ED}"/>
              </a:ext>
            </a:extLst>
          </p:cNvPr>
          <p:cNvSpPr txBox="1">
            <a:spLocks/>
          </p:cNvSpPr>
          <p:nvPr/>
        </p:nvSpPr>
        <p:spPr>
          <a:xfrm>
            <a:off x="631151" y="4147072"/>
            <a:ext cx="3917899" cy="1938913"/>
          </a:xfrm>
          <a:prstGeom prst="roundRect">
            <a:avLst/>
          </a:prstGeom>
          <a:ln w="38100">
            <a:solidFill>
              <a:schemeClr val="accent1">
                <a:lumMod val="60000"/>
                <a:lumOff val="40000"/>
              </a:schemeClr>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
                <a:srgbClr val="0F6FC6"/>
              </a:buClr>
              <a:buSzPct val="80000"/>
              <a:buFont typeface="Wingdings 3" charset="2"/>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Before creating sections, these must be entered and/or setup in PowerSchool first:</a:t>
            </a:r>
          </a:p>
          <a:p>
            <a:pPr marL="342900" marR="0" lvl="0" indent="-342900" algn="l" defTabSz="457200" rtl="0" eaLnBrk="1" fontAlgn="auto" latinLnBrk="0" hangingPunct="1">
              <a:lnSpc>
                <a:spcPct val="100000"/>
              </a:lnSpc>
              <a:spcBef>
                <a:spcPts val="0"/>
              </a:spcBef>
              <a:spcAft>
                <a:spcPts val="0"/>
              </a:spcAft>
              <a:buClr>
                <a:srgbClr val="0F6FC6"/>
              </a:buClr>
              <a:buSzPct val="8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Students</a:t>
            </a:r>
          </a:p>
          <a:p>
            <a:pPr marL="342900" marR="0" lvl="0" indent="-342900" algn="l" defTabSz="457200" rtl="0" eaLnBrk="1" fontAlgn="auto" latinLnBrk="0" hangingPunct="1">
              <a:lnSpc>
                <a:spcPct val="100000"/>
              </a:lnSpc>
              <a:spcBef>
                <a:spcPts val="0"/>
              </a:spcBef>
              <a:spcAft>
                <a:spcPts val="0"/>
              </a:spcAft>
              <a:buClr>
                <a:srgbClr val="0F6FC6"/>
              </a:buClr>
              <a:buSzPct val="8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Teachers</a:t>
            </a:r>
          </a:p>
          <a:p>
            <a:pPr marL="342900" marR="0" lvl="0" indent="-342900" algn="l" defTabSz="457200" rtl="0" eaLnBrk="1" fontAlgn="auto" latinLnBrk="0" hangingPunct="1">
              <a:lnSpc>
                <a:spcPct val="100000"/>
              </a:lnSpc>
              <a:spcBef>
                <a:spcPts val="0"/>
              </a:spcBef>
              <a:spcAft>
                <a:spcPts val="0"/>
              </a:spcAft>
              <a:buClr>
                <a:srgbClr val="0F6FC6"/>
              </a:buClr>
              <a:buSzPct val="8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Cycle Days</a:t>
            </a:r>
          </a:p>
          <a:p>
            <a:pPr marL="342900" marR="0" lvl="0" indent="-342900" algn="l" defTabSz="457200" rtl="0" eaLnBrk="1" fontAlgn="auto" latinLnBrk="0" hangingPunct="1">
              <a:lnSpc>
                <a:spcPct val="100000"/>
              </a:lnSpc>
              <a:spcBef>
                <a:spcPts val="0"/>
              </a:spcBef>
              <a:spcAft>
                <a:spcPts val="0"/>
              </a:spcAft>
              <a:buClr>
                <a:srgbClr val="0F6FC6"/>
              </a:buClr>
              <a:buSzPct val="8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Periods</a:t>
            </a:r>
          </a:p>
          <a:p>
            <a:pPr marL="342900" marR="0" lvl="0" indent="-342900" algn="l" defTabSz="457200" rtl="0" eaLnBrk="1" fontAlgn="auto" latinLnBrk="0" hangingPunct="1">
              <a:lnSpc>
                <a:spcPct val="100000"/>
              </a:lnSpc>
              <a:spcBef>
                <a:spcPts val="0"/>
              </a:spcBef>
              <a:spcAft>
                <a:spcPts val="0"/>
              </a:spcAft>
              <a:buClr>
                <a:srgbClr val="0F6FC6"/>
              </a:buClr>
              <a:buSzPct val="8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Years and Terms</a:t>
            </a:r>
          </a:p>
          <a:p>
            <a:pPr marL="342900" marR="0" lvl="0" indent="-342900" algn="l" defTabSz="457200" rtl="0" eaLnBrk="1" fontAlgn="auto" latinLnBrk="0" hangingPunct="1">
              <a:lnSpc>
                <a:spcPct val="100000"/>
              </a:lnSpc>
              <a:spcBef>
                <a:spcPts val="0"/>
              </a:spcBef>
              <a:spcAft>
                <a:spcPts val="0"/>
              </a:spcAft>
              <a:buClr>
                <a:srgbClr val="0F6FC6"/>
              </a:buClr>
              <a:buSzPct val="8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Calendar Setup </a:t>
            </a:r>
            <a:r>
              <a:rPr kumimoji="0" lang="en-US" sz="1400" b="0" i="1"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(recommended)</a:t>
            </a:r>
            <a:endParaRPr kumimoji="0" lang="en-US" sz="1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sp>
        <p:nvSpPr>
          <p:cNvPr id="8" name="Content Placeholder 2">
            <a:extLst>
              <a:ext uri="{FF2B5EF4-FFF2-40B4-BE49-F238E27FC236}">
                <a16:creationId xmlns:a16="http://schemas.microsoft.com/office/drawing/2014/main" id="{40DCB5BD-8011-4E20-A2E1-F101B89CC654}"/>
              </a:ext>
            </a:extLst>
          </p:cNvPr>
          <p:cNvSpPr txBox="1">
            <a:spLocks/>
          </p:cNvSpPr>
          <p:nvPr/>
        </p:nvSpPr>
        <p:spPr>
          <a:xfrm>
            <a:off x="293787" y="6362829"/>
            <a:ext cx="7933655" cy="386943"/>
          </a:xfrm>
          <a:prstGeom prst="rect">
            <a:avLst/>
          </a:prstGeom>
          <a:solidFill>
            <a:schemeClr val="accent1">
              <a:lumMod val="20000"/>
              <a:lumOff val="80000"/>
            </a:schemeClr>
          </a:solidFill>
          <a:ln w="38100">
            <a:solidFill>
              <a:schemeClr val="accent2"/>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0F6FC6"/>
              </a:buClr>
              <a:buSzPct val="80000"/>
              <a:buFont typeface="Wingdings 3" charset="2"/>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rPr>
              <a:t>Finalize the Master Schedule BEFORE creating sections!</a:t>
            </a:r>
          </a:p>
          <a:p>
            <a:pPr marL="0" marR="0" lvl="0" indent="0" algn="l" defTabSz="457200" rtl="0" eaLnBrk="1" fontAlgn="auto" latinLnBrk="0" hangingPunct="1">
              <a:lnSpc>
                <a:spcPct val="100000"/>
              </a:lnSpc>
              <a:spcBef>
                <a:spcPts val="1000"/>
              </a:spcBef>
              <a:spcAft>
                <a:spcPts val="0"/>
              </a:spcAft>
              <a:buClr>
                <a:srgbClr val="0F6FC6"/>
              </a:buClr>
              <a:buSzPct val="80000"/>
              <a:buFont typeface="Wingdings 3" charset="2"/>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graphicFrame>
        <p:nvGraphicFramePr>
          <p:cNvPr id="9" name="Table 12">
            <a:extLst>
              <a:ext uri="{FF2B5EF4-FFF2-40B4-BE49-F238E27FC236}">
                <a16:creationId xmlns:a16="http://schemas.microsoft.com/office/drawing/2014/main" id="{02569BEA-2C65-44DA-9D33-70FE21FE7746}"/>
              </a:ext>
            </a:extLst>
          </p:cNvPr>
          <p:cNvGraphicFramePr>
            <a:graphicFrameLocks noGrp="1"/>
          </p:cNvGraphicFramePr>
          <p:nvPr/>
        </p:nvGraphicFramePr>
        <p:xfrm>
          <a:off x="8371490" y="1937036"/>
          <a:ext cx="3447861" cy="1219200"/>
        </p:xfrm>
        <a:graphic>
          <a:graphicData uri="http://schemas.openxmlformats.org/drawingml/2006/table">
            <a:tbl>
              <a:tblPr firstRow="1" bandRow="1">
                <a:tableStyleId>{5C22544A-7EE6-4342-B048-85BDC9FD1C3A}</a:tableStyleId>
              </a:tblPr>
              <a:tblGrid>
                <a:gridCol w="1096061">
                  <a:extLst>
                    <a:ext uri="{9D8B030D-6E8A-4147-A177-3AD203B41FA5}">
                      <a16:colId xmlns:a16="http://schemas.microsoft.com/office/drawing/2014/main" val="872867849"/>
                    </a:ext>
                  </a:extLst>
                </a:gridCol>
                <a:gridCol w="2351800">
                  <a:extLst>
                    <a:ext uri="{9D8B030D-6E8A-4147-A177-3AD203B41FA5}">
                      <a16:colId xmlns:a16="http://schemas.microsoft.com/office/drawing/2014/main" val="4162903590"/>
                    </a:ext>
                  </a:extLst>
                </a:gridCol>
              </a:tblGrid>
              <a:tr h="260482">
                <a:tc>
                  <a:txBody>
                    <a:bodyPr/>
                    <a:lstStyle/>
                    <a:p>
                      <a:r>
                        <a:rPr lang="en-US" sz="1400" dirty="0">
                          <a:latin typeface="+mn-lt"/>
                        </a:rPr>
                        <a:t>Cycle Day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dirty="0">
                          <a:latin typeface="+mn-lt"/>
                        </a:rPr>
                        <a:t>P1</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120219501"/>
                  </a:ext>
                </a:extLst>
              </a:tr>
              <a:tr h="260482">
                <a:tc>
                  <a:txBody>
                    <a:bodyPr/>
                    <a:lstStyle/>
                    <a:p>
                      <a:r>
                        <a:rPr lang="en-US" sz="1400" dirty="0">
                          <a:latin typeface="+mn-lt"/>
                        </a:rPr>
                        <a:t>A Day</a:t>
                      </a:r>
                    </a:p>
                  </a:txBody>
                  <a:tcPr>
                    <a:lnT w="12700" cap="flat" cmpd="sng" algn="ctr">
                      <a:noFill/>
                      <a:prstDash val="solid"/>
                      <a:round/>
                      <a:headEnd type="none" w="med" len="med"/>
                      <a:tailEnd type="none" w="med" len="med"/>
                    </a:lnT>
                  </a:tcPr>
                </a:tc>
                <a:tc>
                  <a:txBody>
                    <a:bodyPr/>
                    <a:lstStyle/>
                    <a:p>
                      <a:r>
                        <a:rPr lang="en-US" sz="1400" dirty="0">
                          <a:latin typeface="+mn-lt"/>
                        </a:rPr>
                        <a:t>PE</a:t>
                      </a:r>
                    </a:p>
                  </a:txBody>
                  <a:tcPr/>
                </a:tc>
                <a:extLst>
                  <a:ext uri="{0D108BD9-81ED-4DB2-BD59-A6C34878D82A}">
                    <a16:rowId xmlns:a16="http://schemas.microsoft.com/office/drawing/2014/main" val="4045983017"/>
                  </a:ext>
                </a:extLst>
              </a:tr>
              <a:tr h="260482">
                <a:tc>
                  <a:txBody>
                    <a:bodyPr/>
                    <a:lstStyle/>
                    <a:p>
                      <a:r>
                        <a:rPr lang="en-US" sz="1400" dirty="0">
                          <a:latin typeface="+mn-lt"/>
                        </a:rPr>
                        <a:t>B Day</a:t>
                      </a:r>
                    </a:p>
                  </a:txBody>
                  <a:tcPr/>
                </a:tc>
                <a:tc>
                  <a:txBody>
                    <a:bodyPr/>
                    <a:lstStyle/>
                    <a:p>
                      <a:r>
                        <a:rPr lang="en-US" sz="1400" dirty="0">
                          <a:latin typeface="+mn-lt"/>
                        </a:rPr>
                        <a:t>Art</a:t>
                      </a:r>
                    </a:p>
                  </a:txBody>
                  <a:tcPr/>
                </a:tc>
                <a:extLst>
                  <a:ext uri="{0D108BD9-81ED-4DB2-BD59-A6C34878D82A}">
                    <a16:rowId xmlns:a16="http://schemas.microsoft.com/office/drawing/2014/main" val="4056765739"/>
                  </a:ext>
                </a:extLst>
              </a:tr>
              <a:tr h="260482">
                <a:tc>
                  <a:txBody>
                    <a:bodyPr/>
                    <a:lstStyle/>
                    <a:p>
                      <a:r>
                        <a:rPr lang="en-US" sz="1400" dirty="0">
                          <a:latin typeface="+mn-lt"/>
                        </a:rPr>
                        <a:t>C Day</a:t>
                      </a:r>
                    </a:p>
                  </a:txBody>
                  <a:tcPr/>
                </a:tc>
                <a:tc>
                  <a:txBody>
                    <a:bodyPr/>
                    <a:lstStyle/>
                    <a:p>
                      <a:r>
                        <a:rPr lang="en-US" sz="1400" dirty="0">
                          <a:latin typeface="+mn-lt"/>
                        </a:rPr>
                        <a:t>Music</a:t>
                      </a:r>
                    </a:p>
                  </a:txBody>
                  <a:tcPr/>
                </a:tc>
                <a:extLst>
                  <a:ext uri="{0D108BD9-81ED-4DB2-BD59-A6C34878D82A}">
                    <a16:rowId xmlns:a16="http://schemas.microsoft.com/office/drawing/2014/main" val="1708519638"/>
                  </a:ext>
                </a:extLst>
              </a:tr>
            </a:tbl>
          </a:graphicData>
        </a:graphic>
      </p:graphicFrame>
      <p:graphicFrame>
        <p:nvGraphicFramePr>
          <p:cNvPr id="15" name="Table 12">
            <a:extLst>
              <a:ext uri="{FF2B5EF4-FFF2-40B4-BE49-F238E27FC236}">
                <a16:creationId xmlns:a16="http://schemas.microsoft.com/office/drawing/2014/main" id="{DB6890D7-DB9C-4762-B0B5-D49AFF85A8E4}"/>
              </a:ext>
            </a:extLst>
          </p:cNvPr>
          <p:cNvGraphicFramePr>
            <a:graphicFrameLocks noGrp="1"/>
          </p:cNvGraphicFramePr>
          <p:nvPr/>
        </p:nvGraphicFramePr>
        <p:xfrm>
          <a:off x="8371490" y="3586656"/>
          <a:ext cx="3447861" cy="641275"/>
        </p:xfrm>
        <a:graphic>
          <a:graphicData uri="http://schemas.openxmlformats.org/drawingml/2006/table">
            <a:tbl>
              <a:tblPr firstRow="1" bandRow="1">
                <a:tableStyleId>{5C22544A-7EE6-4342-B048-85BDC9FD1C3A}</a:tableStyleId>
              </a:tblPr>
              <a:tblGrid>
                <a:gridCol w="1096061">
                  <a:extLst>
                    <a:ext uri="{9D8B030D-6E8A-4147-A177-3AD203B41FA5}">
                      <a16:colId xmlns:a16="http://schemas.microsoft.com/office/drawing/2014/main" val="872867849"/>
                    </a:ext>
                  </a:extLst>
                </a:gridCol>
                <a:gridCol w="755109">
                  <a:extLst>
                    <a:ext uri="{9D8B030D-6E8A-4147-A177-3AD203B41FA5}">
                      <a16:colId xmlns:a16="http://schemas.microsoft.com/office/drawing/2014/main" val="4162903590"/>
                    </a:ext>
                  </a:extLst>
                </a:gridCol>
                <a:gridCol w="792157">
                  <a:extLst>
                    <a:ext uri="{9D8B030D-6E8A-4147-A177-3AD203B41FA5}">
                      <a16:colId xmlns:a16="http://schemas.microsoft.com/office/drawing/2014/main" val="2123612299"/>
                    </a:ext>
                  </a:extLst>
                </a:gridCol>
                <a:gridCol w="804534">
                  <a:extLst>
                    <a:ext uri="{9D8B030D-6E8A-4147-A177-3AD203B41FA5}">
                      <a16:colId xmlns:a16="http://schemas.microsoft.com/office/drawing/2014/main" val="741602768"/>
                    </a:ext>
                  </a:extLst>
                </a:gridCol>
              </a:tblGrid>
              <a:tr h="278382">
                <a:tc>
                  <a:txBody>
                    <a:bodyPr/>
                    <a:lstStyle/>
                    <a:p>
                      <a:r>
                        <a:rPr lang="en-US" sz="1400" dirty="0">
                          <a:latin typeface="+mn-lt"/>
                        </a:rPr>
                        <a:t>Cycle Day</a:t>
                      </a:r>
                    </a:p>
                  </a:txBody>
                  <a:tcPr/>
                </a:tc>
                <a:tc>
                  <a:txBody>
                    <a:bodyPr/>
                    <a:lstStyle/>
                    <a:p>
                      <a:r>
                        <a:rPr lang="en-US" sz="1400" dirty="0">
                          <a:latin typeface="+mn-lt"/>
                        </a:rPr>
                        <a:t>P1</a:t>
                      </a:r>
                    </a:p>
                  </a:txBody>
                  <a:tcPr/>
                </a:tc>
                <a:tc>
                  <a:txBody>
                    <a:bodyPr/>
                    <a:lstStyle/>
                    <a:p>
                      <a:r>
                        <a:rPr lang="en-US" sz="1400" dirty="0">
                          <a:latin typeface="+mn-lt"/>
                        </a:rPr>
                        <a:t>P2</a:t>
                      </a:r>
                    </a:p>
                  </a:txBody>
                  <a:tcPr/>
                </a:tc>
                <a:tc>
                  <a:txBody>
                    <a:bodyPr/>
                    <a:lstStyle/>
                    <a:p>
                      <a:r>
                        <a:rPr lang="en-US" sz="1400" dirty="0">
                          <a:latin typeface="+mn-lt"/>
                        </a:rPr>
                        <a:t>P3</a:t>
                      </a:r>
                    </a:p>
                  </a:txBody>
                  <a:tcPr/>
                </a:tc>
                <a:extLst>
                  <a:ext uri="{0D108BD9-81ED-4DB2-BD59-A6C34878D82A}">
                    <a16:rowId xmlns:a16="http://schemas.microsoft.com/office/drawing/2014/main" val="2120219501"/>
                  </a:ext>
                </a:extLst>
              </a:tr>
              <a:tr h="336475">
                <a:tc>
                  <a:txBody>
                    <a:bodyPr/>
                    <a:lstStyle/>
                    <a:p>
                      <a:r>
                        <a:rPr lang="en-US" sz="1400" dirty="0">
                          <a:latin typeface="+mn-lt"/>
                        </a:rPr>
                        <a:t>A Day</a:t>
                      </a:r>
                    </a:p>
                  </a:txBody>
                  <a:tcPr/>
                </a:tc>
                <a:tc>
                  <a:txBody>
                    <a:bodyPr/>
                    <a:lstStyle/>
                    <a:p>
                      <a:r>
                        <a:rPr lang="en-US" sz="1400" dirty="0">
                          <a:latin typeface="+mn-lt"/>
                        </a:rPr>
                        <a:t>PE</a:t>
                      </a:r>
                    </a:p>
                  </a:txBody>
                  <a:tcPr/>
                </a:tc>
                <a:tc>
                  <a:txBody>
                    <a:bodyPr/>
                    <a:lstStyle/>
                    <a:p>
                      <a:r>
                        <a:rPr lang="en-US" sz="1400" dirty="0">
                          <a:latin typeface="+mn-lt"/>
                        </a:rPr>
                        <a:t>Art</a:t>
                      </a:r>
                    </a:p>
                  </a:txBody>
                  <a:tcPr/>
                </a:tc>
                <a:tc>
                  <a:txBody>
                    <a:bodyPr/>
                    <a:lstStyle/>
                    <a:p>
                      <a:r>
                        <a:rPr lang="en-US" sz="1400" dirty="0">
                          <a:latin typeface="+mn-lt"/>
                        </a:rPr>
                        <a:t>Music</a:t>
                      </a:r>
                    </a:p>
                  </a:txBody>
                  <a:tcPr/>
                </a:tc>
                <a:extLst>
                  <a:ext uri="{0D108BD9-81ED-4DB2-BD59-A6C34878D82A}">
                    <a16:rowId xmlns:a16="http://schemas.microsoft.com/office/drawing/2014/main" val="4045983017"/>
                  </a:ext>
                </a:extLst>
              </a:tr>
            </a:tbl>
          </a:graphicData>
        </a:graphic>
      </p:graphicFrame>
      <p:graphicFrame>
        <p:nvGraphicFramePr>
          <p:cNvPr id="16" name="Table 12">
            <a:extLst>
              <a:ext uri="{FF2B5EF4-FFF2-40B4-BE49-F238E27FC236}">
                <a16:creationId xmlns:a16="http://schemas.microsoft.com/office/drawing/2014/main" id="{5A7AE440-C3EE-4C08-8EDD-2C5BD162CBD8}"/>
              </a:ext>
            </a:extLst>
          </p:cNvPr>
          <p:cNvGraphicFramePr>
            <a:graphicFrameLocks noGrp="1"/>
          </p:cNvGraphicFramePr>
          <p:nvPr/>
        </p:nvGraphicFramePr>
        <p:xfrm>
          <a:off x="8371489" y="4722277"/>
          <a:ext cx="3447861" cy="1219200"/>
        </p:xfrm>
        <a:graphic>
          <a:graphicData uri="http://schemas.openxmlformats.org/drawingml/2006/table">
            <a:tbl>
              <a:tblPr firstRow="1" bandRow="1">
                <a:tableStyleId>{5C22544A-7EE6-4342-B048-85BDC9FD1C3A}</a:tableStyleId>
              </a:tblPr>
              <a:tblGrid>
                <a:gridCol w="1096061">
                  <a:extLst>
                    <a:ext uri="{9D8B030D-6E8A-4147-A177-3AD203B41FA5}">
                      <a16:colId xmlns:a16="http://schemas.microsoft.com/office/drawing/2014/main" val="872867849"/>
                    </a:ext>
                  </a:extLst>
                </a:gridCol>
                <a:gridCol w="2351800">
                  <a:extLst>
                    <a:ext uri="{9D8B030D-6E8A-4147-A177-3AD203B41FA5}">
                      <a16:colId xmlns:a16="http://schemas.microsoft.com/office/drawing/2014/main" val="4162903590"/>
                    </a:ext>
                  </a:extLst>
                </a:gridCol>
              </a:tblGrid>
              <a:tr h="260482">
                <a:tc>
                  <a:txBody>
                    <a:bodyPr/>
                    <a:lstStyle/>
                    <a:p>
                      <a:r>
                        <a:rPr lang="en-US" sz="1400" dirty="0">
                          <a:latin typeface="+mn-lt"/>
                        </a:rPr>
                        <a:t>Cycle Day</a:t>
                      </a:r>
                    </a:p>
                  </a:txBody>
                  <a:tcPr/>
                </a:tc>
                <a:tc>
                  <a:txBody>
                    <a:bodyPr/>
                    <a:lstStyle/>
                    <a:p>
                      <a:r>
                        <a:rPr lang="en-US" sz="1400" dirty="0">
                          <a:latin typeface="+mn-lt"/>
                        </a:rPr>
                        <a:t>P1</a:t>
                      </a:r>
                    </a:p>
                  </a:txBody>
                  <a:tcPr/>
                </a:tc>
                <a:extLst>
                  <a:ext uri="{0D108BD9-81ED-4DB2-BD59-A6C34878D82A}">
                    <a16:rowId xmlns:a16="http://schemas.microsoft.com/office/drawing/2014/main" val="2120219501"/>
                  </a:ext>
                </a:extLst>
              </a:tr>
              <a:tr h="260482">
                <a:tc rowSpan="3">
                  <a:txBody>
                    <a:bodyPr/>
                    <a:lstStyle/>
                    <a:p>
                      <a:r>
                        <a:rPr lang="en-US" sz="1400" dirty="0">
                          <a:latin typeface="+mn-lt"/>
                        </a:rPr>
                        <a:t>A Day</a:t>
                      </a:r>
                    </a:p>
                  </a:txBody>
                  <a:tcPr/>
                </a:tc>
                <a:tc>
                  <a:txBody>
                    <a:bodyPr/>
                    <a:lstStyle/>
                    <a:p>
                      <a:r>
                        <a:rPr lang="en-US" sz="1400" dirty="0">
                          <a:latin typeface="+mn-lt"/>
                        </a:rPr>
                        <a:t>PE</a:t>
                      </a:r>
                    </a:p>
                  </a:txBody>
                  <a:tcPr/>
                </a:tc>
                <a:extLst>
                  <a:ext uri="{0D108BD9-81ED-4DB2-BD59-A6C34878D82A}">
                    <a16:rowId xmlns:a16="http://schemas.microsoft.com/office/drawing/2014/main" val="4045983017"/>
                  </a:ext>
                </a:extLst>
              </a:tr>
              <a:tr h="260482">
                <a:tc vMerge="1">
                  <a:txBody>
                    <a:bodyPr/>
                    <a:lstStyle/>
                    <a:p>
                      <a:endParaRPr lang="en-US" sz="1400" dirty="0">
                        <a:latin typeface="+mn-lt"/>
                      </a:endParaRPr>
                    </a:p>
                  </a:txBody>
                  <a:tcPr/>
                </a:tc>
                <a:tc>
                  <a:txBody>
                    <a:bodyPr/>
                    <a:lstStyle/>
                    <a:p>
                      <a:r>
                        <a:rPr lang="en-US" sz="1400" dirty="0">
                          <a:latin typeface="+mn-lt"/>
                        </a:rPr>
                        <a:t>Art</a:t>
                      </a:r>
                    </a:p>
                  </a:txBody>
                  <a:tcPr/>
                </a:tc>
                <a:extLst>
                  <a:ext uri="{0D108BD9-81ED-4DB2-BD59-A6C34878D82A}">
                    <a16:rowId xmlns:a16="http://schemas.microsoft.com/office/drawing/2014/main" val="4056765739"/>
                  </a:ext>
                </a:extLst>
              </a:tr>
              <a:tr h="260482">
                <a:tc vMerge="1">
                  <a:txBody>
                    <a:bodyPr/>
                    <a:lstStyle/>
                    <a:p>
                      <a:endParaRPr lang="en-US" sz="1400" dirty="0">
                        <a:latin typeface="+mn-lt"/>
                      </a:endParaRPr>
                    </a:p>
                  </a:txBody>
                  <a:tcPr/>
                </a:tc>
                <a:tc>
                  <a:txBody>
                    <a:bodyPr/>
                    <a:lstStyle/>
                    <a:p>
                      <a:r>
                        <a:rPr lang="en-US" sz="1400" dirty="0">
                          <a:latin typeface="+mn-lt"/>
                        </a:rPr>
                        <a:t>Music</a:t>
                      </a:r>
                    </a:p>
                  </a:txBody>
                  <a:tcPr/>
                </a:tc>
                <a:extLst>
                  <a:ext uri="{0D108BD9-81ED-4DB2-BD59-A6C34878D82A}">
                    <a16:rowId xmlns:a16="http://schemas.microsoft.com/office/drawing/2014/main" val="1708519638"/>
                  </a:ext>
                </a:extLst>
              </a:tr>
            </a:tbl>
          </a:graphicData>
        </a:graphic>
      </p:graphicFrame>
      <p:sp>
        <p:nvSpPr>
          <p:cNvPr id="17" name="Rectangle 16">
            <a:extLst>
              <a:ext uri="{FF2B5EF4-FFF2-40B4-BE49-F238E27FC236}">
                <a16:creationId xmlns:a16="http://schemas.microsoft.com/office/drawing/2014/main" id="{D84D87E4-2035-4833-8013-C0BAEAD65099}"/>
              </a:ext>
            </a:extLst>
          </p:cNvPr>
          <p:cNvSpPr/>
          <p:nvPr/>
        </p:nvSpPr>
        <p:spPr>
          <a:xfrm>
            <a:off x="8300545" y="4658350"/>
            <a:ext cx="3594538" cy="13640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26" name="Group 25">
            <a:extLst>
              <a:ext uri="{FF2B5EF4-FFF2-40B4-BE49-F238E27FC236}">
                <a16:creationId xmlns:a16="http://schemas.microsoft.com/office/drawing/2014/main" id="{8EC4AB06-590F-4311-B594-BC1F235A5735}"/>
              </a:ext>
            </a:extLst>
          </p:cNvPr>
          <p:cNvGrpSpPr/>
          <p:nvPr/>
        </p:nvGrpSpPr>
        <p:grpSpPr>
          <a:xfrm>
            <a:off x="8371489" y="4729800"/>
            <a:ext cx="3447861" cy="1211677"/>
            <a:chOff x="8371489" y="4729800"/>
            <a:chExt cx="3447861" cy="1211677"/>
          </a:xfrm>
        </p:grpSpPr>
        <p:cxnSp>
          <p:nvCxnSpPr>
            <p:cNvPr id="19" name="Straight Connector 18">
              <a:extLst>
                <a:ext uri="{FF2B5EF4-FFF2-40B4-BE49-F238E27FC236}">
                  <a16:creationId xmlns:a16="http://schemas.microsoft.com/office/drawing/2014/main" id="{4123E59E-482B-444D-9C91-A15859D04652}"/>
                </a:ext>
              </a:extLst>
            </p:cNvPr>
            <p:cNvCxnSpPr>
              <a:cxnSpLocks/>
            </p:cNvCxnSpPr>
            <p:nvPr/>
          </p:nvCxnSpPr>
          <p:spPr>
            <a:xfrm>
              <a:off x="8371489" y="4729800"/>
              <a:ext cx="3447861" cy="121167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21AFC9E-520E-4265-860F-F9BDA8CFF0D4}"/>
                </a:ext>
              </a:extLst>
            </p:cNvPr>
            <p:cNvCxnSpPr>
              <a:cxnSpLocks/>
            </p:cNvCxnSpPr>
            <p:nvPr/>
          </p:nvCxnSpPr>
          <p:spPr>
            <a:xfrm flipV="1">
              <a:off x="8371489" y="4729800"/>
              <a:ext cx="3447861" cy="121167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E3C90C65-8756-4110-B84B-AD204BD4DA96}"/>
              </a:ext>
            </a:extLst>
          </p:cNvPr>
          <p:cNvSpPr/>
          <p:nvPr/>
        </p:nvSpPr>
        <p:spPr>
          <a:xfrm>
            <a:off x="8300545" y="3509222"/>
            <a:ext cx="3594538" cy="7868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5" name="Rectangle 24">
            <a:extLst>
              <a:ext uri="{FF2B5EF4-FFF2-40B4-BE49-F238E27FC236}">
                <a16:creationId xmlns:a16="http://schemas.microsoft.com/office/drawing/2014/main" id="{2E0B70AC-BED8-4AE5-B2BC-238A4FADE6C2}"/>
              </a:ext>
            </a:extLst>
          </p:cNvPr>
          <p:cNvSpPr/>
          <p:nvPr/>
        </p:nvSpPr>
        <p:spPr>
          <a:xfrm>
            <a:off x="8300545" y="1866073"/>
            <a:ext cx="3594538" cy="13640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23509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childTnLst>
                                </p:cTn>
                              </p:par>
                              <p:par>
                                <p:cTn id="31" presetID="22" presetClass="entr" presetSubtype="8"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par>
                                <p:cTn id="34" presetID="1"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1">
                                            <p:txEl>
                                              <p:pRg st="5" end="5"/>
                                            </p:txEl>
                                          </p:spTgt>
                                        </p:tgtEl>
                                        <p:attrNameLst>
                                          <p:attrName>style.visibility</p:attrName>
                                        </p:attrNameLst>
                                      </p:cBhvr>
                                      <p:to>
                                        <p:strVal val="visible"/>
                                      </p:to>
                                    </p:set>
                                  </p:childTnLst>
                                </p:cTn>
                              </p:par>
                              <p:par>
                                <p:cTn id="40" presetID="22" presetClass="entr" presetSubtype="8"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500"/>
                                        <p:tgtEl>
                                          <p:spTgt spid="15"/>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
                                            <p:txEl>
                                              <p:pRg st="6" end="6"/>
                                            </p:txEl>
                                          </p:spTgt>
                                        </p:tgtEl>
                                        <p:attrNameLst>
                                          <p:attrName>style.visibility</p:attrName>
                                        </p:attrNameLst>
                                      </p:cBhvr>
                                      <p:to>
                                        <p:strVal val="visible"/>
                                      </p:to>
                                    </p:set>
                                  </p:childTnLst>
                                </p:cTn>
                              </p:par>
                              <p:par>
                                <p:cTn id="49" presetID="22" presetClass="entr" presetSubtype="8"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par>
                                <p:cTn id="52" presetID="1"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26"/>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uiExpand="1" build="p" animBg="1"/>
      <p:bldP spid="12" grpId="0" animBg="1"/>
      <p:bldP spid="8" grpId="0" animBg="1"/>
      <p:bldP spid="17" grpId="0" animBg="1"/>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oot point — The Hogwarts House Matrix">
            <a:extLst>
              <a:ext uri="{FF2B5EF4-FFF2-40B4-BE49-F238E27FC236}">
                <a16:creationId xmlns:a16="http://schemas.microsoft.com/office/drawing/2014/main" id="{E0F04917-5CE9-1D8C-B427-C3101575FD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644525"/>
            <a:ext cx="8353425" cy="5568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7502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FC54B2-051E-4154-B977-691C3731060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C8318-0A5F-4F97-BC31-294887A11F83}" type="slidenum">
              <a:rPr kumimoji="0" lang="en-US" sz="900" b="0" i="0" u="none" strike="noStrike" kern="1200" cap="none" spc="0" normalizeH="0" baseline="0" noProof="0" smtClean="0">
                <a:ln>
                  <a:noFill/>
                </a:ln>
                <a:solidFill>
                  <a:srgbClr val="0F6FC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900" b="0" i="0" u="none" strike="noStrike" kern="1200" cap="none" spc="0" normalizeH="0" baseline="0" noProof="0">
              <a:ln>
                <a:noFill/>
              </a:ln>
              <a:solidFill>
                <a:srgbClr val="0F6FC6"/>
              </a:solidFill>
              <a:effectLst/>
              <a:uLnTx/>
              <a:uFillTx/>
              <a:latin typeface="Trebuchet MS" panose="020B0603020202020204"/>
              <a:ea typeface="+mn-ea"/>
              <a:cs typeface="+mn-cs"/>
            </a:endParaRPr>
          </a:p>
        </p:txBody>
      </p:sp>
      <p:sp>
        <p:nvSpPr>
          <p:cNvPr id="7" name="Title 1">
            <a:extLst>
              <a:ext uri="{FF2B5EF4-FFF2-40B4-BE49-F238E27FC236}">
                <a16:creationId xmlns:a16="http://schemas.microsoft.com/office/drawing/2014/main" id="{25600005-F1EA-41B6-B49E-E57401DAD833}"/>
              </a:ext>
            </a:extLst>
          </p:cNvPr>
          <p:cNvSpPr txBox="1">
            <a:spLocks/>
          </p:cNvSpPr>
          <p:nvPr/>
        </p:nvSpPr>
        <p:spPr>
          <a:xfrm>
            <a:off x="251429" y="233019"/>
            <a:ext cx="9603275" cy="67194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F6FC6"/>
                </a:solidFill>
                <a:effectLst/>
                <a:uLnTx/>
                <a:uFillTx/>
                <a:latin typeface="Trebuchet MS" panose="020B0603020202020204"/>
                <a:ea typeface="+mj-ea"/>
                <a:cs typeface="+mj-cs"/>
              </a:rPr>
              <a:t>Before Creating Sections</a:t>
            </a:r>
          </a:p>
        </p:txBody>
      </p:sp>
      <p:pic>
        <p:nvPicPr>
          <p:cNvPr id="16" name="Picture 15">
            <a:extLst>
              <a:ext uri="{FF2B5EF4-FFF2-40B4-BE49-F238E27FC236}">
                <a16:creationId xmlns:a16="http://schemas.microsoft.com/office/drawing/2014/main" id="{B0F0F93D-2C95-4C51-A032-1FE30BCC7D7B}"/>
              </a:ext>
            </a:extLst>
          </p:cNvPr>
          <p:cNvPicPr>
            <a:picLocks noChangeAspect="1"/>
          </p:cNvPicPr>
          <p:nvPr/>
        </p:nvPicPr>
        <p:blipFill rotWithShape="1">
          <a:blip r:embed="rId2"/>
          <a:srcRect b="36081"/>
          <a:stretch/>
        </p:blipFill>
        <p:spPr>
          <a:xfrm>
            <a:off x="4854288" y="4332470"/>
            <a:ext cx="7175524" cy="2412279"/>
          </a:xfrm>
          <a:prstGeom prst="rect">
            <a:avLst/>
          </a:prstGeom>
          <a:ln w="38100">
            <a:solidFill>
              <a:schemeClr val="accent2"/>
            </a:solidFill>
          </a:ln>
        </p:spPr>
      </p:pic>
      <p:sp>
        <p:nvSpPr>
          <p:cNvPr id="17" name="Rectangle 16">
            <a:extLst>
              <a:ext uri="{FF2B5EF4-FFF2-40B4-BE49-F238E27FC236}">
                <a16:creationId xmlns:a16="http://schemas.microsoft.com/office/drawing/2014/main" id="{D6C42EB7-3209-49B6-BC0B-726BA8E28E1B}"/>
              </a:ext>
            </a:extLst>
          </p:cNvPr>
          <p:cNvSpPr/>
          <p:nvPr/>
        </p:nvSpPr>
        <p:spPr>
          <a:xfrm>
            <a:off x="4949505" y="5100507"/>
            <a:ext cx="1375794" cy="3439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6" name="Content Placeholder 2">
            <a:extLst>
              <a:ext uri="{FF2B5EF4-FFF2-40B4-BE49-F238E27FC236}">
                <a16:creationId xmlns:a16="http://schemas.microsoft.com/office/drawing/2014/main" id="{D6E3B0FF-3ABE-4AB8-A5EC-05C94DDD56CF}"/>
              </a:ext>
            </a:extLst>
          </p:cNvPr>
          <p:cNvSpPr txBox="1">
            <a:spLocks/>
          </p:cNvSpPr>
          <p:nvPr/>
        </p:nvSpPr>
        <p:spPr>
          <a:xfrm>
            <a:off x="308296" y="2131381"/>
            <a:ext cx="4066796" cy="4092543"/>
          </a:xfrm>
          <a:prstGeom prst="rect">
            <a:avLst/>
          </a:prstGeom>
          <a:noFill/>
          <a:ln w="38100">
            <a:no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just" defTabSz="457200" rtl="0" eaLnBrk="1" fontAlgn="auto" latinLnBrk="0" hangingPunct="1">
              <a:lnSpc>
                <a:spcPct val="100000"/>
              </a:lnSpc>
              <a:spcBef>
                <a:spcPts val="1000"/>
              </a:spcBef>
              <a:spcAft>
                <a:spcPts val="0"/>
              </a:spcAft>
              <a:buClr>
                <a:srgbClr val="0F6FC6"/>
              </a:buClr>
              <a:buSzPct val="80000"/>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Course Code and Course Title appear at the top.</a:t>
            </a:r>
          </a:p>
          <a:p>
            <a:pPr marL="342900" marR="0" lvl="0" indent="-342900" algn="just" defTabSz="457200" rtl="0" eaLnBrk="1" fontAlgn="auto" latinLnBrk="0" hangingPunct="1">
              <a:lnSpc>
                <a:spcPct val="100000"/>
              </a:lnSpc>
              <a:spcBef>
                <a:spcPts val="1000"/>
              </a:spcBef>
              <a:spcAft>
                <a:spcPts val="0"/>
              </a:spcAft>
              <a:buClr>
                <a:srgbClr val="0F6FC6"/>
              </a:buClr>
              <a:buSzPct val="80000"/>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Existing Sections appear in a table.</a:t>
            </a:r>
          </a:p>
          <a:p>
            <a:pPr marL="342900" marR="0" lvl="0" indent="-342900" algn="just" defTabSz="457200" rtl="0" eaLnBrk="1" fontAlgn="auto" latinLnBrk="0" hangingPunct="1">
              <a:lnSpc>
                <a:spcPct val="100000"/>
              </a:lnSpc>
              <a:spcBef>
                <a:spcPts val="1000"/>
              </a:spcBef>
              <a:spcAft>
                <a:spcPts val="0"/>
              </a:spcAft>
              <a:buClr>
                <a:srgbClr val="0F6FC6"/>
              </a:buClr>
              <a:buSzPct val="80000"/>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Courses with no Sections have no listing in the table.</a:t>
            </a:r>
          </a:p>
          <a:p>
            <a:pPr marL="342900" marR="0" lvl="0" indent="-342900" algn="just" defTabSz="457200" rtl="0" eaLnBrk="1" fontAlgn="auto" latinLnBrk="0" hangingPunct="1">
              <a:lnSpc>
                <a:spcPct val="100000"/>
              </a:lnSpc>
              <a:spcBef>
                <a:spcPts val="1000"/>
              </a:spcBef>
              <a:spcAft>
                <a:spcPts val="0"/>
              </a:spcAft>
              <a:buClr>
                <a:srgbClr val="0F6FC6"/>
              </a:buClr>
              <a:buSzPct val="80000"/>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Expressions, Section #, Term Length, Teacher Name, Room #, and Student Enrollment appear for each created section. </a:t>
            </a:r>
          </a:p>
          <a:p>
            <a:pPr marL="342900" marR="0" lvl="0" indent="-342900" algn="just" defTabSz="457200" rtl="0" eaLnBrk="1" fontAlgn="auto" latinLnBrk="0" hangingPunct="1">
              <a:lnSpc>
                <a:spcPct val="100000"/>
              </a:lnSpc>
              <a:spcBef>
                <a:spcPts val="1000"/>
              </a:spcBef>
              <a:spcAft>
                <a:spcPts val="0"/>
              </a:spcAft>
              <a:buClr>
                <a:srgbClr val="0F6FC6"/>
              </a:buClr>
              <a:buSzPct val="80000"/>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To view or edit an existing section, click the section number.</a:t>
            </a:r>
          </a:p>
          <a:p>
            <a:pPr marL="342900" marR="0" lvl="0" indent="-342900" algn="just" defTabSz="457200" rtl="0" eaLnBrk="1" fontAlgn="auto" latinLnBrk="0" hangingPunct="1">
              <a:lnSpc>
                <a:spcPct val="100000"/>
              </a:lnSpc>
              <a:spcBef>
                <a:spcPts val="1000"/>
              </a:spcBef>
              <a:spcAft>
                <a:spcPts val="0"/>
              </a:spcAft>
              <a:buClr>
                <a:srgbClr val="0F6FC6"/>
              </a:buClr>
              <a:buSzPct val="80000"/>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The New button appears in the upper right. To add a section, click the New button.</a:t>
            </a:r>
          </a:p>
        </p:txBody>
      </p:sp>
      <p:pic>
        <p:nvPicPr>
          <p:cNvPr id="28" name="Picture 27">
            <a:extLst>
              <a:ext uri="{FF2B5EF4-FFF2-40B4-BE49-F238E27FC236}">
                <a16:creationId xmlns:a16="http://schemas.microsoft.com/office/drawing/2014/main" id="{C117160F-46F7-4D3F-82E1-A2D2DEF94555}"/>
              </a:ext>
            </a:extLst>
          </p:cNvPr>
          <p:cNvPicPr>
            <a:picLocks noChangeAspect="1"/>
          </p:cNvPicPr>
          <p:nvPr/>
        </p:nvPicPr>
        <p:blipFill>
          <a:blip r:embed="rId3"/>
          <a:stretch>
            <a:fillRect/>
          </a:stretch>
        </p:blipFill>
        <p:spPr>
          <a:xfrm>
            <a:off x="4854288" y="1970574"/>
            <a:ext cx="7175524" cy="2023634"/>
          </a:xfrm>
          <a:prstGeom prst="rect">
            <a:avLst/>
          </a:prstGeom>
          <a:ln w="38100">
            <a:solidFill>
              <a:schemeClr val="accent2"/>
            </a:solidFill>
          </a:ln>
        </p:spPr>
      </p:pic>
      <p:grpSp>
        <p:nvGrpSpPr>
          <p:cNvPr id="3" name="Group 2">
            <a:extLst>
              <a:ext uri="{FF2B5EF4-FFF2-40B4-BE49-F238E27FC236}">
                <a16:creationId xmlns:a16="http://schemas.microsoft.com/office/drawing/2014/main" id="{A15D8D27-451A-496E-95C7-BCE0D390BC53}"/>
              </a:ext>
            </a:extLst>
          </p:cNvPr>
          <p:cNvGrpSpPr/>
          <p:nvPr/>
        </p:nvGrpSpPr>
        <p:grpSpPr>
          <a:xfrm>
            <a:off x="11471246" y="3251782"/>
            <a:ext cx="450908" cy="2597442"/>
            <a:chOff x="11471246" y="3251782"/>
            <a:chExt cx="450908" cy="2597442"/>
          </a:xfrm>
        </p:grpSpPr>
        <p:sp>
          <p:nvSpPr>
            <p:cNvPr id="22" name="Rectangle 21">
              <a:extLst>
                <a:ext uri="{FF2B5EF4-FFF2-40B4-BE49-F238E27FC236}">
                  <a16:creationId xmlns:a16="http://schemas.microsoft.com/office/drawing/2014/main" id="{4A4D1296-C9DB-4F45-A612-04F4269D1B72}"/>
                </a:ext>
              </a:extLst>
            </p:cNvPr>
            <p:cNvSpPr/>
            <p:nvPr/>
          </p:nvSpPr>
          <p:spPr>
            <a:xfrm>
              <a:off x="11509696" y="5595457"/>
              <a:ext cx="412458" cy="2537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9" name="Rectangle 28">
              <a:extLst>
                <a:ext uri="{FF2B5EF4-FFF2-40B4-BE49-F238E27FC236}">
                  <a16:creationId xmlns:a16="http://schemas.microsoft.com/office/drawing/2014/main" id="{9510067F-2E61-4931-B766-B8470ECE872F}"/>
                </a:ext>
              </a:extLst>
            </p:cNvPr>
            <p:cNvSpPr/>
            <p:nvPr/>
          </p:nvSpPr>
          <p:spPr>
            <a:xfrm>
              <a:off x="11471246" y="3251782"/>
              <a:ext cx="412458" cy="2537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30" name="Rectangle 29">
            <a:extLst>
              <a:ext uri="{FF2B5EF4-FFF2-40B4-BE49-F238E27FC236}">
                <a16:creationId xmlns:a16="http://schemas.microsoft.com/office/drawing/2014/main" id="{FA87FCBE-2EE8-4882-91EB-5F19543F72C9}"/>
              </a:ext>
            </a:extLst>
          </p:cNvPr>
          <p:cNvSpPr/>
          <p:nvPr/>
        </p:nvSpPr>
        <p:spPr>
          <a:xfrm>
            <a:off x="4949505" y="2776860"/>
            <a:ext cx="1375794" cy="3439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1" name="Content Placeholder 2">
            <a:extLst>
              <a:ext uri="{FF2B5EF4-FFF2-40B4-BE49-F238E27FC236}">
                <a16:creationId xmlns:a16="http://schemas.microsoft.com/office/drawing/2014/main" id="{26F7C0DC-D60B-43FB-A94C-4981394E6904}"/>
              </a:ext>
            </a:extLst>
          </p:cNvPr>
          <p:cNvSpPr txBox="1">
            <a:spLocks/>
          </p:cNvSpPr>
          <p:nvPr/>
        </p:nvSpPr>
        <p:spPr>
          <a:xfrm>
            <a:off x="7009164" y="4779977"/>
            <a:ext cx="2865772" cy="942363"/>
          </a:xfrm>
          <a:prstGeom prst="downArrow">
            <a:avLst>
              <a:gd name="adj1" fmla="val 45316"/>
              <a:gd name="adj2" fmla="val 60682"/>
            </a:avLst>
          </a:prstGeom>
          <a:solidFill>
            <a:schemeClr val="accent1">
              <a:lumMod val="20000"/>
              <a:lumOff val="80000"/>
            </a:schemeClr>
          </a:solidFill>
          <a:ln w="38100">
            <a:solidFill>
              <a:schemeClr val="accent2"/>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1000"/>
              </a:spcBef>
              <a:spcAft>
                <a:spcPts val="0"/>
              </a:spcAft>
              <a:buClr>
                <a:srgbClr val="0F6FC6"/>
              </a:buClr>
              <a:buSzPct val="80000"/>
              <a:buFont typeface="Wingdings 3" charset="2"/>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rPr>
              <a:t>COURSE WITH SECTIONS CREATED</a:t>
            </a:r>
          </a:p>
          <a:p>
            <a:pPr marL="0" marR="0" lvl="0" indent="0" algn="l" defTabSz="457200" rtl="0" eaLnBrk="1" fontAlgn="auto" latinLnBrk="0" hangingPunct="1">
              <a:lnSpc>
                <a:spcPct val="100000"/>
              </a:lnSpc>
              <a:spcBef>
                <a:spcPts val="1000"/>
              </a:spcBef>
              <a:spcAft>
                <a:spcPts val="0"/>
              </a:spcAft>
              <a:buClr>
                <a:srgbClr val="0F6FC6"/>
              </a:buClr>
              <a:buSzPct val="80000"/>
              <a:buFont typeface="Wingdings 3" charset="2"/>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33" name="Content Placeholder 2">
            <a:extLst>
              <a:ext uri="{FF2B5EF4-FFF2-40B4-BE49-F238E27FC236}">
                <a16:creationId xmlns:a16="http://schemas.microsoft.com/office/drawing/2014/main" id="{261F8D49-A1F6-4B1C-9979-C8AC4290A180}"/>
              </a:ext>
            </a:extLst>
          </p:cNvPr>
          <p:cNvSpPr txBox="1">
            <a:spLocks/>
          </p:cNvSpPr>
          <p:nvPr/>
        </p:nvSpPr>
        <p:spPr>
          <a:xfrm>
            <a:off x="7009164" y="2436302"/>
            <a:ext cx="2865772" cy="942363"/>
          </a:xfrm>
          <a:prstGeom prst="downArrow">
            <a:avLst>
              <a:gd name="adj1" fmla="val 45316"/>
              <a:gd name="adj2" fmla="val 60682"/>
            </a:avLst>
          </a:prstGeom>
          <a:solidFill>
            <a:schemeClr val="accent4">
              <a:lumMod val="20000"/>
              <a:lumOff val="80000"/>
            </a:schemeClr>
          </a:solidFill>
          <a:ln w="38100">
            <a:solidFill>
              <a:schemeClr val="accent2"/>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1000"/>
              </a:spcBef>
              <a:spcAft>
                <a:spcPts val="0"/>
              </a:spcAft>
              <a:buClr>
                <a:srgbClr val="0F6FC6"/>
              </a:buClr>
              <a:buSzPct val="80000"/>
              <a:buFont typeface="Wingdings 3" charset="2"/>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rPr>
              <a:t>COURSE WITH NO SECTIONS CREATED</a:t>
            </a:r>
          </a:p>
          <a:p>
            <a:pPr marL="0" marR="0" lvl="0" indent="0" algn="l" defTabSz="457200" rtl="0" eaLnBrk="1" fontAlgn="auto" latinLnBrk="0" hangingPunct="1">
              <a:lnSpc>
                <a:spcPct val="100000"/>
              </a:lnSpc>
              <a:spcBef>
                <a:spcPts val="1000"/>
              </a:spcBef>
              <a:spcAft>
                <a:spcPts val="0"/>
              </a:spcAft>
              <a:buClr>
                <a:srgbClr val="0F6FC6"/>
              </a:buClr>
              <a:buSzPct val="80000"/>
              <a:buFont typeface="Wingdings 3" charset="2"/>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34" name="Content Placeholder 2">
            <a:extLst>
              <a:ext uri="{FF2B5EF4-FFF2-40B4-BE49-F238E27FC236}">
                <a16:creationId xmlns:a16="http://schemas.microsoft.com/office/drawing/2014/main" id="{CBDE7DC5-BB71-4B63-9E73-D282AF9CD0C9}"/>
              </a:ext>
            </a:extLst>
          </p:cNvPr>
          <p:cNvSpPr txBox="1">
            <a:spLocks/>
          </p:cNvSpPr>
          <p:nvPr/>
        </p:nvSpPr>
        <p:spPr>
          <a:xfrm>
            <a:off x="279167" y="1061202"/>
            <a:ext cx="11633665" cy="352342"/>
          </a:xfrm>
          <a:prstGeom prst="rect">
            <a:avLst/>
          </a:prstGeom>
          <a:solidFill>
            <a:schemeClr val="accent1">
              <a:lumMod val="20000"/>
              <a:lumOff val="80000"/>
            </a:schemeClr>
          </a:solidFill>
          <a:ln w="38100">
            <a:solidFill>
              <a:schemeClr val="accent2"/>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0F6FC6"/>
              </a:buClr>
              <a:buSzPct val="80000"/>
              <a:buFont typeface="Wingdings 3" charset="2"/>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View, add, and edit course sections from the Sections Page.  </a:t>
            </a:r>
            <a:endPar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1000"/>
              </a:spcBef>
              <a:spcAft>
                <a:spcPts val="0"/>
              </a:spcAft>
              <a:buClr>
                <a:srgbClr val="0F6FC6"/>
              </a:buClr>
              <a:buSzPct val="80000"/>
              <a:buFont typeface="Wingdings 3" charset="2"/>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5" name="Rectangle 14">
            <a:extLst>
              <a:ext uri="{FF2B5EF4-FFF2-40B4-BE49-F238E27FC236}">
                <a16:creationId xmlns:a16="http://schemas.microsoft.com/office/drawing/2014/main" id="{BEDDFCD5-0E38-43FE-9D1A-C262FA33FA87}"/>
              </a:ext>
            </a:extLst>
          </p:cNvPr>
          <p:cNvSpPr/>
          <p:nvPr/>
        </p:nvSpPr>
        <p:spPr>
          <a:xfrm>
            <a:off x="5325305" y="5821714"/>
            <a:ext cx="4875707" cy="9230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Rectangle 17">
            <a:extLst>
              <a:ext uri="{FF2B5EF4-FFF2-40B4-BE49-F238E27FC236}">
                <a16:creationId xmlns:a16="http://schemas.microsoft.com/office/drawing/2014/main" id="{ED93001D-212B-4275-9914-F43FE85572D1}"/>
              </a:ext>
            </a:extLst>
          </p:cNvPr>
          <p:cNvSpPr/>
          <p:nvPr/>
        </p:nvSpPr>
        <p:spPr>
          <a:xfrm>
            <a:off x="6258187" y="5849224"/>
            <a:ext cx="570452" cy="8955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09676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xEl>
                                              <p:pRg st="1" end="1"/>
                                            </p:txEl>
                                          </p:spTgt>
                                        </p:tgtEl>
                                        <p:attrNameLst>
                                          <p:attrName>style.visibility</p:attrName>
                                        </p:attrNameLst>
                                      </p:cBhvr>
                                      <p:to>
                                        <p:strVal val="visible"/>
                                      </p:to>
                                    </p:set>
                                  </p:childTnLst>
                                </p:cTn>
                              </p:par>
                              <p:par>
                                <p:cTn id="23" presetID="22" presetClass="entr" presetSubtype="1"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up)">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6">
                                            <p:txEl>
                                              <p:pRg st="2" end="2"/>
                                            </p:txEl>
                                          </p:spTgt>
                                        </p:tgtEl>
                                        <p:attrNameLst>
                                          <p:attrName>style.visibility</p:attrName>
                                        </p:attrNameLst>
                                      </p:cBhvr>
                                      <p:to>
                                        <p:strVal val="visible"/>
                                      </p:to>
                                    </p:set>
                                  </p:childTnLst>
                                </p:cTn>
                              </p:par>
                              <p:par>
                                <p:cTn id="30" presetID="22" presetClass="entr" presetSubtype="1"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up)">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6">
                                            <p:txEl>
                                              <p:pRg st="3" end="3"/>
                                            </p:txEl>
                                          </p:spTgt>
                                        </p:tgtEl>
                                        <p:attrNameLst>
                                          <p:attrName>style.visibility</p:attrName>
                                        </p:attrNameLst>
                                      </p:cBhvr>
                                      <p:to>
                                        <p:strVal val="visible"/>
                                      </p:to>
                                    </p:set>
                                  </p:childTnLst>
                                </p:cTn>
                              </p:par>
                              <p:par>
                                <p:cTn id="37" presetID="22" presetClass="entr" presetSubtype="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up)">
                                      <p:cBhvr>
                                        <p:cTn id="39"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6">
                                            <p:txEl>
                                              <p:pRg st="4" end="4"/>
                                            </p:txEl>
                                          </p:spTgt>
                                        </p:tgtEl>
                                        <p:attrNameLst>
                                          <p:attrName>style.visibility</p:attrName>
                                        </p:attrNameLst>
                                      </p:cBhvr>
                                      <p:to>
                                        <p:strVal val="visible"/>
                                      </p:to>
                                    </p:set>
                                  </p:childTnLst>
                                </p:cTn>
                              </p:par>
                              <p:par>
                                <p:cTn id="44" presetID="22" presetClass="entr" presetSubtype="1"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up)">
                                      <p:cBhvr>
                                        <p:cTn id="46"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xEl>
                                              <p:pRg st="5" end="5"/>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0" grpId="0" animBg="1"/>
      <p:bldP spid="31" grpId="0" animBg="1"/>
      <p:bldP spid="33" grpId="0" animBg="1"/>
      <p:bldP spid="34" grpId="0" animBg="1"/>
      <p:bldP spid="15" grpId="0" animBg="1"/>
      <p:bldP spid="1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5600005-F1EA-41B6-B49E-E57401DAD833}"/>
              </a:ext>
            </a:extLst>
          </p:cNvPr>
          <p:cNvSpPr txBox="1">
            <a:spLocks/>
          </p:cNvSpPr>
          <p:nvPr/>
        </p:nvSpPr>
        <p:spPr>
          <a:xfrm>
            <a:off x="251429" y="233019"/>
            <a:ext cx="9603275" cy="67194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F6FC6"/>
                </a:solidFill>
                <a:effectLst/>
                <a:uLnTx/>
                <a:uFillTx/>
                <a:latin typeface="Trebuchet MS" panose="020B0603020202020204"/>
                <a:ea typeface="+mj-ea"/>
                <a:cs typeface="+mj-cs"/>
              </a:rPr>
              <a:t>Before Creating Sections</a:t>
            </a:r>
          </a:p>
        </p:txBody>
      </p:sp>
      <p:sp>
        <p:nvSpPr>
          <p:cNvPr id="26" name="Content Placeholder 2">
            <a:extLst>
              <a:ext uri="{FF2B5EF4-FFF2-40B4-BE49-F238E27FC236}">
                <a16:creationId xmlns:a16="http://schemas.microsoft.com/office/drawing/2014/main" id="{D6E3B0FF-3ABE-4AB8-A5EC-05C94DDD56CF}"/>
              </a:ext>
            </a:extLst>
          </p:cNvPr>
          <p:cNvSpPr txBox="1">
            <a:spLocks/>
          </p:cNvSpPr>
          <p:nvPr/>
        </p:nvSpPr>
        <p:spPr>
          <a:xfrm>
            <a:off x="176169" y="1853967"/>
            <a:ext cx="11736663" cy="5004033"/>
          </a:xfrm>
          <a:prstGeom prst="rect">
            <a:avLst/>
          </a:prstGeom>
          <a:solidFill>
            <a:schemeClr val="bg1"/>
          </a:solidFill>
          <a:ln w="38100">
            <a:no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just" defTabSz="457200" rtl="0" eaLnBrk="1" fontAlgn="auto" latinLnBrk="0" hangingPunct="1">
              <a:lnSpc>
                <a:spcPct val="100000"/>
              </a:lnSpc>
              <a:spcBef>
                <a:spcPts val="1000"/>
              </a:spcBef>
              <a:spcAft>
                <a:spcPts val="0"/>
              </a:spcAft>
              <a:buClr>
                <a:srgbClr val="0F6FC6"/>
              </a:buClr>
              <a:buSzPct val="80000"/>
              <a:buFont typeface="Wingdings 3" charset="2"/>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The last step to create a Course Section is to click the Submit Button. Before clicking the Submit button stop and review each selection for the course section.  Make corrections, if necessary, when reviewing the course section selections. </a:t>
            </a:r>
          </a:p>
          <a:p>
            <a:pPr marL="0" marR="0" lvl="0" indent="0" algn="just" defTabSz="457200" rtl="0" eaLnBrk="1" fontAlgn="auto" latinLnBrk="0" hangingPunct="1">
              <a:lnSpc>
                <a:spcPct val="100000"/>
              </a:lnSpc>
              <a:spcBef>
                <a:spcPts val="1000"/>
              </a:spcBef>
              <a:spcAft>
                <a:spcPts val="0"/>
              </a:spcAft>
              <a:buClr>
                <a:srgbClr val="0F6FC6"/>
              </a:buClr>
              <a:buSzPct val="80000"/>
              <a:buFont typeface="Wingdings 3" charset="2"/>
              <a:buNone/>
              <a:tabLst/>
              <a:defRPr/>
            </a:pPr>
            <a:r>
              <a:rPr kumimoji="0" lang="en-US" sz="1600" b="1" i="0" u="none" strike="noStrike" kern="1200" cap="none" spc="0" normalizeH="0" baseline="0" noProof="0" dirty="0">
                <a:ln>
                  <a:noFill/>
                </a:ln>
                <a:solidFill>
                  <a:prstClr val="black"/>
                </a:solidFill>
                <a:effectLst/>
                <a:uLnTx/>
                <a:uFillTx/>
                <a:latin typeface="Trebuchet MS" panose="020B0603020202020204"/>
                <a:ea typeface="+mn-ea"/>
                <a:cs typeface="+mn-cs"/>
              </a:rPr>
              <a:t>***This is important, because when the Submit button is clicked, the Section is created, and cannot be deleted. </a:t>
            </a:r>
          </a:p>
          <a:p>
            <a:pPr marL="0" marR="0" lvl="0" indent="0" algn="just" defTabSz="457200" rtl="0" eaLnBrk="1" fontAlgn="auto" latinLnBrk="0" hangingPunct="1">
              <a:lnSpc>
                <a:spcPct val="100000"/>
              </a:lnSpc>
              <a:spcBef>
                <a:spcPts val="1000"/>
              </a:spcBef>
              <a:spcAft>
                <a:spcPts val="0"/>
              </a:spcAft>
              <a:buClr>
                <a:srgbClr val="0F6FC6"/>
              </a:buClr>
              <a:buSzPct val="80000"/>
              <a:buFont typeface="Wingdings 3" charset="2"/>
              <a:buNone/>
              <a:tabLst/>
              <a:defRPr/>
            </a:pPr>
            <a:endParaRPr kumimoji="0" lang="en-US" sz="16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just" defTabSz="457200" rtl="0" eaLnBrk="1" fontAlgn="auto" latinLnBrk="0" hangingPunct="1">
              <a:lnSpc>
                <a:spcPct val="100000"/>
              </a:lnSpc>
              <a:spcBef>
                <a:spcPts val="1000"/>
              </a:spcBef>
              <a:spcAft>
                <a:spcPts val="0"/>
              </a:spcAft>
              <a:buClr>
                <a:srgbClr val="0F6FC6"/>
              </a:buClr>
              <a:buSzPct val="80000"/>
              <a:buFont typeface="Wingdings 3" charset="2"/>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Next to the Submit button is a Delete Section button. Per PowerSchool, the Delete Section function is Password Protected.  This password is not shared with schools. </a:t>
            </a:r>
          </a:p>
          <a:p>
            <a:pPr marL="0" marR="0" lvl="0" indent="0" algn="just" defTabSz="457200" rtl="0" eaLnBrk="1" fontAlgn="auto" latinLnBrk="0" hangingPunct="1">
              <a:lnSpc>
                <a:spcPct val="100000"/>
              </a:lnSpc>
              <a:spcBef>
                <a:spcPts val="1000"/>
              </a:spcBef>
              <a:spcAft>
                <a:spcPts val="0"/>
              </a:spcAft>
              <a:buClr>
                <a:srgbClr val="0F6FC6"/>
              </a:buClr>
              <a:buSzPct val="80000"/>
              <a:buFont typeface="Wingdings 3" charset="2"/>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just" defTabSz="457200" rtl="0" eaLnBrk="1" fontAlgn="auto" latinLnBrk="0" hangingPunct="1">
              <a:lnSpc>
                <a:spcPct val="100000"/>
              </a:lnSpc>
              <a:spcBef>
                <a:spcPts val="1000"/>
              </a:spcBef>
              <a:spcAft>
                <a:spcPts val="0"/>
              </a:spcAft>
              <a:buClr>
                <a:srgbClr val="0F6FC6"/>
              </a:buClr>
              <a:buSzPct val="80000"/>
              <a:buFont typeface="Wingdings 3" charset="2"/>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Prior to enrolling students in sections, minimal adjustments can be made.  After students are enrolled in sections, no changes can be made with one exception.  The one exception pertains to staff changes and allows for Staff associated with the Section to be updated as needed. Sections created in error remain in the sections lists and on the teacher’s schedule.  </a:t>
            </a:r>
          </a:p>
          <a:p>
            <a:pPr marL="342900" marR="0" lvl="0" indent="-342900" algn="just" defTabSz="457200" rtl="0" eaLnBrk="1" fontAlgn="auto" latinLnBrk="0" hangingPunct="1">
              <a:lnSpc>
                <a:spcPct val="100000"/>
              </a:lnSpc>
              <a:spcBef>
                <a:spcPts val="1000"/>
              </a:spcBef>
              <a:spcAft>
                <a:spcPts val="0"/>
              </a:spcAft>
              <a:buClr>
                <a:srgbClr val="0F6FC6"/>
              </a:buClr>
              <a:buSzPct val="80000"/>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34" name="Content Placeholder 2">
            <a:extLst>
              <a:ext uri="{FF2B5EF4-FFF2-40B4-BE49-F238E27FC236}">
                <a16:creationId xmlns:a16="http://schemas.microsoft.com/office/drawing/2014/main" id="{CBDE7DC5-BB71-4B63-9E73-D282AF9CD0C9}"/>
              </a:ext>
            </a:extLst>
          </p:cNvPr>
          <p:cNvSpPr txBox="1">
            <a:spLocks/>
          </p:cNvSpPr>
          <p:nvPr/>
        </p:nvSpPr>
        <p:spPr>
          <a:xfrm>
            <a:off x="279167" y="1061202"/>
            <a:ext cx="11633665" cy="352342"/>
          </a:xfrm>
          <a:prstGeom prst="rect">
            <a:avLst/>
          </a:prstGeom>
          <a:solidFill>
            <a:schemeClr val="accent1">
              <a:lumMod val="20000"/>
              <a:lumOff val="80000"/>
            </a:schemeClr>
          </a:solidFill>
          <a:ln w="38100">
            <a:solidFill>
              <a:schemeClr val="accent2"/>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0F6FC6"/>
              </a:buClr>
              <a:buSzPct val="80000"/>
              <a:buFont typeface="Wingdings 3" charset="2"/>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View, add, and edit course sections from the Sections Page.  </a:t>
            </a:r>
            <a:endPar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1000"/>
              </a:spcBef>
              <a:spcAft>
                <a:spcPts val="0"/>
              </a:spcAft>
              <a:buClr>
                <a:srgbClr val="0F6FC6"/>
              </a:buClr>
              <a:buSzPct val="80000"/>
              <a:buFont typeface="Wingdings 3" charset="2"/>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3634321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C18F6-921B-4DD9-9295-BD53C1C71A72}"/>
              </a:ext>
            </a:extLst>
          </p:cNvPr>
          <p:cNvSpPr>
            <a:spLocks noGrp="1"/>
          </p:cNvSpPr>
          <p:nvPr>
            <p:ph type="title"/>
          </p:nvPr>
        </p:nvSpPr>
        <p:spPr>
          <a:xfrm>
            <a:off x="4974337" y="1265314"/>
            <a:ext cx="4299666" cy="3249131"/>
          </a:xfrm>
        </p:spPr>
        <p:txBody>
          <a:bodyPr vert="horz" lIns="91440" tIns="45720" rIns="91440" bIns="45720" rtlCol="0" anchor="b">
            <a:normAutofit/>
          </a:bodyPr>
          <a:lstStyle/>
          <a:p>
            <a:r>
              <a:rPr lang="en-US" sz="5400" kern="1200" dirty="0">
                <a:solidFill>
                  <a:schemeClr val="accent1"/>
                </a:solidFill>
                <a:latin typeface="+mj-lt"/>
                <a:ea typeface="+mj-ea"/>
                <a:cs typeface="+mj-cs"/>
              </a:rPr>
              <a:t>Check Available Course List</a:t>
            </a:r>
          </a:p>
        </p:txBody>
      </p:sp>
      <p:pic>
        <p:nvPicPr>
          <p:cNvPr id="6" name="Graphic 5" descr="Check List">
            <a:extLst>
              <a:ext uri="{FF2B5EF4-FFF2-40B4-BE49-F238E27FC236}">
                <a16:creationId xmlns:a16="http://schemas.microsoft.com/office/drawing/2014/main" id="{153A1EC6-962A-4C96-C5C2-F7F14D9849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604" y="1550139"/>
            <a:ext cx="3765692" cy="3765692"/>
          </a:xfrm>
          <a:prstGeom prst="rect">
            <a:avLst/>
          </a:prstGeom>
        </p:spPr>
      </p:pic>
    </p:spTree>
    <p:extLst>
      <p:ext uri="{BB962C8B-B14F-4D97-AF65-F5344CB8AC3E}">
        <p14:creationId xmlns:p14="http://schemas.microsoft.com/office/powerpoint/2010/main" val="15565951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F27B57-A834-4123-A0C3-47E26FF2BE2C}"/>
              </a:ext>
            </a:extLst>
          </p:cNvPr>
          <p:cNvSpPr>
            <a:spLocks noGrp="1"/>
          </p:cNvSpPr>
          <p:nvPr>
            <p:ph idx="1"/>
          </p:nvPr>
        </p:nvSpPr>
        <p:spPr>
          <a:xfrm>
            <a:off x="290352" y="2455458"/>
            <a:ext cx="4412326" cy="2579542"/>
          </a:xfrm>
        </p:spPr>
        <p:txBody>
          <a:bodyPr>
            <a:noAutofit/>
          </a:bodyPr>
          <a:lstStyle/>
          <a:p>
            <a:pPr marL="400050" algn="just">
              <a:buFont typeface="+mj-lt"/>
              <a:buAutoNum type="arabicPeriod"/>
            </a:pPr>
            <a:r>
              <a:rPr lang="en-US" sz="1600" dirty="0"/>
              <a:t>From the PS Homepage under the Setup header in the left vertical navigation click on </a:t>
            </a:r>
            <a:r>
              <a:rPr lang="en-US" sz="1600" b="1" dirty="0">
                <a:solidFill>
                  <a:srgbClr val="0070C0"/>
                </a:solidFill>
              </a:rPr>
              <a:t>School</a:t>
            </a:r>
            <a:r>
              <a:rPr lang="en-US" sz="1600" dirty="0"/>
              <a:t>.</a:t>
            </a:r>
          </a:p>
          <a:p>
            <a:pPr marL="400050" algn="just">
              <a:buFont typeface="+mj-lt"/>
              <a:buAutoNum type="arabicPeriod"/>
            </a:pPr>
            <a:r>
              <a:rPr lang="en-US" sz="1600" dirty="0"/>
              <a:t>On the School Setup page, scroll to the bottom and under the Scheduling header click </a:t>
            </a:r>
            <a:r>
              <a:rPr lang="en-US" sz="1600" b="1" dirty="0">
                <a:solidFill>
                  <a:srgbClr val="0070C0"/>
                </a:solidFill>
              </a:rPr>
              <a:t>Courses</a:t>
            </a:r>
            <a:r>
              <a:rPr lang="en-US" sz="1600" dirty="0"/>
              <a:t>.</a:t>
            </a:r>
          </a:p>
          <a:p>
            <a:pPr marL="400050" algn="just">
              <a:buFont typeface="+mj-lt"/>
              <a:buAutoNum type="arabicPeriod"/>
            </a:pPr>
            <a:r>
              <a:rPr lang="en-US" sz="1600" dirty="0"/>
              <a:t>When the Courses page loads, click the blue </a:t>
            </a:r>
            <a:r>
              <a:rPr lang="en-US" sz="1600" b="1" dirty="0">
                <a:solidFill>
                  <a:srgbClr val="0070C0"/>
                </a:solidFill>
              </a:rPr>
              <a:t>Manage Courses for this school</a:t>
            </a:r>
            <a:r>
              <a:rPr lang="en-US" sz="1600" dirty="0">
                <a:solidFill>
                  <a:srgbClr val="0070C0"/>
                </a:solidFill>
              </a:rPr>
              <a:t> </a:t>
            </a:r>
            <a:r>
              <a:rPr lang="en-US" sz="1600" dirty="0"/>
              <a:t>link.</a:t>
            </a:r>
          </a:p>
          <a:p>
            <a:pPr marL="400050">
              <a:buFont typeface="+mj-lt"/>
              <a:buAutoNum type="arabicPeriod"/>
            </a:pPr>
            <a:endParaRPr lang="en-US" sz="1600" dirty="0"/>
          </a:p>
          <a:p>
            <a:pPr marL="800100" lvl="1" indent="-342900">
              <a:buFont typeface="+mj-lt"/>
              <a:buAutoNum type="arabicPeriod"/>
            </a:pPr>
            <a:endParaRPr lang="en-US" sz="2400" dirty="0"/>
          </a:p>
        </p:txBody>
      </p:sp>
      <p:pic>
        <p:nvPicPr>
          <p:cNvPr id="5" name="Picture 4">
            <a:extLst>
              <a:ext uri="{FF2B5EF4-FFF2-40B4-BE49-F238E27FC236}">
                <a16:creationId xmlns:a16="http://schemas.microsoft.com/office/drawing/2014/main" id="{C95EF820-BBF9-4847-AA60-2F89C7AAE063}"/>
              </a:ext>
            </a:extLst>
          </p:cNvPr>
          <p:cNvPicPr>
            <a:picLocks noChangeAspect="1"/>
          </p:cNvPicPr>
          <p:nvPr/>
        </p:nvPicPr>
        <p:blipFill>
          <a:blip r:embed="rId2"/>
          <a:stretch>
            <a:fillRect/>
          </a:stretch>
        </p:blipFill>
        <p:spPr>
          <a:xfrm>
            <a:off x="5419949" y="2422178"/>
            <a:ext cx="1427680" cy="10680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a:extLst>
              <a:ext uri="{FF2B5EF4-FFF2-40B4-BE49-F238E27FC236}">
                <a16:creationId xmlns:a16="http://schemas.microsoft.com/office/drawing/2014/main" id="{2DF56EF8-0C44-4897-90B2-84DCDE2AC9A6}"/>
              </a:ext>
            </a:extLst>
          </p:cNvPr>
          <p:cNvSpPr/>
          <p:nvPr/>
        </p:nvSpPr>
        <p:spPr>
          <a:xfrm>
            <a:off x="5453505" y="2884847"/>
            <a:ext cx="586568" cy="2510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Title 1">
            <a:extLst>
              <a:ext uri="{FF2B5EF4-FFF2-40B4-BE49-F238E27FC236}">
                <a16:creationId xmlns:a16="http://schemas.microsoft.com/office/drawing/2014/main" id="{A09672A0-CFEE-41F3-892C-A511350ECAD8}"/>
              </a:ext>
            </a:extLst>
          </p:cNvPr>
          <p:cNvSpPr txBox="1">
            <a:spLocks/>
          </p:cNvSpPr>
          <p:nvPr/>
        </p:nvSpPr>
        <p:spPr>
          <a:xfrm>
            <a:off x="251429" y="233019"/>
            <a:ext cx="9603275" cy="67194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F6FC6"/>
                </a:solidFill>
                <a:effectLst/>
                <a:uLnTx/>
                <a:uFillTx/>
                <a:latin typeface="Trebuchet MS" panose="020B0603020202020204"/>
                <a:ea typeface="+mj-ea"/>
                <a:cs typeface="+mj-cs"/>
              </a:rPr>
              <a:t>Check Available Course List</a:t>
            </a:r>
          </a:p>
        </p:txBody>
      </p:sp>
      <p:sp>
        <p:nvSpPr>
          <p:cNvPr id="16" name="Content Placeholder 2">
            <a:extLst>
              <a:ext uri="{FF2B5EF4-FFF2-40B4-BE49-F238E27FC236}">
                <a16:creationId xmlns:a16="http://schemas.microsoft.com/office/drawing/2014/main" id="{AE1E918D-69EC-45E5-9743-223DA73B3D64}"/>
              </a:ext>
            </a:extLst>
          </p:cNvPr>
          <p:cNvSpPr txBox="1">
            <a:spLocks/>
          </p:cNvSpPr>
          <p:nvPr/>
        </p:nvSpPr>
        <p:spPr>
          <a:xfrm>
            <a:off x="279167" y="1061202"/>
            <a:ext cx="11633665" cy="381704"/>
          </a:xfrm>
          <a:prstGeom prst="rect">
            <a:avLst/>
          </a:prstGeom>
          <a:solidFill>
            <a:schemeClr val="accent1">
              <a:lumMod val="20000"/>
              <a:lumOff val="80000"/>
            </a:schemeClr>
          </a:solidFill>
          <a:ln w="38100">
            <a:solidFill>
              <a:schemeClr val="accent2"/>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0F6FC6"/>
              </a:buClr>
              <a:buSzPct val="80000"/>
              <a:buFont typeface="Wingdings 3" charset="2"/>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Check Course Code Availability.</a:t>
            </a:r>
            <a:endPar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1000"/>
              </a:spcBef>
              <a:spcAft>
                <a:spcPts val="0"/>
              </a:spcAft>
              <a:buClr>
                <a:srgbClr val="0F6FC6"/>
              </a:buClr>
              <a:buSzPct val="80000"/>
              <a:buFont typeface="Wingdings 3" charset="2"/>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grpSp>
        <p:nvGrpSpPr>
          <p:cNvPr id="15" name="Group 14">
            <a:extLst>
              <a:ext uri="{FF2B5EF4-FFF2-40B4-BE49-F238E27FC236}">
                <a16:creationId xmlns:a16="http://schemas.microsoft.com/office/drawing/2014/main" id="{E4F805E3-EF55-448A-BB32-195A6A99AA24}"/>
              </a:ext>
            </a:extLst>
          </p:cNvPr>
          <p:cNvGrpSpPr/>
          <p:nvPr/>
        </p:nvGrpSpPr>
        <p:grpSpPr>
          <a:xfrm>
            <a:off x="7013196" y="1599146"/>
            <a:ext cx="2330019" cy="1586498"/>
            <a:chOff x="7013196" y="1599146"/>
            <a:chExt cx="2330019" cy="1586498"/>
          </a:xfrm>
        </p:grpSpPr>
        <p:pic>
          <p:nvPicPr>
            <p:cNvPr id="7" name="Picture 6">
              <a:extLst>
                <a:ext uri="{FF2B5EF4-FFF2-40B4-BE49-F238E27FC236}">
                  <a16:creationId xmlns:a16="http://schemas.microsoft.com/office/drawing/2014/main" id="{A47ABABC-4E56-44A9-A0C7-5B9A48DEB132}"/>
                </a:ext>
              </a:extLst>
            </p:cNvPr>
            <p:cNvPicPr>
              <a:picLocks noChangeAspect="1"/>
            </p:cNvPicPr>
            <p:nvPr/>
          </p:nvPicPr>
          <p:blipFill>
            <a:blip r:embed="rId3"/>
            <a:stretch>
              <a:fillRect/>
            </a:stretch>
          </p:blipFill>
          <p:spPr>
            <a:xfrm>
              <a:off x="7793612" y="1599146"/>
              <a:ext cx="1549603" cy="15864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a:extLst>
                <a:ext uri="{FF2B5EF4-FFF2-40B4-BE49-F238E27FC236}">
                  <a16:creationId xmlns:a16="http://schemas.microsoft.com/office/drawing/2014/main" id="{AAC699CE-F67A-4A70-919A-C04187374A48}"/>
                </a:ext>
              </a:extLst>
            </p:cNvPr>
            <p:cNvSpPr/>
            <p:nvPr/>
          </p:nvSpPr>
          <p:spPr>
            <a:xfrm>
              <a:off x="7867060" y="2839045"/>
              <a:ext cx="777687" cy="2968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9" name="Straight Arrow Connector 8">
              <a:extLst>
                <a:ext uri="{FF2B5EF4-FFF2-40B4-BE49-F238E27FC236}">
                  <a16:creationId xmlns:a16="http://schemas.microsoft.com/office/drawing/2014/main" id="{55C6D3AA-E274-4B66-90D8-563487A708AE}"/>
                </a:ext>
              </a:extLst>
            </p:cNvPr>
            <p:cNvCxnSpPr>
              <a:cxnSpLocks/>
            </p:cNvCxnSpPr>
            <p:nvPr/>
          </p:nvCxnSpPr>
          <p:spPr>
            <a:xfrm>
              <a:off x="7013196" y="2956196"/>
              <a:ext cx="69628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45C187B6-7032-45BC-A2F6-37D5D161E16F}"/>
              </a:ext>
            </a:extLst>
          </p:cNvPr>
          <p:cNvGrpSpPr/>
          <p:nvPr/>
        </p:nvGrpSpPr>
        <p:grpSpPr>
          <a:xfrm>
            <a:off x="4933388" y="3335098"/>
            <a:ext cx="6425771" cy="3289883"/>
            <a:chOff x="4933388" y="3335098"/>
            <a:chExt cx="6425771" cy="3289883"/>
          </a:xfrm>
        </p:grpSpPr>
        <p:pic>
          <p:nvPicPr>
            <p:cNvPr id="20" name="Picture 19">
              <a:extLst>
                <a:ext uri="{FF2B5EF4-FFF2-40B4-BE49-F238E27FC236}">
                  <a16:creationId xmlns:a16="http://schemas.microsoft.com/office/drawing/2014/main" id="{F4248092-099F-40AE-A241-5674D9D7A25B}"/>
                </a:ext>
              </a:extLst>
            </p:cNvPr>
            <p:cNvPicPr>
              <a:picLocks noChangeAspect="1"/>
            </p:cNvPicPr>
            <p:nvPr/>
          </p:nvPicPr>
          <p:blipFill>
            <a:blip r:embed="rId4"/>
            <a:stretch>
              <a:fillRect/>
            </a:stretch>
          </p:blipFill>
          <p:spPr>
            <a:xfrm>
              <a:off x="4933388" y="4077693"/>
              <a:ext cx="6425771" cy="2547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a:extLst>
                <a:ext uri="{FF2B5EF4-FFF2-40B4-BE49-F238E27FC236}">
                  <a16:creationId xmlns:a16="http://schemas.microsoft.com/office/drawing/2014/main" id="{06486059-5D12-48AE-90B8-4145889BE13C}"/>
                </a:ext>
              </a:extLst>
            </p:cNvPr>
            <p:cNvSpPr/>
            <p:nvPr/>
          </p:nvSpPr>
          <p:spPr>
            <a:xfrm>
              <a:off x="7526746" y="4676110"/>
              <a:ext cx="1189416" cy="2968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21" name="Straight Arrow Connector 20">
              <a:extLst>
                <a:ext uri="{FF2B5EF4-FFF2-40B4-BE49-F238E27FC236}">
                  <a16:creationId xmlns:a16="http://schemas.microsoft.com/office/drawing/2014/main" id="{F28427A4-D8DE-4786-B4B2-A856C7AD872C}"/>
                </a:ext>
              </a:extLst>
            </p:cNvPr>
            <p:cNvCxnSpPr>
              <a:cxnSpLocks/>
            </p:cNvCxnSpPr>
            <p:nvPr/>
          </p:nvCxnSpPr>
          <p:spPr>
            <a:xfrm>
              <a:off x="8080419" y="3335098"/>
              <a:ext cx="0" cy="12536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6666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22" presetClass="entr" presetSubtype="8"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childTnLst>
                                </p:cTn>
                              </p:par>
                              <p:par>
                                <p:cTn id="26" presetID="22" presetClass="entr" presetSubtype="1"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up)">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F27B57-A834-4123-A0C3-47E26FF2BE2C}"/>
              </a:ext>
            </a:extLst>
          </p:cNvPr>
          <p:cNvSpPr>
            <a:spLocks noGrp="1"/>
          </p:cNvSpPr>
          <p:nvPr>
            <p:ph idx="1"/>
          </p:nvPr>
        </p:nvSpPr>
        <p:spPr>
          <a:xfrm>
            <a:off x="290352" y="1720219"/>
            <a:ext cx="4412326" cy="5007752"/>
          </a:xfrm>
        </p:spPr>
        <p:txBody>
          <a:bodyPr>
            <a:noAutofit/>
          </a:bodyPr>
          <a:lstStyle/>
          <a:p>
            <a:pPr marL="400050" algn="just">
              <a:buFont typeface="+mj-lt"/>
              <a:buAutoNum type="arabicPeriod" startAt="4"/>
            </a:pPr>
            <a:r>
              <a:rPr lang="en-US" sz="1600" dirty="0"/>
              <a:t>After the Available Courses page loads, two tabs are listed: Available and Unavailable.  Check both tabs for your course code.  First check the Available Tab then check the Unavailable Tab.</a:t>
            </a:r>
            <a:r>
              <a:rPr lang="en-US" sz="1600" i="1" dirty="0"/>
              <a:t> </a:t>
            </a:r>
          </a:p>
          <a:p>
            <a:pPr marL="57150" indent="0" algn="just">
              <a:buNone/>
            </a:pPr>
            <a:r>
              <a:rPr lang="en-US" sz="1600" dirty="0"/>
              <a:t>Note: Both the Available and the Unavailable Tabs can take several minute to load before the lists display.</a:t>
            </a:r>
          </a:p>
          <a:p>
            <a:pPr marL="400050" algn="just">
              <a:buFont typeface="+mj-lt"/>
              <a:buAutoNum type="arabicPeriod" startAt="5"/>
            </a:pPr>
            <a:r>
              <a:rPr lang="en-US" sz="1600" dirty="0"/>
              <a:t>When course codes are in the Available Tab, sections can be created.  When course codes are in the Unavailable Tab, submit a ticket to </a:t>
            </a:r>
            <a:r>
              <a:rPr lang="en-US" sz="1600" dirty="0">
                <a:hlinkClick r:id="rId2"/>
              </a:rPr>
              <a:t>help@canteytech.com</a:t>
            </a:r>
            <a:r>
              <a:rPr lang="en-US" sz="1600" dirty="0"/>
              <a:t> to request the course code(s) be moved to the Available Tab.  </a:t>
            </a:r>
          </a:p>
          <a:p>
            <a:pPr marL="57150" indent="0" algn="just">
              <a:buNone/>
            </a:pPr>
            <a:r>
              <a:rPr lang="en-US" sz="1600" dirty="0"/>
              <a:t>NOTE:  Only valid Course Codes are moved to the Available Tab.  Using the ACM, verify the course code is valid before submitting a help ticket.</a:t>
            </a:r>
          </a:p>
          <a:p>
            <a:pPr marL="57150" indent="0">
              <a:buNone/>
            </a:pPr>
            <a:endParaRPr lang="en-US" sz="1600" dirty="0"/>
          </a:p>
          <a:p>
            <a:pPr marL="800100" lvl="1" indent="-342900">
              <a:buFont typeface="+mj-lt"/>
              <a:buAutoNum type="arabicPeriod"/>
            </a:pPr>
            <a:endParaRPr lang="en-US" sz="2400" dirty="0"/>
          </a:p>
        </p:txBody>
      </p:sp>
      <p:sp>
        <p:nvSpPr>
          <p:cNvPr id="12" name="Title 1">
            <a:extLst>
              <a:ext uri="{FF2B5EF4-FFF2-40B4-BE49-F238E27FC236}">
                <a16:creationId xmlns:a16="http://schemas.microsoft.com/office/drawing/2014/main" id="{A09672A0-CFEE-41F3-892C-A511350ECAD8}"/>
              </a:ext>
            </a:extLst>
          </p:cNvPr>
          <p:cNvSpPr txBox="1">
            <a:spLocks/>
          </p:cNvSpPr>
          <p:nvPr/>
        </p:nvSpPr>
        <p:spPr>
          <a:xfrm>
            <a:off x="251429" y="233019"/>
            <a:ext cx="9603275" cy="67194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F6FC6"/>
                </a:solidFill>
                <a:effectLst/>
                <a:uLnTx/>
                <a:uFillTx/>
                <a:latin typeface="Trebuchet MS" panose="020B0603020202020204"/>
                <a:ea typeface="+mj-ea"/>
                <a:cs typeface="+mj-cs"/>
              </a:rPr>
              <a:t>Creating Sections</a:t>
            </a:r>
          </a:p>
        </p:txBody>
      </p:sp>
      <p:sp>
        <p:nvSpPr>
          <p:cNvPr id="16" name="Content Placeholder 2">
            <a:extLst>
              <a:ext uri="{FF2B5EF4-FFF2-40B4-BE49-F238E27FC236}">
                <a16:creationId xmlns:a16="http://schemas.microsoft.com/office/drawing/2014/main" id="{AE1E918D-69EC-45E5-9743-223DA73B3D64}"/>
              </a:ext>
            </a:extLst>
          </p:cNvPr>
          <p:cNvSpPr txBox="1">
            <a:spLocks/>
          </p:cNvSpPr>
          <p:nvPr/>
        </p:nvSpPr>
        <p:spPr>
          <a:xfrm>
            <a:off x="279167" y="1061202"/>
            <a:ext cx="11633665" cy="381704"/>
          </a:xfrm>
          <a:prstGeom prst="rect">
            <a:avLst/>
          </a:prstGeom>
          <a:solidFill>
            <a:schemeClr val="accent1">
              <a:lumMod val="20000"/>
              <a:lumOff val="80000"/>
            </a:schemeClr>
          </a:solidFill>
          <a:ln w="38100">
            <a:solidFill>
              <a:schemeClr val="accent2"/>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0F6FC6"/>
              </a:buClr>
              <a:buSzPct val="80000"/>
              <a:buFont typeface="Wingdings 3" charset="2"/>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Check Course Code Availability.  Continued.</a:t>
            </a:r>
            <a:endPar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1000"/>
              </a:spcBef>
              <a:spcAft>
                <a:spcPts val="0"/>
              </a:spcAft>
              <a:buClr>
                <a:srgbClr val="0F6FC6"/>
              </a:buClr>
              <a:buSzPct val="80000"/>
              <a:buFont typeface="Wingdings 3" charset="2"/>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4" name="Picture 13">
            <a:extLst>
              <a:ext uri="{FF2B5EF4-FFF2-40B4-BE49-F238E27FC236}">
                <a16:creationId xmlns:a16="http://schemas.microsoft.com/office/drawing/2014/main" id="{3B03F04A-E816-4F35-9BF3-0DD56C73B378}"/>
              </a:ext>
            </a:extLst>
          </p:cNvPr>
          <p:cNvPicPr>
            <a:picLocks noChangeAspect="1"/>
          </p:cNvPicPr>
          <p:nvPr/>
        </p:nvPicPr>
        <p:blipFill>
          <a:blip r:embed="rId3"/>
          <a:stretch>
            <a:fillRect/>
          </a:stretch>
        </p:blipFill>
        <p:spPr>
          <a:xfrm>
            <a:off x="5550440" y="2599129"/>
            <a:ext cx="6124705" cy="2673827"/>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cxnSp>
        <p:nvCxnSpPr>
          <p:cNvPr id="17" name="Straight Arrow Connector 16">
            <a:extLst>
              <a:ext uri="{FF2B5EF4-FFF2-40B4-BE49-F238E27FC236}">
                <a16:creationId xmlns:a16="http://schemas.microsoft.com/office/drawing/2014/main" id="{135E9E8A-6B46-403E-81C2-C544E33BC1A6}"/>
              </a:ext>
            </a:extLst>
          </p:cNvPr>
          <p:cNvCxnSpPr>
            <a:cxnSpLocks/>
          </p:cNvCxnSpPr>
          <p:nvPr/>
        </p:nvCxnSpPr>
        <p:spPr>
          <a:xfrm>
            <a:off x="4702678" y="2200347"/>
            <a:ext cx="1393321" cy="7106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2F85B00-8692-456A-A72F-BCA9A264B313}"/>
              </a:ext>
            </a:extLst>
          </p:cNvPr>
          <p:cNvCxnSpPr>
            <a:cxnSpLocks/>
          </p:cNvCxnSpPr>
          <p:nvPr/>
        </p:nvCxnSpPr>
        <p:spPr>
          <a:xfrm>
            <a:off x="4702678" y="2196391"/>
            <a:ext cx="934724" cy="7900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227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wipe(left)">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left)">
                                      <p:cBhvr>
                                        <p:cTn id="14" dur="500"/>
                                        <p:tgtEl>
                                          <p:spTgt spid="27"/>
                                        </p:tgtEl>
                                      </p:cBhvr>
                                    </p:animEffec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1F5D3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FEDC2D-53BD-4CFF-A168-56379104CD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007860" y="-1718878"/>
            <a:ext cx="5956580" cy="10498955"/>
          </a:xfrm>
          <a:prstGeom prst="rect">
            <a:avLst/>
          </a:prstGeom>
        </p:spPr>
      </p:pic>
      <p:pic>
        <p:nvPicPr>
          <p:cNvPr id="8" name="Picture 7">
            <a:extLst>
              <a:ext uri="{FF2B5EF4-FFF2-40B4-BE49-F238E27FC236}">
                <a16:creationId xmlns:a16="http://schemas.microsoft.com/office/drawing/2014/main" id="{E45B9FA7-BB4B-4361-9269-7D4791F5577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463" b="100000" l="0" r="49035"/>
                    </a14:imgEffect>
                  </a14:imgLayer>
                </a14:imgProps>
              </a:ext>
              <a:ext uri="{28A0092B-C50C-407E-A947-70E740481C1C}">
                <a14:useLocalDpi xmlns:a14="http://schemas.microsoft.com/office/drawing/2010/main" val="0"/>
              </a:ext>
            </a:extLst>
          </a:blip>
          <a:srcRect l="-1514" t="52919" r="50590" b="-2816"/>
          <a:stretch/>
        </p:blipFill>
        <p:spPr>
          <a:xfrm>
            <a:off x="462538" y="4315122"/>
            <a:ext cx="1920258" cy="2363968"/>
          </a:xfrm>
          <a:prstGeom prst="rect">
            <a:avLst/>
          </a:prstGeom>
        </p:spPr>
      </p:pic>
      <p:pic>
        <p:nvPicPr>
          <p:cNvPr id="3" name="Picture 2">
            <a:extLst>
              <a:ext uri="{FF2B5EF4-FFF2-40B4-BE49-F238E27FC236}">
                <a16:creationId xmlns:a16="http://schemas.microsoft.com/office/drawing/2014/main" id="{A4651D63-D7FC-4E86-91D6-4AB1A68762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9689" y="0"/>
            <a:ext cx="3422311" cy="2838505"/>
          </a:xfrm>
          <a:prstGeom prst="rect">
            <a:avLst/>
          </a:prstGeom>
        </p:spPr>
      </p:pic>
      <p:sp>
        <p:nvSpPr>
          <p:cNvPr id="9" name="TextBox 8">
            <a:extLst>
              <a:ext uri="{FF2B5EF4-FFF2-40B4-BE49-F238E27FC236}">
                <a16:creationId xmlns:a16="http://schemas.microsoft.com/office/drawing/2014/main" id="{04CC05EB-4738-4E88-ABB0-A173E7E40A4B}"/>
              </a:ext>
            </a:extLst>
          </p:cNvPr>
          <p:cNvSpPr txBox="1"/>
          <p:nvPr/>
        </p:nvSpPr>
        <p:spPr>
          <a:xfrm>
            <a:off x="1730286" y="2115230"/>
            <a:ext cx="87314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8800" b="1" i="0" u="none" strike="noStrike" kern="1200" cap="none" spc="0" normalizeH="0" baseline="0" noProof="0" dirty="0">
                <a:ln>
                  <a:noFill/>
                </a:ln>
                <a:solidFill>
                  <a:srgbClr val="70AD47">
                    <a:lumMod val="50000"/>
                  </a:srgbClr>
                </a:solidFill>
                <a:effectLst/>
                <a:uLnTx/>
                <a:uFillTx/>
                <a:latin typeface="Harry P" panose="00000400000000000000" pitchFamily="2" charset="0"/>
                <a:ea typeface="+mn-ea"/>
                <a:cs typeface="+mn-cs"/>
              </a:rPr>
              <a:t>Creating Course Sections</a:t>
            </a:r>
          </a:p>
        </p:txBody>
      </p:sp>
    </p:spTree>
    <p:extLst>
      <p:ext uri="{BB962C8B-B14F-4D97-AF65-F5344CB8AC3E}">
        <p14:creationId xmlns:p14="http://schemas.microsoft.com/office/powerpoint/2010/main" val="56537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F27B57-A834-4123-A0C3-47E26FF2BE2C}"/>
              </a:ext>
            </a:extLst>
          </p:cNvPr>
          <p:cNvSpPr>
            <a:spLocks noGrp="1"/>
          </p:cNvSpPr>
          <p:nvPr>
            <p:ph idx="1"/>
          </p:nvPr>
        </p:nvSpPr>
        <p:spPr>
          <a:xfrm>
            <a:off x="301681" y="2191137"/>
            <a:ext cx="4412326" cy="4194455"/>
          </a:xfrm>
        </p:spPr>
        <p:txBody>
          <a:bodyPr>
            <a:noAutofit/>
          </a:bodyPr>
          <a:lstStyle/>
          <a:p>
            <a:pPr marL="400050" algn="just">
              <a:buFont typeface="+mj-lt"/>
              <a:buAutoNum type="arabicPeriod"/>
            </a:pPr>
            <a:r>
              <a:rPr lang="en-US" sz="1600" dirty="0"/>
              <a:t>From the PS Homepage under the Setup header in the left vertical navigation, click on </a:t>
            </a:r>
            <a:r>
              <a:rPr lang="en-US" sz="1600" b="1" dirty="0">
                <a:solidFill>
                  <a:srgbClr val="0070C0"/>
                </a:solidFill>
              </a:rPr>
              <a:t>School</a:t>
            </a:r>
            <a:r>
              <a:rPr lang="en-US" sz="1600" dirty="0"/>
              <a:t>.</a:t>
            </a:r>
          </a:p>
          <a:p>
            <a:pPr marL="400050" algn="just">
              <a:buFont typeface="+mj-lt"/>
              <a:buAutoNum type="arabicPeriod"/>
            </a:pPr>
            <a:r>
              <a:rPr lang="en-US" sz="1600" dirty="0"/>
              <a:t>On the School Setup page, scroll to the bottom and under the Scheduling header click </a:t>
            </a:r>
            <a:r>
              <a:rPr lang="en-US" sz="1600" b="1" dirty="0">
                <a:solidFill>
                  <a:srgbClr val="0070C0"/>
                </a:solidFill>
              </a:rPr>
              <a:t>Sections</a:t>
            </a:r>
            <a:r>
              <a:rPr lang="en-US" sz="1600" dirty="0"/>
              <a:t>.  </a:t>
            </a:r>
          </a:p>
          <a:p>
            <a:pPr marL="400050" algn="just">
              <a:buFont typeface="+mj-lt"/>
              <a:buAutoNum type="arabicPeriod"/>
            </a:pPr>
            <a:r>
              <a:rPr lang="en-US" sz="1600" dirty="0"/>
              <a:t>When the Sections page opens, all course codes in the Available Tab will appear in the left vertical navigation.  Course code sort defaults to alpha order.  To change the course code sort to numerical order, click the blue number link. </a:t>
            </a:r>
          </a:p>
          <a:p>
            <a:pPr marL="400050" algn="just">
              <a:buFont typeface="+mj-lt"/>
              <a:buAutoNum type="arabicPeriod"/>
            </a:pPr>
            <a:r>
              <a:rPr lang="en-US" sz="1600" dirty="0"/>
              <a:t>To create a course section, click on the course name for which you want to create the section.</a:t>
            </a:r>
          </a:p>
          <a:p>
            <a:pPr marL="57150" indent="0">
              <a:buNone/>
            </a:pPr>
            <a:endParaRPr lang="en-US" sz="1600" dirty="0"/>
          </a:p>
          <a:p>
            <a:pPr marL="800100" lvl="1" indent="-342900">
              <a:buFont typeface="+mj-lt"/>
              <a:buAutoNum type="arabicPeriod"/>
            </a:pPr>
            <a:endParaRPr lang="en-US" sz="2400" dirty="0"/>
          </a:p>
        </p:txBody>
      </p:sp>
      <p:sp>
        <p:nvSpPr>
          <p:cNvPr id="12" name="Title 1">
            <a:extLst>
              <a:ext uri="{FF2B5EF4-FFF2-40B4-BE49-F238E27FC236}">
                <a16:creationId xmlns:a16="http://schemas.microsoft.com/office/drawing/2014/main" id="{A09672A0-CFEE-41F3-892C-A511350ECAD8}"/>
              </a:ext>
            </a:extLst>
          </p:cNvPr>
          <p:cNvSpPr txBox="1">
            <a:spLocks/>
          </p:cNvSpPr>
          <p:nvPr/>
        </p:nvSpPr>
        <p:spPr>
          <a:xfrm>
            <a:off x="251429" y="233019"/>
            <a:ext cx="9603275" cy="67194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2A5010"/>
                </a:solidFill>
                <a:effectLst/>
                <a:uLnTx/>
                <a:uFillTx/>
                <a:latin typeface="Trebuchet MS" panose="020B0603020202020204"/>
                <a:ea typeface="+mj-ea"/>
                <a:cs typeface="+mj-cs"/>
              </a:rPr>
              <a:t>Creating Sections</a:t>
            </a:r>
          </a:p>
        </p:txBody>
      </p:sp>
      <p:sp>
        <p:nvSpPr>
          <p:cNvPr id="16" name="Content Placeholder 2">
            <a:extLst>
              <a:ext uri="{FF2B5EF4-FFF2-40B4-BE49-F238E27FC236}">
                <a16:creationId xmlns:a16="http://schemas.microsoft.com/office/drawing/2014/main" id="{AE1E918D-69EC-45E5-9743-223DA73B3D64}"/>
              </a:ext>
            </a:extLst>
          </p:cNvPr>
          <p:cNvSpPr txBox="1">
            <a:spLocks/>
          </p:cNvSpPr>
          <p:nvPr/>
        </p:nvSpPr>
        <p:spPr>
          <a:xfrm>
            <a:off x="279167" y="1061202"/>
            <a:ext cx="11633665" cy="381704"/>
          </a:xfrm>
          <a:prstGeom prst="rect">
            <a:avLst/>
          </a:prstGeom>
          <a:solidFill>
            <a:schemeClr val="accent1">
              <a:lumMod val="20000"/>
              <a:lumOff val="80000"/>
            </a:schemeClr>
          </a:solidFill>
          <a:ln w="38100">
            <a:solidFill>
              <a:schemeClr val="accent2"/>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rPr>
              <a:t>Access and Select a Course to Create a Course Section.</a:t>
            </a:r>
          </a:p>
          <a:p>
            <a:pPr marL="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a:extLst>
              <a:ext uri="{FF2B5EF4-FFF2-40B4-BE49-F238E27FC236}">
                <a16:creationId xmlns:a16="http://schemas.microsoft.com/office/drawing/2014/main" id="{EAA4C662-7E9A-4A4A-A17D-CAD60D60B1C6}"/>
              </a:ext>
            </a:extLst>
          </p:cNvPr>
          <p:cNvPicPr>
            <a:picLocks noChangeAspect="1"/>
          </p:cNvPicPr>
          <p:nvPr/>
        </p:nvPicPr>
        <p:blipFill>
          <a:blip r:embed="rId2"/>
          <a:stretch>
            <a:fillRect/>
          </a:stretch>
        </p:blipFill>
        <p:spPr>
          <a:xfrm>
            <a:off x="5076922" y="3587255"/>
            <a:ext cx="5809121" cy="31449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0F44E24A-B935-44A2-B4D4-52CF4EAB824B}"/>
              </a:ext>
            </a:extLst>
          </p:cNvPr>
          <p:cNvPicPr>
            <a:picLocks noChangeAspect="1"/>
          </p:cNvPicPr>
          <p:nvPr/>
        </p:nvPicPr>
        <p:blipFill>
          <a:blip r:embed="rId3"/>
          <a:stretch>
            <a:fillRect/>
          </a:stretch>
        </p:blipFill>
        <p:spPr>
          <a:xfrm>
            <a:off x="5304179" y="2191137"/>
            <a:ext cx="1427680" cy="1068036"/>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10" name="Rectangle 9">
            <a:extLst>
              <a:ext uri="{FF2B5EF4-FFF2-40B4-BE49-F238E27FC236}">
                <a16:creationId xmlns:a16="http://schemas.microsoft.com/office/drawing/2014/main" id="{553C3EAF-0BDD-42B8-9056-EEFDDA60D5C9}"/>
              </a:ext>
            </a:extLst>
          </p:cNvPr>
          <p:cNvSpPr/>
          <p:nvPr/>
        </p:nvSpPr>
        <p:spPr>
          <a:xfrm>
            <a:off x="5337735" y="2653807"/>
            <a:ext cx="602304" cy="2371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4" name="Picture 3">
            <a:extLst>
              <a:ext uri="{FF2B5EF4-FFF2-40B4-BE49-F238E27FC236}">
                <a16:creationId xmlns:a16="http://schemas.microsoft.com/office/drawing/2014/main" id="{12166223-7353-437C-B454-F57E7E8940A7}"/>
              </a:ext>
            </a:extLst>
          </p:cNvPr>
          <p:cNvPicPr>
            <a:picLocks noChangeAspect="1"/>
          </p:cNvPicPr>
          <p:nvPr/>
        </p:nvPicPr>
        <p:blipFill rotWithShape="1">
          <a:blip r:embed="rId4"/>
          <a:srcRect b="90129"/>
          <a:stretch/>
        </p:blipFill>
        <p:spPr>
          <a:xfrm>
            <a:off x="7780579" y="1922812"/>
            <a:ext cx="1974951" cy="457611"/>
          </a:xfrm>
          <a:prstGeom prst="rect">
            <a:avLst/>
          </a:prstGeom>
        </p:spPr>
      </p:pic>
      <p:pic>
        <p:nvPicPr>
          <p:cNvPr id="13" name="Picture 12">
            <a:extLst>
              <a:ext uri="{FF2B5EF4-FFF2-40B4-BE49-F238E27FC236}">
                <a16:creationId xmlns:a16="http://schemas.microsoft.com/office/drawing/2014/main" id="{7B19861E-844B-435A-8DB0-4113D95D0465}"/>
              </a:ext>
            </a:extLst>
          </p:cNvPr>
          <p:cNvPicPr>
            <a:picLocks noChangeAspect="1"/>
          </p:cNvPicPr>
          <p:nvPr/>
        </p:nvPicPr>
        <p:blipFill rotWithShape="1">
          <a:blip r:embed="rId4"/>
          <a:srcRect t="80447"/>
          <a:stretch/>
        </p:blipFill>
        <p:spPr>
          <a:xfrm>
            <a:off x="7780578" y="2364324"/>
            <a:ext cx="1974951" cy="906421"/>
          </a:xfrm>
          <a:prstGeom prst="rect">
            <a:avLst/>
          </a:prstGeom>
        </p:spPr>
      </p:pic>
      <p:sp>
        <p:nvSpPr>
          <p:cNvPr id="15" name="Rectangle 14">
            <a:extLst>
              <a:ext uri="{FF2B5EF4-FFF2-40B4-BE49-F238E27FC236}">
                <a16:creationId xmlns:a16="http://schemas.microsoft.com/office/drawing/2014/main" id="{F46BE62B-3A05-4AF8-A082-669CA2DC6A0F}"/>
              </a:ext>
            </a:extLst>
          </p:cNvPr>
          <p:cNvSpPr/>
          <p:nvPr/>
        </p:nvSpPr>
        <p:spPr>
          <a:xfrm>
            <a:off x="7869933" y="2682123"/>
            <a:ext cx="602304" cy="2371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 name="Rectangle 4">
            <a:extLst>
              <a:ext uri="{FF2B5EF4-FFF2-40B4-BE49-F238E27FC236}">
                <a16:creationId xmlns:a16="http://schemas.microsoft.com/office/drawing/2014/main" id="{89E689C3-EF95-4899-B315-A34BFE129846}"/>
              </a:ext>
            </a:extLst>
          </p:cNvPr>
          <p:cNvSpPr/>
          <p:nvPr/>
        </p:nvSpPr>
        <p:spPr>
          <a:xfrm>
            <a:off x="7780577" y="1888755"/>
            <a:ext cx="2074127" cy="1381990"/>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Rectangle 19">
            <a:extLst>
              <a:ext uri="{FF2B5EF4-FFF2-40B4-BE49-F238E27FC236}">
                <a16:creationId xmlns:a16="http://schemas.microsoft.com/office/drawing/2014/main" id="{1CDBF6FF-07BC-429D-8494-4BBA90745A39}"/>
              </a:ext>
            </a:extLst>
          </p:cNvPr>
          <p:cNvSpPr/>
          <p:nvPr/>
        </p:nvSpPr>
        <p:spPr>
          <a:xfrm>
            <a:off x="5553505" y="3775391"/>
            <a:ext cx="602304" cy="1842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8" name="Rectangle 27">
            <a:extLst>
              <a:ext uri="{FF2B5EF4-FFF2-40B4-BE49-F238E27FC236}">
                <a16:creationId xmlns:a16="http://schemas.microsoft.com/office/drawing/2014/main" id="{DF4A5C27-B1E3-403A-B1B7-FFF1AD434A22}"/>
              </a:ext>
            </a:extLst>
          </p:cNvPr>
          <p:cNvSpPr/>
          <p:nvPr/>
        </p:nvSpPr>
        <p:spPr>
          <a:xfrm>
            <a:off x="5571212" y="4681580"/>
            <a:ext cx="446807" cy="1842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6" name="Straight Arrow Connector 5">
            <a:extLst>
              <a:ext uri="{FF2B5EF4-FFF2-40B4-BE49-F238E27FC236}">
                <a16:creationId xmlns:a16="http://schemas.microsoft.com/office/drawing/2014/main" id="{6E33D6FE-20AA-48E6-B461-ED74C1D78AC3}"/>
              </a:ext>
            </a:extLst>
          </p:cNvPr>
          <p:cNvCxnSpPr>
            <a:cxnSpLocks/>
          </p:cNvCxnSpPr>
          <p:nvPr/>
        </p:nvCxnSpPr>
        <p:spPr>
          <a:xfrm>
            <a:off x="6895750" y="2725155"/>
            <a:ext cx="81373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DFA2EB5C-7303-4CAE-B5B1-472926EF23FF}"/>
              </a:ext>
            </a:extLst>
          </p:cNvPr>
          <p:cNvSpPr/>
          <p:nvPr/>
        </p:nvSpPr>
        <p:spPr>
          <a:xfrm>
            <a:off x="5062596" y="4373898"/>
            <a:ext cx="1669263" cy="23582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77928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22" presetClass="entr" presetSubtype="8"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par>
                                <p:cTn id="30" presetID="22" presetClass="entr" presetSubtype="8"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par>
                                <p:cTn id="39" presetID="22" presetClass="entr" presetSubtype="8"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par>
                                <p:cTn id="42" presetID="22" presetClass="entr" presetSubtype="1"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up)">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up)">
                                      <p:cBhvr>
                                        <p:cTn id="49"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animBg="1"/>
      <p:bldP spid="15" grpId="0" animBg="1"/>
      <p:bldP spid="5" grpId="0" animBg="1"/>
      <p:bldP spid="20" grpId="0" animBg="1"/>
      <p:bldP spid="28" grpId="0" animBg="1"/>
      <p:bldP spid="2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F27B57-A834-4123-A0C3-47E26FF2BE2C}"/>
              </a:ext>
            </a:extLst>
          </p:cNvPr>
          <p:cNvSpPr>
            <a:spLocks noGrp="1"/>
          </p:cNvSpPr>
          <p:nvPr>
            <p:ph idx="1"/>
          </p:nvPr>
        </p:nvSpPr>
        <p:spPr>
          <a:xfrm>
            <a:off x="301681" y="2191137"/>
            <a:ext cx="4412326" cy="4194455"/>
          </a:xfrm>
        </p:spPr>
        <p:txBody>
          <a:bodyPr>
            <a:noAutofit/>
          </a:bodyPr>
          <a:lstStyle/>
          <a:p>
            <a:pPr marL="400050" algn="just">
              <a:buFont typeface="+mj-lt"/>
              <a:buAutoNum type="arabicPeriod" startAt="5"/>
            </a:pPr>
            <a:r>
              <a:rPr lang="en-US" sz="1600" dirty="0"/>
              <a:t>To create a section, click the blue New button in the upper right corner.  </a:t>
            </a:r>
          </a:p>
          <a:p>
            <a:pPr marL="57150" indent="0" algn="just">
              <a:buNone/>
            </a:pPr>
            <a:endParaRPr lang="en-US" sz="1600" dirty="0"/>
          </a:p>
          <a:p>
            <a:pPr marL="57150" indent="0" algn="just">
              <a:buNone/>
            </a:pPr>
            <a:r>
              <a:rPr lang="en-US" sz="1600" dirty="0"/>
              <a:t>NOTE: </a:t>
            </a:r>
            <a:r>
              <a:rPr lang="en-US" sz="1600" dirty="0">
                <a:solidFill>
                  <a:schemeClr val="tx1"/>
                </a:solidFill>
              </a:rPr>
              <a:t>The Edit Section page can take several seconds/minutes to load.</a:t>
            </a:r>
            <a:r>
              <a:rPr lang="en-US" sz="1600" dirty="0"/>
              <a:t>  </a:t>
            </a:r>
          </a:p>
          <a:p>
            <a:pPr marL="57150" indent="0">
              <a:buNone/>
            </a:pPr>
            <a:endParaRPr lang="en-US" sz="1600" dirty="0"/>
          </a:p>
          <a:p>
            <a:pPr marL="800100" lvl="1" indent="-342900">
              <a:buFont typeface="+mj-lt"/>
              <a:buAutoNum type="arabicPeriod"/>
            </a:pPr>
            <a:endParaRPr lang="en-US" sz="2400" dirty="0"/>
          </a:p>
        </p:txBody>
      </p:sp>
      <p:sp>
        <p:nvSpPr>
          <p:cNvPr id="12" name="Title 1">
            <a:extLst>
              <a:ext uri="{FF2B5EF4-FFF2-40B4-BE49-F238E27FC236}">
                <a16:creationId xmlns:a16="http://schemas.microsoft.com/office/drawing/2014/main" id="{A09672A0-CFEE-41F3-892C-A511350ECAD8}"/>
              </a:ext>
            </a:extLst>
          </p:cNvPr>
          <p:cNvSpPr txBox="1">
            <a:spLocks/>
          </p:cNvSpPr>
          <p:nvPr/>
        </p:nvSpPr>
        <p:spPr>
          <a:xfrm>
            <a:off x="251429" y="233019"/>
            <a:ext cx="9603275" cy="67194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2A5010"/>
                </a:solidFill>
                <a:effectLst/>
                <a:uLnTx/>
                <a:uFillTx/>
                <a:latin typeface="Trebuchet MS" panose="020B0603020202020204"/>
                <a:ea typeface="+mj-ea"/>
                <a:cs typeface="+mj-cs"/>
              </a:rPr>
              <a:t>Creating Sections</a:t>
            </a:r>
          </a:p>
        </p:txBody>
      </p:sp>
      <p:sp>
        <p:nvSpPr>
          <p:cNvPr id="16" name="Content Placeholder 2">
            <a:extLst>
              <a:ext uri="{FF2B5EF4-FFF2-40B4-BE49-F238E27FC236}">
                <a16:creationId xmlns:a16="http://schemas.microsoft.com/office/drawing/2014/main" id="{AE1E918D-69EC-45E5-9743-223DA73B3D64}"/>
              </a:ext>
            </a:extLst>
          </p:cNvPr>
          <p:cNvSpPr txBox="1">
            <a:spLocks/>
          </p:cNvSpPr>
          <p:nvPr/>
        </p:nvSpPr>
        <p:spPr>
          <a:xfrm>
            <a:off x="279167" y="1061202"/>
            <a:ext cx="11633665" cy="381704"/>
          </a:xfrm>
          <a:prstGeom prst="rect">
            <a:avLst/>
          </a:prstGeom>
          <a:solidFill>
            <a:schemeClr val="accent1">
              <a:lumMod val="20000"/>
              <a:lumOff val="80000"/>
            </a:schemeClr>
          </a:solidFill>
          <a:ln w="38100">
            <a:solidFill>
              <a:schemeClr val="accent2"/>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rPr>
              <a:t>Access and Select a Course to Create a Course Section.</a:t>
            </a:r>
          </a:p>
          <a:p>
            <a:pPr marL="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32" name="Picture 31">
            <a:extLst>
              <a:ext uri="{FF2B5EF4-FFF2-40B4-BE49-F238E27FC236}">
                <a16:creationId xmlns:a16="http://schemas.microsoft.com/office/drawing/2014/main" id="{C4252DC2-70B5-49D7-AEFA-82005218965D}"/>
              </a:ext>
            </a:extLst>
          </p:cNvPr>
          <p:cNvPicPr>
            <a:picLocks noChangeAspect="1"/>
          </p:cNvPicPr>
          <p:nvPr/>
        </p:nvPicPr>
        <p:blipFill>
          <a:blip r:embed="rId2"/>
          <a:stretch>
            <a:fillRect/>
          </a:stretch>
        </p:blipFill>
        <p:spPr>
          <a:xfrm>
            <a:off x="358395" y="3957700"/>
            <a:ext cx="11554437" cy="19516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33" name="Straight Arrow Connector 32">
            <a:extLst>
              <a:ext uri="{FF2B5EF4-FFF2-40B4-BE49-F238E27FC236}">
                <a16:creationId xmlns:a16="http://schemas.microsoft.com/office/drawing/2014/main" id="{8063989F-640E-4BA6-A01F-AA761784515C}"/>
              </a:ext>
            </a:extLst>
          </p:cNvPr>
          <p:cNvCxnSpPr>
            <a:cxnSpLocks/>
          </p:cNvCxnSpPr>
          <p:nvPr/>
        </p:nvCxnSpPr>
        <p:spPr>
          <a:xfrm>
            <a:off x="4639389" y="2445375"/>
            <a:ext cx="6570457" cy="22856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3ED411C1-38D8-4871-BC2C-F65DCFB65DBF}"/>
              </a:ext>
            </a:extLst>
          </p:cNvPr>
          <p:cNvSpPr/>
          <p:nvPr/>
        </p:nvSpPr>
        <p:spPr>
          <a:xfrm>
            <a:off x="11260187" y="4612445"/>
            <a:ext cx="602304" cy="2371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84989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F27B57-A834-4123-A0C3-47E26FF2BE2C}"/>
              </a:ext>
            </a:extLst>
          </p:cNvPr>
          <p:cNvSpPr>
            <a:spLocks noGrp="1"/>
          </p:cNvSpPr>
          <p:nvPr>
            <p:ph idx="1"/>
          </p:nvPr>
        </p:nvSpPr>
        <p:spPr>
          <a:xfrm>
            <a:off x="301680" y="2191137"/>
            <a:ext cx="4832381" cy="4194455"/>
          </a:xfrm>
        </p:spPr>
        <p:txBody>
          <a:bodyPr>
            <a:noAutofit/>
          </a:bodyPr>
          <a:lstStyle/>
          <a:p>
            <a:pPr marL="400050" algn="just">
              <a:buFont typeface="+mj-lt"/>
              <a:buAutoNum type="arabicPeriod"/>
            </a:pPr>
            <a:r>
              <a:rPr lang="en-US" sz="1600" dirty="0">
                <a:solidFill>
                  <a:schemeClr val="tx1"/>
                </a:solidFill>
              </a:rPr>
              <a:t>The Course Number field may be editable.  </a:t>
            </a:r>
            <a:r>
              <a:rPr lang="en-US" sz="1600" b="1" dirty="0">
                <a:solidFill>
                  <a:schemeClr val="tx1"/>
                </a:solidFill>
              </a:rPr>
              <a:t>DO NOT </a:t>
            </a:r>
            <a:r>
              <a:rPr lang="en-US" sz="1600" dirty="0">
                <a:solidFill>
                  <a:schemeClr val="tx1"/>
                </a:solidFill>
              </a:rPr>
              <a:t>modify the Course Number field.  Instead, verify that the Course Name and Course Number are the course for which you intend to create the section. </a:t>
            </a:r>
          </a:p>
          <a:p>
            <a:pPr marL="400050" algn="just">
              <a:buFont typeface="+mj-lt"/>
              <a:buAutoNum type="arabicPeriod"/>
            </a:pPr>
            <a:r>
              <a:rPr lang="en-US" sz="1600" dirty="0">
                <a:solidFill>
                  <a:schemeClr val="tx1"/>
                </a:solidFill>
                <a:ea typeface="Open Sans" panose="020B0606030504020204" pitchFamily="34" charset="0"/>
                <a:cs typeface="Open Sans" panose="020B0606030504020204" pitchFamily="34" charset="0"/>
              </a:rPr>
              <a:t>Mark the expression.  Select the checkboxes for the combination of cycle day(s) and period(s) on which this section meets. </a:t>
            </a:r>
          </a:p>
          <a:p>
            <a:pPr marL="57150" indent="0" algn="just">
              <a:buNone/>
            </a:pPr>
            <a:r>
              <a:rPr lang="en-US" sz="1600" dirty="0">
                <a:solidFill>
                  <a:schemeClr val="tx1"/>
                </a:solidFill>
                <a:ea typeface="Open Sans" panose="020B0606030504020204" pitchFamily="34" charset="0"/>
                <a:cs typeface="Open Sans" panose="020B0606030504020204" pitchFamily="34" charset="0"/>
              </a:rPr>
              <a:t>NOTE:  Multiple cycle days and multiple periods can be checked if needed; however, attendance codes can replicate when more than one period is selected in an expression.</a:t>
            </a:r>
          </a:p>
          <a:p>
            <a:pPr marL="400050" algn="just">
              <a:buFont typeface="+mj-lt"/>
              <a:buAutoNum type="arabicPeriod" startAt="11"/>
            </a:pPr>
            <a:endParaRPr lang="en-US" sz="1600" dirty="0"/>
          </a:p>
          <a:p>
            <a:pPr marL="400050" algn="just">
              <a:buFont typeface="+mj-lt"/>
              <a:buAutoNum type="arabicPeriod" startAt="11"/>
            </a:pPr>
            <a:endParaRPr lang="en-US" sz="1600" dirty="0"/>
          </a:p>
          <a:p>
            <a:pPr marL="57150" indent="0">
              <a:buNone/>
            </a:pPr>
            <a:endParaRPr lang="en-US" sz="1600" dirty="0"/>
          </a:p>
          <a:p>
            <a:pPr marL="800100" lvl="1" indent="-342900">
              <a:buFont typeface="+mj-lt"/>
              <a:buAutoNum type="arabicPeriod"/>
            </a:pPr>
            <a:endParaRPr lang="en-US" sz="2400" dirty="0"/>
          </a:p>
        </p:txBody>
      </p:sp>
      <p:sp>
        <p:nvSpPr>
          <p:cNvPr id="12" name="Title 1">
            <a:extLst>
              <a:ext uri="{FF2B5EF4-FFF2-40B4-BE49-F238E27FC236}">
                <a16:creationId xmlns:a16="http://schemas.microsoft.com/office/drawing/2014/main" id="{A09672A0-CFEE-41F3-892C-A511350ECAD8}"/>
              </a:ext>
            </a:extLst>
          </p:cNvPr>
          <p:cNvSpPr txBox="1">
            <a:spLocks/>
          </p:cNvSpPr>
          <p:nvPr/>
        </p:nvSpPr>
        <p:spPr>
          <a:xfrm>
            <a:off x="251429" y="233019"/>
            <a:ext cx="9603275" cy="67194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2A5010"/>
                </a:solidFill>
                <a:effectLst/>
                <a:uLnTx/>
                <a:uFillTx/>
                <a:latin typeface="Trebuchet MS" panose="020B0603020202020204"/>
                <a:ea typeface="+mj-ea"/>
                <a:cs typeface="+mj-cs"/>
              </a:rPr>
              <a:t>Creating Sections</a:t>
            </a:r>
          </a:p>
        </p:txBody>
      </p:sp>
      <p:sp>
        <p:nvSpPr>
          <p:cNvPr id="16" name="Content Placeholder 2">
            <a:extLst>
              <a:ext uri="{FF2B5EF4-FFF2-40B4-BE49-F238E27FC236}">
                <a16:creationId xmlns:a16="http://schemas.microsoft.com/office/drawing/2014/main" id="{AE1E918D-69EC-45E5-9743-223DA73B3D64}"/>
              </a:ext>
            </a:extLst>
          </p:cNvPr>
          <p:cNvSpPr txBox="1">
            <a:spLocks/>
          </p:cNvSpPr>
          <p:nvPr/>
        </p:nvSpPr>
        <p:spPr>
          <a:xfrm>
            <a:off x="279167" y="1061202"/>
            <a:ext cx="11633665" cy="381704"/>
          </a:xfrm>
          <a:prstGeom prst="rect">
            <a:avLst/>
          </a:prstGeom>
          <a:solidFill>
            <a:schemeClr val="accent1">
              <a:lumMod val="20000"/>
              <a:lumOff val="80000"/>
            </a:schemeClr>
          </a:solidFill>
          <a:ln w="38100">
            <a:solidFill>
              <a:schemeClr val="accent2"/>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rPr>
              <a:t>Verify, Populate, and Select values to Create a Course Section.</a:t>
            </a:r>
          </a:p>
          <a:p>
            <a:pPr marL="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9" name="Picture 8">
            <a:extLst>
              <a:ext uri="{FF2B5EF4-FFF2-40B4-BE49-F238E27FC236}">
                <a16:creationId xmlns:a16="http://schemas.microsoft.com/office/drawing/2014/main" id="{4F679D34-667B-4A89-B737-B3F6A4491A69}"/>
              </a:ext>
            </a:extLst>
          </p:cNvPr>
          <p:cNvPicPr>
            <a:picLocks noChangeAspect="1"/>
          </p:cNvPicPr>
          <p:nvPr/>
        </p:nvPicPr>
        <p:blipFill rotWithShape="1">
          <a:blip r:embed="rId2"/>
          <a:srcRect b="32837"/>
          <a:stretch/>
        </p:blipFill>
        <p:spPr>
          <a:xfrm>
            <a:off x="5369825" y="2956247"/>
            <a:ext cx="6543007" cy="27354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4" name="Rectangle 33">
            <a:extLst>
              <a:ext uri="{FF2B5EF4-FFF2-40B4-BE49-F238E27FC236}">
                <a16:creationId xmlns:a16="http://schemas.microsoft.com/office/drawing/2014/main" id="{3ED411C1-38D8-4871-BC2C-F65DCFB65DBF}"/>
              </a:ext>
            </a:extLst>
          </p:cNvPr>
          <p:cNvSpPr/>
          <p:nvPr/>
        </p:nvSpPr>
        <p:spPr>
          <a:xfrm>
            <a:off x="7560852" y="3665989"/>
            <a:ext cx="602304" cy="2293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Rectangle 9">
            <a:extLst>
              <a:ext uri="{FF2B5EF4-FFF2-40B4-BE49-F238E27FC236}">
                <a16:creationId xmlns:a16="http://schemas.microsoft.com/office/drawing/2014/main" id="{02B30A80-BE9B-45B0-BF68-7A021BDD6EF7}"/>
              </a:ext>
            </a:extLst>
          </p:cNvPr>
          <p:cNvSpPr/>
          <p:nvPr/>
        </p:nvSpPr>
        <p:spPr>
          <a:xfrm>
            <a:off x="7560852" y="3835727"/>
            <a:ext cx="1130142" cy="18559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Rectangle 10">
            <a:extLst>
              <a:ext uri="{FF2B5EF4-FFF2-40B4-BE49-F238E27FC236}">
                <a16:creationId xmlns:a16="http://schemas.microsoft.com/office/drawing/2014/main" id="{C63B7637-69DC-4C88-A2A0-23B19F7630C1}"/>
              </a:ext>
            </a:extLst>
          </p:cNvPr>
          <p:cNvSpPr/>
          <p:nvPr/>
        </p:nvSpPr>
        <p:spPr>
          <a:xfrm>
            <a:off x="7560852" y="3521492"/>
            <a:ext cx="602304" cy="2293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68610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up)">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childTnLst>
                                  <p:subTnLst>
                                    <p:set>
                                      <p:cBhvr override="childStyle">
                                        <p:cTn dur="1" fill="hold" display="0" masterRel="nextClick" afterEffect="1"/>
                                        <p:tgtEl>
                                          <p:spTgt spid="34"/>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0" grpId="0" animBg="1"/>
      <p:bldP spid="11"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39DEDA-D22A-41D6-B2B8-9970F625E8F8}"/>
              </a:ext>
            </a:extLst>
          </p:cNvPr>
          <p:cNvPicPr>
            <a:picLocks noChangeAspect="1"/>
          </p:cNvPicPr>
          <p:nvPr/>
        </p:nvPicPr>
        <p:blipFill rotWithShape="1">
          <a:blip r:embed="rId2"/>
          <a:srcRect b="32979"/>
          <a:stretch/>
        </p:blipFill>
        <p:spPr>
          <a:xfrm>
            <a:off x="4945224" y="2659310"/>
            <a:ext cx="7131178" cy="1203563"/>
          </a:xfrm>
          <a:prstGeom prst="rect">
            <a:avLst/>
          </a:prstGeom>
          <a:ln w="38100">
            <a:solidFill>
              <a:schemeClr val="accent1"/>
            </a:solidFill>
          </a:ln>
        </p:spPr>
      </p:pic>
      <p:sp>
        <p:nvSpPr>
          <p:cNvPr id="3" name="Content Placeholder 2">
            <a:extLst>
              <a:ext uri="{FF2B5EF4-FFF2-40B4-BE49-F238E27FC236}">
                <a16:creationId xmlns:a16="http://schemas.microsoft.com/office/drawing/2014/main" id="{C5F27B57-A834-4123-A0C3-47E26FF2BE2C}"/>
              </a:ext>
            </a:extLst>
          </p:cNvPr>
          <p:cNvSpPr>
            <a:spLocks noGrp="1"/>
          </p:cNvSpPr>
          <p:nvPr>
            <p:ph idx="1"/>
          </p:nvPr>
        </p:nvSpPr>
        <p:spPr>
          <a:xfrm>
            <a:off x="301681" y="1808582"/>
            <a:ext cx="4412326" cy="4890798"/>
          </a:xfrm>
        </p:spPr>
        <p:txBody>
          <a:bodyPr>
            <a:noAutofit/>
          </a:bodyPr>
          <a:lstStyle/>
          <a:p>
            <a:pPr>
              <a:buFont typeface="+mj-lt"/>
              <a:buAutoNum type="arabicPeriod" startAt="3"/>
            </a:pPr>
            <a:r>
              <a:rPr lang="en-US" sz="1600" dirty="0"/>
              <a:t>From the dropdown, </a:t>
            </a:r>
            <a:r>
              <a:rPr lang="en-US" sz="1600" i="1" dirty="0">
                <a:solidFill>
                  <a:schemeClr val="accent2"/>
                </a:solidFill>
              </a:rPr>
              <a:t>select</a:t>
            </a:r>
            <a:r>
              <a:rPr lang="en-US" sz="1600" dirty="0"/>
              <a:t> the </a:t>
            </a:r>
            <a:r>
              <a:rPr lang="en-US" sz="1600" b="1" dirty="0">
                <a:solidFill>
                  <a:srgbClr val="0070C0"/>
                </a:solidFill>
              </a:rPr>
              <a:t>Term</a:t>
            </a:r>
            <a:r>
              <a:rPr lang="en-US" sz="1600" dirty="0"/>
              <a:t> for the section.  The selection defaults to the term displayed in the PowerSchool Term dropdown in the upper right of the page.  </a:t>
            </a:r>
          </a:p>
          <a:p>
            <a:pPr marL="0" indent="0">
              <a:buNone/>
            </a:pPr>
            <a:r>
              <a:rPr lang="en-US" sz="1600" dirty="0"/>
              <a:t>NOTE:  The Terms in the dropdown and the associated Start and End Dates mirror the school setup for Years and Terms. </a:t>
            </a:r>
          </a:p>
          <a:p>
            <a:pPr>
              <a:buFont typeface="+mj-lt"/>
              <a:buAutoNum type="arabicPeriod" startAt="4"/>
            </a:pPr>
            <a:r>
              <a:rPr lang="en-US" sz="1600" dirty="0"/>
              <a:t>From the Staff dropdown, select the Lead Teacher of record for the class/section.  </a:t>
            </a:r>
          </a:p>
          <a:p>
            <a:pPr marL="0" indent="0">
              <a:buNone/>
            </a:pPr>
            <a:r>
              <a:rPr lang="en-US" sz="1600" dirty="0"/>
              <a:t>NOTE:  To appear in the Lead Teacher Staff dropdown, the status of Teacher must be selected on the staff’s Information page.  </a:t>
            </a:r>
          </a:p>
          <a:p>
            <a:pPr>
              <a:buFont typeface="+mj-lt"/>
              <a:buAutoNum type="arabicPeriod" startAt="5"/>
            </a:pPr>
            <a:r>
              <a:rPr lang="en-US" sz="1600" dirty="0"/>
              <a:t>The </a:t>
            </a:r>
            <a:r>
              <a:rPr lang="en-US" sz="1600" b="1" dirty="0">
                <a:solidFill>
                  <a:srgbClr val="0070C0"/>
                </a:solidFill>
              </a:rPr>
              <a:t>Teachers/Staff – Additional </a:t>
            </a:r>
            <a:r>
              <a:rPr lang="en-US" sz="1600" dirty="0"/>
              <a:t>fields are optional, and only appear when the blue Add button is clicked. Select Additional Staff from the dropdown.</a:t>
            </a:r>
          </a:p>
          <a:p>
            <a:pPr marL="400050" algn="just">
              <a:buFont typeface="+mj-lt"/>
              <a:buAutoNum type="arabicPeriod" startAt="11"/>
            </a:pPr>
            <a:endParaRPr lang="en-US" sz="1600" dirty="0"/>
          </a:p>
          <a:p>
            <a:pPr marL="57150" indent="0">
              <a:buNone/>
            </a:pPr>
            <a:endParaRPr lang="en-US" sz="1600" dirty="0"/>
          </a:p>
          <a:p>
            <a:pPr marL="800100" lvl="1" indent="-342900">
              <a:buFont typeface="+mj-lt"/>
              <a:buAutoNum type="arabicPeriod"/>
            </a:pPr>
            <a:endParaRPr lang="en-US" sz="2400" dirty="0"/>
          </a:p>
        </p:txBody>
      </p:sp>
      <p:sp>
        <p:nvSpPr>
          <p:cNvPr id="12" name="Title 1">
            <a:extLst>
              <a:ext uri="{FF2B5EF4-FFF2-40B4-BE49-F238E27FC236}">
                <a16:creationId xmlns:a16="http://schemas.microsoft.com/office/drawing/2014/main" id="{A09672A0-CFEE-41F3-892C-A511350ECAD8}"/>
              </a:ext>
            </a:extLst>
          </p:cNvPr>
          <p:cNvSpPr txBox="1">
            <a:spLocks/>
          </p:cNvSpPr>
          <p:nvPr/>
        </p:nvSpPr>
        <p:spPr>
          <a:xfrm>
            <a:off x="251429" y="233019"/>
            <a:ext cx="9603275" cy="67194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2A5010"/>
                </a:solidFill>
                <a:effectLst/>
                <a:uLnTx/>
                <a:uFillTx/>
                <a:latin typeface="Trebuchet MS" panose="020B0603020202020204"/>
                <a:ea typeface="+mj-ea"/>
                <a:cs typeface="+mj-cs"/>
              </a:rPr>
              <a:t>Creating Sections</a:t>
            </a:r>
          </a:p>
        </p:txBody>
      </p:sp>
      <p:sp>
        <p:nvSpPr>
          <p:cNvPr id="16" name="Content Placeholder 2">
            <a:extLst>
              <a:ext uri="{FF2B5EF4-FFF2-40B4-BE49-F238E27FC236}">
                <a16:creationId xmlns:a16="http://schemas.microsoft.com/office/drawing/2014/main" id="{AE1E918D-69EC-45E5-9743-223DA73B3D64}"/>
              </a:ext>
            </a:extLst>
          </p:cNvPr>
          <p:cNvSpPr txBox="1">
            <a:spLocks/>
          </p:cNvSpPr>
          <p:nvPr/>
        </p:nvSpPr>
        <p:spPr>
          <a:xfrm>
            <a:off x="279167" y="1061202"/>
            <a:ext cx="11633665" cy="381704"/>
          </a:xfrm>
          <a:prstGeom prst="rect">
            <a:avLst/>
          </a:prstGeom>
          <a:solidFill>
            <a:schemeClr val="accent1">
              <a:lumMod val="20000"/>
              <a:lumOff val="80000"/>
            </a:schemeClr>
          </a:solidFill>
          <a:ln w="38100">
            <a:solidFill>
              <a:schemeClr val="accent2"/>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rPr>
              <a:t>Add New Sections and/or Edit Existing Sections</a:t>
            </a:r>
          </a:p>
          <a:p>
            <a:pPr marL="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34" name="Rectangle 33">
            <a:extLst>
              <a:ext uri="{FF2B5EF4-FFF2-40B4-BE49-F238E27FC236}">
                <a16:creationId xmlns:a16="http://schemas.microsoft.com/office/drawing/2014/main" id="{3ED411C1-38D8-4871-BC2C-F65DCFB65DBF}"/>
              </a:ext>
            </a:extLst>
          </p:cNvPr>
          <p:cNvSpPr/>
          <p:nvPr/>
        </p:nvSpPr>
        <p:spPr>
          <a:xfrm>
            <a:off x="6221471" y="2725921"/>
            <a:ext cx="894204" cy="2591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8" name="Picture 17">
            <a:extLst>
              <a:ext uri="{FF2B5EF4-FFF2-40B4-BE49-F238E27FC236}">
                <a16:creationId xmlns:a16="http://schemas.microsoft.com/office/drawing/2014/main" id="{B018B473-2728-4E6F-BCEB-EDE790776F20}"/>
              </a:ext>
            </a:extLst>
          </p:cNvPr>
          <p:cNvPicPr>
            <a:picLocks noChangeAspect="1"/>
          </p:cNvPicPr>
          <p:nvPr/>
        </p:nvPicPr>
        <p:blipFill>
          <a:blip r:embed="rId3"/>
          <a:stretch>
            <a:fillRect/>
          </a:stretch>
        </p:blipFill>
        <p:spPr>
          <a:xfrm>
            <a:off x="4945224" y="4371385"/>
            <a:ext cx="7131179" cy="846233"/>
          </a:xfrm>
          <a:prstGeom prst="rect">
            <a:avLst/>
          </a:prstGeom>
          <a:ln w="38100">
            <a:solidFill>
              <a:schemeClr val="accent1"/>
            </a:solidFill>
          </a:ln>
        </p:spPr>
      </p:pic>
      <p:sp>
        <p:nvSpPr>
          <p:cNvPr id="19" name="Rectangle 18">
            <a:extLst>
              <a:ext uri="{FF2B5EF4-FFF2-40B4-BE49-F238E27FC236}">
                <a16:creationId xmlns:a16="http://schemas.microsoft.com/office/drawing/2014/main" id="{38522B12-A4A9-45FB-890E-6EAAD609B4DD}"/>
              </a:ext>
            </a:extLst>
          </p:cNvPr>
          <p:cNvSpPr/>
          <p:nvPr/>
        </p:nvSpPr>
        <p:spPr>
          <a:xfrm>
            <a:off x="11528085" y="4461743"/>
            <a:ext cx="475390" cy="2591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Rectangle 12">
            <a:extLst>
              <a:ext uri="{FF2B5EF4-FFF2-40B4-BE49-F238E27FC236}">
                <a16:creationId xmlns:a16="http://schemas.microsoft.com/office/drawing/2014/main" id="{3223FB34-6C0F-4406-A954-E5855F1B09EB}"/>
              </a:ext>
            </a:extLst>
          </p:cNvPr>
          <p:cNvSpPr/>
          <p:nvPr/>
        </p:nvSpPr>
        <p:spPr>
          <a:xfrm>
            <a:off x="6221470" y="3429000"/>
            <a:ext cx="1328621" cy="4338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Rectangle 13">
            <a:extLst>
              <a:ext uri="{FF2B5EF4-FFF2-40B4-BE49-F238E27FC236}">
                <a16:creationId xmlns:a16="http://schemas.microsoft.com/office/drawing/2014/main" id="{8941AD45-ED89-4F12-80BB-24BCDA701B35}"/>
              </a:ext>
            </a:extLst>
          </p:cNvPr>
          <p:cNvSpPr/>
          <p:nvPr/>
        </p:nvSpPr>
        <p:spPr>
          <a:xfrm>
            <a:off x="6221469" y="4720938"/>
            <a:ext cx="1328621" cy="5557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14">
            <a:extLst>
              <a:ext uri="{FF2B5EF4-FFF2-40B4-BE49-F238E27FC236}">
                <a16:creationId xmlns:a16="http://schemas.microsoft.com/office/drawing/2014/main" id="{A474C029-E067-4DF3-9E75-4A462F2E4C95}"/>
              </a:ext>
            </a:extLst>
          </p:cNvPr>
          <p:cNvSpPr/>
          <p:nvPr/>
        </p:nvSpPr>
        <p:spPr>
          <a:xfrm>
            <a:off x="7229548" y="2659311"/>
            <a:ext cx="1100720" cy="4338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5" name="Picture 4">
            <a:extLst>
              <a:ext uri="{FF2B5EF4-FFF2-40B4-BE49-F238E27FC236}">
                <a16:creationId xmlns:a16="http://schemas.microsoft.com/office/drawing/2014/main" id="{868CA1F5-EF5D-4811-8E99-3A07E25BEC07}"/>
              </a:ext>
            </a:extLst>
          </p:cNvPr>
          <p:cNvPicPr>
            <a:picLocks noChangeAspect="1"/>
          </p:cNvPicPr>
          <p:nvPr/>
        </p:nvPicPr>
        <p:blipFill>
          <a:blip r:embed="rId4"/>
          <a:stretch>
            <a:fillRect/>
          </a:stretch>
        </p:blipFill>
        <p:spPr>
          <a:xfrm>
            <a:off x="5207998" y="1624957"/>
            <a:ext cx="2921150" cy="698536"/>
          </a:xfrm>
          <a:prstGeom prst="rect">
            <a:avLst/>
          </a:prstGeom>
          <a:ln w="38100">
            <a:solidFill>
              <a:schemeClr val="accent1"/>
            </a:solidFill>
          </a:ln>
        </p:spPr>
      </p:pic>
      <p:sp>
        <p:nvSpPr>
          <p:cNvPr id="22" name="Rectangle 21">
            <a:extLst>
              <a:ext uri="{FF2B5EF4-FFF2-40B4-BE49-F238E27FC236}">
                <a16:creationId xmlns:a16="http://schemas.microsoft.com/office/drawing/2014/main" id="{5BAEB6C4-6D63-42FF-A1BA-D0E0D5BD4B56}"/>
              </a:ext>
            </a:extLst>
          </p:cNvPr>
          <p:cNvSpPr/>
          <p:nvPr/>
        </p:nvSpPr>
        <p:spPr>
          <a:xfrm>
            <a:off x="7410093" y="2030136"/>
            <a:ext cx="719055" cy="1824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30548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childTnLst>
                                  <p:subTnLst>
                                    <p:set>
                                      <p:cBhvr override="childStyle">
                                        <p:cTn dur="1" fill="hold" display="0" masterRel="nextClick" afterEffect="1"/>
                                        <p:tgtEl>
                                          <p:spTgt spid="34"/>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outVertical)">
                                      <p:cBhvr>
                                        <p:cTn id="18"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childTnLst>
                                </p:cTn>
                              </p:par>
                              <p:par>
                                <p:cTn id="45" presetID="22" presetClass="entr" presetSubtype="8"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9" grpId="0" animBg="1"/>
      <p:bldP spid="13" grpId="0" animBg="1"/>
      <p:bldP spid="14" grpId="0" animBg="1"/>
      <p:bldP spid="15"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Shape 2500"/>
        <p:cNvGrpSpPr/>
        <p:nvPr/>
      </p:nvGrpSpPr>
      <p:grpSpPr>
        <a:xfrm>
          <a:off x="0" y="0"/>
          <a:ext cx="0" cy="0"/>
          <a:chOff x="0" y="0"/>
          <a:chExt cx="0" cy="0"/>
        </a:xfrm>
      </p:grpSpPr>
      <p:sp>
        <p:nvSpPr>
          <p:cNvPr id="2501" name="Google Shape;2501;p35"/>
          <p:cNvSpPr txBox="1">
            <a:spLocks noGrp="1"/>
          </p:cNvSpPr>
          <p:nvPr>
            <p:ph type="ctrTitle"/>
          </p:nvPr>
        </p:nvSpPr>
        <p:spPr>
          <a:xfrm>
            <a:off x="1011797" y="3429000"/>
            <a:ext cx="10163235" cy="2566741"/>
          </a:xfrm>
          <a:prstGeom prst="rect">
            <a:avLst/>
          </a:prstGeom>
        </p:spPr>
        <p:txBody>
          <a:bodyPr spcFirstLastPara="1" wrap="square" lIns="121900" tIns="121900" rIns="121900" bIns="121900" anchor="b" anchorCtr="0">
            <a:noAutofit/>
          </a:bodyPr>
          <a:lstStyle/>
          <a:p>
            <a:pPr lvl="0"/>
            <a:r>
              <a:rPr lang="es-PE" sz="18400" dirty="0">
                <a:solidFill>
                  <a:schemeClr val="accent6">
                    <a:lumMod val="75000"/>
                  </a:schemeClr>
                </a:solidFill>
                <a:latin typeface="Harry P" panose="00000400000000000000"/>
              </a:rPr>
              <a:t>Start</a:t>
            </a:r>
            <a:r>
              <a:rPr lang="es-PE" sz="18400" dirty="0">
                <a:solidFill>
                  <a:schemeClr val="accent6">
                    <a:lumMod val="75000"/>
                  </a:schemeClr>
                </a:solidFill>
                <a:latin typeface="Harry P" panose="00000400000000000000" pitchFamily="2" charset="0"/>
              </a:rPr>
              <a:t> of Year</a:t>
            </a:r>
            <a:endParaRPr sz="18400" dirty="0">
              <a:solidFill>
                <a:schemeClr val="accent6">
                  <a:lumMod val="75000"/>
                </a:schemeClr>
              </a:solidFill>
              <a:latin typeface="Harry P" panose="00000400000000000000" pitchFamily="2" charset="0"/>
            </a:endParaRPr>
          </a:p>
        </p:txBody>
      </p:sp>
      <p:sp>
        <p:nvSpPr>
          <p:cNvPr id="4" name="Google Shape;2513;p37"/>
          <p:cNvSpPr txBox="1">
            <a:spLocks/>
          </p:cNvSpPr>
          <p:nvPr/>
        </p:nvSpPr>
        <p:spPr>
          <a:xfrm>
            <a:off x="1011800" y="5455708"/>
            <a:ext cx="101684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5200"/>
              <a:buFont typeface="Milonga"/>
              <a:buNone/>
              <a:defRPr sz="5000" b="1" i="0" u="none" strike="noStrike" cap="none">
                <a:solidFill>
                  <a:schemeClr val="accent5"/>
                </a:solidFill>
                <a:latin typeface="Milonga"/>
                <a:ea typeface="Milonga"/>
                <a:cs typeface="Milonga"/>
                <a:sym typeface="Milonga"/>
              </a:defRPr>
            </a:lvl1pPr>
            <a:lvl2pPr marR="0" lvl="1" algn="ctr" rtl="0">
              <a:lnSpc>
                <a:spcPct val="100000"/>
              </a:lnSpc>
              <a:spcBef>
                <a:spcPts val="0"/>
              </a:spcBef>
              <a:spcAft>
                <a:spcPts val="0"/>
              </a:spcAft>
              <a:buClr>
                <a:schemeClr val="lt2"/>
              </a:buClr>
              <a:buSzPts val="5200"/>
              <a:buFont typeface="Milonga"/>
              <a:buNone/>
              <a:defRPr sz="5200" b="1" i="0" u="none" strike="noStrike" cap="none">
                <a:solidFill>
                  <a:schemeClr val="lt2"/>
                </a:solidFill>
                <a:latin typeface="Milonga"/>
                <a:ea typeface="Milonga"/>
                <a:cs typeface="Milonga"/>
                <a:sym typeface="Milonga"/>
              </a:defRPr>
            </a:lvl2pPr>
            <a:lvl3pPr marR="0" lvl="2" algn="ctr" rtl="0">
              <a:lnSpc>
                <a:spcPct val="100000"/>
              </a:lnSpc>
              <a:spcBef>
                <a:spcPts val="0"/>
              </a:spcBef>
              <a:spcAft>
                <a:spcPts val="0"/>
              </a:spcAft>
              <a:buClr>
                <a:schemeClr val="lt2"/>
              </a:buClr>
              <a:buSzPts val="5200"/>
              <a:buFont typeface="Milonga"/>
              <a:buNone/>
              <a:defRPr sz="5200" b="1" i="0" u="none" strike="noStrike" cap="none">
                <a:solidFill>
                  <a:schemeClr val="lt2"/>
                </a:solidFill>
                <a:latin typeface="Milonga"/>
                <a:ea typeface="Milonga"/>
                <a:cs typeface="Milonga"/>
                <a:sym typeface="Milonga"/>
              </a:defRPr>
            </a:lvl3pPr>
            <a:lvl4pPr marR="0" lvl="3" algn="ctr" rtl="0">
              <a:lnSpc>
                <a:spcPct val="100000"/>
              </a:lnSpc>
              <a:spcBef>
                <a:spcPts val="0"/>
              </a:spcBef>
              <a:spcAft>
                <a:spcPts val="0"/>
              </a:spcAft>
              <a:buClr>
                <a:schemeClr val="lt2"/>
              </a:buClr>
              <a:buSzPts val="5200"/>
              <a:buFont typeface="Milonga"/>
              <a:buNone/>
              <a:defRPr sz="5200" b="1" i="0" u="none" strike="noStrike" cap="none">
                <a:solidFill>
                  <a:schemeClr val="lt2"/>
                </a:solidFill>
                <a:latin typeface="Milonga"/>
                <a:ea typeface="Milonga"/>
                <a:cs typeface="Milonga"/>
                <a:sym typeface="Milonga"/>
              </a:defRPr>
            </a:lvl4pPr>
            <a:lvl5pPr marR="0" lvl="4" algn="ctr" rtl="0">
              <a:lnSpc>
                <a:spcPct val="100000"/>
              </a:lnSpc>
              <a:spcBef>
                <a:spcPts val="0"/>
              </a:spcBef>
              <a:spcAft>
                <a:spcPts val="0"/>
              </a:spcAft>
              <a:buClr>
                <a:schemeClr val="lt2"/>
              </a:buClr>
              <a:buSzPts val="5200"/>
              <a:buFont typeface="Milonga"/>
              <a:buNone/>
              <a:defRPr sz="5200" b="1" i="0" u="none" strike="noStrike" cap="none">
                <a:solidFill>
                  <a:schemeClr val="lt2"/>
                </a:solidFill>
                <a:latin typeface="Milonga"/>
                <a:ea typeface="Milonga"/>
                <a:cs typeface="Milonga"/>
                <a:sym typeface="Milonga"/>
              </a:defRPr>
            </a:lvl5pPr>
            <a:lvl6pPr marR="0" lvl="5" algn="ctr" rtl="0">
              <a:lnSpc>
                <a:spcPct val="100000"/>
              </a:lnSpc>
              <a:spcBef>
                <a:spcPts val="0"/>
              </a:spcBef>
              <a:spcAft>
                <a:spcPts val="0"/>
              </a:spcAft>
              <a:buClr>
                <a:schemeClr val="lt2"/>
              </a:buClr>
              <a:buSzPts val="5200"/>
              <a:buFont typeface="Milonga"/>
              <a:buNone/>
              <a:defRPr sz="5200" b="1" i="0" u="none" strike="noStrike" cap="none">
                <a:solidFill>
                  <a:schemeClr val="lt2"/>
                </a:solidFill>
                <a:latin typeface="Milonga"/>
                <a:ea typeface="Milonga"/>
                <a:cs typeface="Milonga"/>
                <a:sym typeface="Milonga"/>
              </a:defRPr>
            </a:lvl6pPr>
            <a:lvl7pPr marR="0" lvl="6" algn="ctr" rtl="0">
              <a:lnSpc>
                <a:spcPct val="100000"/>
              </a:lnSpc>
              <a:spcBef>
                <a:spcPts val="0"/>
              </a:spcBef>
              <a:spcAft>
                <a:spcPts val="0"/>
              </a:spcAft>
              <a:buClr>
                <a:schemeClr val="lt2"/>
              </a:buClr>
              <a:buSzPts val="5200"/>
              <a:buFont typeface="Milonga"/>
              <a:buNone/>
              <a:defRPr sz="5200" b="1" i="0" u="none" strike="noStrike" cap="none">
                <a:solidFill>
                  <a:schemeClr val="lt2"/>
                </a:solidFill>
                <a:latin typeface="Milonga"/>
                <a:ea typeface="Milonga"/>
                <a:cs typeface="Milonga"/>
                <a:sym typeface="Milonga"/>
              </a:defRPr>
            </a:lvl7pPr>
            <a:lvl8pPr marR="0" lvl="7" algn="ctr" rtl="0">
              <a:lnSpc>
                <a:spcPct val="100000"/>
              </a:lnSpc>
              <a:spcBef>
                <a:spcPts val="0"/>
              </a:spcBef>
              <a:spcAft>
                <a:spcPts val="0"/>
              </a:spcAft>
              <a:buClr>
                <a:schemeClr val="lt2"/>
              </a:buClr>
              <a:buSzPts val="5200"/>
              <a:buFont typeface="Milonga"/>
              <a:buNone/>
              <a:defRPr sz="5200" b="1" i="0" u="none" strike="noStrike" cap="none">
                <a:solidFill>
                  <a:schemeClr val="lt2"/>
                </a:solidFill>
                <a:latin typeface="Milonga"/>
                <a:ea typeface="Milonga"/>
                <a:cs typeface="Milonga"/>
                <a:sym typeface="Milonga"/>
              </a:defRPr>
            </a:lvl8pPr>
            <a:lvl9pPr marR="0" lvl="8" algn="ctr" rtl="0">
              <a:lnSpc>
                <a:spcPct val="100000"/>
              </a:lnSpc>
              <a:spcBef>
                <a:spcPts val="0"/>
              </a:spcBef>
              <a:spcAft>
                <a:spcPts val="0"/>
              </a:spcAft>
              <a:buClr>
                <a:schemeClr val="lt2"/>
              </a:buClr>
              <a:buSzPts val="5200"/>
              <a:buFont typeface="Milonga"/>
              <a:buNone/>
              <a:defRPr sz="5200" b="1" i="0" u="none" strike="noStrike" cap="none">
                <a:solidFill>
                  <a:schemeClr val="lt2"/>
                </a:solidFill>
                <a:latin typeface="Milonga"/>
                <a:ea typeface="Milonga"/>
                <a:cs typeface="Milonga"/>
                <a:sym typeface="Milonga"/>
              </a:defRPr>
            </a:lvl9pPr>
          </a:lstStyle>
          <a:p>
            <a:pPr defTabSz="1219170">
              <a:buClr>
                <a:srgbClr val="EDE2CA"/>
              </a:buClr>
            </a:pPr>
            <a:r>
              <a:rPr lang="es-PE" sz="6400" kern="0" dirty="0">
                <a:solidFill>
                  <a:srgbClr val="D6B35F"/>
                </a:solidFill>
                <a:latin typeface="Harry P" panose="00000400000000000000" pitchFamily="2" charset="0"/>
              </a:rPr>
              <a:t>School Setup</a:t>
            </a:r>
          </a:p>
        </p:txBody>
      </p:sp>
      <p:pic>
        <p:nvPicPr>
          <p:cNvPr id="8" name="Imagen 7"/>
          <p:cNvPicPr>
            <a:picLocks noChangeAspect="1"/>
          </p:cNvPicPr>
          <p:nvPr/>
        </p:nvPicPr>
        <p:blipFill>
          <a:blip r:embed="rId3"/>
          <a:stretch>
            <a:fillRect/>
          </a:stretch>
        </p:blipFill>
        <p:spPr>
          <a:xfrm>
            <a:off x="5510029" y="144185"/>
            <a:ext cx="1171943" cy="1071899"/>
          </a:xfrm>
          <a:prstGeom prst="rect">
            <a:avLst/>
          </a:prstGeom>
        </p:spPr>
      </p:pic>
      <p:sp>
        <p:nvSpPr>
          <p:cNvPr id="14" name="AutoShape 7"/>
          <p:cNvSpPr>
            <a:spLocks noChangeAspect="1" noChangeArrowheads="1" noTextEdit="1"/>
          </p:cNvSpPr>
          <p:nvPr/>
        </p:nvSpPr>
        <p:spPr bwMode="auto">
          <a:xfrm>
            <a:off x="2298701" y="4349751"/>
            <a:ext cx="988484" cy="2211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s-AR" sz="1867" kern="0">
              <a:solidFill>
                <a:srgbClr val="000000"/>
              </a:solidFill>
              <a:latin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50BAB6-AF11-453F-8E8D-5A5DF35D7956}"/>
              </a:ext>
            </a:extLst>
          </p:cNvPr>
          <p:cNvPicPr>
            <a:picLocks noChangeAspect="1"/>
          </p:cNvPicPr>
          <p:nvPr/>
        </p:nvPicPr>
        <p:blipFill>
          <a:blip r:embed="rId2"/>
          <a:stretch>
            <a:fillRect/>
          </a:stretch>
        </p:blipFill>
        <p:spPr>
          <a:xfrm>
            <a:off x="6080947" y="2705877"/>
            <a:ext cx="6060919" cy="2369975"/>
          </a:xfrm>
          <a:prstGeom prst="rect">
            <a:avLst/>
          </a:prstGeom>
          <a:ln w="38100">
            <a:solidFill>
              <a:schemeClr val="accent1"/>
            </a:solidFill>
          </a:ln>
        </p:spPr>
      </p:pic>
      <p:sp>
        <p:nvSpPr>
          <p:cNvPr id="3" name="Content Placeholder 2">
            <a:extLst>
              <a:ext uri="{FF2B5EF4-FFF2-40B4-BE49-F238E27FC236}">
                <a16:creationId xmlns:a16="http://schemas.microsoft.com/office/drawing/2014/main" id="{C5F27B57-A834-4123-A0C3-47E26FF2BE2C}"/>
              </a:ext>
            </a:extLst>
          </p:cNvPr>
          <p:cNvSpPr>
            <a:spLocks noGrp="1"/>
          </p:cNvSpPr>
          <p:nvPr>
            <p:ph idx="1"/>
          </p:nvPr>
        </p:nvSpPr>
        <p:spPr>
          <a:xfrm>
            <a:off x="301680" y="1808582"/>
            <a:ext cx="5753095" cy="4890798"/>
          </a:xfrm>
        </p:spPr>
        <p:txBody>
          <a:bodyPr>
            <a:noAutofit/>
          </a:bodyPr>
          <a:lstStyle/>
          <a:p>
            <a:pPr>
              <a:buFont typeface="+mj-lt"/>
              <a:buAutoNum type="arabicPeriod" startAt="6"/>
            </a:pPr>
            <a:r>
              <a:rPr lang="en-US" sz="1600" dirty="0">
                <a:solidFill>
                  <a:srgbClr val="333333"/>
                </a:solidFill>
              </a:rPr>
              <a:t>For </a:t>
            </a:r>
            <a:r>
              <a:rPr lang="en-US" sz="1600" b="1" dirty="0">
                <a:solidFill>
                  <a:srgbClr val="0070C0"/>
                </a:solidFill>
              </a:rPr>
              <a:t>Gradebook Type</a:t>
            </a:r>
            <a:r>
              <a:rPr lang="en-US" sz="1600" dirty="0">
                <a:solidFill>
                  <a:srgbClr val="333333"/>
                </a:solidFill>
              </a:rPr>
              <a:t>, select </a:t>
            </a:r>
            <a:r>
              <a:rPr lang="en-US" sz="1600" b="1" i="0" dirty="0" err="1">
                <a:solidFill>
                  <a:srgbClr val="0070C0"/>
                </a:solidFill>
                <a:effectLst/>
              </a:rPr>
              <a:t>PowerTeacher</a:t>
            </a:r>
            <a:r>
              <a:rPr lang="en-US" sz="1600" b="1" i="0" dirty="0">
                <a:solidFill>
                  <a:srgbClr val="0070C0"/>
                </a:solidFill>
                <a:effectLst/>
              </a:rPr>
              <a:t> Pro</a:t>
            </a:r>
            <a:r>
              <a:rPr lang="en-US" sz="1600" i="0" dirty="0">
                <a:solidFill>
                  <a:srgbClr val="333333"/>
                </a:solidFill>
                <a:effectLst/>
              </a:rPr>
              <a:t>.  This is mandatory.</a:t>
            </a:r>
          </a:p>
          <a:p>
            <a:pPr>
              <a:buFont typeface="+mj-lt"/>
              <a:buAutoNum type="arabicPeriod" startAt="6"/>
            </a:pPr>
            <a:r>
              <a:rPr lang="en-US" sz="1600" dirty="0">
                <a:solidFill>
                  <a:srgbClr val="333333"/>
                </a:solidFill>
              </a:rPr>
              <a:t>The </a:t>
            </a:r>
            <a:r>
              <a:rPr lang="en-US" sz="1600" b="1" dirty="0">
                <a:solidFill>
                  <a:srgbClr val="0070C0"/>
                </a:solidFill>
              </a:rPr>
              <a:t>Room</a:t>
            </a:r>
            <a:r>
              <a:rPr lang="en-US" sz="1600" dirty="0">
                <a:solidFill>
                  <a:srgbClr val="333333"/>
                </a:solidFill>
              </a:rPr>
              <a:t> is optional.  When using this field type a room number for the section. </a:t>
            </a:r>
          </a:p>
          <a:p>
            <a:pPr>
              <a:buFont typeface="+mj-lt"/>
              <a:buAutoNum type="arabicPeriod" startAt="6"/>
            </a:pPr>
            <a:r>
              <a:rPr lang="en-US" sz="1600" dirty="0">
                <a:solidFill>
                  <a:srgbClr val="333333"/>
                </a:solidFill>
              </a:rPr>
              <a:t>The </a:t>
            </a:r>
            <a:r>
              <a:rPr lang="en-US" sz="1600" b="1" dirty="0">
                <a:solidFill>
                  <a:srgbClr val="0070C0"/>
                </a:solidFill>
              </a:rPr>
              <a:t>Section Number </a:t>
            </a:r>
            <a:r>
              <a:rPr lang="en-US" sz="1600" dirty="0">
                <a:solidFill>
                  <a:srgbClr val="333333"/>
                </a:solidFill>
              </a:rPr>
              <a:t>is mandatory. </a:t>
            </a:r>
          </a:p>
          <a:p>
            <a:pPr marL="0" indent="0">
              <a:buNone/>
            </a:pPr>
            <a:r>
              <a:rPr lang="en-US" sz="1600" dirty="0">
                <a:solidFill>
                  <a:srgbClr val="333333"/>
                </a:solidFill>
                <a:effectLst/>
              </a:rPr>
              <a:t>NOTE:  Section numbers must be unique among sections of the same course for a given school year, do not enter special characters, and </a:t>
            </a:r>
            <a:r>
              <a:rPr lang="en-US" sz="1600" dirty="0"/>
              <a:t>between 1 – 3 characters is recommended.</a:t>
            </a:r>
          </a:p>
          <a:p>
            <a:pPr>
              <a:buFont typeface="+mj-lt"/>
              <a:buAutoNum type="arabicPeriod" startAt="9"/>
            </a:pPr>
            <a:r>
              <a:rPr lang="en-US" sz="1600" dirty="0">
                <a:solidFill>
                  <a:srgbClr val="333333"/>
                </a:solidFill>
              </a:rPr>
              <a:t>Enter the </a:t>
            </a:r>
            <a:r>
              <a:rPr lang="en-US" sz="1600" b="1" dirty="0">
                <a:solidFill>
                  <a:srgbClr val="0070C0"/>
                </a:solidFill>
              </a:rPr>
              <a:t>Grade Level </a:t>
            </a:r>
            <a:r>
              <a:rPr lang="en-US" sz="1600" dirty="0">
                <a:solidFill>
                  <a:srgbClr val="333333"/>
                </a:solidFill>
              </a:rPr>
              <a:t>for section enrollment.</a:t>
            </a:r>
            <a:endParaRPr lang="en-US" sz="1600" b="1" dirty="0">
              <a:solidFill>
                <a:srgbClr val="333333"/>
              </a:solidFill>
            </a:endParaRPr>
          </a:p>
          <a:p>
            <a:pPr>
              <a:buFont typeface="+mj-lt"/>
              <a:buAutoNum type="arabicPeriod" startAt="9"/>
            </a:pPr>
            <a:r>
              <a:rPr lang="en-US" sz="1600" dirty="0">
                <a:solidFill>
                  <a:srgbClr val="333333"/>
                </a:solidFill>
              </a:rPr>
              <a:t>The </a:t>
            </a:r>
            <a:r>
              <a:rPr lang="en-US" sz="1600" b="1" dirty="0">
                <a:solidFill>
                  <a:srgbClr val="0070C0"/>
                </a:solidFill>
              </a:rPr>
              <a:t>Current Enrollment </a:t>
            </a:r>
            <a:r>
              <a:rPr lang="en-US" sz="1600" dirty="0">
                <a:solidFill>
                  <a:srgbClr val="333333"/>
                </a:solidFill>
              </a:rPr>
              <a:t>field is read-only and displays the</a:t>
            </a:r>
            <a:r>
              <a:rPr lang="en-US" sz="1600" dirty="0">
                <a:solidFill>
                  <a:srgbClr val="333333"/>
                </a:solidFill>
                <a:effectLst/>
              </a:rPr>
              <a:t> number of students currently </a:t>
            </a:r>
            <a:r>
              <a:rPr lang="en-US" sz="1600" b="0" i="0" dirty="0">
                <a:solidFill>
                  <a:srgbClr val="333333"/>
                </a:solidFill>
                <a:effectLst/>
              </a:rPr>
              <a:t>enrolled in the course section.</a:t>
            </a:r>
            <a:endParaRPr lang="en-US" sz="1600" b="1" i="0" dirty="0">
              <a:solidFill>
                <a:srgbClr val="333333"/>
              </a:solidFill>
              <a:effectLst/>
            </a:endParaRPr>
          </a:p>
          <a:p>
            <a:pPr>
              <a:buFont typeface="+mj-lt"/>
              <a:buAutoNum type="arabicPeriod" startAt="9"/>
            </a:pPr>
            <a:r>
              <a:rPr lang="en-US" sz="1600" dirty="0">
                <a:solidFill>
                  <a:srgbClr val="333333"/>
                </a:solidFill>
              </a:rPr>
              <a:t>Enter the </a:t>
            </a:r>
            <a:r>
              <a:rPr lang="en-US" sz="1600" b="1" dirty="0">
                <a:solidFill>
                  <a:srgbClr val="0070C0"/>
                </a:solidFill>
              </a:rPr>
              <a:t>Maximum Enrollment </a:t>
            </a:r>
            <a:r>
              <a:rPr lang="en-US" sz="1600" b="0" i="0" dirty="0">
                <a:solidFill>
                  <a:srgbClr val="333333"/>
                </a:solidFill>
                <a:effectLst/>
              </a:rPr>
              <a:t>number for the section.  </a:t>
            </a:r>
            <a:r>
              <a:rPr lang="en-US" sz="1600" dirty="0">
                <a:solidFill>
                  <a:srgbClr val="333333"/>
                </a:solidFill>
              </a:rPr>
              <a:t>Students cannot be scheduled in a section when the maximum enrollment number is reached.</a:t>
            </a:r>
            <a:endParaRPr lang="en-US" sz="1600" b="1" dirty="0"/>
          </a:p>
          <a:p>
            <a:pPr>
              <a:buFont typeface="+mj-lt"/>
              <a:buAutoNum type="arabicPeriod" startAt="9"/>
            </a:pPr>
            <a:endParaRPr lang="en-US" sz="1600" i="1" dirty="0">
              <a:solidFill>
                <a:srgbClr val="333333"/>
              </a:solidFill>
              <a:latin typeface="Open Sans" panose="020B0606030504020204" pitchFamily="34" charset="0"/>
            </a:endParaRPr>
          </a:p>
          <a:p>
            <a:pPr marL="400050" algn="just">
              <a:buFont typeface="+mj-lt"/>
              <a:buAutoNum type="arabicPeriod" startAt="11"/>
            </a:pPr>
            <a:endParaRPr lang="en-US" sz="1600" dirty="0"/>
          </a:p>
          <a:p>
            <a:pPr marL="57150" indent="0">
              <a:buNone/>
            </a:pPr>
            <a:endParaRPr lang="en-US" sz="1600" dirty="0"/>
          </a:p>
          <a:p>
            <a:pPr marL="800100" lvl="1" indent="-342900">
              <a:buFont typeface="+mj-lt"/>
              <a:buAutoNum type="arabicPeriod"/>
            </a:pPr>
            <a:endParaRPr lang="en-US" sz="2400" dirty="0"/>
          </a:p>
        </p:txBody>
      </p:sp>
      <p:sp>
        <p:nvSpPr>
          <p:cNvPr id="12" name="Title 1">
            <a:extLst>
              <a:ext uri="{FF2B5EF4-FFF2-40B4-BE49-F238E27FC236}">
                <a16:creationId xmlns:a16="http://schemas.microsoft.com/office/drawing/2014/main" id="{A09672A0-CFEE-41F3-892C-A511350ECAD8}"/>
              </a:ext>
            </a:extLst>
          </p:cNvPr>
          <p:cNvSpPr txBox="1">
            <a:spLocks/>
          </p:cNvSpPr>
          <p:nvPr/>
        </p:nvSpPr>
        <p:spPr>
          <a:xfrm>
            <a:off x="251429" y="233019"/>
            <a:ext cx="9603275" cy="67194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2A5010"/>
                </a:solidFill>
                <a:effectLst/>
                <a:uLnTx/>
                <a:uFillTx/>
                <a:latin typeface="Trebuchet MS" panose="020B0603020202020204"/>
                <a:ea typeface="+mj-ea"/>
                <a:cs typeface="+mj-cs"/>
              </a:rPr>
              <a:t>Creating Sections</a:t>
            </a:r>
          </a:p>
        </p:txBody>
      </p:sp>
      <p:sp>
        <p:nvSpPr>
          <p:cNvPr id="16" name="Content Placeholder 2">
            <a:extLst>
              <a:ext uri="{FF2B5EF4-FFF2-40B4-BE49-F238E27FC236}">
                <a16:creationId xmlns:a16="http://schemas.microsoft.com/office/drawing/2014/main" id="{AE1E918D-69EC-45E5-9743-223DA73B3D64}"/>
              </a:ext>
            </a:extLst>
          </p:cNvPr>
          <p:cNvSpPr txBox="1">
            <a:spLocks/>
          </p:cNvSpPr>
          <p:nvPr/>
        </p:nvSpPr>
        <p:spPr>
          <a:xfrm>
            <a:off x="279167" y="1061202"/>
            <a:ext cx="11633665" cy="381704"/>
          </a:xfrm>
          <a:prstGeom prst="rect">
            <a:avLst/>
          </a:prstGeom>
          <a:solidFill>
            <a:schemeClr val="accent1">
              <a:lumMod val="20000"/>
              <a:lumOff val="80000"/>
            </a:schemeClr>
          </a:solidFill>
          <a:ln w="38100">
            <a:solidFill>
              <a:schemeClr val="accent2"/>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rPr>
              <a:t>Add New Sections and/or Edit Existing Sections</a:t>
            </a:r>
          </a:p>
          <a:p>
            <a:pPr marL="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34" name="Rectangle 33">
            <a:extLst>
              <a:ext uri="{FF2B5EF4-FFF2-40B4-BE49-F238E27FC236}">
                <a16:creationId xmlns:a16="http://schemas.microsoft.com/office/drawing/2014/main" id="{3ED411C1-38D8-4871-BC2C-F65DCFB65DBF}"/>
              </a:ext>
            </a:extLst>
          </p:cNvPr>
          <p:cNvSpPr/>
          <p:nvPr/>
        </p:nvSpPr>
        <p:spPr>
          <a:xfrm>
            <a:off x="8208890" y="2768938"/>
            <a:ext cx="1830849" cy="3568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Rectangle 18">
            <a:extLst>
              <a:ext uri="{FF2B5EF4-FFF2-40B4-BE49-F238E27FC236}">
                <a16:creationId xmlns:a16="http://schemas.microsoft.com/office/drawing/2014/main" id="{38522B12-A4A9-45FB-890E-6EAAD609B4DD}"/>
              </a:ext>
            </a:extLst>
          </p:cNvPr>
          <p:cNvSpPr/>
          <p:nvPr/>
        </p:nvSpPr>
        <p:spPr>
          <a:xfrm>
            <a:off x="8239002" y="4686805"/>
            <a:ext cx="981651" cy="3890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2" name="Rectangle 21">
            <a:extLst>
              <a:ext uri="{FF2B5EF4-FFF2-40B4-BE49-F238E27FC236}">
                <a16:creationId xmlns:a16="http://schemas.microsoft.com/office/drawing/2014/main" id="{0E9A8A68-D219-40C0-A719-867EBCE53AEB}"/>
              </a:ext>
            </a:extLst>
          </p:cNvPr>
          <p:cNvSpPr/>
          <p:nvPr/>
        </p:nvSpPr>
        <p:spPr>
          <a:xfrm>
            <a:off x="8208890" y="3542134"/>
            <a:ext cx="1438963" cy="3890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Rectangle 12">
            <a:extLst>
              <a:ext uri="{FF2B5EF4-FFF2-40B4-BE49-F238E27FC236}">
                <a16:creationId xmlns:a16="http://schemas.microsoft.com/office/drawing/2014/main" id="{309CDDEA-19F4-49A4-8BE2-D06E139B9A0E}"/>
              </a:ext>
            </a:extLst>
          </p:cNvPr>
          <p:cNvSpPr/>
          <p:nvPr/>
        </p:nvSpPr>
        <p:spPr>
          <a:xfrm>
            <a:off x="8208891" y="3146749"/>
            <a:ext cx="1270670" cy="3568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Rectangle 13">
            <a:extLst>
              <a:ext uri="{FF2B5EF4-FFF2-40B4-BE49-F238E27FC236}">
                <a16:creationId xmlns:a16="http://schemas.microsoft.com/office/drawing/2014/main" id="{B5E47BB2-B3FC-4C3F-A5C0-BFE3B0998B25}"/>
              </a:ext>
            </a:extLst>
          </p:cNvPr>
          <p:cNvSpPr/>
          <p:nvPr/>
        </p:nvSpPr>
        <p:spPr>
          <a:xfrm>
            <a:off x="8208890" y="3953790"/>
            <a:ext cx="1270670" cy="3568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14">
            <a:extLst>
              <a:ext uri="{FF2B5EF4-FFF2-40B4-BE49-F238E27FC236}">
                <a16:creationId xmlns:a16="http://schemas.microsoft.com/office/drawing/2014/main" id="{FCE25E28-4E0D-4EC0-96D3-8093A648E6B4}"/>
              </a:ext>
            </a:extLst>
          </p:cNvPr>
          <p:cNvSpPr/>
          <p:nvPr/>
        </p:nvSpPr>
        <p:spPr>
          <a:xfrm>
            <a:off x="6096000" y="4320297"/>
            <a:ext cx="2536272" cy="3568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5311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up)">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childTnLst>
                                  <p:subTnLst>
                                    <p:set>
                                      <p:cBhvr override="childStyle">
                                        <p:cTn dur="1" fill="hold" display="0" masterRel="nextClick" afterEffect="1"/>
                                        <p:tgtEl>
                                          <p:spTgt spid="34"/>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9" grpId="0" animBg="1"/>
      <p:bldP spid="22" grpId="0" animBg="1"/>
      <p:bldP spid="13" grpId="0" animBg="1"/>
      <p:bldP spid="14" grpId="0" animBg="1"/>
      <p:bldP spid="1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A83EC32-BA18-4144-8C16-EDFF40C7076C}"/>
              </a:ext>
            </a:extLst>
          </p:cNvPr>
          <p:cNvPicPr>
            <a:picLocks noChangeAspect="1"/>
          </p:cNvPicPr>
          <p:nvPr/>
        </p:nvPicPr>
        <p:blipFill rotWithShape="1">
          <a:blip r:embed="rId2"/>
          <a:srcRect b="40767"/>
          <a:stretch/>
        </p:blipFill>
        <p:spPr>
          <a:xfrm>
            <a:off x="5262464" y="2332298"/>
            <a:ext cx="6845559" cy="123609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3" name="Content Placeholder 2">
            <a:extLst>
              <a:ext uri="{FF2B5EF4-FFF2-40B4-BE49-F238E27FC236}">
                <a16:creationId xmlns:a16="http://schemas.microsoft.com/office/drawing/2014/main" id="{C5F27B57-A834-4123-A0C3-47E26FF2BE2C}"/>
              </a:ext>
            </a:extLst>
          </p:cNvPr>
          <p:cNvSpPr>
            <a:spLocks noGrp="1"/>
          </p:cNvSpPr>
          <p:nvPr>
            <p:ph idx="1"/>
          </p:nvPr>
        </p:nvSpPr>
        <p:spPr>
          <a:xfrm>
            <a:off x="706007" y="1903089"/>
            <a:ext cx="4220556" cy="4423066"/>
          </a:xfrm>
        </p:spPr>
        <p:txBody>
          <a:bodyPr>
            <a:noAutofit/>
          </a:bodyPr>
          <a:lstStyle/>
          <a:p>
            <a:pPr algn="just">
              <a:buFont typeface="+mj-lt"/>
              <a:buAutoNum type="arabicPeriod" startAt="12"/>
            </a:pPr>
            <a:r>
              <a:rPr lang="en-US" sz="1600" dirty="0"/>
              <a:t>Leave the below fields blank unless:</a:t>
            </a:r>
          </a:p>
          <a:p>
            <a:pPr lvl="1" algn="just">
              <a:buFont typeface="Wingdings" panose="05000000000000000000" pitchFamily="2" charset="2"/>
              <a:buChar char="§"/>
            </a:pPr>
            <a:r>
              <a:rPr lang="en-US" b="1" dirty="0"/>
              <a:t>District Where Taught: </a:t>
            </a:r>
            <a:r>
              <a:rPr lang="en-US" dirty="0"/>
              <a:t>class is taught in a different district</a:t>
            </a:r>
          </a:p>
          <a:p>
            <a:pPr lvl="1" algn="just">
              <a:buFont typeface="Wingdings" panose="05000000000000000000" pitchFamily="2" charset="2"/>
              <a:buChar char="§"/>
            </a:pPr>
            <a:r>
              <a:rPr lang="en-US" b="1" dirty="0"/>
              <a:t>School Where Taught: </a:t>
            </a:r>
            <a:r>
              <a:rPr lang="en-US" dirty="0"/>
              <a:t>class is taught at a different school.</a:t>
            </a:r>
          </a:p>
          <a:p>
            <a:pPr algn="just">
              <a:buFont typeface="+mj-lt"/>
              <a:buAutoNum type="arabicPeriod" startAt="13"/>
            </a:pPr>
            <a:r>
              <a:rPr lang="en-US" sz="1600" dirty="0"/>
              <a:t>The </a:t>
            </a:r>
            <a:r>
              <a:rPr lang="en-US" sz="1600" b="1" dirty="0">
                <a:solidFill>
                  <a:srgbClr val="0070C0"/>
                </a:solidFill>
              </a:rPr>
              <a:t>Dependent Sections </a:t>
            </a:r>
            <a:r>
              <a:rPr lang="en-US" sz="1600" dirty="0"/>
              <a:t>are optional and when used must be entered in </a:t>
            </a:r>
            <a:r>
              <a:rPr lang="en-US" sz="1600" b="1" i="0" dirty="0">
                <a:solidFill>
                  <a:srgbClr val="0070C0"/>
                </a:solidFill>
                <a:effectLst/>
              </a:rPr>
              <a:t>course.section,course.section</a:t>
            </a:r>
            <a:r>
              <a:rPr lang="en-US" sz="1600" b="0" i="0" dirty="0">
                <a:solidFill>
                  <a:srgbClr val="333333"/>
                </a:solidFill>
                <a:effectLst/>
              </a:rPr>
              <a:t> format (no space after commas). </a:t>
            </a:r>
            <a:r>
              <a:rPr lang="en-US" sz="1600" dirty="0">
                <a:solidFill>
                  <a:srgbClr val="333333"/>
                </a:solidFill>
              </a:rPr>
              <a:t>T</a:t>
            </a:r>
            <a:r>
              <a:rPr lang="en-US" sz="1600" b="0" i="0" dirty="0">
                <a:solidFill>
                  <a:srgbClr val="333333"/>
                </a:solidFill>
                <a:effectLst/>
              </a:rPr>
              <a:t>o expand the text box</a:t>
            </a:r>
            <a:r>
              <a:rPr lang="en-US" sz="1600" dirty="0">
                <a:solidFill>
                  <a:srgbClr val="333333"/>
                </a:solidFill>
              </a:rPr>
              <a:t>, c</a:t>
            </a:r>
            <a:r>
              <a:rPr lang="en-US" sz="1600" b="0" i="0" dirty="0">
                <a:solidFill>
                  <a:srgbClr val="333333"/>
                </a:solidFill>
                <a:effectLst/>
              </a:rPr>
              <a:t>lick and drag the bottom right corner.</a:t>
            </a:r>
          </a:p>
          <a:p>
            <a:pPr marL="0" indent="0">
              <a:buNone/>
            </a:pPr>
            <a:r>
              <a:rPr lang="en-US" dirty="0"/>
              <a:t>Dependent Sections continues.</a:t>
            </a:r>
          </a:p>
          <a:p>
            <a:pPr>
              <a:buFont typeface="+mj-lt"/>
              <a:buAutoNum type="arabicPeriod" startAt="15"/>
            </a:pPr>
            <a:endParaRPr lang="en-US" sz="1600" i="1" dirty="0">
              <a:solidFill>
                <a:srgbClr val="333333"/>
              </a:solidFill>
              <a:latin typeface="Open Sans" panose="020B0606030504020204" pitchFamily="34" charset="0"/>
            </a:endParaRPr>
          </a:p>
          <a:p>
            <a:pPr marL="400050" algn="just">
              <a:buFont typeface="+mj-lt"/>
              <a:buAutoNum type="arabicPeriod" startAt="11"/>
            </a:pPr>
            <a:endParaRPr lang="en-US" sz="1600" dirty="0"/>
          </a:p>
          <a:p>
            <a:pPr marL="57150" indent="0">
              <a:buNone/>
            </a:pPr>
            <a:endParaRPr lang="en-US" sz="1600" dirty="0"/>
          </a:p>
          <a:p>
            <a:pPr marL="800100" lvl="1" indent="-342900">
              <a:buFont typeface="+mj-lt"/>
              <a:buAutoNum type="arabicPeriod"/>
            </a:pPr>
            <a:endParaRPr lang="en-US" sz="2400" dirty="0"/>
          </a:p>
        </p:txBody>
      </p:sp>
      <p:sp>
        <p:nvSpPr>
          <p:cNvPr id="12" name="Title 1">
            <a:extLst>
              <a:ext uri="{FF2B5EF4-FFF2-40B4-BE49-F238E27FC236}">
                <a16:creationId xmlns:a16="http://schemas.microsoft.com/office/drawing/2014/main" id="{A09672A0-CFEE-41F3-892C-A511350ECAD8}"/>
              </a:ext>
            </a:extLst>
          </p:cNvPr>
          <p:cNvSpPr txBox="1">
            <a:spLocks/>
          </p:cNvSpPr>
          <p:nvPr/>
        </p:nvSpPr>
        <p:spPr>
          <a:xfrm>
            <a:off x="251429" y="233019"/>
            <a:ext cx="9603275" cy="67194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2A5010"/>
                </a:solidFill>
                <a:effectLst/>
                <a:uLnTx/>
                <a:uFillTx/>
                <a:latin typeface="Trebuchet MS" panose="020B0603020202020204"/>
                <a:ea typeface="+mj-ea"/>
                <a:cs typeface="+mj-cs"/>
              </a:rPr>
              <a:t>Creating Sections</a:t>
            </a:r>
          </a:p>
        </p:txBody>
      </p:sp>
      <p:sp>
        <p:nvSpPr>
          <p:cNvPr id="16" name="Content Placeholder 2">
            <a:extLst>
              <a:ext uri="{FF2B5EF4-FFF2-40B4-BE49-F238E27FC236}">
                <a16:creationId xmlns:a16="http://schemas.microsoft.com/office/drawing/2014/main" id="{AE1E918D-69EC-45E5-9743-223DA73B3D64}"/>
              </a:ext>
            </a:extLst>
          </p:cNvPr>
          <p:cNvSpPr txBox="1">
            <a:spLocks/>
          </p:cNvSpPr>
          <p:nvPr/>
        </p:nvSpPr>
        <p:spPr>
          <a:xfrm>
            <a:off x="279167" y="1061202"/>
            <a:ext cx="11633665" cy="381704"/>
          </a:xfrm>
          <a:prstGeom prst="rect">
            <a:avLst/>
          </a:prstGeom>
          <a:solidFill>
            <a:schemeClr val="accent1">
              <a:lumMod val="20000"/>
              <a:lumOff val="80000"/>
            </a:schemeClr>
          </a:solidFill>
          <a:ln w="38100">
            <a:solidFill>
              <a:schemeClr val="accent2"/>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rPr>
              <a:t>Add New Sections and/or Edit Existing Sections</a:t>
            </a:r>
          </a:p>
          <a:p>
            <a:pPr marL="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4" name="Picture 13">
            <a:extLst>
              <a:ext uri="{FF2B5EF4-FFF2-40B4-BE49-F238E27FC236}">
                <a16:creationId xmlns:a16="http://schemas.microsoft.com/office/drawing/2014/main" id="{D43A2DBD-8F3E-4F13-A59F-8F4F1BC8F948}"/>
              </a:ext>
            </a:extLst>
          </p:cNvPr>
          <p:cNvPicPr>
            <a:picLocks noChangeAspect="1"/>
          </p:cNvPicPr>
          <p:nvPr/>
        </p:nvPicPr>
        <p:blipFill>
          <a:blip r:embed="rId3"/>
          <a:stretch>
            <a:fillRect/>
          </a:stretch>
        </p:blipFill>
        <p:spPr>
          <a:xfrm>
            <a:off x="5809482" y="4663691"/>
            <a:ext cx="4311872" cy="679485"/>
          </a:xfrm>
          <a:prstGeom prst="rect">
            <a:avLst/>
          </a:prstGeom>
          <a:ln w="38100">
            <a:solidFill>
              <a:schemeClr val="accent1"/>
            </a:solidFill>
          </a:ln>
        </p:spPr>
      </p:pic>
      <p:sp>
        <p:nvSpPr>
          <p:cNvPr id="18" name="Oval 17">
            <a:extLst>
              <a:ext uri="{FF2B5EF4-FFF2-40B4-BE49-F238E27FC236}">
                <a16:creationId xmlns:a16="http://schemas.microsoft.com/office/drawing/2014/main" id="{72AD4EA6-C5F0-405B-9B08-BB99E25AE3D8}"/>
              </a:ext>
            </a:extLst>
          </p:cNvPr>
          <p:cNvSpPr/>
          <p:nvPr/>
        </p:nvSpPr>
        <p:spPr>
          <a:xfrm>
            <a:off x="9358604" y="4854885"/>
            <a:ext cx="352205" cy="3568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Rectangle 19">
            <a:extLst>
              <a:ext uri="{FF2B5EF4-FFF2-40B4-BE49-F238E27FC236}">
                <a16:creationId xmlns:a16="http://schemas.microsoft.com/office/drawing/2014/main" id="{9BBF6E9D-96B5-4AFE-98D4-809F28DF52EE}"/>
              </a:ext>
            </a:extLst>
          </p:cNvPr>
          <p:cNvSpPr/>
          <p:nvPr/>
        </p:nvSpPr>
        <p:spPr>
          <a:xfrm>
            <a:off x="7557205" y="4663691"/>
            <a:ext cx="2404187" cy="5818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5" name="Rectangle 24">
            <a:extLst>
              <a:ext uri="{FF2B5EF4-FFF2-40B4-BE49-F238E27FC236}">
                <a16:creationId xmlns:a16="http://schemas.microsoft.com/office/drawing/2014/main" id="{0B07001E-460F-4F10-8076-A43085635327}"/>
              </a:ext>
            </a:extLst>
          </p:cNvPr>
          <p:cNvSpPr/>
          <p:nvPr/>
        </p:nvSpPr>
        <p:spPr>
          <a:xfrm>
            <a:off x="8722648" y="2311129"/>
            <a:ext cx="988161" cy="3228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7" name="Rectangle 26">
            <a:extLst>
              <a:ext uri="{FF2B5EF4-FFF2-40B4-BE49-F238E27FC236}">
                <a16:creationId xmlns:a16="http://schemas.microsoft.com/office/drawing/2014/main" id="{5A8A0C80-ADB7-430A-914B-827857B802FB}"/>
              </a:ext>
            </a:extLst>
          </p:cNvPr>
          <p:cNvSpPr/>
          <p:nvPr/>
        </p:nvSpPr>
        <p:spPr>
          <a:xfrm>
            <a:off x="8738951" y="2900904"/>
            <a:ext cx="988161" cy="3228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56721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5" grpId="0" animBg="1"/>
      <p:bldP spid="2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09672A0-CFEE-41F3-892C-A511350ECAD8}"/>
              </a:ext>
            </a:extLst>
          </p:cNvPr>
          <p:cNvSpPr txBox="1">
            <a:spLocks/>
          </p:cNvSpPr>
          <p:nvPr/>
        </p:nvSpPr>
        <p:spPr>
          <a:xfrm>
            <a:off x="251429" y="233019"/>
            <a:ext cx="9603275" cy="67194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2A5010"/>
                </a:solidFill>
                <a:effectLst/>
                <a:uLnTx/>
                <a:uFillTx/>
                <a:latin typeface="Trebuchet MS" panose="020B0603020202020204"/>
                <a:ea typeface="+mj-ea"/>
                <a:cs typeface="+mj-cs"/>
              </a:rPr>
              <a:t>Creating Sections</a:t>
            </a:r>
          </a:p>
        </p:txBody>
      </p:sp>
      <p:sp>
        <p:nvSpPr>
          <p:cNvPr id="16" name="Content Placeholder 2">
            <a:extLst>
              <a:ext uri="{FF2B5EF4-FFF2-40B4-BE49-F238E27FC236}">
                <a16:creationId xmlns:a16="http://schemas.microsoft.com/office/drawing/2014/main" id="{AE1E918D-69EC-45E5-9743-223DA73B3D64}"/>
              </a:ext>
            </a:extLst>
          </p:cNvPr>
          <p:cNvSpPr txBox="1">
            <a:spLocks/>
          </p:cNvSpPr>
          <p:nvPr/>
        </p:nvSpPr>
        <p:spPr>
          <a:xfrm>
            <a:off x="279167" y="1061202"/>
            <a:ext cx="11633665" cy="381704"/>
          </a:xfrm>
          <a:prstGeom prst="rect">
            <a:avLst/>
          </a:prstGeom>
          <a:solidFill>
            <a:schemeClr val="accent1">
              <a:lumMod val="20000"/>
              <a:lumOff val="80000"/>
            </a:schemeClr>
          </a:solidFill>
          <a:ln w="38100">
            <a:solidFill>
              <a:schemeClr val="accent2"/>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rPr>
              <a:t>Add New Sections and/or Edit Existing Sections</a:t>
            </a:r>
          </a:p>
          <a:p>
            <a:pPr marL="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8" name="Content Placeholder 2">
            <a:extLst>
              <a:ext uri="{FF2B5EF4-FFF2-40B4-BE49-F238E27FC236}">
                <a16:creationId xmlns:a16="http://schemas.microsoft.com/office/drawing/2014/main" id="{5D6CAC9F-0844-42DA-A053-2323DB988581}"/>
              </a:ext>
            </a:extLst>
          </p:cNvPr>
          <p:cNvSpPr txBox="1">
            <a:spLocks/>
          </p:cNvSpPr>
          <p:nvPr/>
        </p:nvSpPr>
        <p:spPr>
          <a:xfrm>
            <a:off x="391698" y="1922106"/>
            <a:ext cx="8808286" cy="370425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just"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r>
              <a:rPr kumimoji="0" lang="en-US" sz="1600" b="0" i="0" u="none" strike="noStrike" kern="1200" cap="none" spc="0" normalizeH="0" baseline="0" noProof="0" dirty="0">
                <a:ln>
                  <a:noFill/>
                </a:ln>
                <a:solidFill>
                  <a:srgbClr val="333333"/>
                </a:solidFill>
                <a:effectLst/>
                <a:uLnTx/>
                <a:uFillTx/>
                <a:latin typeface="Trebuchet MS" panose="020B0603020202020204"/>
                <a:ea typeface="+mn-ea"/>
                <a:cs typeface="+mn-cs"/>
              </a:rPr>
              <a:t>Dependent Sections:</a:t>
            </a:r>
          </a:p>
          <a:p>
            <a:pPr marL="342900" marR="0" lvl="0" indent="-342900" algn="just" defTabSz="457200" rtl="0" eaLnBrk="1" fontAlgn="auto" latinLnBrk="0" hangingPunct="1">
              <a:lnSpc>
                <a:spcPct val="100000"/>
              </a:lnSpc>
              <a:spcBef>
                <a:spcPts val="1000"/>
              </a:spcBef>
              <a:spcAft>
                <a:spcPts val="0"/>
              </a:spcAft>
              <a:buClr>
                <a:srgbClr val="2A5010"/>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srgbClr val="333333"/>
                </a:solidFill>
                <a:effectLst/>
                <a:uLnTx/>
                <a:uFillTx/>
                <a:latin typeface="Trebuchet MS" panose="020B0603020202020204"/>
                <a:ea typeface="+mn-ea"/>
                <a:cs typeface="+mn-cs"/>
              </a:rPr>
              <a:t>Dependent Sections are not teacher specific, but rather section-specific. Often used for elementary grade levels, dependent sections indicate that if a student is enrolled in one section, he or she will automatically be enrolled in each associated dependent section.  Using this feature correctly can save time when enrolling students in sections.</a:t>
            </a:r>
          </a:p>
          <a:p>
            <a:pPr marL="342900" marR="0" lvl="0" indent="-342900" algn="just" defTabSz="457200" rtl="0" eaLnBrk="1" fontAlgn="auto" latinLnBrk="0" hangingPunct="1">
              <a:lnSpc>
                <a:spcPct val="100000"/>
              </a:lnSpc>
              <a:spcBef>
                <a:spcPts val="1000"/>
              </a:spcBef>
              <a:spcAft>
                <a:spcPts val="0"/>
              </a:spcAft>
              <a:buClr>
                <a:srgbClr val="2A5010"/>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srgbClr val="333333"/>
                </a:solidFill>
                <a:effectLst/>
                <a:uLnTx/>
                <a:uFillTx/>
                <a:latin typeface="Trebuchet MS" panose="020B0603020202020204"/>
                <a:ea typeface="+mn-ea"/>
                <a:cs typeface="+mn-cs"/>
              </a:rPr>
              <a:t>EXAMPLE:  The dependent sections of ELA, Math, Science, Social Studies, Art, Music, PE, Library, and Spanish for Mr. Brown’s class are entered in the Homeroom section for Mr. Brown.  When a student is enrolled in Mr. Brown’s Homeroom section, the student is automatically enrolled in each associated dependent section. </a:t>
            </a:r>
          </a:p>
          <a:p>
            <a:pPr marL="342900" marR="0" lvl="0" indent="-342900" algn="just" defTabSz="457200" rtl="0" eaLnBrk="1" fontAlgn="auto" latinLnBrk="0" hangingPunct="1">
              <a:lnSpc>
                <a:spcPct val="100000"/>
              </a:lnSpc>
              <a:spcBef>
                <a:spcPts val="1000"/>
              </a:spcBef>
              <a:spcAft>
                <a:spcPts val="0"/>
              </a:spcAft>
              <a:buClr>
                <a:srgbClr val="2A5010"/>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srgbClr val="333333"/>
                </a:solidFill>
                <a:effectLst/>
                <a:uLnTx/>
                <a:uFillTx/>
                <a:latin typeface="Trebuchet MS" panose="020B0603020202020204"/>
                <a:ea typeface="+mn-ea"/>
                <a:cs typeface="+mn-cs"/>
              </a:rPr>
              <a:t>Dependent Sections only work when the sections have already been created.  In other words, if course.section,course.section, etc. is typed in the Dependent Sections field and the sections are not created, no automatic enrollment will take place.</a:t>
            </a:r>
          </a:p>
          <a:p>
            <a:pPr marL="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endParaRPr kumimoji="0" lang="en-US" sz="16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400050" marR="0" lvl="0" indent="-342900" algn="just" defTabSz="457200" rtl="0" eaLnBrk="1" fontAlgn="auto" latinLnBrk="0" hangingPunct="1">
              <a:lnSpc>
                <a:spcPct val="100000"/>
              </a:lnSpc>
              <a:spcBef>
                <a:spcPts val="1000"/>
              </a:spcBef>
              <a:spcAft>
                <a:spcPts val="0"/>
              </a:spcAft>
              <a:buClr>
                <a:srgbClr val="2A5010"/>
              </a:buClr>
              <a:buSzPct val="80000"/>
              <a:buFont typeface="+mj-lt"/>
              <a:buAutoNum type="arabicPeriod" startAt="11"/>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5715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800100" marR="0" lvl="1" indent="-342900" algn="l" defTabSz="457200" rtl="0" eaLnBrk="1" fontAlgn="auto" latinLnBrk="0" hangingPunct="1">
              <a:lnSpc>
                <a:spcPct val="100000"/>
              </a:lnSpc>
              <a:spcBef>
                <a:spcPts val="1000"/>
              </a:spcBef>
              <a:spcAft>
                <a:spcPts val="0"/>
              </a:spcAft>
              <a:buClr>
                <a:srgbClr val="2A5010"/>
              </a:buClr>
              <a:buSzPct val="80000"/>
              <a:buFont typeface="+mj-lt"/>
              <a:buAutoNum type="arabicPeriod"/>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09729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6E60D7B-6CB0-4E46-93DD-273AF3087068}"/>
              </a:ext>
            </a:extLst>
          </p:cNvPr>
          <p:cNvPicPr>
            <a:picLocks noChangeAspect="1"/>
          </p:cNvPicPr>
          <p:nvPr/>
        </p:nvPicPr>
        <p:blipFill rotWithShape="1">
          <a:blip r:embed="rId2"/>
          <a:srcRect b="62072"/>
          <a:stretch/>
        </p:blipFill>
        <p:spPr>
          <a:xfrm>
            <a:off x="7097085" y="1916881"/>
            <a:ext cx="4933194" cy="1265881"/>
          </a:xfrm>
          <a:prstGeom prst="rect">
            <a:avLst/>
          </a:prstGeom>
          <a:ln w="38100">
            <a:solidFill>
              <a:schemeClr val="accent1"/>
            </a:solidFill>
          </a:ln>
        </p:spPr>
      </p:pic>
      <p:sp>
        <p:nvSpPr>
          <p:cNvPr id="3" name="Content Placeholder 2">
            <a:extLst>
              <a:ext uri="{FF2B5EF4-FFF2-40B4-BE49-F238E27FC236}">
                <a16:creationId xmlns:a16="http://schemas.microsoft.com/office/drawing/2014/main" id="{C5F27B57-A834-4123-A0C3-47E26FF2BE2C}"/>
              </a:ext>
            </a:extLst>
          </p:cNvPr>
          <p:cNvSpPr>
            <a:spLocks noGrp="1"/>
          </p:cNvSpPr>
          <p:nvPr>
            <p:ph idx="1"/>
          </p:nvPr>
        </p:nvSpPr>
        <p:spPr>
          <a:xfrm>
            <a:off x="706006" y="1903088"/>
            <a:ext cx="6030353" cy="4782937"/>
          </a:xfrm>
        </p:spPr>
        <p:txBody>
          <a:bodyPr>
            <a:noAutofit/>
          </a:bodyPr>
          <a:lstStyle/>
          <a:p>
            <a:pPr algn="just">
              <a:buFont typeface="+mj-lt"/>
              <a:buAutoNum type="arabicPeriod" startAt="14"/>
            </a:pPr>
            <a:r>
              <a:rPr lang="en-US" sz="1600" dirty="0">
                <a:solidFill>
                  <a:schemeClr val="tx1"/>
                </a:solidFill>
                <a:ea typeface="Open Sans" panose="020B0606030504020204" pitchFamily="34" charset="0"/>
                <a:cs typeface="Open Sans" panose="020B0606030504020204" pitchFamily="34" charset="0"/>
              </a:rPr>
              <a:t>The default and only value for </a:t>
            </a:r>
            <a:r>
              <a:rPr lang="en-US" sz="1600" b="1" dirty="0">
                <a:solidFill>
                  <a:srgbClr val="0070C0"/>
                </a:solidFill>
                <a:ea typeface="Open Sans" panose="020B0606030504020204" pitchFamily="34" charset="0"/>
                <a:cs typeface="Open Sans" panose="020B0606030504020204" pitchFamily="34" charset="0"/>
              </a:rPr>
              <a:t>Record Attendance Using Attendance Mode </a:t>
            </a:r>
            <a:r>
              <a:rPr lang="en-US" sz="1600" dirty="0">
                <a:solidFill>
                  <a:schemeClr val="tx1"/>
                </a:solidFill>
                <a:ea typeface="Open Sans" panose="020B0606030504020204" pitchFamily="34" charset="0"/>
                <a:cs typeface="Open Sans" panose="020B0606030504020204" pitchFamily="34" charset="0"/>
              </a:rPr>
              <a:t>is </a:t>
            </a:r>
            <a:r>
              <a:rPr lang="en-US" sz="1600" b="1" dirty="0">
                <a:solidFill>
                  <a:srgbClr val="0070C0"/>
                </a:solidFill>
                <a:ea typeface="Open Sans" panose="020B0606030504020204" pitchFamily="34" charset="0"/>
                <a:cs typeface="Open Sans" panose="020B0606030504020204" pitchFamily="34" charset="0"/>
              </a:rPr>
              <a:t>Meeting</a:t>
            </a:r>
            <a:r>
              <a:rPr lang="en-US" sz="1600" dirty="0">
                <a:solidFill>
                  <a:schemeClr val="tx1"/>
                </a:solidFill>
                <a:ea typeface="Open Sans" panose="020B0606030504020204" pitchFamily="34" charset="0"/>
                <a:cs typeface="Open Sans" panose="020B0606030504020204" pitchFamily="34" charset="0"/>
              </a:rPr>
              <a:t>.</a:t>
            </a:r>
          </a:p>
          <a:p>
            <a:pPr algn="just">
              <a:buFont typeface="+mj-lt"/>
              <a:buAutoNum type="arabicPeriod" startAt="14"/>
            </a:pPr>
            <a:r>
              <a:rPr lang="en-US" sz="1600" i="0" dirty="0">
                <a:solidFill>
                  <a:schemeClr val="tx1"/>
                </a:solidFill>
                <a:effectLst/>
                <a:ea typeface="Open Sans" panose="020B0606030504020204" pitchFamily="34" charset="0"/>
                <a:cs typeface="Open Sans" panose="020B0606030504020204" pitchFamily="34" charset="0"/>
              </a:rPr>
              <a:t>For</a:t>
            </a:r>
            <a:r>
              <a:rPr lang="en-US" sz="1600" b="1" i="0" dirty="0">
                <a:solidFill>
                  <a:srgbClr val="0070C0"/>
                </a:solidFill>
                <a:effectLst/>
                <a:ea typeface="Open Sans" panose="020B0606030504020204" pitchFamily="34" charset="0"/>
                <a:cs typeface="Open Sans" panose="020B0606030504020204" pitchFamily="34" charset="0"/>
              </a:rPr>
              <a:t> Record Attendance (only applicable if Record Attendance Using Attendance Mode includes Meeting)</a:t>
            </a:r>
            <a:r>
              <a:rPr lang="en-US" sz="1600" i="0" dirty="0">
                <a:solidFill>
                  <a:schemeClr val="tx1"/>
                </a:solidFill>
                <a:effectLst/>
                <a:ea typeface="Open Sans" panose="020B0606030504020204" pitchFamily="34" charset="0"/>
                <a:cs typeface="Open Sans" panose="020B0606030504020204" pitchFamily="34" charset="0"/>
              </a:rPr>
              <a:t>,</a:t>
            </a:r>
            <a:r>
              <a:rPr lang="en-US" sz="1600" b="1" i="0" dirty="0">
                <a:solidFill>
                  <a:srgbClr val="0070C0"/>
                </a:solidFill>
                <a:effectLst/>
                <a:ea typeface="Open Sans" panose="020B0606030504020204" pitchFamily="34" charset="0"/>
                <a:cs typeface="Open Sans" panose="020B0606030504020204" pitchFamily="34" charset="0"/>
              </a:rPr>
              <a:t> </a:t>
            </a:r>
            <a:r>
              <a:rPr lang="en-US" sz="1600" i="0" dirty="0">
                <a:solidFill>
                  <a:schemeClr val="tx1"/>
                </a:solidFill>
                <a:effectLst/>
                <a:ea typeface="Open Sans" panose="020B0606030504020204" pitchFamily="34" charset="0"/>
                <a:cs typeface="Open Sans" panose="020B0606030504020204" pitchFamily="34" charset="0"/>
              </a:rPr>
              <a:t>the recommend selection is </a:t>
            </a:r>
            <a:r>
              <a:rPr lang="en-US" sz="1600" b="1" i="0" dirty="0">
                <a:solidFill>
                  <a:srgbClr val="0070C0"/>
                </a:solidFill>
                <a:effectLst/>
                <a:ea typeface="Open Sans" panose="020B0606030504020204" pitchFamily="34" charset="0"/>
                <a:cs typeface="Open Sans" panose="020B0606030504020204" pitchFamily="34" charset="0"/>
              </a:rPr>
              <a:t>Once for All Meetings</a:t>
            </a:r>
            <a:r>
              <a:rPr lang="en-US" sz="1600" i="0" dirty="0">
                <a:solidFill>
                  <a:schemeClr val="tx1"/>
                </a:solidFill>
                <a:effectLst/>
                <a:ea typeface="Open Sans" panose="020B0606030504020204" pitchFamily="34" charset="0"/>
                <a:cs typeface="Open Sans" panose="020B0606030504020204" pitchFamily="34" charset="0"/>
              </a:rPr>
              <a:t>.</a:t>
            </a:r>
          </a:p>
          <a:p>
            <a:pPr marL="0" indent="0" algn="just">
              <a:buNone/>
            </a:pPr>
            <a:r>
              <a:rPr lang="en-US" sz="1600" dirty="0">
                <a:solidFill>
                  <a:schemeClr val="tx1"/>
                </a:solidFill>
                <a:ea typeface="Open Sans" panose="020B0606030504020204" pitchFamily="34" charset="0"/>
                <a:cs typeface="Open Sans" panose="020B0606030504020204" pitchFamily="34" charset="0"/>
              </a:rPr>
              <a:t>NOTE:  When a section expression includes more than one period per cycle day, an attendance code is entered once for all periods or entered for each period separately.</a:t>
            </a:r>
          </a:p>
          <a:p>
            <a:pPr algn="just">
              <a:buFont typeface="Wingdings" panose="05000000000000000000" pitchFamily="2" charset="2"/>
              <a:buChar char="§"/>
            </a:pPr>
            <a:r>
              <a:rPr lang="en-US" sz="1600" dirty="0">
                <a:solidFill>
                  <a:schemeClr val="tx1"/>
                </a:solidFill>
                <a:ea typeface="Open Sans" panose="020B0606030504020204" pitchFamily="34" charset="0"/>
                <a:cs typeface="Open Sans" panose="020B0606030504020204" pitchFamily="34" charset="0"/>
              </a:rPr>
              <a:t>Selecting </a:t>
            </a:r>
            <a:r>
              <a:rPr lang="en-US" sz="1600" b="1" dirty="0">
                <a:solidFill>
                  <a:srgbClr val="0070C0"/>
                </a:solidFill>
                <a:ea typeface="Open Sans" panose="020B0606030504020204" pitchFamily="34" charset="0"/>
                <a:cs typeface="Open Sans" panose="020B0606030504020204" pitchFamily="34" charset="0"/>
              </a:rPr>
              <a:t>Once for All Meetings </a:t>
            </a:r>
            <a:r>
              <a:rPr lang="en-US" sz="1600" dirty="0">
                <a:solidFill>
                  <a:schemeClr val="tx1"/>
                </a:solidFill>
                <a:ea typeface="Open Sans" panose="020B0606030504020204" pitchFamily="34" charset="0"/>
                <a:cs typeface="Open Sans" panose="020B0606030504020204" pitchFamily="34" charset="0"/>
              </a:rPr>
              <a:t>means the attendance code entered for one period in the expression will automatically </a:t>
            </a:r>
            <a:r>
              <a:rPr lang="en-US" sz="1600" u="sng" dirty="0">
                <a:solidFill>
                  <a:schemeClr val="tx1"/>
                </a:solidFill>
                <a:ea typeface="Open Sans" panose="020B0606030504020204" pitchFamily="34" charset="0"/>
                <a:cs typeface="Open Sans" panose="020B0606030504020204" pitchFamily="34" charset="0"/>
              </a:rPr>
              <a:t>replicate</a:t>
            </a:r>
            <a:r>
              <a:rPr lang="en-US" sz="1600" dirty="0">
                <a:solidFill>
                  <a:schemeClr val="tx1"/>
                </a:solidFill>
                <a:ea typeface="Open Sans" panose="020B0606030504020204" pitchFamily="34" charset="0"/>
                <a:cs typeface="Open Sans" panose="020B0606030504020204" pitchFamily="34" charset="0"/>
              </a:rPr>
              <a:t> for each additional period in the expression. With this option, the attendance codes for each period in the expression will match. </a:t>
            </a:r>
          </a:p>
          <a:p>
            <a:pPr algn="just">
              <a:buFont typeface="Wingdings" panose="05000000000000000000" pitchFamily="2" charset="2"/>
              <a:buChar char="§"/>
            </a:pPr>
            <a:r>
              <a:rPr lang="en-US" sz="1600" dirty="0">
                <a:solidFill>
                  <a:schemeClr val="tx1"/>
                </a:solidFill>
                <a:ea typeface="Open Sans" panose="020B0606030504020204" pitchFamily="34" charset="0"/>
                <a:cs typeface="Open Sans" panose="020B0606030504020204" pitchFamily="34" charset="0"/>
              </a:rPr>
              <a:t>Selecting </a:t>
            </a:r>
            <a:r>
              <a:rPr lang="en-US" sz="1600" b="1" dirty="0">
                <a:solidFill>
                  <a:srgbClr val="0070C0"/>
                </a:solidFill>
                <a:ea typeface="Open Sans" panose="020B0606030504020204" pitchFamily="34" charset="0"/>
                <a:cs typeface="Open Sans" panose="020B0606030504020204" pitchFamily="34" charset="0"/>
              </a:rPr>
              <a:t>Each Meeting Separately </a:t>
            </a:r>
            <a:r>
              <a:rPr lang="en-US" sz="1600" dirty="0">
                <a:solidFill>
                  <a:schemeClr val="tx1"/>
                </a:solidFill>
                <a:ea typeface="Open Sans" panose="020B0606030504020204" pitchFamily="34" charset="0"/>
                <a:cs typeface="Open Sans" panose="020B0606030504020204" pitchFamily="34" charset="0"/>
              </a:rPr>
              <a:t>means an attendance code is entered separately for each meeting included in the expression.  With this option, the attendance codes can be different for each period in the expression.</a:t>
            </a:r>
            <a:endParaRPr lang="en-US" sz="1600" i="1" dirty="0">
              <a:solidFill>
                <a:srgbClr val="333333"/>
              </a:solidFill>
              <a:latin typeface="Open Sans" panose="020B0606030504020204" pitchFamily="34" charset="0"/>
            </a:endParaRPr>
          </a:p>
          <a:p>
            <a:pPr marL="400050" algn="just">
              <a:buFont typeface="+mj-lt"/>
              <a:buAutoNum type="arabicPeriod" startAt="11"/>
            </a:pPr>
            <a:endParaRPr lang="en-US" sz="1600" dirty="0"/>
          </a:p>
          <a:p>
            <a:pPr marL="57150" indent="0">
              <a:buNone/>
            </a:pPr>
            <a:endParaRPr lang="en-US" sz="1600" dirty="0"/>
          </a:p>
          <a:p>
            <a:pPr marL="800100" lvl="1" indent="-342900">
              <a:buFont typeface="+mj-lt"/>
              <a:buAutoNum type="arabicPeriod"/>
            </a:pPr>
            <a:endParaRPr lang="en-US" sz="2400" dirty="0"/>
          </a:p>
        </p:txBody>
      </p:sp>
      <p:sp>
        <p:nvSpPr>
          <p:cNvPr id="12" name="Title 1">
            <a:extLst>
              <a:ext uri="{FF2B5EF4-FFF2-40B4-BE49-F238E27FC236}">
                <a16:creationId xmlns:a16="http://schemas.microsoft.com/office/drawing/2014/main" id="{A09672A0-CFEE-41F3-892C-A511350ECAD8}"/>
              </a:ext>
            </a:extLst>
          </p:cNvPr>
          <p:cNvSpPr txBox="1">
            <a:spLocks/>
          </p:cNvSpPr>
          <p:nvPr/>
        </p:nvSpPr>
        <p:spPr>
          <a:xfrm>
            <a:off x="251429" y="233019"/>
            <a:ext cx="9603275" cy="67194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2A5010"/>
                </a:solidFill>
                <a:effectLst/>
                <a:uLnTx/>
                <a:uFillTx/>
                <a:latin typeface="Trebuchet MS" panose="020B0603020202020204"/>
                <a:ea typeface="+mj-ea"/>
                <a:cs typeface="+mj-cs"/>
              </a:rPr>
              <a:t>Creating Sections</a:t>
            </a:r>
          </a:p>
        </p:txBody>
      </p:sp>
      <p:sp>
        <p:nvSpPr>
          <p:cNvPr id="16" name="Content Placeholder 2">
            <a:extLst>
              <a:ext uri="{FF2B5EF4-FFF2-40B4-BE49-F238E27FC236}">
                <a16:creationId xmlns:a16="http://schemas.microsoft.com/office/drawing/2014/main" id="{AE1E918D-69EC-45E5-9743-223DA73B3D64}"/>
              </a:ext>
            </a:extLst>
          </p:cNvPr>
          <p:cNvSpPr txBox="1">
            <a:spLocks/>
          </p:cNvSpPr>
          <p:nvPr/>
        </p:nvSpPr>
        <p:spPr>
          <a:xfrm>
            <a:off x="279167" y="1061202"/>
            <a:ext cx="11633665" cy="381704"/>
          </a:xfrm>
          <a:prstGeom prst="rect">
            <a:avLst/>
          </a:prstGeom>
          <a:solidFill>
            <a:schemeClr val="accent1">
              <a:lumMod val="20000"/>
              <a:lumOff val="80000"/>
            </a:schemeClr>
          </a:solidFill>
          <a:ln w="38100">
            <a:solidFill>
              <a:schemeClr val="accent2"/>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rPr>
              <a:t>Add New Sections and/or Edit Existing Sections</a:t>
            </a:r>
          </a:p>
          <a:p>
            <a:pPr marL="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Picture 3">
            <a:extLst>
              <a:ext uri="{FF2B5EF4-FFF2-40B4-BE49-F238E27FC236}">
                <a16:creationId xmlns:a16="http://schemas.microsoft.com/office/drawing/2014/main" id="{252DADDF-B02B-4A82-B760-652519B0A0E4}"/>
              </a:ext>
            </a:extLst>
          </p:cNvPr>
          <p:cNvPicPr>
            <a:picLocks noChangeAspect="1"/>
          </p:cNvPicPr>
          <p:nvPr/>
        </p:nvPicPr>
        <p:blipFill>
          <a:blip r:embed="rId3"/>
          <a:stretch>
            <a:fillRect/>
          </a:stretch>
        </p:blipFill>
        <p:spPr>
          <a:xfrm>
            <a:off x="7296616" y="3656738"/>
            <a:ext cx="4534133" cy="2140060"/>
          </a:xfrm>
          <a:prstGeom prst="rect">
            <a:avLst/>
          </a:prstGeom>
          <a:ln w="38100">
            <a:solidFill>
              <a:schemeClr val="accent1"/>
            </a:solidFill>
          </a:ln>
        </p:spPr>
      </p:pic>
      <p:sp>
        <p:nvSpPr>
          <p:cNvPr id="8" name="Rectangle 7">
            <a:extLst>
              <a:ext uri="{FF2B5EF4-FFF2-40B4-BE49-F238E27FC236}">
                <a16:creationId xmlns:a16="http://schemas.microsoft.com/office/drawing/2014/main" id="{EEDE4DAF-1173-4BBD-9BD4-85BEB6BC9726}"/>
              </a:ext>
            </a:extLst>
          </p:cNvPr>
          <p:cNvSpPr/>
          <p:nvPr/>
        </p:nvSpPr>
        <p:spPr>
          <a:xfrm>
            <a:off x="8430937" y="1963881"/>
            <a:ext cx="662730" cy="3228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9" name="Rectangle 8">
            <a:extLst>
              <a:ext uri="{FF2B5EF4-FFF2-40B4-BE49-F238E27FC236}">
                <a16:creationId xmlns:a16="http://schemas.microsoft.com/office/drawing/2014/main" id="{31946376-9F8D-4262-8EFF-9D8FC4C1FAA1}"/>
              </a:ext>
            </a:extLst>
          </p:cNvPr>
          <p:cNvSpPr/>
          <p:nvPr/>
        </p:nvSpPr>
        <p:spPr>
          <a:xfrm>
            <a:off x="8430937" y="2338794"/>
            <a:ext cx="2650920" cy="3228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Rectangle 9">
            <a:extLst>
              <a:ext uri="{FF2B5EF4-FFF2-40B4-BE49-F238E27FC236}">
                <a16:creationId xmlns:a16="http://schemas.microsoft.com/office/drawing/2014/main" id="{E8982ADB-04BD-4C6C-9B02-0A05A96A846F}"/>
              </a:ext>
            </a:extLst>
          </p:cNvPr>
          <p:cNvSpPr/>
          <p:nvPr/>
        </p:nvSpPr>
        <p:spPr>
          <a:xfrm>
            <a:off x="8430937" y="2343117"/>
            <a:ext cx="1216402" cy="3228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 name="Rectangle 10">
            <a:extLst>
              <a:ext uri="{FF2B5EF4-FFF2-40B4-BE49-F238E27FC236}">
                <a16:creationId xmlns:a16="http://schemas.microsoft.com/office/drawing/2014/main" id="{F7CCA52A-E4E8-46C9-84AC-4C1CDF30BAF4}"/>
              </a:ext>
            </a:extLst>
          </p:cNvPr>
          <p:cNvSpPr/>
          <p:nvPr/>
        </p:nvSpPr>
        <p:spPr>
          <a:xfrm>
            <a:off x="9655728" y="2337927"/>
            <a:ext cx="1426129" cy="3228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Rectangle 12">
            <a:extLst>
              <a:ext uri="{FF2B5EF4-FFF2-40B4-BE49-F238E27FC236}">
                <a16:creationId xmlns:a16="http://schemas.microsoft.com/office/drawing/2014/main" id="{99C2F673-7E80-4F95-AD05-2ACF7606BFD4}"/>
              </a:ext>
            </a:extLst>
          </p:cNvPr>
          <p:cNvSpPr/>
          <p:nvPr/>
        </p:nvSpPr>
        <p:spPr>
          <a:xfrm>
            <a:off x="7450822" y="3971705"/>
            <a:ext cx="1726734" cy="4576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Rectangle 13">
            <a:extLst>
              <a:ext uri="{FF2B5EF4-FFF2-40B4-BE49-F238E27FC236}">
                <a16:creationId xmlns:a16="http://schemas.microsoft.com/office/drawing/2014/main" id="{30EB50DB-D9A7-470A-A98B-0DDAAE164E45}"/>
              </a:ext>
            </a:extLst>
          </p:cNvPr>
          <p:cNvSpPr/>
          <p:nvPr/>
        </p:nvSpPr>
        <p:spPr>
          <a:xfrm>
            <a:off x="7450822" y="4404219"/>
            <a:ext cx="1726734" cy="4269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14">
            <a:extLst>
              <a:ext uri="{FF2B5EF4-FFF2-40B4-BE49-F238E27FC236}">
                <a16:creationId xmlns:a16="http://schemas.microsoft.com/office/drawing/2014/main" id="{D6D43AC4-16DE-4154-B28A-5C0A6C0FA196}"/>
              </a:ext>
            </a:extLst>
          </p:cNvPr>
          <p:cNvSpPr/>
          <p:nvPr/>
        </p:nvSpPr>
        <p:spPr>
          <a:xfrm>
            <a:off x="7455018" y="4789250"/>
            <a:ext cx="1726734" cy="4269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Rectangle 17">
            <a:extLst>
              <a:ext uri="{FF2B5EF4-FFF2-40B4-BE49-F238E27FC236}">
                <a16:creationId xmlns:a16="http://schemas.microsoft.com/office/drawing/2014/main" id="{C5DD9333-47B9-4E21-9133-257907B8839D}"/>
              </a:ext>
            </a:extLst>
          </p:cNvPr>
          <p:cNvSpPr/>
          <p:nvPr/>
        </p:nvSpPr>
        <p:spPr>
          <a:xfrm>
            <a:off x="7459214" y="5191059"/>
            <a:ext cx="1726734" cy="4269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02786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wipe(up)">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34" presetID="22" presetClass="entr" presetSubtype="8"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4" grpId="0" animBg="1"/>
      <p:bldP spid="15" grpId="0" animBg="1"/>
      <p:bldP spid="1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F27B57-A834-4123-A0C3-47E26FF2BE2C}"/>
              </a:ext>
            </a:extLst>
          </p:cNvPr>
          <p:cNvSpPr>
            <a:spLocks noGrp="1"/>
          </p:cNvSpPr>
          <p:nvPr>
            <p:ph idx="1"/>
          </p:nvPr>
        </p:nvSpPr>
        <p:spPr>
          <a:xfrm>
            <a:off x="706007" y="1903089"/>
            <a:ext cx="4591208" cy="4423066"/>
          </a:xfrm>
        </p:spPr>
        <p:txBody>
          <a:bodyPr>
            <a:noAutofit/>
          </a:bodyPr>
          <a:lstStyle/>
          <a:p>
            <a:pPr algn="just">
              <a:buFont typeface="+mj-lt"/>
              <a:buAutoNum type="arabicPeriod" startAt="16"/>
            </a:pPr>
            <a:r>
              <a:rPr lang="en-US" sz="1600" i="0" dirty="0">
                <a:solidFill>
                  <a:schemeClr val="tx1"/>
                </a:solidFill>
                <a:effectLst/>
                <a:ea typeface="Open Sans" panose="020B0606030504020204" pitchFamily="34" charset="0"/>
                <a:cs typeface="Open Sans" panose="020B0606030504020204" pitchFamily="34" charset="0"/>
              </a:rPr>
              <a:t>The </a:t>
            </a:r>
            <a:r>
              <a:rPr lang="en-US" sz="1600" b="1" i="0" dirty="0">
                <a:solidFill>
                  <a:srgbClr val="0070C0"/>
                </a:solidFill>
                <a:effectLst/>
                <a:ea typeface="Open Sans" panose="020B0606030504020204" pitchFamily="34" charset="0"/>
                <a:cs typeface="Open Sans" panose="020B0606030504020204" pitchFamily="34" charset="0"/>
              </a:rPr>
              <a:t>Exclude From Attendance </a:t>
            </a:r>
            <a:r>
              <a:rPr lang="en-US" sz="1600" i="0" dirty="0">
                <a:solidFill>
                  <a:schemeClr val="tx1"/>
                </a:solidFill>
                <a:effectLst/>
                <a:ea typeface="Open Sans" panose="020B0606030504020204" pitchFamily="34" charset="0"/>
                <a:cs typeface="Open Sans" panose="020B0606030504020204" pitchFamily="34" charset="0"/>
              </a:rPr>
              <a:t>field is optional. ONLY check the checkbox to exclude the section from counting towards ADM/ADA for students.  </a:t>
            </a:r>
          </a:p>
          <a:p>
            <a:pPr marL="0" indent="0" algn="just">
              <a:buNone/>
            </a:pPr>
            <a:r>
              <a:rPr lang="en-US" sz="1600" dirty="0">
                <a:solidFill>
                  <a:schemeClr val="tx1"/>
                </a:solidFill>
                <a:ea typeface="Open Sans" panose="020B0606030504020204" pitchFamily="34" charset="0"/>
                <a:cs typeface="Open Sans" panose="020B0606030504020204" pitchFamily="34" charset="0"/>
              </a:rPr>
              <a:t>NOTE:  Selecting this option does not prevent attendance from being taken for this section. </a:t>
            </a:r>
          </a:p>
          <a:p>
            <a:pPr algn="just">
              <a:buFont typeface="+mj-lt"/>
              <a:buAutoNum type="arabicPeriod" startAt="17"/>
            </a:pPr>
            <a:r>
              <a:rPr lang="en-US" sz="1600" i="0" dirty="0">
                <a:solidFill>
                  <a:schemeClr val="tx1"/>
                </a:solidFill>
                <a:effectLst/>
                <a:ea typeface="Open Sans" panose="020B0606030504020204" pitchFamily="34" charset="0"/>
                <a:cs typeface="Open Sans" panose="020B0606030504020204" pitchFamily="34" charset="0"/>
              </a:rPr>
              <a:t>The </a:t>
            </a:r>
            <a:r>
              <a:rPr lang="en-US" sz="1600" b="1" i="0" dirty="0">
                <a:solidFill>
                  <a:srgbClr val="0070C0"/>
                </a:solidFill>
                <a:effectLst/>
                <a:ea typeface="Open Sans" panose="020B0606030504020204" pitchFamily="34" charset="0"/>
                <a:cs typeface="Open Sans" panose="020B0606030504020204" pitchFamily="34" charset="0"/>
              </a:rPr>
              <a:t>Exclude From Storing Final Grades </a:t>
            </a:r>
            <a:r>
              <a:rPr lang="en-US" sz="1600" i="0" dirty="0">
                <a:solidFill>
                  <a:schemeClr val="tx1"/>
                </a:solidFill>
                <a:effectLst/>
                <a:ea typeface="Open Sans" panose="020B0606030504020204" pitchFamily="34" charset="0"/>
                <a:cs typeface="Open Sans" panose="020B0606030504020204" pitchFamily="34" charset="0"/>
              </a:rPr>
              <a:t>field is optional. ONLY select the </a:t>
            </a:r>
            <a:r>
              <a:rPr lang="en-US" sz="1600" b="1" i="0" dirty="0">
                <a:solidFill>
                  <a:srgbClr val="0070C0"/>
                </a:solidFill>
                <a:effectLst/>
                <a:ea typeface="Open Sans" panose="020B0606030504020204" pitchFamily="34" charset="0"/>
                <a:cs typeface="Open Sans" panose="020B0606030504020204" pitchFamily="34" charset="0"/>
              </a:rPr>
              <a:t>Exclude</a:t>
            </a:r>
            <a:r>
              <a:rPr lang="en-US" sz="1600" i="0" dirty="0">
                <a:solidFill>
                  <a:schemeClr val="tx1"/>
                </a:solidFill>
                <a:effectLst/>
                <a:ea typeface="Open Sans" panose="020B0606030504020204" pitchFamily="34" charset="0"/>
                <a:cs typeface="Open Sans" panose="020B0606030504020204" pitchFamily="34" charset="0"/>
              </a:rPr>
              <a:t> radio button for </a:t>
            </a:r>
            <a:r>
              <a:rPr lang="en-US" sz="1600" dirty="0">
                <a:solidFill>
                  <a:schemeClr val="tx1"/>
                </a:solidFill>
                <a:ea typeface="Open Sans" panose="020B0606030504020204" pitchFamily="34" charset="0"/>
                <a:cs typeface="Open Sans" panose="020B0606030504020204" pitchFamily="34" charset="0"/>
              </a:rPr>
              <a:t>s</a:t>
            </a:r>
            <a:r>
              <a:rPr lang="en-US" sz="1600" i="0" dirty="0">
                <a:solidFill>
                  <a:schemeClr val="tx1"/>
                </a:solidFill>
                <a:effectLst/>
                <a:ea typeface="Open Sans" panose="020B0606030504020204" pitchFamily="34" charset="0"/>
                <a:cs typeface="Open Sans" panose="020B0606030504020204" pitchFamily="34" charset="0"/>
              </a:rPr>
              <a:t>ections that are not graded so blank records are not stored with final grades. </a:t>
            </a:r>
          </a:p>
          <a:p>
            <a:pPr marL="0" indent="0" algn="just">
              <a:buNone/>
            </a:pPr>
            <a:r>
              <a:rPr lang="en-US" sz="1600" dirty="0">
                <a:solidFill>
                  <a:schemeClr val="tx1"/>
                </a:solidFill>
                <a:ea typeface="Open Sans" panose="020B0606030504020204" pitchFamily="34" charset="0"/>
                <a:cs typeface="Open Sans" panose="020B0606030504020204" pitchFamily="34" charset="0"/>
              </a:rPr>
              <a:t>EXAMPLE: If sections for </a:t>
            </a:r>
            <a:r>
              <a:rPr lang="en-US" sz="1600" i="0" dirty="0">
                <a:solidFill>
                  <a:schemeClr val="tx1"/>
                </a:solidFill>
                <a:effectLst/>
                <a:ea typeface="Open Sans" panose="020B0606030504020204" pitchFamily="34" charset="0"/>
                <a:cs typeface="Open Sans" panose="020B0606030504020204" pitchFamily="34" charset="0"/>
              </a:rPr>
              <a:t>Homeroom, Recess, and Lunch are not excluded from Storing Final Grades, a blank grade with a zero percent will be stored when using the Permanently Store Grades function.</a:t>
            </a:r>
          </a:p>
          <a:p>
            <a:pPr>
              <a:buFont typeface="+mj-lt"/>
              <a:buAutoNum type="arabicPeriod" startAt="22"/>
            </a:pPr>
            <a:endParaRPr lang="en-US" sz="1600" i="1" dirty="0">
              <a:solidFill>
                <a:srgbClr val="333333"/>
              </a:solidFill>
              <a:latin typeface="Open Sans" panose="020B0606030504020204" pitchFamily="34" charset="0"/>
            </a:endParaRPr>
          </a:p>
          <a:p>
            <a:pPr marL="400050" algn="just">
              <a:buFont typeface="+mj-lt"/>
              <a:buAutoNum type="arabicPeriod" startAt="11"/>
            </a:pPr>
            <a:endParaRPr lang="en-US" sz="1600" dirty="0"/>
          </a:p>
          <a:p>
            <a:pPr marL="57150" indent="0">
              <a:buNone/>
            </a:pPr>
            <a:endParaRPr lang="en-US" sz="1600" dirty="0"/>
          </a:p>
          <a:p>
            <a:pPr marL="800100" lvl="1" indent="-342900">
              <a:buFont typeface="+mj-lt"/>
              <a:buAutoNum type="arabicPeriod"/>
            </a:pPr>
            <a:endParaRPr lang="en-US" sz="2400" dirty="0"/>
          </a:p>
        </p:txBody>
      </p:sp>
      <p:sp>
        <p:nvSpPr>
          <p:cNvPr id="12" name="Title 1">
            <a:extLst>
              <a:ext uri="{FF2B5EF4-FFF2-40B4-BE49-F238E27FC236}">
                <a16:creationId xmlns:a16="http://schemas.microsoft.com/office/drawing/2014/main" id="{A09672A0-CFEE-41F3-892C-A511350ECAD8}"/>
              </a:ext>
            </a:extLst>
          </p:cNvPr>
          <p:cNvSpPr txBox="1">
            <a:spLocks/>
          </p:cNvSpPr>
          <p:nvPr/>
        </p:nvSpPr>
        <p:spPr>
          <a:xfrm>
            <a:off x="251429" y="233019"/>
            <a:ext cx="9603275" cy="67194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2A5010"/>
                </a:solidFill>
                <a:effectLst/>
                <a:uLnTx/>
                <a:uFillTx/>
                <a:latin typeface="Trebuchet MS" panose="020B0603020202020204"/>
                <a:ea typeface="+mj-ea"/>
                <a:cs typeface="+mj-cs"/>
              </a:rPr>
              <a:t>Creating Sections</a:t>
            </a:r>
          </a:p>
        </p:txBody>
      </p:sp>
      <p:sp>
        <p:nvSpPr>
          <p:cNvPr id="16" name="Content Placeholder 2">
            <a:extLst>
              <a:ext uri="{FF2B5EF4-FFF2-40B4-BE49-F238E27FC236}">
                <a16:creationId xmlns:a16="http://schemas.microsoft.com/office/drawing/2014/main" id="{AE1E918D-69EC-45E5-9743-223DA73B3D64}"/>
              </a:ext>
            </a:extLst>
          </p:cNvPr>
          <p:cNvSpPr txBox="1">
            <a:spLocks/>
          </p:cNvSpPr>
          <p:nvPr/>
        </p:nvSpPr>
        <p:spPr>
          <a:xfrm>
            <a:off x="279167" y="1061202"/>
            <a:ext cx="11633665" cy="381704"/>
          </a:xfrm>
          <a:prstGeom prst="rect">
            <a:avLst/>
          </a:prstGeom>
          <a:solidFill>
            <a:schemeClr val="accent1">
              <a:lumMod val="20000"/>
              <a:lumOff val="80000"/>
            </a:schemeClr>
          </a:solidFill>
          <a:ln w="38100">
            <a:solidFill>
              <a:schemeClr val="accent2"/>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rPr>
              <a:t>Add New Sections and/or Edit Existing Sections</a:t>
            </a:r>
          </a:p>
          <a:p>
            <a:pPr marL="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Picture 3">
            <a:extLst>
              <a:ext uri="{FF2B5EF4-FFF2-40B4-BE49-F238E27FC236}">
                <a16:creationId xmlns:a16="http://schemas.microsoft.com/office/drawing/2014/main" id="{CFA69916-56F8-47E0-A832-F2097C03B8FB}"/>
              </a:ext>
            </a:extLst>
          </p:cNvPr>
          <p:cNvPicPr>
            <a:picLocks noChangeAspect="1"/>
          </p:cNvPicPr>
          <p:nvPr/>
        </p:nvPicPr>
        <p:blipFill>
          <a:blip r:embed="rId2"/>
          <a:stretch>
            <a:fillRect/>
          </a:stretch>
        </p:blipFill>
        <p:spPr>
          <a:xfrm>
            <a:off x="5407572" y="2597640"/>
            <a:ext cx="5852351" cy="2124522"/>
          </a:xfrm>
          <a:prstGeom prst="rect">
            <a:avLst/>
          </a:prstGeom>
          <a:ln w="38100">
            <a:solidFill>
              <a:schemeClr val="accent2"/>
            </a:solidFill>
          </a:ln>
        </p:spPr>
      </p:pic>
      <p:sp>
        <p:nvSpPr>
          <p:cNvPr id="5" name="Rectangle 4">
            <a:extLst>
              <a:ext uri="{FF2B5EF4-FFF2-40B4-BE49-F238E27FC236}">
                <a16:creationId xmlns:a16="http://schemas.microsoft.com/office/drawing/2014/main" id="{A9B7726D-FEB7-4BB9-93B2-B5CB9B40B631}"/>
              </a:ext>
            </a:extLst>
          </p:cNvPr>
          <p:cNvSpPr/>
          <p:nvPr/>
        </p:nvSpPr>
        <p:spPr>
          <a:xfrm>
            <a:off x="5431221" y="2609193"/>
            <a:ext cx="1931276" cy="9695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 name="Oval 5">
            <a:extLst>
              <a:ext uri="{FF2B5EF4-FFF2-40B4-BE49-F238E27FC236}">
                <a16:creationId xmlns:a16="http://schemas.microsoft.com/office/drawing/2014/main" id="{AA0C6AA4-3158-4212-B131-A2A64D25C68F}"/>
              </a:ext>
            </a:extLst>
          </p:cNvPr>
          <p:cNvSpPr/>
          <p:nvPr/>
        </p:nvSpPr>
        <p:spPr>
          <a:xfrm>
            <a:off x="6960477" y="2620746"/>
            <a:ext cx="291662" cy="2916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Rectangle 9">
            <a:extLst>
              <a:ext uri="{FF2B5EF4-FFF2-40B4-BE49-F238E27FC236}">
                <a16:creationId xmlns:a16="http://schemas.microsoft.com/office/drawing/2014/main" id="{E7B63606-6C12-4D24-82D8-D6ECD326F73E}"/>
              </a:ext>
            </a:extLst>
          </p:cNvPr>
          <p:cNvSpPr/>
          <p:nvPr/>
        </p:nvSpPr>
        <p:spPr>
          <a:xfrm>
            <a:off x="5431221" y="3590325"/>
            <a:ext cx="1529256" cy="11318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14">
            <a:extLst>
              <a:ext uri="{FF2B5EF4-FFF2-40B4-BE49-F238E27FC236}">
                <a16:creationId xmlns:a16="http://schemas.microsoft.com/office/drawing/2014/main" id="{6677A093-06EE-44D7-8A9F-DEA9BA594B2C}"/>
              </a:ext>
            </a:extLst>
          </p:cNvPr>
          <p:cNvSpPr/>
          <p:nvPr/>
        </p:nvSpPr>
        <p:spPr>
          <a:xfrm>
            <a:off x="6984126" y="3627044"/>
            <a:ext cx="2356943" cy="2849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49259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1247D04-891A-487E-A4FB-6D4147BD8DDF}"/>
              </a:ext>
            </a:extLst>
          </p:cNvPr>
          <p:cNvSpPr txBox="1">
            <a:spLocks/>
          </p:cNvSpPr>
          <p:nvPr/>
        </p:nvSpPr>
        <p:spPr>
          <a:xfrm>
            <a:off x="251429" y="233019"/>
            <a:ext cx="9603275" cy="67194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2A5010"/>
                </a:solidFill>
                <a:effectLst/>
                <a:uLnTx/>
                <a:uFillTx/>
                <a:latin typeface="Trebuchet MS" panose="020B0603020202020204"/>
                <a:ea typeface="+mj-ea"/>
                <a:cs typeface="+mj-cs"/>
              </a:rPr>
              <a:t>Creating Sections</a:t>
            </a:r>
          </a:p>
        </p:txBody>
      </p:sp>
      <p:sp>
        <p:nvSpPr>
          <p:cNvPr id="11" name="Content Placeholder 2">
            <a:extLst>
              <a:ext uri="{FF2B5EF4-FFF2-40B4-BE49-F238E27FC236}">
                <a16:creationId xmlns:a16="http://schemas.microsoft.com/office/drawing/2014/main" id="{7F7AE14E-2D01-4A0F-B469-990032445EF7}"/>
              </a:ext>
            </a:extLst>
          </p:cNvPr>
          <p:cNvSpPr txBox="1">
            <a:spLocks/>
          </p:cNvSpPr>
          <p:nvPr/>
        </p:nvSpPr>
        <p:spPr>
          <a:xfrm>
            <a:off x="279167" y="1061202"/>
            <a:ext cx="11633665" cy="381704"/>
          </a:xfrm>
          <a:prstGeom prst="rect">
            <a:avLst/>
          </a:prstGeom>
          <a:solidFill>
            <a:schemeClr val="accent1">
              <a:lumMod val="20000"/>
              <a:lumOff val="80000"/>
            </a:schemeClr>
          </a:solidFill>
          <a:ln w="38100">
            <a:solidFill>
              <a:schemeClr val="accent2"/>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rPr>
              <a:t>Add New Sections and/or Edit Existing Sections</a:t>
            </a:r>
          </a:p>
          <a:p>
            <a:pPr marL="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5" name="Content Placeholder 2">
            <a:extLst>
              <a:ext uri="{FF2B5EF4-FFF2-40B4-BE49-F238E27FC236}">
                <a16:creationId xmlns:a16="http://schemas.microsoft.com/office/drawing/2014/main" id="{5E085475-95C5-4DC0-B9D0-3D063A8627CE}"/>
              </a:ext>
            </a:extLst>
          </p:cNvPr>
          <p:cNvSpPr txBox="1">
            <a:spLocks/>
          </p:cNvSpPr>
          <p:nvPr/>
        </p:nvSpPr>
        <p:spPr>
          <a:xfrm>
            <a:off x="449317" y="1702677"/>
            <a:ext cx="9482960" cy="172632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just" defTabSz="457200" rtl="0" eaLnBrk="1" fontAlgn="auto" latinLnBrk="0" hangingPunct="1">
              <a:lnSpc>
                <a:spcPct val="100000"/>
              </a:lnSpc>
              <a:spcBef>
                <a:spcPts val="1000"/>
              </a:spcBef>
              <a:spcAft>
                <a:spcPts val="0"/>
              </a:spcAft>
              <a:buClr>
                <a:srgbClr val="2A5010"/>
              </a:buClr>
              <a:buSzPct val="80000"/>
              <a:buFont typeface="+mj-lt"/>
              <a:buAutoNum type="arabicPeriod" startAt="18"/>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rPr>
              <a:t>When the </a:t>
            </a:r>
            <a:r>
              <a:rPr kumimoji="0" lang="en-US" sz="1600" b="1" i="0" u="none" strike="noStrike" kern="1200" cap="none" spc="0" normalizeH="0" baseline="0" noProof="0" dirty="0">
                <a:ln>
                  <a:noFill/>
                </a:ln>
                <a:solidFill>
                  <a:srgbClr val="0070C0"/>
                </a:solidFill>
                <a:effectLst/>
                <a:uLnTx/>
                <a:uFillTx/>
                <a:latin typeface="Trebuchet MS" panose="020B0603020202020204"/>
                <a:ea typeface="Open Sans" panose="020B0606030504020204" pitchFamily="34" charset="0"/>
                <a:cs typeface="Open Sans" panose="020B0606030504020204" pitchFamily="34" charset="0"/>
              </a:rPr>
              <a:t>Grade Scale </a:t>
            </a:r>
            <a:r>
              <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rPr>
              <a:t>is different from the Same As Course Value, from the dropdown, select the correct Grade Scale for the course section.  It is the responsibility of the school to be knowledgeable about grade scales.  </a:t>
            </a:r>
          </a:p>
          <a:p>
            <a:pPr marL="342900" marR="0" lvl="0" indent="-342900" algn="just" defTabSz="457200" rtl="0" eaLnBrk="1" fontAlgn="auto" latinLnBrk="0" hangingPunct="1">
              <a:lnSpc>
                <a:spcPct val="100000"/>
              </a:lnSpc>
              <a:spcBef>
                <a:spcPts val="1000"/>
              </a:spcBef>
              <a:spcAft>
                <a:spcPts val="0"/>
              </a:spcAft>
              <a:buClr>
                <a:srgbClr val="2A5010"/>
              </a:buClr>
              <a:buSzPct val="80000"/>
              <a:buFont typeface="+mj-lt"/>
              <a:buAutoNum type="arabicPeriod" startAt="18"/>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rPr>
              <a:t>When </a:t>
            </a:r>
            <a:r>
              <a:rPr kumimoji="0" lang="en-US" sz="1600" b="1" i="0" u="none" strike="noStrike" kern="1200" cap="none" spc="0" normalizeH="0" baseline="0" noProof="0" dirty="0">
                <a:ln>
                  <a:noFill/>
                </a:ln>
                <a:solidFill>
                  <a:srgbClr val="0070C0"/>
                </a:solidFill>
                <a:effectLst/>
                <a:uLnTx/>
                <a:uFillTx/>
                <a:latin typeface="Trebuchet MS" panose="020B0603020202020204"/>
                <a:ea typeface="Open Sans" panose="020B0606030504020204" pitchFamily="34" charset="0"/>
                <a:cs typeface="Open Sans" panose="020B0606030504020204" pitchFamily="34" charset="0"/>
              </a:rPr>
              <a:t>Exclude from GPA </a:t>
            </a:r>
            <a:r>
              <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rPr>
              <a:t>is different from the Same as Course Value, select the radio box option to either Include or Exclude the grade from the GPA calculation. It is the responsibility of the school to be knowledgeable about when and when to not include/exclude from GPA. </a:t>
            </a:r>
          </a:p>
          <a:p>
            <a:pPr marL="342900" marR="0" lvl="0" indent="-342900" algn="just" defTabSz="457200" rtl="0" eaLnBrk="1" fontAlgn="auto" latinLnBrk="0" hangingPunct="1">
              <a:lnSpc>
                <a:spcPct val="100000"/>
              </a:lnSpc>
              <a:spcBef>
                <a:spcPts val="1000"/>
              </a:spcBef>
              <a:spcAft>
                <a:spcPts val="0"/>
              </a:spcAft>
              <a:buClr>
                <a:srgbClr val="2A5010"/>
              </a:buClr>
              <a:buSzPct val="80000"/>
              <a:buFont typeface="+mj-lt"/>
              <a:buAutoNum type="arabicPeriod" startAt="18"/>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endParaRPr kumimoji="0" lang="en-US" sz="1600" b="0" i="1"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400050" marR="0" lvl="0" indent="-342900" algn="just" defTabSz="457200" rtl="0" eaLnBrk="1" fontAlgn="auto" latinLnBrk="0" hangingPunct="1">
              <a:lnSpc>
                <a:spcPct val="100000"/>
              </a:lnSpc>
              <a:spcBef>
                <a:spcPts val="1000"/>
              </a:spcBef>
              <a:spcAft>
                <a:spcPts val="0"/>
              </a:spcAft>
              <a:buClr>
                <a:srgbClr val="2A5010"/>
              </a:buClr>
              <a:buSzPct val="80000"/>
              <a:buFont typeface="+mj-lt"/>
              <a:buAutoNum type="arabicPeriod" startAt="11"/>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5715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800100" marR="0" lvl="1" indent="-342900" algn="l" defTabSz="457200" rtl="0" eaLnBrk="1" fontAlgn="auto" latinLnBrk="0" hangingPunct="1">
              <a:lnSpc>
                <a:spcPct val="100000"/>
              </a:lnSpc>
              <a:spcBef>
                <a:spcPts val="1000"/>
              </a:spcBef>
              <a:spcAft>
                <a:spcPts val="0"/>
              </a:spcAft>
              <a:buClr>
                <a:srgbClr val="2A5010"/>
              </a:buClr>
              <a:buSzPct val="80000"/>
              <a:buFont typeface="+mj-lt"/>
              <a:buAutoNum type="arabicPeriod"/>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sp>
        <p:nvSpPr>
          <p:cNvPr id="6" name="Content Placeholder 2">
            <a:extLst>
              <a:ext uri="{FF2B5EF4-FFF2-40B4-BE49-F238E27FC236}">
                <a16:creationId xmlns:a16="http://schemas.microsoft.com/office/drawing/2014/main" id="{D744E4A4-F14F-4F1E-A6E9-7DC98DD58B6F}"/>
              </a:ext>
            </a:extLst>
          </p:cNvPr>
          <p:cNvSpPr txBox="1">
            <a:spLocks/>
          </p:cNvSpPr>
          <p:nvPr/>
        </p:nvSpPr>
        <p:spPr>
          <a:xfrm>
            <a:off x="449318" y="3429000"/>
            <a:ext cx="5198886" cy="319598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just" defTabSz="457200" rtl="0" eaLnBrk="1" fontAlgn="auto" latinLnBrk="0" hangingPunct="1">
              <a:lnSpc>
                <a:spcPct val="100000"/>
              </a:lnSpc>
              <a:spcBef>
                <a:spcPts val="1000"/>
              </a:spcBef>
              <a:spcAft>
                <a:spcPts val="0"/>
              </a:spcAft>
              <a:buClr>
                <a:srgbClr val="2A5010"/>
              </a:buClr>
              <a:buSzPct val="80000"/>
              <a:buFont typeface="+mj-lt"/>
              <a:buAutoNum type="arabicPeriod" startAt="20"/>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rPr>
              <a:t>When </a:t>
            </a:r>
            <a:r>
              <a:rPr kumimoji="0" lang="en-US" sz="1600" b="1" i="0" u="none" strike="noStrike" kern="1200" cap="none" spc="0" normalizeH="0" baseline="0" noProof="0" dirty="0">
                <a:ln>
                  <a:noFill/>
                </a:ln>
                <a:solidFill>
                  <a:srgbClr val="0070C0"/>
                </a:solidFill>
                <a:effectLst/>
                <a:uLnTx/>
                <a:uFillTx/>
                <a:latin typeface="Trebuchet MS" panose="020B0603020202020204"/>
                <a:ea typeface="Open Sans" panose="020B0606030504020204" pitchFamily="34" charset="0"/>
                <a:cs typeface="Open Sans" panose="020B0606030504020204" pitchFamily="34" charset="0"/>
              </a:rPr>
              <a:t>Exclude from Class Rank </a:t>
            </a:r>
            <a:r>
              <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rPr>
              <a:t>is different from the Same as Course Value, select the option to either include or exclude the grade from the class rank calculation. It is the responsibility of the school to be knowledgeable about when to exclude from Class Rank.</a:t>
            </a:r>
          </a:p>
          <a:p>
            <a:pPr marL="342900" marR="0" lvl="0" indent="-342900" algn="just" defTabSz="457200" rtl="0" eaLnBrk="1" fontAlgn="auto" latinLnBrk="0" hangingPunct="1">
              <a:lnSpc>
                <a:spcPct val="100000"/>
              </a:lnSpc>
              <a:spcBef>
                <a:spcPts val="1000"/>
              </a:spcBef>
              <a:spcAft>
                <a:spcPts val="0"/>
              </a:spcAft>
              <a:buClr>
                <a:srgbClr val="2A5010"/>
              </a:buClr>
              <a:buSzPct val="80000"/>
              <a:buFont typeface="+mj-lt"/>
              <a:buAutoNum type="arabicPeriod" startAt="20"/>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rPr>
              <a:t>When </a:t>
            </a:r>
            <a:r>
              <a:rPr kumimoji="0" lang="en-US" sz="1600" b="1" i="0" u="none" strike="noStrike" kern="1200" cap="none" spc="0" normalizeH="0" baseline="0" noProof="0" dirty="0">
                <a:ln>
                  <a:noFill/>
                </a:ln>
                <a:solidFill>
                  <a:srgbClr val="0070C0"/>
                </a:solidFill>
                <a:effectLst/>
                <a:uLnTx/>
                <a:uFillTx/>
                <a:latin typeface="Trebuchet MS" panose="020B0603020202020204"/>
                <a:ea typeface="Open Sans" panose="020B0606030504020204" pitchFamily="34" charset="0"/>
                <a:cs typeface="Open Sans" panose="020B0606030504020204" pitchFamily="34" charset="0"/>
              </a:rPr>
              <a:t>Exclude from Honor Roll </a:t>
            </a:r>
            <a:r>
              <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rPr>
              <a:t>is different from the Same as Course Value, select the option to either include or exclude the grade from the honor roll calculation. It is the responsibility of the school to be knowledgeable about when to exclude from Honor Roll.</a:t>
            </a:r>
          </a:p>
          <a:p>
            <a:pPr marL="342900" marR="0" lvl="0" indent="-342900" algn="just" defTabSz="457200" rtl="0" eaLnBrk="1" fontAlgn="auto" latinLnBrk="0" hangingPunct="1">
              <a:lnSpc>
                <a:spcPct val="100000"/>
              </a:lnSpc>
              <a:spcBef>
                <a:spcPts val="1000"/>
              </a:spcBef>
              <a:spcAft>
                <a:spcPts val="0"/>
              </a:spcAft>
              <a:buClr>
                <a:srgbClr val="2A5010"/>
              </a:buClr>
              <a:buSzPct val="80000"/>
              <a:buFont typeface="+mj-lt"/>
              <a:buAutoNum type="arabicPeriod" startAt="24"/>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endParaRPr kumimoji="0" lang="en-US" sz="1600" b="0" i="1"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400050" marR="0" lvl="0" indent="-342900" algn="just" defTabSz="457200" rtl="0" eaLnBrk="1" fontAlgn="auto" latinLnBrk="0" hangingPunct="1">
              <a:lnSpc>
                <a:spcPct val="100000"/>
              </a:lnSpc>
              <a:spcBef>
                <a:spcPts val="1000"/>
              </a:spcBef>
              <a:spcAft>
                <a:spcPts val="0"/>
              </a:spcAft>
              <a:buClr>
                <a:srgbClr val="2A5010"/>
              </a:buClr>
              <a:buSzPct val="80000"/>
              <a:buFont typeface="+mj-lt"/>
              <a:buAutoNum type="arabicPeriod" startAt="11"/>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5715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800100" marR="0" lvl="1" indent="-342900" algn="l" defTabSz="457200" rtl="0" eaLnBrk="1" fontAlgn="auto" latinLnBrk="0" hangingPunct="1">
              <a:lnSpc>
                <a:spcPct val="100000"/>
              </a:lnSpc>
              <a:spcBef>
                <a:spcPts val="1000"/>
              </a:spcBef>
              <a:spcAft>
                <a:spcPts val="0"/>
              </a:spcAft>
              <a:buClr>
                <a:srgbClr val="2A5010"/>
              </a:buClr>
              <a:buSzPct val="80000"/>
              <a:buFont typeface="+mj-lt"/>
              <a:buAutoNum type="arabicPeriod"/>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29DABB05-8DA2-424B-8ACC-3FB39BF0905B}"/>
              </a:ext>
            </a:extLst>
          </p:cNvPr>
          <p:cNvPicPr>
            <a:picLocks noChangeAspect="1"/>
          </p:cNvPicPr>
          <p:nvPr/>
        </p:nvPicPr>
        <p:blipFill>
          <a:blip r:embed="rId2"/>
          <a:stretch>
            <a:fillRect/>
          </a:stretch>
        </p:blipFill>
        <p:spPr>
          <a:xfrm>
            <a:off x="5719149" y="3843514"/>
            <a:ext cx="6365120" cy="1256633"/>
          </a:xfrm>
          <a:prstGeom prst="rect">
            <a:avLst/>
          </a:prstGeom>
          <a:ln w="38100">
            <a:solidFill>
              <a:schemeClr val="accent1"/>
            </a:solidFill>
          </a:ln>
        </p:spPr>
      </p:pic>
      <p:sp>
        <p:nvSpPr>
          <p:cNvPr id="5" name="Rectangle 4">
            <a:extLst>
              <a:ext uri="{FF2B5EF4-FFF2-40B4-BE49-F238E27FC236}">
                <a16:creationId xmlns:a16="http://schemas.microsoft.com/office/drawing/2014/main" id="{AE8B5D78-4DF7-49DB-A8FB-933D53A3CC97}"/>
              </a:ext>
            </a:extLst>
          </p:cNvPr>
          <p:cNvSpPr/>
          <p:nvPr/>
        </p:nvSpPr>
        <p:spPr>
          <a:xfrm>
            <a:off x="5719149" y="3843514"/>
            <a:ext cx="6193683" cy="3817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Rectangle 9">
            <a:extLst>
              <a:ext uri="{FF2B5EF4-FFF2-40B4-BE49-F238E27FC236}">
                <a16:creationId xmlns:a16="http://schemas.microsoft.com/office/drawing/2014/main" id="{9E0A6896-8CDF-4827-88CE-F9DCC113B5E7}"/>
              </a:ext>
            </a:extLst>
          </p:cNvPr>
          <p:cNvSpPr/>
          <p:nvPr/>
        </p:nvSpPr>
        <p:spPr>
          <a:xfrm>
            <a:off x="5719149" y="4160543"/>
            <a:ext cx="6193683" cy="3089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Rectangle 11">
            <a:extLst>
              <a:ext uri="{FF2B5EF4-FFF2-40B4-BE49-F238E27FC236}">
                <a16:creationId xmlns:a16="http://schemas.microsoft.com/office/drawing/2014/main" id="{DCBAE944-8A2B-4844-BA20-5C0DD6B8D273}"/>
              </a:ext>
            </a:extLst>
          </p:cNvPr>
          <p:cNvSpPr/>
          <p:nvPr/>
        </p:nvSpPr>
        <p:spPr>
          <a:xfrm>
            <a:off x="5719149" y="4422396"/>
            <a:ext cx="6193683" cy="4491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Rectangle 12">
            <a:extLst>
              <a:ext uri="{FF2B5EF4-FFF2-40B4-BE49-F238E27FC236}">
                <a16:creationId xmlns:a16="http://schemas.microsoft.com/office/drawing/2014/main" id="{76DBDC02-6C23-476A-85A0-BA2DFBE453C4}"/>
              </a:ext>
            </a:extLst>
          </p:cNvPr>
          <p:cNvSpPr/>
          <p:nvPr/>
        </p:nvSpPr>
        <p:spPr>
          <a:xfrm>
            <a:off x="5719149" y="4866458"/>
            <a:ext cx="6193683" cy="3089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22268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2" grpId="0" animBg="1"/>
      <p:bldP spid="1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1247D04-891A-487E-A4FB-6D4147BD8DDF}"/>
              </a:ext>
            </a:extLst>
          </p:cNvPr>
          <p:cNvSpPr txBox="1">
            <a:spLocks/>
          </p:cNvSpPr>
          <p:nvPr/>
        </p:nvSpPr>
        <p:spPr>
          <a:xfrm>
            <a:off x="251429" y="233019"/>
            <a:ext cx="9603275" cy="67194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2A5010"/>
                </a:solidFill>
                <a:effectLst/>
                <a:uLnTx/>
                <a:uFillTx/>
                <a:latin typeface="Trebuchet MS" panose="020B0603020202020204"/>
                <a:ea typeface="+mj-ea"/>
                <a:cs typeface="+mj-cs"/>
              </a:rPr>
              <a:t>Creating Sections</a:t>
            </a:r>
          </a:p>
        </p:txBody>
      </p:sp>
      <p:sp>
        <p:nvSpPr>
          <p:cNvPr id="11" name="Content Placeholder 2">
            <a:extLst>
              <a:ext uri="{FF2B5EF4-FFF2-40B4-BE49-F238E27FC236}">
                <a16:creationId xmlns:a16="http://schemas.microsoft.com/office/drawing/2014/main" id="{7F7AE14E-2D01-4A0F-B469-990032445EF7}"/>
              </a:ext>
            </a:extLst>
          </p:cNvPr>
          <p:cNvSpPr txBox="1">
            <a:spLocks/>
          </p:cNvSpPr>
          <p:nvPr/>
        </p:nvSpPr>
        <p:spPr>
          <a:xfrm>
            <a:off x="279167" y="1061202"/>
            <a:ext cx="11633665" cy="381704"/>
          </a:xfrm>
          <a:prstGeom prst="rect">
            <a:avLst/>
          </a:prstGeom>
          <a:solidFill>
            <a:schemeClr val="accent1">
              <a:lumMod val="20000"/>
              <a:lumOff val="80000"/>
            </a:schemeClr>
          </a:solidFill>
          <a:ln w="38100">
            <a:solidFill>
              <a:schemeClr val="accent2"/>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rPr>
              <a:t>Add New Sections and/or Edit Existing Sections</a:t>
            </a:r>
          </a:p>
          <a:p>
            <a:pPr marL="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5" name="Content Placeholder 2">
            <a:extLst>
              <a:ext uri="{FF2B5EF4-FFF2-40B4-BE49-F238E27FC236}">
                <a16:creationId xmlns:a16="http://schemas.microsoft.com/office/drawing/2014/main" id="{5E085475-95C5-4DC0-B9D0-3D063A8627CE}"/>
              </a:ext>
            </a:extLst>
          </p:cNvPr>
          <p:cNvSpPr txBox="1">
            <a:spLocks/>
          </p:cNvSpPr>
          <p:nvPr/>
        </p:nvSpPr>
        <p:spPr>
          <a:xfrm>
            <a:off x="449317" y="2390199"/>
            <a:ext cx="4682359" cy="172632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just" defTabSz="457200" rtl="0" eaLnBrk="1" fontAlgn="auto" latinLnBrk="0" hangingPunct="1">
              <a:lnSpc>
                <a:spcPct val="100000"/>
              </a:lnSpc>
              <a:spcBef>
                <a:spcPts val="1000"/>
              </a:spcBef>
              <a:spcAft>
                <a:spcPts val="0"/>
              </a:spcAft>
              <a:buClr>
                <a:srgbClr val="2A5010"/>
              </a:buClr>
              <a:buSzPct val="80000"/>
              <a:buFont typeface="+mj-lt"/>
              <a:buAutoNum type="arabicPeriod" startAt="22"/>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rPr>
              <a:t>The below fields relate to </a:t>
            </a:r>
            <a:r>
              <a:rPr kumimoji="0" lang="en-US" sz="1600" b="0" i="0" u="none" strike="noStrike" kern="1200" cap="none" spc="0" normalizeH="0" baseline="0" noProof="0" dirty="0" err="1">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rPr>
              <a:t>PowerScheduler</a:t>
            </a:r>
            <a:r>
              <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rPr>
              <a:t>, are optional, and can be left blank or with the default values.</a:t>
            </a:r>
          </a:p>
          <a:p>
            <a:pPr marL="742950" marR="0" lvl="1" indent="-285750" algn="just" defTabSz="457200" rtl="0" eaLnBrk="1" fontAlgn="auto" latinLnBrk="0" hangingPunct="1">
              <a:lnSpc>
                <a:spcPct val="100000"/>
              </a:lnSpc>
              <a:spcBef>
                <a:spcPts val="1000"/>
              </a:spcBef>
              <a:spcAft>
                <a:spcPts val="0"/>
              </a:spcAft>
              <a:buClr>
                <a:srgbClr val="2A5010"/>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rPr>
              <a:t>Section Type</a:t>
            </a:r>
          </a:p>
          <a:p>
            <a:pPr marL="742950" marR="0" lvl="1" indent="-285750" algn="just" defTabSz="457200" rtl="0" eaLnBrk="1" fontAlgn="auto" latinLnBrk="0" hangingPunct="1">
              <a:lnSpc>
                <a:spcPct val="100000"/>
              </a:lnSpc>
              <a:spcBef>
                <a:spcPts val="1000"/>
              </a:spcBef>
              <a:spcAft>
                <a:spcPts val="0"/>
              </a:spcAft>
              <a:buClr>
                <a:srgbClr val="2A5010"/>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rPr>
              <a:t>House</a:t>
            </a:r>
          </a:p>
          <a:p>
            <a:pPr marL="742950" marR="0" lvl="1" indent="-285750" algn="just" defTabSz="457200" rtl="0" eaLnBrk="1" fontAlgn="auto" latinLnBrk="0" hangingPunct="1">
              <a:lnSpc>
                <a:spcPct val="100000"/>
              </a:lnSpc>
              <a:spcBef>
                <a:spcPts val="1000"/>
              </a:spcBef>
              <a:spcAft>
                <a:spcPts val="0"/>
              </a:spcAft>
              <a:buClr>
                <a:srgbClr val="2A5010"/>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rPr>
              <a:t>Team</a:t>
            </a:r>
          </a:p>
          <a:p>
            <a:pPr marL="742950" marR="0" lvl="1" indent="-285750" algn="just" defTabSz="457200" rtl="0" eaLnBrk="1" fontAlgn="auto" latinLnBrk="0" hangingPunct="1">
              <a:lnSpc>
                <a:spcPct val="100000"/>
              </a:lnSpc>
              <a:spcBef>
                <a:spcPts val="1000"/>
              </a:spcBef>
              <a:spcAft>
                <a:spcPts val="0"/>
              </a:spcAft>
              <a:buClr>
                <a:srgbClr val="2A5010"/>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rPr>
              <a:t>Close section at max</a:t>
            </a:r>
          </a:p>
          <a:p>
            <a:pPr marL="742950" marR="0" lvl="1" indent="-285750" algn="just" defTabSz="457200" rtl="0" eaLnBrk="1" fontAlgn="auto" latinLnBrk="0" hangingPunct="1">
              <a:lnSpc>
                <a:spcPct val="100000"/>
              </a:lnSpc>
              <a:spcBef>
                <a:spcPts val="1000"/>
              </a:spcBef>
              <a:spcAft>
                <a:spcPts val="0"/>
              </a:spcAft>
              <a:buClr>
                <a:srgbClr val="2A5010"/>
              </a:buClr>
              <a:buSzPct val="80000"/>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rPr>
              <a:t>Maximum Load Status</a:t>
            </a:r>
            <a:endPar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endParaRPr kumimoji="0" lang="en-US" sz="1600" b="0" i="1"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400050" marR="0" lvl="0" indent="-342900" algn="just" defTabSz="457200" rtl="0" eaLnBrk="1" fontAlgn="auto" latinLnBrk="0" hangingPunct="1">
              <a:lnSpc>
                <a:spcPct val="100000"/>
              </a:lnSpc>
              <a:spcBef>
                <a:spcPts val="1000"/>
              </a:spcBef>
              <a:spcAft>
                <a:spcPts val="0"/>
              </a:spcAft>
              <a:buClr>
                <a:srgbClr val="2A5010"/>
              </a:buClr>
              <a:buSzPct val="80000"/>
              <a:buFont typeface="+mj-lt"/>
              <a:buAutoNum type="arabicPeriod" startAt="11"/>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5715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800100" marR="0" lvl="1" indent="-342900" algn="l" defTabSz="457200" rtl="0" eaLnBrk="1" fontAlgn="auto" latinLnBrk="0" hangingPunct="1">
              <a:lnSpc>
                <a:spcPct val="100000"/>
              </a:lnSpc>
              <a:spcBef>
                <a:spcPts val="1000"/>
              </a:spcBef>
              <a:spcAft>
                <a:spcPts val="0"/>
              </a:spcAft>
              <a:buClr>
                <a:srgbClr val="2A5010"/>
              </a:buClr>
              <a:buSzPct val="80000"/>
              <a:buFont typeface="+mj-lt"/>
              <a:buAutoNum type="arabicPeriod"/>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pic>
        <p:nvPicPr>
          <p:cNvPr id="4" name="Picture 3">
            <a:extLst>
              <a:ext uri="{FF2B5EF4-FFF2-40B4-BE49-F238E27FC236}">
                <a16:creationId xmlns:a16="http://schemas.microsoft.com/office/drawing/2014/main" id="{F20BCF90-040B-4BAC-8CA7-5E28BC274C96}"/>
              </a:ext>
            </a:extLst>
          </p:cNvPr>
          <p:cNvPicPr>
            <a:picLocks noGrp="1" noRot="1" noChangeAspect="1" noMove="1" noResize="1" noEditPoints="1" noAdjustHandles="1" noChangeArrowheads="1" noChangeShapeType="1" noCrop="1"/>
          </p:cNvPicPr>
          <p:nvPr/>
        </p:nvPicPr>
        <p:blipFill>
          <a:blip r:embed="rId2"/>
          <a:stretch>
            <a:fillRect/>
          </a:stretch>
        </p:blipFill>
        <p:spPr>
          <a:xfrm>
            <a:off x="6216868" y="2529354"/>
            <a:ext cx="4235668" cy="1866996"/>
          </a:xfrm>
          <a:prstGeom prst="rect">
            <a:avLst/>
          </a:prstGeom>
          <a:ln w="38100">
            <a:solidFill>
              <a:schemeClr val="accent1"/>
            </a:solidFill>
          </a:ln>
        </p:spPr>
      </p:pic>
      <p:sp>
        <p:nvSpPr>
          <p:cNvPr id="5" name="Rectangle 4">
            <a:extLst>
              <a:ext uri="{FF2B5EF4-FFF2-40B4-BE49-F238E27FC236}">
                <a16:creationId xmlns:a16="http://schemas.microsoft.com/office/drawing/2014/main" id="{AE8B5D78-4DF7-49DB-A8FB-933D53A3CC97}"/>
              </a:ext>
            </a:extLst>
          </p:cNvPr>
          <p:cNvSpPr/>
          <p:nvPr/>
        </p:nvSpPr>
        <p:spPr>
          <a:xfrm>
            <a:off x="6216870" y="2529354"/>
            <a:ext cx="2155343" cy="3229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Rectangle 13">
            <a:extLst>
              <a:ext uri="{FF2B5EF4-FFF2-40B4-BE49-F238E27FC236}">
                <a16:creationId xmlns:a16="http://schemas.microsoft.com/office/drawing/2014/main" id="{F4BADEEF-E631-4DC1-9DCA-1ABC99BEC68C}"/>
              </a:ext>
            </a:extLst>
          </p:cNvPr>
          <p:cNvSpPr/>
          <p:nvPr/>
        </p:nvSpPr>
        <p:spPr>
          <a:xfrm>
            <a:off x="6216867" y="3988469"/>
            <a:ext cx="2927133" cy="3817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Rectangle 15">
            <a:extLst>
              <a:ext uri="{FF2B5EF4-FFF2-40B4-BE49-F238E27FC236}">
                <a16:creationId xmlns:a16="http://schemas.microsoft.com/office/drawing/2014/main" id="{0E28DB62-E056-45A4-A912-E09FCA736E0D}"/>
              </a:ext>
            </a:extLst>
          </p:cNvPr>
          <p:cNvSpPr/>
          <p:nvPr/>
        </p:nvSpPr>
        <p:spPr>
          <a:xfrm>
            <a:off x="6216868" y="3238148"/>
            <a:ext cx="2155345" cy="3012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Rectangle 16">
            <a:extLst>
              <a:ext uri="{FF2B5EF4-FFF2-40B4-BE49-F238E27FC236}">
                <a16:creationId xmlns:a16="http://schemas.microsoft.com/office/drawing/2014/main" id="{1D25F24F-BE1A-4E29-AB48-45FB8F6BC313}"/>
              </a:ext>
            </a:extLst>
          </p:cNvPr>
          <p:cNvSpPr/>
          <p:nvPr/>
        </p:nvSpPr>
        <p:spPr>
          <a:xfrm>
            <a:off x="6216869" y="2888760"/>
            <a:ext cx="2155344" cy="3067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Rectangle 17">
            <a:extLst>
              <a:ext uri="{FF2B5EF4-FFF2-40B4-BE49-F238E27FC236}">
                <a16:creationId xmlns:a16="http://schemas.microsoft.com/office/drawing/2014/main" id="{89602684-E81E-4660-94D4-D448BFCE677F}"/>
              </a:ext>
            </a:extLst>
          </p:cNvPr>
          <p:cNvSpPr/>
          <p:nvPr/>
        </p:nvSpPr>
        <p:spPr>
          <a:xfrm>
            <a:off x="6216867" y="3572272"/>
            <a:ext cx="2155343" cy="3817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78664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5">
                                            <p:txEl>
                                              <p:pRg st="3" end="3"/>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5">
                                            <p:txEl>
                                              <p:pRg st="4" end="4"/>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5">
                                            <p:txEl>
                                              <p:pRg st="5" end="5"/>
                                            </p:txEl>
                                          </p:spTgt>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6" grpId="0" animBg="1"/>
      <p:bldP spid="17" grpId="0" animBg="1"/>
      <p:bldP spid="1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1247D04-891A-487E-A4FB-6D4147BD8DDF}"/>
              </a:ext>
            </a:extLst>
          </p:cNvPr>
          <p:cNvSpPr txBox="1">
            <a:spLocks/>
          </p:cNvSpPr>
          <p:nvPr/>
        </p:nvSpPr>
        <p:spPr>
          <a:xfrm>
            <a:off x="251429" y="233019"/>
            <a:ext cx="9603275" cy="67194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2A5010"/>
                </a:solidFill>
                <a:effectLst/>
                <a:uLnTx/>
                <a:uFillTx/>
                <a:latin typeface="Trebuchet MS" panose="020B0603020202020204"/>
                <a:ea typeface="+mj-ea"/>
                <a:cs typeface="+mj-cs"/>
              </a:rPr>
              <a:t>Creating Sections</a:t>
            </a:r>
          </a:p>
        </p:txBody>
      </p:sp>
      <p:sp>
        <p:nvSpPr>
          <p:cNvPr id="11" name="Content Placeholder 2">
            <a:extLst>
              <a:ext uri="{FF2B5EF4-FFF2-40B4-BE49-F238E27FC236}">
                <a16:creationId xmlns:a16="http://schemas.microsoft.com/office/drawing/2014/main" id="{7F7AE14E-2D01-4A0F-B469-990032445EF7}"/>
              </a:ext>
            </a:extLst>
          </p:cNvPr>
          <p:cNvSpPr txBox="1">
            <a:spLocks/>
          </p:cNvSpPr>
          <p:nvPr/>
        </p:nvSpPr>
        <p:spPr>
          <a:xfrm>
            <a:off x="279167" y="1061202"/>
            <a:ext cx="11633665" cy="381704"/>
          </a:xfrm>
          <a:prstGeom prst="rect">
            <a:avLst/>
          </a:prstGeom>
          <a:solidFill>
            <a:schemeClr val="accent1">
              <a:lumMod val="20000"/>
              <a:lumOff val="80000"/>
            </a:schemeClr>
          </a:solidFill>
          <a:ln w="38100">
            <a:solidFill>
              <a:schemeClr val="accent2"/>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rPr>
              <a:t>Add New Sections and/or Edit Existing Sections</a:t>
            </a:r>
          </a:p>
          <a:p>
            <a:pPr marL="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5" name="Content Placeholder 2">
            <a:extLst>
              <a:ext uri="{FF2B5EF4-FFF2-40B4-BE49-F238E27FC236}">
                <a16:creationId xmlns:a16="http://schemas.microsoft.com/office/drawing/2014/main" id="{5E085475-95C5-4DC0-B9D0-3D063A8627CE}"/>
              </a:ext>
            </a:extLst>
          </p:cNvPr>
          <p:cNvSpPr txBox="1">
            <a:spLocks/>
          </p:cNvSpPr>
          <p:nvPr/>
        </p:nvSpPr>
        <p:spPr>
          <a:xfrm>
            <a:off x="697617" y="1847365"/>
            <a:ext cx="4016273" cy="477761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just" defTabSz="457200" rtl="0" eaLnBrk="1" fontAlgn="auto" latinLnBrk="0" hangingPunct="1">
              <a:lnSpc>
                <a:spcPct val="100000"/>
              </a:lnSpc>
              <a:spcBef>
                <a:spcPts val="1000"/>
              </a:spcBef>
              <a:spcAft>
                <a:spcPts val="0"/>
              </a:spcAft>
              <a:buClr>
                <a:srgbClr val="2A5010"/>
              </a:buClr>
              <a:buSzPct val="80000"/>
              <a:buFont typeface="+mj-lt"/>
              <a:buAutoNum type="arabicPeriod" startAt="23"/>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The </a:t>
            </a:r>
            <a:r>
              <a:rPr kumimoji="0" lang="en-US" sz="1600" b="1" i="0" u="none" strike="noStrike" kern="1200" cap="none" spc="0" normalizeH="0" baseline="0" noProof="0" dirty="0">
                <a:ln>
                  <a:noFill/>
                </a:ln>
                <a:solidFill>
                  <a:srgbClr val="0070C0"/>
                </a:solidFill>
                <a:effectLst/>
                <a:uLnTx/>
                <a:uFillTx/>
                <a:latin typeface="Trebuchet MS" panose="020B0603020202020204"/>
                <a:ea typeface="+mn-ea"/>
                <a:cs typeface="+mn-cs"/>
              </a:rPr>
              <a:t>Instruction Type </a:t>
            </a: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cannot be blank.  From the dropdown, select the appropriate Instruction for the section.</a:t>
            </a:r>
          </a:p>
          <a:p>
            <a:pPr marL="0" marR="0" lvl="0" indent="0" algn="just"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NOTE: Descriptions of Instruction Type are in the </a:t>
            </a: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hlinkClick r:id="rId2">
                  <a:extLst>
                    <a:ext uri="{A12FA001-AC4F-418D-AE19-62706E023703}">
                      <ahyp:hlinkClr xmlns:ahyp="http://schemas.microsoft.com/office/drawing/2018/hyperlinkcolor" val="tx"/>
                    </a:ext>
                  </a:extLst>
                </a:hlinkClick>
              </a:rPr>
              <a:t>Student Information System Data Entry Manual</a:t>
            </a: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   </a:t>
            </a:r>
          </a:p>
          <a:p>
            <a:pPr marL="342900" marR="0" lvl="0" indent="-342900" algn="just" defTabSz="457200" rtl="0" eaLnBrk="1" fontAlgn="auto" latinLnBrk="0" hangingPunct="1">
              <a:lnSpc>
                <a:spcPct val="100000"/>
              </a:lnSpc>
              <a:spcBef>
                <a:spcPts val="1000"/>
              </a:spcBef>
              <a:spcAft>
                <a:spcPts val="0"/>
              </a:spcAft>
              <a:buClr>
                <a:srgbClr val="2A5010"/>
              </a:buClr>
              <a:buSzPct val="80000"/>
              <a:buFont typeface="+mj-lt"/>
              <a:buAutoNum type="arabicPeriod" startAt="24"/>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The </a:t>
            </a:r>
            <a:r>
              <a:rPr kumimoji="0" lang="en-US" sz="1600" b="1" i="0" u="none" strike="noStrike" kern="1200" cap="none" spc="0" normalizeH="0" baseline="0" noProof="0" dirty="0">
                <a:ln>
                  <a:noFill/>
                </a:ln>
                <a:solidFill>
                  <a:srgbClr val="0070C0"/>
                </a:solidFill>
                <a:effectLst/>
                <a:uLnTx/>
                <a:uFillTx/>
                <a:latin typeface="Trebuchet MS" panose="020B0603020202020204"/>
                <a:ea typeface="+mn-ea"/>
                <a:cs typeface="+mn-cs"/>
              </a:rPr>
              <a:t>Single Gender </a:t>
            </a: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check box  is only checked when the section is created for enrollment of one gender only – all male or all female are the only options. </a:t>
            </a:r>
          </a:p>
          <a:p>
            <a:pPr marL="342900" marR="0" lvl="0" indent="-342900" algn="just" defTabSz="457200" rtl="0" eaLnBrk="1" fontAlgn="auto" latinLnBrk="0" hangingPunct="1">
              <a:lnSpc>
                <a:spcPct val="100000"/>
              </a:lnSpc>
              <a:spcBef>
                <a:spcPts val="1000"/>
              </a:spcBef>
              <a:spcAft>
                <a:spcPts val="0"/>
              </a:spcAft>
              <a:buClr>
                <a:srgbClr val="2A5010"/>
              </a:buClr>
              <a:buSzPct val="80000"/>
              <a:buFont typeface="+mj-lt"/>
              <a:buAutoNum type="arabicPeriod" startAt="24"/>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The </a:t>
            </a:r>
            <a:r>
              <a:rPr kumimoji="0" lang="en-US" sz="1600" b="1" i="0" u="none" strike="noStrike" kern="1200" cap="none" spc="0" normalizeH="0" baseline="0" noProof="0" dirty="0">
                <a:ln>
                  <a:noFill/>
                </a:ln>
                <a:solidFill>
                  <a:srgbClr val="0070C0"/>
                </a:solidFill>
                <a:effectLst/>
                <a:uLnTx/>
                <a:uFillTx/>
                <a:latin typeface="Trebuchet MS" panose="020B0603020202020204"/>
                <a:ea typeface="+mn-ea"/>
                <a:cs typeface="+mn-cs"/>
              </a:rPr>
              <a:t>Is this section a Homeroom  </a:t>
            </a: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dropdown must have “Yes” selected when the section is a homeroom. All non-Homeroom sections have “No” selected.</a:t>
            </a:r>
          </a:p>
          <a:p>
            <a:pPr marL="342900" marR="0" lvl="0" indent="-342900" algn="l" defTabSz="457200" rtl="0" eaLnBrk="1" fontAlgn="auto" latinLnBrk="0" hangingPunct="1">
              <a:lnSpc>
                <a:spcPct val="100000"/>
              </a:lnSpc>
              <a:spcBef>
                <a:spcPts val="1000"/>
              </a:spcBef>
              <a:spcAft>
                <a:spcPts val="0"/>
              </a:spcAft>
              <a:buClr>
                <a:srgbClr val="2A5010"/>
              </a:buClr>
              <a:buSzPct val="80000"/>
              <a:buFont typeface="+mj-lt"/>
              <a:buAutoNum type="arabicPeriod" startAt="26"/>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endParaRPr>
          </a:p>
          <a:p>
            <a:pPr marL="342900" marR="0" lvl="0" indent="-342900" algn="l" defTabSz="457200" rtl="0" eaLnBrk="1" fontAlgn="auto" latinLnBrk="0" hangingPunct="1">
              <a:lnSpc>
                <a:spcPct val="100000"/>
              </a:lnSpc>
              <a:spcBef>
                <a:spcPts val="1000"/>
              </a:spcBef>
              <a:spcAft>
                <a:spcPts val="0"/>
              </a:spcAft>
              <a:buClr>
                <a:srgbClr val="2A5010"/>
              </a:buClr>
              <a:buSzPct val="80000"/>
              <a:buFont typeface="+mj-lt"/>
              <a:buAutoNum type="arabicPeriod" startAt="26"/>
              <a:tabLst/>
              <a:defRPr/>
            </a:pPr>
            <a:endParaRPr kumimoji="0" lang="en-US" sz="1600" b="0" i="1"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400050" marR="0" lvl="0" indent="-342900" algn="just" defTabSz="457200" rtl="0" eaLnBrk="1" fontAlgn="auto" latinLnBrk="0" hangingPunct="1">
              <a:lnSpc>
                <a:spcPct val="100000"/>
              </a:lnSpc>
              <a:spcBef>
                <a:spcPts val="1000"/>
              </a:spcBef>
              <a:spcAft>
                <a:spcPts val="0"/>
              </a:spcAft>
              <a:buClr>
                <a:srgbClr val="2A5010"/>
              </a:buClr>
              <a:buSzPct val="80000"/>
              <a:buFont typeface="+mj-lt"/>
              <a:buAutoNum type="arabicPeriod" startAt="26"/>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5715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800100" marR="0" lvl="1" indent="-342900" algn="l" defTabSz="457200" rtl="0" eaLnBrk="1" fontAlgn="auto" latinLnBrk="0" hangingPunct="1">
              <a:lnSpc>
                <a:spcPct val="100000"/>
              </a:lnSpc>
              <a:spcBef>
                <a:spcPts val="1000"/>
              </a:spcBef>
              <a:spcAft>
                <a:spcPts val="0"/>
              </a:spcAft>
              <a:buClr>
                <a:srgbClr val="2A5010"/>
              </a:buClr>
              <a:buSzPct val="80000"/>
              <a:buFont typeface="+mj-lt"/>
              <a:buAutoNum type="arabicPeriod"/>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A22CA399-8853-4B72-A8FD-CC5FCFF06E22}"/>
              </a:ext>
            </a:extLst>
          </p:cNvPr>
          <p:cNvPicPr>
            <a:picLocks noChangeAspect="1"/>
          </p:cNvPicPr>
          <p:nvPr/>
        </p:nvPicPr>
        <p:blipFill>
          <a:blip r:embed="rId3"/>
          <a:stretch>
            <a:fillRect/>
          </a:stretch>
        </p:blipFill>
        <p:spPr>
          <a:xfrm>
            <a:off x="5992610" y="4001961"/>
            <a:ext cx="4190744" cy="2443340"/>
          </a:xfrm>
          <a:prstGeom prst="rect">
            <a:avLst/>
          </a:prstGeom>
          <a:ln w="38100">
            <a:solidFill>
              <a:schemeClr val="accent1"/>
            </a:solidFill>
          </a:ln>
        </p:spPr>
      </p:pic>
      <p:pic>
        <p:nvPicPr>
          <p:cNvPr id="6" name="Picture 5">
            <a:extLst>
              <a:ext uri="{FF2B5EF4-FFF2-40B4-BE49-F238E27FC236}">
                <a16:creationId xmlns:a16="http://schemas.microsoft.com/office/drawing/2014/main" id="{39B9FCAE-C028-4015-ABDC-90FFD72F187C}"/>
              </a:ext>
            </a:extLst>
          </p:cNvPr>
          <p:cNvPicPr>
            <a:picLocks noChangeAspect="1"/>
          </p:cNvPicPr>
          <p:nvPr/>
        </p:nvPicPr>
        <p:blipFill>
          <a:blip r:embed="rId4"/>
          <a:stretch>
            <a:fillRect/>
          </a:stretch>
        </p:blipFill>
        <p:spPr>
          <a:xfrm>
            <a:off x="5053067" y="1846546"/>
            <a:ext cx="6685087" cy="1236237"/>
          </a:xfrm>
          <a:prstGeom prst="rect">
            <a:avLst/>
          </a:prstGeom>
          <a:ln w="38100">
            <a:solidFill>
              <a:schemeClr val="accent1"/>
            </a:solidFill>
          </a:ln>
        </p:spPr>
      </p:pic>
      <p:pic>
        <p:nvPicPr>
          <p:cNvPr id="10" name="Picture 9">
            <a:extLst>
              <a:ext uri="{FF2B5EF4-FFF2-40B4-BE49-F238E27FC236}">
                <a16:creationId xmlns:a16="http://schemas.microsoft.com/office/drawing/2014/main" id="{EA1852C3-3CF3-49B0-927E-E6152EDA2B36}"/>
              </a:ext>
            </a:extLst>
          </p:cNvPr>
          <p:cNvPicPr>
            <a:picLocks noChangeAspect="1"/>
          </p:cNvPicPr>
          <p:nvPr/>
        </p:nvPicPr>
        <p:blipFill>
          <a:blip r:embed="rId5"/>
          <a:stretch>
            <a:fillRect/>
          </a:stretch>
        </p:blipFill>
        <p:spPr>
          <a:xfrm>
            <a:off x="9767994" y="2362084"/>
            <a:ext cx="2326926" cy="1413134"/>
          </a:xfrm>
          <a:prstGeom prst="rect">
            <a:avLst/>
          </a:prstGeom>
          <a:ln w="38100" cap="sq">
            <a:solidFill>
              <a:schemeClr val="accent1"/>
            </a:solidFill>
            <a:prstDash val="solid"/>
            <a:miter lim="800000"/>
          </a:ln>
          <a:effectLst/>
        </p:spPr>
      </p:pic>
      <p:sp>
        <p:nvSpPr>
          <p:cNvPr id="8" name="Rectangle 7">
            <a:extLst>
              <a:ext uri="{FF2B5EF4-FFF2-40B4-BE49-F238E27FC236}">
                <a16:creationId xmlns:a16="http://schemas.microsoft.com/office/drawing/2014/main" id="{F9134E66-8DDC-4AAF-84C0-28CBD8B1DC18}"/>
              </a:ext>
            </a:extLst>
          </p:cNvPr>
          <p:cNvSpPr/>
          <p:nvPr/>
        </p:nvSpPr>
        <p:spPr>
          <a:xfrm>
            <a:off x="5053066" y="1824140"/>
            <a:ext cx="6441317" cy="3817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Rectangle 11">
            <a:extLst>
              <a:ext uri="{FF2B5EF4-FFF2-40B4-BE49-F238E27FC236}">
                <a16:creationId xmlns:a16="http://schemas.microsoft.com/office/drawing/2014/main" id="{11836A6E-B36C-41FD-955C-56B12C32B8F8}"/>
              </a:ext>
            </a:extLst>
          </p:cNvPr>
          <p:cNvSpPr/>
          <p:nvPr/>
        </p:nvSpPr>
        <p:spPr>
          <a:xfrm>
            <a:off x="9854704" y="2339677"/>
            <a:ext cx="2166503" cy="14131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Rectangle 15">
            <a:extLst>
              <a:ext uri="{FF2B5EF4-FFF2-40B4-BE49-F238E27FC236}">
                <a16:creationId xmlns:a16="http://schemas.microsoft.com/office/drawing/2014/main" id="{71E86386-2DE3-442D-AA88-BDC669725CC1}"/>
              </a:ext>
            </a:extLst>
          </p:cNvPr>
          <p:cNvSpPr/>
          <p:nvPr/>
        </p:nvSpPr>
        <p:spPr>
          <a:xfrm>
            <a:off x="5053066" y="2205843"/>
            <a:ext cx="4431876" cy="2779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Rectangle 16">
            <a:extLst>
              <a:ext uri="{FF2B5EF4-FFF2-40B4-BE49-F238E27FC236}">
                <a16:creationId xmlns:a16="http://schemas.microsoft.com/office/drawing/2014/main" id="{57A4C8A6-0E2B-4335-A0F7-A017A7051EE4}"/>
              </a:ext>
            </a:extLst>
          </p:cNvPr>
          <p:cNvSpPr/>
          <p:nvPr/>
        </p:nvSpPr>
        <p:spPr>
          <a:xfrm>
            <a:off x="5053065" y="2483838"/>
            <a:ext cx="4641215" cy="3817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72666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1" end="1"/>
                                            </p:txEl>
                                          </p:spTgt>
                                        </p:tgtEl>
                                        <p:attrNameLst>
                                          <p:attrName>style.visibility</p:attrName>
                                        </p:attrNameLst>
                                      </p:cBhvr>
                                      <p:to>
                                        <p:strVal val="visible"/>
                                      </p:to>
                                    </p:set>
                                  </p:childTnLst>
                                </p:cTn>
                              </p:par>
                              <p:par>
                                <p:cTn id="27" presetID="22" presetClass="entr" presetSubtype="8"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6" grpId="0" animBg="1"/>
      <p:bldP spid="1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1247D04-891A-487E-A4FB-6D4147BD8DDF}"/>
              </a:ext>
            </a:extLst>
          </p:cNvPr>
          <p:cNvSpPr txBox="1">
            <a:spLocks/>
          </p:cNvSpPr>
          <p:nvPr/>
        </p:nvSpPr>
        <p:spPr>
          <a:xfrm>
            <a:off x="251429" y="233019"/>
            <a:ext cx="9603275" cy="67194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2A5010"/>
                </a:solidFill>
                <a:effectLst/>
                <a:uLnTx/>
                <a:uFillTx/>
                <a:latin typeface="Trebuchet MS" panose="020B0603020202020204"/>
                <a:ea typeface="+mj-ea"/>
                <a:cs typeface="+mj-cs"/>
              </a:rPr>
              <a:t>Creating Sections</a:t>
            </a:r>
          </a:p>
        </p:txBody>
      </p:sp>
      <p:sp>
        <p:nvSpPr>
          <p:cNvPr id="11" name="Content Placeholder 2">
            <a:extLst>
              <a:ext uri="{FF2B5EF4-FFF2-40B4-BE49-F238E27FC236}">
                <a16:creationId xmlns:a16="http://schemas.microsoft.com/office/drawing/2014/main" id="{7F7AE14E-2D01-4A0F-B469-990032445EF7}"/>
              </a:ext>
            </a:extLst>
          </p:cNvPr>
          <p:cNvSpPr txBox="1">
            <a:spLocks/>
          </p:cNvSpPr>
          <p:nvPr/>
        </p:nvSpPr>
        <p:spPr>
          <a:xfrm>
            <a:off x="279167" y="1061202"/>
            <a:ext cx="11633665" cy="381704"/>
          </a:xfrm>
          <a:prstGeom prst="rect">
            <a:avLst/>
          </a:prstGeom>
          <a:solidFill>
            <a:schemeClr val="accent1">
              <a:lumMod val="20000"/>
              <a:lumOff val="80000"/>
            </a:schemeClr>
          </a:solidFill>
          <a:ln w="38100">
            <a:solidFill>
              <a:schemeClr val="accent2"/>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rPr>
              <a:t>Add New Sections and/or Edit Existing Sections</a:t>
            </a:r>
          </a:p>
          <a:p>
            <a:pPr marL="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5" name="Content Placeholder 2">
            <a:extLst>
              <a:ext uri="{FF2B5EF4-FFF2-40B4-BE49-F238E27FC236}">
                <a16:creationId xmlns:a16="http://schemas.microsoft.com/office/drawing/2014/main" id="{5E085475-95C5-4DC0-B9D0-3D063A8627CE}"/>
              </a:ext>
            </a:extLst>
          </p:cNvPr>
          <p:cNvSpPr txBox="1">
            <a:spLocks/>
          </p:cNvSpPr>
          <p:nvPr/>
        </p:nvSpPr>
        <p:spPr>
          <a:xfrm>
            <a:off x="721265" y="1907628"/>
            <a:ext cx="3732493" cy="452470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just"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NOTE: Sections taught through </a:t>
            </a:r>
            <a:r>
              <a:rPr kumimoji="0" lang="en-US" sz="1600" b="0" i="0" u="none" strike="noStrike" kern="1200" cap="none" spc="0" normalizeH="0" baseline="0" noProof="0" dirty="0" err="1">
                <a:ln>
                  <a:noFill/>
                </a:ln>
                <a:solidFill>
                  <a:prstClr val="black"/>
                </a:solidFill>
                <a:effectLst/>
                <a:uLnTx/>
                <a:uFillTx/>
                <a:latin typeface="Trebuchet MS" panose="020B0603020202020204"/>
                <a:ea typeface="+mn-ea"/>
                <a:cs typeface="+mn-cs"/>
              </a:rPr>
              <a:t>VirtualSC</a:t>
            </a: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 must have the below fields populated – this includes sections for initial credit, second credit attempts, and Credit Recovery.  Work with the School Counselor or other appropriate school personnel to obtain this information. </a:t>
            </a:r>
          </a:p>
          <a:p>
            <a:pPr marL="342900" marR="0" lvl="0" indent="-342900" algn="just" defTabSz="457200" rtl="0" eaLnBrk="1" fontAlgn="auto" latinLnBrk="0" hangingPunct="1">
              <a:lnSpc>
                <a:spcPct val="100000"/>
              </a:lnSpc>
              <a:spcBef>
                <a:spcPts val="1000"/>
              </a:spcBef>
              <a:spcAft>
                <a:spcPts val="0"/>
              </a:spcAft>
              <a:buClr>
                <a:srgbClr val="2A5010"/>
              </a:buClr>
              <a:buSzPct val="80000"/>
              <a:buFont typeface="+mj-lt"/>
              <a:buAutoNum type="arabicPeriod" startAt="26"/>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The </a:t>
            </a:r>
            <a:r>
              <a:rPr kumimoji="0" lang="en-US" sz="1600" b="1" i="0" u="none" strike="noStrike" kern="1200" cap="none" spc="0" normalizeH="0" baseline="0" noProof="0" dirty="0">
                <a:ln>
                  <a:noFill/>
                </a:ln>
                <a:solidFill>
                  <a:srgbClr val="0070C0"/>
                </a:solidFill>
                <a:effectLst/>
                <a:uLnTx/>
                <a:uFillTx/>
                <a:latin typeface="Trebuchet MS" panose="020B0603020202020204"/>
                <a:ea typeface="+mn-ea"/>
                <a:cs typeface="+mn-cs"/>
              </a:rPr>
              <a:t>VSP Teacher Name </a:t>
            </a: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must be populated - Last and First Name are required.  If not provided by </a:t>
            </a:r>
            <a:r>
              <a:rPr kumimoji="0" lang="en-US" sz="1600" b="0" i="0" u="none" strike="noStrike" kern="1200" cap="none" spc="0" normalizeH="0" baseline="0" noProof="0" dirty="0" err="1">
                <a:ln>
                  <a:noFill/>
                </a:ln>
                <a:solidFill>
                  <a:prstClr val="black"/>
                </a:solidFill>
                <a:effectLst/>
                <a:uLnTx/>
                <a:uFillTx/>
                <a:latin typeface="Trebuchet MS" panose="020B0603020202020204"/>
                <a:ea typeface="+mn-ea"/>
                <a:cs typeface="+mn-cs"/>
              </a:rPr>
              <a:t>VirtualSC</a:t>
            </a: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 Middle Initial is optional.</a:t>
            </a:r>
          </a:p>
          <a:p>
            <a:pPr marL="342900" marR="0" lvl="0" indent="-342900" algn="just" defTabSz="457200" rtl="0" eaLnBrk="1" fontAlgn="auto" latinLnBrk="0" hangingPunct="1">
              <a:lnSpc>
                <a:spcPct val="100000"/>
              </a:lnSpc>
              <a:spcBef>
                <a:spcPts val="1000"/>
              </a:spcBef>
              <a:spcAft>
                <a:spcPts val="0"/>
              </a:spcAft>
              <a:buClr>
                <a:srgbClr val="2A5010"/>
              </a:buClr>
              <a:buSzPct val="80000"/>
              <a:buFont typeface="+mj-lt"/>
              <a:buAutoNum type="arabicPeriod" startAt="24"/>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The </a:t>
            </a:r>
            <a:r>
              <a:rPr kumimoji="0" lang="en-US" sz="1600" b="1" i="0" u="none" strike="noStrike" kern="1200" cap="none" spc="0" normalizeH="0" baseline="0" noProof="0" dirty="0">
                <a:ln>
                  <a:noFill/>
                </a:ln>
                <a:solidFill>
                  <a:srgbClr val="0070C0"/>
                </a:solidFill>
                <a:effectLst/>
                <a:uLnTx/>
                <a:uFillTx/>
                <a:latin typeface="Trebuchet MS" panose="020B0603020202020204"/>
                <a:ea typeface="+mn-ea"/>
                <a:cs typeface="+mn-cs"/>
              </a:rPr>
              <a:t>VSP Certification No. </a:t>
            </a: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must be populated.  All </a:t>
            </a:r>
            <a:r>
              <a:rPr kumimoji="0" lang="en-US" sz="1600" b="0" i="0" u="none" strike="noStrike" kern="1200" cap="none" spc="0" normalizeH="0" baseline="0" noProof="0" dirty="0" err="1">
                <a:ln>
                  <a:noFill/>
                </a:ln>
                <a:solidFill>
                  <a:prstClr val="black"/>
                </a:solidFill>
                <a:effectLst/>
                <a:uLnTx/>
                <a:uFillTx/>
                <a:latin typeface="Trebuchet MS" panose="020B0603020202020204"/>
                <a:ea typeface="+mn-ea"/>
                <a:cs typeface="+mn-cs"/>
              </a:rPr>
              <a:t>VirtualSC</a:t>
            </a: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 teachers are certified.  Do not enter six zeros in this field. </a:t>
            </a:r>
            <a:endParaRPr kumimoji="0" lang="en-US"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pic>
        <p:nvPicPr>
          <p:cNvPr id="4" name="Picture 3">
            <a:extLst>
              <a:ext uri="{FF2B5EF4-FFF2-40B4-BE49-F238E27FC236}">
                <a16:creationId xmlns:a16="http://schemas.microsoft.com/office/drawing/2014/main" id="{73EC6204-67A8-4D39-A0D4-4E74A656BC3A}"/>
              </a:ext>
            </a:extLst>
          </p:cNvPr>
          <p:cNvPicPr>
            <a:picLocks noChangeAspect="1"/>
          </p:cNvPicPr>
          <p:nvPr/>
        </p:nvPicPr>
        <p:blipFill>
          <a:blip r:embed="rId2"/>
          <a:stretch>
            <a:fillRect/>
          </a:stretch>
        </p:blipFill>
        <p:spPr>
          <a:xfrm>
            <a:off x="4806570" y="3210773"/>
            <a:ext cx="7385430" cy="1098606"/>
          </a:xfrm>
          <a:prstGeom prst="rect">
            <a:avLst/>
          </a:prstGeom>
          <a:ln w="38100">
            <a:solidFill>
              <a:schemeClr val="accent1"/>
            </a:solidFill>
          </a:ln>
        </p:spPr>
      </p:pic>
      <p:sp>
        <p:nvSpPr>
          <p:cNvPr id="5" name="Rectangle 4">
            <a:extLst>
              <a:ext uri="{FF2B5EF4-FFF2-40B4-BE49-F238E27FC236}">
                <a16:creationId xmlns:a16="http://schemas.microsoft.com/office/drawing/2014/main" id="{62F41EC0-2410-4326-A5AC-ADC252DBB723}"/>
              </a:ext>
            </a:extLst>
          </p:cNvPr>
          <p:cNvSpPr/>
          <p:nvPr/>
        </p:nvSpPr>
        <p:spPr>
          <a:xfrm>
            <a:off x="4806570" y="3484179"/>
            <a:ext cx="7167340" cy="2995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Rectangle 17">
            <a:extLst>
              <a:ext uri="{FF2B5EF4-FFF2-40B4-BE49-F238E27FC236}">
                <a16:creationId xmlns:a16="http://schemas.microsoft.com/office/drawing/2014/main" id="{A14E58EA-A02D-4E1A-B748-86B875542138}"/>
              </a:ext>
            </a:extLst>
          </p:cNvPr>
          <p:cNvSpPr/>
          <p:nvPr/>
        </p:nvSpPr>
        <p:spPr>
          <a:xfrm>
            <a:off x="4806570" y="3783724"/>
            <a:ext cx="7167340" cy="3704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22232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1247D04-891A-487E-A4FB-6D4147BD8DDF}"/>
              </a:ext>
            </a:extLst>
          </p:cNvPr>
          <p:cNvSpPr txBox="1">
            <a:spLocks/>
          </p:cNvSpPr>
          <p:nvPr/>
        </p:nvSpPr>
        <p:spPr>
          <a:xfrm>
            <a:off x="251429" y="233019"/>
            <a:ext cx="9603275" cy="67194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2A5010"/>
                </a:solidFill>
                <a:effectLst/>
                <a:uLnTx/>
                <a:uFillTx/>
                <a:latin typeface="Trebuchet MS" panose="020B0603020202020204"/>
                <a:ea typeface="+mj-ea"/>
                <a:cs typeface="+mj-cs"/>
              </a:rPr>
              <a:t>Creating Sections</a:t>
            </a:r>
          </a:p>
        </p:txBody>
      </p:sp>
      <p:sp>
        <p:nvSpPr>
          <p:cNvPr id="11" name="Content Placeholder 2">
            <a:extLst>
              <a:ext uri="{FF2B5EF4-FFF2-40B4-BE49-F238E27FC236}">
                <a16:creationId xmlns:a16="http://schemas.microsoft.com/office/drawing/2014/main" id="{7F7AE14E-2D01-4A0F-B469-990032445EF7}"/>
              </a:ext>
            </a:extLst>
          </p:cNvPr>
          <p:cNvSpPr txBox="1">
            <a:spLocks/>
          </p:cNvSpPr>
          <p:nvPr/>
        </p:nvSpPr>
        <p:spPr>
          <a:xfrm>
            <a:off x="279167" y="1061202"/>
            <a:ext cx="11633665" cy="381704"/>
          </a:xfrm>
          <a:prstGeom prst="rect">
            <a:avLst/>
          </a:prstGeom>
          <a:solidFill>
            <a:schemeClr val="accent1">
              <a:lumMod val="20000"/>
              <a:lumOff val="80000"/>
            </a:schemeClr>
          </a:solidFill>
          <a:ln w="38100">
            <a:solidFill>
              <a:schemeClr val="accent2"/>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rPr>
              <a:t>Add New Sections and/or Edit Existing Sections</a:t>
            </a:r>
          </a:p>
          <a:p>
            <a:pPr marL="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5" name="Content Placeholder 2">
            <a:extLst>
              <a:ext uri="{FF2B5EF4-FFF2-40B4-BE49-F238E27FC236}">
                <a16:creationId xmlns:a16="http://schemas.microsoft.com/office/drawing/2014/main" id="{5E085475-95C5-4DC0-B9D0-3D063A8627CE}"/>
              </a:ext>
            </a:extLst>
          </p:cNvPr>
          <p:cNvSpPr txBox="1">
            <a:spLocks/>
          </p:cNvSpPr>
          <p:nvPr/>
        </p:nvSpPr>
        <p:spPr>
          <a:xfrm>
            <a:off x="1044458" y="2065283"/>
            <a:ext cx="8903583" cy="358665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just"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The last step is to Submit the course section.</a:t>
            </a:r>
          </a:p>
          <a:p>
            <a:pPr marL="0" marR="0" lvl="0" indent="0" algn="just"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r>
              <a:rPr kumimoji="0" lang="en-US" sz="1600" b="1" i="0" u="none" strike="noStrike" kern="1200" cap="none" spc="0" normalizeH="0" baseline="0" noProof="0" dirty="0">
                <a:ln>
                  <a:noFill/>
                </a:ln>
                <a:solidFill>
                  <a:srgbClr val="FF0000"/>
                </a:solidFill>
                <a:effectLst/>
                <a:uLnTx/>
                <a:uFillTx/>
                <a:latin typeface="Trebuchet MS" panose="020B0603020202020204"/>
                <a:ea typeface="+mn-ea"/>
                <a:cs typeface="+mn-cs"/>
              </a:rPr>
              <a:t>BEFORE clicking Submit</a:t>
            </a: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 stop and review each selection for the course section.  Make corrections, if necessary, when reviewing the course section selections.  This is important, because when the Submit button is clicked, the Section is created, and cannot be deleted. PowerSchool displays a Delete Section button next to the Submit button.  Per PowerSchool, the Delete Section function is Password Protected; this password is not shared with schools and is not used.  </a:t>
            </a:r>
          </a:p>
          <a:p>
            <a:pPr marL="0" marR="0" lvl="0" indent="0" algn="just"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Prior to enrolling students in sections, minimal adjustments can be made.  After students are enrolled in sections, no changes can be made with one exception.  The one exception pertains to staff changes and allows for Staff associated with the Section to be updated as needed. Sections created in error remain in the sections lists and on the teacher’s schedule.  </a:t>
            </a:r>
          </a:p>
          <a:p>
            <a:pPr marL="0" marR="0" lvl="0" indent="0" algn="just"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  </a:t>
            </a:r>
          </a:p>
          <a:p>
            <a:pPr marL="342900" marR="0" lvl="0" indent="-342900" algn="just" defTabSz="457200" rtl="0" eaLnBrk="1" fontAlgn="auto" latinLnBrk="0" hangingPunct="1">
              <a:lnSpc>
                <a:spcPct val="100000"/>
              </a:lnSpc>
              <a:spcBef>
                <a:spcPts val="1000"/>
              </a:spcBef>
              <a:spcAft>
                <a:spcPts val="0"/>
              </a:spcAft>
              <a:buClr>
                <a:srgbClr val="2A5010"/>
              </a:buClr>
              <a:buSzPct val="80000"/>
              <a:buFont typeface="+mj-lt"/>
              <a:buAutoNum type="arabicPeriod" startAt="28"/>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Click the blue </a:t>
            </a:r>
            <a:r>
              <a:rPr kumimoji="0" lang="en-US" sz="1600" b="1" i="0" u="none" strike="noStrike" kern="1200" cap="none" spc="0" normalizeH="0" baseline="0" noProof="0" dirty="0">
                <a:ln>
                  <a:noFill/>
                </a:ln>
                <a:solidFill>
                  <a:srgbClr val="0070C0"/>
                </a:solidFill>
                <a:effectLst/>
                <a:uLnTx/>
                <a:uFillTx/>
                <a:latin typeface="Trebuchet MS" panose="020B0603020202020204"/>
                <a:ea typeface="+mn-ea"/>
                <a:cs typeface="+mn-cs"/>
              </a:rPr>
              <a:t>Submit</a:t>
            </a: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 button to create the Course Section.</a:t>
            </a:r>
          </a:p>
          <a:p>
            <a:pPr marL="342900" marR="0" lvl="0" indent="-342900" algn="l" defTabSz="457200" rtl="0" eaLnBrk="1" fontAlgn="auto" latinLnBrk="0" hangingPunct="1">
              <a:lnSpc>
                <a:spcPct val="100000"/>
              </a:lnSpc>
              <a:spcBef>
                <a:spcPts val="1000"/>
              </a:spcBef>
              <a:spcAft>
                <a:spcPts val="0"/>
              </a:spcAft>
              <a:buClr>
                <a:srgbClr val="2A5010"/>
              </a:buClr>
              <a:buSzPct val="80000"/>
              <a:buFont typeface="+mj-lt"/>
              <a:buAutoNum type="arabicPeriod" startAt="26"/>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endParaRPr>
          </a:p>
          <a:p>
            <a:pPr marL="342900" marR="0" lvl="0" indent="-342900" algn="l" defTabSz="457200" rtl="0" eaLnBrk="1" fontAlgn="auto" latinLnBrk="0" hangingPunct="1">
              <a:lnSpc>
                <a:spcPct val="100000"/>
              </a:lnSpc>
              <a:spcBef>
                <a:spcPts val="1000"/>
              </a:spcBef>
              <a:spcAft>
                <a:spcPts val="0"/>
              </a:spcAft>
              <a:buClr>
                <a:srgbClr val="2A5010"/>
              </a:buClr>
              <a:buSzPct val="80000"/>
              <a:buFont typeface="+mj-lt"/>
              <a:buAutoNum type="arabicPeriod" startAt="26"/>
              <a:tabLst/>
              <a:defRPr/>
            </a:pPr>
            <a:endParaRPr kumimoji="0" lang="en-US" sz="1600" b="0" i="1"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400050" marR="0" lvl="0" indent="-342900" algn="just" defTabSz="457200" rtl="0" eaLnBrk="1" fontAlgn="auto" latinLnBrk="0" hangingPunct="1">
              <a:lnSpc>
                <a:spcPct val="100000"/>
              </a:lnSpc>
              <a:spcBef>
                <a:spcPts val="1000"/>
              </a:spcBef>
              <a:spcAft>
                <a:spcPts val="0"/>
              </a:spcAft>
              <a:buClr>
                <a:srgbClr val="2A5010"/>
              </a:buClr>
              <a:buSzPct val="80000"/>
              <a:buFont typeface="+mj-lt"/>
              <a:buAutoNum type="arabicPeriod" startAt="26"/>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5715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800100" marR="0" lvl="1" indent="-342900" algn="l" defTabSz="457200" rtl="0" eaLnBrk="1" fontAlgn="auto" latinLnBrk="0" hangingPunct="1">
              <a:lnSpc>
                <a:spcPct val="100000"/>
              </a:lnSpc>
              <a:spcBef>
                <a:spcPts val="1000"/>
              </a:spcBef>
              <a:spcAft>
                <a:spcPts val="0"/>
              </a:spcAft>
              <a:buClr>
                <a:srgbClr val="2A5010"/>
              </a:buClr>
              <a:buSzPct val="80000"/>
              <a:buFont typeface="+mj-lt"/>
              <a:buAutoNum type="arabicPeriod"/>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pic>
        <p:nvPicPr>
          <p:cNvPr id="4" name="Picture 3">
            <a:extLst>
              <a:ext uri="{FF2B5EF4-FFF2-40B4-BE49-F238E27FC236}">
                <a16:creationId xmlns:a16="http://schemas.microsoft.com/office/drawing/2014/main" id="{269CD303-37F2-473A-8603-885672D104ED}"/>
              </a:ext>
            </a:extLst>
          </p:cNvPr>
          <p:cNvPicPr>
            <a:picLocks noChangeAspect="1"/>
          </p:cNvPicPr>
          <p:nvPr/>
        </p:nvPicPr>
        <p:blipFill>
          <a:blip r:embed="rId2"/>
          <a:stretch>
            <a:fillRect/>
          </a:stretch>
        </p:blipFill>
        <p:spPr>
          <a:xfrm>
            <a:off x="8934396" y="5389520"/>
            <a:ext cx="2095608" cy="977950"/>
          </a:xfrm>
          <a:prstGeom prst="rect">
            <a:avLst/>
          </a:prstGeom>
          <a:ln w="38100">
            <a:solidFill>
              <a:schemeClr val="accent1"/>
            </a:solidFill>
          </a:ln>
        </p:spPr>
      </p:pic>
      <p:sp>
        <p:nvSpPr>
          <p:cNvPr id="5" name="Rectangle 4">
            <a:extLst>
              <a:ext uri="{FF2B5EF4-FFF2-40B4-BE49-F238E27FC236}">
                <a16:creationId xmlns:a16="http://schemas.microsoft.com/office/drawing/2014/main" id="{CED3487C-A352-4F9C-8344-240884CBEFD8}"/>
              </a:ext>
            </a:extLst>
          </p:cNvPr>
          <p:cNvSpPr/>
          <p:nvPr/>
        </p:nvSpPr>
        <p:spPr>
          <a:xfrm>
            <a:off x="10208171" y="5607028"/>
            <a:ext cx="717331" cy="5596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18" name="Group 17">
            <a:extLst>
              <a:ext uri="{FF2B5EF4-FFF2-40B4-BE49-F238E27FC236}">
                <a16:creationId xmlns:a16="http://schemas.microsoft.com/office/drawing/2014/main" id="{C9D1C016-5A43-4F8B-BF72-4FF517D2C9CE}"/>
              </a:ext>
            </a:extLst>
          </p:cNvPr>
          <p:cNvGrpSpPr/>
          <p:nvPr/>
        </p:nvGrpSpPr>
        <p:grpSpPr>
          <a:xfrm>
            <a:off x="9057290" y="5607028"/>
            <a:ext cx="1032641" cy="559676"/>
            <a:chOff x="6936828" y="3646508"/>
            <a:chExt cx="1032641" cy="559676"/>
          </a:xfrm>
        </p:grpSpPr>
        <p:cxnSp>
          <p:nvCxnSpPr>
            <p:cNvPr id="13" name="Straight Connector 12">
              <a:extLst>
                <a:ext uri="{FF2B5EF4-FFF2-40B4-BE49-F238E27FC236}">
                  <a16:creationId xmlns:a16="http://schemas.microsoft.com/office/drawing/2014/main" id="{86F90764-144A-42E5-8AA0-EE595808F7D5}"/>
                </a:ext>
              </a:extLst>
            </p:cNvPr>
            <p:cNvCxnSpPr/>
            <p:nvPr/>
          </p:nvCxnSpPr>
          <p:spPr>
            <a:xfrm>
              <a:off x="6936828" y="3646508"/>
              <a:ext cx="1032641" cy="5596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E2581C1-3439-4F8F-AE62-60EFAD502914}"/>
                </a:ext>
              </a:extLst>
            </p:cNvPr>
            <p:cNvCxnSpPr>
              <a:cxnSpLocks/>
            </p:cNvCxnSpPr>
            <p:nvPr/>
          </p:nvCxnSpPr>
          <p:spPr>
            <a:xfrm flipV="1">
              <a:off x="6936828" y="3646508"/>
              <a:ext cx="1032641" cy="5596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9" name="Content Placeholder 2">
            <a:extLst>
              <a:ext uri="{FF2B5EF4-FFF2-40B4-BE49-F238E27FC236}">
                <a16:creationId xmlns:a16="http://schemas.microsoft.com/office/drawing/2014/main" id="{89C1A2D3-2B5E-4048-8261-CCC5B326A50E}"/>
              </a:ext>
            </a:extLst>
          </p:cNvPr>
          <p:cNvSpPr txBox="1">
            <a:spLocks/>
          </p:cNvSpPr>
          <p:nvPr/>
        </p:nvSpPr>
        <p:spPr>
          <a:xfrm>
            <a:off x="692120" y="5980366"/>
            <a:ext cx="3844661" cy="587898"/>
          </a:xfrm>
          <a:prstGeom prst="rect">
            <a:avLst/>
          </a:prstGeom>
          <a:solidFill>
            <a:schemeClr val="accent1">
              <a:lumMod val="20000"/>
              <a:lumOff val="80000"/>
            </a:schemeClr>
          </a:solidFill>
          <a:ln w="38100">
            <a:solidFill>
              <a:schemeClr val="accent2"/>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Open Sans" panose="020B0606030504020204" pitchFamily="34" charset="0"/>
                <a:cs typeface="Open Sans" panose="020B0606030504020204" pitchFamily="34" charset="0"/>
              </a:rPr>
              <a:t>REMEMBER TO:  Finalize the Master Schedule BEFORE creating sections!</a:t>
            </a:r>
          </a:p>
          <a:p>
            <a:pPr marL="0" marR="0" lvl="0" indent="0" algn="l" defTabSz="457200" rtl="0" eaLnBrk="1" fontAlgn="auto" latinLnBrk="0" hangingPunct="1">
              <a:lnSpc>
                <a:spcPct val="100000"/>
              </a:lnSpc>
              <a:spcBef>
                <a:spcPts val="1000"/>
              </a:spcBef>
              <a:spcAft>
                <a:spcPts val="0"/>
              </a:spcAft>
              <a:buClr>
                <a:srgbClr val="2A5010"/>
              </a:buClr>
              <a:buSzPct val="80000"/>
              <a:buFont typeface="Wingdings 3" charset="2"/>
              <a:buNone/>
              <a:tabLst/>
              <a:defRPr/>
            </a:pPr>
            <a:endPar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563612544"/>
      </p:ext>
    </p:extLst>
  </p:cSld>
  <p:clrMapOvr>
    <a:masterClrMapping/>
  </p:clrMapOvr>
</p:sld>
</file>

<file path=ppt/theme/theme1.xml><?xml version="1.0" encoding="utf-8"?>
<a:theme xmlns:a="http://schemas.openxmlformats.org/drawingml/2006/main" name="The Holy Bible by Slidesgo">
  <a:themeElements>
    <a:clrScheme name="Simple Light">
      <a:dk1>
        <a:srgbClr val="393231"/>
      </a:dk1>
      <a:lt1>
        <a:srgbClr val="F1EEE6"/>
      </a:lt1>
      <a:dk2>
        <a:srgbClr val="5F5B52"/>
      </a:dk2>
      <a:lt2>
        <a:srgbClr val="EDE2CA"/>
      </a:lt2>
      <a:accent1>
        <a:srgbClr val="393231"/>
      </a:accent1>
      <a:accent2>
        <a:srgbClr val="5F5B52"/>
      </a:accent2>
      <a:accent3>
        <a:srgbClr val="9D9A91"/>
      </a:accent3>
      <a:accent4>
        <a:srgbClr val="EDE2CA"/>
      </a:accent4>
      <a:accent5>
        <a:srgbClr val="D6B35F"/>
      </a:accent5>
      <a:accent6>
        <a:srgbClr val="C99A39"/>
      </a:accent6>
      <a:hlink>
        <a:srgbClr val="D6B35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Face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5.xml><?xml version="1.0" encoding="utf-8"?>
<a:theme xmlns:a="http://schemas.openxmlformats.org/drawingml/2006/main" name="1_Facet">
  <a:themeElements>
    <a:clrScheme name="Custom 5">
      <a:dk1>
        <a:sysClr val="windowText" lastClr="000000"/>
      </a:dk1>
      <a:lt1>
        <a:sysClr val="window" lastClr="FFFFFF"/>
      </a:lt1>
      <a:dk2>
        <a:srgbClr val="2C3C43"/>
      </a:dk2>
      <a:lt2>
        <a:srgbClr val="EBEBEB"/>
      </a:lt2>
      <a:accent1>
        <a:srgbClr val="2A5010"/>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Meyer_Template_SlidesMania">
  <a:themeElements>
    <a:clrScheme name="Simple Light">
      <a:dk1>
        <a:srgbClr val="000000"/>
      </a:dk1>
      <a:lt1>
        <a:srgbClr val="FFFFFF"/>
      </a:lt1>
      <a:dk2>
        <a:srgbClr val="000000"/>
      </a:dk2>
      <a:lt2>
        <a:srgbClr val="EEEEEE"/>
      </a:lt2>
      <a:accent1>
        <a:srgbClr val="FF00FF"/>
      </a:accent1>
      <a:accent2>
        <a:srgbClr val="9900FF"/>
      </a:accent2>
      <a:accent3>
        <a:srgbClr val="0000FF"/>
      </a:accent3>
      <a:accent4>
        <a:srgbClr val="4A86E8"/>
      </a:accent4>
      <a:accent5>
        <a:srgbClr val="00FFFF"/>
      </a:accent5>
      <a:accent6>
        <a:srgbClr val="00FF00"/>
      </a:accent6>
      <a:hlink>
        <a:srgbClr val="17171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The Holy Bible by Slidesgo">
  <a:themeElements>
    <a:clrScheme name="Simple Light">
      <a:dk1>
        <a:srgbClr val="393231"/>
      </a:dk1>
      <a:lt1>
        <a:srgbClr val="F1EEE6"/>
      </a:lt1>
      <a:dk2>
        <a:srgbClr val="5F5B52"/>
      </a:dk2>
      <a:lt2>
        <a:srgbClr val="EDE2CA"/>
      </a:lt2>
      <a:accent1>
        <a:srgbClr val="393231"/>
      </a:accent1>
      <a:accent2>
        <a:srgbClr val="5F5B52"/>
      </a:accent2>
      <a:accent3>
        <a:srgbClr val="9D9A91"/>
      </a:accent3>
      <a:accent4>
        <a:srgbClr val="EDE2CA"/>
      </a:accent4>
      <a:accent5>
        <a:srgbClr val="D6B35F"/>
      </a:accent5>
      <a:accent6>
        <a:srgbClr val="C99A39"/>
      </a:accent6>
      <a:hlink>
        <a:srgbClr val="D6B35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imple Light">
    <a:dk1>
      <a:srgbClr val="393231"/>
    </a:dk1>
    <a:lt1>
      <a:srgbClr val="F1EEE6"/>
    </a:lt1>
    <a:dk2>
      <a:srgbClr val="5F5B52"/>
    </a:dk2>
    <a:lt2>
      <a:srgbClr val="EDE2CA"/>
    </a:lt2>
    <a:accent1>
      <a:srgbClr val="393231"/>
    </a:accent1>
    <a:accent2>
      <a:srgbClr val="5F5B52"/>
    </a:accent2>
    <a:accent3>
      <a:srgbClr val="9D9A91"/>
    </a:accent3>
    <a:accent4>
      <a:srgbClr val="EDE2CA"/>
    </a:accent4>
    <a:accent5>
      <a:srgbClr val="D6B35F"/>
    </a:accent5>
    <a:accent6>
      <a:srgbClr val="C99A39"/>
    </a:accent6>
    <a:hlink>
      <a:srgbClr val="D6B35F"/>
    </a:hlink>
    <a:folHlink>
      <a:srgbClr val="0097A7"/>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Simple Light">
    <a:dk1>
      <a:srgbClr val="393231"/>
    </a:dk1>
    <a:lt1>
      <a:srgbClr val="F1EEE6"/>
    </a:lt1>
    <a:dk2>
      <a:srgbClr val="5F5B52"/>
    </a:dk2>
    <a:lt2>
      <a:srgbClr val="EDE2CA"/>
    </a:lt2>
    <a:accent1>
      <a:srgbClr val="393231"/>
    </a:accent1>
    <a:accent2>
      <a:srgbClr val="5F5B52"/>
    </a:accent2>
    <a:accent3>
      <a:srgbClr val="9D9A91"/>
    </a:accent3>
    <a:accent4>
      <a:srgbClr val="EDE2CA"/>
    </a:accent4>
    <a:accent5>
      <a:srgbClr val="D6B35F"/>
    </a:accent5>
    <a:accent6>
      <a:srgbClr val="C99A39"/>
    </a:accent6>
    <a:hlink>
      <a:srgbClr val="D6B35F"/>
    </a:hlink>
    <a:folHlink>
      <a:srgbClr val="0097A7"/>
    </a:folHlink>
  </a:clrScheme>
</a:themeOverride>
</file>

<file path=ppt/theme/themeOverride3.xml><?xml version="1.0" encoding="utf-8"?>
<a:themeOverride xmlns:a="http://schemas.openxmlformats.org/drawingml/2006/main">
  <a:clrScheme name="Simple Light">
    <a:dk1>
      <a:srgbClr val="393231"/>
    </a:dk1>
    <a:lt1>
      <a:srgbClr val="F1EEE6"/>
    </a:lt1>
    <a:dk2>
      <a:srgbClr val="5F5B52"/>
    </a:dk2>
    <a:lt2>
      <a:srgbClr val="EDE2CA"/>
    </a:lt2>
    <a:accent1>
      <a:srgbClr val="393231"/>
    </a:accent1>
    <a:accent2>
      <a:srgbClr val="5F5B52"/>
    </a:accent2>
    <a:accent3>
      <a:srgbClr val="9D9A91"/>
    </a:accent3>
    <a:accent4>
      <a:srgbClr val="EDE2CA"/>
    </a:accent4>
    <a:accent5>
      <a:srgbClr val="D6B35F"/>
    </a:accent5>
    <a:accent6>
      <a:srgbClr val="C99A39"/>
    </a:accent6>
    <a:hlink>
      <a:srgbClr val="D6B35F"/>
    </a:hlink>
    <a:folHlink>
      <a:srgbClr val="0097A7"/>
    </a:folHlink>
  </a:clrScheme>
</a:themeOverride>
</file>

<file path=ppt/theme/themeOverride4.xml><?xml version="1.0" encoding="utf-8"?>
<a:themeOverride xmlns:a="http://schemas.openxmlformats.org/drawingml/2006/main">
  <a:clrScheme name="Simple Light">
    <a:dk1>
      <a:srgbClr val="393231"/>
    </a:dk1>
    <a:lt1>
      <a:srgbClr val="F1EEE6"/>
    </a:lt1>
    <a:dk2>
      <a:srgbClr val="5F5B52"/>
    </a:dk2>
    <a:lt2>
      <a:srgbClr val="EDE2CA"/>
    </a:lt2>
    <a:accent1>
      <a:srgbClr val="393231"/>
    </a:accent1>
    <a:accent2>
      <a:srgbClr val="5F5B52"/>
    </a:accent2>
    <a:accent3>
      <a:srgbClr val="9D9A91"/>
    </a:accent3>
    <a:accent4>
      <a:srgbClr val="EDE2CA"/>
    </a:accent4>
    <a:accent5>
      <a:srgbClr val="D6B35F"/>
    </a:accent5>
    <a:accent6>
      <a:srgbClr val="C99A39"/>
    </a:accent6>
    <a:hlink>
      <a:srgbClr val="D6B35F"/>
    </a:hlink>
    <a:folHlink>
      <a:srgbClr val="0097A7"/>
    </a:folHlink>
  </a:clrScheme>
</a:themeOverride>
</file>

<file path=ppt/theme/themeOverride5.xml><?xml version="1.0" encoding="utf-8"?>
<a:themeOverride xmlns:a="http://schemas.openxmlformats.org/drawingml/2006/main">
  <a:clrScheme name="Simple Light">
    <a:dk1>
      <a:srgbClr val="000000"/>
    </a:dk1>
    <a:lt1>
      <a:srgbClr val="FFFFFF"/>
    </a:lt1>
    <a:dk2>
      <a:srgbClr val="000000"/>
    </a:dk2>
    <a:lt2>
      <a:srgbClr val="EEEEEE"/>
    </a:lt2>
    <a:accent1>
      <a:srgbClr val="FF00FF"/>
    </a:accent1>
    <a:accent2>
      <a:srgbClr val="9900FF"/>
    </a:accent2>
    <a:accent3>
      <a:srgbClr val="0000FF"/>
    </a:accent3>
    <a:accent4>
      <a:srgbClr val="4A86E8"/>
    </a:accent4>
    <a:accent5>
      <a:srgbClr val="00FFFF"/>
    </a:accent5>
    <a:accent6>
      <a:srgbClr val="00FF00"/>
    </a:accent6>
    <a:hlink>
      <a:srgbClr val="171717"/>
    </a:hlink>
    <a:folHlink>
      <a:srgbClr val="0097A7"/>
    </a:folHlink>
  </a:clrScheme>
</a:themeOverride>
</file>

<file path=ppt/theme/themeOverride6.xml><?xml version="1.0" encoding="utf-8"?>
<a:themeOverride xmlns:a="http://schemas.openxmlformats.org/drawingml/2006/main">
  <a:clrScheme name="Simple Light">
    <a:dk1>
      <a:srgbClr val="000000"/>
    </a:dk1>
    <a:lt1>
      <a:srgbClr val="FFFFFF"/>
    </a:lt1>
    <a:dk2>
      <a:srgbClr val="000000"/>
    </a:dk2>
    <a:lt2>
      <a:srgbClr val="EEEEEE"/>
    </a:lt2>
    <a:accent1>
      <a:srgbClr val="FF00FF"/>
    </a:accent1>
    <a:accent2>
      <a:srgbClr val="9900FF"/>
    </a:accent2>
    <a:accent3>
      <a:srgbClr val="0000FF"/>
    </a:accent3>
    <a:accent4>
      <a:srgbClr val="4A86E8"/>
    </a:accent4>
    <a:accent5>
      <a:srgbClr val="00FFFF"/>
    </a:accent5>
    <a:accent6>
      <a:srgbClr val="00FF00"/>
    </a:accent6>
    <a:hlink>
      <a:srgbClr val="171717"/>
    </a:hlink>
    <a:folHlink>
      <a:srgbClr val="0097A7"/>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4491C19370D38418F2A14DF2FBD8941" ma:contentTypeVersion="17" ma:contentTypeDescription="Create a new document." ma:contentTypeScope="" ma:versionID="c4f162084904897710d598818c73e5e5">
  <xsd:schema xmlns:xsd="http://www.w3.org/2001/XMLSchema" xmlns:xs="http://www.w3.org/2001/XMLSchema" xmlns:p="http://schemas.microsoft.com/office/2006/metadata/properties" xmlns:ns2="4d943464-25ea-4062-92c4-cb7e95c51c46" xmlns:ns3="c535a525-b489-4c9c-af64-954cf110b9d8" targetNamespace="http://schemas.microsoft.com/office/2006/metadata/properties" ma:root="true" ma:fieldsID="72ca5d84232623b4277fdc2ffba55766" ns2:_="" ns3:_="">
    <xsd:import namespace="4d943464-25ea-4062-92c4-cb7e95c51c46"/>
    <xsd:import namespace="c535a525-b489-4c9c-af64-954cf110b9d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2:MediaServiceSearchPropertie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943464-25ea-4062-92c4-cb7e95c51c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6b8234e-26fa-4b8b-8c44-5e8ab3dcb491"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35a525-b489-4c9c-af64-954cf110b9d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d23b9dd-9bef-4313-bd20-5f12fc93a622}" ma:internalName="TaxCatchAll" ma:showField="CatchAllData" ma:web="c535a525-b489-4c9c-af64-954cf110b9d8">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535a525-b489-4c9c-af64-954cf110b9d8" xsi:nil="true"/>
    <lcf76f155ced4ddcb4097134ff3c332f xmlns="4d943464-25ea-4062-92c4-cb7e95c51c46">
      <Terms xmlns="http://schemas.microsoft.com/office/infopath/2007/PartnerControls"/>
    </lcf76f155ced4ddcb4097134ff3c332f>
    <SharedWithUsers xmlns="c535a525-b489-4c9c-af64-954cf110b9d8">
      <UserInfo>
        <DisplayName>Blythe Branham</DisplayName>
        <AccountId>399</AccountId>
        <AccountType/>
      </UserInfo>
    </SharedWithUsers>
  </documentManagement>
</p:properties>
</file>

<file path=customXml/itemProps1.xml><?xml version="1.0" encoding="utf-8"?>
<ds:datastoreItem xmlns:ds="http://schemas.openxmlformats.org/officeDocument/2006/customXml" ds:itemID="{4A1A3FD4-FAE6-4765-AE5B-6F1B0F3FCC14}">
  <ds:schemaRefs>
    <ds:schemaRef ds:uri="http://schemas.microsoft.com/sharepoint/v3/contenttype/forms"/>
  </ds:schemaRefs>
</ds:datastoreItem>
</file>

<file path=customXml/itemProps2.xml><?xml version="1.0" encoding="utf-8"?>
<ds:datastoreItem xmlns:ds="http://schemas.openxmlformats.org/officeDocument/2006/customXml" ds:itemID="{2C2AD9EB-E97B-4744-919C-C1DBBD50B0C3}">
  <ds:schemaRefs>
    <ds:schemaRef ds:uri="4d943464-25ea-4062-92c4-cb7e95c51c46"/>
    <ds:schemaRef ds:uri="c535a525-b489-4c9c-af64-954cf110b9d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794DE3B-FB51-490E-8C6C-CDF3C5251FFF}">
  <ds:schemaRefs>
    <ds:schemaRef ds:uri="4d943464-25ea-4062-92c4-cb7e95c51c46"/>
    <ds:schemaRef ds:uri="c535a525-b489-4c9c-af64-954cf110b9d8"/>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1739</TotalTime>
  <Words>17482</Words>
  <Application>Microsoft Office PowerPoint</Application>
  <PresentationFormat>Widescreen</PresentationFormat>
  <Paragraphs>2088</Paragraphs>
  <Slides>223</Slides>
  <Notes>83</Notes>
  <HiddenSlides>0</HiddenSlides>
  <MMClips>0</MMClips>
  <ScaleCrop>false</ScaleCrop>
  <HeadingPairs>
    <vt:vector size="6" baseType="variant">
      <vt:variant>
        <vt:lpstr>Fonts Used</vt:lpstr>
      </vt:variant>
      <vt:variant>
        <vt:i4>28</vt:i4>
      </vt:variant>
      <vt:variant>
        <vt:lpstr>Theme</vt:lpstr>
      </vt:variant>
      <vt:variant>
        <vt:i4>9</vt:i4>
      </vt:variant>
      <vt:variant>
        <vt:lpstr>Slide Titles</vt:lpstr>
      </vt:variant>
      <vt:variant>
        <vt:i4>223</vt:i4>
      </vt:variant>
    </vt:vector>
  </HeadingPairs>
  <TitlesOfParts>
    <vt:vector size="260" baseType="lpstr">
      <vt:lpstr>HGGothicE</vt:lpstr>
      <vt:lpstr>Adamina</vt:lpstr>
      <vt:lpstr>Angsana New</vt:lpstr>
      <vt:lpstr>Arial</vt:lpstr>
      <vt:lpstr>Avenir Next LT Pro</vt:lpstr>
      <vt:lpstr>Calibri</vt:lpstr>
      <vt:lpstr>Calibri Light</vt:lpstr>
      <vt:lpstr>Euphemia</vt:lpstr>
      <vt:lpstr>Gill Sans Nova</vt:lpstr>
      <vt:lpstr>Gill Sans Nova Ultra Bold</vt:lpstr>
      <vt:lpstr>Harry P</vt:lpstr>
      <vt:lpstr>Harry Potter</vt:lpstr>
      <vt:lpstr>Henny Penny</vt:lpstr>
      <vt:lpstr>Karma</vt:lpstr>
      <vt:lpstr>Kulim Park</vt:lpstr>
      <vt:lpstr>Magic School One</vt:lpstr>
      <vt:lpstr>Magic School Two</vt:lpstr>
      <vt:lpstr>Milonga</vt:lpstr>
      <vt:lpstr>Modern Antiqua</vt:lpstr>
      <vt:lpstr>Modern Love</vt:lpstr>
      <vt:lpstr>Nunito</vt:lpstr>
      <vt:lpstr>Open Sans</vt:lpstr>
      <vt:lpstr>Red Hat Display Black</vt:lpstr>
      <vt:lpstr>Roboto</vt:lpstr>
      <vt:lpstr>Symbol</vt:lpstr>
      <vt:lpstr>Trebuchet MS</vt:lpstr>
      <vt:lpstr>Wingdings</vt:lpstr>
      <vt:lpstr>Wingdings 3</vt:lpstr>
      <vt:lpstr>The Holy Bible by Slidesgo</vt:lpstr>
      <vt:lpstr>Office Theme</vt:lpstr>
      <vt:lpstr>1_Office Theme</vt:lpstr>
      <vt:lpstr>Facet</vt:lpstr>
      <vt:lpstr>1_Facet</vt:lpstr>
      <vt:lpstr>Meyer_Template_SlidesMania</vt:lpstr>
      <vt:lpstr>2_Office Theme</vt:lpstr>
      <vt:lpstr>1_The Holy Bible by Slidesgo</vt:lpstr>
      <vt:lpstr>3_Office Theme</vt:lpstr>
      <vt:lpstr>PowerPoint Presentation</vt:lpstr>
      <vt:lpstr>PowerPoint Presentation</vt:lpstr>
      <vt:lpstr>PowerPoint Presentation</vt:lpstr>
      <vt:lpstr>Welcome Wizards</vt:lpstr>
      <vt:lpstr>PowerPoint Presentation</vt:lpstr>
      <vt:lpstr>PowerPoint Presentation</vt:lpstr>
      <vt:lpstr>PowerPoint Presentation</vt:lpstr>
      <vt:lpstr>PowerPoint Presentation</vt:lpstr>
      <vt:lpstr>Start of Year</vt:lpstr>
      <vt:lpstr>Agenda</vt:lpstr>
      <vt:lpstr>Years and Terms</vt:lpstr>
      <vt:lpstr>Start Page &gt; School Setup &gt; Years &amp; Terms  Before building out a master schedule in PowerSchool, Years &amp; Terms must be created   -Terms created on the Years &amp; Terms page are “Scheduling Terms."   Scheduling Terms define the length  of the school year (2023-2024 Year Term) as well as the term-lengths from which you can select when  creating sections offered during the school year (2023-2024, S1, Q1, etc.)   -Years &amp; Terms impact many functions in PowerSchool, such as the Calendar Setup, creating Sections,  Section Enrollments, and Storing Final Term Grades.      -Setting up school year and associated terms is instrumental, as student scheduling, attendance, and  grading are all affected by a school’s terms.    -Classes offered during the school year, in your Master Schedule, dictate scheduling terms and are based  on your school’s class lengths(s):  Year-long classes, Block A/B classes, Block 4x4 classes, Semester-long  classes, Quarter-long classes.    -Schools can choose to only create scheduling terms included in your school’s Master Schedule or create  each term applicable to your school year. </vt:lpstr>
      <vt:lpstr>How To Setup the Initial Full Year Term </vt:lpstr>
      <vt:lpstr>PowerPoint Presentation</vt:lpstr>
      <vt:lpstr>PowerPoint Presentation</vt:lpstr>
      <vt:lpstr>PowerPoint Presentation</vt:lpstr>
      <vt:lpstr>Periods</vt:lpstr>
      <vt:lpstr>PowerPoint Presentation</vt:lpstr>
      <vt:lpstr>PowerPoint Presentation</vt:lpstr>
      <vt:lpstr>Cycle Days</vt:lpstr>
      <vt:lpstr>PowerPoint Presentation</vt:lpstr>
      <vt:lpstr>PowerPoint Presentation</vt:lpstr>
      <vt:lpstr>PowerPoint Presentation</vt:lpstr>
      <vt:lpstr>PowerPoint Presentation</vt:lpstr>
      <vt:lpstr>Bell Schedules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Calendar Setup</vt:lpstr>
      <vt:lpstr>PowerPoint Presentation</vt:lpstr>
      <vt:lpstr>PowerPoint Presentation</vt:lpstr>
      <vt:lpstr>PowerPoint Presentation</vt:lpstr>
      <vt:lpstr>Basic Attendance Setup</vt:lpstr>
      <vt:lpstr>PowerPoint Presentation</vt:lpstr>
      <vt:lpstr>Attendance Codes </vt:lpstr>
      <vt:lpstr>Attendance Codes </vt:lpstr>
      <vt:lpstr>Attendance Codes </vt:lpstr>
      <vt:lpstr>Attendance Codes </vt:lpstr>
      <vt:lpstr>Attendance Categories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Adding Attendance Conversions</vt:lpstr>
      <vt:lpstr>Adding Attendance Conversions</vt:lpstr>
      <vt:lpstr>PowerPoint Presentation</vt:lpstr>
      <vt:lpstr>PowerPoint Presentation</vt:lpstr>
      <vt:lpstr>PowerPoint Presentation</vt:lpstr>
      <vt:lpstr>PowerPoint Presentation</vt:lpstr>
      <vt:lpstr>PowerPoint Presentation</vt:lpstr>
      <vt:lpstr>Attendance in PowerSchool</vt:lpstr>
      <vt:lpstr>PowerPoint Presentation</vt:lpstr>
      <vt:lpstr>Final Grade Reporting Term Setup</vt:lpstr>
      <vt:lpstr>Agenda</vt:lpstr>
      <vt:lpstr>What are Final Grade Setups?</vt:lpstr>
      <vt:lpstr>When are Final Grade Setups Established?</vt:lpstr>
      <vt:lpstr>How are Final Grade Setups Determined?</vt:lpstr>
      <vt:lpstr>How are Final Grade Setups Determined?</vt:lpstr>
      <vt:lpstr>Where are Final Grade Setups Created?</vt:lpstr>
      <vt:lpstr>Where are Final Grade Setups Created?</vt:lpstr>
      <vt:lpstr>Thanks!</vt:lpstr>
      <vt:lpstr>PowerPoint Presentation</vt:lpstr>
      <vt:lpstr>PowerPoint Presentation</vt:lpstr>
      <vt:lpstr>What is a Course Section?</vt:lpstr>
      <vt:lpstr>What is a Course Section?</vt:lpstr>
      <vt:lpstr>PowerPoint Presentation</vt:lpstr>
      <vt:lpstr>PowerPoint Presentation</vt:lpstr>
      <vt:lpstr>PowerPoint Presentation</vt:lpstr>
      <vt:lpstr>PowerPoint Presentation</vt:lpstr>
      <vt:lpstr>Check Available Course List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about Course Sections</vt:lpstr>
      <vt:lpstr>PowerPoint Presentation</vt:lpstr>
      <vt:lpstr>PowerPoint Presentation</vt:lpstr>
      <vt:lpstr>Introduction to Object Reports</vt:lpstr>
      <vt:lpstr>Agenda</vt:lpstr>
      <vt:lpstr>Introduction</vt:lpstr>
      <vt:lpstr>Introduction</vt:lpstr>
      <vt:lpstr>Introduction: FAQs</vt:lpstr>
      <vt:lpstr>Basic Steps to Create an Object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Editing Current Object Reports</vt:lpstr>
      <vt:lpstr>PowerPoint Presentation</vt:lpstr>
      <vt:lpstr>PowerPoint Presentation</vt:lpstr>
      <vt:lpstr>Exporting an Object Report</vt:lpstr>
      <vt:lpstr>PowerPoint Presentation</vt:lpstr>
      <vt:lpstr>PowerPoint Presentation</vt:lpstr>
      <vt:lpstr>Importing an Object Report</vt:lpstr>
      <vt:lpstr>PowerPoint Presentation</vt:lpstr>
      <vt:lpstr>PowerPoint Presentation</vt:lpstr>
      <vt:lpstr>Deleting an Object Report</vt:lpstr>
      <vt:lpstr>PowerPoint Presentation</vt:lpstr>
      <vt:lpstr>PowerPoint Presentation</vt:lpstr>
      <vt:lpstr>Resources</vt:lpstr>
      <vt:lpstr>Questions?</vt:lpstr>
      <vt:lpstr>PowerPoint Presentation</vt:lpstr>
      <vt:lpstr>PowerPoint Presentation</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Live Walkthrough</vt:lpstr>
      <vt:lpstr>PowerPoint Presentation</vt:lpstr>
      <vt:lpstr>PowerPoint Presentation</vt:lpstr>
      <vt:lpstr>PowerPoint Presentation</vt:lpstr>
      <vt:lpstr>What is Quick Student Export?</vt:lpstr>
      <vt:lpstr>PowerPoint Presentation</vt:lpstr>
      <vt:lpstr>How do I use the Quick Student Export Function?</vt:lpstr>
      <vt:lpstr>PowerPoint Presentation</vt:lpstr>
      <vt:lpstr>Helpful Hints for Populating Fields for Export</vt:lpstr>
      <vt:lpstr>Helpful Hints for Populating Fields for Export</vt:lpstr>
      <vt:lpstr>Helpful Hints for Populating Fields for Export (SIS Data Entry Manual Info)</vt:lpstr>
      <vt:lpstr>Helpful Hints for Populating Fields for Export</vt:lpstr>
      <vt:lpstr>PowerPoint Presentation</vt:lpstr>
      <vt:lpstr>How do I use the Quick Student Export Function?</vt:lpstr>
      <vt:lpstr>How do I use the Quick Student Export Function?</vt:lpstr>
      <vt:lpstr>How do I use the Quick Student Export Function?</vt:lpstr>
      <vt:lpstr>How do I use the Quick Student Export Function?</vt:lpstr>
      <vt:lpstr>How do I use the Quick Student Export Function?</vt:lpstr>
      <vt:lpstr>How do I use the Quick Student Export Function?</vt:lpstr>
      <vt:lpstr>Resource for Core Contact DATs</vt:lpstr>
      <vt:lpstr>PowerPoint Presentation</vt:lpstr>
      <vt:lpstr>Example: Basic Demographic Export</vt:lpstr>
      <vt:lpstr>Example: GPA Export</vt:lpstr>
      <vt:lpstr>Example: Class Rank Export</vt:lpstr>
      <vt:lpstr>PowerPoint Presentation</vt:lpstr>
      <vt:lpstr>PowerPoint Presentation</vt:lpstr>
      <vt:lpstr>PowerPoint Presentation</vt:lpstr>
      <vt:lpstr>Data Access Tag Usage</vt:lpstr>
      <vt:lpstr>Data Access Tags</vt:lpstr>
      <vt:lpstr>Contact Information DATs</vt:lpstr>
      <vt:lpstr>Before Getting Started</vt:lpstr>
      <vt:lpstr>Default (No Arguments Form)</vt:lpstr>
      <vt:lpstr>Commonly Used Contact DATs</vt:lpstr>
      <vt:lpstr>Commonly used Contact DATs (cont.)</vt:lpstr>
      <vt:lpstr>Contact DATs Cheat Sheet</vt:lpstr>
      <vt:lpstr>PowerPoint Presentation</vt:lpstr>
      <vt:lpstr>Other Magical DATs</vt:lpstr>
      <vt:lpstr>Grades – Traditional Stored and Standards</vt:lpstr>
      <vt:lpstr>SC Transcript DATs</vt:lpstr>
      <vt:lpstr>Daily Attendance &amp; Membership DATs</vt:lpstr>
      <vt:lpstr>Period Attendance DATs</vt:lpstr>
      <vt:lpstr>Scheduling</vt:lpstr>
      <vt:lpstr>Student Info.</vt:lpstr>
      <vt:lpstr>School Info</vt:lpstr>
      <vt:lpstr>Other DAT’s-Useful in Creating Form Letters</vt:lpstr>
      <vt:lpstr>PowerPoint Presentation</vt:lpstr>
      <vt:lpstr>PowerPoint Presentation</vt:lpstr>
      <vt:lpstr>PowerPoint Presentation</vt:lpstr>
      <vt:lpstr>PowerPoint Presentation</vt:lpstr>
      <vt:lpstr>Removing System Access for a Teacher </vt:lpstr>
      <vt:lpstr>Removing Access for Other Staff</vt:lpstr>
      <vt:lpstr>Deactivating Users in PowerSchool</vt:lpstr>
      <vt:lpstr>PowerPoint Presentation</vt:lpstr>
      <vt:lpstr>PowerPoint Presentation</vt:lpstr>
      <vt:lpstr>PowerPoint Presentation</vt:lpstr>
      <vt:lpstr>PowerPoint Presentation</vt:lpstr>
      <vt:lpstr>Civil Rights Data Collection</vt:lpstr>
      <vt:lpstr>PowerPoint Presentation</vt:lpstr>
      <vt:lpstr>Read to Succeed Reminders</vt:lpstr>
      <vt:lpstr>PowerPoint Presentation</vt:lpstr>
      <vt:lpstr>PowerPoint Presentation</vt:lpstr>
      <vt:lpstr>Level Data</vt:lpstr>
      <vt:lpstr>Level Data</vt:lpstr>
      <vt:lpstr>Level Data</vt:lpstr>
      <vt:lpstr>SCDE Data Quality Reporting</vt:lpstr>
      <vt:lpstr>SCDE Data Quality Reporting</vt:lpstr>
      <vt:lpstr>SCDE Data Quality Reporting</vt:lpstr>
      <vt:lpstr>Section and School Enrollment Audit Reports</vt:lpstr>
      <vt:lpstr>Section and School Enrollment Audit Reports</vt:lpstr>
      <vt:lpstr>Section and School Enrollment Audit Reports</vt:lpstr>
      <vt:lpstr>Section and School Enrollment Audit Reports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of Year</dc:title>
  <dc:creator>Jennifer Roach</dc:creator>
  <cp:lastModifiedBy>Leticia Mcilwain</cp:lastModifiedBy>
  <cp:revision>1</cp:revision>
  <dcterms:created xsi:type="dcterms:W3CDTF">2023-07-14T13:58:31Z</dcterms:created>
  <dcterms:modified xsi:type="dcterms:W3CDTF">2023-07-20T13:26:00Z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0x01010054491C19370D38418F2A14DF2FBD8941</vt:lpwstr>
  </property>
  <property fmtid="{D5CDD505-2E9C-101B-9397-08002B2CF9AE}" pid="3" name="MediaServiceImageTags">
    <vt:lpwstr/>
  </property>
</Properties>
</file>